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28"/>
  </p:notesMasterIdLst>
  <p:sldIdLst>
    <p:sldId id="256" r:id="rId5"/>
    <p:sldId id="274" r:id="rId6"/>
    <p:sldId id="257" r:id="rId7"/>
    <p:sldId id="262" r:id="rId8"/>
    <p:sldId id="272" r:id="rId9"/>
    <p:sldId id="263" r:id="rId10"/>
    <p:sldId id="261" r:id="rId11"/>
    <p:sldId id="275" r:id="rId12"/>
    <p:sldId id="2142533723" r:id="rId13"/>
    <p:sldId id="2142533720" r:id="rId14"/>
    <p:sldId id="2142533721" r:id="rId15"/>
    <p:sldId id="273" r:id="rId16"/>
    <p:sldId id="271" r:id="rId17"/>
    <p:sldId id="265" r:id="rId18"/>
    <p:sldId id="2142533722" r:id="rId19"/>
    <p:sldId id="2142533724" r:id="rId20"/>
    <p:sldId id="268" r:id="rId21"/>
    <p:sldId id="260" r:id="rId22"/>
    <p:sldId id="264" r:id="rId23"/>
    <p:sldId id="266" r:id="rId24"/>
    <p:sldId id="267" r:id="rId25"/>
    <p:sldId id="269" r:id="rId26"/>
    <p:sldId id="27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3C3957-2DCD-D52C-08AF-E9321732B8D2}" name="Moss, Aunna (OFM)" initials="AM" userId="S::aunna.moss@ofm.wa.gov::907a80e7-13b2-4f29-ba2c-c08bedde59a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49" autoAdjust="0"/>
  </p:normalViewPr>
  <p:slideViewPr>
    <p:cSldViewPr snapToGrid="0">
      <p:cViewPr varScale="1">
        <p:scale>
          <a:sx n="62" d="100"/>
          <a:sy n="62" d="100"/>
        </p:scale>
        <p:origin x="10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86C9F-E6D1-4E03-94CD-88DFC4AC3BBD}"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8628AE7F-309E-497A-B2FB-0DB24E122717}">
      <dgm:prSet/>
      <dgm:spPr/>
      <dgm:t>
        <a:bodyPr/>
        <a:lstStyle/>
        <a:p>
          <a:pPr>
            <a:lnSpc>
              <a:spcPct val="100000"/>
            </a:lnSpc>
          </a:pPr>
          <a:r>
            <a:rPr lang="en-US" b="1" dirty="0">
              <a:latin typeface="Source Sans Pro" panose="020B0503030403020204" pitchFamily="34" charset="0"/>
              <a:ea typeface="Source Sans Pro" panose="020B0503030403020204" pitchFamily="34" charset="0"/>
            </a:rPr>
            <a:t>Plan</a:t>
          </a:r>
          <a:r>
            <a:rPr lang="en-US" dirty="0">
              <a:latin typeface="Source Sans Pro" panose="020B0503030403020204" pitchFamily="34" charset="0"/>
              <a:ea typeface="Source Sans Pro" panose="020B0503030403020204" pitchFamily="34" charset="0"/>
            </a:rPr>
            <a:t> — determine goals for a process and needed changes to achieve them. </a:t>
          </a:r>
        </a:p>
      </dgm:t>
    </dgm:pt>
    <dgm:pt modelId="{80EC1886-2A64-4925-A0F3-24E4899B9E83}" type="parTrans" cxnId="{27EAC5FD-08E8-4B2A-969B-39413211CE66}">
      <dgm:prSet/>
      <dgm:spPr/>
      <dgm:t>
        <a:bodyPr/>
        <a:lstStyle/>
        <a:p>
          <a:endParaRPr lang="en-US" sz="2000"/>
        </a:p>
      </dgm:t>
    </dgm:pt>
    <dgm:pt modelId="{6E7388BE-9F16-49DE-93F1-6572CBCD1B68}" type="sibTrans" cxnId="{27EAC5FD-08E8-4B2A-969B-39413211CE66}">
      <dgm:prSet/>
      <dgm:spPr/>
      <dgm:t>
        <a:bodyPr/>
        <a:lstStyle/>
        <a:p>
          <a:pPr>
            <a:lnSpc>
              <a:spcPct val="100000"/>
            </a:lnSpc>
          </a:pPr>
          <a:endParaRPr lang="en-US"/>
        </a:p>
      </dgm:t>
    </dgm:pt>
    <dgm:pt modelId="{A98490E2-8575-43FC-B9D9-AF9AE2EBF639}">
      <dgm:prSet/>
      <dgm:spPr/>
      <dgm:t>
        <a:bodyPr/>
        <a:lstStyle/>
        <a:p>
          <a:pPr>
            <a:lnSpc>
              <a:spcPct val="100000"/>
            </a:lnSpc>
          </a:pPr>
          <a:r>
            <a:rPr lang="en-US" b="1" dirty="0">
              <a:latin typeface="Source Sans Pro" panose="020B0503030403020204" pitchFamily="34" charset="0"/>
              <a:ea typeface="Source Sans Pro" panose="020B0503030403020204" pitchFamily="34" charset="0"/>
            </a:rPr>
            <a:t>Do</a:t>
          </a:r>
          <a:r>
            <a:rPr lang="en-US" dirty="0">
              <a:latin typeface="Source Sans Pro" panose="020B0503030403020204" pitchFamily="34" charset="0"/>
              <a:ea typeface="Source Sans Pro" panose="020B0503030403020204" pitchFamily="34" charset="0"/>
            </a:rPr>
            <a:t> — implement the changes. </a:t>
          </a:r>
        </a:p>
      </dgm:t>
    </dgm:pt>
    <dgm:pt modelId="{9A06FCB2-FC1F-4FDD-8975-BA8B1C214B07}" type="parTrans" cxnId="{BF6A5D0C-5EA4-4BAC-A3ED-76EB9DE9E58B}">
      <dgm:prSet/>
      <dgm:spPr/>
      <dgm:t>
        <a:bodyPr/>
        <a:lstStyle/>
        <a:p>
          <a:endParaRPr lang="en-US" sz="2000"/>
        </a:p>
      </dgm:t>
    </dgm:pt>
    <dgm:pt modelId="{5206B163-DFB8-41FA-A686-C6D8F3467C9E}" type="sibTrans" cxnId="{BF6A5D0C-5EA4-4BAC-A3ED-76EB9DE9E58B}">
      <dgm:prSet/>
      <dgm:spPr/>
      <dgm:t>
        <a:bodyPr/>
        <a:lstStyle/>
        <a:p>
          <a:pPr>
            <a:lnSpc>
              <a:spcPct val="100000"/>
            </a:lnSpc>
          </a:pPr>
          <a:endParaRPr lang="en-US"/>
        </a:p>
      </dgm:t>
    </dgm:pt>
    <dgm:pt modelId="{A30CB9C7-CD91-43F9-BCEA-DC1F336076C8}">
      <dgm:prSet/>
      <dgm:spPr/>
      <dgm:t>
        <a:bodyPr/>
        <a:lstStyle/>
        <a:p>
          <a:pPr>
            <a:lnSpc>
              <a:spcPct val="100000"/>
            </a:lnSpc>
          </a:pPr>
          <a:r>
            <a:rPr lang="en-US" b="1" dirty="0">
              <a:latin typeface="Source Sans Pro" panose="020B0503030403020204" pitchFamily="34" charset="0"/>
              <a:ea typeface="Source Sans Pro" panose="020B0503030403020204" pitchFamily="34" charset="0"/>
            </a:rPr>
            <a:t>Check </a:t>
          </a:r>
          <a:r>
            <a:rPr lang="en-US" dirty="0">
              <a:latin typeface="Source Sans Pro" panose="020B0503030403020204" pitchFamily="34" charset="0"/>
              <a:ea typeface="Source Sans Pro" panose="020B0503030403020204" pitchFamily="34" charset="0"/>
            </a:rPr>
            <a:t>— evaluate the results in terms of performance </a:t>
          </a:r>
        </a:p>
      </dgm:t>
    </dgm:pt>
    <dgm:pt modelId="{F3D921DE-F528-4EEE-A4ED-6763CAAB0F81}" type="parTrans" cxnId="{65E4F98B-5E96-43BF-B4A6-601BD6A8CD17}">
      <dgm:prSet/>
      <dgm:spPr/>
      <dgm:t>
        <a:bodyPr/>
        <a:lstStyle/>
        <a:p>
          <a:endParaRPr lang="en-US" sz="2000"/>
        </a:p>
      </dgm:t>
    </dgm:pt>
    <dgm:pt modelId="{C940CF18-0309-42B2-AE23-B3DA596EB867}" type="sibTrans" cxnId="{65E4F98B-5E96-43BF-B4A6-601BD6A8CD17}">
      <dgm:prSet/>
      <dgm:spPr/>
      <dgm:t>
        <a:bodyPr/>
        <a:lstStyle/>
        <a:p>
          <a:pPr>
            <a:lnSpc>
              <a:spcPct val="100000"/>
            </a:lnSpc>
          </a:pPr>
          <a:endParaRPr lang="en-US"/>
        </a:p>
      </dgm:t>
    </dgm:pt>
    <dgm:pt modelId="{AE2CFE99-A39E-4FA1-98E9-2F57B91F8634}">
      <dgm:prSet/>
      <dgm:spPr/>
      <dgm:t>
        <a:bodyPr/>
        <a:lstStyle/>
        <a:p>
          <a:pPr>
            <a:lnSpc>
              <a:spcPct val="100000"/>
            </a:lnSpc>
          </a:pPr>
          <a:r>
            <a:rPr lang="en-US" b="1" dirty="0">
              <a:latin typeface="Source Sans Pro" panose="020B0503030403020204" pitchFamily="34" charset="0"/>
              <a:ea typeface="Source Sans Pro" panose="020B0503030403020204" pitchFamily="34" charset="0"/>
            </a:rPr>
            <a:t>Act</a:t>
          </a:r>
          <a:r>
            <a:rPr lang="en-US" dirty="0">
              <a:latin typeface="Source Sans Pro" panose="020B0503030403020204" pitchFamily="34" charset="0"/>
              <a:ea typeface="Source Sans Pro" panose="020B0503030403020204" pitchFamily="34" charset="0"/>
            </a:rPr>
            <a:t> — standardize and stabilize the change or begin the cycle again</a:t>
          </a:r>
        </a:p>
      </dgm:t>
    </dgm:pt>
    <dgm:pt modelId="{099DEF76-ACC4-4F11-8929-86D5702E869C}" type="parTrans" cxnId="{8E5F571B-16EB-4E92-B1A5-8DD7B0A7DEE6}">
      <dgm:prSet/>
      <dgm:spPr/>
      <dgm:t>
        <a:bodyPr/>
        <a:lstStyle/>
        <a:p>
          <a:endParaRPr lang="en-US" sz="2000"/>
        </a:p>
      </dgm:t>
    </dgm:pt>
    <dgm:pt modelId="{DD20B19B-A7D6-4BCD-A4A3-FE10FE3FCA5A}" type="sibTrans" cxnId="{8E5F571B-16EB-4E92-B1A5-8DD7B0A7DEE6}">
      <dgm:prSet/>
      <dgm:spPr/>
      <dgm:t>
        <a:bodyPr/>
        <a:lstStyle/>
        <a:p>
          <a:endParaRPr lang="en-US"/>
        </a:p>
      </dgm:t>
    </dgm:pt>
    <dgm:pt modelId="{DE290D6C-EA22-4144-BF09-0ECA963518AC}" type="pres">
      <dgm:prSet presAssocID="{FFD86C9F-E6D1-4E03-94CD-88DFC4AC3BBD}" presName="root" presStyleCnt="0">
        <dgm:presLayoutVars>
          <dgm:dir/>
          <dgm:resizeHandles val="exact"/>
        </dgm:presLayoutVars>
      </dgm:prSet>
      <dgm:spPr/>
    </dgm:pt>
    <dgm:pt modelId="{092B5684-5210-4F65-AC72-5567F61ABBA4}" type="pres">
      <dgm:prSet presAssocID="{FFD86C9F-E6D1-4E03-94CD-88DFC4AC3BBD}" presName="container" presStyleCnt="0">
        <dgm:presLayoutVars>
          <dgm:dir/>
          <dgm:resizeHandles val="exact"/>
        </dgm:presLayoutVars>
      </dgm:prSet>
      <dgm:spPr/>
    </dgm:pt>
    <dgm:pt modelId="{F3EC3F5F-D488-48E6-BFAC-9BFF910AFEDC}" type="pres">
      <dgm:prSet presAssocID="{8628AE7F-309E-497A-B2FB-0DB24E122717}" presName="compNode" presStyleCnt="0"/>
      <dgm:spPr/>
    </dgm:pt>
    <dgm:pt modelId="{7D13EF94-F08A-460A-83CF-6E1BC91C2ECE}" type="pres">
      <dgm:prSet presAssocID="{8628AE7F-309E-497A-B2FB-0DB24E122717}" presName="iconBgRect" presStyleLbl="bgShp" presStyleIdx="0" presStyleCnt="4"/>
      <dgm:spPr/>
    </dgm:pt>
    <dgm:pt modelId="{53C80A75-FC06-4223-8FCE-4254171060FD}" type="pres">
      <dgm:prSet presAssocID="{8628AE7F-309E-497A-B2FB-0DB24E1227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orkflow"/>
        </a:ext>
      </dgm:extLst>
    </dgm:pt>
    <dgm:pt modelId="{020D9E66-3D7A-40FA-A49F-DBFA3D2F2A0E}" type="pres">
      <dgm:prSet presAssocID="{8628AE7F-309E-497A-B2FB-0DB24E122717}" presName="spaceRect" presStyleCnt="0"/>
      <dgm:spPr/>
    </dgm:pt>
    <dgm:pt modelId="{C43D8B2B-C108-42F8-8650-147C736AD7B7}" type="pres">
      <dgm:prSet presAssocID="{8628AE7F-309E-497A-B2FB-0DB24E122717}" presName="textRect" presStyleLbl="revTx" presStyleIdx="0" presStyleCnt="4">
        <dgm:presLayoutVars>
          <dgm:chMax val="1"/>
          <dgm:chPref val="1"/>
        </dgm:presLayoutVars>
      </dgm:prSet>
      <dgm:spPr/>
    </dgm:pt>
    <dgm:pt modelId="{21444979-917A-4D06-AB5A-C786C7057F8B}" type="pres">
      <dgm:prSet presAssocID="{6E7388BE-9F16-49DE-93F1-6572CBCD1B68}" presName="sibTrans" presStyleLbl="sibTrans2D1" presStyleIdx="0" presStyleCnt="0"/>
      <dgm:spPr/>
    </dgm:pt>
    <dgm:pt modelId="{07CA094C-939E-4F0E-BE82-DCC07AFD4058}" type="pres">
      <dgm:prSet presAssocID="{A98490E2-8575-43FC-B9D9-AF9AE2EBF639}" presName="compNode" presStyleCnt="0"/>
      <dgm:spPr/>
    </dgm:pt>
    <dgm:pt modelId="{C141F957-FE91-4B17-9851-C2AFA18BF753}" type="pres">
      <dgm:prSet presAssocID="{A98490E2-8575-43FC-B9D9-AF9AE2EBF639}" presName="iconBgRect" presStyleLbl="bgShp" presStyleIdx="1" presStyleCnt="4"/>
      <dgm:spPr/>
    </dgm:pt>
    <dgm:pt modelId="{214025CB-3BB2-49C5-B6E6-33E117A22F07}" type="pres">
      <dgm:prSet presAssocID="{A98490E2-8575-43FC-B9D9-AF9AE2EBF63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BB495DEF-3627-4344-B4D8-E2EFDFB34779}" type="pres">
      <dgm:prSet presAssocID="{A98490E2-8575-43FC-B9D9-AF9AE2EBF639}" presName="spaceRect" presStyleCnt="0"/>
      <dgm:spPr/>
    </dgm:pt>
    <dgm:pt modelId="{6A6786E3-EB99-4ED6-8C51-41D924B5C055}" type="pres">
      <dgm:prSet presAssocID="{A98490E2-8575-43FC-B9D9-AF9AE2EBF639}" presName="textRect" presStyleLbl="revTx" presStyleIdx="1" presStyleCnt="4">
        <dgm:presLayoutVars>
          <dgm:chMax val="1"/>
          <dgm:chPref val="1"/>
        </dgm:presLayoutVars>
      </dgm:prSet>
      <dgm:spPr/>
    </dgm:pt>
    <dgm:pt modelId="{5480825B-BB9E-44CE-9891-3DB3EB9EE67C}" type="pres">
      <dgm:prSet presAssocID="{5206B163-DFB8-41FA-A686-C6D8F3467C9E}" presName="sibTrans" presStyleLbl="sibTrans2D1" presStyleIdx="0" presStyleCnt="0"/>
      <dgm:spPr/>
    </dgm:pt>
    <dgm:pt modelId="{4129D662-C3F2-48BF-832B-0B140E88C083}" type="pres">
      <dgm:prSet presAssocID="{A30CB9C7-CD91-43F9-BCEA-DC1F336076C8}" presName="compNode" presStyleCnt="0"/>
      <dgm:spPr/>
    </dgm:pt>
    <dgm:pt modelId="{465A0C47-AD39-4729-BC6B-1EA5CAE99E91}" type="pres">
      <dgm:prSet presAssocID="{A30CB9C7-CD91-43F9-BCEA-DC1F336076C8}" presName="iconBgRect" presStyleLbl="bgShp" presStyleIdx="2" presStyleCnt="4"/>
      <dgm:spPr/>
    </dgm:pt>
    <dgm:pt modelId="{AC149BD0-3C3B-4E20-8971-B6CFFE303507}" type="pres">
      <dgm:prSet presAssocID="{A30CB9C7-CD91-43F9-BCEA-DC1F336076C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BD9DC74E-A7B5-4AF0-B1EB-C113D3620C10}" type="pres">
      <dgm:prSet presAssocID="{A30CB9C7-CD91-43F9-BCEA-DC1F336076C8}" presName="spaceRect" presStyleCnt="0"/>
      <dgm:spPr/>
    </dgm:pt>
    <dgm:pt modelId="{347A3E26-7B5C-4DD9-BC32-BA8CACCCF2E5}" type="pres">
      <dgm:prSet presAssocID="{A30CB9C7-CD91-43F9-BCEA-DC1F336076C8}" presName="textRect" presStyleLbl="revTx" presStyleIdx="2" presStyleCnt="4">
        <dgm:presLayoutVars>
          <dgm:chMax val="1"/>
          <dgm:chPref val="1"/>
        </dgm:presLayoutVars>
      </dgm:prSet>
      <dgm:spPr/>
    </dgm:pt>
    <dgm:pt modelId="{A56704AF-F0BD-4074-80AA-303F18A8894B}" type="pres">
      <dgm:prSet presAssocID="{C940CF18-0309-42B2-AE23-B3DA596EB867}" presName="sibTrans" presStyleLbl="sibTrans2D1" presStyleIdx="0" presStyleCnt="0"/>
      <dgm:spPr/>
    </dgm:pt>
    <dgm:pt modelId="{20C6FC52-993F-4920-81E5-215C6EA999DE}" type="pres">
      <dgm:prSet presAssocID="{AE2CFE99-A39E-4FA1-98E9-2F57B91F8634}" presName="compNode" presStyleCnt="0"/>
      <dgm:spPr/>
    </dgm:pt>
    <dgm:pt modelId="{39C415D8-E285-435B-839A-16AE0D6B308E}" type="pres">
      <dgm:prSet presAssocID="{AE2CFE99-A39E-4FA1-98E9-2F57B91F8634}" presName="iconBgRect" presStyleLbl="bgShp" presStyleIdx="3" presStyleCnt="4"/>
      <dgm:spPr/>
    </dgm:pt>
    <dgm:pt modelId="{D682A7E4-2DC9-49C8-A444-CD98A834B562}" type="pres">
      <dgm:prSet presAssocID="{AE2CFE99-A39E-4FA1-98E9-2F57B91F863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66ED3A55-D6CA-4927-975A-2085CE7A419D}" type="pres">
      <dgm:prSet presAssocID="{AE2CFE99-A39E-4FA1-98E9-2F57B91F8634}" presName="spaceRect" presStyleCnt="0"/>
      <dgm:spPr/>
    </dgm:pt>
    <dgm:pt modelId="{2B88636E-C067-4E97-ADAC-656AC18F25D3}" type="pres">
      <dgm:prSet presAssocID="{AE2CFE99-A39E-4FA1-98E9-2F57B91F8634}" presName="textRect" presStyleLbl="revTx" presStyleIdx="3" presStyleCnt="4">
        <dgm:presLayoutVars>
          <dgm:chMax val="1"/>
          <dgm:chPref val="1"/>
        </dgm:presLayoutVars>
      </dgm:prSet>
      <dgm:spPr/>
    </dgm:pt>
  </dgm:ptLst>
  <dgm:cxnLst>
    <dgm:cxn modelId="{0BDB2C0A-28E0-4977-B25D-E653B61A0959}" type="presOf" srcId="{FFD86C9F-E6D1-4E03-94CD-88DFC4AC3BBD}" destId="{DE290D6C-EA22-4144-BF09-0ECA963518AC}" srcOrd="0" destOrd="0" presId="urn:microsoft.com/office/officeart/2018/2/layout/IconCircleList"/>
    <dgm:cxn modelId="{BF6A5D0C-5EA4-4BAC-A3ED-76EB9DE9E58B}" srcId="{FFD86C9F-E6D1-4E03-94CD-88DFC4AC3BBD}" destId="{A98490E2-8575-43FC-B9D9-AF9AE2EBF639}" srcOrd="1" destOrd="0" parTransId="{9A06FCB2-FC1F-4FDD-8975-BA8B1C214B07}" sibTransId="{5206B163-DFB8-41FA-A686-C6D8F3467C9E}"/>
    <dgm:cxn modelId="{8E5F571B-16EB-4E92-B1A5-8DD7B0A7DEE6}" srcId="{FFD86C9F-E6D1-4E03-94CD-88DFC4AC3BBD}" destId="{AE2CFE99-A39E-4FA1-98E9-2F57B91F8634}" srcOrd="3" destOrd="0" parTransId="{099DEF76-ACC4-4F11-8929-86D5702E869C}" sibTransId="{DD20B19B-A7D6-4BCD-A4A3-FE10FE3FCA5A}"/>
    <dgm:cxn modelId="{CBD2A01D-88FC-4FFC-9DAC-D94D40E9DEA3}" type="presOf" srcId="{8628AE7F-309E-497A-B2FB-0DB24E122717}" destId="{C43D8B2B-C108-42F8-8650-147C736AD7B7}" srcOrd="0" destOrd="0" presId="urn:microsoft.com/office/officeart/2018/2/layout/IconCircleList"/>
    <dgm:cxn modelId="{C1F94328-412C-4D56-B6CC-DF53BC4BA227}" type="presOf" srcId="{AE2CFE99-A39E-4FA1-98E9-2F57B91F8634}" destId="{2B88636E-C067-4E97-ADAC-656AC18F25D3}" srcOrd="0" destOrd="0" presId="urn:microsoft.com/office/officeart/2018/2/layout/IconCircleList"/>
    <dgm:cxn modelId="{D3402E74-127B-4F32-A9BB-CFA061D20020}" type="presOf" srcId="{A30CB9C7-CD91-43F9-BCEA-DC1F336076C8}" destId="{347A3E26-7B5C-4DD9-BC32-BA8CACCCF2E5}" srcOrd="0" destOrd="0" presId="urn:microsoft.com/office/officeart/2018/2/layout/IconCircleList"/>
    <dgm:cxn modelId="{E71E1D89-886B-473D-8A89-928102A8379B}" type="presOf" srcId="{5206B163-DFB8-41FA-A686-C6D8F3467C9E}" destId="{5480825B-BB9E-44CE-9891-3DB3EB9EE67C}" srcOrd="0" destOrd="0" presId="urn:microsoft.com/office/officeart/2018/2/layout/IconCircleList"/>
    <dgm:cxn modelId="{65E4F98B-5E96-43BF-B4A6-601BD6A8CD17}" srcId="{FFD86C9F-E6D1-4E03-94CD-88DFC4AC3BBD}" destId="{A30CB9C7-CD91-43F9-BCEA-DC1F336076C8}" srcOrd="2" destOrd="0" parTransId="{F3D921DE-F528-4EEE-A4ED-6763CAAB0F81}" sibTransId="{C940CF18-0309-42B2-AE23-B3DA596EB867}"/>
    <dgm:cxn modelId="{EB512CA2-9D79-4B1C-898B-D752C5DA67FE}" type="presOf" srcId="{6E7388BE-9F16-49DE-93F1-6572CBCD1B68}" destId="{21444979-917A-4D06-AB5A-C786C7057F8B}" srcOrd="0" destOrd="0" presId="urn:microsoft.com/office/officeart/2018/2/layout/IconCircleList"/>
    <dgm:cxn modelId="{E0049FAB-1400-4843-A52B-AC17FFC0999D}" type="presOf" srcId="{A98490E2-8575-43FC-B9D9-AF9AE2EBF639}" destId="{6A6786E3-EB99-4ED6-8C51-41D924B5C055}" srcOrd="0" destOrd="0" presId="urn:microsoft.com/office/officeart/2018/2/layout/IconCircleList"/>
    <dgm:cxn modelId="{E20DA8AD-9904-4809-9972-8F47C8518FDB}" type="presOf" srcId="{C940CF18-0309-42B2-AE23-B3DA596EB867}" destId="{A56704AF-F0BD-4074-80AA-303F18A8894B}" srcOrd="0" destOrd="0" presId="urn:microsoft.com/office/officeart/2018/2/layout/IconCircleList"/>
    <dgm:cxn modelId="{27EAC5FD-08E8-4B2A-969B-39413211CE66}" srcId="{FFD86C9F-E6D1-4E03-94CD-88DFC4AC3BBD}" destId="{8628AE7F-309E-497A-B2FB-0DB24E122717}" srcOrd="0" destOrd="0" parTransId="{80EC1886-2A64-4925-A0F3-24E4899B9E83}" sibTransId="{6E7388BE-9F16-49DE-93F1-6572CBCD1B68}"/>
    <dgm:cxn modelId="{4FEAEABA-1E75-471E-9001-ECD5E6144131}" type="presParOf" srcId="{DE290D6C-EA22-4144-BF09-0ECA963518AC}" destId="{092B5684-5210-4F65-AC72-5567F61ABBA4}" srcOrd="0" destOrd="0" presId="urn:microsoft.com/office/officeart/2018/2/layout/IconCircleList"/>
    <dgm:cxn modelId="{359BB568-B49E-4767-98A7-E09CC63669AA}" type="presParOf" srcId="{092B5684-5210-4F65-AC72-5567F61ABBA4}" destId="{F3EC3F5F-D488-48E6-BFAC-9BFF910AFEDC}" srcOrd="0" destOrd="0" presId="urn:microsoft.com/office/officeart/2018/2/layout/IconCircleList"/>
    <dgm:cxn modelId="{D8C0BD71-D9DF-4056-AADF-345EE3C9A445}" type="presParOf" srcId="{F3EC3F5F-D488-48E6-BFAC-9BFF910AFEDC}" destId="{7D13EF94-F08A-460A-83CF-6E1BC91C2ECE}" srcOrd="0" destOrd="0" presId="urn:microsoft.com/office/officeart/2018/2/layout/IconCircleList"/>
    <dgm:cxn modelId="{AA20ADB5-4A10-4B71-827E-DF6EF9CAFFDE}" type="presParOf" srcId="{F3EC3F5F-D488-48E6-BFAC-9BFF910AFEDC}" destId="{53C80A75-FC06-4223-8FCE-4254171060FD}" srcOrd="1" destOrd="0" presId="urn:microsoft.com/office/officeart/2018/2/layout/IconCircleList"/>
    <dgm:cxn modelId="{CAAB6259-03FC-465C-B675-E6C9D5ED8C34}" type="presParOf" srcId="{F3EC3F5F-D488-48E6-BFAC-9BFF910AFEDC}" destId="{020D9E66-3D7A-40FA-A49F-DBFA3D2F2A0E}" srcOrd="2" destOrd="0" presId="urn:microsoft.com/office/officeart/2018/2/layout/IconCircleList"/>
    <dgm:cxn modelId="{DF89F5F4-C037-4469-AF2C-5E436389B883}" type="presParOf" srcId="{F3EC3F5F-D488-48E6-BFAC-9BFF910AFEDC}" destId="{C43D8B2B-C108-42F8-8650-147C736AD7B7}" srcOrd="3" destOrd="0" presId="urn:microsoft.com/office/officeart/2018/2/layout/IconCircleList"/>
    <dgm:cxn modelId="{E15B2CE7-70B1-49FF-9D80-0B719AED3096}" type="presParOf" srcId="{092B5684-5210-4F65-AC72-5567F61ABBA4}" destId="{21444979-917A-4D06-AB5A-C786C7057F8B}" srcOrd="1" destOrd="0" presId="urn:microsoft.com/office/officeart/2018/2/layout/IconCircleList"/>
    <dgm:cxn modelId="{30D8FF23-0099-4EDD-85C1-3E6818EC2703}" type="presParOf" srcId="{092B5684-5210-4F65-AC72-5567F61ABBA4}" destId="{07CA094C-939E-4F0E-BE82-DCC07AFD4058}" srcOrd="2" destOrd="0" presId="urn:microsoft.com/office/officeart/2018/2/layout/IconCircleList"/>
    <dgm:cxn modelId="{770CA895-E1EE-45AC-9482-580C03BF6CC3}" type="presParOf" srcId="{07CA094C-939E-4F0E-BE82-DCC07AFD4058}" destId="{C141F957-FE91-4B17-9851-C2AFA18BF753}" srcOrd="0" destOrd="0" presId="urn:microsoft.com/office/officeart/2018/2/layout/IconCircleList"/>
    <dgm:cxn modelId="{7A1FA576-52A7-46E4-9AFA-F3B099647679}" type="presParOf" srcId="{07CA094C-939E-4F0E-BE82-DCC07AFD4058}" destId="{214025CB-3BB2-49C5-B6E6-33E117A22F07}" srcOrd="1" destOrd="0" presId="urn:microsoft.com/office/officeart/2018/2/layout/IconCircleList"/>
    <dgm:cxn modelId="{D48E7D53-E78D-4A34-A9F3-A581EF8FB908}" type="presParOf" srcId="{07CA094C-939E-4F0E-BE82-DCC07AFD4058}" destId="{BB495DEF-3627-4344-B4D8-E2EFDFB34779}" srcOrd="2" destOrd="0" presId="urn:microsoft.com/office/officeart/2018/2/layout/IconCircleList"/>
    <dgm:cxn modelId="{17E793A5-8F36-4024-BED7-7D91F7F82D8F}" type="presParOf" srcId="{07CA094C-939E-4F0E-BE82-DCC07AFD4058}" destId="{6A6786E3-EB99-4ED6-8C51-41D924B5C055}" srcOrd="3" destOrd="0" presId="urn:microsoft.com/office/officeart/2018/2/layout/IconCircleList"/>
    <dgm:cxn modelId="{DC19EE22-4099-4C81-A15A-80D881B83819}" type="presParOf" srcId="{092B5684-5210-4F65-AC72-5567F61ABBA4}" destId="{5480825B-BB9E-44CE-9891-3DB3EB9EE67C}" srcOrd="3" destOrd="0" presId="urn:microsoft.com/office/officeart/2018/2/layout/IconCircleList"/>
    <dgm:cxn modelId="{4100C625-CAD5-4E53-8892-5CFAD0E233EA}" type="presParOf" srcId="{092B5684-5210-4F65-AC72-5567F61ABBA4}" destId="{4129D662-C3F2-48BF-832B-0B140E88C083}" srcOrd="4" destOrd="0" presId="urn:microsoft.com/office/officeart/2018/2/layout/IconCircleList"/>
    <dgm:cxn modelId="{4800AC29-AD6C-470B-B95D-EF90CD3BDF99}" type="presParOf" srcId="{4129D662-C3F2-48BF-832B-0B140E88C083}" destId="{465A0C47-AD39-4729-BC6B-1EA5CAE99E91}" srcOrd="0" destOrd="0" presId="urn:microsoft.com/office/officeart/2018/2/layout/IconCircleList"/>
    <dgm:cxn modelId="{D719F1C2-CFB2-4E0D-8109-37383F64AAE2}" type="presParOf" srcId="{4129D662-C3F2-48BF-832B-0B140E88C083}" destId="{AC149BD0-3C3B-4E20-8971-B6CFFE303507}" srcOrd="1" destOrd="0" presId="urn:microsoft.com/office/officeart/2018/2/layout/IconCircleList"/>
    <dgm:cxn modelId="{84BC6B3B-B064-4D0F-B91B-D217570AA90A}" type="presParOf" srcId="{4129D662-C3F2-48BF-832B-0B140E88C083}" destId="{BD9DC74E-A7B5-4AF0-B1EB-C113D3620C10}" srcOrd="2" destOrd="0" presId="urn:microsoft.com/office/officeart/2018/2/layout/IconCircleList"/>
    <dgm:cxn modelId="{ED71BE06-8BDB-4E62-A6D0-4050B1E1787E}" type="presParOf" srcId="{4129D662-C3F2-48BF-832B-0B140E88C083}" destId="{347A3E26-7B5C-4DD9-BC32-BA8CACCCF2E5}" srcOrd="3" destOrd="0" presId="urn:microsoft.com/office/officeart/2018/2/layout/IconCircleList"/>
    <dgm:cxn modelId="{2F5BD1F6-2AE0-4BD1-A66E-CE8B254D6653}" type="presParOf" srcId="{092B5684-5210-4F65-AC72-5567F61ABBA4}" destId="{A56704AF-F0BD-4074-80AA-303F18A8894B}" srcOrd="5" destOrd="0" presId="urn:microsoft.com/office/officeart/2018/2/layout/IconCircleList"/>
    <dgm:cxn modelId="{BC405CCE-7F0B-44D9-A321-233B6C025FBE}" type="presParOf" srcId="{092B5684-5210-4F65-AC72-5567F61ABBA4}" destId="{20C6FC52-993F-4920-81E5-215C6EA999DE}" srcOrd="6" destOrd="0" presId="urn:microsoft.com/office/officeart/2018/2/layout/IconCircleList"/>
    <dgm:cxn modelId="{8AC87EB9-E6AD-497C-8161-5A7B25232DCB}" type="presParOf" srcId="{20C6FC52-993F-4920-81E5-215C6EA999DE}" destId="{39C415D8-E285-435B-839A-16AE0D6B308E}" srcOrd="0" destOrd="0" presId="urn:microsoft.com/office/officeart/2018/2/layout/IconCircleList"/>
    <dgm:cxn modelId="{86C03D3C-3212-4220-B26C-BEBA9E6721A1}" type="presParOf" srcId="{20C6FC52-993F-4920-81E5-215C6EA999DE}" destId="{D682A7E4-2DC9-49C8-A444-CD98A834B562}" srcOrd="1" destOrd="0" presId="urn:microsoft.com/office/officeart/2018/2/layout/IconCircleList"/>
    <dgm:cxn modelId="{61D29234-3626-41FC-9224-3797D71A2CAD}" type="presParOf" srcId="{20C6FC52-993F-4920-81E5-215C6EA999DE}" destId="{66ED3A55-D6CA-4927-975A-2085CE7A419D}" srcOrd="2" destOrd="0" presId="urn:microsoft.com/office/officeart/2018/2/layout/IconCircleList"/>
    <dgm:cxn modelId="{FA3894F5-2720-4BEA-AAAB-268F1041FC7C}" type="presParOf" srcId="{20C6FC52-993F-4920-81E5-215C6EA999DE}" destId="{2B88636E-C067-4E97-ADAC-656AC18F25D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86C9F-E6D1-4E03-94CD-88DFC4AC3BBD}" type="doc">
      <dgm:prSet loTypeId="urn:microsoft.com/office/officeart/2008/layout/LinedList" loCatId="list" qsTypeId="urn:microsoft.com/office/officeart/2005/8/quickstyle/simple2" qsCatId="simple" csTypeId="urn:microsoft.com/office/officeart/2005/8/colors/accent5_2" csCatId="accent5" phldr="1"/>
      <dgm:spPr/>
      <dgm:t>
        <a:bodyPr/>
        <a:lstStyle/>
        <a:p>
          <a:endParaRPr lang="en-US"/>
        </a:p>
      </dgm:t>
    </dgm:pt>
    <dgm:pt modelId="{8628AE7F-309E-497A-B2FB-0DB24E122717}">
      <dgm:prSet phldr="0"/>
      <dgm:spPr/>
      <dgm:t>
        <a:bodyPr/>
        <a:lstStyle/>
        <a:p>
          <a:pPr rtl="0"/>
          <a:r>
            <a:rPr lang="en-US" b="1" dirty="0">
              <a:latin typeface="Source Sans Pro" panose="020B0503030403020204" pitchFamily="34" charset="0"/>
              <a:ea typeface="Source Sans Pro" panose="020B0503030403020204" pitchFamily="34" charset="0"/>
            </a:rPr>
            <a:t>PLAN - </a:t>
          </a:r>
          <a:r>
            <a:rPr lang="en-US" b="0" dirty="0">
              <a:latin typeface="Source Sans Pro" panose="020B0503030403020204" pitchFamily="34" charset="0"/>
              <a:ea typeface="Source Sans Pro" panose="020B0503030403020204" pitchFamily="34" charset="0"/>
            </a:rPr>
            <a:t>Kitchen needed backsplash. shopped, consulted, education</a:t>
          </a:r>
        </a:p>
      </dgm:t>
    </dgm:pt>
    <dgm:pt modelId="{80EC1886-2A64-4925-A0F3-24E4899B9E83}" type="parTrans" cxnId="{27EAC5FD-08E8-4B2A-969B-39413211CE66}">
      <dgm:prSet/>
      <dgm:spPr/>
      <dgm:t>
        <a:bodyPr/>
        <a:lstStyle/>
        <a:p>
          <a:endParaRPr lang="en-US" sz="2000"/>
        </a:p>
      </dgm:t>
    </dgm:pt>
    <dgm:pt modelId="{6E7388BE-9F16-49DE-93F1-6572CBCD1B68}" type="sibTrans" cxnId="{27EAC5FD-08E8-4B2A-969B-39413211CE66}">
      <dgm:prSet/>
      <dgm:spPr/>
      <dgm:t>
        <a:bodyPr/>
        <a:lstStyle/>
        <a:p>
          <a:endParaRPr lang="en-US"/>
        </a:p>
      </dgm:t>
    </dgm:pt>
    <dgm:pt modelId="{76BCD5B4-BC6B-4F6A-A92C-990F85C2D037}">
      <dgm:prSet phldr="0"/>
      <dgm:spPr/>
      <dgm:t>
        <a:bodyPr/>
        <a:lstStyle/>
        <a:p>
          <a:pPr rtl="0"/>
          <a:r>
            <a:rPr lang="en-US" b="1" dirty="0">
              <a:latin typeface="Source Sans Pro" panose="020B0503030403020204" pitchFamily="34" charset="0"/>
              <a:ea typeface="Source Sans Pro" panose="020B0503030403020204" pitchFamily="34" charset="0"/>
            </a:rPr>
            <a:t>DO - </a:t>
          </a:r>
          <a:r>
            <a:rPr lang="en-US" b="0" dirty="0">
              <a:latin typeface="Source Sans Pro" panose="020B0503030403020204" pitchFamily="34" charset="0"/>
              <a:ea typeface="Source Sans Pro" panose="020B0503030403020204" pitchFamily="34" charset="0"/>
            </a:rPr>
            <a:t>Installed the backsplash</a:t>
          </a:r>
        </a:p>
      </dgm:t>
    </dgm:pt>
    <dgm:pt modelId="{2E8E1E96-2BD8-4327-A08C-319E2EFD33C4}" type="parTrans" cxnId="{AAB75585-28D1-460F-A29F-C6969E6D8ECD}">
      <dgm:prSet/>
      <dgm:spPr/>
      <dgm:t>
        <a:bodyPr/>
        <a:lstStyle/>
        <a:p>
          <a:endParaRPr lang="en-US"/>
        </a:p>
      </dgm:t>
    </dgm:pt>
    <dgm:pt modelId="{085CAF48-7512-44BD-B99C-8FDC518627B2}" type="sibTrans" cxnId="{AAB75585-28D1-460F-A29F-C6969E6D8ECD}">
      <dgm:prSet/>
      <dgm:spPr/>
      <dgm:t>
        <a:bodyPr/>
        <a:lstStyle/>
        <a:p>
          <a:endParaRPr lang="en-US"/>
        </a:p>
      </dgm:t>
    </dgm:pt>
    <dgm:pt modelId="{F85D081C-E822-4E7E-9FB7-9C37B3880866}">
      <dgm:prSet phldr="0"/>
      <dgm:spPr/>
      <dgm:t>
        <a:bodyPr/>
        <a:lstStyle/>
        <a:p>
          <a:pPr rtl="0"/>
          <a:r>
            <a:rPr lang="en-US" b="1" dirty="0">
              <a:latin typeface="Source Sans Pro" panose="020B0503030403020204" pitchFamily="34" charset="0"/>
              <a:ea typeface="Source Sans Pro" panose="020B0503030403020204" pitchFamily="34" charset="0"/>
            </a:rPr>
            <a:t>CHECK - </a:t>
          </a:r>
          <a:r>
            <a:rPr lang="en-US" b="0" dirty="0">
              <a:latin typeface="Source Sans Pro" panose="020B0503030403020204" pitchFamily="34" charset="0"/>
              <a:ea typeface="Source Sans Pro" panose="020B0503030403020204" pitchFamily="34" charset="0"/>
            </a:rPr>
            <a:t>Didn't have all the experience or tools </a:t>
          </a:r>
        </a:p>
      </dgm:t>
    </dgm:pt>
    <dgm:pt modelId="{622CA9E7-7DD4-4063-96D4-928A8533773C}" type="parTrans" cxnId="{D4D3EA24-7E5D-480A-98D0-EF07833B6F8A}">
      <dgm:prSet/>
      <dgm:spPr/>
      <dgm:t>
        <a:bodyPr/>
        <a:lstStyle/>
        <a:p>
          <a:endParaRPr lang="en-US"/>
        </a:p>
      </dgm:t>
    </dgm:pt>
    <dgm:pt modelId="{BC77FD08-61A7-40BF-B6F4-606737C37027}" type="sibTrans" cxnId="{D4D3EA24-7E5D-480A-98D0-EF07833B6F8A}">
      <dgm:prSet/>
      <dgm:spPr/>
      <dgm:t>
        <a:bodyPr/>
        <a:lstStyle/>
        <a:p>
          <a:endParaRPr lang="en-US"/>
        </a:p>
      </dgm:t>
    </dgm:pt>
    <dgm:pt modelId="{7D566D19-EADD-4710-A33F-985E4C935DE3}">
      <dgm:prSet phldr="0"/>
      <dgm:spPr/>
      <dgm:t>
        <a:bodyPr/>
        <a:lstStyle/>
        <a:p>
          <a:pPr rtl="0"/>
          <a:r>
            <a:rPr lang="en-US" b="1" dirty="0">
              <a:latin typeface="Source Sans Pro" panose="020B0503030403020204" pitchFamily="34" charset="0"/>
              <a:ea typeface="Source Sans Pro" panose="020B0503030403020204" pitchFamily="34" charset="0"/>
            </a:rPr>
            <a:t>ACT - </a:t>
          </a:r>
          <a:r>
            <a:rPr lang="en-US" b="0" dirty="0">
              <a:latin typeface="Source Sans Pro" panose="020B0503030403020204" pitchFamily="34" charset="0"/>
              <a:ea typeface="Source Sans Pro" panose="020B0503030403020204" pitchFamily="34" charset="0"/>
            </a:rPr>
            <a:t>Neighbor helped and repeated cycle to completion</a:t>
          </a:r>
        </a:p>
      </dgm:t>
    </dgm:pt>
    <dgm:pt modelId="{29DB4030-BFF6-49E3-B994-8D20FE5E9654}" type="parTrans" cxnId="{EE314E0B-96D0-4F4F-9771-6C655A1FD89E}">
      <dgm:prSet/>
      <dgm:spPr/>
      <dgm:t>
        <a:bodyPr/>
        <a:lstStyle/>
        <a:p>
          <a:endParaRPr lang="en-US"/>
        </a:p>
      </dgm:t>
    </dgm:pt>
    <dgm:pt modelId="{18836360-EE74-4392-8C38-6CE522605578}" type="sibTrans" cxnId="{EE314E0B-96D0-4F4F-9771-6C655A1FD89E}">
      <dgm:prSet/>
      <dgm:spPr/>
      <dgm:t>
        <a:bodyPr/>
        <a:lstStyle/>
        <a:p>
          <a:endParaRPr lang="en-US"/>
        </a:p>
      </dgm:t>
    </dgm:pt>
    <dgm:pt modelId="{080D79C6-0B8B-4A93-8047-0C9B0E346F27}" type="pres">
      <dgm:prSet presAssocID="{FFD86C9F-E6D1-4E03-94CD-88DFC4AC3BBD}" presName="vert0" presStyleCnt="0">
        <dgm:presLayoutVars>
          <dgm:dir/>
          <dgm:animOne val="branch"/>
          <dgm:animLvl val="lvl"/>
        </dgm:presLayoutVars>
      </dgm:prSet>
      <dgm:spPr/>
    </dgm:pt>
    <dgm:pt modelId="{613C76E0-D6B8-49D2-B0FA-FFDDA0F998DC}" type="pres">
      <dgm:prSet presAssocID="{8628AE7F-309E-497A-B2FB-0DB24E122717}" presName="thickLine" presStyleLbl="alignNode1" presStyleIdx="0" presStyleCnt="4"/>
      <dgm:spPr/>
    </dgm:pt>
    <dgm:pt modelId="{121876ED-70B9-49A4-A918-95864E9EB7E1}" type="pres">
      <dgm:prSet presAssocID="{8628AE7F-309E-497A-B2FB-0DB24E122717}" presName="horz1" presStyleCnt="0"/>
      <dgm:spPr/>
    </dgm:pt>
    <dgm:pt modelId="{9F0CAD50-3AA9-4DDF-9F8D-8BBD0A460CF6}" type="pres">
      <dgm:prSet presAssocID="{8628AE7F-309E-497A-B2FB-0DB24E122717}" presName="tx1" presStyleLbl="revTx" presStyleIdx="0" presStyleCnt="4"/>
      <dgm:spPr/>
    </dgm:pt>
    <dgm:pt modelId="{AD3C353B-EEE9-46EF-AAE2-B87BC2E4F016}" type="pres">
      <dgm:prSet presAssocID="{8628AE7F-309E-497A-B2FB-0DB24E122717}" presName="vert1" presStyleCnt="0"/>
      <dgm:spPr/>
    </dgm:pt>
    <dgm:pt modelId="{C21D02A6-50F2-401F-AF72-05BDC78A9612}" type="pres">
      <dgm:prSet presAssocID="{76BCD5B4-BC6B-4F6A-A92C-990F85C2D037}" presName="thickLine" presStyleLbl="alignNode1" presStyleIdx="1" presStyleCnt="4"/>
      <dgm:spPr/>
    </dgm:pt>
    <dgm:pt modelId="{60038025-5B44-48A3-837D-99310CE5A5E8}" type="pres">
      <dgm:prSet presAssocID="{76BCD5B4-BC6B-4F6A-A92C-990F85C2D037}" presName="horz1" presStyleCnt="0"/>
      <dgm:spPr/>
    </dgm:pt>
    <dgm:pt modelId="{2B2F456A-38A4-4FD5-9837-EDF555550D47}" type="pres">
      <dgm:prSet presAssocID="{76BCD5B4-BC6B-4F6A-A92C-990F85C2D037}" presName="tx1" presStyleLbl="revTx" presStyleIdx="1" presStyleCnt="4"/>
      <dgm:spPr/>
    </dgm:pt>
    <dgm:pt modelId="{A88FCEE6-43E1-41FD-B73C-8BA102AF7036}" type="pres">
      <dgm:prSet presAssocID="{76BCD5B4-BC6B-4F6A-A92C-990F85C2D037}" presName="vert1" presStyleCnt="0"/>
      <dgm:spPr/>
    </dgm:pt>
    <dgm:pt modelId="{B80290CD-FD46-443E-9A83-679844C0CEB7}" type="pres">
      <dgm:prSet presAssocID="{F85D081C-E822-4E7E-9FB7-9C37B3880866}" presName="thickLine" presStyleLbl="alignNode1" presStyleIdx="2" presStyleCnt="4"/>
      <dgm:spPr/>
    </dgm:pt>
    <dgm:pt modelId="{4F4C000E-39E0-4E1C-A61D-DAA498CD189B}" type="pres">
      <dgm:prSet presAssocID="{F85D081C-E822-4E7E-9FB7-9C37B3880866}" presName="horz1" presStyleCnt="0"/>
      <dgm:spPr/>
    </dgm:pt>
    <dgm:pt modelId="{3B87EFD1-53D9-4EC3-B354-CD29F224A0DA}" type="pres">
      <dgm:prSet presAssocID="{F85D081C-E822-4E7E-9FB7-9C37B3880866}" presName="tx1" presStyleLbl="revTx" presStyleIdx="2" presStyleCnt="4"/>
      <dgm:spPr/>
    </dgm:pt>
    <dgm:pt modelId="{50CBB791-76C0-4EDB-86EB-7498022C8550}" type="pres">
      <dgm:prSet presAssocID="{F85D081C-E822-4E7E-9FB7-9C37B3880866}" presName="vert1" presStyleCnt="0"/>
      <dgm:spPr/>
    </dgm:pt>
    <dgm:pt modelId="{F7F079E6-0852-4783-AA7B-434DD307B6BF}" type="pres">
      <dgm:prSet presAssocID="{7D566D19-EADD-4710-A33F-985E4C935DE3}" presName="thickLine" presStyleLbl="alignNode1" presStyleIdx="3" presStyleCnt="4"/>
      <dgm:spPr/>
    </dgm:pt>
    <dgm:pt modelId="{6F6E398A-8E68-461B-A3A2-70DE5C25A0B4}" type="pres">
      <dgm:prSet presAssocID="{7D566D19-EADD-4710-A33F-985E4C935DE3}" presName="horz1" presStyleCnt="0"/>
      <dgm:spPr/>
    </dgm:pt>
    <dgm:pt modelId="{1F403DA5-6BF1-49FF-B4FD-B035F2766E45}" type="pres">
      <dgm:prSet presAssocID="{7D566D19-EADD-4710-A33F-985E4C935DE3}" presName="tx1" presStyleLbl="revTx" presStyleIdx="3" presStyleCnt="4"/>
      <dgm:spPr/>
    </dgm:pt>
    <dgm:pt modelId="{11A87F25-DFDF-40B1-9C54-177275F47EAE}" type="pres">
      <dgm:prSet presAssocID="{7D566D19-EADD-4710-A33F-985E4C935DE3}" presName="vert1" presStyleCnt="0"/>
      <dgm:spPr/>
    </dgm:pt>
  </dgm:ptLst>
  <dgm:cxnLst>
    <dgm:cxn modelId="{31BA7203-ADBF-42C9-ACC6-403B6705ABA6}" type="presOf" srcId="{F85D081C-E822-4E7E-9FB7-9C37B3880866}" destId="{3B87EFD1-53D9-4EC3-B354-CD29F224A0DA}" srcOrd="0" destOrd="0" presId="urn:microsoft.com/office/officeart/2008/layout/LinedList"/>
    <dgm:cxn modelId="{EE314E0B-96D0-4F4F-9771-6C655A1FD89E}" srcId="{FFD86C9F-E6D1-4E03-94CD-88DFC4AC3BBD}" destId="{7D566D19-EADD-4710-A33F-985E4C935DE3}" srcOrd="3" destOrd="0" parTransId="{29DB4030-BFF6-49E3-B994-8D20FE5E9654}" sibTransId="{18836360-EE74-4392-8C38-6CE522605578}"/>
    <dgm:cxn modelId="{792E4E0C-DABF-4B50-802B-B6FEFE2CE77E}" type="presOf" srcId="{76BCD5B4-BC6B-4F6A-A92C-990F85C2D037}" destId="{2B2F456A-38A4-4FD5-9837-EDF555550D47}" srcOrd="0" destOrd="0" presId="urn:microsoft.com/office/officeart/2008/layout/LinedList"/>
    <dgm:cxn modelId="{CD3A3D16-70F2-429F-A778-BAECD5C213E2}" type="presOf" srcId="{8628AE7F-309E-497A-B2FB-0DB24E122717}" destId="{9F0CAD50-3AA9-4DDF-9F8D-8BBD0A460CF6}" srcOrd="0" destOrd="0" presId="urn:microsoft.com/office/officeart/2008/layout/LinedList"/>
    <dgm:cxn modelId="{D4D3EA24-7E5D-480A-98D0-EF07833B6F8A}" srcId="{FFD86C9F-E6D1-4E03-94CD-88DFC4AC3BBD}" destId="{F85D081C-E822-4E7E-9FB7-9C37B3880866}" srcOrd="2" destOrd="0" parTransId="{622CA9E7-7DD4-4063-96D4-928A8533773C}" sibTransId="{BC77FD08-61A7-40BF-B6F4-606737C37027}"/>
    <dgm:cxn modelId="{3C2FA57F-49BF-4081-BFA4-31CC97D27A80}" type="presOf" srcId="{FFD86C9F-E6D1-4E03-94CD-88DFC4AC3BBD}" destId="{080D79C6-0B8B-4A93-8047-0C9B0E346F27}" srcOrd="0" destOrd="0" presId="urn:microsoft.com/office/officeart/2008/layout/LinedList"/>
    <dgm:cxn modelId="{AAB75585-28D1-460F-A29F-C6969E6D8ECD}" srcId="{FFD86C9F-E6D1-4E03-94CD-88DFC4AC3BBD}" destId="{76BCD5B4-BC6B-4F6A-A92C-990F85C2D037}" srcOrd="1" destOrd="0" parTransId="{2E8E1E96-2BD8-4327-A08C-319E2EFD33C4}" sibTransId="{085CAF48-7512-44BD-B99C-8FDC518627B2}"/>
    <dgm:cxn modelId="{0D9ED6DE-0A94-4CAA-8440-0E706A4D218E}" type="presOf" srcId="{7D566D19-EADD-4710-A33F-985E4C935DE3}" destId="{1F403DA5-6BF1-49FF-B4FD-B035F2766E45}" srcOrd="0" destOrd="0" presId="urn:microsoft.com/office/officeart/2008/layout/LinedList"/>
    <dgm:cxn modelId="{27EAC5FD-08E8-4B2A-969B-39413211CE66}" srcId="{FFD86C9F-E6D1-4E03-94CD-88DFC4AC3BBD}" destId="{8628AE7F-309E-497A-B2FB-0DB24E122717}" srcOrd="0" destOrd="0" parTransId="{80EC1886-2A64-4925-A0F3-24E4899B9E83}" sibTransId="{6E7388BE-9F16-49DE-93F1-6572CBCD1B68}"/>
    <dgm:cxn modelId="{EFD8A026-3FB3-46FC-9596-32B7BBEE1913}" type="presParOf" srcId="{080D79C6-0B8B-4A93-8047-0C9B0E346F27}" destId="{613C76E0-D6B8-49D2-B0FA-FFDDA0F998DC}" srcOrd="0" destOrd="0" presId="urn:microsoft.com/office/officeart/2008/layout/LinedList"/>
    <dgm:cxn modelId="{999D04AF-DE7A-4016-822B-6D47E890DE72}" type="presParOf" srcId="{080D79C6-0B8B-4A93-8047-0C9B0E346F27}" destId="{121876ED-70B9-49A4-A918-95864E9EB7E1}" srcOrd="1" destOrd="0" presId="urn:microsoft.com/office/officeart/2008/layout/LinedList"/>
    <dgm:cxn modelId="{2139C0E1-9145-4907-97B4-A8828B13BB77}" type="presParOf" srcId="{121876ED-70B9-49A4-A918-95864E9EB7E1}" destId="{9F0CAD50-3AA9-4DDF-9F8D-8BBD0A460CF6}" srcOrd="0" destOrd="0" presId="urn:microsoft.com/office/officeart/2008/layout/LinedList"/>
    <dgm:cxn modelId="{4093DD74-ED07-4425-97E6-D81F10E0F384}" type="presParOf" srcId="{121876ED-70B9-49A4-A918-95864E9EB7E1}" destId="{AD3C353B-EEE9-46EF-AAE2-B87BC2E4F016}" srcOrd="1" destOrd="0" presId="urn:microsoft.com/office/officeart/2008/layout/LinedList"/>
    <dgm:cxn modelId="{F483F694-5BD6-44C1-8467-DBB77C0FC663}" type="presParOf" srcId="{080D79C6-0B8B-4A93-8047-0C9B0E346F27}" destId="{C21D02A6-50F2-401F-AF72-05BDC78A9612}" srcOrd="2" destOrd="0" presId="urn:microsoft.com/office/officeart/2008/layout/LinedList"/>
    <dgm:cxn modelId="{25D05B54-18D4-4090-84E7-E1564E140FA0}" type="presParOf" srcId="{080D79C6-0B8B-4A93-8047-0C9B0E346F27}" destId="{60038025-5B44-48A3-837D-99310CE5A5E8}" srcOrd="3" destOrd="0" presId="urn:microsoft.com/office/officeart/2008/layout/LinedList"/>
    <dgm:cxn modelId="{9D0AF957-FA78-4257-BCAE-654738F8B801}" type="presParOf" srcId="{60038025-5B44-48A3-837D-99310CE5A5E8}" destId="{2B2F456A-38A4-4FD5-9837-EDF555550D47}" srcOrd="0" destOrd="0" presId="urn:microsoft.com/office/officeart/2008/layout/LinedList"/>
    <dgm:cxn modelId="{4F522667-F315-4843-809C-73091F2D0262}" type="presParOf" srcId="{60038025-5B44-48A3-837D-99310CE5A5E8}" destId="{A88FCEE6-43E1-41FD-B73C-8BA102AF7036}" srcOrd="1" destOrd="0" presId="urn:microsoft.com/office/officeart/2008/layout/LinedList"/>
    <dgm:cxn modelId="{E0A61AA8-5F4B-4BFD-9FD3-8BF1A4E9189E}" type="presParOf" srcId="{080D79C6-0B8B-4A93-8047-0C9B0E346F27}" destId="{B80290CD-FD46-443E-9A83-679844C0CEB7}" srcOrd="4" destOrd="0" presId="urn:microsoft.com/office/officeart/2008/layout/LinedList"/>
    <dgm:cxn modelId="{77FA6C05-3F99-4D18-9E57-6B09C6100687}" type="presParOf" srcId="{080D79C6-0B8B-4A93-8047-0C9B0E346F27}" destId="{4F4C000E-39E0-4E1C-A61D-DAA498CD189B}" srcOrd="5" destOrd="0" presId="urn:microsoft.com/office/officeart/2008/layout/LinedList"/>
    <dgm:cxn modelId="{6FFF921C-4BC4-4FC9-9F1D-E9359D66B886}" type="presParOf" srcId="{4F4C000E-39E0-4E1C-A61D-DAA498CD189B}" destId="{3B87EFD1-53D9-4EC3-B354-CD29F224A0DA}" srcOrd="0" destOrd="0" presId="urn:microsoft.com/office/officeart/2008/layout/LinedList"/>
    <dgm:cxn modelId="{267B0473-0E3D-4549-A9DD-1BE5286898B0}" type="presParOf" srcId="{4F4C000E-39E0-4E1C-A61D-DAA498CD189B}" destId="{50CBB791-76C0-4EDB-86EB-7498022C8550}" srcOrd="1" destOrd="0" presId="urn:microsoft.com/office/officeart/2008/layout/LinedList"/>
    <dgm:cxn modelId="{2EEE965C-1F32-43B7-9598-AFF69F616B4F}" type="presParOf" srcId="{080D79C6-0B8B-4A93-8047-0C9B0E346F27}" destId="{F7F079E6-0852-4783-AA7B-434DD307B6BF}" srcOrd="6" destOrd="0" presId="urn:microsoft.com/office/officeart/2008/layout/LinedList"/>
    <dgm:cxn modelId="{3622F511-D5AB-4302-94A5-629AA6692B83}" type="presParOf" srcId="{080D79C6-0B8B-4A93-8047-0C9B0E346F27}" destId="{6F6E398A-8E68-461B-A3A2-70DE5C25A0B4}" srcOrd="7" destOrd="0" presId="urn:microsoft.com/office/officeart/2008/layout/LinedList"/>
    <dgm:cxn modelId="{DF4D006F-E23D-4467-839A-8DEBA955C8F9}" type="presParOf" srcId="{6F6E398A-8E68-461B-A3A2-70DE5C25A0B4}" destId="{1F403DA5-6BF1-49FF-B4FD-B035F2766E45}" srcOrd="0" destOrd="0" presId="urn:microsoft.com/office/officeart/2008/layout/LinedList"/>
    <dgm:cxn modelId="{76826386-3AD9-4508-AA85-06C7551967DB}" type="presParOf" srcId="{6F6E398A-8E68-461B-A3A2-70DE5C25A0B4}" destId="{11A87F25-DFDF-40B1-9C54-177275F47EA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DF5462-19D0-47BE-A907-EEED270B1E1A}" type="doc">
      <dgm:prSet loTypeId="urn:microsoft.com/office/officeart/2017/3/layout/DropPinTimeline" loCatId="process" qsTypeId="urn:microsoft.com/office/officeart/2005/8/quickstyle/simple2" qsCatId="simple" csTypeId="urn:microsoft.com/office/officeart/2005/8/colors/colorful2" csCatId="colorful" phldr="1"/>
      <dgm:spPr/>
      <dgm:t>
        <a:bodyPr/>
        <a:lstStyle/>
        <a:p>
          <a:endParaRPr lang="en-US"/>
        </a:p>
      </dgm:t>
    </dgm:pt>
    <dgm:pt modelId="{0BD9043F-CE65-4A4C-9028-886F61FDED75}">
      <dgm:prSet/>
      <dgm:spPr/>
      <dgm:t>
        <a:bodyPr/>
        <a:lstStyle/>
        <a:p>
          <a:pPr>
            <a:defRPr b="1"/>
          </a:pPr>
          <a:r>
            <a:rPr lang="en-US" dirty="0">
              <a:latin typeface="Source Sans Pro" panose="020B0503030403020204" pitchFamily="34" charset="0"/>
              <a:ea typeface="Source Sans Pro" panose="020B0503030403020204" pitchFamily="34" charset="0"/>
            </a:rPr>
            <a:t>2018</a:t>
          </a:r>
        </a:p>
      </dgm:t>
    </dgm:pt>
    <dgm:pt modelId="{5A3393C5-76AC-4AF7-A256-737C3C76F7D9}" type="parTrans" cxnId="{52CB7DB2-FEFD-4A26-84C3-8CB03FAF235E}">
      <dgm:prSet/>
      <dgm:spPr/>
      <dgm:t>
        <a:bodyPr/>
        <a:lstStyle/>
        <a:p>
          <a:endParaRPr lang="en-US"/>
        </a:p>
      </dgm:t>
    </dgm:pt>
    <dgm:pt modelId="{8398C167-AA4D-4AD4-BE92-71314A2E29C9}" type="sibTrans" cxnId="{52CB7DB2-FEFD-4A26-84C3-8CB03FAF235E}">
      <dgm:prSet/>
      <dgm:spPr/>
      <dgm:t>
        <a:bodyPr/>
        <a:lstStyle/>
        <a:p>
          <a:endParaRPr lang="en-US"/>
        </a:p>
      </dgm:t>
    </dgm:pt>
    <dgm:pt modelId="{8FED89CC-396E-4796-AF5B-6785A5FDE88B}">
      <dgm:prSet/>
      <dgm:spPr/>
      <dgm:t>
        <a:bodyPr/>
        <a:lstStyle/>
        <a:p>
          <a:r>
            <a:rPr lang="en-US" dirty="0">
              <a:latin typeface="Source Sans Pro" panose="020B0503030403020204" pitchFamily="34" charset="0"/>
              <a:ea typeface="Source Sans Pro" panose="020B0503030403020204" pitchFamily="34" charset="0"/>
            </a:rPr>
            <a:t>Training Forum </a:t>
          </a:r>
          <a:br>
            <a:rPr lang="en-US"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Privilege session</a:t>
          </a:r>
        </a:p>
      </dgm:t>
    </dgm:pt>
    <dgm:pt modelId="{CAE6870E-FD48-423B-A913-2B915C812789}" type="parTrans" cxnId="{194E7940-12B7-4FA1-9FD8-0B752F4312A0}">
      <dgm:prSet/>
      <dgm:spPr/>
      <dgm:t>
        <a:bodyPr/>
        <a:lstStyle/>
        <a:p>
          <a:endParaRPr lang="en-US"/>
        </a:p>
      </dgm:t>
    </dgm:pt>
    <dgm:pt modelId="{92F4C84F-614B-4B10-B9C2-442D1909A3D5}" type="sibTrans" cxnId="{194E7940-12B7-4FA1-9FD8-0B752F4312A0}">
      <dgm:prSet/>
      <dgm:spPr/>
      <dgm:t>
        <a:bodyPr/>
        <a:lstStyle/>
        <a:p>
          <a:endParaRPr lang="en-US"/>
        </a:p>
      </dgm:t>
    </dgm:pt>
    <dgm:pt modelId="{D18C9A29-4FE0-4574-92C1-8D37684C571C}">
      <dgm:prSet/>
      <dgm:spPr/>
      <dgm:t>
        <a:bodyPr/>
        <a:lstStyle/>
        <a:p>
          <a:pPr>
            <a:defRPr b="1"/>
          </a:pPr>
          <a:r>
            <a:rPr lang="en-US" dirty="0">
              <a:latin typeface="Source Sans Pro" panose="020B0503030403020204" pitchFamily="34" charset="0"/>
              <a:ea typeface="Source Sans Pro" panose="020B0503030403020204" pitchFamily="34" charset="0"/>
            </a:rPr>
            <a:t>2018</a:t>
          </a:r>
        </a:p>
      </dgm:t>
    </dgm:pt>
    <dgm:pt modelId="{C7971DD1-494C-49CF-BC74-F7B30FDFF0F3}" type="parTrans" cxnId="{09EA325E-BA0E-46A4-B357-50B113EB4235}">
      <dgm:prSet/>
      <dgm:spPr/>
      <dgm:t>
        <a:bodyPr/>
        <a:lstStyle/>
        <a:p>
          <a:endParaRPr lang="en-US"/>
        </a:p>
      </dgm:t>
    </dgm:pt>
    <dgm:pt modelId="{E6AD3617-7B59-4556-BFF4-D14885E08EEC}" type="sibTrans" cxnId="{09EA325E-BA0E-46A4-B357-50B113EB4235}">
      <dgm:prSet/>
      <dgm:spPr/>
      <dgm:t>
        <a:bodyPr/>
        <a:lstStyle/>
        <a:p>
          <a:endParaRPr lang="en-US"/>
        </a:p>
      </dgm:t>
    </dgm:pt>
    <dgm:pt modelId="{1FADC689-367B-49E0-999B-DD21F0D575C2}">
      <dgm:prSet/>
      <dgm:spPr/>
      <dgm:t>
        <a:bodyPr/>
        <a:lstStyle/>
        <a:p>
          <a:r>
            <a:rPr lang="en-US" dirty="0">
              <a:latin typeface="Source Sans Pro"/>
              <a:ea typeface="Source Sans Pro"/>
            </a:rPr>
            <a:t>Strategic plan respect</a:t>
          </a:r>
          <a:br>
            <a:rPr lang="en-US" dirty="0">
              <a:latin typeface="Source Sans Pro"/>
              <a:ea typeface="Source Sans Pro"/>
            </a:rPr>
          </a:br>
          <a:r>
            <a:rPr lang="en-US" dirty="0">
              <a:latin typeface="Source Sans Pro"/>
              <a:ea typeface="Source Sans Pro"/>
            </a:rPr>
            <a:t>and inclusion </a:t>
          </a:r>
        </a:p>
        <a:p>
          <a:r>
            <a:rPr lang="en-US" dirty="0">
              <a:latin typeface="Source Sans Pro"/>
              <a:ea typeface="Source Sans Pro"/>
            </a:rPr>
            <a:t>Survey design</a:t>
          </a:r>
        </a:p>
      </dgm:t>
    </dgm:pt>
    <dgm:pt modelId="{7D59663A-333B-4755-B221-7FFEBFB0B9B5}" type="parTrans" cxnId="{80B2A68C-CDF6-4871-B8F1-B3BB13920032}">
      <dgm:prSet/>
      <dgm:spPr/>
      <dgm:t>
        <a:bodyPr/>
        <a:lstStyle/>
        <a:p>
          <a:endParaRPr lang="en-US"/>
        </a:p>
      </dgm:t>
    </dgm:pt>
    <dgm:pt modelId="{7923D8BA-1601-462D-B228-2660242BAEB8}" type="sibTrans" cxnId="{80B2A68C-CDF6-4871-B8F1-B3BB13920032}">
      <dgm:prSet/>
      <dgm:spPr/>
      <dgm:t>
        <a:bodyPr/>
        <a:lstStyle/>
        <a:p>
          <a:endParaRPr lang="en-US"/>
        </a:p>
      </dgm:t>
    </dgm:pt>
    <dgm:pt modelId="{A0A4F331-3678-43AE-A402-24F7147322B6}">
      <dgm:prSet/>
      <dgm:spPr/>
      <dgm:t>
        <a:bodyPr/>
        <a:lstStyle/>
        <a:p>
          <a:pPr>
            <a:defRPr b="1"/>
          </a:pPr>
          <a:r>
            <a:rPr lang="en-US" dirty="0">
              <a:latin typeface="Source Sans Pro" panose="020B0503030403020204" pitchFamily="34" charset="0"/>
              <a:ea typeface="Source Sans Pro" panose="020B0503030403020204" pitchFamily="34" charset="0"/>
            </a:rPr>
            <a:t>2019</a:t>
          </a:r>
        </a:p>
      </dgm:t>
    </dgm:pt>
    <dgm:pt modelId="{55A8B20A-94C3-4417-B94D-DDB13A34938C}" type="parTrans" cxnId="{E6EB292B-5650-4ABB-88A4-049011F73F72}">
      <dgm:prSet/>
      <dgm:spPr/>
      <dgm:t>
        <a:bodyPr/>
        <a:lstStyle/>
        <a:p>
          <a:endParaRPr lang="en-US"/>
        </a:p>
      </dgm:t>
    </dgm:pt>
    <dgm:pt modelId="{E73ADD6F-34E9-4CA1-8767-04B583203860}" type="sibTrans" cxnId="{E6EB292B-5650-4ABB-88A4-049011F73F72}">
      <dgm:prSet/>
      <dgm:spPr/>
      <dgm:t>
        <a:bodyPr/>
        <a:lstStyle/>
        <a:p>
          <a:endParaRPr lang="en-US"/>
        </a:p>
      </dgm:t>
    </dgm:pt>
    <dgm:pt modelId="{59FA627E-A6CA-4987-8D1D-CBDE68598ED2}">
      <dgm:prSet/>
      <dgm:spPr/>
      <dgm:t>
        <a:bodyPr/>
        <a:lstStyle/>
        <a:p>
          <a:r>
            <a:rPr lang="en-US" dirty="0">
              <a:latin typeface="Source Sans Pro" panose="020B0503030403020204" pitchFamily="34" charset="0"/>
              <a:ea typeface="Source Sans Pro" panose="020B0503030403020204" pitchFamily="34" charset="0"/>
            </a:rPr>
            <a:t>Respect and Inclusion Survey</a:t>
          </a:r>
        </a:p>
        <a:p>
          <a:r>
            <a:rPr lang="en-US" dirty="0">
              <a:latin typeface="Source Sans Pro" panose="020B0503030403020204" pitchFamily="34" charset="0"/>
              <a:ea typeface="Source Sans Pro" panose="020B0503030403020204" pitchFamily="34" charset="0"/>
            </a:rPr>
            <a:t>Focus groups</a:t>
          </a:r>
        </a:p>
      </dgm:t>
    </dgm:pt>
    <dgm:pt modelId="{0CF9EDAF-5D61-4A69-8819-A2A6651F87DB}" type="parTrans" cxnId="{A9CDFF98-51CF-44BB-AB9C-2C296060D5E3}">
      <dgm:prSet/>
      <dgm:spPr/>
      <dgm:t>
        <a:bodyPr/>
        <a:lstStyle/>
        <a:p>
          <a:endParaRPr lang="en-US"/>
        </a:p>
      </dgm:t>
    </dgm:pt>
    <dgm:pt modelId="{6E648A42-A8DC-49A6-A856-330B6B4CA22D}" type="sibTrans" cxnId="{A9CDFF98-51CF-44BB-AB9C-2C296060D5E3}">
      <dgm:prSet/>
      <dgm:spPr/>
      <dgm:t>
        <a:bodyPr/>
        <a:lstStyle/>
        <a:p>
          <a:endParaRPr lang="en-US"/>
        </a:p>
      </dgm:t>
    </dgm:pt>
    <dgm:pt modelId="{CDC8CB9F-3A92-40C3-96BA-409BCA25AD83}">
      <dgm:prSet/>
      <dgm:spPr/>
      <dgm:t>
        <a:bodyPr/>
        <a:lstStyle/>
        <a:p>
          <a:pPr>
            <a:defRPr b="1"/>
          </a:pPr>
          <a:r>
            <a:rPr lang="en-US" dirty="0">
              <a:latin typeface="Source Sans Pro" panose="020B0503030403020204" pitchFamily="34" charset="0"/>
              <a:ea typeface="Source Sans Pro" panose="020B0503030403020204" pitchFamily="34" charset="0"/>
            </a:rPr>
            <a:t>2019</a:t>
          </a:r>
        </a:p>
      </dgm:t>
    </dgm:pt>
    <dgm:pt modelId="{C9D393D5-1E9B-4E9F-AA73-5A411CB10A65}" type="parTrans" cxnId="{51584431-FF17-46CF-AD1C-2F65C84ED245}">
      <dgm:prSet/>
      <dgm:spPr/>
      <dgm:t>
        <a:bodyPr/>
        <a:lstStyle/>
        <a:p>
          <a:endParaRPr lang="en-US"/>
        </a:p>
      </dgm:t>
    </dgm:pt>
    <dgm:pt modelId="{DAA01ADA-7320-4757-A6C8-2CE6AA176EB2}" type="sibTrans" cxnId="{51584431-FF17-46CF-AD1C-2F65C84ED245}">
      <dgm:prSet/>
      <dgm:spPr/>
      <dgm:t>
        <a:bodyPr/>
        <a:lstStyle/>
        <a:p>
          <a:endParaRPr lang="en-US"/>
        </a:p>
      </dgm:t>
    </dgm:pt>
    <dgm:pt modelId="{CD19615A-5009-4AC9-AF7F-64061A007E0E}">
      <dgm:prSet/>
      <dgm:spPr/>
      <dgm:t>
        <a:bodyPr/>
        <a:lstStyle/>
        <a:p>
          <a:r>
            <a:rPr lang="en-US" dirty="0">
              <a:latin typeface="Source Sans Pro" panose="020B0503030403020204" pitchFamily="34" charset="0"/>
              <a:ea typeface="Source Sans Pro" panose="020B0503030403020204" pitchFamily="34" charset="0"/>
            </a:rPr>
            <a:t>DEI Council formed</a:t>
          </a:r>
        </a:p>
        <a:p>
          <a:r>
            <a:rPr lang="en-US" b="0" dirty="0">
              <a:solidFill>
                <a:srgbClr val="000000"/>
              </a:solidFill>
              <a:latin typeface="Calibri"/>
              <a:ea typeface="Source Sans Pro"/>
              <a:cs typeface="Calibri"/>
            </a:rPr>
            <a:t>DEI Foundations class</a:t>
          </a:r>
          <a:r>
            <a:rPr lang="en-US" dirty="0">
              <a:latin typeface="Source Sans Pro" panose="020B0503030403020204" pitchFamily="34" charset="0"/>
              <a:ea typeface="Source Sans Pro" panose="020B0503030403020204" pitchFamily="34" charset="0"/>
            </a:rPr>
            <a:t> </a:t>
          </a:r>
        </a:p>
      </dgm:t>
    </dgm:pt>
    <dgm:pt modelId="{0AB3F5D4-F75D-4468-9BC3-BC6E1B75C7A4}" type="parTrans" cxnId="{0A11372C-A830-47ED-8AB6-FE1C976F9E37}">
      <dgm:prSet/>
      <dgm:spPr/>
      <dgm:t>
        <a:bodyPr/>
        <a:lstStyle/>
        <a:p>
          <a:endParaRPr lang="en-US"/>
        </a:p>
      </dgm:t>
    </dgm:pt>
    <dgm:pt modelId="{0C71B7B7-02F8-48F8-AE01-D3A330247BA5}" type="sibTrans" cxnId="{0A11372C-A830-47ED-8AB6-FE1C976F9E37}">
      <dgm:prSet/>
      <dgm:spPr/>
      <dgm:t>
        <a:bodyPr/>
        <a:lstStyle/>
        <a:p>
          <a:endParaRPr lang="en-US"/>
        </a:p>
      </dgm:t>
    </dgm:pt>
    <dgm:pt modelId="{09871D6D-38C2-4B7E-B555-BFE1E6C64F6D}">
      <dgm:prSet/>
      <dgm:spPr/>
      <dgm:t>
        <a:bodyPr/>
        <a:lstStyle/>
        <a:p>
          <a:pPr>
            <a:defRPr b="1"/>
          </a:pPr>
          <a:r>
            <a:rPr lang="en-US" dirty="0">
              <a:latin typeface="Source Sans Pro" panose="020B0503030403020204" pitchFamily="34" charset="0"/>
              <a:ea typeface="Source Sans Pro" panose="020B0503030403020204" pitchFamily="34" charset="0"/>
            </a:rPr>
            <a:t>2021</a:t>
          </a:r>
        </a:p>
      </dgm:t>
    </dgm:pt>
    <dgm:pt modelId="{9BDE7D2A-FFF8-4BBF-9635-1FA7670E0522}" type="parTrans" cxnId="{895C89BB-662F-42F1-81F7-78FA5669F5B9}">
      <dgm:prSet/>
      <dgm:spPr/>
      <dgm:t>
        <a:bodyPr/>
        <a:lstStyle/>
        <a:p>
          <a:endParaRPr lang="en-US"/>
        </a:p>
      </dgm:t>
    </dgm:pt>
    <dgm:pt modelId="{63CDE6E2-29DE-4ACB-95BD-55139DE7BAD1}" type="sibTrans" cxnId="{895C89BB-662F-42F1-81F7-78FA5669F5B9}">
      <dgm:prSet/>
      <dgm:spPr/>
      <dgm:t>
        <a:bodyPr/>
        <a:lstStyle/>
        <a:p>
          <a:endParaRPr lang="en-US"/>
        </a:p>
      </dgm:t>
    </dgm:pt>
    <dgm:pt modelId="{B8142E3F-7FAB-4859-8776-FD5985699AB3}">
      <dgm:prSet/>
      <dgm:spPr/>
      <dgm:t>
        <a:bodyPr/>
        <a:lstStyle/>
        <a:p>
          <a:r>
            <a:rPr lang="en-US" dirty="0">
              <a:latin typeface="Source Sans Pro"/>
              <a:ea typeface="Source Sans Pro"/>
            </a:rPr>
            <a:t>Survey </a:t>
          </a:r>
        </a:p>
        <a:p>
          <a:r>
            <a:rPr lang="en-US" dirty="0">
              <a:latin typeface="Source Sans Pro"/>
              <a:ea typeface="Source Sans Pro"/>
            </a:rPr>
            <a:t>DEI questions in Employee Engagement Survey</a:t>
          </a:r>
        </a:p>
        <a:p>
          <a:endParaRPr lang="en-US" dirty="0">
            <a:latin typeface="Source Sans Pro"/>
            <a:ea typeface="Source Sans Pro"/>
          </a:endParaRPr>
        </a:p>
      </dgm:t>
    </dgm:pt>
    <dgm:pt modelId="{EE4DA216-58D7-46EC-8567-250A67F332F1}" type="parTrans" cxnId="{C4B84864-5F21-470F-946B-7D52AFE8AB64}">
      <dgm:prSet/>
      <dgm:spPr/>
      <dgm:t>
        <a:bodyPr/>
        <a:lstStyle/>
        <a:p>
          <a:endParaRPr lang="en-US"/>
        </a:p>
      </dgm:t>
    </dgm:pt>
    <dgm:pt modelId="{D48F5F90-01EB-44A4-88DF-C5CB95ECE145}" type="sibTrans" cxnId="{C4B84864-5F21-470F-946B-7D52AFE8AB64}">
      <dgm:prSet/>
      <dgm:spPr/>
      <dgm:t>
        <a:bodyPr/>
        <a:lstStyle/>
        <a:p>
          <a:endParaRPr lang="en-US"/>
        </a:p>
      </dgm:t>
    </dgm:pt>
    <dgm:pt modelId="{9CA53108-F83C-4156-AF11-470AE7CD0594}">
      <dgm:prSet/>
      <dgm:spPr/>
      <dgm:t>
        <a:bodyPr/>
        <a:lstStyle/>
        <a:p>
          <a:r>
            <a:rPr lang="en-US" dirty="0">
              <a:latin typeface="Source Sans Pro" panose="020B0503030403020204" pitchFamily="34" charset="0"/>
              <a:ea typeface="Source Sans Pro" panose="020B0503030403020204" pitchFamily="34" charset="0"/>
            </a:rPr>
            <a:t>Pro-Equity Anti-Racism efforts began  </a:t>
          </a:r>
        </a:p>
        <a:p>
          <a:r>
            <a:rPr lang="en-US" dirty="0">
              <a:latin typeface="Source Sans Pro" panose="020B0503030403020204" pitchFamily="34" charset="0"/>
              <a:ea typeface="Source Sans Pro" panose="020B0503030403020204" pitchFamily="34" charset="0"/>
            </a:rPr>
            <a:t>Equity Officer</a:t>
          </a:r>
        </a:p>
      </dgm:t>
    </dgm:pt>
    <dgm:pt modelId="{DD0D609F-2952-4CDA-90E4-ED0DA1B1477A}" type="parTrans" cxnId="{FD6F2A6C-F49A-4215-97EB-CB56DBDC7C8D}">
      <dgm:prSet/>
      <dgm:spPr/>
      <dgm:t>
        <a:bodyPr/>
        <a:lstStyle/>
        <a:p>
          <a:endParaRPr lang="en-US"/>
        </a:p>
      </dgm:t>
    </dgm:pt>
    <dgm:pt modelId="{1F865B50-97EA-490D-86F6-4DB623F41DB5}" type="sibTrans" cxnId="{FD6F2A6C-F49A-4215-97EB-CB56DBDC7C8D}">
      <dgm:prSet/>
      <dgm:spPr/>
      <dgm:t>
        <a:bodyPr/>
        <a:lstStyle/>
        <a:p>
          <a:endParaRPr lang="en-US"/>
        </a:p>
      </dgm:t>
    </dgm:pt>
    <dgm:pt modelId="{F44A1A6C-5D9E-41FD-AC63-7F5B63D6AF22}">
      <dgm:prSet phldr="0"/>
      <dgm:spPr/>
      <dgm:t>
        <a:bodyPr/>
        <a:lstStyle/>
        <a:p>
          <a:pPr>
            <a:defRPr b="1"/>
          </a:pPr>
          <a:r>
            <a:rPr lang="en-US" b="1" dirty="0">
              <a:latin typeface="Source Sans Pro" panose="020B0503030403020204" pitchFamily="34" charset="0"/>
              <a:ea typeface="Source Sans Pro" panose="020B0503030403020204" pitchFamily="34" charset="0"/>
            </a:rPr>
            <a:t>2024</a:t>
          </a:r>
        </a:p>
      </dgm:t>
    </dgm:pt>
    <dgm:pt modelId="{5B511C62-A964-47EF-8E8B-4E2C71432484}" type="parTrans" cxnId="{DB4EE64F-4EB8-4DE2-B9FE-CAE085ADD254}">
      <dgm:prSet/>
      <dgm:spPr/>
      <dgm:t>
        <a:bodyPr/>
        <a:lstStyle/>
        <a:p>
          <a:endParaRPr lang="en-US"/>
        </a:p>
      </dgm:t>
    </dgm:pt>
    <dgm:pt modelId="{FE426CED-1941-40D5-9BAB-80CF8293183F}" type="sibTrans" cxnId="{DB4EE64F-4EB8-4DE2-B9FE-CAE085ADD254}">
      <dgm:prSet/>
      <dgm:spPr/>
      <dgm:t>
        <a:bodyPr/>
        <a:lstStyle/>
        <a:p>
          <a:endParaRPr lang="en-US"/>
        </a:p>
      </dgm:t>
    </dgm:pt>
    <dgm:pt modelId="{5FD9C2E2-82B3-466D-90F2-99CB3D694DF5}">
      <dgm:prSet phldr="0"/>
      <dgm:spPr/>
      <dgm:t>
        <a:bodyPr/>
        <a:lstStyle/>
        <a:p>
          <a:r>
            <a:rPr lang="en-US" b="0" dirty="0">
              <a:latin typeface="Source Sans Pro" panose="020B0503030403020204" pitchFamily="34" charset="0"/>
              <a:ea typeface="Source Sans Pro" panose="020B0503030403020204" pitchFamily="34" charset="0"/>
            </a:rPr>
            <a:t>Equity Belonging Advisory Team and the Forum</a:t>
          </a:r>
        </a:p>
      </dgm:t>
    </dgm:pt>
    <dgm:pt modelId="{030B3BC0-5FD3-4BE6-BC79-806490C5E08F}" type="parTrans" cxnId="{4C3908FB-2A5F-4196-BE93-FA44A11B098F}">
      <dgm:prSet/>
      <dgm:spPr/>
      <dgm:t>
        <a:bodyPr/>
        <a:lstStyle/>
        <a:p>
          <a:endParaRPr lang="en-US"/>
        </a:p>
      </dgm:t>
    </dgm:pt>
    <dgm:pt modelId="{1AB23BC8-9110-4FA2-BC8F-D94E09DAAA40}" type="sibTrans" cxnId="{4C3908FB-2A5F-4196-BE93-FA44A11B098F}">
      <dgm:prSet/>
      <dgm:spPr/>
      <dgm:t>
        <a:bodyPr/>
        <a:lstStyle/>
        <a:p>
          <a:endParaRPr lang="en-US"/>
        </a:p>
      </dgm:t>
    </dgm:pt>
    <dgm:pt modelId="{E9A61A09-F4A7-4A47-9184-1FF3BC43B7F2}">
      <dgm:prSet/>
      <dgm:spPr/>
      <dgm:t>
        <a:bodyPr/>
        <a:lstStyle/>
        <a:p>
          <a:pPr>
            <a:defRPr b="1"/>
          </a:pPr>
          <a:r>
            <a:rPr lang="en-US" dirty="0">
              <a:latin typeface="Source Sans Pro" panose="020B0503030403020204" pitchFamily="34" charset="0"/>
              <a:ea typeface="Source Sans Pro" panose="020B0503030403020204" pitchFamily="34" charset="0"/>
            </a:rPr>
            <a:t>2023</a:t>
          </a:r>
        </a:p>
      </dgm:t>
    </dgm:pt>
    <dgm:pt modelId="{BB3D695E-586E-4B31-900A-089EAD064DF8}" type="parTrans" cxnId="{FE422486-62BA-4E64-B3A7-77261A73FB79}">
      <dgm:prSet/>
      <dgm:spPr/>
      <dgm:t>
        <a:bodyPr/>
        <a:lstStyle/>
        <a:p>
          <a:endParaRPr lang="en-US"/>
        </a:p>
      </dgm:t>
    </dgm:pt>
    <dgm:pt modelId="{1B34191B-96CD-4354-AD00-9857CD04241F}" type="sibTrans" cxnId="{FE422486-62BA-4E64-B3A7-77261A73FB79}">
      <dgm:prSet/>
      <dgm:spPr/>
      <dgm:t>
        <a:bodyPr/>
        <a:lstStyle/>
        <a:p>
          <a:endParaRPr lang="en-US"/>
        </a:p>
      </dgm:t>
    </dgm:pt>
    <dgm:pt modelId="{CEE80305-E430-4C35-8BD7-B8643D4B7FF2}">
      <dgm:prSet/>
      <dgm:spPr/>
      <dgm:t>
        <a:bodyPr/>
        <a:lstStyle/>
        <a:p>
          <a:r>
            <a:rPr lang="en-US" dirty="0">
              <a:latin typeface="Source Sans Pro" panose="020B0503030403020204" pitchFamily="34" charset="0"/>
              <a:ea typeface="Source Sans Pro" panose="020B0503030403020204" pitchFamily="34" charset="0"/>
            </a:rPr>
            <a:t>Survey </a:t>
          </a:r>
        </a:p>
        <a:p>
          <a:r>
            <a:rPr lang="en-US" dirty="0">
              <a:latin typeface="Source Sans Pro" panose="020B0503030403020204" pitchFamily="34" charset="0"/>
              <a:ea typeface="Source Sans Pro" panose="020B0503030403020204" pitchFamily="34" charset="0"/>
            </a:rPr>
            <a:t>Pro-Equity Consultant DEIB Coaching</a:t>
          </a:r>
        </a:p>
      </dgm:t>
    </dgm:pt>
    <dgm:pt modelId="{5C63EA0F-634B-482A-BFAB-93303EB72639}" type="parTrans" cxnId="{5F957E29-EFF4-4648-AE89-B08C56DFC328}">
      <dgm:prSet/>
      <dgm:spPr/>
      <dgm:t>
        <a:bodyPr/>
        <a:lstStyle/>
        <a:p>
          <a:endParaRPr lang="en-US"/>
        </a:p>
      </dgm:t>
    </dgm:pt>
    <dgm:pt modelId="{2AB2E565-28B0-43A8-9050-A32D423F5F7D}" type="sibTrans" cxnId="{5F957E29-EFF4-4648-AE89-B08C56DFC328}">
      <dgm:prSet/>
      <dgm:spPr/>
      <dgm:t>
        <a:bodyPr/>
        <a:lstStyle/>
        <a:p>
          <a:endParaRPr lang="en-US"/>
        </a:p>
      </dgm:t>
    </dgm:pt>
    <dgm:pt modelId="{BD22332A-B13C-485A-B94A-9280F429ECD5}">
      <dgm:prSet/>
      <dgm:spPr/>
      <dgm:t>
        <a:bodyPr/>
        <a:lstStyle/>
        <a:p>
          <a:r>
            <a:rPr lang="en-US" dirty="0">
              <a:latin typeface="Source Sans Pro" panose="020B0503030403020204" pitchFamily="34" charset="0"/>
              <a:ea typeface="Source Sans Pro" panose="020B0503030403020204" pitchFamily="34" charset="0"/>
            </a:rPr>
            <a:t>DEIB Retreat</a:t>
          </a:r>
        </a:p>
      </dgm:t>
    </dgm:pt>
    <dgm:pt modelId="{8FAB7107-5357-4127-9CB3-F09FAF0D72CD}" type="parTrans" cxnId="{1217617B-4CAC-414A-86B8-A5F90D4F2DA9}">
      <dgm:prSet/>
      <dgm:spPr/>
      <dgm:t>
        <a:bodyPr/>
        <a:lstStyle/>
        <a:p>
          <a:endParaRPr lang="en-US"/>
        </a:p>
      </dgm:t>
    </dgm:pt>
    <dgm:pt modelId="{E265D8F7-53E1-4097-B4CF-7D452D168290}" type="sibTrans" cxnId="{1217617B-4CAC-414A-86B8-A5F90D4F2DA9}">
      <dgm:prSet/>
      <dgm:spPr/>
      <dgm:t>
        <a:bodyPr/>
        <a:lstStyle/>
        <a:p>
          <a:endParaRPr lang="en-US"/>
        </a:p>
      </dgm:t>
    </dgm:pt>
    <dgm:pt modelId="{526B5F85-91F0-4458-AA9C-046936C92CD1}">
      <dgm:prSet phldr="0"/>
      <dgm:spPr/>
      <dgm:t>
        <a:bodyPr/>
        <a:lstStyle/>
        <a:p>
          <a:pPr>
            <a:defRPr b="1"/>
          </a:pPr>
          <a:r>
            <a:rPr lang="en-US" b="0" dirty="0">
              <a:latin typeface="Source Sans Pro"/>
              <a:ea typeface="Source Sans Pro"/>
            </a:rPr>
            <a:t>2022</a:t>
          </a:r>
          <a:endParaRPr lang="en-US" b="0" dirty="0"/>
        </a:p>
      </dgm:t>
    </dgm:pt>
    <dgm:pt modelId="{6F007C55-1F13-472B-A4A1-E80A917A8EE1}" type="parTrans" cxnId="{3E5C6B7C-5D27-4FE7-8097-F7D9E280ED0D}">
      <dgm:prSet/>
      <dgm:spPr/>
      <dgm:t>
        <a:bodyPr/>
        <a:lstStyle/>
        <a:p>
          <a:endParaRPr lang="en-US"/>
        </a:p>
      </dgm:t>
    </dgm:pt>
    <dgm:pt modelId="{AD71E72A-71E9-4B43-AF8D-47FC70133080}" type="sibTrans" cxnId="{3E5C6B7C-5D27-4FE7-8097-F7D9E280ED0D}">
      <dgm:prSet/>
      <dgm:spPr/>
      <dgm:t>
        <a:bodyPr/>
        <a:lstStyle/>
        <a:p>
          <a:endParaRPr lang="en-US"/>
        </a:p>
      </dgm:t>
    </dgm:pt>
    <dgm:pt modelId="{9F0B3E7B-AC76-4933-9E53-A1D673F0B9AF}">
      <dgm:prSet phldr="0"/>
      <dgm:spPr/>
      <dgm:t>
        <a:bodyPr/>
        <a:lstStyle/>
        <a:p>
          <a:r>
            <a:rPr lang="en-US" b="0" dirty="0">
              <a:latin typeface="Source Sans Pro"/>
              <a:ea typeface="Source Sans Pro"/>
            </a:rPr>
            <a:t>Language Access Specialist</a:t>
          </a:r>
        </a:p>
      </dgm:t>
    </dgm:pt>
    <dgm:pt modelId="{24C901D0-4DC0-499E-A3FF-4CA1E2E64A1E}" type="parTrans" cxnId="{041D09FB-8747-4933-BA6D-93C33BDA0D26}">
      <dgm:prSet/>
      <dgm:spPr/>
      <dgm:t>
        <a:bodyPr/>
        <a:lstStyle/>
        <a:p>
          <a:endParaRPr lang="en-US"/>
        </a:p>
      </dgm:t>
    </dgm:pt>
    <dgm:pt modelId="{6C92885A-D5C4-4920-B65B-4FACBD597059}" type="sibTrans" cxnId="{041D09FB-8747-4933-BA6D-93C33BDA0D26}">
      <dgm:prSet/>
      <dgm:spPr/>
      <dgm:t>
        <a:bodyPr/>
        <a:lstStyle/>
        <a:p>
          <a:endParaRPr lang="en-US"/>
        </a:p>
      </dgm:t>
    </dgm:pt>
    <dgm:pt modelId="{645623BA-F8C0-48D8-81F3-C67179ED2580}" type="pres">
      <dgm:prSet presAssocID="{0DDF5462-19D0-47BE-A907-EEED270B1E1A}" presName="root" presStyleCnt="0">
        <dgm:presLayoutVars>
          <dgm:chMax/>
          <dgm:chPref/>
          <dgm:animLvl val="lvl"/>
        </dgm:presLayoutVars>
      </dgm:prSet>
      <dgm:spPr/>
    </dgm:pt>
    <dgm:pt modelId="{F1212E13-0CD7-450A-AB59-FC5BAD41C156}" type="pres">
      <dgm:prSet presAssocID="{0DDF5462-19D0-47BE-A907-EEED270B1E1A}" presName="divider" presStyleLbl="fgAcc1" presStyleIdx="0" presStyleCnt="9"/>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B5FA1203-98AB-4638-B1D3-E34788DAE033}" type="pres">
      <dgm:prSet presAssocID="{0DDF5462-19D0-47BE-A907-EEED270B1E1A}" presName="nodes" presStyleCnt="0">
        <dgm:presLayoutVars>
          <dgm:chMax/>
          <dgm:chPref/>
          <dgm:animLvl val="lvl"/>
        </dgm:presLayoutVars>
      </dgm:prSet>
      <dgm:spPr/>
    </dgm:pt>
    <dgm:pt modelId="{5FE13628-8A0C-4C0D-A520-364884FD8818}" type="pres">
      <dgm:prSet presAssocID="{0BD9043F-CE65-4A4C-9028-886F61FDED75}" presName="composite" presStyleCnt="0"/>
      <dgm:spPr/>
    </dgm:pt>
    <dgm:pt modelId="{2056525B-25ED-4B11-B4A9-0E3F1E236035}" type="pres">
      <dgm:prSet presAssocID="{0BD9043F-CE65-4A4C-9028-886F61FDED75}" presName="ConnectorPoint" presStyleLbl="lnNode1" presStyleIdx="0" presStyleCnt="8"/>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8F7C6BA7-508B-4A5D-9258-3CB1076BDEEE}" type="pres">
      <dgm:prSet presAssocID="{0BD9043F-CE65-4A4C-9028-886F61FDED75}" presName="DropPinPlaceHolder" presStyleCnt="0"/>
      <dgm:spPr/>
    </dgm:pt>
    <dgm:pt modelId="{C158A103-D252-411D-8A3A-B5A8084B1FCE}" type="pres">
      <dgm:prSet presAssocID="{0BD9043F-CE65-4A4C-9028-886F61FDED75}" presName="DropPin" presStyleLbl="alignNode1" presStyleIdx="0" presStyleCnt="8"/>
      <dgm:spPr/>
    </dgm:pt>
    <dgm:pt modelId="{32B0AB22-5659-4856-8407-D4108E5CAE02}" type="pres">
      <dgm:prSet presAssocID="{0BD9043F-CE65-4A4C-9028-886F61FDED75}" presName="Ellipse" presStyleLbl="fgAcc1" presStyleIdx="1" presStyleCnt="9"/>
      <dgm:spPr>
        <a:solidFill>
          <a:schemeClr val="lt1">
            <a:alpha val="90000"/>
            <a:hueOff val="0"/>
            <a:satOff val="0"/>
            <a:lumOff val="0"/>
            <a:alphaOff val="0"/>
          </a:schemeClr>
        </a:solidFill>
        <a:ln w="15875" cap="flat" cmpd="sng" algn="ctr">
          <a:noFill/>
          <a:prstDash val="solid"/>
        </a:ln>
        <a:effectLst/>
      </dgm:spPr>
    </dgm:pt>
    <dgm:pt modelId="{D6E65103-E063-4C86-BB34-E0456C38F463}" type="pres">
      <dgm:prSet presAssocID="{0BD9043F-CE65-4A4C-9028-886F61FDED75}" presName="L2TextContainer" presStyleLbl="revTx" presStyleIdx="0" presStyleCnt="16">
        <dgm:presLayoutVars>
          <dgm:bulletEnabled val="1"/>
        </dgm:presLayoutVars>
      </dgm:prSet>
      <dgm:spPr/>
    </dgm:pt>
    <dgm:pt modelId="{2F9381B6-7545-4BEB-9BC4-8AF86B433086}" type="pres">
      <dgm:prSet presAssocID="{0BD9043F-CE65-4A4C-9028-886F61FDED75}" presName="L1TextContainer" presStyleLbl="revTx" presStyleIdx="1" presStyleCnt="16">
        <dgm:presLayoutVars>
          <dgm:chMax val="1"/>
          <dgm:chPref val="1"/>
          <dgm:bulletEnabled val="1"/>
        </dgm:presLayoutVars>
      </dgm:prSet>
      <dgm:spPr/>
    </dgm:pt>
    <dgm:pt modelId="{FC560CAE-3D5F-406C-A6BA-33C9A524A430}" type="pres">
      <dgm:prSet presAssocID="{0BD9043F-CE65-4A4C-9028-886F61FDED75}" presName="ConnectLine" presStyleLbl="sibTrans1D1" presStyleIdx="0" presStyleCnt="8"/>
      <dgm:spPr>
        <a:noFill/>
        <a:ln w="12700" cap="flat" cmpd="sng" algn="ctr">
          <a:solidFill>
            <a:schemeClr val="accent2">
              <a:hueOff val="0"/>
              <a:satOff val="0"/>
              <a:lumOff val="0"/>
              <a:alphaOff val="0"/>
            </a:schemeClr>
          </a:solidFill>
          <a:prstDash val="dash"/>
        </a:ln>
        <a:effectLst/>
      </dgm:spPr>
    </dgm:pt>
    <dgm:pt modelId="{83149C8A-B5DA-4DC2-8028-5D9B7DEA16D1}" type="pres">
      <dgm:prSet presAssocID="{0BD9043F-CE65-4A4C-9028-886F61FDED75}" presName="EmptyPlaceHolder" presStyleCnt="0"/>
      <dgm:spPr/>
    </dgm:pt>
    <dgm:pt modelId="{46046698-7756-4264-89A9-2ED96DA3D8A1}" type="pres">
      <dgm:prSet presAssocID="{8398C167-AA4D-4AD4-BE92-71314A2E29C9}" presName="spaceBetweenRectangles" presStyleCnt="0"/>
      <dgm:spPr/>
    </dgm:pt>
    <dgm:pt modelId="{08888B4D-4F36-4E85-84D4-5800B3489362}" type="pres">
      <dgm:prSet presAssocID="{D18C9A29-4FE0-4574-92C1-8D37684C571C}" presName="composite" presStyleCnt="0"/>
      <dgm:spPr/>
    </dgm:pt>
    <dgm:pt modelId="{F8819F92-5B31-497C-AB2F-EA619AE3AD6A}" type="pres">
      <dgm:prSet presAssocID="{D18C9A29-4FE0-4574-92C1-8D37684C571C}" presName="ConnectorPoint" presStyleLbl="lnNode1" presStyleIdx="1" presStyleCnt="8"/>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ln>
        <a:effectLst/>
      </dgm:spPr>
    </dgm:pt>
    <dgm:pt modelId="{68265BB6-57A2-463E-BC4E-54984DDB305B}" type="pres">
      <dgm:prSet presAssocID="{D18C9A29-4FE0-4574-92C1-8D37684C571C}" presName="DropPinPlaceHolder" presStyleCnt="0"/>
      <dgm:spPr/>
    </dgm:pt>
    <dgm:pt modelId="{0250D46D-3FFB-4820-806E-E7F3F04EA235}" type="pres">
      <dgm:prSet presAssocID="{D18C9A29-4FE0-4574-92C1-8D37684C571C}" presName="DropPin" presStyleLbl="alignNode1" presStyleIdx="1" presStyleCnt="8"/>
      <dgm:spPr/>
    </dgm:pt>
    <dgm:pt modelId="{2C7BCB24-A7BC-4875-A4FA-983B25AE7BD2}" type="pres">
      <dgm:prSet presAssocID="{D18C9A29-4FE0-4574-92C1-8D37684C571C}" presName="Ellipse" presStyleLbl="fgAcc1" presStyleIdx="2" presStyleCnt="9"/>
      <dgm:spPr>
        <a:solidFill>
          <a:schemeClr val="lt1">
            <a:alpha val="90000"/>
            <a:hueOff val="0"/>
            <a:satOff val="0"/>
            <a:lumOff val="0"/>
            <a:alphaOff val="0"/>
          </a:schemeClr>
        </a:solidFill>
        <a:ln w="15875" cap="flat" cmpd="sng" algn="ctr">
          <a:noFill/>
          <a:prstDash val="solid"/>
        </a:ln>
        <a:effectLst/>
      </dgm:spPr>
    </dgm:pt>
    <dgm:pt modelId="{D7C95018-3B01-426E-88F6-BC76CCBA2484}" type="pres">
      <dgm:prSet presAssocID="{D18C9A29-4FE0-4574-92C1-8D37684C571C}" presName="L2TextContainer" presStyleLbl="revTx" presStyleIdx="2" presStyleCnt="16">
        <dgm:presLayoutVars>
          <dgm:bulletEnabled val="1"/>
        </dgm:presLayoutVars>
      </dgm:prSet>
      <dgm:spPr/>
    </dgm:pt>
    <dgm:pt modelId="{49FC7845-3CD0-45A4-88CC-9724A38B0E57}" type="pres">
      <dgm:prSet presAssocID="{D18C9A29-4FE0-4574-92C1-8D37684C571C}" presName="L1TextContainer" presStyleLbl="revTx" presStyleIdx="3" presStyleCnt="16">
        <dgm:presLayoutVars>
          <dgm:chMax val="1"/>
          <dgm:chPref val="1"/>
          <dgm:bulletEnabled val="1"/>
        </dgm:presLayoutVars>
      </dgm:prSet>
      <dgm:spPr/>
    </dgm:pt>
    <dgm:pt modelId="{2A43E453-11A3-44AE-A1B6-CDC064479B81}" type="pres">
      <dgm:prSet presAssocID="{D18C9A29-4FE0-4574-92C1-8D37684C571C}" presName="ConnectLine" presStyleLbl="sibTrans1D1" presStyleIdx="1" presStyleCnt="8"/>
      <dgm:spPr>
        <a:noFill/>
        <a:ln w="12700" cap="flat" cmpd="sng" algn="ctr">
          <a:solidFill>
            <a:schemeClr val="accent2">
              <a:hueOff val="-291073"/>
              <a:satOff val="-16786"/>
              <a:lumOff val="1726"/>
              <a:alphaOff val="0"/>
            </a:schemeClr>
          </a:solidFill>
          <a:prstDash val="dash"/>
        </a:ln>
        <a:effectLst/>
      </dgm:spPr>
    </dgm:pt>
    <dgm:pt modelId="{865DB9A5-BCB5-476F-A284-4CD12F1DD988}" type="pres">
      <dgm:prSet presAssocID="{D18C9A29-4FE0-4574-92C1-8D37684C571C}" presName="EmptyPlaceHolder" presStyleCnt="0"/>
      <dgm:spPr/>
    </dgm:pt>
    <dgm:pt modelId="{FA3F98CF-954D-458E-95BB-D45905076491}" type="pres">
      <dgm:prSet presAssocID="{E6AD3617-7B59-4556-BFF4-D14885E08EEC}" presName="spaceBetweenRectangles" presStyleCnt="0"/>
      <dgm:spPr/>
    </dgm:pt>
    <dgm:pt modelId="{6B961543-E188-4EBD-95AE-6166E72CFD6B}" type="pres">
      <dgm:prSet presAssocID="{A0A4F331-3678-43AE-A402-24F7147322B6}" presName="composite" presStyleCnt="0"/>
      <dgm:spPr/>
    </dgm:pt>
    <dgm:pt modelId="{4A74B94F-A87E-4468-A22A-17C99EFE2824}" type="pres">
      <dgm:prSet presAssocID="{A0A4F331-3678-43AE-A402-24F7147322B6}" presName="ConnectorPoint" presStyleLbl="lnNode1" presStyleIdx="2" presStyleCnt="8"/>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ln>
        <a:effectLst/>
      </dgm:spPr>
    </dgm:pt>
    <dgm:pt modelId="{95F51870-6046-4A76-A7D9-9DD6F18282D9}" type="pres">
      <dgm:prSet presAssocID="{A0A4F331-3678-43AE-A402-24F7147322B6}" presName="DropPinPlaceHolder" presStyleCnt="0"/>
      <dgm:spPr/>
    </dgm:pt>
    <dgm:pt modelId="{032F907B-F972-4965-91DF-34CF21458B1F}" type="pres">
      <dgm:prSet presAssocID="{A0A4F331-3678-43AE-A402-24F7147322B6}" presName="DropPin" presStyleLbl="alignNode1" presStyleIdx="2" presStyleCnt="8"/>
      <dgm:spPr/>
    </dgm:pt>
    <dgm:pt modelId="{E2B87598-81C4-4E36-A4B3-56C6FB86AF6E}" type="pres">
      <dgm:prSet presAssocID="{A0A4F331-3678-43AE-A402-24F7147322B6}" presName="Ellipse" presStyleLbl="fgAcc1" presStyleIdx="3" presStyleCnt="9"/>
      <dgm:spPr>
        <a:solidFill>
          <a:schemeClr val="lt1">
            <a:alpha val="90000"/>
            <a:hueOff val="0"/>
            <a:satOff val="0"/>
            <a:lumOff val="0"/>
            <a:alphaOff val="0"/>
          </a:schemeClr>
        </a:solidFill>
        <a:ln w="15875" cap="flat" cmpd="sng" algn="ctr">
          <a:noFill/>
          <a:prstDash val="solid"/>
        </a:ln>
        <a:effectLst/>
      </dgm:spPr>
    </dgm:pt>
    <dgm:pt modelId="{14CA0F5E-87D8-4AC6-AD73-A0F06F3F81E9}" type="pres">
      <dgm:prSet presAssocID="{A0A4F331-3678-43AE-A402-24F7147322B6}" presName="L2TextContainer" presStyleLbl="revTx" presStyleIdx="4" presStyleCnt="16">
        <dgm:presLayoutVars>
          <dgm:bulletEnabled val="1"/>
        </dgm:presLayoutVars>
      </dgm:prSet>
      <dgm:spPr/>
    </dgm:pt>
    <dgm:pt modelId="{46F1F6B9-A7BC-4434-85EA-D3C1252F48B1}" type="pres">
      <dgm:prSet presAssocID="{A0A4F331-3678-43AE-A402-24F7147322B6}" presName="L1TextContainer" presStyleLbl="revTx" presStyleIdx="5" presStyleCnt="16">
        <dgm:presLayoutVars>
          <dgm:chMax val="1"/>
          <dgm:chPref val="1"/>
          <dgm:bulletEnabled val="1"/>
        </dgm:presLayoutVars>
      </dgm:prSet>
      <dgm:spPr/>
    </dgm:pt>
    <dgm:pt modelId="{223EE7B8-3C65-4754-AE19-FCD323800AFE}" type="pres">
      <dgm:prSet presAssocID="{A0A4F331-3678-43AE-A402-24F7147322B6}" presName="ConnectLine" presStyleLbl="sibTrans1D1" presStyleIdx="2" presStyleCnt="8"/>
      <dgm:spPr>
        <a:noFill/>
        <a:ln w="12700" cap="flat" cmpd="sng" algn="ctr">
          <a:solidFill>
            <a:schemeClr val="accent2">
              <a:hueOff val="-582145"/>
              <a:satOff val="-33571"/>
              <a:lumOff val="3451"/>
              <a:alphaOff val="0"/>
            </a:schemeClr>
          </a:solidFill>
          <a:prstDash val="dash"/>
        </a:ln>
        <a:effectLst/>
      </dgm:spPr>
    </dgm:pt>
    <dgm:pt modelId="{C84492AC-4294-45DA-8BB7-5B8A4882242C}" type="pres">
      <dgm:prSet presAssocID="{A0A4F331-3678-43AE-A402-24F7147322B6}" presName="EmptyPlaceHolder" presStyleCnt="0"/>
      <dgm:spPr/>
    </dgm:pt>
    <dgm:pt modelId="{78186882-B6DD-4941-855E-615B2EE6D336}" type="pres">
      <dgm:prSet presAssocID="{E73ADD6F-34E9-4CA1-8767-04B583203860}" presName="spaceBetweenRectangles" presStyleCnt="0"/>
      <dgm:spPr/>
    </dgm:pt>
    <dgm:pt modelId="{2B154B3D-8946-44B0-A439-733438FCB9D8}" type="pres">
      <dgm:prSet presAssocID="{CDC8CB9F-3A92-40C3-96BA-409BCA25AD83}" presName="composite" presStyleCnt="0"/>
      <dgm:spPr/>
    </dgm:pt>
    <dgm:pt modelId="{836B370C-8E67-4CE6-888D-270D111F53CC}" type="pres">
      <dgm:prSet presAssocID="{CDC8CB9F-3A92-40C3-96BA-409BCA25AD83}" presName="ConnectorPoint" presStyleLbl="lnNode1" presStyleIdx="3" presStyleCnt="8"/>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ln>
        <a:effectLst/>
      </dgm:spPr>
    </dgm:pt>
    <dgm:pt modelId="{D7F08616-8F8D-45A9-BD95-26D8E90ECF57}" type="pres">
      <dgm:prSet presAssocID="{CDC8CB9F-3A92-40C3-96BA-409BCA25AD83}" presName="DropPinPlaceHolder" presStyleCnt="0"/>
      <dgm:spPr/>
    </dgm:pt>
    <dgm:pt modelId="{13ED2E82-75B5-4F01-9B99-215285FE1648}" type="pres">
      <dgm:prSet presAssocID="{CDC8CB9F-3A92-40C3-96BA-409BCA25AD83}" presName="DropPin" presStyleLbl="alignNode1" presStyleIdx="3" presStyleCnt="8"/>
      <dgm:spPr/>
    </dgm:pt>
    <dgm:pt modelId="{9F82608E-89E2-4493-B265-1635C4650938}" type="pres">
      <dgm:prSet presAssocID="{CDC8CB9F-3A92-40C3-96BA-409BCA25AD83}" presName="Ellipse" presStyleLbl="fgAcc1" presStyleIdx="4" presStyleCnt="9"/>
      <dgm:spPr>
        <a:solidFill>
          <a:schemeClr val="lt1">
            <a:alpha val="90000"/>
            <a:hueOff val="0"/>
            <a:satOff val="0"/>
            <a:lumOff val="0"/>
            <a:alphaOff val="0"/>
          </a:schemeClr>
        </a:solidFill>
        <a:ln w="15875" cap="flat" cmpd="sng" algn="ctr">
          <a:noFill/>
          <a:prstDash val="solid"/>
        </a:ln>
        <a:effectLst/>
      </dgm:spPr>
    </dgm:pt>
    <dgm:pt modelId="{D08635C6-E292-42BF-B30E-18B14476C167}" type="pres">
      <dgm:prSet presAssocID="{CDC8CB9F-3A92-40C3-96BA-409BCA25AD83}" presName="L2TextContainer" presStyleLbl="revTx" presStyleIdx="6" presStyleCnt="16">
        <dgm:presLayoutVars>
          <dgm:bulletEnabled val="1"/>
        </dgm:presLayoutVars>
      </dgm:prSet>
      <dgm:spPr/>
    </dgm:pt>
    <dgm:pt modelId="{12C7B1BF-38BE-4D7E-96D6-835371A85F4A}" type="pres">
      <dgm:prSet presAssocID="{CDC8CB9F-3A92-40C3-96BA-409BCA25AD83}" presName="L1TextContainer" presStyleLbl="revTx" presStyleIdx="7" presStyleCnt="16">
        <dgm:presLayoutVars>
          <dgm:chMax val="1"/>
          <dgm:chPref val="1"/>
          <dgm:bulletEnabled val="1"/>
        </dgm:presLayoutVars>
      </dgm:prSet>
      <dgm:spPr/>
    </dgm:pt>
    <dgm:pt modelId="{D19C671E-453D-4D3E-AEDC-0D481C5D7D72}" type="pres">
      <dgm:prSet presAssocID="{CDC8CB9F-3A92-40C3-96BA-409BCA25AD83}" presName="ConnectLine" presStyleLbl="sibTrans1D1" presStyleIdx="3" presStyleCnt="8"/>
      <dgm:spPr>
        <a:noFill/>
        <a:ln w="12700" cap="flat" cmpd="sng" algn="ctr">
          <a:solidFill>
            <a:schemeClr val="accent2">
              <a:hueOff val="-873218"/>
              <a:satOff val="-50357"/>
              <a:lumOff val="5177"/>
              <a:alphaOff val="0"/>
            </a:schemeClr>
          </a:solidFill>
          <a:prstDash val="dash"/>
        </a:ln>
        <a:effectLst/>
      </dgm:spPr>
    </dgm:pt>
    <dgm:pt modelId="{D7940834-8D5E-4697-857A-6480B3E25D96}" type="pres">
      <dgm:prSet presAssocID="{CDC8CB9F-3A92-40C3-96BA-409BCA25AD83}" presName="EmptyPlaceHolder" presStyleCnt="0"/>
      <dgm:spPr/>
    </dgm:pt>
    <dgm:pt modelId="{CE9D2F3A-F933-48A4-AB46-012965688300}" type="pres">
      <dgm:prSet presAssocID="{DAA01ADA-7320-4757-A6C8-2CE6AA176EB2}" presName="spaceBetweenRectangles" presStyleCnt="0"/>
      <dgm:spPr/>
    </dgm:pt>
    <dgm:pt modelId="{C03B30D6-28C7-4527-B99D-09E6399E7A82}" type="pres">
      <dgm:prSet presAssocID="{09871D6D-38C2-4B7E-B555-BFE1E6C64F6D}" presName="composite" presStyleCnt="0"/>
      <dgm:spPr/>
    </dgm:pt>
    <dgm:pt modelId="{47A6F13F-7B79-4014-B29D-38C4A82077B4}" type="pres">
      <dgm:prSet presAssocID="{09871D6D-38C2-4B7E-B555-BFE1E6C64F6D}" presName="ConnectorPoint" presStyleLbl="lnNode1" presStyleIdx="4" presStyleCnt="8"/>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ln>
        <a:effectLst/>
      </dgm:spPr>
    </dgm:pt>
    <dgm:pt modelId="{BD09A7EB-E71A-4A7C-9A17-7E41245A53FC}" type="pres">
      <dgm:prSet presAssocID="{09871D6D-38C2-4B7E-B555-BFE1E6C64F6D}" presName="DropPinPlaceHolder" presStyleCnt="0"/>
      <dgm:spPr/>
    </dgm:pt>
    <dgm:pt modelId="{3AD97FA4-DAC1-417E-BB4B-D96667544347}" type="pres">
      <dgm:prSet presAssocID="{09871D6D-38C2-4B7E-B555-BFE1E6C64F6D}" presName="DropPin" presStyleLbl="alignNode1" presStyleIdx="4" presStyleCnt="8"/>
      <dgm:spPr/>
    </dgm:pt>
    <dgm:pt modelId="{4E44F3EB-8AC7-4BFA-A36B-1A7B11D29494}" type="pres">
      <dgm:prSet presAssocID="{09871D6D-38C2-4B7E-B555-BFE1E6C64F6D}" presName="Ellipse" presStyleLbl="fgAcc1" presStyleIdx="5" presStyleCnt="9"/>
      <dgm:spPr>
        <a:solidFill>
          <a:schemeClr val="lt1">
            <a:alpha val="90000"/>
            <a:hueOff val="0"/>
            <a:satOff val="0"/>
            <a:lumOff val="0"/>
            <a:alphaOff val="0"/>
          </a:schemeClr>
        </a:solidFill>
        <a:ln w="15875" cap="flat" cmpd="sng" algn="ctr">
          <a:noFill/>
          <a:prstDash val="solid"/>
        </a:ln>
        <a:effectLst/>
      </dgm:spPr>
    </dgm:pt>
    <dgm:pt modelId="{BFC20519-F4F9-43BB-9E20-C5CFB93ED0F4}" type="pres">
      <dgm:prSet presAssocID="{09871D6D-38C2-4B7E-B555-BFE1E6C64F6D}" presName="L2TextContainer" presStyleLbl="revTx" presStyleIdx="8" presStyleCnt="16">
        <dgm:presLayoutVars>
          <dgm:bulletEnabled val="1"/>
        </dgm:presLayoutVars>
      </dgm:prSet>
      <dgm:spPr/>
    </dgm:pt>
    <dgm:pt modelId="{CC88BC15-75A9-42F5-A8E8-3BFF6D89CDA3}" type="pres">
      <dgm:prSet presAssocID="{09871D6D-38C2-4B7E-B555-BFE1E6C64F6D}" presName="L1TextContainer" presStyleLbl="revTx" presStyleIdx="9" presStyleCnt="16">
        <dgm:presLayoutVars>
          <dgm:chMax val="1"/>
          <dgm:chPref val="1"/>
          <dgm:bulletEnabled val="1"/>
        </dgm:presLayoutVars>
      </dgm:prSet>
      <dgm:spPr/>
    </dgm:pt>
    <dgm:pt modelId="{692341A5-DF81-47C0-AF6C-418EC90C062C}" type="pres">
      <dgm:prSet presAssocID="{09871D6D-38C2-4B7E-B555-BFE1E6C64F6D}" presName="ConnectLine" presStyleLbl="sibTrans1D1" presStyleIdx="4" presStyleCnt="8"/>
      <dgm:spPr>
        <a:noFill/>
        <a:ln w="12700" cap="flat" cmpd="sng" algn="ctr">
          <a:solidFill>
            <a:schemeClr val="accent2">
              <a:hueOff val="-1164290"/>
              <a:satOff val="-67142"/>
              <a:lumOff val="6902"/>
              <a:alphaOff val="0"/>
            </a:schemeClr>
          </a:solidFill>
          <a:prstDash val="dash"/>
        </a:ln>
        <a:effectLst/>
      </dgm:spPr>
    </dgm:pt>
    <dgm:pt modelId="{D1E01BA7-2EA4-48A7-ADE0-CECABF955A35}" type="pres">
      <dgm:prSet presAssocID="{09871D6D-38C2-4B7E-B555-BFE1E6C64F6D}" presName="EmptyPlaceHolder" presStyleCnt="0"/>
      <dgm:spPr/>
    </dgm:pt>
    <dgm:pt modelId="{77A69572-656A-49F3-A547-FBB93955B73B}" type="pres">
      <dgm:prSet presAssocID="{63CDE6E2-29DE-4ACB-95BD-55139DE7BAD1}" presName="spaceBetweenRectangles" presStyleCnt="0"/>
      <dgm:spPr/>
    </dgm:pt>
    <dgm:pt modelId="{55093C00-A210-47E0-BF1F-4A343001F1ED}" type="pres">
      <dgm:prSet presAssocID="{526B5F85-91F0-4458-AA9C-046936C92CD1}" presName="composite" presStyleCnt="0"/>
      <dgm:spPr/>
    </dgm:pt>
    <dgm:pt modelId="{C29DD76F-C95C-4BE5-B72E-FCDF0E389EAA}" type="pres">
      <dgm:prSet presAssocID="{526B5F85-91F0-4458-AA9C-046936C92CD1}" presName="ConnectorPoint" presStyleLbl="lnNode1" presStyleIdx="5" presStyleCnt="8"/>
      <dgm:spPr>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ln>
        <a:effectLst/>
      </dgm:spPr>
    </dgm:pt>
    <dgm:pt modelId="{8431EA7B-F7DE-46AB-9645-8E715FD36904}" type="pres">
      <dgm:prSet presAssocID="{526B5F85-91F0-4458-AA9C-046936C92CD1}" presName="DropPinPlaceHolder" presStyleCnt="0"/>
      <dgm:spPr/>
    </dgm:pt>
    <dgm:pt modelId="{253C5131-00A7-4638-A9B1-2AEF3DD1EDE6}" type="pres">
      <dgm:prSet presAssocID="{526B5F85-91F0-4458-AA9C-046936C92CD1}" presName="DropPin" presStyleLbl="alignNode1" presStyleIdx="5" presStyleCnt="8"/>
      <dgm:spPr/>
    </dgm:pt>
    <dgm:pt modelId="{871A8613-8A7B-4050-B4D6-00651CDD80C0}" type="pres">
      <dgm:prSet presAssocID="{526B5F85-91F0-4458-AA9C-046936C92CD1}" presName="Ellipse" presStyleLbl="fgAcc1" presStyleIdx="6" presStyleCnt="9"/>
      <dgm:spPr>
        <a:solidFill>
          <a:schemeClr val="lt1">
            <a:alpha val="90000"/>
            <a:hueOff val="0"/>
            <a:satOff val="0"/>
            <a:lumOff val="0"/>
            <a:alphaOff val="0"/>
          </a:schemeClr>
        </a:solidFill>
        <a:ln w="15875" cap="flat" cmpd="sng" algn="ctr">
          <a:noFill/>
          <a:prstDash val="solid"/>
        </a:ln>
        <a:effectLst/>
      </dgm:spPr>
    </dgm:pt>
    <dgm:pt modelId="{45699D35-C5B0-4279-B902-DE7D0722A9C4}" type="pres">
      <dgm:prSet presAssocID="{526B5F85-91F0-4458-AA9C-046936C92CD1}" presName="L2TextContainer" presStyleLbl="revTx" presStyleIdx="10" presStyleCnt="16">
        <dgm:presLayoutVars>
          <dgm:bulletEnabled val="1"/>
        </dgm:presLayoutVars>
      </dgm:prSet>
      <dgm:spPr/>
    </dgm:pt>
    <dgm:pt modelId="{2CCC5D5C-C781-4B82-BC35-8C94A20E2B67}" type="pres">
      <dgm:prSet presAssocID="{526B5F85-91F0-4458-AA9C-046936C92CD1}" presName="L1TextContainer" presStyleLbl="revTx" presStyleIdx="11" presStyleCnt="16">
        <dgm:presLayoutVars>
          <dgm:chMax val="1"/>
          <dgm:chPref val="1"/>
          <dgm:bulletEnabled val="1"/>
        </dgm:presLayoutVars>
      </dgm:prSet>
      <dgm:spPr/>
    </dgm:pt>
    <dgm:pt modelId="{5B5E9082-84A9-4718-A159-E02FCA68CAE9}" type="pres">
      <dgm:prSet presAssocID="{526B5F85-91F0-4458-AA9C-046936C92CD1}" presName="ConnectLine" presStyleLbl="sibTrans1D1" presStyleIdx="5" presStyleCnt="8"/>
      <dgm:spPr>
        <a:noFill/>
        <a:ln w="12700" cap="flat" cmpd="sng" algn="ctr">
          <a:solidFill>
            <a:schemeClr val="accent2">
              <a:hueOff val="-1039545"/>
              <a:satOff val="-59949"/>
              <a:lumOff val="6163"/>
              <a:alphaOff val="0"/>
            </a:schemeClr>
          </a:solidFill>
          <a:prstDash val="dash"/>
        </a:ln>
        <a:effectLst/>
      </dgm:spPr>
    </dgm:pt>
    <dgm:pt modelId="{42E3D743-64E5-4769-91D3-9B05E9C6651F}" type="pres">
      <dgm:prSet presAssocID="{526B5F85-91F0-4458-AA9C-046936C92CD1}" presName="EmptyPlaceHolder" presStyleCnt="0"/>
      <dgm:spPr/>
    </dgm:pt>
    <dgm:pt modelId="{203A3C5F-4A66-4590-A29B-C8DF35D6A196}" type="pres">
      <dgm:prSet presAssocID="{AD71E72A-71E9-4B43-AF8D-47FC70133080}" presName="spaceBetweenRectangles" presStyleCnt="0"/>
      <dgm:spPr/>
    </dgm:pt>
    <dgm:pt modelId="{7A62B251-262D-4BF7-BB72-7FE6C5FDAA9D}" type="pres">
      <dgm:prSet presAssocID="{E9A61A09-F4A7-4A47-9184-1FF3BC43B7F2}" presName="composite" presStyleCnt="0"/>
      <dgm:spPr/>
    </dgm:pt>
    <dgm:pt modelId="{A3A4F2C3-F9E7-4E30-961A-29038A070EC2}" type="pres">
      <dgm:prSet presAssocID="{E9A61A09-F4A7-4A47-9184-1FF3BC43B7F2}" presName="ConnectorPoint" presStyleLbl="lnNode1" presStyleIdx="6" presStyleCnt="8"/>
      <dgm:spPr>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ln>
        <a:effectLst/>
      </dgm:spPr>
    </dgm:pt>
    <dgm:pt modelId="{6E2CE9BE-DFD8-48AA-88C9-3221323A417A}" type="pres">
      <dgm:prSet presAssocID="{E9A61A09-F4A7-4A47-9184-1FF3BC43B7F2}" presName="DropPinPlaceHolder" presStyleCnt="0"/>
      <dgm:spPr/>
    </dgm:pt>
    <dgm:pt modelId="{7406E0A2-EA9C-48D0-A314-51B5967F1FB9}" type="pres">
      <dgm:prSet presAssocID="{E9A61A09-F4A7-4A47-9184-1FF3BC43B7F2}" presName="DropPin" presStyleLbl="alignNode1" presStyleIdx="6" presStyleCnt="8"/>
      <dgm:spPr/>
    </dgm:pt>
    <dgm:pt modelId="{ACD6F1E1-A02A-464B-B274-A5667762C376}" type="pres">
      <dgm:prSet presAssocID="{E9A61A09-F4A7-4A47-9184-1FF3BC43B7F2}" presName="Ellipse" presStyleLbl="fgAcc1" presStyleIdx="7" presStyleCnt="9"/>
      <dgm:spPr>
        <a:solidFill>
          <a:schemeClr val="lt1">
            <a:alpha val="90000"/>
            <a:hueOff val="0"/>
            <a:satOff val="0"/>
            <a:lumOff val="0"/>
            <a:alphaOff val="0"/>
          </a:schemeClr>
        </a:solidFill>
        <a:ln w="15875" cap="flat" cmpd="sng" algn="ctr">
          <a:noFill/>
          <a:prstDash val="solid"/>
        </a:ln>
        <a:effectLst/>
      </dgm:spPr>
    </dgm:pt>
    <dgm:pt modelId="{792C025E-DB68-494C-965C-6AAF2A2C53F1}" type="pres">
      <dgm:prSet presAssocID="{E9A61A09-F4A7-4A47-9184-1FF3BC43B7F2}" presName="L2TextContainer" presStyleLbl="revTx" presStyleIdx="12" presStyleCnt="16">
        <dgm:presLayoutVars>
          <dgm:bulletEnabled val="1"/>
        </dgm:presLayoutVars>
      </dgm:prSet>
      <dgm:spPr/>
    </dgm:pt>
    <dgm:pt modelId="{4D56EE13-EB30-40F5-896A-223B6F8D6683}" type="pres">
      <dgm:prSet presAssocID="{E9A61A09-F4A7-4A47-9184-1FF3BC43B7F2}" presName="L1TextContainer" presStyleLbl="revTx" presStyleIdx="13" presStyleCnt="16">
        <dgm:presLayoutVars>
          <dgm:chMax val="1"/>
          <dgm:chPref val="1"/>
          <dgm:bulletEnabled val="1"/>
        </dgm:presLayoutVars>
      </dgm:prSet>
      <dgm:spPr/>
    </dgm:pt>
    <dgm:pt modelId="{029DF61A-9970-4B83-84A5-5404835C4C44}" type="pres">
      <dgm:prSet presAssocID="{E9A61A09-F4A7-4A47-9184-1FF3BC43B7F2}" presName="ConnectLine" presStyleLbl="sibTrans1D1" presStyleIdx="6" presStyleCnt="8"/>
      <dgm:spPr>
        <a:noFill/>
        <a:ln w="12700" cap="flat" cmpd="sng" algn="ctr">
          <a:solidFill>
            <a:schemeClr val="accent2">
              <a:hueOff val="-1247454"/>
              <a:satOff val="-71938"/>
              <a:lumOff val="7395"/>
              <a:alphaOff val="0"/>
            </a:schemeClr>
          </a:solidFill>
          <a:prstDash val="dash"/>
        </a:ln>
        <a:effectLst/>
      </dgm:spPr>
    </dgm:pt>
    <dgm:pt modelId="{B4A788C9-A818-4B15-9BC5-530091F7C88F}" type="pres">
      <dgm:prSet presAssocID="{E9A61A09-F4A7-4A47-9184-1FF3BC43B7F2}" presName="EmptyPlaceHolder" presStyleCnt="0"/>
      <dgm:spPr/>
    </dgm:pt>
    <dgm:pt modelId="{D6D36279-A53F-4C87-9363-0533982BA818}" type="pres">
      <dgm:prSet presAssocID="{1B34191B-96CD-4354-AD00-9857CD04241F}" presName="spaceBetweenRectangles" presStyleCnt="0"/>
      <dgm:spPr/>
    </dgm:pt>
    <dgm:pt modelId="{18779164-E930-4E6D-9143-28C96779B465}" type="pres">
      <dgm:prSet presAssocID="{F44A1A6C-5D9E-41FD-AC63-7F5B63D6AF22}" presName="composite" presStyleCnt="0"/>
      <dgm:spPr/>
    </dgm:pt>
    <dgm:pt modelId="{EF712A2B-532D-4340-88F8-E01717EE0D23}" type="pres">
      <dgm:prSet presAssocID="{F44A1A6C-5D9E-41FD-AC63-7F5B63D6AF22}" presName="ConnectorPoint" presStyleLbl="lnNode1" presStyleIdx="7" presStyleCnt="8"/>
      <dgm:spPr>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ln>
        <a:effectLst/>
      </dgm:spPr>
    </dgm:pt>
    <dgm:pt modelId="{F6DE142F-6598-4373-BFF2-0439A2731FAD}" type="pres">
      <dgm:prSet presAssocID="{F44A1A6C-5D9E-41FD-AC63-7F5B63D6AF22}" presName="DropPinPlaceHolder" presStyleCnt="0"/>
      <dgm:spPr/>
    </dgm:pt>
    <dgm:pt modelId="{81218E2B-4E5A-4961-8061-7952864718B5}" type="pres">
      <dgm:prSet presAssocID="{F44A1A6C-5D9E-41FD-AC63-7F5B63D6AF22}" presName="DropPin" presStyleLbl="alignNode1" presStyleIdx="7" presStyleCnt="8"/>
      <dgm:spPr/>
    </dgm:pt>
    <dgm:pt modelId="{96492535-3BD3-4915-BB2C-C3C068382F40}" type="pres">
      <dgm:prSet presAssocID="{F44A1A6C-5D9E-41FD-AC63-7F5B63D6AF22}" presName="Ellipse" presStyleLbl="fgAcc1" presStyleIdx="8" presStyleCnt="9"/>
      <dgm:spPr>
        <a:solidFill>
          <a:schemeClr val="lt1">
            <a:alpha val="90000"/>
            <a:hueOff val="0"/>
            <a:satOff val="0"/>
            <a:lumOff val="0"/>
            <a:alphaOff val="0"/>
          </a:schemeClr>
        </a:solidFill>
        <a:ln w="15875" cap="flat" cmpd="sng" algn="ctr">
          <a:noFill/>
          <a:prstDash val="solid"/>
        </a:ln>
        <a:effectLst/>
      </dgm:spPr>
    </dgm:pt>
    <dgm:pt modelId="{CB65E3B0-128B-48C4-8146-798AF6A6CB5C}" type="pres">
      <dgm:prSet presAssocID="{F44A1A6C-5D9E-41FD-AC63-7F5B63D6AF22}" presName="L2TextContainer" presStyleLbl="revTx" presStyleIdx="14" presStyleCnt="16">
        <dgm:presLayoutVars>
          <dgm:bulletEnabled val="1"/>
        </dgm:presLayoutVars>
      </dgm:prSet>
      <dgm:spPr/>
    </dgm:pt>
    <dgm:pt modelId="{C64E0A4E-B946-4EB8-86D8-7F01EDEC23EE}" type="pres">
      <dgm:prSet presAssocID="{F44A1A6C-5D9E-41FD-AC63-7F5B63D6AF22}" presName="L1TextContainer" presStyleLbl="revTx" presStyleIdx="15" presStyleCnt="16">
        <dgm:presLayoutVars>
          <dgm:chMax val="1"/>
          <dgm:chPref val="1"/>
          <dgm:bulletEnabled val="1"/>
        </dgm:presLayoutVars>
      </dgm:prSet>
      <dgm:spPr/>
    </dgm:pt>
    <dgm:pt modelId="{5BFFE67E-AE6A-45F2-8F7F-605954AA5563}" type="pres">
      <dgm:prSet presAssocID="{F44A1A6C-5D9E-41FD-AC63-7F5B63D6AF22}" presName="ConnectLine" presStyleLbl="sibTrans1D1" presStyleIdx="7" presStyleCnt="8"/>
      <dgm:spPr>
        <a:noFill/>
        <a:ln w="12700" cap="flat" cmpd="sng" algn="ctr">
          <a:solidFill>
            <a:schemeClr val="accent2">
              <a:hueOff val="-1247454"/>
              <a:satOff val="-71938"/>
              <a:lumOff val="7395"/>
              <a:alphaOff val="0"/>
            </a:schemeClr>
          </a:solidFill>
          <a:prstDash val="dash"/>
        </a:ln>
        <a:effectLst/>
      </dgm:spPr>
    </dgm:pt>
    <dgm:pt modelId="{423E6A45-09D8-420D-8EED-8D6974BE7D8E}" type="pres">
      <dgm:prSet presAssocID="{F44A1A6C-5D9E-41FD-AC63-7F5B63D6AF22}" presName="EmptyPlaceHolder" presStyleCnt="0"/>
      <dgm:spPr/>
    </dgm:pt>
  </dgm:ptLst>
  <dgm:cxnLst>
    <dgm:cxn modelId="{1BA16A0C-DB52-445B-8584-1284F67B2B4A}" type="presOf" srcId="{CDC8CB9F-3A92-40C3-96BA-409BCA25AD83}" destId="{12C7B1BF-38BE-4D7E-96D6-835371A85F4A}" srcOrd="0" destOrd="0" presId="urn:microsoft.com/office/officeart/2017/3/layout/DropPinTimeline"/>
    <dgm:cxn modelId="{5F957E29-EFF4-4648-AE89-B08C56DFC328}" srcId="{E9A61A09-F4A7-4A47-9184-1FF3BC43B7F2}" destId="{CEE80305-E430-4C35-8BD7-B8643D4B7FF2}" srcOrd="0" destOrd="0" parTransId="{5C63EA0F-634B-482A-BFAB-93303EB72639}" sibTransId="{2AB2E565-28B0-43A8-9050-A32D423F5F7D}"/>
    <dgm:cxn modelId="{E6EB292B-5650-4ABB-88A4-049011F73F72}" srcId="{0DDF5462-19D0-47BE-A907-EEED270B1E1A}" destId="{A0A4F331-3678-43AE-A402-24F7147322B6}" srcOrd="2" destOrd="0" parTransId="{55A8B20A-94C3-4417-B94D-DDB13A34938C}" sibTransId="{E73ADD6F-34E9-4CA1-8767-04B583203860}"/>
    <dgm:cxn modelId="{0A11372C-A830-47ED-8AB6-FE1C976F9E37}" srcId="{CDC8CB9F-3A92-40C3-96BA-409BCA25AD83}" destId="{CD19615A-5009-4AC9-AF7F-64061A007E0E}" srcOrd="0" destOrd="0" parTransId="{0AB3F5D4-F75D-4468-9BC3-BC6E1B75C7A4}" sibTransId="{0C71B7B7-02F8-48F8-AE01-D3A330247BA5}"/>
    <dgm:cxn modelId="{C6F7282F-D4FA-46EB-8BB4-E55D0A7A2CEA}" type="presOf" srcId="{9F0B3E7B-AC76-4933-9E53-A1D673F0B9AF}" destId="{CB65E3B0-128B-48C4-8146-798AF6A6CB5C}" srcOrd="0" destOrd="1" presId="urn:microsoft.com/office/officeart/2017/3/layout/DropPinTimeline"/>
    <dgm:cxn modelId="{AD97D12F-301B-4BA0-9242-D8F32B040345}" type="presOf" srcId="{0BD9043F-CE65-4A4C-9028-886F61FDED75}" destId="{2F9381B6-7545-4BEB-9BC4-8AF86B433086}" srcOrd="0" destOrd="0" presId="urn:microsoft.com/office/officeart/2017/3/layout/DropPinTimeline"/>
    <dgm:cxn modelId="{51584431-FF17-46CF-AD1C-2F65C84ED245}" srcId="{0DDF5462-19D0-47BE-A907-EEED270B1E1A}" destId="{CDC8CB9F-3A92-40C3-96BA-409BCA25AD83}" srcOrd="3" destOrd="0" parTransId="{C9D393D5-1E9B-4E9F-AA73-5A411CB10A65}" sibTransId="{DAA01ADA-7320-4757-A6C8-2CE6AA176EB2}"/>
    <dgm:cxn modelId="{FD2AEF3D-7DED-4F4A-914E-91E56133F50A}" type="presOf" srcId="{A0A4F331-3678-43AE-A402-24F7147322B6}" destId="{46F1F6B9-A7BC-4434-85EA-D3C1252F48B1}" srcOrd="0" destOrd="0" presId="urn:microsoft.com/office/officeart/2017/3/layout/DropPinTimeline"/>
    <dgm:cxn modelId="{194E7940-12B7-4FA1-9FD8-0B752F4312A0}" srcId="{0BD9043F-CE65-4A4C-9028-886F61FDED75}" destId="{8FED89CC-396E-4796-AF5B-6785A5FDE88B}" srcOrd="0" destOrd="0" parTransId="{CAE6870E-FD48-423B-A913-2B915C812789}" sibTransId="{92F4C84F-614B-4B10-B9C2-442D1909A3D5}"/>
    <dgm:cxn modelId="{09EA325E-BA0E-46A4-B357-50B113EB4235}" srcId="{0DDF5462-19D0-47BE-A907-EEED270B1E1A}" destId="{D18C9A29-4FE0-4574-92C1-8D37684C571C}" srcOrd="1" destOrd="0" parTransId="{C7971DD1-494C-49CF-BC74-F7B30FDFF0F3}" sibTransId="{E6AD3617-7B59-4556-BFF4-D14885E08EEC}"/>
    <dgm:cxn modelId="{C89CC55F-1F34-4DB5-A0F5-546E09ABB812}" type="presOf" srcId="{9CA53108-F83C-4156-AF11-470AE7CD0594}" destId="{45699D35-C5B0-4279-B902-DE7D0722A9C4}" srcOrd="0" destOrd="0" presId="urn:microsoft.com/office/officeart/2017/3/layout/DropPinTimeline"/>
    <dgm:cxn modelId="{1FE2B842-5AB2-4B78-9DC6-0487D010560D}" type="presOf" srcId="{CEE80305-E430-4C35-8BD7-B8643D4B7FF2}" destId="{792C025E-DB68-494C-965C-6AAF2A2C53F1}" srcOrd="0" destOrd="0" presId="urn:microsoft.com/office/officeart/2017/3/layout/DropPinTimeline"/>
    <dgm:cxn modelId="{32C7CC62-3B63-4B1C-9F8C-4378C3F0BF44}" type="presOf" srcId="{1FADC689-367B-49E0-999B-DD21F0D575C2}" destId="{D7C95018-3B01-426E-88F6-BC76CCBA2484}" srcOrd="0" destOrd="0" presId="urn:microsoft.com/office/officeart/2017/3/layout/DropPinTimeline"/>
    <dgm:cxn modelId="{C4B84864-5F21-470F-946B-7D52AFE8AB64}" srcId="{09871D6D-38C2-4B7E-B555-BFE1E6C64F6D}" destId="{B8142E3F-7FAB-4859-8776-FD5985699AB3}" srcOrd="0" destOrd="0" parTransId="{EE4DA216-58D7-46EC-8567-250A67F332F1}" sibTransId="{D48F5F90-01EB-44A4-88DF-C5CB95ECE145}"/>
    <dgm:cxn modelId="{B8656B68-A9AD-4D36-8641-667422114838}" type="presOf" srcId="{B8142E3F-7FAB-4859-8776-FD5985699AB3}" destId="{BFC20519-F4F9-43BB-9E20-C5CFB93ED0F4}" srcOrd="0" destOrd="0" presId="urn:microsoft.com/office/officeart/2017/3/layout/DropPinTimeline"/>
    <dgm:cxn modelId="{FD6F2A6C-F49A-4215-97EB-CB56DBDC7C8D}" srcId="{526B5F85-91F0-4458-AA9C-046936C92CD1}" destId="{9CA53108-F83C-4156-AF11-470AE7CD0594}" srcOrd="0" destOrd="0" parTransId="{DD0D609F-2952-4CDA-90E4-ED0DA1B1477A}" sibTransId="{1F865B50-97EA-490D-86F6-4DB623F41DB5}"/>
    <dgm:cxn modelId="{DB4EE64F-4EB8-4DE2-B9FE-CAE085ADD254}" srcId="{0DDF5462-19D0-47BE-A907-EEED270B1E1A}" destId="{F44A1A6C-5D9E-41FD-AC63-7F5B63D6AF22}" srcOrd="7" destOrd="0" parTransId="{5B511C62-A964-47EF-8E8B-4E2C71432484}" sibTransId="{FE426CED-1941-40D5-9BAB-80CF8293183F}"/>
    <dgm:cxn modelId="{78EDC658-5194-486B-93D2-C6E3841BEA85}" type="presOf" srcId="{5FD9C2E2-82B3-466D-90F2-99CB3D694DF5}" destId="{CB65E3B0-128B-48C4-8146-798AF6A6CB5C}" srcOrd="0" destOrd="0" presId="urn:microsoft.com/office/officeart/2017/3/layout/DropPinTimeline"/>
    <dgm:cxn modelId="{1217617B-4CAC-414A-86B8-A5F90D4F2DA9}" srcId="{E9A61A09-F4A7-4A47-9184-1FF3BC43B7F2}" destId="{BD22332A-B13C-485A-B94A-9280F429ECD5}" srcOrd="1" destOrd="0" parTransId="{8FAB7107-5357-4127-9CB3-F09FAF0D72CD}" sibTransId="{E265D8F7-53E1-4097-B4CF-7D452D168290}"/>
    <dgm:cxn modelId="{3E5C6B7C-5D27-4FE7-8097-F7D9E280ED0D}" srcId="{0DDF5462-19D0-47BE-A907-EEED270B1E1A}" destId="{526B5F85-91F0-4458-AA9C-046936C92CD1}" srcOrd="5" destOrd="0" parTransId="{6F007C55-1F13-472B-A4A1-E80A917A8EE1}" sibTransId="{AD71E72A-71E9-4B43-AF8D-47FC70133080}"/>
    <dgm:cxn modelId="{F2A4D97E-D6AD-43D5-9CEE-93E5A07F9CD3}" type="presOf" srcId="{526B5F85-91F0-4458-AA9C-046936C92CD1}" destId="{2CCC5D5C-C781-4B82-BC35-8C94A20E2B67}" srcOrd="0" destOrd="0" presId="urn:microsoft.com/office/officeart/2017/3/layout/DropPinTimeline"/>
    <dgm:cxn modelId="{FE422486-62BA-4E64-B3A7-77261A73FB79}" srcId="{0DDF5462-19D0-47BE-A907-EEED270B1E1A}" destId="{E9A61A09-F4A7-4A47-9184-1FF3BC43B7F2}" srcOrd="6" destOrd="0" parTransId="{BB3D695E-586E-4B31-900A-089EAD064DF8}" sibTransId="{1B34191B-96CD-4354-AD00-9857CD04241F}"/>
    <dgm:cxn modelId="{5C161687-5996-4AF3-ACE0-2E8E1619B4F5}" type="presOf" srcId="{59FA627E-A6CA-4987-8D1D-CBDE68598ED2}" destId="{14CA0F5E-87D8-4AC6-AD73-A0F06F3F81E9}" srcOrd="0" destOrd="0" presId="urn:microsoft.com/office/officeart/2017/3/layout/DropPinTimeline"/>
    <dgm:cxn modelId="{80B2A68C-CDF6-4871-B8F1-B3BB13920032}" srcId="{D18C9A29-4FE0-4574-92C1-8D37684C571C}" destId="{1FADC689-367B-49E0-999B-DD21F0D575C2}" srcOrd="0" destOrd="0" parTransId="{7D59663A-333B-4755-B221-7FFEBFB0B9B5}" sibTransId="{7923D8BA-1601-462D-B228-2660242BAEB8}"/>
    <dgm:cxn modelId="{F39CB398-E3F7-4FD8-AFB9-242AF575E6FC}" type="presOf" srcId="{D18C9A29-4FE0-4574-92C1-8D37684C571C}" destId="{49FC7845-3CD0-45A4-88CC-9724A38B0E57}" srcOrd="0" destOrd="0" presId="urn:microsoft.com/office/officeart/2017/3/layout/DropPinTimeline"/>
    <dgm:cxn modelId="{A9CDFF98-51CF-44BB-AB9C-2C296060D5E3}" srcId="{A0A4F331-3678-43AE-A402-24F7147322B6}" destId="{59FA627E-A6CA-4987-8D1D-CBDE68598ED2}" srcOrd="0" destOrd="0" parTransId="{0CF9EDAF-5D61-4A69-8819-A2A6651F87DB}" sibTransId="{6E648A42-A8DC-49A6-A856-330B6B4CA22D}"/>
    <dgm:cxn modelId="{3DD6389C-9395-42D3-A19C-850F6ED9E8C9}" type="presOf" srcId="{BD22332A-B13C-485A-B94A-9280F429ECD5}" destId="{792C025E-DB68-494C-965C-6AAF2A2C53F1}" srcOrd="0" destOrd="1" presId="urn:microsoft.com/office/officeart/2017/3/layout/DropPinTimeline"/>
    <dgm:cxn modelId="{8FF8DDA0-EE87-4B56-90BD-8A6B78004BAE}" type="presOf" srcId="{E9A61A09-F4A7-4A47-9184-1FF3BC43B7F2}" destId="{4D56EE13-EB30-40F5-896A-223B6F8D6683}" srcOrd="0" destOrd="0" presId="urn:microsoft.com/office/officeart/2017/3/layout/DropPinTimeline"/>
    <dgm:cxn modelId="{52CB7DB2-FEFD-4A26-84C3-8CB03FAF235E}" srcId="{0DDF5462-19D0-47BE-A907-EEED270B1E1A}" destId="{0BD9043F-CE65-4A4C-9028-886F61FDED75}" srcOrd="0" destOrd="0" parTransId="{5A3393C5-76AC-4AF7-A256-737C3C76F7D9}" sibTransId="{8398C167-AA4D-4AD4-BE92-71314A2E29C9}"/>
    <dgm:cxn modelId="{895C89BB-662F-42F1-81F7-78FA5669F5B9}" srcId="{0DDF5462-19D0-47BE-A907-EEED270B1E1A}" destId="{09871D6D-38C2-4B7E-B555-BFE1E6C64F6D}" srcOrd="4" destOrd="0" parTransId="{9BDE7D2A-FFF8-4BBF-9635-1FA7670E0522}" sibTransId="{63CDE6E2-29DE-4ACB-95BD-55139DE7BAD1}"/>
    <dgm:cxn modelId="{60352EBC-5B70-4FA3-A77C-A8CEF965B1A0}" type="presOf" srcId="{09871D6D-38C2-4B7E-B555-BFE1E6C64F6D}" destId="{CC88BC15-75A9-42F5-A8E8-3BFF6D89CDA3}" srcOrd="0" destOrd="0" presId="urn:microsoft.com/office/officeart/2017/3/layout/DropPinTimeline"/>
    <dgm:cxn modelId="{A6BEEAC6-DF94-45C1-A902-2B4FC7194AA6}" type="presOf" srcId="{8FED89CC-396E-4796-AF5B-6785A5FDE88B}" destId="{D6E65103-E063-4C86-BB34-E0456C38F463}" srcOrd="0" destOrd="0" presId="urn:microsoft.com/office/officeart/2017/3/layout/DropPinTimeline"/>
    <dgm:cxn modelId="{418D25E9-62A0-4333-ABBB-3290162C28C4}" type="presOf" srcId="{CD19615A-5009-4AC9-AF7F-64061A007E0E}" destId="{D08635C6-E292-42BF-B30E-18B14476C167}" srcOrd="0" destOrd="0" presId="urn:microsoft.com/office/officeart/2017/3/layout/DropPinTimeline"/>
    <dgm:cxn modelId="{E2D5F7F1-FDA8-4080-A23B-9D991317D303}" type="presOf" srcId="{0DDF5462-19D0-47BE-A907-EEED270B1E1A}" destId="{645623BA-F8C0-48D8-81F3-C67179ED2580}" srcOrd="0" destOrd="0" presId="urn:microsoft.com/office/officeart/2017/3/layout/DropPinTimeline"/>
    <dgm:cxn modelId="{A7B49EF4-6E2F-4D96-B0AB-52940CC2C6AC}" type="presOf" srcId="{F44A1A6C-5D9E-41FD-AC63-7F5B63D6AF22}" destId="{C64E0A4E-B946-4EB8-86D8-7F01EDEC23EE}" srcOrd="0" destOrd="0" presId="urn:microsoft.com/office/officeart/2017/3/layout/DropPinTimeline"/>
    <dgm:cxn modelId="{4C3908FB-2A5F-4196-BE93-FA44A11B098F}" srcId="{F44A1A6C-5D9E-41FD-AC63-7F5B63D6AF22}" destId="{5FD9C2E2-82B3-466D-90F2-99CB3D694DF5}" srcOrd="0" destOrd="0" parTransId="{030B3BC0-5FD3-4BE6-BC79-806490C5E08F}" sibTransId="{1AB23BC8-9110-4FA2-BC8F-D94E09DAAA40}"/>
    <dgm:cxn modelId="{041D09FB-8747-4933-BA6D-93C33BDA0D26}" srcId="{F44A1A6C-5D9E-41FD-AC63-7F5B63D6AF22}" destId="{9F0B3E7B-AC76-4933-9E53-A1D673F0B9AF}" srcOrd="1" destOrd="0" parTransId="{24C901D0-4DC0-499E-A3FF-4CA1E2E64A1E}" sibTransId="{6C92885A-D5C4-4920-B65B-4FACBD597059}"/>
    <dgm:cxn modelId="{D4A1530A-E8A0-443B-9EBB-AC6525452DC9}" type="presParOf" srcId="{645623BA-F8C0-48D8-81F3-C67179ED2580}" destId="{F1212E13-0CD7-450A-AB59-FC5BAD41C156}" srcOrd="0" destOrd="0" presId="urn:microsoft.com/office/officeart/2017/3/layout/DropPinTimeline"/>
    <dgm:cxn modelId="{86B30F34-B836-4176-A9ED-232678E8956F}" type="presParOf" srcId="{645623BA-F8C0-48D8-81F3-C67179ED2580}" destId="{B5FA1203-98AB-4638-B1D3-E34788DAE033}" srcOrd="1" destOrd="0" presId="urn:microsoft.com/office/officeart/2017/3/layout/DropPinTimeline"/>
    <dgm:cxn modelId="{DF18F939-CF71-4B83-BB0A-F198752E91D0}" type="presParOf" srcId="{B5FA1203-98AB-4638-B1D3-E34788DAE033}" destId="{5FE13628-8A0C-4C0D-A520-364884FD8818}" srcOrd="0" destOrd="0" presId="urn:microsoft.com/office/officeart/2017/3/layout/DropPinTimeline"/>
    <dgm:cxn modelId="{68C7582B-1D2B-40A1-A319-62316228E33B}" type="presParOf" srcId="{5FE13628-8A0C-4C0D-A520-364884FD8818}" destId="{2056525B-25ED-4B11-B4A9-0E3F1E236035}" srcOrd="0" destOrd="0" presId="urn:microsoft.com/office/officeart/2017/3/layout/DropPinTimeline"/>
    <dgm:cxn modelId="{9B80E44C-7EE9-478E-B50E-F8214877DB6B}" type="presParOf" srcId="{5FE13628-8A0C-4C0D-A520-364884FD8818}" destId="{8F7C6BA7-508B-4A5D-9258-3CB1076BDEEE}" srcOrd="1" destOrd="0" presId="urn:microsoft.com/office/officeart/2017/3/layout/DropPinTimeline"/>
    <dgm:cxn modelId="{5FB3D2DC-FC65-4B0C-B7B1-6C3A3FFD37FE}" type="presParOf" srcId="{8F7C6BA7-508B-4A5D-9258-3CB1076BDEEE}" destId="{C158A103-D252-411D-8A3A-B5A8084B1FCE}" srcOrd="0" destOrd="0" presId="urn:microsoft.com/office/officeart/2017/3/layout/DropPinTimeline"/>
    <dgm:cxn modelId="{98E42C6C-91B6-4CAC-9CA2-86435E4C7F56}" type="presParOf" srcId="{8F7C6BA7-508B-4A5D-9258-3CB1076BDEEE}" destId="{32B0AB22-5659-4856-8407-D4108E5CAE02}" srcOrd="1" destOrd="0" presId="urn:microsoft.com/office/officeart/2017/3/layout/DropPinTimeline"/>
    <dgm:cxn modelId="{96C0FBD1-9BBD-461A-9775-7DBCFAE4644B}" type="presParOf" srcId="{5FE13628-8A0C-4C0D-A520-364884FD8818}" destId="{D6E65103-E063-4C86-BB34-E0456C38F463}" srcOrd="2" destOrd="0" presId="urn:microsoft.com/office/officeart/2017/3/layout/DropPinTimeline"/>
    <dgm:cxn modelId="{A4C7AF69-D70A-4948-A5F2-804C6F32F09E}" type="presParOf" srcId="{5FE13628-8A0C-4C0D-A520-364884FD8818}" destId="{2F9381B6-7545-4BEB-9BC4-8AF86B433086}" srcOrd="3" destOrd="0" presId="urn:microsoft.com/office/officeart/2017/3/layout/DropPinTimeline"/>
    <dgm:cxn modelId="{3D7CF4F1-831F-495E-9E14-FB99BB20F213}" type="presParOf" srcId="{5FE13628-8A0C-4C0D-A520-364884FD8818}" destId="{FC560CAE-3D5F-406C-A6BA-33C9A524A430}" srcOrd="4" destOrd="0" presId="urn:microsoft.com/office/officeart/2017/3/layout/DropPinTimeline"/>
    <dgm:cxn modelId="{0262283A-6DC8-4073-83D1-9D2938DCF3FA}" type="presParOf" srcId="{5FE13628-8A0C-4C0D-A520-364884FD8818}" destId="{83149C8A-B5DA-4DC2-8028-5D9B7DEA16D1}" srcOrd="5" destOrd="0" presId="urn:microsoft.com/office/officeart/2017/3/layout/DropPinTimeline"/>
    <dgm:cxn modelId="{F0A60956-5689-4687-A0B7-178C771C22B3}" type="presParOf" srcId="{B5FA1203-98AB-4638-B1D3-E34788DAE033}" destId="{46046698-7756-4264-89A9-2ED96DA3D8A1}" srcOrd="1" destOrd="0" presId="urn:microsoft.com/office/officeart/2017/3/layout/DropPinTimeline"/>
    <dgm:cxn modelId="{F9A20AFB-2B39-4CB5-9651-BAAE3FAA9924}" type="presParOf" srcId="{B5FA1203-98AB-4638-B1D3-E34788DAE033}" destId="{08888B4D-4F36-4E85-84D4-5800B3489362}" srcOrd="2" destOrd="0" presId="urn:microsoft.com/office/officeart/2017/3/layout/DropPinTimeline"/>
    <dgm:cxn modelId="{FE653A1F-CB3E-4E07-8AFE-BA50E96EFC8B}" type="presParOf" srcId="{08888B4D-4F36-4E85-84D4-5800B3489362}" destId="{F8819F92-5B31-497C-AB2F-EA619AE3AD6A}" srcOrd="0" destOrd="0" presId="urn:microsoft.com/office/officeart/2017/3/layout/DropPinTimeline"/>
    <dgm:cxn modelId="{456DC071-EDC1-4CDA-94A8-22773139C0E3}" type="presParOf" srcId="{08888B4D-4F36-4E85-84D4-5800B3489362}" destId="{68265BB6-57A2-463E-BC4E-54984DDB305B}" srcOrd="1" destOrd="0" presId="urn:microsoft.com/office/officeart/2017/3/layout/DropPinTimeline"/>
    <dgm:cxn modelId="{222C7AA7-2D96-4952-A2F7-547B503A7DF3}" type="presParOf" srcId="{68265BB6-57A2-463E-BC4E-54984DDB305B}" destId="{0250D46D-3FFB-4820-806E-E7F3F04EA235}" srcOrd="0" destOrd="0" presId="urn:microsoft.com/office/officeart/2017/3/layout/DropPinTimeline"/>
    <dgm:cxn modelId="{A14EA30C-08EC-43C8-B971-939FAEB90094}" type="presParOf" srcId="{68265BB6-57A2-463E-BC4E-54984DDB305B}" destId="{2C7BCB24-A7BC-4875-A4FA-983B25AE7BD2}" srcOrd="1" destOrd="0" presId="urn:microsoft.com/office/officeart/2017/3/layout/DropPinTimeline"/>
    <dgm:cxn modelId="{2D329EAA-158A-4533-B5D0-053BA4EC9C07}" type="presParOf" srcId="{08888B4D-4F36-4E85-84D4-5800B3489362}" destId="{D7C95018-3B01-426E-88F6-BC76CCBA2484}" srcOrd="2" destOrd="0" presId="urn:microsoft.com/office/officeart/2017/3/layout/DropPinTimeline"/>
    <dgm:cxn modelId="{72AD9228-71B5-4720-A393-EC3D3165F0B4}" type="presParOf" srcId="{08888B4D-4F36-4E85-84D4-5800B3489362}" destId="{49FC7845-3CD0-45A4-88CC-9724A38B0E57}" srcOrd="3" destOrd="0" presId="urn:microsoft.com/office/officeart/2017/3/layout/DropPinTimeline"/>
    <dgm:cxn modelId="{F197C24B-4210-4803-B835-E6232BFFCC10}" type="presParOf" srcId="{08888B4D-4F36-4E85-84D4-5800B3489362}" destId="{2A43E453-11A3-44AE-A1B6-CDC064479B81}" srcOrd="4" destOrd="0" presId="urn:microsoft.com/office/officeart/2017/3/layout/DropPinTimeline"/>
    <dgm:cxn modelId="{DD6F036C-2262-4861-B5CA-B456963031E8}" type="presParOf" srcId="{08888B4D-4F36-4E85-84D4-5800B3489362}" destId="{865DB9A5-BCB5-476F-A284-4CD12F1DD988}" srcOrd="5" destOrd="0" presId="urn:microsoft.com/office/officeart/2017/3/layout/DropPinTimeline"/>
    <dgm:cxn modelId="{C0AE5AD5-6F9F-4155-B7A7-0B56AA58CBBB}" type="presParOf" srcId="{B5FA1203-98AB-4638-B1D3-E34788DAE033}" destId="{FA3F98CF-954D-458E-95BB-D45905076491}" srcOrd="3" destOrd="0" presId="urn:microsoft.com/office/officeart/2017/3/layout/DropPinTimeline"/>
    <dgm:cxn modelId="{DD1597E9-BF9A-4F09-95C6-F489F647FD1F}" type="presParOf" srcId="{B5FA1203-98AB-4638-B1D3-E34788DAE033}" destId="{6B961543-E188-4EBD-95AE-6166E72CFD6B}" srcOrd="4" destOrd="0" presId="urn:microsoft.com/office/officeart/2017/3/layout/DropPinTimeline"/>
    <dgm:cxn modelId="{CF36EBD9-1C96-44CE-BB56-6DF141EA1498}" type="presParOf" srcId="{6B961543-E188-4EBD-95AE-6166E72CFD6B}" destId="{4A74B94F-A87E-4468-A22A-17C99EFE2824}" srcOrd="0" destOrd="0" presId="urn:microsoft.com/office/officeart/2017/3/layout/DropPinTimeline"/>
    <dgm:cxn modelId="{2B7082D8-6CDE-467C-B47C-F3AD1C759944}" type="presParOf" srcId="{6B961543-E188-4EBD-95AE-6166E72CFD6B}" destId="{95F51870-6046-4A76-A7D9-9DD6F18282D9}" srcOrd="1" destOrd="0" presId="urn:microsoft.com/office/officeart/2017/3/layout/DropPinTimeline"/>
    <dgm:cxn modelId="{CC4408B5-D002-458F-A8BB-3576BCF89EE8}" type="presParOf" srcId="{95F51870-6046-4A76-A7D9-9DD6F18282D9}" destId="{032F907B-F972-4965-91DF-34CF21458B1F}" srcOrd="0" destOrd="0" presId="urn:microsoft.com/office/officeart/2017/3/layout/DropPinTimeline"/>
    <dgm:cxn modelId="{DB0AFAB1-C5A7-43B3-A0F6-82491BF114A0}" type="presParOf" srcId="{95F51870-6046-4A76-A7D9-9DD6F18282D9}" destId="{E2B87598-81C4-4E36-A4B3-56C6FB86AF6E}" srcOrd="1" destOrd="0" presId="urn:microsoft.com/office/officeart/2017/3/layout/DropPinTimeline"/>
    <dgm:cxn modelId="{C6DB51E0-EBE3-4D7F-843F-04799A1ABEFE}" type="presParOf" srcId="{6B961543-E188-4EBD-95AE-6166E72CFD6B}" destId="{14CA0F5E-87D8-4AC6-AD73-A0F06F3F81E9}" srcOrd="2" destOrd="0" presId="urn:microsoft.com/office/officeart/2017/3/layout/DropPinTimeline"/>
    <dgm:cxn modelId="{CB1C8D33-F546-4913-BB67-7015CC09B2AF}" type="presParOf" srcId="{6B961543-E188-4EBD-95AE-6166E72CFD6B}" destId="{46F1F6B9-A7BC-4434-85EA-D3C1252F48B1}" srcOrd="3" destOrd="0" presId="urn:microsoft.com/office/officeart/2017/3/layout/DropPinTimeline"/>
    <dgm:cxn modelId="{2EB53F65-3AD3-40BE-A8BC-9E51E9C66B66}" type="presParOf" srcId="{6B961543-E188-4EBD-95AE-6166E72CFD6B}" destId="{223EE7B8-3C65-4754-AE19-FCD323800AFE}" srcOrd="4" destOrd="0" presId="urn:microsoft.com/office/officeart/2017/3/layout/DropPinTimeline"/>
    <dgm:cxn modelId="{009722CC-3AD7-48E8-9428-FC9D6FD5BAD4}" type="presParOf" srcId="{6B961543-E188-4EBD-95AE-6166E72CFD6B}" destId="{C84492AC-4294-45DA-8BB7-5B8A4882242C}" srcOrd="5" destOrd="0" presId="urn:microsoft.com/office/officeart/2017/3/layout/DropPinTimeline"/>
    <dgm:cxn modelId="{3731313B-5AD1-42F1-9D89-CAD8E98726C4}" type="presParOf" srcId="{B5FA1203-98AB-4638-B1D3-E34788DAE033}" destId="{78186882-B6DD-4941-855E-615B2EE6D336}" srcOrd="5" destOrd="0" presId="urn:microsoft.com/office/officeart/2017/3/layout/DropPinTimeline"/>
    <dgm:cxn modelId="{F92D68C3-2201-4747-B05A-A6F9618BB7B6}" type="presParOf" srcId="{B5FA1203-98AB-4638-B1D3-E34788DAE033}" destId="{2B154B3D-8946-44B0-A439-733438FCB9D8}" srcOrd="6" destOrd="0" presId="urn:microsoft.com/office/officeart/2017/3/layout/DropPinTimeline"/>
    <dgm:cxn modelId="{9F981E3F-6801-4505-8B84-9B8DA2794C65}" type="presParOf" srcId="{2B154B3D-8946-44B0-A439-733438FCB9D8}" destId="{836B370C-8E67-4CE6-888D-270D111F53CC}" srcOrd="0" destOrd="0" presId="urn:microsoft.com/office/officeart/2017/3/layout/DropPinTimeline"/>
    <dgm:cxn modelId="{ABB161EF-84BE-4EA5-8D77-9E82FA8746D1}" type="presParOf" srcId="{2B154B3D-8946-44B0-A439-733438FCB9D8}" destId="{D7F08616-8F8D-45A9-BD95-26D8E90ECF57}" srcOrd="1" destOrd="0" presId="urn:microsoft.com/office/officeart/2017/3/layout/DropPinTimeline"/>
    <dgm:cxn modelId="{E31BF874-1D4A-4A71-924E-3884BA2C72E1}" type="presParOf" srcId="{D7F08616-8F8D-45A9-BD95-26D8E90ECF57}" destId="{13ED2E82-75B5-4F01-9B99-215285FE1648}" srcOrd="0" destOrd="0" presId="urn:microsoft.com/office/officeart/2017/3/layout/DropPinTimeline"/>
    <dgm:cxn modelId="{A76AF2E2-859E-4223-A7E7-716D63E44D97}" type="presParOf" srcId="{D7F08616-8F8D-45A9-BD95-26D8E90ECF57}" destId="{9F82608E-89E2-4493-B265-1635C4650938}" srcOrd="1" destOrd="0" presId="urn:microsoft.com/office/officeart/2017/3/layout/DropPinTimeline"/>
    <dgm:cxn modelId="{F0BE5F27-78B1-4766-A443-A7CEE2E9D593}" type="presParOf" srcId="{2B154B3D-8946-44B0-A439-733438FCB9D8}" destId="{D08635C6-E292-42BF-B30E-18B14476C167}" srcOrd="2" destOrd="0" presId="urn:microsoft.com/office/officeart/2017/3/layout/DropPinTimeline"/>
    <dgm:cxn modelId="{125535DA-5053-4010-91A3-81C84416892A}" type="presParOf" srcId="{2B154B3D-8946-44B0-A439-733438FCB9D8}" destId="{12C7B1BF-38BE-4D7E-96D6-835371A85F4A}" srcOrd="3" destOrd="0" presId="urn:microsoft.com/office/officeart/2017/3/layout/DropPinTimeline"/>
    <dgm:cxn modelId="{2FDE4550-F182-44B7-ADBD-A0C1D57768CB}" type="presParOf" srcId="{2B154B3D-8946-44B0-A439-733438FCB9D8}" destId="{D19C671E-453D-4D3E-AEDC-0D481C5D7D72}" srcOrd="4" destOrd="0" presId="urn:microsoft.com/office/officeart/2017/3/layout/DropPinTimeline"/>
    <dgm:cxn modelId="{2EB94792-7F99-4C00-B897-F6A9B2E9C4C0}" type="presParOf" srcId="{2B154B3D-8946-44B0-A439-733438FCB9D8}" destId="{D7940834-8D5E-4697-857A-6480B3E25D96}" srcOrd="5" destOrd="0" presId="urn:microsoft.com/office/officeart/2017/3/layout/DropPinTimeline"/>
    <dgm:cxn modelId="{0E777A6C-4FCB-498F-BE8A-B55A7AE78317}" type="presParOf" srcId="{B5FA1203-98AB-4638-B1D3-E34788DAE033}" destId="{CE9D2F3A-F933-48A4-AB46-012965688300}" srcOrd="7" destOrd="0" presId="urn:microsoft.com/office/officeart/2017/3/layout/DropPinTimeline"/>
    <dgm:cxn modelId="{C91544DB-877A-4C1E-8D39-113909697D88}" type="presParOf" srcId="{B5FA1203-98AB-4638-B1D3-E34788DAE033}" destId="{C03B30D6-28C7-4527-B99D-09E6399E7A82}" srcOrd="8" destOrd="0" presId="urn:microsoft.com/office/officeart/2017/3/layout/DropPinTimeline"/>
    <dgm:cxn modelId="{E705CC3A-AEE5-472D-BD2E-DADC19F316D5}" type="presParOf" srcId="{C03B30D6-28C7-4527-B99D-09E6399E7A82}" destId="{47A6F13F-7B79-4014-B29D-38C4A82077B4}" srcOrd="0" destOrd="0" presId="urn:microsoft.com/office/officeart/2017/3/layout/DropPinTimeline"/>
    <dgm:cxn modelId="{84C541E6-CFE4-4840-993E-ADDA0B56E370}" type="presParOf" srcId="{C03B30D6-28C7-4527-B99D-09E6399E7A82}" destId="{BD09A7EB-E71A-4A7C-9A17-7E41245A53FC}" srcOrd="1" destOrd="0" presId="urn:microsoft.com/office/officeart/2017/3/layout/DropPinTimeline"/>
    <dgm:cxn modelId="{1A8F524D-9F69-49AE-BD3F-3168AD430AB5}" type="presParOf" srcId="{BD09A7EB-E71A-4A7C-9A17-7E41245A53FC}" destId="{3AD97FA4-DAC1-417E-BB4B-D96667544347}" srcOrd="0" destOrd="0" presId="urn:microsoft.com/office/officeart/2017/3/layout/DropPinTimeline"/>
    <dgm:cxn modelId="{05F26177-C360-4500-922A-EA8BF84BFF07}" type="presParOf" srcId="{BD09A7EB-E71A-4A7C-9A17-7E41245A53FC}" destId="{4E44F3EB-8AC7-4BFA-A36B-1A7B11D29494}" srcOrd="1" destOrd="0" presId="urn:microsoft.com/office/officeart/2017/3/layout/DropPinTimeline"/>
    <dgm:cxn modelId="{7D2D47D7-C418-4AE2-ACBB-8C16A0CD11E8}" type="presParOf" srcId="{C03B30D6-28C7-4527-B99D-09E6399E7A82}" destId="{BFC20519-F4F9-43BB-9E20-C5CFB93ED0F4}" srcOrd="2" destOrd="0" presId="urn:microsoft.com/office/officeart/2017/3/layout/DropPinTimeline"/>
    <dgm:cxn modelId="{B581B6DA-C716-4F44-9AE9-645DBD59CF01}" type="presParOf" srcId="{C03B30D6-28C7-4527-B99D-09E6399E7A82}" destId="{CC88BC15-75A9-42F5-A8E8-3BFF6D89CDA3}" srcOrd="3" destOrd="0" presId="urn:microsoft.com/office/officeart/2017/3/layout/DropPinTimeline"/>
    <dgm:cxn modelId="{B5CB9037-F3DC-41AF-8189-799506867456}" type="presParOf" srcId="{C03B30D6-28C7-4527-B99D-09E6399E7A82}" destId="{692341A5-DF81-47C0-AF6C-418EC90C062C}" srcOrd="4" destOrd="0" presId="urn:microsoft.com/office/officeart/2017/3/layout/DropPinTimeline"/>
    <dgm:cxn modelId="{F9A7BD2C-DBA7-4F92-9825-6A6C0DEC84C5}" type="presParOf" srcId="{C03B30D6-28C7-4527-B99D-09E6399E7A82}" destId="{D1E01BA7-2EA4-48A7-ADE0-CECABF955A35}" srcOrd="5" destOrd="0" presId="urn:microsoft.com/office/officeart/2017/3/layout/DropPinTimeline"/>
    <dgm:cxn modelId="{C76C21C3-980F-4D8A-B201-82482E0678DF}" type="presParOf" srcId="{B5FA1203-98AB-4638-B1D3-E34788DAE033}" destId="{77A69572-656A-49F3-A547-FBB93955B73B}" srcOrd="9" destOrd="0" presId="urn:microsoft.com/office/officeart/2017/3/layout/DropPinTimeline"/>
    <dgm:cxn modelId="{427EE440-F62E-43FA-9B0A-5D5D5E1991E7}" type="presParOf" srcId="{B5FA1203-98AB-4638-B1D3-E34788DAE033}" destId="{55093C00-A210-47E0-BF1F-4A343001F1ED}" srcOrd="10" destOrd="0" presId="urn:microsoft.com/office/officeart/2017/3/layout/DropPinTimeline"/>
    <dgm:cxn modelId="{082DEA5E-0D3D-42BD-A5D2-C622DA911B82}" type="presParOf" srcId="{55093C00-A210-47E0-BF1F-4A343001F1ED}" destId="{C29DD76F-C95C-4BE5-B72E-FCDF0E389EAA}" srcOrd="0" destOrd="0" presId="urn:microsoft.com/office/officeart/2017/3/layout/DropPinTimeline"/>
    <dgm:cxn modelId="{BE34EBF3-9E9A-4CA9-90EB-166478EFD739}" type="presParOf" srcId="{55093C00-A210-47E0-BF1F-4A343001F1ED}" destId="{8431EA7B-F7DE-46AB-9645-8E715FD36904}" srcOrd="1" destOrd="0" presId="urn:microsoft.com/office/officeart/2017/3/layout/DropPinTimeline"/>
    <dgm:cxn modelId="{42CCB8B0-AD73-4143-91E1-16BA0653F4E3}" type="presParOf" srcId="{8431EA7B-F7DE-46AB-9645-8E715FD36904}" destId="{253C5131-00A7-4638-A9B1-2AEF3DD1EDE6}" srcOrd="0" destOrd="0" presId="urn:microsoft.com/office/officeart/2017/3/layout/DropPinTimeline"/>
    <dgm:cxn modelId="{B93BFB39-AE00-461D-9BFF-852984C77F62}" type="presParOf" srcId="{8431EA7B-F7DE-46AB-9645-8E715FD36904}" destId="{871A8613-8A7B-4050-B4D6-00651CDD80C0}" srcOrd="1" destOrd="0" presId="urn:microsoft.com/office/officeart/2017/3/layout/DropPinTimeline"/>
    <dgm:cxn modelId="{966A6CC8-ED87-4770-BDC4-88244E265F36}" type="presParOf" srcId="{55093C00-A210-47E0-BF1F-4A343001F1ED}" destId="{45699D35-C5B0-4279-B902-DE7D0722A9C4}" srcOrd="2" destOrd="0" presId="urn:microsoft.com/office/officeart/2017/3/layout/DropPinTimeline"/>
    <dgm:cxn modelId="{0187E677-6DA7-4C4F-8446-E9C291068143}" type="presParOf" srcId="{55093C00-A210-47E0-BF1F-4A343001F1ED}" destId="{2CCC5D5C-C781-4B82-BC35-8C94A20E2B67}" srcOrd="3" destOrd="0" presId="urn:microsoft.com/office/officeart/2017/3/layout/DropPinTimeline"/>
    <dgm:cxn modelId="{A2FFA83A-7464-4013-8C59-E35D85399ACB}" type="presParOf" srcId="{55093C00-A210-47E0-BF1F-4A343001F1ED}" destId="{5B5E9082-84A9-4718-A159-E02FCA68CAE9}" srcOrd="4" destOrd="0" presId="urn:microsoft.com/office/officeart/2017/3/layout/DropPinTimeline"/>
    <dgm:cxn modelId="{99FE325E-C819-47B9-8292-244C6626BA0C}" type="presParOf" srcId="{55093C00-A210-47E0-BF1F-4A343001F1ED}" destId="{42E3D743-64E5-4769-91D3-9B05E9C6651F}" srcOrd="5" destOrd="0" presId="urn:microsoft.com/office/officeart/2017/3/layout/DropPinTimeline"/>
    <dgm:cxn modelId="{26EB4EBB-3950-4C06-A9CA-D8F61065096B}" type="presParOf" srcId="{B5FA1203-98AB-4638-B1D3-E34788DAE033}" destId="{203A3C5F-4A66-4590-A29B-C8DF35D6A196}" srcOrd="11" destOrd="0" presId="urn:microsoft.com/office/officeart/2017/3/layout/DropPinTimeline"/>
    <dgm:cxn modelId="{4163A6C7-0B1A-4C13-B7A8-9AB910556A6B}" type="presParOf" srcId="{B5FA1203-98AB-4638-B1D3-E34788DAE033}" destId="{7A62B251-262D-4BF7-BB72-7FE6C5FDAA9D}" srcOrd="12" destOrd="0" presId="urn:microsoft.com/office/officeart/2017/3/layout/DropPinTimeline"/>
    <dgm:cxn modelId="{81E8EF85-1287-4FAF-B4BD-B9C3D1B6196F}" type="presParOf" srcId="{7A62B251-262D-4BF7-BB72-7FE6C5FDAA9D}" destId="{A3A4F2C3-F9E7-4E30-961A-29038A070EC2}" srcOrd="0" destOrd="0" presId="urn:microsoft.com/office/officeart/2017/3/layout/DropPinTimeline"/>
    <dgm:cxn modelId="{83D1558A-2D1C-4CFC-A58C-66709C43FC70}" type="presParOf" srcId="{7A62B251-262D-4BF7-BB72-7FE6C5FDAA9D}" destId="{6E2CE9BE-DFD8-48AA-88C9-3221323A417A}" srcOrd="1" destOrd="0" presId="urn:microsoft.com/office/officeart/2017/3/layout/DropPinTimeline"/>
    <dgm:cxn modelId="{D6893744-15AC-47F8-89A6-204F78BE8B82}" type="presParOf" srcId="{6E2CE9BE-DFD8-48AA-88C9-3221323A417A}" destId="{7406E0A2-EA9C-48D0-A314-51B5967F1FB9}" srcOrd="0" destOrd="0" presId="urn:microsoft.com/office/officeart/2017/3/layout/DropPinTimeline"/>
    <dgm:cxn modelId="{8E2F1BF0-2806-486D-B370-DB954FB7648B}" type="presParOf" srcId="{6E2CE9BE-DFD8-48AA-88C9-3221323A417A}" destId="{ACD6F1E1-A02A-464B-B274-A5667762C376}" srcOrd="1" destOrd="0" presId="urn:microsoft.com/office/officeart/2017/3/layout/DropPinTimeline"/>
    <dgm:cxn modelId="{35C03ABF-91D8-4649-8C0F-8D400C178457}" type="presParOf" srcId="{7A62B251-262D-4BF7-BB72-7FE6C5FDAA9D}" destId="{792C025E-DB68-494C-965C-6AAF2A2C53F1}" srcOrd="2" destOrd="0" presId="urn:microsoft.com/office/officeart/2017/3/layout/DropPinTimeline"/>
    <dgm:cxn modelId="{057D9398-65F1-41E5-8A47-F004D41B502A}" type="presParOf" srcId="{7A62B251-262D-4BF7-BB72-7FE6C5FDAA9D}" destId="{4D56EE13-EB30-40F5-896A-223B6F8D6683}" srcOrd="3" destOrd="0" presId="urn:microsoft.com/office/officeart/2017/3/layout/DropPinTimeline"/>
    <dgm:cxn modelId="{2C759882-1E29-45BB-81BE-DE686671BF16}" type="presParOf" srcId="{7A62B251-262D-4BF7-BB72-7FE6C5FDAA9D}" destId="{029DF61A-9970-4B83-84A5-5404835C4C44}" srcOrd="4" destOrd="0" presId="urn:microsoft.com/office/officeart/2017/3/layout/DropPinTimeline"/>
    <dgm:cxn modelId="{E44CBF3A-ECD6-4BFD-BCBE-D038A59DA5D1}" type="presParOf" srcId="{7A62B251-262D-4BF7-BB72-7FE6C5FDAA9D}" destId="{B4A788C9-A818-4B15-9BC5-530091F7C88F}" srcOrd="5" destOrd="0" presId="urn:microsoft.com/office/officeart/2017/3/layout/DropPinTimeline"/>
    <dgm:cxn modelId="{F595F445-9C94-4B68-96E4-EA6776C3A4E5}" type="presParOf" srcId="{B5FA1203-98AB-4638-B1D3-E34788DAE033}" destId="{D6D36279-A53F-4C87-9363-0533982BA818}" srcOrd="13" destOrd="0" presId="urn:microsoft.com/office/officeart/2017/3/layout/DropPinTimeline"/>
    <dgm:cxn modelId="{B473DDAE-FB3A-4CEE-B98D-EC2181AFD6EC}" type="presParOf" srcId="{B5FA1203-98AB-4638-B1D3-E34788DAE033}" destId="{18779164-E930-4E6D-9143-28C96779B465}" srcOrd="14" destOrd="0" presId="urn:microsoft.com/office/officeart/2017/3/layout/DropPinTimeline"/>
    <dgm:cxn modelId="{ABA5A5FC-B159-4B89-8B48-8803DA04BC91}" type="presParOf" srcId="{18779164-E930-4E6D-9143-28C96779B465}" destId="{EF712A2B-532D-4340-88F8-E01717EE0D23}" srcOrd="0" destOrd="0" presId="urn:microsoft.com/office/officeart/2017/3/layout/DropPinTimeline"/>
    <dgm:cxn modelId="{872309F6-CD2B-42FC-8EF3-6DB7EDAD9BCA}" type="presParOf" srcId="{18779164-E930-4E6D-9143-28C96779B465}" destId="{F6DE142F-6598-4373-BFF2-0439A2731FAD}" srcOrd="1" destOrd="0" presId="urn:microsoft.com/office/officeart/2017/3/layout/DropPinTimeline"/>
    <dgm:cxn modelId="{D7BB18E3-B4F7-4F4E-9BA0-A0BD5977E47E}" type="presParOf" srcId="{F6DE142F-6598-4373-BFF2-0439A2731FAD}" destId="{81218E2B-4E5A-4961-8061-7952864718B5}" srcOrd="0" destOrd="0" presId="urn:microsoft.com/office/officeart/2017/3/layout/DropPinTimeline"/>
    <dgm:cxn modelId="{4BA39649-4A8A-47C8-9130-9B4BF0799349}" type="presParOf" srcId="{F6DE142F-6598-4373-BFF2-0439A2731FAD}" destId="{96492535-3BD3-4915-BB2C-C3C068382F40}" srcOrd="1" destOrd="0" presId="urn:microsoft.com/office/officeart/2017/3/layout/DropPinTimeline"/>
    <dgm:cxn modelId="{80439E9B-0971-4267-AE47-4DA0BAECCC5C}" type="presParOf" srcId="{18779164-E930-4E6D-9143-28C96779B465}" destId="{CB65E3B0-128B-48C4-8146-798AF6A6CB5C}" srcOrd="2" destOrd="0" presId="urn:microsoft.com/office/officeart/2017/3/layout/DropPinTimeline"/>
    <dgm:cxn modelId="{35CF5787-BC17-46DF-88E1-C489EA37408B}" type="presParOf" srcId="{18779164-E930-4E6D-9143-28C96779B465}" destId="{C64E0A4E-B946-4EB8-86D8-7F01EDEC23EE}" srcOrd="3" destOrd="0" presId="urn:microsoft.com/office/officeart/2017/3/layout/DropPinTimeline"/>
    <dgm:cxn modelId="{4A23EEDE-2CA1-47A6-8D4E-7FC63A5644E1}" type="presParOf" srcId="{18779164-E930-4E6D-9143-28C96779B465}" destId="{5BFFE67E-AE6A-45F2-8F7F-605954AA5563}" srcOrd="4" destOrd="0" presId="urn:microsoft.com/office/officeart/2017/3/layout/DropPinTimeline"/>
    <dgm:cxn modelId="{6B1D81DD-C55A-4AB1-92F2-C8C56019A2D3}" type="presParOf" srcId="{18779164-E930-4E6D-9143-28C96779B465}" destId="{423E6A45-09D8-420D-8EED-8D6974BE7D8E}"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2DD8342-E123-4D80-A569-0CA4B6987EAE}"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US"/>
        </a:p>
      </dgm:t>
    </dgm:pt>
    <dgm:pt modelId="{4916E8F3-5909-4386-8B62-4A0A5A26D827}">
      <dgm:prSet/>
      <dgm:spPr/>
      <dgm:t>
        <a:bodyPr/>
        <a:lstStyle/>
        <a:p>
          <a:r>
            <a:rPr lang="en-US" dirty="0">
              <a:latin typeface="Source Sans Pro" panose="020B0503030403020204" pitchFamily="34" charset="0"/>
              <a:ea typeface="Source Sans Pro" panose="020B0503030403020204" pitchFamily="34" charset="0"/>
            </a:rPr>
            <a:t>Help</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CEA821CD-6181-4783-BD37-E724095ECE0D}" type="parTrans" cxnId="{C713F15E-77F2-437A-BD4B-91C059C14583}">
      <dgm:prSet/>
      <dgm:spPr/>
      <dgm:t>
        <a:bodyPr/>
        <a:lstStyle/>
        <a:p>
          <a:endParaRPr lang="en-US"/>
        </a:p>
      </dgm:t>
    </dgm:pt>
    <dgm:pt modelId="{905AA874-C349-4358-AC79-94D21AD0CA94}" type="sibTrans" cxnId="{C713F15E-77F2-437A-BD4B-91C059C14583}">
      <dgm:prSet/>
      <dgm:spPr/>
      <dgm:t>
        <a:bodyPr/>
        <a:lstStyle/>
        <a:p>
          <a:endParaRPr lang="en-US"/>
        </a:p>
      </dgm:t>
    </dgm:pt>
    <dgm:pt modelId="{C484C654-5338-4301-9DBF-7B187365EEC7}">
      <dgm:prSet/>
      <dgm:spPr/>
      <dgm:t>
        <a:bodyPr/>
        <a:lstStyle/>
        <a:p>
          <a:r>
            <a:rPr lang="en-US" dirty="0">
              <a:latin typeface="Source Sans Pro" panose="020B0503030403020204" pitchFamily="34" charset="0"/>
              <a:ea typeface="Source Sans Pro" panose="020B0503030403020204" pitchFamily="34" charset="0"/>
            </a:rPr>
            <a:t>Help strengthen staff and leader’s knowledge and skill in discussing equity and belonging from a business</a:t>
          </a:r>
        </a:p>
      </dgm:t>
      <dgm:extLst>
        <a:ext uri="{E40237B7-FDA0-4F09-8148-C483321AD2D9}">
          <dgm14:cNvPr xmlns:dgm14="http://schemas.microsoft.com/office/drawing/2010/diagram" id="0" name="" descr="Help - Help strengthen staff and leader’s knowledge and skill in discussing equity and belonging from a business&#10;Provide - Provide space for personal stories &#10;Rotate - Rotate Equity Belonging Advisory Team meeting facilitators &#10;Encourage - Encourage BRG participation &#10;Bring - Bring policy and communications liaisons to EBAT meetings &#10;"/>
        </a:ext>
      </dgm:extLst>
    </dgm:pt>
    <dgm:pt modelId="{633AD6B4-447D-4A96-AAC6-B96B03D422E9}" type="parTrans" cxnId="{931B08B6-9018-461C-915E-E18BDBB0E3C4}">
      <dgm:prSet/>
      <dgm:spPr/>
      <dgm:t>
        <a:bodyPr/>
        <a:lstStyle/>
        <a:p>
          <a:endParaRPr lang="en-US"/>
        </a:p>
      </dgm:t>
    </dgm:pt>
    <dgm:pt modelId="{1C0522B9-4AF5-4B8E-8F87-FD90C1FF0C66}" type="sibTrans" cxnId="{931B08B6-9018-461C-915E-E18BDBB0E3C4}">
      <dgm:prSet/>
      <dgm:spPr/>
      <dgm:t>
        <a:bodyPr/>
        <a:lstStyle/>
        <a:p>
          <a:endParaRPr lang="en-US"/>
        </a:p>
      </dgm:t>
    </dgm:pt>
    <dgm:pt modelId="{751913E8-5889-4A35-BF15-E85E23E29B5A}">
      <dgm:prSet/>
      <dgm:spPr/>
      <dgm:t>
        <a:bodyPr/>
        <a:lstStyle/>
        <a:p>
          <a:r>
            <a:rPr lang="en-US" dirty="0">
              <a:latin typeface="Source Sans Pro" panose="020B0503030403020204" pitchFamily="34" charset="0"/>
              <a:ea typeface="Source Sans Pro" panose="020B0503030403020204" pitchFamily="34" charset="0"/>
            </a:rPr>
            <a:t>Provide</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D1FD0D22-F8C2-42F9-8760-77D5D892BAA6}" type="parTrans" cxnId="{22DA71DA-B306-4581-80B4-B7A2E7E566FB}">
      <dgm:prSet/>
      <dgm:spPr/>
      <dgm:t>
        <a:bodyPr/>
        <a:lstStyle/>
        <a:p>
          <a:endParaRPr lang="en-US"/>
        </a:p>
      </dgm:t>
    </dgm:pt>
    <dgm:pt modelId="{DD842EF3-4E55-42C0-9BA4-D0E9DBEA1476}" type="sibTrans" cxnId="{22DA71DA-B306-4581-80B4-B7A2E7E566FB}">
      <dgm:prSet/>
      <dgm:spPr/>
      <dgm:t>
        <a:bodyPr/>
        <a:lstStyle/>
        <a:p>
          <a:endParaRPr lang="en-US"/>
        </a:p>
      </dgm:t>
    </dgm:pt>
    <dgm:pt modelId="{80DD2A28-7445-497F-AEB9-BAC80658906D}">
      <dgm:prSet/>
      <dgm:spPr/>
      <dgm:t>
        <a:bodyPr/>
        <a:lstStyle/>
        <a:p>
          <a:r>
            <a:rPr lang="en-US" dirty="0">
              <a:latin typeface="Source Sans Pro" panose="020B0503030403020204" pitchFamily="34" charset="0"/>
              <a:ea typeface="Source Sans Pro" panose="020B0503030403020204" pitchFamily="34" charset="0"/>
            </a:rPr>
            <a:t>Provide space for personal stories </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1E22A974-73C9-4F11-AB98-0842F88028F7}" type="parTrans" cxnId="{96BABD13-AA7D-4A7B-BDF9-EE6C120520FC}">
      <dgm:prSet/>
      <dgm:spPr/>
      <dgm:t>
        <a:bodyPr/>
        <a:lstStyle/>
        <a:p>
          <a:endParaRPr lang="en-US"/>
        </a:p>
      </dgm:t>
    </dgm:pt>
    <dgm:pt modelId="{17C08ADA-94D4-4636-A5A3-3D11BCE9A57A}" type="sibTrans" cxnId="{96BABD13-AA7D-4A7B-BDF9-EE6C120520FC}">
      <dgm:prSet/>
      <dgm:spPr/>
      <dgm:t>
        <a:bodyPr/>
        <a:lstStyle/>
        <a:p>
          <a:endParaRPr lang="en-US"/>
        </a:p>
      </dgm:t>
    </dgm:pt>
    <dgm:pt modelId="{36CEC51C-1037-4591-94A2-E2B00757BB6C}">
      <dgm:prSet/>
      <dgm:spPr/>
      <dgm:t>
        <a:bodyPr/>
        <a:lstStyle/>
        <a:p>
          <a:r>
            <a:rPr lang="en-US" dirty="0">
              <a:latin typeface="Source Sans Pro" panose="020B0503030403020204" pitchFamily="34" charset="0"/>
              <a:ea typeface="Source Sans Pro" panose="020B0503030403020204" pitchFamily="34" charset="0"/>
            </a:rPr>
            <a:t>Rotate</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CF2DAD9A-3F40-4D65-B70D-E590461118F5}" type="parTrans" cxnId="{EAC950C0-BD10-44C6-9547-935681104946}">
      <dgm:prSet/>
      <dgm:spPr/>
      <dgm:t>
        <a:bodyPr/>
        <a:lstStyle/>
        <a:p>
          <a:endParaRPr lang="en-US"/>
        </a:p>
      </dgm:t>
    </dgm:pt>
    <dgm:pt modelId="{1A06A2B3-F3F6-4DE0-A3EB-9172FEA6C51E}" type="sibTrans" cxnId="{EAC950C0-BD10-44C6-9547-935681104946}">
      <dgm:prSet/>
      <dgm:spPr/>
      <dgm:t>
        <a:bodyPr/>
        <a:lstStyle/>
        <a:p>
          <a:endParaRPr lang="en-US"/>
        </a:p>
      </dgm:t>
    </dgm:pt>
    <dgm:pt modelId="{FC00A559-5CBA-412E-95A0-2E489C99A488}">
      <dgm:prSet/>
      <dgm:spPr/>
      <dgm:t>
        <a:bodyPr/>
        <a:lstStyle/>
        <a:p>
          <a:r>
            <a:rPr lang="en-US" dirty="0">
              <a:latin typeface="Source Sans Pro" panose="020B0503030403020204" pitchFamily="34" charset="0"/>
              <a:ea typeface="Source Sans Pro" panose="020B0503030403020204" pitchFamily="34" charset="0"/>
            </a:rPr>
            <a:t>Rotate Equity Belonging Advisory Team meeting facilitators </a:t>
          </a:r>
        </a:p>
      </dgm:t>
      <dgm:extLst>
        <a:ext uri="{E40237B7-FDA0-4F09-8148-C483321AD2D9}">
          <dgm14:cNvPr xmlns:dgm14="http://schemas.microsoft.com/office/drawing/2010/diagram" id="0" name="" descr="Equity is a shared responsibility &#10;&#10;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AEB887F1-DC4E-4F22-88D9-7014E8AD288F}" type="parTrans" cxnId="{F5A98E17-ACD4-4F95-A89A-A94A34513EE3}">
      <dgm:prSet/>
      <dgm:spPr/>
      <dgm:t>
        <a:bodyPr/>
        <a:lstStyle/>
        <a:p>
          <a:endParaRPr lang="en-US"/>
        </a:p>
      </dgm:t>
    </dgm:pt>
    <dgm:pt modelId="{4729B0E6-92C7-43D0-B352-F18BAC68B879}" type="sibTrans" cxnId="{F5A98E17-ACD4-4F95-A89A-A94A34513EE3}">
      <dgm:prSet/>
      <dgm:spPr/>
      <dgm:t>
        <a:bodyPr/>
        <a:lstStyle/>
        <a:p>
          <a:endParaRPr lang="en-US"/>
        </a:p>
      </dgm:t>
    </dgm:pt>
    <dgm:pt modelId="{59B7850E-1524-436E-9753-FA4166441DDC}">
      <dgm:prSet/>
      <dgm:spPr/>
      <dgm:t>
        <a:bodyPr/>
        <a:lstStyle/>
        <a:p>
          <a:r>
            <a:rPr lang="en-US" dirty="0">
              <a:latin typeface="Source Sans Pro" panose="020B0503030403020204" pitchFamily="34" charset="0"/>
              <a:ea typeface="Source Sans Pro" panose="020B0503030403020204" pitchFamily="34" charset="0"/>
            </a:rPr>
            <a:t>Encourage</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44B625D9-412F-41EF-A046-229552A55230}" type="parTrans" cxnId="{66F70C1E-294F-4D10-9420-51498C841518}">
      <dgm:prSet/>
      <dgm:spPr/>
      <dgm:t>
        <a:bodyPr/>
        <a:lstStyle/>
        <a:p>
          <a:endParaRPr lang="en-US"/>
        </a:p>
      </dgm:t>
    </dgm:pt>
    <dgm:pt modelId="{9CFF4439-9886-4D1E-8632-8544C93BFC01}" type="sibTrans" cxnId="{66F70C1E-294F-4D10-9420-51498C841518}">
      <dgm:prSet/>
      <dgm:spPr/>
      <dgm:t>
        <a:bodyPr/>
        <a:lstStyle/>
        <a:p>
          <a:endParaRPr lang="en-US"/>
        </a:p>
      </dgm:t>
    </dgm:pt>
    <dgm:pt modelId="{AB4334AE-8801-478A-9C6A-1F70DC9528D1}">
      <dgm:prSet/>
      <dgm:spPr/>
      <dgm:t>
        <a:bodyPr/>
        <a:lstStyle/>
        <a:p>
          <a:r>
            <a:rPr lang="en-US" dirty="0">
              <a:latin typeface="Source Sans Pro" panose="020B0503030403020204" pitchFamily="34" charset="0"/>
              <a:ea typeface="Source Sans Pro" panose="020B0503030403020204" pitchFamily="34" charset="0"/>
            </a:rPr>
            <a:t>Encourage BRG participation </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7F325ECF-CF44-48DA-9F9B-106839044C27}" type="parTrans" cxnId="{6050A0C9-F672-4848-93C2-E376D70868A7}">
      <dgm:prSet/>
      <dgm:spPr/>
      <dgm:t>
        <a:bodyPr/>
        <a:lstStyle/>
        <a:p>
          <a:endParaRPr lang="en-US"/>
        </a:p>
      </dgm:t>
    </dgm:pt>
    <dgm:pt modelId="{6B85DB07-7642-40F1-B4DF-C370EEAD688A}" type="sibTrans" cxnId="{6050A0C9-F672-4848-93C2-E376D70868A7}">
      <dgm:prSet/>
      <dgm:spPr/>
      <dgm:t>
        <a:bodyPr/>
        <a:lstStyle/>
        <a:p>
          <a:endParaRPr lang="en-US"/>
        </a:p>
      </dgm:t>
    </dgm:pt>
    <dgm:pt modelId="{D11E10FA-2846-47FB-AE87-2C544A6D8F5B}">
      <dgm:prSet/>
      <dgm:spPr/>
      <dgm:t>
        <a:bodyPr/>
        <a:lstStyle/>
        <a:p>
          <a:r>
            <a:rPr lang="en-US" dirty="0">
              <a:latin typeface="Source Sans Pro" panose="020B0503030403020204" pitchFamily="34" charset="0"/>
              <a:ea typeface="Source Sans Pro" panose="020B0503030403020204" pitchFamily="34" charset="0"/>
            </a:rPr>
            <a:t>Bring</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55815814-BC1E-499C-B4B4-77E9BE4526E5}" type="parTrans" cxnId="{0E95E95B-4C25-4B96-AC9B-36414E803BEB}">
      <dgm:prSet/>
      <dgm:spPr/>
      <dgm:t>
        <a:bodyPr/>
        <a:lstStyle/>
        <a:p>
          <a:endParaRPr lang="en-US"/>
        </a:p>
      </dgm:t>
    </dgm:pt>
    <dgm:pt modelId="{90E47669-EF4D-4D64-BCD0-199DD117FDB9}" type="sibTrans" cxnId="{0E95E95B-4C25-4B96-AC9B-36414E803BEB}">
      <dgm:prSet/>
      <dgm:spPr/>
      <dgm:t>
        <a:bodyPr/>
        <a:lstStyle/>
        <a:p>
          <a:endParaRPr lang="en-US"/>
        </a:p>
      </dgm:t>
    </dgm:pt>
    <dgm:pt modelId="{FD43C777-5301-4C94-BBDA-BAEBD9FE86C2}">
      <dgm:prSet/>
      <dgm:spPr/>
      <dgm:t>
        <a:bodyPr/>
        <a:lstStyle/>
        <a:p>
          <a:r>
            <a:rPr lang="en-US" dirty="0">
              <a:latin typeface="Source Sans Pro" panose="020B0503030403020204" pitchFamily="34" charset="0"/>
              <a:ea typeface="Source Sans Pro" panose="020B0503030403020204" pitchFamily="34" charset="0"/>
            </a:rPr>
            <a:t>Bring policy and communications liaisons to EBAT meetings </a:t>
          </a:r>
        </a:p>
      </dgm:t>
      <dgm:extLst>
        <a:ext uri="{E40237B7-FDA0-4F09-8148-C483321AD2D9}">
          <dgm14:cNvPr xmlns:dgm14="http://schemas.microsoft.com/office/drawing/2010/diagram" id="0" name="" descr="Help - Help strengthen staff and leader’s knowledge and skill in discussing equity and belonging from a business&#10;Provide&#10; Provide space for personal stories &#10;Rotate&#10; Rotate Equity Belonging Advisory Team meeting facilitators &#10;Encourage&#10; Encourage BRG participation &#10;Bring&#10; Bring policy and communications liaisons to EBAT meetings &#10;"/>
        </a:ext>
      </dgm:extLst>
    </dgm:pt>
    <dgm:pt modelId="{78D7FDEA-9352-40FF-A41B-4984C660948D}" type="parTrans" cxnId="{42BE7EAE-427C-4A8B-9F97-C61E7F86D934}">
      <dgm:prSet/>
      <dgm:spPr/>
      <dgm:t>
        <a:bodyPr/>
        <a:lstStyle/>
        <a:p>
          <a:endParaRPr lang="en-US"/>
        </a:p>
      </dgm:t>
    </dgm:pt>
    <dgm:pt modelId="{42C0689B-2864-4D6E-8378-BF88AF25BD8E}" type="sibTrans" cxnId="{42BE7EAE-427C-4A8B-9F97-C61E7F86D934}">
      <dgm:prSet/>
      <dgm:spPr/>
      <dgm:t>
        <a:bodyPr/>
        <a:lstStyle/>
        <a:p>
          <a:endParaRPr lang="en-US"/>
        </a:p>
      </dgm:t>
    </dgm:pt>
    <dgm:pt modelId="{7128B684-7B72-4651-AD6E-FBCD830EAEB3}" type="pres">
      <dgm:prSet presAssocID="{B2DD8342-E123-4D80-A569-0CA4B6987EAE}" presName="vert0" presStyleCnt="0">
        <dgm:presLayoutVars>
          <dgm:dir/>
          <dgm:animOne val="branch"/>
          <dgm:animLvl val="lvl"/>
        </dgm:presLayoutVars>
      </dgm:prSet>
      <dgm:spPr/>
    </dgm:pt>
    <dgm:pt modelId="{30DE9D56-8913-464B-8116-4CA2DAA4143A}" type="pres">
      <dgm:prSet presAssocID="{4916E8F3-5909-4386-8B62-4A0A5A26D827}" presName="thickLine" presStyleLbl="alignNode1" presStyleIdx="0" presStyleCnt="5"/>
      <dgm:spPr/>
    </dgm:pt>
    <dgm:pt modelId="{03060D9E-2593-45EB-BE8A-156A7EB998AC}" type="pres">
      <dgm:prSet presAssocID="{4916E8F3-5909-4386-8B62-4A0A5A26D827}" presName="horz1" presStyleCnt="0"/>
      <dgm:spPr/>
    </dgm:pt>
    <dgm:pt modelId="{3DF673B6-0527-4E50-8022-52FBCBF4E6C8}" type="pres">
      <dgm:prSet presAssocID="{4916E8F3-5909-4386-8B62-4A0A5A26D827}" presName="tx1" presStyleLbl="revTx" presStyleIdx="0" presStyleCnt="10"/>
      <dgm:spPr/>
    </dgm:pt>
    <dgm:pt modelId="{9B7338C8-342D-49F8-8620-8773B44B21AF}" type="pres">
      <dgm:prSet presAssocID="{4916E8F3-5909-4386-8B62-4A0A5A26D827}" presName="vert1" presStyleCnt="0"/>
      <dgm:spPr/>
    </dgm:pt>
    <dgm:pt modelId="{ADFA0E58-1E3E-4BFA-8C71-832B6FB84B36}" type="pres">
      <dgm:prSet presAssocID="{C484C654-5338-4301-9DBF-7B187365EEC7}" presName="vertSpace2a" presStyleCnt="0"/>
      <dgm:spPr/>
    </dgm:pt>
    <dgm:pt modelId="{C6694875-0636-4C40-9B5A-6AE2730DA1D3}" type="pres">
      <dgm:prSet presAssocID="{C484C654-5338-4301-9DBF-7B187365EEC7}" presName="horz2" presStyleCnt="0"/>
      <dgm:spPr/>
    </dgm:pt>
    <dgm:pt modelId="{88368F08-99A9-4707-A208-283B8D6DD1F3}" type="pres">
      <dgm:prSet presAssocID="{C484C654-5338-4301-9DBF-7B187365EEC7}" presName="horzSpace2" presStyleCnt="0"/>
      <dgm:spPr/>
    </dgm:pt>
    <dgm:pt modelId="{B4867376-24D8-4EBF-974F-1D0C5F1238CE}" type="pres">
      <dgm:prSet presAssocID="{C484C654-5338-4301-9DBF-7B187365EEC7}" presName="tx2" presStyleLbl="revTx" presStyleIdx="1" presStyleCnt="10"/>
      <dgm:spPr/>
    </dgm:pt>
    <dgm:pt modelId="{4E464B91-C69D-4C74-8C7A-594AD54A0064}" type="pres">
      <dgm:prSet presAssocID="{C484C654-5338-4301-9DBF-7B187365EEC7}" presName="vert2" presStyleCnt="0"/>
      <dgm:spPr/>
    </dgm:pt>
    <dgm:pt modelId="{84364EE7-16E6-40AC-A54D-4C521B793D24}" type="pres">
      <dgm:prSet presAssocID="{C484C654-5338-4301-9DBF-7B187365EEC7}" presName="thinLine2b" presStyleLbl="callout" presStyleIdx="0" presStyleCnt="5"/>
      <dgm:spPr/>
    </dgm:pt>
    <dgm:pt modelId="{F3468FA0-B28B-4B2D-B3BF-E9C8065A1A78}" type="pres">
      <dgm:prSet presAssocID="{C484C654-5338-4301-9DBF-7B187365EEC7}" presName="vertSpace2b" presStyleCnt="0"/>
      <dgm:spPr/>
    </dgm:pt>
    <dgm:pt modelId="{CA45B5C4-10BB-49C5-9E4F-EDE58C8AA73B}" type="pres">
      <dgm:prSet presAssocID="{751913E8-5889-4A35-BF15-E85E23E29B5A}" presName="thickLine" presStyleLbl="alignNode1" presStyleIdx="1" presStyleCnt="5"/>
      <dgm:spPr/>
    </dgm:pt>
    <dgm:pt modelId="{CDDA7C63-F538-42BD-B04C-AA6B104E8E35}" type="pres">
      <dgm:prSet presAssocID="{751913E8-5889-4A35-BF15-E85E23E29B5A}" presName="horz1" presStyleCnt="0"/>
      <dgm:spPr/>
    </dgm:pt>
    <dgm:pt modelId="{E0E87A00-DAC4-4E4A-839E-B00F13A2715E}" type="pres">
      <dgm:prSet presAssocID="{751913E8-5889-4A35-BF15-E85E23E29B5A}" presName="tx1" presStyleLbl="revTx" presStyleIdx="2" presStyleCnt="10"/>
      <dgm:spPr/>
    </dgm:pt>
    <dgm:pt modelId="{2E6BB950-1BE8-4D9A-9B5D-4972F47B22A9}" type="pres">
      <dgm:prSet presAssocID="{751913E8-5889-4A35-BF15-E85E23E29B5A}" presName="vert1" presStyleCnt="0"/>
      <dgm:spPr/>
    </dgm:pt>
    <dgm:pt modelId="{04DF5A83-6E61-4AA8-A624-D3981693BEA3}" type="pres">
      <dgm:prSet presAssocID="{80DD2A28-7445-497F-AEB9-BAC80658906D}" presName="vertSpace2a" presStyleCnt="0"/>
      <dgm:spPr/>
    </dgm:pt>
    <dgm:pt modelId="{5EC9E13F-CE78-4C27-A498-C23ED8DF561F}" type="pres">
      <dgm:prSet presAssocID="{80DD2A28-7445-497F-AEB9-BAC80658906D}" presName="horz2" presStyleCnt="0"/>
      <dgm:spPr/>
    </dgm:pt>
    <dgm:pt modelId="{669DC529-C3A4-4E40-ACD6-1D64B6604824}" type="pres">
      <dgm:prSet presAssocID="{80DD2A28-7445-497F-AEB9-BAC80658906D}" presName="horzSpace2" presStyleCnt="0"/>
      <dgm:spPr/>
    </dgm:pt>
    <dgm:pt modelId="{3FEFF728-21CB-4EC0-89C0-4E1CFE975DFB}" type="pres">
      <dgm:prSet presAssocID="{80DD2A28-7445-497F-AEB9-BAC80658906D}" presName="tx2" presStyleLbl="revTx" presStyleIdx="3" presStyleCnt="10"/>
      <dgm:spPr/>
    </dgm:pt>
    <dgm:pt modelId="{171E5729-9B89-402D-B50E-69641039AC8C}" type="pres">
      <dgm:prSet presAssocID="{80DD2A28-7445-497F-AEB9-BAC80658906D}" presName="vert2" presStyleCnt="0"/>
      <dgm:spPr/>
    </dgm:pt>
    <dgm:pt modelId="{AC464B37-DE77-4B69-A483-8DA234F342D2}" type="pres">
      <dgm:prSet presAssocID="{80DD2A28-7445-497F-AEB9-BAC80658906D}" presName="thinLine2b" presStyleLbl="callout" presStyleIdx="1" presStyleCnt="5"/>
      <dgm:spPr/>
    </dgm:pt>
    <dgm:pt modelId="{78336E16-DD98-49FD-B0FA-32EAF1E7D204}" type="pres">
      <dgm:prSet presAssocID="{80DD2A28-7445-497F-AEB9-BAC80658906D}" presName="vertSpace2b" presStyleCnt="0"/>
      <dgm:spPr/>
    </dgm:pt>
    <dgm:pt modelId="{2A3EF303-1826-4CF5-BB5D-D0AD74A3EF7E}" type="pres">
      <dgm:prSet presAssocID="{36CEC51C-1037-4591-94A2-E2B00757BB6C}" presName="thickLine" presStyleLbl="alignNode1" presStyleIdx="2" presStyleCnt="5"/>
      <dgm:spPr/>
    </dgm:pt>
    <dgm:pt modelId="{58CDFCB3-BDA0-4DCF-A03A-24253E774E32}" type="pres">
      <dgm:prSet presAssocID="{36CEC51C-1037-4591-94A2-E2B00757BB6C}" presName="horz1" presStyleCnt="0"/>
      <dgm:spPr/>
    </dgm:pt>
    <dgm:pt modelId="{236F69A1-39F0-4D6A-94BF-165EA4DA1240}" type="pres">
      <dgm:prSet presAssocID="{36CEC51C-1037-4591-94A2-E2B00757BB6C}" presName="tx1" presStyleLbl="revTx" presStyleIdx="4" presStyleCnt="10"/>
      <dgm:spPr/>
    </dgm:pt>
    <dgm:pt modelId="{556F434F-79AD-4C7B-A3F5-899F6D15EC24}" type="pres">
      <dgm:prSet presAssocID="{36CEC51C-1037-4591-94A2-E2B00757BB6C}" presName="vert1" presStyleCnt="0"/>
      <dgm:spPr/>
    </dgm:pt>
    <dgm:pt modelId="{609D110B-FADB-4988-8CA6-501011855936}" type="pres">
      <dgm:prSet presAssocID="{FC00A559-5CBA-412E-95A0-2E489C99A488}" presName="vertSpace2a" presStyleCnt="0"/>
      <dgm:spPr/>
    </dgm:pt>
    <dgm:pt modelId="{2DE67430-4029-4C37-A941-F03AACC1C0E4}" type="pres">
      <dgm:prSet presAssocID="{FC00A559-5CBA-412E-95A0-2E489C99A488}" presName="horz2" presStyleCnt="0"/>
      <dgm:spPr/>
    </dgm:pt>
    <dgm:pt modelId="{46EC102A-D7D9-473F-BAC2-82E53C255426}" type="pres">
      <dgm:prSet presAssocID="{FC00A559-5CBA-412E-95A0-2E489C99A488}" presName="horzSpace2" presStyleCnt="0"/>
      <dgm:spPr/>
    </dgm:pt>
    <dgm:pt modelId="{252CDBBE-6945-4821-A10F-30A4DBE7DE74}" type="pres">
      <dgm:prSet presAssocID="{FC00A559-5CBA-412E-95A0-2E489C99A488}" presName="tx2" presStyleLbl="revTx" presStyleIdx="5" presStyleCnt="10"/>
      <dgm:spPr/>
    </dgm:pt>
    <dgm:pt modelId="{EF71404D-246F-4F0E-9596-0D59C80279A6}" type="pres">
      <dgm:prSet presAssocID="{FC00A559-5CBA-412E-95A0-2E489C99A488}" presName="vert2" presStyleCnt="0"/>
      <dgm:spPr/>
    </dgm:pt>
    <dgm:pt modelId="{2939CAF8-CE53-4D89-AADF-DA5C83F85010}" type="pres">
      <dgm:prSet presAssocID="{FC00A559-5CBA-412E-95A0-2E489C99A488}" presName="thinLine2b" presStyleLbl="callout" presStyleIdx="2" presStyleCnt="5"/>
      <dgm:spPr/>
    </dgm:pt>
    <dgm:pt modelId="{64B71B4D-FF13-48D5-9FEE-1441ADC83E0C}" type="pres">
      <dgm:prSet presAssocID="{FC00A559-5CBA-412E-95A0-2E489C99A488}" presName="vertSpace2b" presStyleCnt="0"/>
      <dgm:spPr/>
    </dgm:pt>
    <dgm:pt modelId="{BF8D07AF-AACF-4D7B-A745-E7318060E6BE}" type="pres">
      <dgm:prSet presAssocID="{59B7850E-1524-436E-9753-FA4166441DDC}" presName="thickLine" presStyleLbl="alignNode1" presStyleIdx="3" presStyleCnt="5"/>
      <dgm:spPr/>
    </dgm:pt>
    <dgm:pt modelId="{F607BC56-9CE3-4565-8B48-C3E62AA4AA60}" type="pres">
      <dgm:prSet presAssocID="{59B7850E-1524-436E-9753-FA4166441DDC}" presName="horz1" presStyleCnt="0"/>
      <dgm:spPr/>
    </dgm:pt>
    <dgm:pt modelId="{0BF8391A-03AA-45AF-8A62-C8C754DDEB0D}" type="pres">
      <dgm:prSet presAssocID="{59B7850E-1524-436E-9753-FA4166441DDC}" presName="tx1" presStyleLbl="revTx" presStyleIdx="6" presStyleCnt="10"/>
      <dgm:spPr/>
    </dgm:pt>
    <dgm:pt modelId="{8B142661-64A8-4F2C-97BB-5D84F364B172}" type="pres">
      <dgm:prSet presAssocID="{59B7850E-1524-436E-9753-FA4166441DDC}" presName="vert1" presStyleCnt="0"/>
      <dgm:spPr/>
    </dgm:pt>
    <dgm:pt modelId="{4819972E-75C3-4C69-B21E-F22BD444EA48}" type="pres">
      <dgm:prSet presAssocID="{AB4334AE-8801-478A-9C6A-1F70DC9528D1}" presName="vertSpace2a" presStyleCnt="0"/>
      <dgm:spPr/>
    </dgm:pt>
    <dgm:pt modelId="{AC173BA8-4FD7-4B66-B36B-8FC6554F5342}" type="pres">
      <dgm:prSet presAssocID="{AB4334AE-8801-478A-9C6A-1F70DC9528D1}" presName="horz2" presStyleCnt="0"/>
      <dgm:spPr/>
    </dgm:pt>
    <dgm:pt modelId="{C666D2F0-566E-4466-8503-048E869B4594}" type="pres">
      <dgm:prSet presAssocID="{AB4334AE-8801-478A-9C6A-1F70DC9528D1}" presName="horzSpace2" presStyleCnt="0"/>
      <dgm:spPr/>
    </dgm:pt>
    <dgm:pt modelId="{65C635DB-B9B1-44AD-AAD8-07DC08FC093F}" type="pres">
      <dgm:prSet presAssocID="{AB4334AE-8801-478A-9C6A-1F70DC9528D1}" presName="tx2" presStyleLbl="revTx" presStyleIdx="7" presStyleCnt="10"/>
      <dgm:spPr/>
    </dgm:pt>
    <dgm:pt modelId="{4E63C17F-D9F8-44B3-B8D2-269FEB16B4FE}" type="pres">
      <dgm:prSet presAssocID="{AB4334AE-8801-478A-9C6A-1F70DC9528D1}" presName="vert2" presStyleCnt="0"/>
      <dgm:spPr/>
    </dgm:pt>
    <dgm:pt modelId="{7BECD51D-F821-4196-B9EE-F89ACF012E9E}" type="pres">
      <dgm:prSet presAssocID="{AB4334AE-8801-478A-9C6A-1F70DC9528D1}" presName="thinLine2b" presStyleLbl="callout" presStyleIdx="3" presStyleCnt="5"/>
      <dgm:spPr/>
    </dgm:pt>
    <dgm:pt modelId="{FD9B6F0A-3357-4F01-B13D-EA83B2A994A7}" type="pres">
      <dgm:prSet presAssocID="{AB4334AE-8801-478A-9C6A-1F70DC9528D1}" presName="vertSpace2b" presStyleCnt="0"/>
      <dgm:spPr/>
    </dgm:pt>
    <dgm:pt modelId="{23ED460C-42BE-400B-818C-E72722395870}" type="pres">
      <dgm:prSet presAssocID="{D11E10FA-2846-47FB-AE87-2C544A6D8F5B}" presName="thickLine" presStyleLbl="alignNode1" presStyleIdx="4" presStyleCnt="5"/>
      <dgm:spPr/>
    </dgm:pt>
    <dgm:pt modelId="{00D6B69B-6831-4945-A18A-AFC99990D26E}" type="pres">
      <dgm:prSet presAssocID="{D11E10FA-2846-47FB-AE87-2C544A6D8F5B}" presName="horz1" presStyleCnt="0"/>
      <dgm:spPr/>
    </dgm:pt>
    <dgm:pt modelId="{62555107-CD7F-46DF-8CF3-DC543071C822}" type="pres">
      <dgm:prSet presAssocID="{D11E10FA-2846-47FB-AE87-2C544A6D8F5B}" presName="tx1" presStyleLbl="revTx" presStyleIdx="8" presStyleCnt="10"/>
      <dgm:spPr/>
    </dgm:pt>
    <dgm:pt modelId="{C28612CA-1A34-439C-B8C3-347727A48E9D}" type="pres">
      <dgm:prSet presAssocID="{D11E10FA-2846-47FB-AE87-2C544A6D8F5B}" presName="vert1" presStyleCnt="0"/>
      <dgm:spPr/>
    </dgm:pt>
    <dgm:pt modelId="{EC1A3AE9-2E8D-40CC-A924-42E0B2295D86}" type="pres">
      <dgm:prSet presAssocID="{FD43C777-5301-4C94-BBDA-BAEBD9FE86C2}" presName="vertSpace2a" presStyleCnt="0"/>
      <dgm:spPr/>
    </dgm:pt>
    <dgm:pt modelId="{D0DD9731-7BB8-404B-88DC-294D56016688}" type="pres">
      <dgm:prSet presAssocID="{FD43C777-5301-4C94-BBDA-BAEBD9FE86C2}" presName="horz2" presStyleCnt="0"/>
      <dgm:spPr/>
    </dgm:pt>
    <dgm:pt modelId="{C7E21C74-D3FB-421A-847D-A35075A8055E}" type="pres">
      <dgm:prSet presAssocID="{FD43C777-5301-4C94-BBDA-BAEBD9FE86C2}" presName="horzSpace2" presStyleCnt="0"/>
      <dgm:spPr/>
    </dgm:pt>
    <dgm:pt modelId="{B307CE6D-109A-4309-8325-91139C0B9924}" type="pres">
      <dgm:prSet presAssocID="{FD43C777-5301-4C94-BBDA-BAEBD9FE86C2}" presName="tx2" presStyleLbl="revTx" presStyleIdx="9" presStyleCnt="10"/>
      <dgm:spPr/>
    </dgm:pt>
    <dgm:pt modelId="{FAC0F630-3978-4DB1-BB61-588F8798E973}" type="pres">
      <dgm:prSet presAssocID="{FD43C777-5301-4C94-BBDA-BAEBD9FE86C2}" presName="vert2" presStyleCnt="0"/>
      <dgm:spPr/>
    </dgm:pt>
    <dgm:pt modelId="{6E279A16-A00E-436A-8A18-BDC7235DE912}" type="pres">
      <dgm:prSet presAssocID="{FD43C777-5301-4C94-BBDA-BAEBD9FE86C2}" presName="thinLine2b" presStyleLbl="callout" presStyleIdx="4" presStyleCnt="5"/>
      <dgm:spPr/>
    </dgm:pt>
    <dgm:pt modelId="{81F64715-832F-428E-97E0-720D15DB1AE8}" type="pres">
      <dgm:prSet presAssocID="{FD43C777-5301-4C94-BBDA-BAEBD9FE86C2}" presName="vertSpace2b" presStyleCnt="0"/>
      <dgm:spPr/>
    </dgm:pt>
  </dgm:ptLst>
  <dgm:cxnLst>
    <dgm:cxn modelId="{96BABD13-AA7D-4A7B-BDF9-EE6C120520FC}" srcId="{751913E8-5889-4A35-BF15-E85E23E29B5A}" destId="{80DD2A28-7445-497F-AEB9-BAC80658906D}" srcOrd="0" destOrd="0" parTransId="{1E22A974-73C9-4F11-AB98-0842F88028F7}" sibTransId="{17C08ADA-94D4-4636-A5A3-3D11BCE9A57A}"/>
    <dgm:cxn modelId="{43C2D216-D223-4D51-AB9F-39FBF719F0FD}" type="presOf" srcId="{FD43C777-5301-4C94-BBDA-BAEBD9FE86C2}" destId="{B307CE6D-109A-4309-8325-91139C0B9924}" srcOrd="0" destOrd="0" presId="urn:microsoft.com/office/officeart/2008/layout/LinedList"/>
    <dgm:cxn modelId="{F5A98E17-ACD4-4F95-A89A-A94A34513EE3}" srcId="{36CEC51C-1037-4591-94A2-E2B00757BB6C}" destId="{FC00A559-5CBA-412E-95A0-2E489C99A488}" srcOrd="0" destOrd="0" parTransId="{AEB887F1-DC4E-4F22-88D9-7014E8AD288F}" sibTransId="{4729B0E6-92C7-43D0-B352-F18BAC68B879}"/>
    <dgm:cxn modelId="{66F70C1E-294F-4D10-9420-51498C841518}" srcId="{B2DD8342-E123-4D80-A569-0CA4B6987EAE}" destId="{59B7850E-1524-436E-9753-FA4166441DDC}" srcOrd="3" destOrd="0" parTransId="{44B625D9-412F-41EF-A046-229552A55230}" sibTransId="{9CFF4439-9886-4D1E-8632-8544C93BFC01}"/>
    <dgm:cxn modelId="{AF935D2B-27A8-4CD1-A232-3F7F59D8357F}" type="presOf" srcId="{C484C654-5338-4301-9DBF-7B187365EEC7}" destId="{B4867376-24D8-4EBF-974F-1D0C5F1238CE}" srcOrd="0" destOrd="0" presId="urn:microsoft.com/office/officeart/2008/layout/LinedList"/>
    <dgm:cxn modelId="{F6DC8E30-0C54-4DF2-9863-8878E1071FFC}" type="presOf" srcId="{36CEC51C-1037-4591-94A2-E2B00757BB6C}" destId="{236F69A1-39F0-4D6A-94BF-165EA4DA1240}" srcOrd="0" destOrd="0" presId="urn:microsoft.com/office/officeart/2008/layout/LinedList"/>
    <dgm:cxn modelId="{9228AD3E-7BCE-43E6-83D8-C6B1D095305D}" type="presOf" srcId="{D11E10FA-2846-47FB-AE87-2C544A6D8F5B}" destId="{62555107-CD7F-46DF-8CF3-DC543071C822}" srcOrd="0" destOrd="0" presId="urn:microsoft.com/office/officeart/2008/layout/LinedList"/>
    <dgm:cxn modelId="{0E95E95B-4C25-4B96-AC9B-36414E803BEB}" srcId="{B2DD8342-E123-4D80-A569-0CA4B6987EAE}" destId="{D11E10FA-2846-47FB-AE87-2C544A6D8F5B}" srcOrd="4" destOrd="0" parTransId="{55815814-BC1E-499C-B4B4-77E9BE4526E5}" sibTransId="{90E47669-EF4D-4D64-BCD0-199DD117FDB9}"/>
    <dgm:cxn modelId="{C713F15E-77F2-437A-BD4B-91C059C14583}" srcId="{B2DD8342-E123-4D80-A569-0CA4B6987EAE}" destId="{4916E8F3-5909-4386-8B62-4A0A5A26D827}" srcOrd="0" destOrd="0" parTransId="{CEA821CD-6181-4783-BD37-E724095ECE0D}" sibTransId="{905AA874-C349-4358-AC79-94D21AD0CA94}"/>
    <dgm:cxn modelId="{CAE69C78-CEBA-45FE-8384-D220A8CB3CB6}" type="presOf" srcId="{80DD2A28-7445-497F-AEB9-BAC80658906D}" destId="{3FEFF728-21CB-4EC0-89C0-4E1CFE975DFB}" srcOrd="0" destOrd="0" presId="urn:microsoft.com/office/officeart/2008/layout/LinedList"/>
    <dgm:cxn modelId="{DAB3417A-4F39-4364-AD01-1398109AA6AF}" type="presOf" srcId="{59B7850E-1524-436E-9753-FA4166441DDC}" destId="{0BF8391A-03AA-45AF-8A62-C8C754DDEB0D}" srcOrd="0" destOrd="0" presId="urn:microsoft.com/office/officeart/2008/layout/LinedList"/>
    <dgm:cxn modelId="{C584F18C-AF3E-4030-B882-5C2D0D3807CE}" type="presOf" srcId="{4916E8F3-5909-4386-8B62-4A0A5A26D827}" destId="{3DF673B6-0527-4E50-8022-52FBCBF4E6C8}" srcOrd="0" destOrd="0" presId="urn:microsoft.com/office/officeart/2008/layout/LinedList"/>
    <dgm:cxn modelId="{6D350F95-3F06-4965-8F23-83951D5E30CE}" type="presOf" srcId="{AB4334AE-8801-478A-9C6A-1F70DC9528D1}" destId="{65C635DB-B9B1-44AD-AAD8-07DC08FC093F}" srcOrd="0" destOrd="0" presId="urn:microsoft.com/office/officeart/2008/layout/LinedList"/>
    <dgm:cxn modelId="{42BE7EAE-427C-4A8B-9F97-C61E7F86D934}" srcId="{D11E10FA-2846-47FB-AE87-2C544A6D8F5B}" destId="{FD43C777-5301-4C94-BBDA-BAEBD9FE86C2}" srcOrd="0" destOrd="0" parTransId="{78D7FDEA-9352-40FF-A41B-4984C660948D}" sibTransId="{42C0689B-2864-4D6E-8378-BF88AF25BD8E}"/>
    <dgm:cxn modelId="{156844B0-3090-4CAE-9C4D-7EBF2BB56E0C}" type="presOf" srcId="{B2DD8342-E123-4D80-A569-0CA4B6987EAE}" destId="{7128B684-7B72-4651-AD6E-FBCD830EAEB3}" srcOrd="0" destOrd="0" presId="urn:microsoft.com/office/officeart/2008/layout/LinedList"/>
    <dgm:cxn modelId="{931B08B6-9018-461C-915E-E18BDBB0E3C4}" srcId="{4916E8F3-5909-4386-8B62-4A0A5A26D827}" destId="{C484C654-5338-4301-9DBF-7B187365EEC7}" srcOrd="0" destOrd="0" parTransId="{633AD6B4-447D-4A96-AAC6-B96B03D422E9}" sibTransId="{1C0522B9-4AF5-4B8E-8F87-FD90C1FF0C66}"/>
    <dgm:cxn modelId="{EAC950C0-BD10-44C6-9547-935681104946}" srcId="{B2DD8342-E123-4D80-A569-0CA4B6987EAE}" destId="{36CEC51C-1037-4591-94A2-E2B00757BB6C}" srcOrd="2" destOrd="0" parTransId="{CF2DAD9A-3F40-4D65-B70D-E590461118F5}" sibTransId="{1A06A2B3-F3F6-4DE0-A3EB-9172FEA6C51E}"/>
    <dgm:cxn modelId="{CD7B26C4-2534-4356-89AD-889582856078}" type="presOf" srcId="{FC00A559-5CBA-412E-95A0-2E489C99A488}" destId="{252CDBBE-6945-4821-A10F-30A4DBE7DE74}" srcOrd="0" destOrd="0" presId="urn:microsoft.com/office/officeart/2008/layout/LinedList"/>
    <dgm:cxn modelId="{6050A0C9-F672-4848-93C2-E376D70868A7}" srcId="{59B7850E-1524-436E-9753-FA4166441DDC}" destId="{AB4334AE-8801-478A-9C6A-1F70DC9528D1}" srcOrd="0" destOrd="0" parTransId="{7F325ECF-CF44-48DA-9F9B-106839044C27}" sibTransId="{6B85DB07-7642-40F1-B4DF-C370EEAD688A}"/>
    <dgm:cxn modelId="{3ED164CC-D113-4755-A502-52C471D112B0}" type="presOf" srcId="{751913E8-5889-4A35-BF15-E85E23E29B5A}" destId="{E0E87A00-DAC4-4E4A-839E-B00F13A2715E}" srcOrd="0" destOrd="0" presId="urn:microsoft.com/office/officeart/2008/layout/LinedList"/>
    <dgm:cxn modelId="{22DA71DA-B306-4581-80B4-B7A2E7E566FB}" srcId="{B2DD8342-E123-4D80-A569-0CA4B6987EAE}" destId="{751913E8-5889-4A35-BF15-E85E23E29B5A}" srcOrd="1" destOrd="0" parTransId="{D1FD0D22-F8C2-42F9-8760-77D5D892BAA6}" sibTransId="{DD842EF3-4E55-42C0-9BA4-D0E9DBEA1476}"/>
    <dgm:cxn modelId="{43EEB62B-D4A7-4D40-9BA2-523783FD9D40}" type="presParOf" srcId="{7128B684-7B72-4651-AD6E-FBCD830EAEB3}" destId="{30DE9D56-8913-464B-8116-4CA2DAA4143A}" srcOrd="0" destOrd="0" presId="urn:microsoft.com/office/officeart/2008/layout/LinedList"/>
    <dgm:cxn modelId="{A28D0D3A-56B2-4BB5-876B-8C9081A77676}" type="presParOf" srcId="{7128B684-7B72-4651-AD6E-FBCD830EAEB3}" destId="{03060D9E-2593-45EB-BE8A-156A7EB998AC}" srcOrd="1" destOrd="0" presId="urn:microsoft.com/office/officeart/2008/layout/LinedList"/>
    <dgm:cxn modelId="{FF71F9E8-19F9-4E72-8B9D-26C98F162647}" type="presParOf" srcId="{03060D9E-2593-45EB-BE8A-156A7EB998AC}" destId="{3DF673B6-0527-4E50-8022-52FBCBF4E6C8}" srcOrd="0" destOrd="0" presId="urn:microsoft.com/office/officeart/2008/layout/LinedList"/>
    <dgm:cxn modelId="{CED21737-29E5-445E-9919-D17A5690024E}" type="presParOf" srcId="{03060D9E-2593-45EB-BE8A-156A7EB998AC}" destId="{9B7338C8-342D-49F8-8620-8773B44B21AF}" srcOrd="1" destOrd="0" presId="urn:microsoft.com/office/officeart/2008/layout/LinedList"/>
    <dgm:cxn modelId="{740B3E8D-7762-4822-95AA-BF9213F8C0D4}" type="presParOf" srcId="{9B7338C8-342D-49F8-8620-8773B44B21AF}" destId="{ADFA0E58-1E3E-4BFA-8C71-832B6FB84B36}" srcOrd="0" destOrd="0" presId="urn:microsoft.com/office/officeart/2008/layout/LinedList"/>
    <dgm:cxn modelId="{16B7D51A-6555-43F7-87E0-F605CD42AA7E}" type="presParOf" srcId="{9B7338C8-342D-49F8-8620-8773B44B21AF}" destId="{C6694875-0636-4C40-9B5A-6AE2730DA1D3}" srcOrd="1" destOrd="0" presId="urn:microsoft.com/office/officeart/2008/layout/LinedList"/>
    <dgm:cxn modelId="{340DE1D7-4086-49E1-B5DF-4E6F0992E177}" type="presParOf" srcId="{C6694875-0636-4C40-9B5A-6AE2730DA1D3}" destId="{88368F08-99A9-4707-A208-283B8D6DD1F3}" srcOrd="0" destOrd="0" presId="urn:microsoft.com/office/officeart/2008/layout/LinedList"/>
    <dgm:cxn modelId="{653A1BD9-1C0A-429D-BCDD-4401CC0A1180}" type="presParOf" srcId="{C6694875-0636-4C40-9B5A-6AE2730DA1D3}" destId="{B4867376-24D8-4EBF-974F-1D0C5F1238CE}" srcOrd="1" destOrd="0" presId="urn:microsoft.com/office/officeart/2008/layout/LinedList"/>
    <dgm:cxn modelId="{BA3BDC7B-602B-4ED9-872F-D7E3C7F6738E}" type="presParOf" srcId="{C6694875-0636-4C40-9B5A-6AE2730DA1D3}" destId="{4E464B91-C69D-4C74-8C7A-594AD54A0064}" srcOrd="2" destOrd="0" presId="urn:microsoft.com/office/officeart/2008/layout/LinedList"/>
    <dgm:cxn modelId="{41AAA9F1-71BA-4D25-8305-35B171E3A029}" type="presParOf" srcId="{9B7338C8-342D-49F8-8620-8773B44B21AF}" destId="{84364EE7-16E6-40AC-A54D-4C521B793D24}" srcOrd="2" destOrd="0" presId="urn:microsoft.com/office/officeart/2008/layout/LinedList"/>
    <dgm:cxn modelId="{0E56A8CE-FAF4-4B1B-9F06-0A3972FAF97E}" type="presParOf" srcId="{9B7338C8-342D-49F8-8620-8773B44B21AF}" destId="{F3468FA0-B28B-4B2D-B3BF-E9C8065A1A78}" srcOrd="3" destOrd="0" presId="urn:microsoft.com/office/officeart/2008/layout/LinedList"/>
    <dgm:cxn modelId="{3DA73DE8-7569-4A2A-8FEE-DB30AEFA50E1}" type="presParOf" srcId="{7128B684-7B72-4651-AD6E-FBCD830EAEB3}" destId="{CA45B5C4-10BB-49C5-9E4F-EDE58C8AA73B}" srcOrd="2" destOrd="0" presId="urn:microsoft.com/office/officeart/2008/layout/LinedList"/>
    <dgm:cxn modelId="{E3C20CAC-0B91-4A42-B8C1-2B3A67824BF2}" type="presParOf" srcId="{7128B684-7B72-4651-AD6E-FBCD830EAEB3}" destId="{CDDA7C63-F538-42BD-B04C-AA6B104E8E35}" srcOrd="3" destOrd="0" presId="urn:microsoft.com/office/officeart/2008/layout/LinedList"/>
    <dgm:cxn modelId="{3072D0C7-FC50-463B-8D6A-298123CCAF91}" type="presParOf" srcId="{CDDA7C63-F538-42BD-B04C-AA6B104E8E35}" destId="{E0E87A00-DAC4-4E4A-839E-B00F13A2715E}" srcOrd="0" destOrd="0" presId="urn:microsoft.com/office/officeart/2008/layout/LinedList"/>
    <dgm:cxn modelId="{C95E6A7A-1CCE-45F4-AE78-F9B950BE4390}" type="presParOf" srcId="{CDDA7C63-F538-42BD-B04C-AA6B104E8E35}" destId="{2E6BB950-1BE8-4D9A-9B5D-4972F47B22A9}" srcOrd="1" destOrd="0" presId="urn:microsoft.com/office/officeart/2008/layout/LinedList"/>
    <dgm:cxn modelId="{77FE3F26-839A-4DC8-BEB2-A3758B32E522}" type="presParOf" srcId="{2E6BB950-1BE8-4D9A-9B5D-4972F47B22A9}" destId="{04DF5A83-6E61-4AA8-A624-D3981693BEA3}" srcOrd="0" destOrd="0" presId="urn:microsoft.com/office/officeart/2008/layout/LinedList"/>
    <dgm:cxn modelId="{F66C5E90-CDE8-414B-9823-D9B65BDABA5C}" type="presParOf" srcId="{2E6BB950-1BE8-4D9A-9B5D-4972F47B22A9}" destId="{5EC9E13F-CE78-4C27-A498-C23ED8DF561F}" srcOrd="1" destOrd="0" presId="urn:microsoft.com/office/officeart/2008/layout/LinedList"/>
    <dgm:cxn modelId="{784BCBA1-0950-4AD7-8269-3F1D5BF1F2C5}" type="presParOf" srcId="{5EC9E13F-CE78-4C27-A498-C23ED8DF561F}" destId="{669DC529-C3A4-4E40-ACD6-1D64B6604824}" srcOrd="0" destOrd="0" presId="urn:microsoft.com/office/officeart/2008/layout/LinedList"/>
    <dgm:cxn modelId="{E32A7101-B0D4-402D-9D61-5AB473756BA0}" type="presParOf" srcId="{5EC9E13F-CE78-4C27-A498-C23ED8DF561F}" destId="{3FEFF728-21CB-4EC0-89C0-4E1CFE975DFB}" srcOrd="1" destOrd="0" presId="urn:microsoft.com/office/officeart/2008/layout/LinedList"/>
    <dgm:cxn modelId="{014D81D4-FB09-4C28-BAEC-27D06B69624E}" type="presParOf" srcId="{5EC9E13F-CE78-4C27-A498-C23ED8DF561F}" destId="{171E5729-9B89-402D-B50E-69641039AC8C}" srcOrd="2" destOrd="0" presId="urn:microsoft.com/office/officeart/2008/layout/LinedList"/>
    <dgm:cxn modelId="{582FE91D-7F26-4171-81A4-89BFE6D0910E}" type="presParOf" srcId="{2E6BB950-1BE8-4D9A-9B5D-4972F47B22A9}" destId="{AC464B37-DE77-4B69-A483-8DA234F342D2}" srcOrd="2" destOrd="0" presId="urn:microsoft.com/office/officeart/2008/layout/LinedList"/>
    <dgm:cxn modelId="{E3A7F1A3-C18A-4B8F-B0FD-9A4764924B40}" type="presParOf" srcId="{2E6BB950-1BE8-4D9A-9B5D-4972F47B22A9}" destId="{78336E16-DD98-49FD-B0FA-32EAF1E7D204}" srcOrd="3" destOrd="0" presId="urn:microsoft.com/office/officeart/2008/layout/LinedList"/>
    <dgm:cxn modelId="{B4732606-FEBB-4BD0-B553-297FA254A6D7}" type="presParOf" srcId="{7128B684-7B72-4651-AD6E-FBCD830EAEB3}" destId="{2A3EF303-1826-4CF5-BB5D-D0AD74A3EF7E}" srcOrd="4" destOrd="0" presId="urn:microsoft.com/office/officeart/2008/layout/LinedList"/>
    <dgm:cxn modelId="{D660D438-BD54-4661-A73F-C138400F810F}" type="presParOf" srcId="{7128B684-7B72-4651-AD6E-FBCD830EAEB3}" destId="{58CDFCB3-BDA0-4DCF-A03A-24253E774E32}" srcOrd="5" destOrd="0" presId="urn:microsoft.com/office/officeart/2008/layout/LinedList"/>
    <dgm:cxn modelId="{8EFF6250-7DFD-4F62-9341-1CA66C14DB9E}" type="presParOf" srcId="{58CDFCB3-BDA0-4DCF-A03A-24253E774E32}" destId="{236F69A1-39F0-4D6A-94BF-165EA4DA1240}" srcOrd="0" destOrd="0" presId="urn:microsoft.com/office/officeart/2008/layout/LinedList"/>
    <dgm:cxn modelId="{A23431E5-7CBD-4ECE-89DC-2A7CDE3E1C7C}" type="presParOf" srcId="{58CDFCB3-BDA0-4DCF-A03A-24253E774E32}" destId="{556F434F-79AD-4C7B-A3F5-899F6D15EC24}" srcOrd="1" destOrd="0" presId="urn:microsoft.com/office/officeart/2008/layout/LinedList"/>
    <dgm:cxn modelId="{D462B7C6-65AA-42F1-A655-16621D08DB57}" type="presParOf" srcId="{556F434F-79AD-4C7B-A3F5-899F6D15EC24}" destId="{609D110B-FADB-4988-8CA6-501011855936}" srcOrd="0" destOrd="0" presId="urn:microsoft.com/office/officeart/2008/layout/LinedList"/>
    <dgm:cxn modelId="{305434DA-AC73-462F-8E42-843299C0050F}" type="presParOf" srcId="{556F434F-79AD-4C7B-A3F5-899F6D15EC24}" destId="{2DE67430-4029-4C37-A941-F03AACC1C0E4}" srcOrd="1" destOrd="0" presId="urn:microsoft.com/office/officeart/2008/layout/LinedList"/>
    <dgm:cxn modelId="{3A41D197-17AF-473D-8BED-636605A061C5}" type="presParOf" srcId="{2DE67430-4029-4C37-A941-F03AACC1C0E4}" destId="{46EC102A-D7D9-473F-BAC2-82E53C255426}" srcOrd="0" destOrd="0" presId="urn:microsoft.com/office/officeart/2008/layout/LinedList"/>
    <dgm:cxn modelId="{3DD992AF-BB55-4AF9-B3DF-4F9CBB9D40C0}" type="presParOf" srcId="{2DE67430-4029-4C37-A941-F03AACC1C0E4}" destId="{252CDBBE-6945-4821-A10F-30A4DBE7DE74}" srcOrd="1" destOrd="0" presId="urn:microsoft.com/office/officeart/2008/layout/LinedList"/>
    <dgm:cxn modelId="{B35BB212-4D4D-4BB6-A0F5-C4DA3A9E8899}" type="presParOf" srcId="{2DE67430-4029-4C37-A941-F03AACC1C0E4}" destId="{EF71404D-246F-4F0E-9596-0D59C80279A6}" srcOrd="2" destOrd="0" presId="urn:microsoft.com/office/officeart/2008/layout/LinedList"/>
    <dgm:cxn modelId="{B2E13435-E09A-4BEA-A7B5-8A8A68BEF887}" type="presParOf" srcId="{556F434F-79AD-4C7B-A3F5-899F6D15EC24}" destId="{2939CAF8-CE53-4D89-AADF-DA5C83F85010}" srcOrd="2" destOrd="0" presId="urn:microsoft.com/office/officeart/2008/layout/LinedList"/>
    <dgm:cxn modelId="{3D450358-4324-4C83-9F3C-C16E580392F2}" type="presParOf" srcId="{556F434F-79AD-4C7B-A3F5-899F6D15EC24}" destId="{64B71B4D-FF13-48D5-9FEE-1441ADC83E0C}" srcOrd="3" destOrd="0" presId="urn:microsoft.com/office/officeart/2008/layout/LinedList"/>
    <dgm:cxn modelId="{27A1DCEB-2AFA-4646-AE44-AA939A6BD3E9}" type="presParOf" srcId="{7128B684-7B72-4651-AD6E-FBCD830EAEB3}" destId="{BF8D07AF-AACF-4D7B-A745-E7318060E6BE}" srcOrd="6" destOrd="0" presId="urn:microsoft.com/office/officeart/2008/layout/LinedList"/>
    <dgm:cxn modelId="{0D95830D-CA5C-4934-8DE5-0F140D758E6F}" type="presParOf" srcId="{7128B684-7B72-4651-AD6E-FBCD830EAEB3}" destId="{F607BC56-9CE3-4565-8B48-C3E62AA4AA60}" srcOrd="7" destOrd="0" presId="urn:microsoft.com/office/officeart/2008/layout/LinedList"/>
    <dgm:cxn modelId="{E17ADDF2-4DC0-4FA7-909C-08810E38D370}" type="presParOf" srcId="{F607BC56-9CE3-4565-8B48-C3E62AA4AA60}" destId="{0BF8391A-03AA-45AF-8A62-C8C754DDEB0D}" srcOrd="0" destOrd="0" presId="urn:microsoft.com/office/officeart/2008/layout/LinedList"/>
    <dgm:cxn modelId="{D34FB42B-473B-4E9A-AD1F-BCD99518ABE4}" type="presParOf" srcId="{F607BC56-9CE3-4565-8B48-C3E62AA4AA60}" destId="{8B142661-64A8-4F2C-97BB-5D84F364B172}" srcOrd="1" destOrd="0" presId="urn:microsoft.com/office/officeart/2008/layout/LinedList"/>
    <dgm:cxn modelId="{B8AE3181-EF55-452E-A93E-62D271C81A9A}" type="presParOf" srcId="{8B142661-64A8-4F2C-97BB-5D84F364B172}" destId="{4819972E-75C3-4C69-B21E-F22BD444EA48}" srcOrd="0" destOrd="0" presId="urn:microsoft.com/office/officeart/2008/layout/LinedList"/>
    <dgm:cxn modelId="{E3B0168B-0295-41F6-B965-3264568C91B3}" type="presParOf" srcId="{8B142661-64A8-4F2C-97BB-5D84F364B172}" destId="{AC173BA8-4FD7-4B66-B36B-8FC6554F5342}" srcOrd="1" destOrd="0" presId="urn:microsoft.com/office/officeart/2008/layout/LinedList"/>
    <dgm:cxn modelId="{2AE8EE02-1EE0-4895-93B9-1CCF49D8703E}" type="presParOf" srcId="{AC173BA8-4FD7-4B66-B36B-8FC6554F5342}" destId="{C666D2F0-566E-4466-8503-048E869B4594}" srcOrd="0" destOrd="0" presId="urn:microsoft.com/office/officeart/2008/layout/LinedList"/>
    <dgm:cxn modelId="{A8819FFC-9F67-4B39-B89B-B87A2FCA9C67}" type="presParOf" srcId="{AC173BA8-4FD7-4B66-B36B-8FC6554F5342}" destId="{65C635DB-B9B1-44AD-AAD8-07DC08FC093F}" srcOrd="1" destOrd="0" presId="urn:microsoft.com/office/officeart/2008/layout/LinedList"/>
    <dgm:cxn modelId="{4B401126-0A70-401C-A077-4B4F90BA3CD1}" type="presParOf" srcId="{AC173BA8-4FD7-4B66-B36B-8FC6554F5342}" destId="{4E63C17F-D9F8-44B3-B8D2-269FEB16B4FE}" srcOrd="2" destOrd="0" presId="urn:microsoft.com/office/officeart/2008/layout/LinedList"/>
    <dgm:cxn modelId="{F3AA35E3-091A-4CD1-9A26-CE0900FA1FA4}" type="presParOf" srcId="{8B142661-64A8-4F2C-97BB-5D84F364B172}" destId="{7BECD51D-F821-4196-B9EE-F89ACF012E9E}" srcOrd="2" destOrd="0" presId="urn:microsoft.com/office/officeart/2008/layout/LinedList"/>
    <dgm:cxn modelId="{4CEB7F7F-9320-43E3-B285-0EEA4F0BB786}" type="presParOf" srcId="{8B142661-64A8-4F2C-97BB-5D84F364B172}" destId="{FD9B6F0A-3357-4F01-B13D-EA83B2A994A7}" srcOrd="3" destOrd="0" presId="urn:microsoft.com/office/officeart/2008/layout/LinedList"/>
    <dgm:cxn modelId="{EF7BA2AB-6D74-4943-B7EC-470E293CD2A4}" type="presParOf" srcId="{7128B684-7B72-4651-AD6E-FBCD830EAEB3}" destId="{23ED460C-42BE-400B-818C-E72722395870}" srcOrd="8" destOrd="0" presId="urn:microsoft.com/office/officeart/2008/layout/LinedList"/>
    <dgm:cxn modelId="{024C9F64-2332-4F45-8568-33F6B767530D}" type="presParOf" srcId="{7128B684-7B72-4651-AD6E-FBCD830EAEB3}" destId="{00D6B69B-6831-4945-A18A-AFC99990D26E}" srcOrd="9" destOrd="0" presId="urn:microsoft.com/office/officeart/2008/layout/LinedList"/>
    <dgm:cxn modelId="{B7ED2129-9541-43DC-9A61-311022B837D8}" type="presParOf" srcId="{00D6B69B-6831-4945-A18A-AFC99990D26E}" destId="{62555107-CD7F-46DF-8CF3-DC543071C822}" srcOrd="0" destOrd="0" presId="urn:microsoft.com/office/officeart/2008/layout/LinedList"/>
    <dgm:cxn modelId="{A8B5FC8E-CDED-44AA-AB30-14F7212EEE59}" type="presParOf" srcId="{00D6B69B-6831-4945-A18A-AFC99990D26E}" destId="{C28612CA-1A34-439C-B8C3-347727A48E9D}" srcOrd="1" destOrd="0" presId="urn:microsoft.com/office/officeart/2008/layout/LinedList"/>
    <dgm:cxn modelId="{A35E0B89-29F8-4466-84A6-13751EA2735F}" type="presParOf" srcId="{C28612CA-1A34-439C-B8C3-347727A48E9D}" destId="{EC1A3AE9-2E8D-40CC-A924-42E0B2295D86}" srcOrd="0" destOrd="0" presId="urn:microsoft.com/office/officeart/2008/layout/LinedList"/>
    <dgm:cxn modelId="{0F788600-59F1-4F9B-ABCC-CB95197C3594}" type="presParOf" srcId="{C28612CA-1A34-439C-B8C3-347727A48E9D}" destId="{D0DD9731-7BB8-404B-88DC-294D56016688}" srcOrd="1" destOrd="0" presId="urn:microsoft.com/office/officeart/2008/layout/LinedList"/>
    <dgm:cxn modelId="{8DC0B7B6-FCE2-4863-A8A8-65F01CE89A64}" type="presParOf" srcId="{D0DD9731-7BB8-404B-88DC-294D56016688}" destId="{C7E21C74-D3FB-421A-847D-A35075A8055E}" srcOrd="0" destOrd="0" presId="urn:microsoft.com/office/officeart/2008/layout/LinedList"/>
    <dgm:cxn modelId="{96B8E5B3-B5EB-4151-9029-4B9096E376A6}" type="presParOf" srcId="{D0DD9731-7BB8-404B-88DC-294D56016688}" destId="{B307CE6D-109A-4309-8325-91139C0B9924}" srcOrd="1" destOrd="0" presId="urn:microsoft.com/office/officeart/2008/layout/LinedList"/>
    <dgm:cxn modelId="{D3700C42-F2B4-4C3E-886F-205C82FE7E69}" type="presParOf" srcId="{D0DD9731-7BB8-404B-88DC-294D56016688}" destId="{FAC0F630-3978-4DB1-BB61-588F8798E973}" srcOrd="2" destOrd="0" presId="urn:microsoft.com/office/officeart/2008/layout/LinedList"/>
    <dgm:cxn modelId="{7DCBDC68-CF67-40CA-9E3C-B754398E25AF}" type="presParOf" srcId="{C28612CA-1A34-439C-B8C3-347727A48E9D}" destId="{6E279A16-A00E-436A-8A18-BDC7235DE912}" srcOrd="2" destOrd="0" presId="urn:microsoft.com/office/officeart/2008/layout/LinedList"/>
    <dgm:cxn modelId="{338B95B1-89DE-4378-8FD3-97C353C848D3}" type="presParOf" srcId="{C28612CA-1A34-439C-B8C3-347727A48E9D}" destId="{81F64715-832F-428E-97E0-720D15DB1AE8}"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97C033-C6E4-42E0-8CB8-7F9482123461}"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491C48-057A-431F-B88E-A82903F08006}">
      <dgm:prSet/>
      <dgm:spPr/>
      <dgm:t>
        <a:bodyPr/>
        <a:lstStyle/>
        <a:p>
          <a:pPr>
            <a:lnSpc>
              <a:spcPct val="100000"/>
            </a:lnSpc>
            <a:defRPr b="1"/>
          </a:pPr>
          <a:r>
            <a:rPr lang="en-US" dirty="0">
              <a:latin typeface="Source Sans Pro" panose="020B0503030403020204" pitchFamily="34" charset="0"/>
              <a:ea typeface="Source Sans Pro" panose="020B0503030403020204" pitchFamily="34" charset="0"/>
            </a:rPr>
            <a:t>Plan</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79A3F985-9374-4411-B36A-C131732A43DA}" type="parTrans" cxnId="{905C7BF9-4FBF-4703-87FB-F2CDF9BCE4F2}">
      <dgm:prSet/>
      <dgm:spPr/>
      <dgm:t>
        <a:bodyPr/>
        <a:lstStyle/>
        <a:p>
          <a:endParaRPr lang="en-US"/>
        </a:p>
      </dgm:t>
    </dgm:pt>
    <dgm:pt modelId="{A1550071-CC7B-456F-8CEE-B0C652D33926}" type="sibTrans" cxnId="{905C7BF9-4FBF-4703-87FB-F2CDF9BCE4F2}">
      <dgm:prSet/>
      <dgm:spPr/>
      <dgm:t>
        <a:bodyPr/>
        <a:lstStyle/>
        <a:p>
          <a:endParaRPr lang="en-US"/>
        </a:p>
      </dgm:t>
    </dgm:pt>
    <dgm:pt modelId="{D74B7753-7D4A-406F-8763-A01A4D54480E}">
      <dgm:prSet/>
      <dgm:spPr/>
      <dgm:t>
        <a:bodyPr/>
        <a:lstStyle/>
        <a:p>
          <a:pPr>
            <a:lnSpc>
              <a:spcPct val="100000"/>
            </a:lnSpc>
          </a:pPr>
          <a:r>
            <a:rPr lang="en-US" b="1" dirty="0">
              <a:latin typeface="Source Sans Pro" panose="020B0503030403020204" pitchFamily="34" charset="0"/>
              <a:ea typeface="Source Sans Pro" panose="020B0503030403020204" pitchFamily="34" charset="0"/>
            </a:rPr>
            <a:t>Prioritize the people </a:t>
          </a:r>
          <a:br>
            <a:rPr lang="en-US"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 determining the goals based on data and observations  </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7F26D0A5-DC5B-4EAA-947E-D963BDAB00ED}" type="parTrans" cxnId="{45B20E97-1E38-410E-9BBD-0282CC92D77F}">
      <dgm:prSet/>
      <dgm:spPr/>
      <dgm:t>
        <a:bodyPr/>
        <a:lstStyle/>
        <a:p>
          <a:endParaRPr lang="en-US"/>
        </a:p>
      </dgm:t>
    </dgm:pt>
    <dgm:pt modelId="{D8DB0958-D90E-4805-BBA1-AE41CFCA3F13}" type="sibTrans" cxnId="{45B20E97-1E38-410E-9BBD-0282CC92D77F}">
      <dgm:prSet/>
      <dgm:spPr/>
      <dgm:t>
        <a:bodyPr/>
        <a:lstStyle/>
        <a:p>
          <a:endParaRPr lang="en-US"/>
        </a:p>
      </dgm:t>
    </dgm:pt>
    <dgm:pt modelId="{B7E33EEA-8C23-4F97-969B-37AF9F087762}">
      <dgm:prSet/>
      <dgm:spPr/>
      <dgm:t>
        <a:bodyPr/>
        <a:lstStyle/>
        <a:p>
          <a:pPr>
            <a:lnSpc>
              <a:spcPct val="100000"/>
            </a:lnSpc>
            <a:defRPr b="1"/>
          </a:pPr>
          <a:r>
            <a:rPr lang="en-US" dirty="0">
              <a:latin typeface="Source Sans Pro" panose="020B0503030403020204" pitchFamily="34" charset="0"/>
              <a:ea typeface="Source Sans Pro" panose="020B0503030403020204" pitchFamily="34" charset="0"/>
            </a:rPr>
            <a:t>Do</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03AEA0DF-0887-48AE-882F-3F174D67DB97}" type="parTrans" cxnId="{3B0994BD-E054-4FA1-84ED-882997DBBF03}">
      <dgm:prSet/>
      <dgm:spPr/>
      <dgm:t>
        <a:bodyPr/>
        <a:lstStyle/>
        <a:p>
          <a:endParaRPr lang="en-US"/>
        </a:p>
      </dgm:t>
    </dgm:pt>
    <dgm:pt modelId="{0B9CDE74-BBCE-4C50-BC6A-D2E7DB02B323}" type="sibTrans" cxnId="{3B0994BD-E054-4FA1-84ED-882997DBBF03}">
      <dgm:prSet/>
      <dgm:spPr/>
      <dgm:t>
        <a:bodyPr/>
        <a:lstStyle/>
        <a:p>
          <a:endParaRPr lang="en-US"/>
        </a:p>
      </dgm:t>
    </dgm:pt>
    <dgm:pt modelId="{64E97442-386B-43B0-9E3A-283AEC3CF7D3}">
      <dgm:prSet/>
      <dgm:spPr/>
      <dgm:t>
        <a:bodyPr/>
        <a:lstStyle/>
        <a:p>
          <a:pPr>
            <a:lnSpc>
              <a:spcPct val="100000"/>
            </a:lnSpc>
          </a:pPr>
          <a:r>
            <a:rPr lang="en-US" b="1" dirty="0">
              <a:latin typeface="Source Sans Pro" panose="020B0503030403020204" pitchFamily="34" charset="0"/>
              <a:ea typeface="Source Sans Pro" panose="020B0503030403020204" pitchFamily="34" charset="0"/>
            </a:rPr>
            <a:t>Collaborate</a:t>
          </a:r>
          <a:r>
            <a:rPr lang="en-US" dirty="0">
              <a:latin typeface="Source Sans Pro" panose="020B0503030403020204" pitchFamily="34" charset="0"/>
              <a:ea typeface="Source Sans Pro" panose="020B0503030403020204" pitchFamily="34" charset="0"/>
            </a:rPr>
            <a:t> </a:t>
          </a:r>
          <a:br>
            <a:rPr lang="en-US"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and implement the changes  </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DC2CA934-6DD5-4A4E-A5AF-7026538EF81B}" type="parTrans" cxnId="{43279B63-D31C-4980-961C-D1E8653DB711}">
      <dgm:prSet/>
      <dgm:spPr/>
      <dgm:t>
        <a:bodyPr/>
        <a:lstStyle/>
        <a:p>
          <a:endParaRPr lang="en-US"/>
        </a:p>
      </dgm:t>
    </dgm:pt>
    <dgm:pt modelId="{D42B1529-9A4D-4B0B-8990-F137FE90AC9A}" type="sibTrans" cxnId="{43279B63-D31C-4980-961C-D1E8653DB711}">
      <dgm:prSet/>
      <dgm:spPr/>
      <dgm:t>
        <a:bodyPr/>
        <a:lstStyle/>
        <a:p>
          <a:endParaRPr lang="en-US"/>
        </a:p>
      </dgm:t>
    </dgm:pt>
    <dgm:pt modelId="{C36F9352-0EF1-4E19-81F2-4847FBC79F78}">
      <dgm:prSet/>
      <dgm:spPr/>
      <dgm:t>
        <a:bodyPr/>
        <a:lstStyle/>
        <a:p>
          <a:pPr>
            <a:lnSpc>
              <a:spcPct val="100000"/>
            </a:lnSpc>
            <a:defRPr b="1"/>
          </a:pPr>
          <a:r>
            <a:rPr lang="en-US" dirty="0">
              <a:latin typeface="Source Sans Pro" panose="020B0503030403020204" pitchFamily="34" charset="0"/>
              <a:ea typeface="Source Sans Pro" panose="020B0503030403020204" pitchFamily="34" charset="0"/>
            </a:rPr>
            <a:t>Check</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70AAD7E9-B758-46F7-93E2-6E250901BBA9}" type="parTrans" cxnId="{11671A09-6E23-4E34-9A3E-B6D9E1D35E08}">
      <dgm:prSet/>
      <dgm:spPr/>
      <dgm:t>
        <a:bodyPr/>
        <a:lstStyle/>
        <a:p>
          <a:endParaRPr lang="en-US"/>
        </a:p>
      </dgm:t>
    </dgm:pt>
    <dgm:pt modelId="{87254654-C304-4DDC-9A2E-591FB39D3AC8}" type="sibTrans" cxnId="{11671A09-6E23-4E34-9A3E-B6D9E1D35E08}">
      <dgm:prSet/>
      <dgm:spPr/>
      <dgm:t>
        <a:bodyPr/>
        <a:lstStyle/>
        <a:p>
          <a:endParaRPr lang="en-US"/>
        </a:p>
      </dgm:t>
    </dgm:pt>
    <dgm:pt modelId="{45B7B085-A794-4DFD-B655-F7C6CB9CC481}">
      <dgm:prSet/>
      <dgm:spPr/>
      <dgm:t>
        <a:bodyPr/>
        <a:lstStyle/>
        <a:p>
          <a:pPr>
            <a:lnSpc>
              <a:spcPct val="100000"/>
            </a:lnSpc>
          </a:pPr>
          <a:r>
            <a:rPr lang="en-US" b="1" dirty="0">
              <a:latin typeface="Source Sans Pro" panose="020B0503030403020204" pitchFamily="34" charset="0"/>
              <a:ea typeface="Source Sans Pro" panose="020B0503030403020204" pitchFamily="34" charset="0"/>
            </a:rPr>
            <a:t>Utilize feedback </a:t>
          </a:r>
          <a:br>
            <a:rPr lang="en-US" b="1" dirty="0">
              <a:latin typeface="Source Sans Pro" panose="020B0503030403020204" pitchFamily="34" charset="0"/>
              <a:ea typeface="Source Sans Pro" panose="020B0503030403020204" pitchFamily="34" charset="0"/>
            </a:rPr>
          </a:br>
          <a:r>
            <a:rPr lang="en-US" b="0" dirty="0">
              <a:latin typeface="Source Sans Pro" panose="020B0503030403020204" pitchFamily="34" charset="0"/>
              <a:ea typeface="Source Sans Pro" panose="020B0503030403020204" pitchFamily="34" charset="0"/>
            </a:rPr>
            <a:t>and</a:t>
          </a:r>
          <a:r>
            <a:rPr lang="en-US" b="1" dirty="0">
              <a:latin typeface="Source Sans Pro" panose="020B0503030403020204" pitchFamily="34" charset="0"/>
              <a:ea typeface="Source Sans Pro" panose="020B0503030403020204" pitchFamily="34" charset="0"/>
            </a:rPr>
            <a:t> </a:t>
          </a:r>
          <a:r>
            <a:rPr lang="en-US" b="0" dirty="0">
              <a:latin typeface="Source Sans Pro" panose="020B0503030403020204" pitchFamily="34" charset="0"/>
              <a:ea typeface="Source Sans Pro" panose="020B0503030403020204" pitchFamily="34" charset="0"/>
            </a:rPr>
            <a:t>evaluate the performance</a:t>
          </a:r>
          <a:r>
            <a:rPr lang="en-US" b="1" dirty="0">
              <a:latin typeface="Source Sans Pro" panose="020B0503030403020204" pitchFamily="34" charset="0"/>
              <a:ea typeface="Source Sans Pro" panose="020B0503030403020204" pitchFamily="34" charset="0"/>
            </a:rPr>
            <a:t>  </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F3315E0C-7F97-49BE-88D5-5CB54E113626}" type="parTrans" cxnId="{C1D228EE-6D9F-4E65-9098-12289377ADFE}">
      <dgm:prSet/>
      <dgm:spPr/>
      <dgm:t>
        <a:bodyPr/>
        <a:lstStyle/>
        <a:p>
          <a:endParaRPr lang="en-US"/>
        </a:p>
      </dgm:t>
    </dgm:pt>
    <dgm:pt modelId="{3905B313-AF5B-4B5E-80A2-7ED6D1C54192}" type="sibTrans" cxnId="{C1D228EE-6D9F-4E65-9098-12289377ADFE}">
      <dgm:prSet/>
      <dgm:spPr/>
      <dgm:t>
        <a:bodyPr/>
        <a:lstStyle/>
        <a:p>
          <a:endParaRPr lang="en-US"/>
        </a:p>
      </dgm:t>
    </dgm:pt>
    <dgm:pt modelId="{8A7FF761-05FE-43CD-A4A8-F30F14070DED}">
      <dgm:prSet/>
      <dgm:spPr/>
      <dgm:t>
        <a:bodyPr/>
        <a:lstStyle/>
        <a:p>
          <a:pPr>
            <a:lnSpc>
              <a:spcPct val="100000"/>
            </a:lnSpc>
            <a:defRPr b="1"/>
          </a:pPr>
          <a:r>
            <a:rPr lang="en-US" dirty="0">
              <a:latin typeface="Source Sans Pro" panose="020B0503030403020204" pitchFamily="34" charset="0"/>
              <a:ea typeface="Source Sans Pro" panose="020B0503030403020204" pitchFamily="34" charset="0"/>
            </a:rPr>
            <a:t>Act</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BB71C02F-12BF-4417-A90E-4742EB54F52D}" type="parTrans" cxnId="{DC122630-69E5-4FA6-B83E-EDFFED44018A}">
      <dgm:prSet/>
      <dgm:spPr/>
      <dgm:t>
        <a:bodyPr/>
        <a:lstStyle/>
        <a:p>
          <a:endParaRPr lang="en-US"/>
        </a:p>
      </dgm:t>
    </dgm:pt>
    <dgm:pt modelId="{0B57D5E2-8A73-4F20-AF7B-14517EB1C634}" type="sibTrans" cxnId="{DC122630-69E5-4FA6-B83E-EDFFED44018A}">
      <dgm:prSet/>
      <dgm:spPr/>
      <dgm:t>
        <a:bodyPr/>
        <a:lstStyle/>
        <a:p>
          <a:endParaRPr lang="en-US"/>
        </a:p>
      </dgm:t>
    </dgm:pt>
    <dgm:pt modelId="{333CC699-2AC8-4D2F-800C-70C91707903D}">
      <dgm:prSet/>
      <dgm:spPr/>
      <dgm:t>
        <a:bodyPr/>
        <a:lstStyle/>
        <a:p>
          <a:pPr>
            <a:lnSpc>
              <a:spcPct val="100000"/>
            </a:lnSpc>
          </a:pPr>
          <a:r>
            <a:rPr lang="en-US" b="1" dirty="0">
              <a:latin typeface="Source Sans Pro" panose="020B0503030403020204" pitchFamily="34" charset="0"/>
              <a:ea typeface="Source Sans Pro" panose="020B0503030403020204" pitchFamily="34" charset="0"/>
            </a:rPr>
            <a:t>Build trust </a:t>
          </a:r>
          <a:br>
            <a:rPr lang="en-US" b="1" dirty="0">
              <a:latin typeface="Source Sans Pro" panose="020B0503030403020204" pitchFamily="34" charset="0"/>
              <a:ea typeface="Source Sans Pro" panose="020B0503030403020204" pitchFamily="34" charset="0"/>
            </a:rPr>
          </a:br>
          <a:r>
            <a:rPr lang="en-US" dirty="0">
              <a:latin typeface="Source Sans Pro" panose="020B0503030403020204" pitchFamily="34" charset="0"/>
              <a:ea typeface="Source Sans Pro" panose="020B0503030403020204" pitchFamily="34" charset="0"/>
            </a:rPr>
            <a:t>and stabilize the change or do it again </a:t>
          </a:r>
        </a:p>
      </dgm:t>
      <dgm:extLst>
        <a:ext uri="{E40237B7-FDA0-4F09-8148-C483321AD2D9}">
          <dgm14:cNvPr xmlns:dgm14="http://schemas.microsoft.com/office/drawing/2010/diagram" id="0" name="" descr="Compassionate Accountability PDCA &#10;&#10;Plan - Prioritize the people  determining the goals based on data and observations  &#10;Do - Collaborate and implement the changes  &#10;Check - Utilize feedback  and evaluate the performance  &#10;Act - Build trust and stabilize the change or do it again &#10;"/>
        </a:ext>
      </dgm:extLst>
    </dgm:pt>
    <dgm:pt modelId="{9635D8BA-B5D9-4AB2-8653-DEBBC1A141DC}" type="parTrans" cxnId="{FD9AA4D8-4FC2-47D2-9121-695F240B6094}">
      <dgm:prSet/>
      <dgm:spPr/>
      <dgm:t>
        <a:bodyPr/>
        <a:lstStyle/>
        <a:p>
          <a:endParaRPr lang="en-US"/>
        </a:p>
      </dgm:t>
    </dgm:pt>
    <dgm:pt modelId="{309792CA-14E5-4B8C-A1F0-458CAA143651}" type="sibTrans" cxnId="{FD9AA4D8-4FC2-47D2-9121-695F240B6094}">
      <dgm:prSet/>
      <dgm:spPr/>
      <dgm:t>
        <a:bodyPr/>
        <a:lstStyle/>
        <a:p>
          <a:endParaRPr lang="en-US"/>
        </a:p>
      </dgm:t>
    </dgm:pt>
    <dgm:pt modelId="{07BB9B7A-FCAF-484C-8E34-1FDF641F1736}" type="pres">
      <dgm:prSet presAssocID="{C397C033-C6E4-42E0-8CB8-7F9482123461}" presName="root" presStyleCnt="0">
        <dgm:presLayoutVars>
          <dgm:dir/>
          <dgm:resizeHandles val="exact"/>
        </dgm:presLayoutVars>
      </dgm:prSet>
      <dgm:spPr/>
    </dgm:pt>
    <dgm:pt modelId="{11B8496B-1752-48CB-8FA2-9AD9312E781F}" type="pres">
      <dgm:prSet presAssocID="{9C491C48-057A-431F-B88E-A82903F08006}" presName="compNode" presStyleCnt="0"/>
      <dgm:spPr/>
    </dgm:pt>
    <dgm:pt modelId="{780AB6C9-F96D-4B7D-BDA0-EAAE938BFB3C}" type="pres">
      <dgm:prSet presAssocID="{9C491C48-057A-431F-B88E-A82903F080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E0D112B9-2252-403E-A020-075DF695241C}" type="pres">
      <dgm:prSet presAssocID="{9C491C48-057A-431F-B88E-A82903F08006}" presName="iconSpace" presStyleCnt="0"/>
      <dgm:spPr/>
    </dgm:pt>
    <dgm:pt modelId="{B42C580D-B0EC-48B4-8415-8DF32457D370}" type="pres">
      <dgm:prSet presAssocID="{9C491C48-057A-431F-B88E-A82903F08006}" presName="parTx" presStyleLbl="revTx" presStyleIdx="0" presStyleCnt="8">
        <dgm:presLayoutVars>
          <dgm:chMax val="0"/>
          <dgm:chPref val="0"/>
        </dgm:presLayoutVars>
      </dgm:prSet>
      <dgm:spPr/>
    </dgm:pt>
    <dgm:pt modelId="{D29B581D-29C4-4DEC-9339-36ED3E6C7173}" type="pres">
      <dgm:prSet presAssocID="{9C491C48-057A-431F-B88E-A82903F08006}" presName="txSpace" presStyleCnt="0"/>
      <dgm:spPr/>
    </dgm:pt>
    <dgm:pt modelId="{56A969F5-4C53-46E9-99CF-6487D3559CDC}" type="pres">
      <dgm:prSet presAssocID="{9C491C48-057A-431F-B88E-A82903F08006}" presName="desTx" presStyleLbl="revTx" presStyleIdx="1" presStyleCnt="8">
        <dgm:presLayoutVars/>
      </dgm:prSet>
      <dgm:spPr/>
    </dgm:pt>
    <dgm:pt modelId="{FC333A4B-EDC6-41CF-A107-5E46E00222AA}" type="pres">
      <dgm:prSet presAssocID="{A1550071-CC7B-456F-8CEE-B0C652D33926}" presName="sibTrans" presStyleCnt="0"/>
      <dgm:spPr/>
    </dgm:pt>
    <dgm:pt modelId="{A96B0893-2557-42AF-81B4-AAFD2D1921AD}" type="pres">
      <dgm:prSet presAssocID="{B7E33EEA-8C23-4F97-969B-37AF9F087762}" presName="compNode" presStyleCnt="0"/>
      <dgm:spPr/>
    </dgm:pt>
    <dgm:pt modelId="{233726EC-E25E-4D6C-817B-D6A955352511}" type="pres">
      <dgm:prSet presAssocID="{B7E33EEA-8C23-4F97-969B-37AF9F08776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3ED3A2B0-7762-47AD-BFB2-B1D3A0B695CB}" type="pres">
      <dgm:prSet presAssocID="{B7E33EEA-8C23-4F97-969B-37AF9F087762}" presName="iconSpace" presStyleCnt="0"/>
      <dgm:spPr/>
    </dgm:pt>
    <dgm:pt modelId="{3631E54F-87F7-439D-9636-DC78DE9C2124}" type="pres">
      <dgm:prSet presAssocID="{B7E33EEA-8C23-4F97-969B-37AF9F087762}" presName="parTx" presStyleLbl="revTx" presStyleIdx="2" presStyleCnt="8">
        <dgm:presLayoutVars>
          <dgm:chMax val="0"/>
          <dgm:chPref val="0"/>
        </dgm:presLayoutVars>
      </dgm:prSet>
      <dgm:spPr/>
    </dgm:pt>
    <dgm:pt modelId="{956D48F0-7BB3-4154-8719-DE8C2FBCDACA}" type="pres">
      <dgm:prSet presAssocID="{B7E33EEA-8C23-4F97-969B-37AF9F087762}" presName="txSpace" presStyleCnt="0"/>
      <dgm:spPr/>
    </dgm:pt>
    <dgm:pt modelId="{4A255F96-FBB2-4B67-9ECC-C050BCBB9BE4}" type="pres">
      <dgm:prSet presAssocID="{B7E33EEA-8C23-4F97-969B-37AF9F087762}" presName="desTx" presStyleLbl="revTx" presStyleIdx="3" presStyleCnt="8">
        <dgm:presLayoutVars/>
      </dgm:prSet>
      <dgm:spPr/>
    </dgm:pt>
    <dgm:pt modelId="{64CFC9E5-21E1-4D43-A82B-5212F732F0C1}" type="pres">
      <dgm:prSet presAssocID="{0B9CDE74-BBCE-4C50-BC6A-D2E7DB02B323}" presName="sibTrans" presStyleCnt="0"/>
      <dgm:spPr/>
    </dgm:pt>
    <dgm:pt modelId="{4EFC04B9-B01C-409E-A647-931C814FC928}" type="pres">
      <dgm:prSet presAssocID="{C36F9352-0EF1-4E19-81F2-4847FBC79F78}" presName="compNode" presStyleCnt="0"/>
      <dgm:spPr/>
    </dgm:pt>
    <dgm:pt modelId="{B79DD662-4FB8-4156-9C8F-F0CE4CFBC49F}" type="pres">
      <dgm:prSet presAssocID="{C36F9352-0EF1-4E19-81F2-4847FBC79F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Check"/>
        </a:ext>
      </dgm:extLst>
    </dgm:pt>
    <dgm:pt modelId="{B9AC3C3D-E63A-4BF5-B6CE-51CCECE4FF13}" type="pres">
      <dgm:prSet presAssocID="{C36F9352-0EF1-4E19-81F2-4847FBC79F78}" presName="iconSpace" presStyleCnt="0"/>
      <dgm:spPr/>
    </dgm:pt>
    <dgm:pt modelId="{70802D09-A1C2-43B1-AFFC-4682C531A57E}" type="pres">
      <dgm:prSet presAssocID="{C36F9352-0EF1-4E19-81F2-4847FBC79F78}" presName="parTx" presStyleLbl="revTx" presStyleIdx="4" presStyleCnt="8">
        <dgm:presLayoutVars>
          <dgm:chMax val="0"/>
          <dgm:chPref val="0"/>
        </dgm:presLayoutVars>
      </dgm:prSet>
      <dgm:spPr/>
    </dgm:pt>
    <dgm:pt modelId="{60EA5B0B-B080-4F9D-A91F-683677B3B7D8}" type="pres">
      <dgm:prSet presAssocID="{C36F9352-0EF1-4E19-81F2-4847FBC79F78}" presName="txSpace" presStyleCnt="0"/>
      <dgm:spPr/>
    </dgm:pt>
    <dgm:pt modelId="{9D23A82E-6BAC-4B83-9E35-39301C1C8628}" type="pres">
      <dgm:prSet presAssocID="{C36F9352-0EF1-4E19-81F2-4847FBC79F78}" presName="desTx" presStyleLbl="revTx" presStyleIdx="5" presStyleCnt="8">
        <dgm:presLayoutVars/>
      </dgm:prSet>
      <dgm:spPr/>
    </dgm:pt>
    <dgm:pt modelId="{A92FD837-E253-41D3-8356-6FCC1E473AB2}" type="pres">
      <dgm:prSet presAssocID="{87254654-C304-4DDC-9A2E-591FB39D3AC8}" presName="sibTrans" presStyleCnt="0"/>
      <dgm:spPr/>
    </dgm:pt>
    <dgm:pt modelId="{229DD9E0-89DA-4E78-B0FF-2085E7A91416}" type="pres">
      <dgm:prSet presAssocID="{8A7FF761-05FE-43CD-A4A8-F30F14070DED}" presName="compNode" presStyleCnt="0"/>
      <dgm:spPr/>
    </dgm:pt>
    <dgm:pt modelId="{0EEF901C-FED7-4779-A7A7-1DC17ACCD5E3}" type="pres">
      <dgm:prSet presAssocID="{8A7FF761-05FE-43CD-A4A8-F30F14070DE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CC40A289-61D8-4002-A355-449DDBEB21C6}" type="pres">
      <dgm:prSet presAssocID="{8A7FF761-05FE-43CD-A4A8-F30F14070DED}" presName="iconSpace" presStyleCnt="0"/>
      <dgm:spPr/>
    </dgm:pt>
    <dgm:pt modelId="{6A38B172-0B4D-4AEF-9039-E41EFB0A1CC7}" type="pres">
      <dgm:prSet presAssocID="{8A7FF761-05FE-43CD-A4A8-F30F14070DED}" presName="parTx" presStyleLbl="revTx" presStyleIdx="6" presStyleCnt="8">
        <dgm:presLayoutVars>
          <dgm:chMax val="0"/>
          <dgm:chPref val="0"/>
        </dgm:presLayoutVars>
      </dgm:prSet>
      <dgm:spPr/>
    </dgm:pt>
    <dgm:pt modelId="{73FC22C4-449A-4FFC-90DA-A2188B9FF1A6}" type="pres">
      <dgm:prSet presAssocID="{8A7FF761-05FE-43CD-A4A8-F30F14070DED}" presName="txSpace" presStyleCnt="0"/>
      <dgm:spPr/>
    </dgm:pt>
    <dgm:pt modelId="{EB08D0BE-BEB0-4774-842B-FA9FE3946707}" type="pres">
      <dgm:prSet presAssocID="{8A7FF761-05FE-43CD-A4A8-F30F14070DED}" presName="desTx" presStyleLbl="revTx" presStyleIdx="7" presStyleCnt="8">
        <dgm:presLayoutVars/>
      </dgm:prSet>
      <dgm:spPr/>
    </dgm:pt>
  </dgm:ptLst>
  <dgm:cxnLst>
    <dgm:cxn modelId="{11671A09-6E23-4E34-9A3E-B6D9E1D35E08}" srcId="{C397C033-C6E4-42E0-8CB8-7F9482123461}" destId="{C36F9352-0EF1-4E19-81F2-4847FBC79F78}" srcOrd="2" destOrd="0" parTransId="{70AAD7E9-B758-46F7-93E2-6E250901BBA9}" sibTransId="{87254654-C304-4DDC-9A2E-591FB39D3AC8}"/>
    <dgm:cxn modelId="{DC122630-69E5-4FA6-B83E-EDFFED44018A}" srcId="{C397C033-C6E4-42E0-8CB8-7F9482123461}" destId="{8A7FF761-05FE-43CD-A4A8-F30F14070DED}" srcOrd="3" destOrd="0" parTransId="{BB71C02F-12BF-4417-A90E-4742EB54F52D}" sibTransId="{0B57D5E2-8A73-4F20-AF7B-14517EB1C634}"/>
    <dgm:cxn modelId="{43279B63-D31C-4980-961C-D1E8653DB711}" srcId="{B7E33EEA-8C23-4F97-969B-37AF9F087762}" destId="{64E97442-386B-43B0-9E3A-283AEC3CF7D3}" srcOrd="0" destOrd="0" parTransId="{DC2CA934-6DD5-4A4E-A5AF-7026538EF81B}" sibTransId="{D42B1529-9A4D-4B0B-8990-F137FE90AC9A}"/>
    <dgm:cxn modelId="{3021DB64-51AB-4898-805E-8BF9C2A7F2C5}" type="presOf" srcId="{C36F9352-0EF1-4E19-81F2-4847FBC79F78}" destId="{70802D09-A1C2-43B1-AFFC-4682C531A57E}" srcOrd="0" destOrd="0" presId="urn:microsoft.com/office/officeart/2018/5/layout/CenteredIconLabelDescriptionList"/>
    <dgm:cxn modelId="{81BB7058-C1F0-4A06-AF95-084177A37BF1}" type="presOf" srcId="{8A7FF761-05FE-43CD-A4A8-F30F14070DED}" destId="{6A38B172-0B4D-4AEF-9039-E41EFB0A1CC7}" srcOrd="0" destOrd="0" presId="urn:microsoft.com/office/officeart/2018/5/layout/CenteredIconLabelDescriptionList"/>
    <dgm:cxn modelId="{256CC185-41BC-4858-B979-1D0AD8A7106E}" type="presOf" srcId="{B7E33EEA-8C23-4F97-969B-37AF9F087762}" destId="{3631E54F-87F7-439D-9636-DC78DE9C2124}" srcOrd="0" destOrd="0" presId="urn:microsoft.com/office/officeart/2018/5/layout/CenteredIconLabelDescriptionList"/>
    <dgm:cxn modelId="{45B20E97-1E38-410E-9BBD-0282CC92D77F}" srcId="{9C491C48-057A-431F-B88E-A82903F08006}" destId="{D74B7753-7D4A-406F-8763-A01A4D54480E}" srcOrd="0" destOrd="0" parTransId="{7F26D0A5-DC5B-4EAA-947E-D963BDAB00ED}" sibTransId="{D8DB0958-D90E-4805-BBA1-AE41CFCA3F13}"/>
    <dgm:cxn modelId="{7F7DD2AC-7E6F-494B-BA0D-3F5E625774FB}" type="presOf" srcId="{45B7B085-A794-4DFD-B655-F7C6CB9CC481}" destId="{9D23A82E-6BAC-4B83-9E35-39301C1C8628}" srcOrd="0" destOrd="0" presId="urn:microsoft.com/office/officeart/2018/5/layout/CenteredIconLabelDescriptionList"/>
    <dgm:cxn modelId="{BBFF87B5-E3B9-4D92-8CCA-785F8F0BC8E5}" type="presOf" srcId="{64E97442-386B-43B0-9E3A-283AEC3CF7D3}" destId="{4A255F96-FBB2-4B67-9ECC-C050BCBB9BE4}" srcOrd="0" destOrd="0" presId="urn:microsoft.com/office/officeart/2018/5/layout/CenteredIconLabelDescriptionList"/>
    <dgm:cxn modelId="{83DB2CBD-A9D8-420A-8362-837E953A19AA}" type="presOf" srcId="{C397C033-C6E4-42E0-8CB8-7F9482123461}" destId="{07BB9B7A-FCAF-484C-8E34-1FDF641F1736}" srcOrd="0" destOrd="0" presId="urn:microsoft.com/office/officeart/2018/5/layout/CenteredIconLabelDescriptionList"/>
    <dgm:cxn modelId="{3B0994BD-E054-4FA1-84ED-882997DBBF03}" srcId="{C397C033-C6E4-42E0-8CB8-7F9482123461}" destId="{B7E33EEA-8C23-4F97-969B-37AF9F087762}" srcOrd="1" destOrd="0" parTransId="{03AEA0DF-0887-48AE-882F-3F174D67DB97}" sibTransId="{0B9CDE74-BBCE-4C50-BC6A-D2E7DB02B323}"/>
    <dgm:cxn modelId="{FD9AA4D8-4FC2-47D2-9121-695F240B6094}" srcId="{8A7FF761-05FE-43CD-A4A8-F30F14070DED}" destId="{333CC699-2AC8-4D2F-800C-70C91707903D}" srcOrd="0" destOrd="0" parTransId="{9635D8BA-B5D9-4AB2-8653-DEBBC1A141DC}" sibTransId="{309792CA-14E5-4B8C-A1F0-458CAA143651}"/>
    <dgm:cxn modelId="{89A0B3E4-A692-4D66-B425-EC693B33B1BB}" type="presOf" srcId="{333CC699-2AC8-4D2F-800C-70C91707903D}" destId="{EB08D0BE-BEB0-4774-842B-FA9FE3946707}" srcOrd="0" destOrd="0" presId="urn:microsoft.com/office/officeart/2018/5/layout/CenteredIconLabelDescriptionList"/>
    <dgm:cxn modelId="{C1D228EE-6D9F-4E65-9098-12289377ADFE}" srcId="{C36F9352-0EF1-4E19-81F2-4847FBC79F78}" destId="{45B7B085-A794-4DFD-B655-F7C6CB9CC481}" srcOrd="0" destOrd="0" parTransId="{F3315E0C-7F97-49BE-88D5-5CB54E113626}" sibTransId="{3905B313-AF5B-4B5E-80A2-7ED6D1C54192}"/>
    <dgm:cxn modelId="{D4032FF7-0E2B-475B-81EA-AFF2B1C566FE}" type="presOf" srcId="{D74B7753-7D4A-406F-8763-A01A4D54480E}" destId="{56A969F5-4C53-46E9-99CF-6487D3559CDC}" srcOrd="0" destOrd="0" presId="urn:microsoft.com/office/officeart/2018/5/layout/CenteredIconLabelDescriptionList"/>
    <dgm:cxn modelId="{905C7BF9-4FBF-4703-87FB-F2CDF9BCE4F2}" srcId="{C397C033-C6E4-42E0-8CB8-7F9482123461}" destId="{9C491C48-057A-431F-B88E-A82903F08006}" srcOrd="0" destOrd="0" parTransId="{79A3F985-9374-4411-B36A-C131732A43DA}" sibTransId="{A1550071-CC7B-456F-8CEE-B0C652D33926}"/>
    <dgm:cxn modelId="{E87E4CFD-A0E9-4836-8AC6-C3D5C0930493}" type="presOf" srcId="{9C491C48-057A-431F-B88E-A82903F08006}" destId="{B42C580D-B0EC-48B4-8415-8DF32457D370}" srcOrd="0" destOrd="0" presId="urn:microsoft.com/office/officeart/2018/5/layout/CenteredIconLabelDescriptionList"/>
    <dgm:cxn modelId="{AB55D614-673C-452D-A0FA-9F3D18460434}" type="presParOf" srcId="{07BB9B7A-FCAF-484C-8E34-1FDF641F1736}" destId="{11B8496B-1752-48CB-8FA2-9AD9312E781F}" srcOrd="0" destOrd="0" presId="urn:microsoft.com/office/officeart/2018/5/layout/CenteredIconLabelDescriptionList"/>
    <dgm:cxn modelId="{BE0649D1-50CC-4548-800C-BE773F3D95ED}" type="presParOf" srcId="{11B8496B-1752-48CB-8FA2-9AD9312E781F}" destId="{780AB6C9-F96D-4B7D-BDA0-EAAE938BFB3C}" srcOrd="0" destOrd="0" presId="urn:microsoft.com/office/officeart/2018/5/layout/CenteredIconLabelDescriptionList"/>
    <dgm:cxn modelId="{EE945A0D-163C-4481-B92C-A06838785141}" type="presParOf" srcId="{11B8496B-1752-48CB-8FA2-9AD9312E781F}" destId="{E0D112B9-2252-403E-A020-075DF695241C}" srcOrd="1" destOrd="0" presId="urn:microsoft.com/office/officeart/2018/5/layout/CenteredIconLabelDescriptionList"/>
    <dgm:cxn modelId="{B078BA64-8F67-40DB-8508-FA95F12C3B9C}" type="presParOf" srcId="{11B8496B-1752-48CB-8FA2-9AD9312E781F}" destId="{B42C580D-B0EC-48B4-8415-8DF32457D370}" srcOrd="2" destOrd="0" presId="urn:microsoft.com/office/officeart/2018/5/layout/CenteredIconLabelDescriptionList"/>
    <dgm:cxn modelId="{3DA2DCF1-6D48-4614-9819-E9F3C05FAE50}" type="presParOf" srcId="{11B8496B-1752-48CB-8FA2-9AD9312E781F}" destId="{D29B581D-29C4-4DEC-9339-36ED3E6C7173}" srcOrd="3" destOrd="0" presId="urn:microsoft.com/office/officeart/2018/5/layout/CenteredIconLabelDescriptionList"/>
    <dgm:cxn modelId="{0555FDBD-EF2A-4FAE-80EE-EC5FD476C038}" type="presParOf" srcId="{11B8496B-1752-48CB-8FA2-9AD9312E781F}" destId="{56A969F5-4C53-46E9-99CF-6487D3559CDC}" srcOrd="4" destOrd="0" presId="urn:microsoft.com/office/officeart/2018/5/layout/CenteredIconLabelDescriptionList"/>
    <dgm:cxn modelId="{6E6944C5-ADAF-4AC6-96BB-4C15D2779663}" type="presParOf" srcId="{07BB9B7A-FCAF-484C-8E34-1FDF641F1736}" destId="{FC333A4B-EDC6-41CF-A107-5E46E00222AA}" srcOrd="1" destOrd="0" presId="urn:microsoft.com/office/officeart/2018/5/layout/CenteredIconLabelDescriptionList"/>
    <dgm:cxn modelId="{BF79FFAB-B676-45F0-887E-A36E8D28AE95}" type="presParOf" srcId="{07BB9B7A-FCAF-484C-8E34-1FDF641F1736}" destId="{A96B0893-2557-42AF-81B4-AAFD2D1921AD}" srcOrd="2" destOrd="0" presId="urn:microsoft.com/office/officeart/2018/5/layout/CenteredIconLabelDescriptionList"/>
    <dgm:cxn modelId="{0E237A20-5EE9-421B-97ED-0932F7ECBA87}" type="presParOf" srcId="{A96B0893-2557-42AF-81B4-AAFD2D1921AD}" destId="{233726EC-E25E-4D6C-817B-D6A955352511}" srcOrd="0" destOrd="0" presId="urn:microsoft.com/office/officeart/2018/5/layout/CenteredIconLabelDescriptionList"/>
    <dgm:cxn modelId="{5D92FC7F-C757-43EC-AD0D-59A0E160E866}" type="presParOf" srcId="{A96B0893-2557-42AF-81B4-AAFD2D1921AD}" destId="{3ED3A2B0-7762-47AD-BFB2-B1D3A0B695CB}" srcOrd="1" destOrd="0" presId="urn:microsoft.com/office/officeart/2018/5/layout/CenteredIconLabelDescriptionList"/>
    <dgm:cxn modelId="{84BB591F-9434-487B-A1A3-8B312D5DA144}" type="presParOf" srcId="{A96B0893-2557-42AF-81B4-AAFD2D1921AD}" destId="{3631E54F-87F7-439D-9636-DC78DE9C2124}" srcOrd="2" destOrd="0" presId="urn:microsoft.com/office/officeart/2018/5/layout/CenteredIconLabelDescriptionList"/>
    <dgm:cxn modelId="{BA66ED77-B95F-4EC1-B79B-6C7128547051}" type="presParOf" srcId="{A96B0893-2557-42AF-81B4-AAFD2D1921AD}" destId="{956D48F0-7BB3-4154-8719-DE8C2FBCDACA}" srcOrd="3" destOrd="0" presId="urn:microsoft.com/office/officeart/2018/5/layout/CenteredIconLabelDescriptionList"/>
    <dgm:cxn modelId="{9B5C8119-DF00-4DAD-AD5E-67A323617B58}" type="presParOf" srcId="{A96B0893-2557-42AF-81B4-AAFD2D1921AD}" destId="{4A255F96-FBB2-4B67-9ECC-C050BCBB9BE4}" srcOrd="4" destOrd="0" presId="urn:microsoft.com/office/officeart/2018/5/layout/CenteredIconLabelDescriptionList"/>
    <dgm:cxn modelId="{7FF49B77-585C-4F7D-8F8A-BFCED0EC0560}" type="presParOf" srcId="{07BB9B7A-FCAF-484C-8E34-1FDF641F1736}" destId="{64CFC9E5-21E1-4D43-A82B-5212F732F0C1}" srcOrd="3" destOrd="0" presId="urn:microsoft.com/office/officeart/2018/5/layout/CenteredIconLabelDescriptionList"/>
    <dgm:cxn modelId="{5CE8223F-EB46-4406-B616-C2E786C11AE9}" type="presParOf" srcId="{07BB9B7A-FCAF-484C-8E34-1FDF641F1736}" destId="{4EFC04B9-B01C-409E-A647-931C814FC928}" srcOrd="4" destOrd="0" presId="urn:microsoft.com/office/officeart/2018/5/layout/CenteredIconLabelDescriptionList"/>
    <dgm:cxn modelId="{518E445E-7120-4816-B961-95EA6DDDBB92}" type="presParOf" srcId="{4EFC04B9-B01C-409E-A647-931C814FC928}" destId="{B79DD662-4FB8-4156-9C8F-F0CE4CFBC49F}" srcOrd="0" destOrd="0" presId="urn:microsoft.com/office/officeart/2018/5/layout/CenteredIconLabelDescriptionList"/>
    <dgm:cxn modelId="{A80CD71B-EF95-42D3-8821-1242EC0A1623}" type="presParOf" srcId="{4EFC04B9-B01C-409E-A647-931C814FC928}" destId="{B9AC3C3D-E63A-4BF5-B6CE-51CCECE4FF13}" srcOrd="1" destOrd="0" presId="urn:microsoft.com/office/officeart/2018/5/layout/CenteredIconLabelDescriptionList"/>
    <dgm:cxn modelId="{0D1F1844-A123-4F56-9A59-9AEF23C73D8C}" type="presParOf" srcId="{4EFC04B9-B01C-409E-A647-931C814FC928}" destId="{70802D09-A1C2-43B1-AFFC-4682C531A57E}" srcOrd="2" destOrd="0" presId="urn:microsoft.com/office/officeart/2018/5/layout/CenteredIconLabelDescriptionList"/>
    <dgm:cxn modelId="{EF4F7A32-3768-491A-B6BD-26AA9EA6DF7F}" type="presParOf" srcId="{4EFC04B9-B01C-409E-A647-931C814FC928}" destId="{60EA5B0B-B080-4F9D-A91F-683677B3B7D8}" srcOrd="3" destOrd="0" presId="urn:microsoft.com/office/officeart/2018/5/layout/CenteredIconLabelDescriptionList"/>
    <dgm:cxn modelId="{2B239724-C937-41EB-99BC-967EE5E9D0F0}" type="presParOf" srcId="{4EFC04B9-B01C-409E-A647-931C814FC928}" destId="{9D23A82E-6BAC-4B83-9E35-39301C1C8628}" srcOrd="4" destOrd="0" presId="urn:microsoft.com/office/officeart/2018/5/layout/CenteredIconLabelDescriptionList"/>
    <dgm:cxn modelId="{4A033D27-554C-4599-84B5-D43A66308ABB}" type="presParOf" srcId="{07BB9B7A-FCAF-484C-8E34-1FDF641F1736}" destId="{A92FD837-E253-41D3-8356-6FCC1E473AB2}" srcOrd="5" destOrd="0" presId="urn:microsoft.com/office/officeart/2018/5/layout/CenteredIconLabelDescriptionList"/>
    <dgm:cxn modelId="{20B80BCA-6A25-45C9-BACF-5CAA8F213B11}" type="presParOf" srcId="{07BB9B7A-FCAF-484C-8E34-1FDF641F1736}" destId="{229DD9E0-89DA-4E78-B0FF-2085E7A91416}" srcOrd="6" destOrd="0" presId="urn:microsoft.com/office/officeart/2018/5/layout/CenteredIconLabelDescriptionList"/>
    <dgm:cxn modelId="{109D31D7-718B-4F46-9C0B-EDBA2DF29E4D}" type="presParOf" srcId="{229DD9E0-89DA-4E78-B0FF-2085E7A91416}" destId="{0EEF901C-FED7-4779-A7A7-1DC17ACCD5E3}" srcOrd="0" destOrd="0" presId="urn:microsoft.com/office/officeart/2018/5/layout/CenteredIconLabelDescriptionList"/>
    <dgm:cxn modelId="{EA82B9E0-686A-43F3-BCF5-9C0D93129CFB}" type="presParOf" srcId="{229DD9E0-89DA-4E78-B0FF-2085E7A91416}" destId="{CC40A289-61D8-4002-A355-449DDBEB21C6}" srcOrd="1" destOrd="0" presId="urn:microsoft.com/office/officeart/2018/5/layout/CenteredIconLabelDescriptionList"/>
    <dgm:cxn modelId="{DA3A83EF-6037-42F8-A4D2-D4B680856466}" type="presParOf" srcId="{229DD9E0-89DA-4E78-B0FF-2085E7A91416}" destId="{6A38B172-0B4D-4AEF-9039-E41EFB0A1CC7}" srcOrd="2" destOrd="0" presId="urn:microsoft.com/office/officeart/2018/5/layout/CenteredIconLabelDescriptionList"/>
    <dgm:cxn modelId="{33F68D4A-BF0D-483C-90C7-D1914FB821A1}" type="presParOf" srcId="{229DD9E0-89DA-4E78-B0FF-2085E7A91416}" destId="{73FC22C4-449A-4FFC-90DA-A2188B9FF1A6}" srcOrd="3" destOrd="0" presId="urn:microsoft.com/office/officeart/2018/5/layout/CenteredIconLabelDescriptionList"/>
    <dgm:cxn modelId="{6316949A-B083-4BE1-8B07-C29A583FB6F9}" type="presParOf" srcId="{229DD9E0-89DA-4E78-B0FF-2085E7A91416}" destId="{EB08D0BE-BEB0-4774-842B-FA9FE3946707}"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DAB76A-0245-42C4-BBB2-9B588D4F0B1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F5B45D4-4FBE-470F-B177-F6A75FF3EDD7}">
      <dgm:prSet/>
      <dgm:spPr/>
      <dgm:t>
        <a:bodyPr/>
        <a:lstStyle/>
        <a:p>
          <a:r>
            <a:rPr lang="en-US" b="0" i="0" dirty="0">
              <a:latin typeface="Source Sans Pro" panose="020B0503030403020204" pitchFamily="34" charset="0"/>
              <a:ea typeface="Source Sans Pro" panose="020B0503030403020204" pitchFamily="34" charset="0"/>
            </a:rPr>
            <a:t>Coffee chats to share DEIB vision  </a:t>
          </a:r>
          <a:endParaRPr lang="en-US"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Do: Collaborate by executing plan &amp; collecting data &#10;&#10;Coffee chats to share DEIB vision  &#10;Charter creation through working – open to anyone&#10;Implemented Cultural Humility classes &#10;Erin Jones was brought in for ELT to support leadership and in response from the Respect and Inclusion Survey&#10;Launched the Forum April 2024 – OSP division gave presentation on how equity was embedded in strategic plan, personal stories, socialized EBAT.  &#10;"/>
        </a:ext>
      </dgm:extLst>
    </dgm:pt>
    <dgm:pt modelId="{FA5AB1EB-1021-49B3-95CE-3FA763DD8BAA}" type="parTrans" cxnId="{005A0E42-0E9C-4E15-81B0-9344575F61E5}">
      <dgm:prSet/>
      <dgm:spPr/>
      <dgm:t>
        <a:bodyPr/>
        <a:lstStyle/>
        <a:p>
          <a:endParaRPr lang="en-US"/>
        </a:p>
      </dgm:t>
    </dgm:pt>
    <dgm:pt modelId="{6917984C-583A-4914-BA9B-798634EFB77C}" type="sibTrans" cxnId="{005A0E42-0E9C-4E15-81B0-9344575F61E5}">
      <dgm:prSet/>
      <dgm:spPr/>
      <dgm:t>
        <a:bodyPr/>
        <a:lstStyle/>
        <a:p>
          <a:endParaRPr lang="en-US"/>
        </a:p>
      </dgm:t>
    </dgm:pt>
    <dgm:pt modelId="{F7D9BEC5-A3DC-4E3E-BBFD-8682D72706BA}">
      <dgm:prSet/>
      <dgm:spPr/>
      <dgm:t>
        <a:bodyPr/>
        <a:lstStyle/>
        <a:p>
          <a:r>
            <a:rPr lang="en-US" b="0" i="0" dirty="0">
              <a:latin typeface="Source Sans Pro" panose="020B0503030403020204" pitchFamily="34" charset="0"/>
              <a:ea typeface="Source Sans Pro" panose="020B0503030403020204" pitchFamily="34" charset="0"/>
            </a:rPr>
            <a:t>Charter creation through working – open to anyone</a:t>
          </a:r>
          <a:endParaRPr lang="en-US"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Do: Collaborate by executing plan &amp; collecting data &#10;&#10;Coffee chats to share DEIB vision  &#10;Charter creation through working – open to anyone&#10;Implemented Cultural Humility classes &#10;Erin Jones was brought in for ELT to support leadership and in response from the Respect and Inclusion Survey&#10;Launched the Forum April 2024 – OSP division gave presentation on how equity was embedded in strategic plan, personal stories, socialized EBAT.  &#10;"/>
        </a:ext>
      </dgm:extLst>
    </dgm:pt>
    <dgm:pt modelId="{60F1A6E6-1CF3-4E47-8A32-9F87B033F86B}" type="parTrans" cxnId="{22131E7C-A1C7-4489-9D0C-E4BBAC63267B}">
      <dgm:prSet/>
      <dgm:spPr/>
      <dgm:t>
        <a:bodyPr/>
        <a:lstStyle/>
        <a:p>
          <a:endParaRPr lang="en-US"/>
        </a:p>
      </dgm:t>
    </dgm:pt>
    <dgm:pt modelId="{C0DB3FAF-95FC-4816-BB07-4A626B9AED6B}" type="sibTrans" cxnId="{22131E7C-A1C7-4489-9D0C-E4BBAC63267B}">
      <dgm:prSet/>
      <dgm:spPr/>
      <dgm:t>
        <a:bodyPr/>
        <a:lstStyle/>
        <a:p>
          <a:endParaRPr lang="en-US"/>
        </a:p>
      </dgm:t>
    </dgm:pt>
    <dgm:pt modelId="{D4BCBE2E-10A8-4FBA-AE77-FC878EE1A3F0}">
      <dgm:prSet/>
      <dgm:spPr/>
      <dgm:t>
        <a:bodyPr/>
        <a:lstStyle/>
        <a:p>
          <a:r>
            <a:rPr lang="en-US" b="0" i="0" dirty="0">
              <a:latin typeface="Source Sans Pro" panose="020B0503030403020204" pitchFamily="34" charset="0"/>
              <a:ea typeface="Source Sans Pro" panose="020B0503030403020204" pitchFamily="34" charset="0"/>
            </a:rPr>
            <a:t>Implemented Cultural Humility classes </a:t>
          </a:r>
          <a:endParaRPr lang="en-US"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Do: Collaborate by executing plan &amp; collecting data &#10;&#10;Coffee chats to share DEIB vision  &#10;Charter creation through working – open to anyone&#10;Implemented Cultural Humility classes &#10;Erin Jones was brought in for ELT to support leadership and in response from the Respect and Inclusion Survey&#10;Launched the Forum April 2024 – OSP division gave presentation on how equity was embedded in strategic plan, personal stories, socialized EBAT.  &#10;"/>
        </a:ext>
      </dgm:extLst>
    </dgm:pt>
    <dgm:pt modelId="{26306F9B-9C62-41CE-96C5-9A29A6FA0494}" type="parTrans" cxnId="{628C3923-37D0-4767-AAA6-273B1F1A23DA}">
      <dgm:prSet/>
      <dgm:spPr/>
      <dgm:t>
        <a:bodyPr/>
        <a:lstStyle/>
        <a:p>
          <a:endParaRPr lang="en-US"/>
        </a:p>
      </dgm:t>
    </dgm:pt>
    <dgm:pt modelId="{9609B964-1B61-4C3D-8411-2C91335368B0}" type="sibTrans" cxnId="{628C3923-37D0-4767-AAA6-273B1F1A23DA}">
      <dgm:prSet/>
      <dgm:spPr/>
      <dgm:t>
        <a:bodyPr/>
        <a:lstStyle/>
        <a:p>
          <a:endParaRPr lang="en-US"/>
        </a:p>
      </dgm:t>
    </dgm:pt>
    <dgm:pt modelId="{39FFE2D0-5F4B-4AE1-BD39-9A5363ED7147}">
      <dgm:prSet/>
      <dgm:spPr/>
      <dgm:t>
        <a:bodyPr/>
        <a:lstStyle/>
        <a:p>
          <a:r>
            <a:rPr lang="en-US" b="0" i="0" dirty="0">
              <a:latin typeface="Source Sans Pro" panose="020B0503030403020204" pitchFamily="34" charset="0"/>
              <a:ea typeface="Source Sans Pro" panose="020B0503030403020204" pitchFamily="34" charset="0"/>
            </a:rPr>
            <a:t>Erin Jones was brought in for ELT to support leadership and in response from the Respect and Inclusion Survey</a:t>
          </a:r>
          <a:endParaRPr lang="en-US"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Do: Collaborate by executing plan &amp; collecting data &#10;&#10;Coffee chats to share DEIB vision  &#10;Charter creation through working – open to anyone&#10;Implemented Cultural Humility classes &#10;Erin Jones was brought in for ELT to support leadership and in response from the Respect and Inclusion Survey&#10;Launched the Forum April 2024 – OSP division gave presentation on how equity was embedded in strategic plan, personal stories, socialized EBAT.  &#10;"/>
        </a:ext>
      </dgm:extLst>
    </dgm:pt>
    <dgm:pt modelId="{8A224AA8-08E5-4F67-A2B8-E992E35D98FB}" type="parTrans" cxnId="{9E9B16E6-6226-42BE-A38E-0CC066A5A0F1}">
      <dgm:prSet/>
      <dgm:spPr/>
      <dgm:t>
        <a:bodyPr/>
        <a:lstStyle/>
        <a:p>
          <a:endParaRPr lang="en-US"/>
        </a:p>
      </dgm:t>
    </dgm:pt>
    <dgm:pt modelId="{5628392C-7AC3-49CB-A1BB-B99D0F862154}" type="sibTrans" cxnId="{9E9B16E6-6226-42BE-A38E-0CC066A5A0F1}">
      <dgm:prSet/>
      <dgm:spPr/>
      <dgm:t>
        <a:bodyPr/>
        <a:lstStyle/>
        <a:p>
          <a:endParaRPr lang="en-US"/>
        </a:p>
      </dgm:t>
    </dgm:pt>
    <dgm:pt modelId="{B07EE00D-9A4E-49D3-B064-18880EDA6F46}">
      <dgm:prSet/>
      <dgm:spPr/>
      <dgm:t>
        <a:bodyPr/>
        <a:lstStyle/>
        <a:p>
          <a:r>
            <a:rPr lang="en-US" b="0" i="0" dirty="0">
              <a:latin typeface="Source Sans Pro" panose="020B0503030403020204" pitchFamily="34" charset="0"/>
              <a:ea typeface="Source Sans Pro" panose="020B0503030403020204" pitchFamily="34" charset="0"/>
            </a:rPr>
            <a:t>Launched the Forum April 2024 – OSP division gave presentation on how equity was embedded in strategic plan, personal stories, socialized EBAT.  </a:t>
          </a:r>
          <a:endParaRPr lang="en-US" dirty="0">
            <a:latin typeface="Source Sans Pro" panose="020B0503030403020204" pitchFamily="34" charset="0"/>
            <a:ea typeface="Source Sans Pro" panose="020B0503030403020204" pitchFamily="34" charset="0"/>
          </a:endParaRPr>
        </a:p>
      </dgm:t>
      <dgm:extLst>
        <a:ext uri="{E40237B7-FDA0-4F09-8148-C483321AD2D9}">
          <dgm14:cNvPr xmlns:dgm14="http://schemas.microsoft.com/office/drawing/2010/diagram" id="0" name="" descr="Do: Collaborate by executing plan &amp; collecting data &#10;&#10;Coffee chats to share DEIB vision  &#10;Charter creation through working – open to anyone&#10;Implemented Cultural Humility classes &#10;Erin Jones was brought in for ELT to support leadership and in response from the Respect and Inclusion Survey&#10;Launched the Forum April 2024 – OSP division gave presentation on how equity was embedded in strategic plan, personal stories, socialized EBAT.  &#10;"/>
        </a:ext>
      </dgm:extLst>
    </dgm:pt>
    <dgm:pt modelId="{556CC805-771B-4EDF-805D-328B056343E7}" type="parTrans" cxnId="{71CD86A3-E5FC-439B-AC4A-39AB23BA387E}">
      <dgm:prSet/>
      <dgm:spPr/>
      <dgm:t>
        <a:bodyPr/>
        <a:lstStyle/>
        <a:p>
          <a:endParaRPr lang="en-US"/>
        </a:p>
      </dgm:t>
    </dgm:pt>
    <dgm:pt modelId="{03BE585C-40F0-472F-B138-C9A5E84EBBC6}" type="sibTrans" cxnId="{71CD86A3-E5FC-439B-AC4A-39AB23BA387E}">
      <dgm:prSet/>
      <dgm:spPr/>
      <dgm:t>
        <a:bodyPr/>
        <a:lstStyle/>
        <a:p>
          <a:endParaRPr lang="en-US"/>
        </a:p>
      </dgm:t>
    </dgm:pt>
    <dgm:pt modelId="{069FFB9C-1627-4C70-8693-055C3392154C}" type="pres">
      <dgm:prSet presAssocID="{DCDAB76A-0245-42C4-BBB2-9B588D4F0B17}" presName="diagram" presStyleCnt="0">
        <dgm:presLayoutVars>
          <dgm:dir/>
          <dgm:resizeHandles val="exact"/>
        </dgm:presLayoutVars>
      </dgm:prSet>
      <dgm:spPr/>
    </dgm:pt>
    <dgm:pt modelId="{E0E931D0-0DFD-4C51-8B8C-CEFE74C934D2}" type="pres">
      <dgm:prSet presAssocID="{9F5B45D4-4FBE-470F-B177-F6A75FF3EDD7}" presName="node" presStyleLbl="node1" presStyleIdx="0" presStyleCnt="5">
        <dgm:presLayoutVars>
          <dgm:bulletEnabled val="1"/>
        </dgm:presLayoutVars>
      </dgm:prSet>
      <dgm:spPr/>
    </dgm:pt>
    <dgm:pt modelId="{DCFE3E13-3216-4BD6-B0C9-E3A6F1F81FB6}" type="pres">
      <dgm:prSet presAssocID="{6917984C-583A-4914-BA9B-798634EFB77C}" presName="sibTrans" presStyleCnt="0"/>
      <dgm:spPr/>
    </dgm:pt>
    <dgm:pt modelId="{EE8B3D1B-BDAC-42B2-9A65-38A77203539B}" type="pres">
      <dgm:prSet presAssocID="{F7D9BEC5-A3DC-4E3E-BBFD-8682D72706BA}" presName="node" presStyleLbl="node1" presStyleIdx="1" presStyleCnt="5">
        <dgm:presLayoutVars>
          <dgm:bulletEnabled val="1"/>
        </dgm:presLayoutVars>
      </dgm:prSet>
      <dgm:spPr/>
    </dgm:pt>
    <dgm:pt modelId="{C8A6C7AB-41E0-447D-B555-6987512B698E}" type="pres">
      <dgm:prSet presAssocID="{C0DB3FAF-95FC-4816-BB07-4A626B9AED6B}" presName="sibTrans" presStyleCnt="0"/>
      <dgm:spPr/>
    </dgm:pt>
    <dgm:pt modelId="{708E5684-2FD4-49DF-9DA4-B20EBADDFACE}" type="pres">
      <dgm:prSet presAssocID="{D4BCBE2E-10A8-4FBA-AE77-FC878EE1A3F0}" presName="node" presStyleLbl="node1" presStyleIdx="2" presStyleCnt="5">
        <dgm:presLayoutVars>
          <dgm:bulletEnabled val="1"/>
        </dgm:presLayoutVars>
      </dgm:prSet>
      <dgm:spPr/>
    </dgm:pt>
    <dgm:pt modelId="{B9C8747E-B79F-4A1D-AEAB-109D4B51A45B}" type="pres">
      <dgm:prSet presAssocID="{9609B964-1B61-4C3D-8411-2C91335368B0}" presName="sibTrans" presStyleCnt="0"/>
      <dgm:spPr/>
    </dgm:pt>
    <dgm:pt modelId="{D17D7D33-6385-497D-9000-E67E1F86810D}" type="pres">
      <dgm:prSet presAssocID="{39FFE2D0-5F4B-4AE1-BD39-9A5363ED7147}" presName="node" presStyleLbl="node1" presStyleIdx="3" presStyleCnt="5">
        <dgm:presLayoutVars>
          <dgm:bulletEnabled val="1"/>
        </dgm:presLayoutVars>
      </dgm:prSet>
      <dgm:spPr/>
    </dgm:pt>
    <dgm:pt modelId="{7CB89396-E235-4B87-A267-C1FB3256C907}" type="pres">
      <dgm:prSet presAssocID="{5628392C-7AC3-49CB-A1BB-B99D0F862154}" presName="sibTrans" presStyleCnt="0"/>
      <dgm:spPr/>
    </dgm:pt>
    <dgm:pt modelId="{C42C2374-34FB-41B0-93F9-5360B0C3BF58}" type="pres">
      <dgm:prSet presAssocID="{B07EE00D-9A4E-49D3-B064-18880EDA6F46}" presName="node" presStyleLbl="node1" presStyleIdx="4" presStyleCnt="5">
        <dgm:presLayoutVars>
          <dgm:bulletEnabled val="1"/>
        </dgm:presLayoutVars>
      </dgm:prSet>
      <dgm:spPr/>
    </dgm:pt>
  </dgm:ptLst>
  <dgm:cxnLst>
    <dgm:cxn modelId="{42C06C09-A994-4DB6-8513-C9CFACFE1340}" type="presOf" srcId="{39FFE2D0-5F4B-4AE1-BD39-9A5363ED7147}" destId="{D17D7D33-6385-497D-9000-E67E1F86810D}" srcOrd="0" destOrd="0" presId="urn:microsoft.com/office/officeart/2005/8/layout/default"/>
    <dgm:cxn modelId="{628C3923-37D0-4767-AAA6-273B1F1A23DA}" srcId="{DCDAB76A-0245-42C4-BBB2-9B588D4F0B17}" destId="{D4BCBE2E-10A8-4FBA-AE77-FC878EE1A3F0}" srcOrd="2" destOrd="0" parTransId="{26306F9B-9C62-41CE-96C5-9A29A6FA0494}" sibTransId="{9609B964-1B61-4C3D-8411-2C91335368B0}"/>
    <dgm:cxn modelId="{CAE1433A-F268-4688-B520-4A4B1A50FEE1}" type="presOf" srcId="{D4BCBE2E-10A8-4FBA-AE77-FC878EE1A3F0}" destId="{708E5684-2FD4-49DF-9DA4-B20EBADDFACE}" srcOrd="0" destOrd="0" presId="urn:microsoft.com/office/officeart/2005/8/layout/default"/>
    <dgm:cxn modelId="{BBDB015F-0D4E-44B0-8EB4-79F3F0315368}" type="presOf" srcId="{DCDAB76A-0245-42C4-BBB2-9B588D4F0B17}" destId="{069FFB9C-1627-4C70-8693-055C3392154C}" srcOrd="0" destOrd="0" presId="urn:microsoft.com/office/officeart/2005/8/layout/default"/>
    <dgm:cxn modelId="{005A0E42-0E9C-4E15-81B0-9344575F61E5}" srcId="{DCDAB76A-0245-42C4-BBB2-9B588D4F0B17}" destId="{9F5B45D4-4FBE-470F-B177-F6A75FF3EDD7}" srcOrd="0" destOrd="0" parTransId="{FA5AB1EB-1021-49B3-95CE-3FA763DD8BAA}" sibTransId="{6917984C-583A-4914-BA9B-798634EFB77C}"/>
    <dgm:cxn modelId="{AA848A52-193F-4000-A9AD-1C14ECA3CF20}" type="presOf" srcId="{B07EE00D-9A4E-49D3-B064-18880EDA6F46}" destId="{C42C2374-34FB-41B0-93F9-5360B0C3BF58}" srcOrd="0" destOrd="0" presId="urn:microsoft.com/office/officeart/2005/8/layout/default"/>
    <dgm:cxn modelId="{22131E7C-A1C7-4489-9D0C-E4BBAC63267B}" srcId="{DCDAB76A-0245-42C4-BBB2-9B588D4F0B17}" destId="{F7D9BEC5-A3DC-4E3E-BBFD-8682D72706BA}" srcOrd="1" destOrd="0" parTransId="{60F1A6E6-1CF3-4E47-8A32-9F87B033F86B}" sibTransId="{C0DB3FAF-95FC-4816-BB07-4A626B9AED6B}"/>
    <dgm:cxn modelId="{45907381-A085-429E-B911-284697521C76}" type="presOf" srcId="{9F5B45D4-4FBE-470F-B177-F6A75FF3EDD7}" destId="{E0E931D0-0DFD-4C51-8B8C-CEFE74C934D2}" srcOrd="0" destOrd="0" presId="urn:microsoft.com/office/officeart/2005/8/layout/default"/>
    <dgm:cxn modelId="{71CD86A3-E5FC-439B-AC4A-39AB23BA387E}" srcId="{DCDAB76A-0245-42C4-BBB2-9B588D4F0B17}" destId="{B07EE00D-9A4E-49D3-B064-18880EDA6F46}" srcOrd="4" destOrd="0" parTransId="{556CC805-771B-4EDF-805D-328B056343E7}" sibTransId="{03BE585C-40F0-472F-B138-C9A5E84EBBC6}"/>
    <dgm:cxn modelId="{F811ECC4-41D1-420C-A84C-217C47164D4C}" type="presOf" srcId="{F7D9BEC5-A3DC-4E3E-BBFD-8682D72706BA}" destId="{EE8B3D1B-BDAC-42B2-9A65-38A77203539B}" srcOrd="0" destOrd="0" presId="urn:microsoft.com/office/officeart/2005/8/layout/default"/>
    <dgm:cxn modelId="{9E9B16E6-6226-42BE-A38E-0CC066A5A0F1}" srcId="{DCDAB76A-0245-42C4-BBB2-9B588D4F0B17}" destId="{39FFE2D0-5F4B-4AE1-BD39-9A5363ED7147}" srcOrd="3" destOrd="0" parTransId="{8A224AA8-08E5-4F67-A2B8-E992E35D98FB}" sibTransId="{5628392C-7AC3-49CB-A1BB-B99D0F862154}"/>
    <dgm:cxn modelId="{071B7F7C-387B-476E-B212-6EB1998F1544}" type="presParOf" srcId="{069FFB9C-1627-4C70-8693-055C3392154C}" destId="{E0E931D0-0DFD-4C51-8B8C-CEFE74C934D2}" srcOrd="0" destOrd="0" presId="urn:microsoft.com/office/officeart/2005/8/layout/default"/>
    <dgm:cxn modelId="{58FC1F28-2721-4A1F-9028-77A969189B79}" type="presParOf" srcId="{069FFB9C-1627-4C70-8693-055C3392154C}" destId="{DCFE3E13-3216-4BD6-B0C9-E3A6F1F81FB6}" srcOrd="1" destOrd="0" presId="urn:microsoft.com/office/officeart/2005/8/layout/default"/>
    <dgm:cxn modelId="{F32D6707-E031-4D22-9597-27C996F3889E}" type="presParOf" srcId="{069FFB9C-1627-4C70-8693-055C3392154C}" destId="{EE8B3D1B-BDAC-42B2-9A65-38A77203539B}" srcOrd="2" destOrd="0" presId="urn:microsoft.com/office/officeart/2005/8/layout/default"/>
    <dgm:cxn modelId="{B98B6915-ED54-4CE8-9408-7142EB854A16}" type="presParOf" srcId="{069FFB9C-1627-4C70-8693-055C3392154C}" destId="{C8A6C7AB-41E0-447D-B555-6987512B698E}" srcOrd="3" destOrd="0" presId="urn:microsoft.com/office/officeart/2005/8/layout/default"/>
    <dgm:cxn modelId="{F24AB5F3-C4A7-40E1-B5E4-9E2A4552B050}" type="presParOf" srcId="{069FFB9C-1627-4C70-8693-055C3392154C}" destId="{708E5684-2FD4-49DF-9DA4-B20EBADDFACE}" srcOrd="4" destOrd="0" presId="urn:microsoft.com/office/officeart/2005/8/layout/default"/>
    <dgm:cxn modelId="{689A8C52-956D-43FF-AD6D-BCE981F89F71}" type="presParOf" srcId="{069FFB9C-1627-4C70-8693-055C3392154C}" destId="{B9C8747E-B79F-4A1D-AEAB-109D4B51A45B}" srcOrd="5" destOrd="0" presId="urn:microsoft.com/office/officeart/2005/8/layout/default"/>
    <dgm:cxn modelId="{78359691-6026-4703-BC95-FF4C35313673}" type="presParOf" srcId="{069FFB9C-1627-4C70-8693-055C3392154C}" destId="{D17D7D33-6385-497D-9000-E67E1F86810D}" srcOrd="6" destOrd="0" presId="urn:microsoft.com/office/officeart/2005/8/layout/default"/>
    <dgm:cxn modelId="{F046BC66-044B-4705-84E2-4E78FA4438A5}" type="presParOf" srcId="{069FFB9C-1627-4C70-8693-055C3392154C}" destId="{7CB89396-E235-4B87-A267-C1FB3256C907}" srcOrd="7" destOrd="0" presId="urn:microsoft.com/office/officeart/2005/8/layout/default"/>
    <dgm:cxn modelId="{DB2CA021-27C0-4BB5-96E3-0754EDDC3DB8}" type="presParOf" srcId="{069FFB9C-1627-4C70-8693-055C3392154C}" destId="{C42C2374-34FB-41B0-93F9-5360B0C3BF5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13EF94-F08A-460A-83CF-6E1BC91C2ECE}">
      <dsp:nvSpPr>
        <dsp:cNvPr id="0" name=""/>
        <dsp:cNvSpPr/>
      </dsp:nvSpPr>
      <dsp:spPr>
        <a:xfrm>
          <a:off x="222669" y="391570"/>
          <a:ext cx="1341248" cy="13412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80A75-FC06-4223-8FCE-4254171060FD}">
      <dsp:nvSpPr>
        <dsp:cNvPr id="0" name=""/>
        <dsp:cNvSpPr/>
      </dsp:nvSpPr>
      <dsp:spPr>
        <a:xfrm>
          <a:off x="504331" y="673232"/>
          <a:ext cx="777924" cy="7779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3D8B2B-C108-42F8-8650-147C736AD7B7}">
      <dsp:nvSpPr>
        <dsp:cNvPr id="0" name=""/>
        <dsp:cNvSpPr/>
      </dsp:nvSpPr>
      <dsp:spPr>
        <a:xfrm>
          <a:off x="1851328"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latin typeface="Source Sans Pro" panose="020B0503030403020204" pitchFamily="34" charset="0"/>
              <a:ea typeface="Source Sans Pro" panose="020B0503030403020204" pitchFamily="34" charset="0"/>
            </a:rPr>
            <a:t>Plan</a:t>
          </a:r>
          <a:r>
            <a:rPr lang="en-US" sz="2300" kern="1200" dirty="0">
              <a:latin typeface="Source Sans Pro" panose="020B0503030403020204" pitchFamily="34" charset="0"/>
              <a:ea typeface="Source Sans Pro" panose="020B0503030403020204" pitchFamily="34" charset="0"/>
            </a:rPr>
            <a:t> — determine goals for a process and needed changes to achieve them. </a:t>
          </a:r>
        </a:p>
      </dsp:txBody>
      <dsp:txXfrm>
        <a:off x="1851328" y="391570"/>
        <a:ext cx="3161515" cy="1341248"/>
      </dsp:txXfrm>
    </dsp:sp>
    <dsp:sp modelId="{C141F957-FE91-4B17-9851-C2AFA18BF753}">
      <dsp:nvSpPr>
        <dsp:cNvPr id="0" name=""/>
        <dsp:cNvSpPr/>
      </dsp:nvSpPr>
      <dsp:spPr>
        <a:xfrm>
          <a:off x="5563714" y="391570"/>
          <a:ext cx="1341248" cy="13412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4025CB-3BB2-49C5-B6E6-33E117A22F07}">
      <dsp:nvSpPr>
        <dsp:cNvPr id="0" name=""/>
        <dsp:cNvSpPr/>
      </dsp:nvSpPr>
      <dsp:spPr>
        <a:xfrm>
          <a:off x="5845376" y="673232"/>
          <a:ext cx="777924" cy="7779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6786E3-EB99-4ED6-8C51-41D924B5C055}">
      <dsp:nvSpPr>
        <dsp:cNvPr id="0" name=""/>
        <dsp:cNvSpPr/>
      </dsp:nvSpPr>
      <dsp:spPr>
        <a:xfrm>
          <a:off x="7192373" y="391570"/>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latin typeface="Source Sans Pro" panose="020B0503030403020204" pitchFamily="34" charset="0"/>
              <a:ea typeface="Source Sans Pro" panose="020B0503030403020204" pitchFamily="34" charset="0"/>
            </a:rPr>
            <a:t>Do</a:t>
          </a:r>
          <a:r>
            <a:rPr lang="en-US" sz="2300" kern="1200" dirty="0">
              <a:latin typeface="Source Sans Pro" panose="020B0503030403020204" pitchFamily="34" charset="0"/>
              <a:ea typeface="Source Sans Pro" panose="020B0503030403020204" pitchFamily="34" charset="0"/>
            </a:rPr>
            <a:t> — implement the changes. </a:t>
          </a:r>
        </a:p>
      </dsp:txBody>
      <dsp:txXfrm>
        <a:off x="7192373" y="391570"/>
        <a:ext cx="3161515" cy="1341248"/>
      </dsp:txXfrm>
    </dsp:sp>
    <dsp:sp modelId="{465A0C47-AD39-4729-BC6B-1EA5CAE99E91}">
      <dsp:nvSpPr>
        <dsp:cNvPr id="0" name=""/>
        <dsp:cNvSpPr/>
      </dsp:nvSpPr>
      <dsp:spPr>
        <a:xfrm>
          <a:off x="222669" y="2442648"/>
          <a:ext cx="1341248" cy="13412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49BD0-3C3B-4E20-8971-B6CFFE303507}">
      <dsp:nvSpPr>
        <dsp:cNvPr id="0" name=""/>
        <dsp:cNvSpPr/>
      </dsp:nvSpPr>
      <dsp:spPr>
        <a:xfrm>
          <a:off x="504331" y="2724311"/>
          <a:ext cx="777924" cy="7779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47A3E26-7B5C-4DD9-BC32-BA8CACCCF2E5}">
      <dsp:nvSpPr>
        <dsp:cNvPr id="0" name=""/>
        <dsp:cNvSpPr/>
      </dsp:nvSpPr>
      <dsp:spPr>
        <a:xfrm>
          <a:off x="1851328"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latin typeface="Source Sans Pro" panose="020B0503030403020204" pitchFamily="34" charset="0"/>
              <a:ea typeface="Source Sans Pro" panose="020B0503030403020204" pitchFamily="34" charset="0"/>
            </a:rPr>
            <a:t>Check </a:t>
          </a:r>
          <a:r>
            <a:rPr lang="en-US" sz="2300" kern="1200" dirty="0">
              <a:latin typeface="Source Sans Pro" panose="020B0503030403020204" pitchFamily="34" charset="0"/>
              <a:ea typeface="Source Sans Pro" panose="020B0503030403020204" pitchFamily="34" charset="0"/>
            </a:rPr>
            <a:t>— evaluate the results in terms of performance </a:t>
          </a:r>
        </a:p>
      </dsp:txBody>
      <dsp:txXfrm>
        <a:off x="1851328" y="2442648"/>
        <a:ext cx="3161515" cy="1341248"/>
      </dsp:txXfrm>
    </dsp:sp>
    <dsp:sp modelId="{39C415D8-E285-435B-839A-16AE0D6B308E}">
      <dsp:nvSpPr>
        <dsp:cNvPr id="0" name=""/>
        <dsp:cNvSpPr/>
      </dsp:nvSpPr>
      <dsp:spPr>
        <a:xfrm>
          <a:off x="5563714" y="2442648"/>
          <a:ext cx="1341248" cy="1341248"/>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82A7E4-2DC9-49C8-A444-CD98A834B562}">
      <dsp:nvSpPr>
        <dsp:cNvPr id="0" name=""/>
        <dsp:cNvSpPr/>
      </dsp:nvSpPr>
      <dsp:spPr>
        <a:xfrm>
          <a:off x="5845376" y="2724311"/>
          <a:ext cx="777924" cy="77792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88636E-C067-4E97-ADAC-656AC18F25D3}">
      <dsp:nvSpPr>
        <dsp:cNvPr id="0" name=""/>
        <dsp:cNvSpPr/>
      </dsp:nvSpPr>
      <dsp:spPr>
        <a:xfrm>
          <a:off x="7192373" y="2442648"/>
          <a:ext cx="3161515" cy="1341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US" sz="2300" b="1" kern="1200" dirty="0">
              <a:latin typeface="Source Sans Pro" panose="020B0503030403020204" pitchFamily="34" charset="0"/>
              <a:ea typeface="Source Sans Pro" panose="020B0503030403020204" pitchFamily="34" charset="0"/>
            </a:rPr>
            <a:t>Act</a:t>
          </a:r>
          <a:r>
            <a:rPr lang="en-US" sz="2300" kern="1200" dirty="0">
              <a:latin typeface="Source Sans Pro" panose="020B0503030403020204" pitchFamily="34" charset="0"/>
              <a:ea typeface="Source Sans Pro" panose="020B0503030403020204" pitchFamily="34" charset="0"/>
            </a:rPr>
            <a:t> — standardize and stabilize the change or begin the cycle again</a:t>
          </a:r>
        </a:p>
      </dsp:txBody>
      <dsp:txXfrm>
        <a:off x="7192373" y="2442648"/>
        <a:ext cx="3161515" cy="13412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C76E0-D6B8-49D2-B0FA-FFDDA0F998DC}">
      <dsp:nvSpPr>
        <dsp:cNvPr id="0" name=""/>
        <dsp:cNvSpPr/>
      </dsp:nvSpPr>
      <dsp:spPr>
        <a:xfrm>
          <a:off x="0" y="0"/>
          <a:ext cx="409960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F0CAD50-3AA9-4DDF-9F8D-8BBD0A460CF6}">
      <dsp:nvSpPr>
        <dsp:cNvPr id="0" name=""/>
        <dsp:cNvSpPr/>
      </dsp:nvSpPr>
      <dsp:spPr>
        <a:xfrm>
          <a:off x="0" y="0"/>
          <a:ext cx="4099607" cy="91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PLAN - </a:t>
          </a:r>
          <a:r>
            <a:rPr lang="en-US" sz="2000" b="0" kern="1200" dirty="0">
              <a:latin typeface="Source Sans Pro" panose="020B0503030403020204" pitchFamily="34" charset="0"/>
              <a:ea typeface="Source Sans Pro" panose="020B0503030403020204" pitchFamily="34" charset="0"/>
            </a:rPr>
            <a:t>Kitchen needed backsplash. shopped, consulted, education</a:t>
          </a:r>
        </a:p>
      </dsp:txBody>
      <dsp:txXfrm>
        <a:off x="0" y="0"/>
        <a:ext cx="4099607" cy="919559"/>
      </dsp:txXfrm>
    </dsp:sp>
    <dsp:sp modelId="{C21D02A6-50F2-401F-AF72-05BDC78A9612}">
      <dsp:nvSpPr>
        <dsp:cNvPr id="0" name=""/>
        <dsp:cNvSpPr/>
      </dsp:nvSpPr>
      <dsp:spPr>
        <a:xfrm>
          <a:off x="0" y="919559"/>
          <a:ext cx="409960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B2F456A-38A4-4FD5-9837-EDF555550D47}">
      <dsp:nvSpPr>
        <dsp:cNvPr id="0" name=""/>
        <dsp:cNvSpPr/>
      </dsp:nvSpPr>
      <dsp:spPr>
        <a:xfrm>
          <a:off x="0" y="919559"/>
          <a:ext cx="4099607" cy="91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DO - </a:t>
          </a:r>
          <a:r>
            <a:rPr lang="en-US" sz="2000" b="0" kern="1200" dirty="0">
              <a:latin typeface="Source Sans Pro" panose="020B0503030403020204" pitchFamily="34" charset="0"/>
              <a:ea typeface="Source Sans Pro" panose="020B0503030403020204" pitchFamily="34" charset="0"/>
            </a:rPr>
            <a:t>Installed the backsplash</a:t>
          </a:r>
        </a:p>
      </dsp:txBody>
      <dsp:txXfrm>
        <a:off x="0" y="919559"/>
        <a:ext cx="4099607" cy="919559"/>
      </dsp:txXfrm>
    </dsp:sp>
    <dsp:sp modelId="{B80290CD-FD46-443E-9A83-679844C0CEB7}">
      <dsp:nvSpPr>
        <dsp:cNvPr id="0" name=""/>
        <dsp:cNvSpPr/>
      </dsp:nvSpPr>
      <dsp:spPr>
        <a:xfrm>
          <a:off x="0" y="1839118"/>
          <a:ext cx="409960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B87EFD1-53D9-4EC3-B354-CD29F224A0DA}">
      <dsp:nvSpPr>
        <dsp:cNvPr id="0" name=""/>
        <dsp:cNvSpPr/>
      </dsp:nvSpPr>
      <dsp:spPr>
        <a:xfrm>
          <a:off x="0" y="1839118"/>
          <a:ext cx="4099607" cy="91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CHECK - </a:t>
          </a:r>
          <a:r>
            <a:rPr lang="en-US" sz="2000" b="0" kern="1200" dirty="0">
              <a:latin typeface="Source Sans Pro" panose="020B0503030403020204" pitchFamily="34" charset="0"/>
              <a:ea typeface="Source Sans Pro" panose="020B0503030403020204" pitchFamily="34" charset="0"/>
            </a:rPr>
            <a:t>Didn't have all the experience or tools </a:t>
          </a:r>
        </a:p>
      </dsp:txBody>
      <dsp:txXfrm>
        <a:off x="0" y="1839118"/>
        <a:ext cx="4099607" cy="919559"/>
      </dsp:txXfrm>
    </dsp:sp>
    <dsp:sp modelId="{F7F079E6-0852-4783-AA7B-434DD307B6BF}">
      <dsp:nvSpPr>
        <dsp:cNvPr id="0" name=""/>
        <dsp:cNvSpPr/>
      </dsp:nvSpPr>
      <dsp:spPr>
        <a:xfrm>
          <a:off x="0" y="2758677"/>
          <a:ext cx="4099607"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1F403DA5-6BF1-49FF-B4FD-B035F2766E45}">
      <dsp:nvSpPr>
        <dsp:cNvPr id="0" name=""/>
        <dsp:cNvSpPr/>
      </dsp:nvSpPr>
      <dsp:spPr>
        <a:xfrm>
          <a:off x="0" y="2758677"/>
          <a:ext cx="4099607" cy="9195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rtl="0">
            <a:lnSpc>
              <a:spcPct val="90000"/>
            </a:lnSpc>
            <a:spcBef>
              <a:spcPct val="0"/>
            </a:spcBef>
            <a:spcAft>
              <a:spcPct val="35000"/>
            </a:spcAft>
            <a:buNone/>
          </a:pPr>
          <a:r>
            <a:rPr lang="en-US" sz="2000" b="1" kern="1200" dirty="0">
              <a:latin typeface="Source Sans Pro" panose="020B0503030403020204" pitchFamily="34" charset="0"/>
              <a:ea typeface="Source Sans Pro" panose="020B0503030403020204" pitchFamily="34" charset="0"/>
            </a:rPr>
            <a:t>ACT - </a:t>
          </a:r>
          <a:r>
            <a:rPr lang="en-US" sz="2000" b="0" kern="1200" dirty="0">
              <a:latin typeface="Source Sans Pro" panose="020B0503030403020204" pitchFamily="34" charset="0"/>
              <a:ea typeface="Source Sans Pro" panose="020B0503030403020204" pitchFamily="34" charset="0"/>
            </a:rPr>
            <a:t>Neighbor helped and repeated cycle to completion</a:t>
          </a:r>
        </a:p>
      </dsp:txBody>
      <dsp:txXfrm>
        <a:off x="0" y="2758677"/>
        <a:ext cx="4099607" cy="919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12E13-0CD7-450A-AB59-FC5BAD41C156}">
      <dsp:nvSpPr>
        <dsp:cNvPr id="0" name=""/>
        <dsp:cNvSpPr/>
      </dsp:nvSpPr>
      <dsp:spPr>
        <a:xfrm>
          <a:off x="0" y="2087734"/>
          <a:ext cx="10576558"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C158A103-D252-411D-8A3A-B5A8084B1FCE}">
      <dsp:nvSpPr>
        <dsp:cNvPr id="0" name=""/>
        <dsp:cNvSpPr/>
      </dsp:nvSpPr>
      <dsp:spPr>
        <a:xfrm rot="8100000">
          <a:off x="63962" y="483301"/>
          <a:ext cx="302739" cy="302739"/>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2B0AB22-5659-4856-8407-D4108E5CAE02}">
      <dsp:nvSpPr>
        <dsp:cNvPr id="0" name=""/>
        <dsp:cNvSpPr/>
      </dsp:nvSpPr>
      <dsp:spPr>
        <a:xfrm>
          <a:off x="97594" y="516933"/>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6E65103-E063-4C86-BB34-E0456C38F463}">
      <dsp:nvSpPr>
        <dsp:cNvPr id="0" name=""/>
        <dsp:cNvSpPr/>
      </dsp:nvSpPr>
      <dsp:spPr>
        <a:xfrm>
          <a:off x="429401" y="851795"/>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Training Forum </a:t>
          </a:r>
          <a:br>
            <a:rPr lang="en-US" sz="1300" kern="1200" dirty="0">
              <a:latin typeface="Source Sans Pro" panose="020B0503030403020204" pitchFamily="34" charset="0"/>
              <a:ea typeface="Source Sans Pro" panose="020B0503030403020204" pitchFamily="34" charset="0"/>
            </a:rPr>
          </a:br>
          <a:r>
            <a:rPr lang="en-US" sz="1300" kern="1200" dirty="0">
              <a:latin typeface="Source Sans Pro" panose="020B0503030403020204" pitchFamily="34" charset="0"/>
              <a:ea typeface="Source Sans Pro" panose="020B0503030403020204" pitchFamily="34" charset="0"/>
            </a:rPr>
            <a:t>Privilege session</a:t>
          </a:r>
        </a:p>
      </dsp:txBody>
      <dsp:txXfrm>
        <a:off x="429401" y="851795"/>
        <a:ext cx="1928419" cy="1235938"/>
      </dsp:txXfrm>
    </dsp:sp>
    <dsp:sp modelId="{2F9381B6-7545-4BEB-9BC4-8AF86B433086}">
      <dsp:nvSpPr>
        <dsp:cNvPr id="0" name=""/>
        <dsp:cNvSpPr/>
      </dsp:nvSpPr>
      <dsp:spPr>
        <a:xfrm>
          <a:off x="429401" y="417546"/>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2018</a:t>
          </a:r>
        </a:p>
      </dsp:txBody>
      <dsp:txXfrm>
        <a:off x="429401" y="417546"/>
        <a:ext cx="1928419" cy="434248"/>
      </dsp:txXfrm>
    </dsp:sp>
    <dsp:sp modelId="{FC560CAE-3D5F-406C-A6BA-33C9A524A430}">
      <dsp:nvSpPr>
        <dsp:cNvPr id="0" name=""/>
        <dsp:cNvSpPr/>
      </dsp:nvSpPr>
      <dsp:spPr>
        <a:xfrm>
          <a:off x="215332" y="851795"/>
          <a:ext cx="0" cy="1235938"/>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056525B-25ED-4B11-B4A9-0E3F1E236035}">
      <dsp:nvSpPr>
        <dsp:cNvPr id="0" name=""/>
        <dsp:cNvSpPr/>
      </dsp:nvSpPr>
      <dsp:spPr>
        <a:xfrm>
          <a:off x="179855" y="2048651"/>
          <a:ext cx="77064" cy="78164"/>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250D46D-3FFB-4820-806E-E7F3F04EA235}">
      <dsp:nvSpPr>
        <dsp:cNvPr id="0" name=""/>
        <dsp:cNvSpPr/>
      </dsp:nvSpPr>
      <dsp:spPr>
        <a:xfrm rot="18900000">
          <a:off x="1237887" y="3389427"/>
          <a:ext cx="302739" cy="302739"/>
        </a:xfrm>
        <a:prstGeom prst="teardrop">
          <a:avLst>
            <a:gd name="adj" fmla="val 115000"/>
          </a:avLst>
        </a:prstGeom>
        <a:solidFill>
          <a:schemeClr val="accent2">
            <a:hueOff val="-207909"/>
            <a:satOff val="-11990"/>
            <a:lumOff val="1233"/>
            <a:alphaOff val="0"/>
          </a:schemeClr>
        </a:solidFill>
        <a:ln w="15875" cap="flat" cmpd="sng" algn="ctr">
          <a:solidFill>
            <a:schemeClr val="accent2">
              <a:hueOff val="-207909"/>
              <a:satOff val="-11990"/>
              <a:lumOff val="123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C7BCB24-A7BC-4875-A4FA-983B25AE7BD2}">
      <dsp:nvSpPr>
        <dsp:cNvPr id="0" name=""/>
        <dsp:cNvSpPr/>
      </dsp:nvSpPr>
      <dsp:spPr>
        <a:xfrm>
          <a:off x="1271519" y="3423058"/>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7C95018-3B01-426E-88F6-BC76CCBA2484}">
      <dsp:nvSpPr>
        <dsp:cNvPr id="0" name=""/>
        <dsp:cNvSpPr/>
      </dsp:nvSpPr>
      <dsp:spPr>
        <a:xfrm>
          <a:off x="1603326" y="2087734"/>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latin typeface="Source Sans Pro"/>
              <a:ea typeface="Source Sans Pro"/>
            </a:rPr>
            <a:t>Strategic plan respect</a:t>
          </a:r>
          <a:br>
            <a:rPr lang="en-US" sz="1300" kern="1200" dirty="0">
              <a:latin typeface="Source Sans Pro"/>
              <a:ea typeface="Source Sans Pro"/>
            </a:rPr>
          </a:br>
          <a:r>
            <a:rPr lang="en-US" sz="1300" kern="1200" dirty="0">
              <a:latin typeface="Source Sans Pro"/>
              <a:ea typeface="Source Sans Pro"/>
            </a:rPr>
            <a:t>and inclusion </a:t>
          </a:r>
        </a:p>
        <a:p>
          <a:pPr marL="0" lvl="0" indent="0" algn="l" defTabSz="577850">
            <a:lnSpc>
              <a:spcPct val="90000"/>
            </a:lnSpc>
            <a:spcBef>
              <a:spcPct val="0"/>
            </a:spcBef>
            <a:spcAft>
              <a:spcPct val="35000"/>
            </a:spcAft>
            <a:buNone/>
          </a:pPr>
          <a:r>
            <a:rPr lang="en-US" sz="1300" kern="1200" dirty="0">
              <a:latin typeface="Source Sans Pro"/>
              <a:ea typeface="Source Sans Pro"/>
            </a:rPr>
            <a:t>Survey design</a:t>
          </a:r>
        </a:p>
      </dsp:txBody>
      <dsp:txXfrm>
        <a:off x="1603326" y="2087734"/>
        <a:ext cx="1928419" cy="1235938"/>
      </dsp:txXfrm>
    </dsp:sp>
    <dsp:sp modelId="{49FC7845-3CD0-45A4-88CC-9724A38B0E57}">
      <dsp:nvSpPr>
        <dsp:cNvPr id="0" name=""/>
        <dsp:cNvSpPr/>
      </dsp:nvSpPr>
      <dsp:spPr>
        <a:xfrm>
          <a:off x="1603326" y="3323672"/>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2018</a:t>
          </a:r>
        </a:p>
      </dsp:txBody>
      <dsp:txXfrm>
        <a:off x="1603326" y="3323672"/>
        <a:ext cx="1928419" cy="434248"/>
      </dsp:txXfrm>
    </dsp:sp>
    <dsp:sp modelId="{2A43E453-11A3-44AE-A1B6-CDC064479B81}">
      <dsp:nvSpPr>
        <dsp:cNvPr id="0" name=""/>
        <dsp:cNvSpPr/>
      </dsp:nvSpPr>
      <dsp:spPr>
        <a:xfrm>
          <a:off x="1389257" y="2087734"/>
          <a:ext cx="0" cy="1235938"/>
        </a:xfrm>
        <a:prstGeom prst="line">
          <a:avLst/>
        </a:prstGeom>
        <a:noFill/>
        <a:ln w="12700" cap="flat" cmpd="sng" algn="ctr">
          <a:solidFill>
            <a:schemeClr val="accent2">
              <a:hueOff val="-291073"/>
              <a:satOff val="-16786"/>
              <a:lumOff val="1726"/>
              <a:alphaOff val="0"/>
            </a:schemeClr>
          </a:solidFill>
          <a:prstDash val="dash"/>
        </a:ln>
        <a:effectLst/>
      </dsp:spPr>
      <dsp:style>
        <a:lnRef idx="1">
          <a:scrgbClr r="0" g="0" b="0"/>
        </a:lnRef>
        <a:fillRef idx="0">
          <a:scrgbClr r="0" g="0" b="0"/>
        </a:fillRef>
        <a:effectRef idx="0">
          <a:scrgbClr r="0" g="0" b="0"/>
        </a:effectRef>
        <a:fontRef idx="minor"/>
      </dsp:style>
    </dsp:sp>
    <dsp:sp modelId="{F8819F92-5B31-497C-AB2F-EA619AE3AD6A}">
      <dsp:nvSpPr>
        <dsp:cNvPr id="0" name=""/>
        <dsp:cNvSpPr/>
      </dsp:nvSpPr>
      <dsp:spPr>
        <a:xfrm>
          <a:off x="1353780" y="2048651"/>
          <a:ext cx="77064" cy="78164"/>
        </a:xfrm>
        <a:prstGeom prst="ellipse">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32F907B-F972-4965-91DF-34CF21458B1F}">
      <dsp:nvSpPr>
        <dsp:cNvPr id="0" name=""/>
        <dsp:cNvSpPr/>
      </dsp:nvSpPr>
      <dsp:spPr>
        <a:xfrm rot="8100000">
          <a:off x="2411812" y="483301"/>
          <a:ext cx="302739" cy="302739"/>
        </a:xfrm>
        <a:prstGeom prst="teardrop">
          <a:avLst>
            <a:gd name="adj" fmla="val 115000"/>
          </a:avLst>
        </a:prstGeom>
        <a:solidFill>
          <a:schemeClr val="accent2">
            <a:hueOff val="-415818"/>
            <a:satOff val="-23979"/>
            <a:lumOff val="2465"/>
            <a:alphaOff val="0"/>
          </a:schemeClr>
        </a:solidFill>
        <a:ln w="15875" cap="flat" cmpd="sng" algn="ctr">
          <a:solidFill>
            <a:schemeClr val="accent2">
              <a:hueOff val="-415818"/>
              <a:satOff val="-23979"/>
              <a:lumOff val="246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2B87598-81C4-4E36-A4B3-56C6FB86AF6E}">
      <dsp:nvSpPr>
        <dsp:cNvPr id="0" name=""/>
        <dsp:cNvSpPr/>
      </dsp:nvSpPr>
      <dsp:spPr>
        <a:xfrm>
          <a:off x="2445444" y="516933"/>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14CA0F5E-87D8-4AC6-AD73-A0F06F3F81E9}">
      <dsp:nvSpPr>
        <dsp:cNvPr id="0" name=""/>
        <dsp:cNvSpPr/>
      </dsp:nvSpPr>
      <dsp:spPr>
        <a:xfrm>
          <a:off x="2777251" y="851795"/>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Respect and Inclusion Survey</a:t>
          </a:r>
        </a:p>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Focus groups</a:t>
          </a:r>
        </a:p>
      </dsp:txBody>
      <dsp:txXfrm>
        <a:off x="2777251" y="851795"/>
        <a:ext cx="1928419" cy="1235938"/>
      </dsp:txXfrm>
    </dsp:sp>
    <dsp:sp modelId="{46F1F6B9-A7BC-4434-85EA-D3C1252F48B1}">
      <dsp:nvSpPr>
        <dsp:cNvPr id="0" name=""/>
        <dsp:cNvSpPr/>
      </dsp:nvSpPr>
      <dsp:spPr>
        <a:xfrm>
          <a:off x="2777251" y="417546"/>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2019</a:t>
          </a:r>
        </a:p>
      </dsp:txBody>
      <dsp:txXfrm>
        <a:off x="2777251" y="417546"/>
        <a:ext cx="1928419" cy="434248"/>
      </dsp:txXfrm>
    </dsp:sp>
    <dsp:sp modelId="{223EE7B8-3C65-4754-AE19-FCD323800AFE}">
      <dsp:nvSpPr>
        <dsp:cNvPr id="0" name=""/>
        <dsp:cNvSpPr/>
      </dsp:nvSpPr>
      <dsp:spPr>
        <a:xfrm>
          <a:off x="2563182" y="851795"/>
          <a:ext cx="0" cy="1235938"/>
        </a:xfrm>
        <a:prstGeom prst="line">
          <a:avLst/>
        </a:prstGeom>
        <a:noFill/>
        <a:ln w="12700" cap="flat" cmpd="sng" algn="ctr">
          <a:solidFill>
            <a:schemeClr val="accent2">
              <a:hueOff val="-582145"/>
              <a:satOff val="-33571"/>
              <a:lumOff val="3451"/>
              <a:alphaOff val="0"/>
            </a:schemeClr>
          </a:solidFill>
          <a:prstDash val="dash"/>
        </a:ln>
        <a:effectLst/>
      </dsp:spPr>
      <dsp:style>
        <a:lnRef idx="1">
          <a:scrgbClr r="0" g="0" b="0"/>
        </a:lnRef>
        <a:fillRef idx="0">
          <a:scrgbClr r="0" g="0" b="0"/>
        </a:fillRef>
        <a:effectRef idx="0">
          <a:scrgbClr r="0" g="0" b="0"/>
        </a:effectRef>
        <a:fontRef idx="minor"/>
      </dsp:style>
    </dsp:sp>
    <dsp:sp modelId="{4A74B94F-A87E-4468-A22A-17C99EFE2824}">
      <dsp:nvSpPr>
        <dsp:cNvPr id="0" name=""/>
        <dsp:cNvSpPr/>
      </dsp:nvSpPr>
      <dsp:spPr>
        <a:xfrm>
          <a:off x="2527704" y="2048651"/>
          <a:ext cx="77064" cy="78164"/>
        </a:xfrm>
        <a:prstGeom prst="ellipse">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3ED2E82-75B5-4F01-9B99-215285FE1648}">
      <dsp:nvSpPr>
        <dsp:cNvPr id="0" name=""/>
        <dsp:cNvSpPr/>
      </dsp:nvSpPr>
      <dsp:spPr>
        <a:xfrm rot="18900000">
          <a:off x="3585737" y="3389427"/>
          <a:ext cx="302739" cy="302739"/>
        </a:xfrm>
        <a:prstGeom prst="teardrop">
          <a:avLst>
            <a:gd name="adj" fmla="val 115000"/>
          </a:avLst>
        </a:prstGeom>
        <a:solidFill>
          <a:schemeClr val="accent2">
            <a:hueOff val="-623727"/>
            <a:satOff val="-35969"/>
            <a:lumOff val="3698"/>
            <a:alphaOff val="0"/>
          </a:schemeClr>
        </a:solidFill>
        <a:ln w="15875" cap="flat" cmpd="sng" algn="ctr">
          <a:solidFill>
            <a:schemeClr val="accent2">
              <a:hueOff val="-623727"/>
              <a:satOff val="-35969"/>
              <a:lumOff val="369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F82608E-89E2-4493-B265-1635C4650938}">
      <dsp:nvSpPr>
        <dsp:cNvPr id="0" name=""/>
        <dsp:cNvSpPr/>
      </dsp:nvSpPr>
      <dsp:spPr>
        <a:xfrm>
          <a:off x="3619368" y="3423058"/>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D08635C6-E292-42BF-B30E-18B14476C167}">
      <dsp:nvSpPr>
        <dsp:cNvPr id="0" name=""/>
        <dsp:cNvSpPr/>
      </dsp:nvSpPr>
      <dsp:spPr>
        <a:xfrm>
          <a:off x="3951175" y="2087734"/>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DEI Council formed</a:t>
          </a:r>
        </a:p>
        <a:p>
          <a:pPr marL="0" lvl="0" indent="0" algn="l" defTabSz="577850">
            <a:lnSpc>
              <a:spcPct val="90000"/>
            </a:lnSpc>
            <a:spcBef>
              <a:spcPct val="0"/>
            </a:spcBef>
            <a:spcAft>
              <a:spcPct val="35000"/>
            </a:spcAft>
            <a:buNone/>
          </a:pPr>
          <a:r>
            <a:rPr lang="en-US" sz="1300" b="0" kern="1200" dirty="0">
              <a:solidFill>
                <a:srgbClr val="000000"/>
              </a:solidFill>
              <a:latin typeface="Calibri"/>
              <a:ea typeface="Source Sans Pro"/>
              <a:cs typeface="Calibri"/>
            </a:rPr>
            <a:t>DEI Foundations class</a:t>
          </a:r>
          <a:r>
            <a:rPr lang="en-US" sz="1300" kern="1200" dirty="0">
              <a:latin typeface="Source Sans Pro" panose="020B0503030403020204" pitchFamily="34" charset="0"/>
              <a:ea typeface="Source Sans Pro" panose="020B0503030403020204" pitchFamily="34" charset="0"/>
            </a:rPr>
            <a:t> </a:t>
          </a:r>
        </a:p>
      </dsp:txBody>
      <dsp:txXfrm>
        <a:off x="3951175" y="2087734"/>
        <a:ext cx="1928419" cy="1235938"/>
      </dsp:txXfrm>
    </dsp:sp>
    <dsp:sp modelId="{12C7B1BF-38BE-4D7E-96D6-835371A85F4A}">
      <dsp:nvSpPr>
        <dsp:cNvPr id="0" name=""/>
        <dsp:cNvSpPr/>
      </dsp:nvSpPr>
      <dsp:spPr>
        <a:xfrm>
          <a:off x="3951175" y="3323672"/>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2019</a:t>
          </a:r>
        </a:p>
      </dsp:txBody>
      <dsp:txXfrm>
        <a:off x="3951175" y="3323672"/>
        <a:ext cx="1928419" cy="434248"/>
      </dsp:txXfrm>
    </dsp:sp>
    <dsp:sp modelId="{D19C671E-453D-4D3E-AEDC-0D481C5D7D72}">
      <dsp:nvSpPr>
        <dsp:cNvPr id="0" name=""/>
        <dsp:cNvSpPr/>
      </dsp:nvSpPr>
      <dsp:spPr>
        <a:xfrm>
          <a:off x="3737106" y="2087734"/>
          <a:ext cx="0" cy="1235938"/>
        </a:xfrm>
        <a:prstGeom prst="line">
          <a:avLst/>
        </a:prstGeom>
        <a:noFill/>
        <a:ln w="12700" cap="flat" cmpd="sng" algn="ctr">
          <a:solidFill>
            <a:schemeClr val="accent2">
              <a:hueOff val="-873218"/>
              <a:satOff val="-50357"/>
              <a:lumOff val="5177"/>
              <a:alphaOff val="0"/>
            </a:schemeClr>
          </a:solidFill>
          <a:prstDash val="dash"/>
        </a:ln>
        <a:effectLst/>
      </dsp:spPr>
      <dsp:style>
        <a:lnRef idx="1">
          <a:scrgbClr r="0" g="0" b="0"/>
        </a:lnRef>
        <a:fillRef idx="0">
          <a:scrgbClr r="0" g="0" b="0"/>
        </a:fillRef>
        <a:effectRef idx="0">
          <a:scrgbClr r="0" g="0" b="0"/>
        </a:effectRef>
        <a:fontRef idx="minor"/>
      </dsp:style>
    </dsp:sp>
    <dsp:sp modelId="{836B370C-8E67-4CE6-888D-270D111F53CC}">
      <dsp:nvSpPr>
        <dsp:cNvPr id="0" name=""/>
        <dsp:cNvSpPr/>
      </dsp:nvSpPr>
      <dsp:spPr>
        <a:xfrm>
          <a:off x="3701629" y="2048651"/>
          <a:ext cx="77064" cy="78164"/>
        </a:xfrm>
        <a:prstGeom prst="ellipse">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3AD97FA4-DAC1-417E-BB4B-D96667544347}">
      <dsp:nvSpPr>
        <dsp:cNvPr id="0" name=""/>
        <dsp:cNvSpPr/>
      </dsp:nvSpPr>
      <dsp:spPr>
        <a:xfrm rot="8100000">
          <a:off x="4759662" y="483301"/>
          <a:ext cx="302739" cy="302739"/>
        </a:xfrm>
        <a:prstGeom prst="teardrop">
          <a:avLst>
            <a:gd name="adj" fmla="val 115000"/>
          </a:avLst>
        </a:prstGeom>
        <a:solidFill>
          <a:schemeClr val="accent2">
            <a:hueOff val="-831636"/>
            <a:satOff val="-47959"/>
            <a:lumOff val="4930"/>
            <a:alphaOff val="0"/>
          </a:schemeClr>
        </a:solidFill>
        <a:ln w="15875" cap="flat" cmpd="sng" algn="ctr">
          <a:solidFill>
            <a:schemeClr val="accent2">
              <a:hueOff val="-831636"/>
              <a:satOff val="-47959"/>
              <a:lumOff val="493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E44F3EB-8AC7-4BFA-A36B-1A7B11D29494}">
      <dsp:nvSpPr>
        <dsp:cNvPr id="0" name=""/>
        <dsp:cNvSpPr/>
      </dsp:nvSpPr>
      <dsp:spPr>
        <a:xfrm>
          <a:off x="4793293" y="516933"/>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BFC20519-F4F9-43BB-9E20-C5CFB93ED0F4}">
      <dsp:nvSpPr>
        <dsp:cNvPr id="0" name=""/>
        <dsp:cNvSpPr/>
      </dsp:nvSpPr>
      <dsp:spPr>
        <a:xfrm>
          <a:off x="5125100" y="851795"/>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a:ea typeface="Source Sans Pro"/>
            </a:rPr>
            <a:t>Survey </a:t>
          </a:r>
        </a:p>
        <a:p>
          <a:pPr marL="0" lvl="0" indent="0" algn="l" defTabSz="577850">
            <a:lnSpc>
              <a:spcPct val="90000"/>
            </a:lnSpc>
            <a:spcBef>
              <a:spcPct val="0"/>
            </a:spcBef>
            <a:spcAft>
              <a:spcPct val="35000"/>
            </a:spcAft>
            <a:buNone/>
          </a:pPr>
          <a:r>
            <a:rPr lang="en-US" sz="1300" kern="1200" dirty="0">
              <a:latin typeface="Source Sans Pro"/>
              <a:ea typeface="Source Sans Pro"/>
            </a:rPr>
            <a:t>DEI questions in Employee Engagement Survey</a:t>
          </a:r>
        </a:p>
        <a:p>
          <a:pPr marL="0" lvl="0" indent="0" algn="l" defTabSz="577850">
            <a:lnSpc>
              <a:spcPct val="90000"/>
            </a:lnSpc>
            <a:spcBef>
              <a:spcPct val="0"/>
            </a:spcBef>
            <a:spcAft>
              <a:spcPct val="35000"/>
            </a:spcAft>
            <a:buNone/>
          </a:pPr>
          <a:endParaRPr lang="en-US" sz="1300" kern="1200" dirty="0">
            <a:latin typeface="Source Sans Pro"/>
            <a:ea typeface="Source Sans Pro"/>
          </a:endParaRPr>
        </a:p>
      </dsp:txBody>
      <dsp:txXfrm>
        <a:off x="5125100" y="851795"/>
        <a:ext cx="1928419" cy="1235938"/>
      </dsp:txXfrm>
    </dsp:sp>
    <dsp:sp modelId="{CC88BC15-75A9-42F5-A8E8-3BFF6D89CDA3}">
      <dsp:nvSpPr>
        <dsp:cNvPr id="0" name=""/>
        <dsp:cNvSpPr/>
      </dsp:nvSpPr>
      <dsp:spPr>
        <a:xfrm>
          <a:off x="5125100" y="417546"/>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2021</a:t>
          </a:r>
        </a:p>
      </dsp:txBody>
      <dsp:txXfrm>
        <a:off x="5125100" y="417546"/>
        <a:ext cx="1928419" cy="434248"/>
      </dsp:txXfrm>
    </dsp:sp>
    <dsp:sp modelId="{692341A5-DF81-47C0-AF6C-418EC90C062C}">
      <dsp:nvSpPr>
        <dsp:cNvPr id="0" name=""/>
        <dsp:cNvSpPr/>
      </dsp:nvSpPr>
      <dsp:spPr>
        <a:xfrm>
          <a:off x="4911031" y="851795"/>
          <a:ext cx="0" cy="1235938"/>
        </a:xfrm>
        <a:prstGeom prst="line">
          <a:avLst/>
        </a:prstGeom>
        <a:noFill/>
        <a:ln w="12700" cap="flat" cmpd="sng" algn="ctr">
          <a:solidFill>
            <a:schemeClr val="accent2">
              <a:hueOff val="-1164290"/>
              <a:satOff val="-67142"/>
              <a:lumOff val="6902"/>
              <a:alphaOff val="0"/>
            </a:schemeClr>
          </a:solidFill>
          <a:prstDash val="dash"/>
        </a:ln>
        <a:effectLst/>
      </dsp:spPr>
      <dsp:style>
        <a:lnRef idx="1">
          <a:scrgbClr r="0" g="0" b="0"/>
        </a:lnRef>
        <a:fillRef idx="0">
          <a:scrgbClr r="0" g="0" b="0"/>
        </a:fillRef>
        <a:effectRef idx="0">
          <a:scrgbClr r="0" g="0" b="0"/>
        </a:effectRef>
        <a:fontRef idx="minor"/>
      </dsp:style>
    </dsp:sp>
    <dsp:sp modelId="{47A6F13F-7B79-4014-B29D-38C4A82077B4}">
      <dsp:nvSpPr>
        <dsp:cNvPr id="0" name=""/>
        <dsp:cNvSpPr/>
      </dsp:nvSpPr>
      <dsp:spPr>
        <a:xfrm>
          <a:off x="4875554" y="2048651"/>
          <a:ext cx="77064" cy="78164"/>
        </a:xfrm>
        <a:prstGeom prst="ellipse">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53C5131-00A7-4638-A9B1-2AEF3DD1EDE6}">
      <dsp:nvSpPr>
        <dsp:cNvPr id="0" name=""/>
        <dsp:cNvSpPr/>
      </dsp:nvSpPr>
      <dsp:spPr>
        <a:xfrm rot="18900000">
          <a:off x="5933586" y="3389427"/>
          <a:ext cx="302739" cy="302739"/>
        </a:xfrm>
        <a:prstGeom prst="teardrop">
          <a:avLst>
            <a:gd name="adj" fmla="val 115000"/>
          </a:avLst>
        </a:prstGeom>
        <a:solidFill>
          <a:schemeClr val="accent2">
            <a:hueOff val="-1039545"/>
            <a:satOff val="-59949"/>
            <a:lumOff val="6163"/>
            <a:alphaOff val="0"/>
          </a:schemeClr>
        </a:solidFill>
        <a:ln w="15875" cap="flat" cmpd="sng" algn="ctr">
          <a:solidFill>
            <a:schemeClr val="accent2">
              <a:hueOff val="-1039545"/>
              <a:satOff val="-59949"/>
              <a:lumOff val="6163"/>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71A8613-8A7B-4050-B4D6-00651CDD80C0}">
      <dsp:nvSpPr>
        <dsp:cNvPr id="0" name=""/>
        <dsp:cNvSpPr/>
      </dsp:nvSpPr>
      <dsp:spPr>
        <a:xfrm>
          <a:off x="5967218" y="3423058"/>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45699D35-C5B0-4279-B902-DE7D0722A9C4}">
      <dsp:nvSpPr>
        <dsp:cNvPr id="0" name=""/>
        <dsp:cNvSpPr/>
      </dsp:nvSpPr>
      <dsp:spPr>
        <a:xfrm>
          <a:off x="6299025" y="2087734"/>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Pro-Equity Anti-Racism efforts began  </a:t>
          </a:r>
        </a:p>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Equity Officer</a:t>
          </a:r>
        </a:p>
      </dsp:txBody>
      <dsp:txXfrm>
        <a:off x="6299025" y="2087734"/>
        <a:ext cx="1928419" cy="1235938"/>
      </dsp:txXfrm>
    </dsp:sp>
    <dsp:sp modelId="{2CCC5D5C-C781-4B82-BC35-8C94A20E2B67}">
      <dsp:nvSpPr>
        <dsp:cNvPr id="0" name=""/>
        <dsp:cNvSpPr/>
      </dsp:nvSpPr>
      <dsp:spPr>
        <a:xfrm>
          <a:off x="6299025" y="3323672"/>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0" kern="1200" dirty="0">
              <a:latin typeface="Source Sans Pro"/>
              <a:ea typeface="Source Sans Pro"/>
            </a:rPr>
            <a:t>2022</a:t>
          </a:r>
          <a:endParaRPr lang="en-US" sz="1700" b="0" kern="1200" dirty="0"/>
        </a:p>
      </dsp:txBody>
      <dsp:txXfrm>
        <a:off x="6299025" y="3323672"/>
        <a:ext cx="1928419" cy="434248"/>
      </dsp:txXfrm>
    </dsp:sp>
    <dsp:sp modelId="{5B5E9082-84A9-4718-A159-E02FCA68CAE9}">
      <dsp:nvSpPr>
        <dsp:cNvPr id="0" name=""/>
        <dsp:cNvSpPr/>
      </dsp:nvSpPr>
      <dsp:spPr>
        <a:xfrm>
          <a:off x="6084956" y="2087734"/>
          <a:ext cx="0" cy="1235938"/>
        </a:xfrm>
        <a:prstGeom prst="line">
          <a:avLst/>
        </a:prstGeom>
        <a:noFill/>
        <a:ln w="12700" cap="flat" cmpd="sng" algn="ctr">
          <a:solidFill>
            <a:schemeClr val="accent2">
              <a:hueOff val="-1039545"/>
              <a:satOff val="-59949"/>
              <a:lumOff val="6163"/>
              <a:alphaOff val="0"/>
            </a:schemeClr>
          </a:solidFill>
          <a:prstDash val="dash"/>
        </a:ln>
        <a:effectLst/>
      </dsp:spPr>
      <dsp:style>
        <a:lnRef idx="1">
          <a:scrgbClr r="0" g="0" b="0"/>
        </a:lnRef>
        <a:fillRef idx="0">
          <a:scrgbClr r="0" g="0" b="0"/>
        </a:fillRef>
        <a:effectRef idx="0">
          <a:scrgbClr r="0" g="0" b="0"/>
        </a:effectRef>
        <a:fontRef idx="minor"/>
      </dsp:style>
    </dsp:sp>
    <dsp:sp modelId="{C29DD76F-C95C-4BE5-B72E-FCDF0E389EAA}">
      <dsp:nvSpPr>
        <dsp:cNvPr id="0" name=""/>
        <dsp:cNvSpPr/>
      </dsp:nvSpPr>
      <dsp:spPr>
        <a:xfrm>
          <a:off x="6049479" y="2048651"/>
          <a:ext cx="77064" cy="78164"/>
        </a:xfrm>
        <a:prstGeom prst="ellipse">
          <a:avLst/>
        </a:prstGeom>
        <a:solidFill>
          <a:schemeClr val="accent2">
            <a:hueOff val="-1039545"/>
            <a:satOff val="-59949"/>
            <a:lumOff val="6163"/>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7406E0A2-EA9C-48D0-A314-51B5967F1FB9}">
      <dsp:nvSpPr>
        <dsp:cNvPr id="0" name=""/>
        <dsp:cNvSpPr/>
      </dsp:nvSpPr>
      <dsp:spPr>
        <a:xfrm rot="8100000">
          <a:off x="7107511" y="483301"/>
          <a:ext cx="302739" cy="302739"/>
        </a:xfrm>
        <a:prstGeom prst="teardrop">
          <a:avLst>
            <a:gd name="adj" fmla="val 115000"/>
          </a:avLst>
        </a:prstGeom>
        <a:solidFill>
          <a:schemeClr val="accent2">
            <a:hueOff val="-1247454"/>
            <a:satOff val="-71938"/>
            <a:lumOff val="7395"/>
            <a:alphaOff val="0"/>
          </a:schemeClr>
        </a:solidFill>
        <a:ln w="15875" cap="flat" cmpd="sng" algn="ctr">
          <a:solidFill>
            <a:schemeClr val="accent2">
              <a:hueOff val="-1247454"/>
              <a:satOff val="-71938"/>
              <a:lumOff val="7395"/>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CD6F1E1-A02A-464B-B274-A5667762C376}">
      <dsp:nvSpPr>
        <dsp:cNvPr id="0" name=""/>
        <dsp:cNvSpPr/>
      </dsp:nvSpPr>
      <dsp:spPr>
        <a:xfrm>
          <a:off x="7141143" y="516933"/>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792C025E-DB68-494C-965C-6AAF2A2C53F1}">
      <dsp:nvSpPr>
        <dsp:cNvPr id="0" name=""/>
        <dsp:cNvSpPr/>
      </dsp:nvSpPr>
      <dsp:spPr>
        <a:xfrm>
          <a:off x="7472950" y="851795"/>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82550" rIns="82550" bIns="123825"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Survey </a:t>
          </a:r>
        </a:p>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Pro-Equity Consultant DEIB Coaching</a:t>
          </a:r>
        </a:p>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DEIB Retreat</a:t>
          </a:r>
        </a:p>
      </dsp:txBody>
      <dsp:txXfrm>
        <a:off x="7472950" y="851795"/>
        <a:ext cx="1928419" cy="1235938"/>
      </dsp:txXfrm>
    </dsp:sp>
    <dsp:sp modelId="{4D56EE13-EB30-40F5-896A-223B6F8D6683}">
      <dsp:nvSpPr>
        <dsp:cNvPr id="0" name=""/>
        <dsp:cNvSpPr/>
      </dsp:nvSpPr>
      <dsp:spPr>
        <a:xfrm>
          <a:off x="7472950" y="417546"/>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kern="1200" dirty="0">
              <a:latin typeface="Source Sans Pro" panose="020B0503030403020204" pitchFamily="34" charset="0"/>
              <a:ea typeface="Source Sans Pro" panose="020B0503030403020204" pitchFamily="34" charset="0"/>
            </a:rPr>
            <a:t>2023</a:t>
          </a:r>
        </a:p>
      </dsp:txBody>
      <dsp:txXfrm>
        <a:off x="7472950" y="417546"/>
        <a:ext cx="1928419" cy="434248"/>
      </dsp:txXfrm>
    </dsp:sp>
    <dsp:sp modelId="{029DF61A-9970-4B83-84A5-5404835C4C44}">
      <dsp:nvSpPr>
        <dsp:cNvPr id="0" name=""/>
        <dsp:cNvSpPr/>
      </dsp:nvSpPr>
      <dsp:spPr>
        <a:xfrm>
          <a:off x="7258881" y="851795"/>
          <a:ext cx="0" cy="1235938"/>
        </a:xfrm>
        <a:prstGeom prst="line">
          <a:avLst/>
        </a:prstGeom>
        <a:noFill/>
        <a:ln w="12700" cap="flat" cmpd="sng" algn="ctr">
          <a:solidFill>
            <a:schemeClr val="accent2">
              <a:hueOff val="-1247454"/>
              <a:satOff val="-71938"/>
              <a:lumOff val="7395"/>
              <a:alphaOff val="0"/>
            </a:schemeClr>
          </a:solidFill>
          <a:prstDash val="dash"/>
        </a:ln>
        <a:effectLst/>
      </dsp:spPr>
      <dsp:style>
        <a:lnRef idx="1">
          <a:scrgbClr r="0" g="0" b="0"/>
        </a:lnRef>
        <a:fillRef idx="0">
          <a:scrgbClr r="0" g="0" b="0"/>
        </a:fillRef>
        <a:effectRef idx="0">
          <a:scrgbClr r="0" g="0" b="0"/>
        </a:effectRef>
        <a:fontRef idx="minor"/>
      </dsp:style>
    </dsp:sp>
    <dsp:sp modelId="{A3A4F2C3-F9E7-4E30-961A-29038A070EC2}">
      <dsp:nvSpPr>
        <dsp:cNvPr id="0" name=""/>
        <dsp:cNvSpPr/>
      </dsp:nvSpPr>
      <dsp:spPr>
        <a:xfrm>
          <a:off x="7223404" y="2048651"/>
          <a:ext cx="77064" cy="78164"/>
        </a:xfrm>
        <a:prstGeom prst="ellipse">
          <a:avLst/>
        </a:prstGeom>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1218E2B-4E5A-4961-8061-7952864718B5}">
      <dsp:nvSpPr>
        <dsp:cNvPr id="0" name=""/>
        <dsp:cNvSpPr/>
      </dsp:nvSpPr>
      <dsp:spPr>
        <a:xfrm rot="18900000">
          <a:off x="8281436" y="3389427"/>
          <a:ext cx="302739" cy="302739"/>
        </a:xfrm>
        <a:prstGeom prst="teardrop">
          <a:avLst>
            <a:gd name="adj" fmla="val 115000"/>
          </a:avLst>
        </a:prstGeom>
        <a:solidFill>
          <a:schemeClr val="accent2">
            <a:hueOff val="-1455363"/>
            <a:satOff val="-83928"/>
            <a:lumOff val="8628"/>
            <a:alphaOff val="0"/>
          </a:schemeClr>
        </a:solidFill>
        <a:ln w="15875" cap="flat" cmpd="sng" algn="ctr">
          <a:solidFill>
            <a:schemeClr val="accent2">
              <a:hueOff val="-1455363"/>
              <a:satOff val="-83928"/>
              <a:lumOff val="8628"/>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6492535-3BD3-4915-BB2C-C3C068382F40}">
      <dsp:nvSpPr>
        <dsp:cNvPr id="0" name=""/>
        <dsp:cNvSpPr/>
      </dsp:nvSpPr>
      <dsp:spPr>
        <a:xfrm>
          <a:off x="8315068" y="3423058"/>
          <a:ext cx="235475" cy="23547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CB65E3B0-128B-48C4-8146-798AF6A6CB5C}">
      <dsp:nvSpPr>
        <dsp:cNvPr id="0" name=""/>
        <dsp:cNvSpPr/>
      </dsp:nvSpPr>
      <dsp:spPr>
        <a:xfrm>
          <a:off x="8646875" y="2087734"/>
          <a:ext cx="1928419" cy="1235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3825" rIns="0" bIns="82550" numCol="1" spcCol="1270" anchor="b" anchorCtr="0">
          <a:noAutofit/>
        </a:bodyPr>
        <a:lstStyle/>
        <a:p>
          <a:pPr marL="0" lvl="0" indent="0" algn="l" defTabSz="577850">
            <a:lnSpc>
              <a:spcPct val="90000"/>
            </a:lnSpc>
            <a:spcBef>
              <a:spcPct val="0"/>
            </a:spcBef>
            <a:spcAft>
              <a:spcPct val="35000"/>
            </a:spcAft>
            <a:buNone/>
          </a:pPr>
          <a:r>
            <a:rPr lang="en-US" sz="1300" b="0" kern="1200" dirty="0">
              <a:latin typeface="Source Sans Pro" panose="020B0503030403020204" pitchFamily="34" charset="0"/>
              <a:ea typeface="Source Sans Pro" panose="020B0503030403020204" pitchFamily="34" charset="0"/>
            </a:rPr>
            <a:t>Equity Belonging Advisory Team and the Forum</a:t>
          </a:r>
        </a:p>
        <a:p>
          <a:pPr marL="0" lvl="0" indent="0" algn="l" defTabSz="577850">
            <a:lnSpc>
              <a:spcPct val="90000"/>
            </a:lnSpc>
            <a:spcBef>
              <a:spcPct val="0"/>
            </a:spcBef>
            <a:spcAft>
              <a:spcPct val="35000"/>
            </a:spcAft>
            <a:buNone/>
          </a:pPr>
          <a:r>
            <a:rPr lang="en-US" sz="1300" b="0" kern="1200" dirty="0">
              <a:latin typeface="Source Sans Pro"/>
              <a:ea typeface="Source Sans Pro"/>
            </a:rPr>
            <a:t>Language Access Specialist</a:t>
          </a:r>
        </a:p>
      </dsp:txBody>
      <dsp:txXfrm>
        <a:off x="8646875" y="2087734"/>
        <a:ext cx="1928419" cy="1235938"/>
      </dsp:txXfrm>
    </dsp:sp>
    <dsp:sp modelId="{C64E0A4E-B946-4EB8-86D8-7F01EDEC23EE}">
      <dsp:nvSpPr>
        <dsp:cNvPr id="0" name=""/>
        <dsp:cNvSpPr/>
      </dsp:nvSpPr>
      <dsp:spPr>
        <a:xfrm>
          <a:off x="8646875" y="3323672"/>
          <a:ext cx="1928419" cy="4342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7950" bIns="0" numCol="1" spcCol="1270" anchor="ctr" anchorCtr="0">
          <a:noAutofit/>
        </a:bodyPr>
        <a:lstStyle/>
        <a:p>
          <a:pPr marL="0" lvl="0" indent="0" algn="l" defTabSz="755650">
            <a:lnSpc>
              <a:spcPct val="90000"/>
            </a:lnSpc>
            <a:spcBef>
              <a:spcPct val="0"/>
            </a:spcBef>
            <a:spcAft>
              <a:spcPct val="35000"/>
            </a:spcAft>
            <a:buNone/>
            <a:defRPr b="1"/>
          </a:pPr>
          <a:r>
            <a:rPr lang="en-US" sz="1700" b="1" kern="1200" dirty="0">
              <a:latin typeface="Source Sans Pro" panose="020B0503030403020204" pitchFamily="34" charset="0"/>
              <a:ea typeface="Source Sans Pro" panose="020B0503030403020204" pitchFamily="34" charset="0"/>
            </a:rPr>
            <a:t>2024</a:t>
          </a:r>
        </a:p>
      </dsp:txBody>
      <dsp:txXfrm>
        <a:off x="8646875" y="3323672"/>
        <a:ext cx="1928419" cy="434248"/>
      </dsp:txXfrm>
    </dsp:sp>
    <dsp:sp modelId="{5BFFE67E-AE6A-45F2-8F7F-605954AA5563}">
      <dsp:nvSpPr>
        <dsp:cNvPr id="0" name=""/>
        <dsp:cNvSpPr/>
      </dsp:nvSpPr>
      <dsp:spPr>
        <a:xfrm>
          <a:off x="8432806" y="2087734"/>
          <a:ext cx="0" cy="1235938"/>
        </a:xfrm>
        <a:prstGeom prst="line">
          <a:avLst/>
        </a:prstGeom>
        <a:noFill/>
        <a:ln w="12700" cap="flat" cmpd="sng" algn="ctr">
          <a:solidFill>
            <a:schemeClr val="accent2">
              <a:hueOff val="-1247454"/>
              <a:satOff val="-71938"/>
              <a:lumOff val="7395"/>
              <a:alphaOff val="0"/>
            </a:schemeClr>
          </a:solidFill>
          <a:prstDash val="dash"/>
        </a:ln>
        <a:effectLst/>
      </dsp:spPr>
      <dsp:style>
        <a:lnRef idx="1">
          <a:scrgbClr r="0" g="0" b="0"/>
        </a:lnRef>
        <a:fillRef idx="0">
          <a:scrgbClr r="0" g="0" b="0"/>
        </a:fillRef>
        <a:effectRef idx="0">
          <a:scrgbClr r="0" g="0" b="0"/>
        </a:effectRef>
        <a:fontRef idx="minor"/>
      </dsp:style>
    </dsp:sp>
    <dsp:sp modelId="{EF712A2B-532D-4340-88F8-E01717EE0D23}">
      <dsp:nvSpPr>
        <dsp:cNvPr id="0" name=""/>
        <dsp:cNvSpPr/>
      </dsp:nvSpPr>
      <dsp:spPr>
        <a:xfrm>
          <a:off x="8397328" y="2048651"/>
          <a:ext cx="77064" cy="78164"/>
        </a:xfrm>
        <a:prstGeom prst="ellipse">
          <a:avLst/>
        </a:prstGeom>
        <a:solidFill>
          <a:schemeClr val="accent2">
            <a:hueOff val="-1247454"/>
            <a:satOff val="-71938"/>
            <a:lumOff val="7395"/>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E9D56-8913-464B-8116-4CA2DAA4143A}">
      <dsp:nvSpPr>
        <dsp:cNvPr id="0" name=""/>
        <dsp:cNvSpPr/>
      </dsp:nvSpPr>
      <dsp:spPr>
        <a:xfrm>
          <a:off x="0" y="451"/>
          <a:ext cx="5028928"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DF673B6-0527-4E50-8022-52FBCBF4E6C8}">
      <dsp:nvSpPr>
        <dsp:cNvPr id="0" name=""/>
        <dsp:cNvSpPr/>
      </dsp:nvSpPr>
      <dsp:spPr>
        <a:xfrm>
          <a:off x="0" y="451"/>
          <a:ext cx="1005785" cy="7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Source Sans Pro" panose="020B0503030403020204" pitchFamily="34" charset="0"/>
              <a:ea typeface="Source Sans Pro" panose="020B0503030403020204" pitchFamily="34" charset="0"/>
            </a:rPr>
            <a:t>Help</a:t>
          </a:r>
        </a:p>
      </dsp:txBody>
      <dsp:txXfrm>
        <a:off x="0" y="451"/>
        <a:ext cx="1005785" cy="739753"/>
      </dsp:txXfrm>
    </dsp:sp>
    <dsp:sp modelId="{B4867376-24D8-4EBF-974F-1D0C5F1238CE}">
      <dsp:nvSpPr>
        <dsp:cNvPr id="0" name=""/>
        <dsp:cNvSpPr/>
      </dsp:nvSpPr>
      <dsp:spPr>
        <a:xfrm>
          <a:off x="1081219" y="34043"/>
          <a:ext cx="3947708" cy="6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Help strengthen staff and leader’s knowledge and skill in discussing equity and belonging from a business</a:t>
          </a:r>
        </a:p>
      </dsp:txBody>
      <dsp:txXfrm>
        <a:off x="1081219" y="34043"/>
        <a:ext cx="3947708" cy="671846"/>
      </dsp:txXfrm>
    </dsp:sp>
    <dsp:sp modelId="{84364EE7-16E6-40AC-A54D-4C521B793D24}">
      <dsp:nvSpPr>
        <dsp:cNvPr id="0" name=""/>
        <dsp:cNvSpPr/>
      </dsp:nvSpPr>
      <dsp:spPr>
        <a:xfrm>
          <a:off x="1005785" y="705890"/>
          <a:ext cx="402314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CA45B5C4-10BB-49C5-9E4F-EDE58C8AA73B}">
      <dsp:nvSpPr>
        <dsp:cNvPr id="0" name=""/>
        <dsp:cNvSpPr/>
      </dsp:nvSpPr>
      <dsp:spPr>
        <a:xfrm>
          <a:off x="0" y="740204"/>
          <a:ext cx="5028928"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0E87A00-DAC4-4E4A-839E-B00F13A2715E}">
      <dsp:nvSpPr>
        <dsp:cNvPr id="0" name=""/>
        <dsp:cNvSpPr/>
      </dsp:nvSpPr>
      <dsp:spPr>
        <a:xfrm>
          <a:off x="0" y="740204"/>
          <a:ext cx="1005785" cy="7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Source Sans Pro" panose="020B0503030403020204" pitchFamily="34" charset="0"/>
              <a:ea typeface="Source Sans Pro" panose="020B0503030403020204" pitchFamily="34" charset="0"/>
            </a:rPr>
            <a:t>Provide</a:t>
          </a:r>
        </a:p>
      </dsp:txBody>
      <dsp:txXfrm>
        <a:off x="0" y="740204"/>
        <a:ext cx="1005785" cy="739753"/>
      </dsp:txXfrm>
    </dsp:sp>
    <dsp:sp modelId="{3FEFF728-21CB-4EC0-89C0-4E1CFE975DFB}">
      <dsp:nvSpPr>
        <dsp:cNvPr id="0" name=""/>
        <dsp:cNvSpPr/>
      </dsp:nvSpPr>
      <dsp:spPr>
        <a:xfrm>
          <a:off x="1081219" y="773797"/>
          <a:ext cx="3947708" cy="6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Provide space for personal stories </a:t>
          </a:r>
        </a:p>
      </dsp:txBody>
      <dsp:txXfrm>
        <a:off x="1081219" y="773797"/>
        <a:ext cx="3947708" cy="671846"/>
      </dsp:txXfrm>
    </dsp:sp>
    <dsp:sp modelId="{AC464B37-DE77-4B69-A483-8DA234F342D2}">
      <dsp:nvSpPr>
        <dsp:cNvPr id="0" name=""/>
        <dsp:cNvSpPr/>
      </dsp:nvSpPr>
      <dsp:spPr>
        <a:xfrm>
          <a:off x="1005785" y="1445643"/>
          <a:ext cx="402314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A3EF303-1826-4CF5-BB5D-D0AD74A3EF7E}">
      <dsp:nvSpPr>
        <dsp:cNvPr id="0" name=""/>
        <dsp:cNvSpPr/>
      </dsp:nvSpPr>
      <dsp:spPr>
        <a:xfrm>
          <a:off x="0" y="1479957"/>
          <a:ext cx="5028928" cy="0"/>
        </a:xfrm>
        <a:prstGeom prst="line">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36F69A1-39F0-4D6A-94BF-165EA4DA1240}">
      <dsp:nvSpPr>
        <dsp:cNvPr id="0" name=""/>
        <dsp:cNvSpPr/>
      </dsp:nvSpPr>
      <dsp:spPr>
        <a:xfrm>
          <a:off x="0" y="1479957"/>
          <a:ext cx="1005785" cy="7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Source Sans Pro" panose="020B0503030403020204" pitchFamily="34" charset="0"/>
              <a:ea typeface="Source Sans Pro" panose="020B0503030403020204" pitchFamily="34" charset="0"/>
            </a:rPr>
            <a:t>Rotate</a:t>
          </a:r>
        </a:p>
      </dsp:txBody>
      <dsp:txXfrm>
        <a:off x="0" y="1479957"/>
        <a:ext cx="1005785" cy="739753"/>
      </dsp:txXfrm>
    </dsp:sp>
    <dsp:sp modelId="{252CDBBE-6945-4821-A10F-30A4DBE7DE74}">
      <dsp:nvSpPr>
        <dsp:cNvPr id="0" name=""/>
        <dsp:cNvSpPr/>
      </dsp:nvSpPr>
      <dsp:spPr>
        <a:xfrm>
          <a:off x="1081219" y="1513550"/>
          <a:ext cx="3947708" cy="6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Rotate Equity Belonging Advisory Team meeting facilitators </a:t>
          </a:r>
        </a:p>
      </dsp:txBody>
      <dsp:txXfrm>
        <a:off x="1081219" y="1513550"/>
        <a:ext cx="3947708" cy="671846"/>
      </dsp:txXfrm>
    </dsp:sp>
    <dsp:sp modelId="{2939CAF8-CE53-4D89-AADF-DA5C83F85010}">
      <dsp:nvSpPr>
        <dsp:cNvPr id="0" name=""/>
        <dsp:cNvSpPr/>
      </dsp:nvSpPr>
      <dsp:spPr>
        <a:xfrm>
          <a:off x="1005785" y="2185396"/>
          <a:ext cx="402314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BF8D07AF-AACF-4D7B-A745-E7318060E6BE}">
      <dsp:nvSpPr>
        <dsp:cNvPr id="0" name=""/>
        <dsp:cNvSpPr/>
      </dsp:nvSpPr>
      <dsp:spPr>
        <a:xfrm>
          <a:off x="0" y="2219711"/>
          <a:ext cx="5028928"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BF8391A-03AA-45AF-8A62-C8C754DDEB0D}">
      <dsp:nvSpPr>
        <dsp:cNvPr id="0" name=""/>
        <dsp:cNvSpPr/>
      </dsp:nvSpPr>
      <dsp:spPr>
        <a:xfrm>
          <a:off x="0" y="2219711"/>
          <a:ext cx="1005785" cy="7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Source Sans Pro" panose="020B0503030403020204" pitchFamily="34" charset="0"/>
              <a:ea typeface="Source Sans Pro" panose="020B0503030403020204" pitchFamily="34" charset="0"/>
            </a:rPr>
            <a:t>Encourage</a:t>
          </a:r>
        </a:p>
      </dsp:txBody>
      <dsp:txXfrm>
        <a:off x="0" y="2219711"/>
        <a:ext cx="1005785" cy="739753"/>
      </dsp:txXfrm>
    </dsp:sp>
    <dsp:sp modelId="{65C635DB-B9B1-44AD-AAD8-07DC08FC093F}">
      <dsp:nvSpPr>
        <dsp:cNvPr id="0" name=""/>
        <dsp:cNvSpPr/>
      </dsp:nvSpPr>
      <dsp:spPr>
        <a:xfrm>
          <a:off x="1081219" y="2253303"/>
          <a:ext cx="3947708" cy="6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Encourage BRG participation </a:t>
          </a:r>
        </a:p>
      </dsp:txBody>
      <dsp:txXfrm>
        <a:off x="1081219" y="2253303"/>
        <a:ext cx="3947708" cy="671846"/>
      </dsp:txXfrm>
    </dsp:sp>
    <dsp:sp modelId="{7BECD51D-F821-4196-B9EE-F89ACF012E9E}">
      <dsp:nvSpPr>
        <dsp:cNvPr id="0" name=""/>
        <dsp:cNvSpPr/>
      </dsp:nvSpPr>
      <dsp:spPr>
        <a:xfrm>
          <a:off x="1005785" y="2925149"/>
          <a:ext cx="402314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3ED460C-42BE-400B-818C-E72722395870}">
      <dsp:nvSpPr>
        <dsp:cNvPr id="0" name=""/>
        <dsp:cNvSpPr/>
      </dsp:nvSpPr>
      <dsp:spPr>
        <a:xfrm>
          <a:off x="0" y="2959464"/>
          <a:ext cx="5028928"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2555107-CD7F-46DF-8CF3-DC543071C822}">
      <dsp:nvSpPr>
        <dsp:cNvPr id="0" name=""/>
        <dsp:cNvSpPr/>
      </dsp:nvSpPr>
      <dsp:spPr>
        <a:xfrm>
          <a:off x="0" y="2959464"/>
          <a:ext cx="1005785" cy="739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Source Sans Pro" panose="020B0503030403020204" pitchFamily="34" charset="0"/>
              <a:ea typeface="Source Sans Pro" panose="020B0503030403020204" pitchFamily="34" charset="0"/>
            </a:rPr>
            <a:t>Bring</a:t>
          </a:r>
        </a:p>
      </dsp:txBody>
      <dsp:txXfrm>
        <a:off x="0" y="2959464"/>
        <a:ext cx="1005785" cy="739753"/>
      </dsp:txXfrm>
    </dsp:sp>
    <dsp:sp modelId="{B307CE6D-109A-4309-8325-91139C0B9924}">
      <dsp:nvSpPr>
        <dsp:cNvPr id="0" name=""/>
        <dsp:cNvSpPr/>
      </dsp:nvSpPr>
      <dsp:spPr>
        <a:xfrm>
          <a:off x="1081219" y="2993056"/>
          <a:ext cx="3947708" cy="671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latin typeface="Source Sans Pro" panose="020B0503030403020204" pitchFamily="34" charset="0"/>
              <a:ea typeface="Source Sans Pro" panose="020B0503030403020204" pitchFamily="34" charset="0"/>
            </a:rPr>
            <a:t>Bring policy and communications liaisons to EBAT meetings </a:t>
          </a:r>
        </a:p>
      </dsp:txBody>
      <dsp:txXfrm>
        <a:off x="1081219" y="2993056"/>
        <a:ext cx="3947708" cy="671846"/>
      </dsp:txXfrm>
    </dsp:sp>
    <dsp:sp modelId="{6E279A16-A00E-436A-8A18-BDC7235DE912}">
      <dsp:nvSpPr>
        <dsp:cNvPr id="0" name=""/>
        <dsp:cNvSpPr/>
      </dsp:nvSpPr>
      <dsp:spPr>
        <a:xfrm>
          <a:off x="1005785" y="3664902"/>
          <a:ext cx="4023142" cy="0"/>
        </a:xfrm>
        <a:prstGeom prst="line">
          <a:avLst/>
        </a:prstGeom>
        <a:solidFill>
          <a:schemeClr val="accent2">
            <a:hueOff val="0"/>
            <a:satOff val="0"/>
            <a:lumOff val="0"/>
            <a:alphaOff val="0"/>
          </a:schemeClr>
        </a:solidFill>
        <a:ln w="1587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AB6C9-F96D-4B7D-BDA0-EAAE938BFB3C}">
      <dsp:nvSpPr>
        <dsp:cNvPr id="0" name=""/>
        <dsp:cNvSpPr/>
      </dsp:nvSpPr>
      <dsp:spPr>
        <a:xfrm>
          <a:off x="759978" y="910631"/>
          <a:ext cx="818015" cy="81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42C580D-B0EC-48B4-8415-8DF32457D370}">
      <dsp:nvSpPr>
        <dsp:cNvPr id="0" name=""/>
        <dsp:cNvSpPr/>
      </dsp:nvSpPr>
      <dsp:spPr>
        <a:xfrm>
          <a:off x="392" y="1829877"/>
          <a:ext cx="2337187" cy="3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latin typeface="Source Sans Pro" panose="020B0503030403020204" pitchFamily="34" charset="0"/>
              <a:ea typeface="Source Sans Pro" panose="020B0503030403020204" pitchFamily="34" charset="0"/>
            </a:rPr>
            <a:t>Plan</a:t>
          </a:r>
        </a:p>
      </dsp:txBody>
      <dsp:txXfrm>
        <a:off x="392" y="1829877"/>
        <a:ext cx="2337187" cy="350578"/>
      </dsp:txXfrm>
    </dsp:sp>
    <dsp:sp modelId="{56A969F5-4C53-46E9-99CF-6487D3559CDC}">
      <dsp:nvSpPr>
        <dsp:cNvPr id="0" name=""/>
        <dsp:cNvSpPr/>
      </dsp:nvSpPr>
      <dsp:spPr>
        <a:xfrm>
          <a:off x="392" y="2227539"/>
          <a:ext cx="2337187" cy="103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Source Sans Pro" panose="020B0503030403020204" pitchFamily="34" charset="0"/>
              <a:ea typeface="Source Sans Pro" panose="020B0503030403020204" pitchFamily="34" charset="0"/>
            </a:rPr>
            <a:t>Prioritize the people </a:t>
          </a:r>
          <a:br>
            <a:rPr lang="en-US" sz="1600" kern="1200" dirty="0">
              <a:latin typeface="Source Sans Pro" panose="020B0503030403020204" pitchFamily="34" charset="0"/>
              <a:ea typeface="Source Sans Pro" panose="020B0503030403020204" pitchFamily="34" charset="0"/>
            </a:rPr>
          </a:br>
          <a:r>
            <a:rPr lang="en-US" sz="1600" kern="1200" dirty="0">
              <a:latin typeface="Source Sans Pro" panose="020B0503030403020204" pitchFamily="34" charset="0"/>
              <a:ea typeface="Source Sans Pro" panose="020B0503030403020204" pitchFamily="34" charset="0"/>
            </a:rPr>
            <a:t> determining the goals based on data and observations  </a:t>
          </a:r>
        </a:p>
      </dsp:txBody>
      <dsp:txXfrm>
        <a:off x="392" y="2227539"/>
        <a:ext cx="2337187" cy="1037296"/>
      </dsp:txXfrm>
    </dsp:sp>
    <dsp:sp modelId="{233726EC-E25E-4D6C-817B-D6A955352511}">
      <dsp:nvSpPr>
        <dsp:cNvPr id="0" name=""/>
        <dsp:cNvSpPr/>
      </dsp:nvSpPr>
      <dsp:spPr>
        <a:xfrm>
          <a:off x="3506173" y="910631"/>
          <a:ext cx="818015" cy="81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31E54F-87F7-439D-9636-DC78DE9C2124}">
      <dsp:nvSpPr>
        <dsp:cNvPr id="0" name=""/>
        <dsp:cNvSpPr/>
      </dsp:nvSpPr>
      <dsp:spPr>
        <a:xfrm>
          <a:off x="2746587" y="1829877"/>
          <a:ext cx="2337187" cy="3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latin typeface="Source Sans Pro" panose="020B0503030403020204" pitchFamily="34" charset="0"/>
              <a:ea typeface="Source Sans Pro" panose="020B0503030403020204" pitchFamily="34" charset="0"/>
            </a:rPr>
            <a:t>Do</a:t>
          </a:r>
        </a:p>
      </dsp:txBody>
      <dsp:txXfrm>
        <a:off x="2746587" y="1829877"/>
        <a:ext cx="2337187" cy="350578"/>
      </dsp:txXfrm>
    </dsp:sp>
    <dsp:sp modelId="{4A255F96-FBB2-4B67-9ECC-C050BCBB9BE4}">
      <dsp:nvSpPr>
        <dsp:cNvPr id="0" name=""/>
        <dsp:cNvSpPr/>
      </dsp:nvSpPr>
      <dsp:spPr>
        <a:xfrm>
          <a:off x="2746587" y="2227539"/>
          <a:ext cx="2337187" cy="103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Source Sans Pro" panose="020B0503030403020204" pitchFamily="34" charset="0"/>
              <a:ea typeface="Source Sans Pro" panose="020B0503030403020204" pitchFamily="34" charset="0"/>
            </a:rPr>
            <a:t>Collaborate</a:t>
          </a:r>
          <a:r>
            <a:rPr lang="en-US" sz="1600" kern="1200" dirty="0">
              <a:latin typeface="Source Sans Pro" panose="020B0503030403020204" pitchFamily="34" charset="0"/>
              <a:ea typeface="Source Sans Pro" panose="020B0503030403020204" pitchFamily="34" charset="0"/>
            </a:rPr>
            <a:t> </a:t>
          </a:r>
          <a:br>
            <a:rPr lang="en-US" sz="1600" kern="1200" dirty="0">
              <a:latin typeface="Source Sans Pro" panose="020B0503030403020204" pitchFamily="34" charset="0"/>
              <a:ea typeface="Source Sans Pro" panose="020B0503030403020204" pitchFamily="34" charset="0"/>
            </a:rPr>
          </a:br>
          <a:r>
            <a:rPr lang="en-US" sz="1600" kern="1200" dirty="0">
              <a:latin typeface="Source Sans Pro" panose="020B0503030403020204" pitchFamily="34" charset="0"/>
              <a:ea typeface="Source Sans Pro" panose="020B0503030403020204" pitchFamily="34" charset="0"/>
            </a:rPr>
            <a:t>and implement the changes  </a:t>
          </a:r>
        </a:p>
      </dsp:txBody>
      <dsp:txXfrm>
        <a:off x="2746587" y="2227539"/>
        <a:ext cx="2337187" cy="1037296"/>
      </dsp:txXfrm>
    </dsp:sp>
    <dsp:sp modelId="{B79DD662-4FB8-4156-9C8F-F0CE4CFBC49F}">
      <dsp:nvSpPr>
        <dsp:cNvPr id="0" name=""/>
        <dsp:cNvSpPr/>
      </dsp:nvSpPr>
      <dsp:spPr>
        <a:xfrm>
          <a:off x="6252368" y="910631"/>
          <a:ext cx="818015" cy="81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802D09-A1C2-43B1-AFFC-4682C531A57E}">
      <dsp:nvSpPr>
        <dsp:cNvPr id="0" name=""/>
        <dsp:cNvSpPr/>
      </dsp:nvSpPr>
      <dsp:spPr>
        <a:xfrm>
          <a:off x="5492782" y="1829877"/>
          <a:ext cx="2337187" cy="3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latin typeface="Source Sans Pro" panose="020B0503030403020204" pitchFamily="34" charset="0"/>
              <a:ea typeface="Source Sans Pro" panose="020B0503030403020204" pitchFamily="34" charset="0"/>
            </a:rPr>
            <a:t>Check</a:t>
          </a:r>
        </a:p>
      </dsp:txBody>
      <dsp:txXfrm>
        <a:off x="5492782" y="1829877"/>
        <a:ext cx="2337187" cy="350578"/>
      </dsp:txXfrm>
    </dsp:sp>
    <dsp:sp modelId="{9D23A82E-6BAC-4B83-9E35-39301C1C8628}">
      <dsp:nvSpPr>
        <dsp:cNvPr id="0" name=""/>
        <dsp:cNvSpPr/>
      </dsp:nvSpPr>
      <dsp:spPr>
        <a:xfrm>
          <a:off x="5492782" y="2227539"/>
          <a:ext cx="2337187" cy="103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Source Sans Pro" panose="020B0503030403020204" pitchFamily="34" charset="0"/>
              <a:ea typeface="Source Sans Pro" panose="020B0503030403020204" pitchFamily="34" charset="0"/>
            </a:rPr>
            <a:t>Utilize feedback </a:t>
          </a:r>
          <a:br>
            <a:rPr lang="en-US" sz="1600" b="1" kern="1200" dirty="0">
              <a:latin typeface="Source Sans Pro" panose="020B0503030403020204" pitchFamily="34" charset="0"/>
              <a:ea typeface="Source Sans Pro" panose="020B0503030403020204" pitchFamily="34" charset="0"/>
            </a:rPr>
          </a:br>
          <a:r>
            <a:rPr lang="en-US" sz="1600" b="0" kern="1200" dirty="0">
              <a:latin typeface="Source Sans Pro" panose="020B0503030403020204" pitchFamily="34" charset="0"/>
              <a:ea typeface="Source Sans Pro" panose="020B0503030403020204" pitchFamily="34" charset="0"/>
            </a:rPr>
            <a:t>and</a:t>
          </a:r>
          <a:r>
            <a:rPr lang="en-US" sz="1600" b="1" kern="1200" dirty="0">
              <a:latin typeface="Source Sans Pro" panose="020B0503030403020204" pitchFamily="34" charset="0"/>
              <a:ea typeface="Source Sans Pro" panose="020B0503030403020204" pitchFamily="34" charset="0"/>
            </a:rPr>
            <a:t> </a:t>
          </a:r>
          <a:r>
            <a:rPr lang="en-US" sz="1600" b="0" kern="1200" dirty="0">
              <a:latin typeface="Source Sans Pro" panose="020B0503030403020204" pitchFamily="34" charset="0"/>
              <a:ea typeface="Source Sans Pro" panose="020B0503030403020204" pitchFamily="34" charset="0"/>
            </a:rPr>
            <a:t>evaluate the performance</a:t>
          </a:r>
          <a:r>
            <a:rPr lang="en-US" sz="1600" b="1" kern="1200" dirty="0">
              <a:latin typeface="Source Sans Pro" panose="020B0503030403020204" pitchFamily="34" charset="0"/>
              <a:ea typeface="Source Sans Pro" panose="020B0503030403020204" pitchFamily="34" charset="0"/>
            </a:rPr>
            <a:t>  </a:t>
          </a:r>
        </a:p>
      </dsp:txBody>
      <dsp:txXfrm>
        <a:off x="5492782" y="2227539"/>
        <a:ext cx="2337187" cy="1037296"/>
      </dsp:txXfrm>
    </dsp:sp>
    <dsp:sp modelId="{0EEF901C-FED7-4779-A7A7-1DC17ACCD5E3}">
      <dsp:nvSpPr>
        <dsp:cNvPr id="0" name=""/>
        <dsp:cNvSpPr/>
      </dsp:nvSpPr>
      <dsp:spPr>
        <a:xfrm>
          <a:off x="8998564" y="910631"/>
          <a:ext cx="818015" cy="818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A38B172-0B4D-4AEF-9039-E41EFB0A1CC7}">
      <dsp:nvSpPr>
        <dsp:cNvPr id="0" name=""/>
        <dsp:cNvSpPr/>
      </dsp:nvSpPr>
      <dsp:spPr>
        <a:xfrm>
          <a:off x="8238978" y="1829877"/>
          <a:ext cx="2337187" cy="350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b="1"/>
          </a:pPr>
          <a:r>
            <a:rPr lang="en-US" sz="2100" kern="1200" dirty="0">
              <a:latin typeface="Source Sans Pro" panose="020B0503030403020204" pitchFamily="34" charset="0"/>
              <a:ea typeface="Source Sans Pro" panose="020B0503030403020204" pitchFamily="34" charset="0"/>
            </a:rPr>
            <a:t>Act</a:t>
          </a:r>
        </a:p>
      </dsp:txBody>
      <dsp:txXfrm>
        <a:off x="8238978" y="1829877"/>
        <a:ext cx="2337187" cy="350578"/>
      </dsp:txXfrm>
    </dsp:sp>
    <dsp:sp modelId="{EB08D0BE-BEB0-4774-842B-FA9FE3946707}">
      <dsp:nvSpPr>
        <dsp:cNvPr id="0" name=""/>
        <dsp:cNvSpPr/>
      </dsp:nvSpPr>
      <dsp:spPr>
        <a:xfrm>
          <a:off x="8238978" y="2227539"/>
          <a:ext cx="2337187" cy="1037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dirty="0">
              <a:latin typeface="Source Sans Pro" panose="020B0503030403020204" pitchFamily="34" charset="0"/>
              <a:ea typeface="Source Sans Pro" panose="020B0503030403020204" pitchFamily="34" charset="0"/>
            </a:rPr>
            <a:t>Build trust </a:t>
          </a:r>
          <a:br>
            <a:rPr lang="en-US" sz="1600" b="1" kern="1200" dirty="0">
              <a:latin typeface="Source Sans Pro" panose="020B0503030403020204" pitchFamily="34" charset="0"/>
              <a:ea typeface="Source Sans Pro" panose="020B0503030403020204" pitchFamily="34" charset="0"/>
            </a:rPr>
          </a:br>
          <a:r>
            <a:rPr lang="en-US" sz="1600" kern="1200" dirty="0">
              <a:latin typeface="Source Sans Pro" panose="020B0503030403020204" pitchFamily="34" charset="0"/>
              <a:ea typeface="Source Sans Pro" panose="020B0503030403020204" pitchFamily="34" charset="0"/>
            </a:rPr>
            <a:t>and stabilize the change or do it again </a:t>
          </a:r>
        </a:p>
      </dsp:txBody>
      <dsp:txXfrm>
        <a:off x="8238978" y="2227539"/>
        <a:ext cx="2337187" cy="10372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931D0-0DFD-4C51-8B8C-CEFE74C934D2}">
      <dsp:nvSpPr>
        <dsp:cNvPr id="0" name=""/>
        <dsp:cNvSpPr/>
      </dsp:nvSpPr>
      <dsp:spPr>
        <a:xfrm>
          <a:off x="176523" y="1163"/>
          <a:ext cx="2959651" cy="1775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Source Sans Pro" panose="020B0503030403020204" pitchFamily="34" charset="0"/>
              <a:ea typeface="Source Sans Pro" panose="020B0503030403020204" pitchFamily="34" charset="0"/>
            </a:rPr>
            <a:t>Coffee chats to share DEIB vision  </a:t>
          </a:r>
          <a:endParaRPr lang="en-US" sz="1800" kern="1200" dirty="0">
            <a:latin typeface="Source Sans Pro" panose="020B0503030403020204" pitchFamily="34" charset="0"/>
            <a:ea typeface="Source Sans Pro" panose="020B0503030403020204" pitchFamily="34" charset="0"/>
          </a:endParaRPr>
        </a:p>
      </dsp:txBody>
      <dsp:txXfrm>
        <a:off x="176523" y="1163"/>
        <a:ext cx="2959651" cy="1775790"/>
      </dsp:txXfrm>
    </dsp:sp>
    <dsp:sp modelId="{EE8B3D1B-BDAC-42B2-9A65-38A77203539B}">
      <dsp:nvSpPr>
        <dsp:cNvPr id="0" name=""/>
        <dsp:cNvSpPr/>
      </dsp:nvSpPr>
      <dsp:spPr>
        <a:xfrm>
          <a:off x="3432140" y="1163"/>
          <a:ext cx="2959651" cy="1775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Source Sans Pro" panose="020B0503030403020204" pitchFamily="34" charset="0"/>
              <a:ea typeface="Source Sans Pro" panose="020B0503030403020204" pitchFamily="34" charset="0"/>
            </a:rPr>
            <a:t>Charter creation through working – open to anyone</a:t>
          </a:r>
          <a:endParaRPr lang="en-US" sz="1800" kern="1200" dirty="0">
            <a:latin typeface="Source Sans Pro" panose="020B0503030403020204" pitchFamily="34" charset="0"/>
            <a:ea typeface="Source Sans Pro" panose="020B0503030403020204" pitchFamily="34" charset="0"/>
          </a:endParaRPr>
        </a:p>
      </dsp:txBody>
      <dsp:txXfrm>
        <a:off x="3432140" y="1163"/>
        <a:ext cx="2959651" cy="1775790"/>
      </dsp:txXfrm>
    </dsp:sp>
    <dsp:sp modelId="{708E5684-2FD4-49DF-9DA4-B20EBADDFACE}">
      <dsp:nvSpPr>
        <dsp:cNvPr id="0" name=""/>
        <dsp:cNvSpPr/>
      </dsp:nvSpPr>
      <dsp:spPr>
        <a:xfrm>
          <a:off x="6687756" y="1163"/>
          <a:ext cx="2959651" cy="1775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Source Sans Pro" panose="020B0503030403020204" pitchFamily="34" charset="0"/>
              <a:ea typeface="Source Sans Pro" panose="020B0503030403020204" pitchFamily="34" charset="0"/>
            </a:rPr>
            <a:t>Implemented Cultural Humility classes </a:t>
          </a:r>
          <a:endParaRPr lang="en-US" sz="1800" kern="1200" dirty="0">
            <a:latin typeface="Source Sans Pro" panose="020B0503030403020204" pitchFamily="34" charset="0"/>
            <a:ea typeface="Source Sans Pro" panose="020B0503030403020204" pitchFamily="34" charset="0"/>
          </a:endParaRPr>
        </a:p>
      </dsp:txBody>
      <dsp:txXfrm>
        <a:off x="6687756" y="1163"/>
        <a:ext cx="2959651" cy="1775790"/>
      </dsp:txXfrm>
    </dsp:sp>
    <dsp:sp modelId="{D17D7D33-6385-497D-9000-E67E1F86810D}">
      <dsp:nvSpPr>
        <dsp:cNvPr id="0" name=""/>
        <dsp:cNvSpPr/>
      </dsp:nvSpPr>
      <dsp:spPr>
        <a:xfrm>
          <a:off x="1804332" y="2072919"/>
          <a:ext cx="2959651" cy="1775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Source Sans Pro" panose="020B0503030403020204" pitchFamily="34" charset="0"/>
              <a:ea typeface="Source Sans Pro" panose="020B0503030403020204" pitchFamily="34" charset="0"/>
            </a:rPr>
            <a:t>Erin Jones was brought in for ELT to support leadership and in response from the Respect and Inclusion Survey</a:t>
          </a:r>
          <a:endParaRPr lang="en-US" sz="1800" kern="1200" dirty="0">
            <a:latin typeface="Source Sans Pro" panose="020B0503030403020204" pitchFamily="34" charset="0"/>
            <a:ea typeface="Source Sans Pro" panose="020B0503030403020204" pitchFamily="34" charset="0"/>
          </a:endParaRPr>
        </a:p>
      </dsp:txBody>
      <dsp:txXfrm>
        <a:off x="1804332" y="2072919"/>
        <a:ext cx="2959651" cy="1775790"/>
      </dsp:txXfrm>
    </dsp:sp>
    <dsp:sp modelId="{C42C2374-34FB-41B0-93F9-5360B0C3BF58}">
      <dsp:nvSpPr>
        <dsp:cNvPr id="0" name=""/>
        <dsp:cNvSpPr/>
      </dsp:nvSpPr>
      <dsp:spPr>
        <a:xfrm>
          <a:off x="5059948" y="2072919"/>
          <a:ext cx="2959651" cy="177579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latin typeface="Source Sans Pro" panose="020B0503030403020204" pitchFamily="34" charset="0"/>
              <a:ea typeface="Source Sans Pro" panose="020B0503030403020204" pitchFamily="34" charset="0"/>
            </a:rPr>
            <a:t>Launched the Forum April 2024 – OSP division gave presentation on how equity was embedded in strategic plan, personal stories, socialized EBAT.  </a:t>
          </a:r>
          <a:endParaRPr lang="en-US" sz="1800" kern="1200" dirty="0">
            <a:latin typeface="Source Sans Pro" panose="020B0503030403020204" pitchFamily="34" charset="0"/>
            <a:ea typeface="Source Sans Pro" panose="020B0503030403020204" pitchFamily="34" charset="0"/>
          </a:endParaRPr>
        </a:p>
      </dsp:txBody>
      <dsp:txXfrm>
        <a:off x="5059948" y="2072919"/>
        <a:ext cx="2959651" cy="177579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3B173-F534-4212-A07D-6BEAAE31EBD9}" type="datetimeFigureOut">
              <a:rPr lang="en-US" smtClean="0"/>
              <a:t>8/16/2024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8D60-CDBA-4742-A689-C405EB24348A}" type="slidenum">
              <a:rPr lang="en-US" smtClean="0"/>
              <a:t>‹#›</a:t>
            </a:fld>
            <a:endParaRPr lang="en-US" dirty="0"/>
          </a:p>
        </p:txBody>
      </p:sp>
    </p:spTree>
    <p:extLst>
      <p:ext uri="{BB962C8B-B14F-4D97-AF65-F5344CB8AC3E}">
        <p14:creationId xmlns:p14="http://schemas.microsoft.com/office/powerpoint/2010/main" val="307968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1</a:t>
            </a:fld>
            <a:endParaRPr lang="en-US" dirty="0"/>
          </a:p>
        </p:txBody>
      </p:sp>
    </p:spTree>
    <p:extLst>
      <p:ext uri="{BB962C8B-B14F-4D97-AF65-F5344CB8AC3E}">
        <p14:creationId xmlns:p14="http://schemas.microsoft.com/office/powerpoint/2010/main" val="39905220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4244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4316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12</a:t>
            </a:fld>
            <a:endParaRPr lang="en-US" dirty="0"/>
          </a:p>
        </p:txBody>
      </p:sp>
    </p:spTree>
    <p:extLst>
      <p:ext uri="{BB962C8B-B14F-4D97-AF65-F5344CB8AC3E}">
        <p14:creationId xmlns:p14="http://schemas.microsoft.com/office/powerpoint/2010/main" val="2991793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13</a:t>
            </a:fld>
            <a:endParaRPr lang="en-US" dirty="0"/>
          </a:p>
        </p:txBody>
      </p:sp>
    </p:spTree>
    <p:extLst>
      <p:ext uri="{BB962C8B-B14F-4D97-AF65-F5344CB8AC3E}">
        <p14:creationId xmlns:p14="http://schemas.microsoft.com/office/powerpoint/2010/main" val="823599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14</a:t>
            </a:fld>
            <a:endParaRPr lang="en-US" dirty="0"/>
          </a:p>
        </p:txBody>
      </p:sp>
    </p:spTree>
    <p:extLst>
      <p:ext uri="{BB962C8B-B14F-4D97-AF65-F5344CB8AC3E}">
        <p14:creationId xmlns:p14="http://schemas.microsoft.com/office/powerpoint/2010/main" val="2504119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15</a:t>
            </a:fld>
            <a:endParaRPr lang="en-US" dirty="0"/>
          </a:p>
        </p:txBody>
      </p:sp>
    </p:spTree>
    <p:extLst>
      <p:ext uri="{BB962C8B-B14F-4D97-AF65-F5344CB8AC3E}">
        <p14:creationId xmlns:p14="http://schemas.microsoft.com/office/powerpoint/2010/main" val="36564270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16</a:t>
            </a:fld>
            <a:endParaRPr lang="en-US" dirty="0"/>
          </a:p>
        </p:txBody>
      </p:sp>
    </p:spTree>
    <p:extLst>
      <p:ext uri="{BB962C8B-B14F-4D97-AF65-F5344CB8AC3E}">
        <p14:creationId xmlns:p14="http://schemas.microsoft.com/office/powerpoint/2010/main" val="6828912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17</a:t>
            </a:fld>
            <a:endParaRPr lang="en-US" dirty="0"/>
          </a:p>
        </p:txBody>
      </p:sp>
    </p:spTree>
    <p:extLst>
      <p:ext uri="{BB962C8B-B14F-4D97-AF65-F5344CB8AC3E}">
        <p14:creationId xmlns:p14="http://schemas.microsoft.com/office/powerpoint/2010/main" val="2430705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highlight>
                  <a:srgbClr val="FFFFFF"/>
                </a:highlight>
                <a:latin typeface="Times New Roman"/>
                <a:cs typeface="Times New Roman"/>
              </a:rPr>
              <a:t>  </a:t>
            </a:r>
            <a:endParaRPr lang="en-US" b="0" i="0" dirty="0">
              <a:solidFill>
                <a:srgbClr val="000000"/>
              </a:solidFill>
              <a:effectLst/>
              <a:highlight>
                <a:srgbClr val="FFFFFF"/>
              </a:highlight>
              <a:latin typeface="Times New Roman"/>
              <a:cs typeface="Times New Roman"/>
            </a:endParaRPr>
          </a:p>
          <a:p>
            <a:pPr algn="l" rtl="0" fontAlgn="base"/>
            <a:r>
              <a:rPr lang="en-US" sz="1800" b="0" i="0" dirty="0">
                <a:solidFill>
                  <a:srgbClr val="000000"/>
                </a:solidFill>
                <a:effectLst/>
                <a:highlight>
                  <a:srgbClr val="FFFFFF"/>
                </a:highlight>
                <a:latin typeface="Times New Roman"/>
                <a:cs typeface="Times New Roman"/>
              </a:rPr>
              <a:t>  </a:t>
            </a:r>
            <a:endParaRPr lang="en-US" b="0" i="0" dirty="0">
              <a:solidFill>
                <a:srgbClr val="000000"/>
              </a:solidFill>
              <a:effectLst/>
              <a:highlight>
                <a:srgbClr val="FFFFFF"/>
              </a:highlight>
              <a:latin typeface="Times New Roman"/>
              <a:cs typeface="Times New Roman"/>
            </a:endParaRPr>
          </a:p>
          <a:p>
            <a:pPr algn="l" rtl="0" fontAlgn="base"/>
            <a:endParaRPr lang="en-US" b="0" i="0" dirty="0">
              <a:solidFill>
                <a:srgbClr val="000000"/>
              </a:solidFill>
              <a:effectLst/>
              <a:highlight>
                <a:srgbClr val="FFFFFF"/>
              </a:highlight>
              <a:latin typeface="Calibri"/>
              <a:cs typeface="Calibri"/>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18</a:t>
            </a:fld>
            <a:endParaRPr lang="en-US" dirty="0"/>
          </a:p>
        </p:txBody>
      </p:sp>
    </p:spTree>
    <p:extLst>
      <p:ext uri="{BB962C8B-B14F-4D97-AF65-F5344CB8AC3E}">
        <p14:creationId xmlns:p14="http://schemas.microsoft.com/office/powerpoint/2010/main" val="4274375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dirty="0">
              <a:solidFill>
                <a:srgbClr val="000000"/>
              </a:solidFill>
              <a:highlight>
                <a:srgbClr val="FFFFFF"/>
              </a:highlight>
              <a:latin typeface="+mj-lt"/>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19</a:t>
            </a:fld>
            <a:endParaRPr lang="en-US" dirty="0"/>
          </a:p>
        </p:txBody>
      </p:sp>
    </p:spTree>
    <p:extLst>
      <p:ext uri="{BB962C8B-B14F-4D97-AF65-F5344CB8AC3E}">
        <p14:creationId xmlns:p14="http://schemas.microsoft.com/office/powerpoint/2010/main" val="81327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2</a:t>
            </a:fld>
            <a:endParaRPr lang="en-US" dirty="0"/>
          </a:p>
        </p:txBody>
      </p:sp>
    </p:spTree>
    <p:extLst>
      <p:ext uri="{BB962C8B-B14F-4D97-AF65-F5344CB8AC3E}">
        <p14:creationId xmlns:p14="http://schemas.microsoft.com/office/powerpoint/2010/main" val="3754777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endParaRPr lang="en-US" b="0" i="0" dirty="0">
              <a:solidFill>
                <a:srgbClr val="000000"/>
              </a:solidFill>
              <a:effectLst/>
              <a:highlight>
                <a:srgbClr val="FFFFFF"/>
              </a:highlight>
              <a:latin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20</a:t>
            </a:fld>
            <a:endParaRPr lang="en-US" dirty="0"/>
          </a:p>
        </p:txBody>
      </p:sp>
    </p:spTree>
    <p:extLst>
      <p:ext uri="{BB962C8B-B14F-4D97-AF65-F5344CB8AC3E}">
        <p14:creationId xmlns:p14="http://schemas.microsoft.com/office/powerpoint/2010/main" val="44669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highlight>
                <a:srgbClr val="FFFFFF"/>
              </a:highlight>
            </a:endParaRPr>
          </a:p>
          <a:p>
            <a:pPr algn="l">
              <a:buFont typeface="Arial" panose="020B0604020202020204" pitchFamily="34" charset="0"/>
              <a:buNone/>
            </a:pPr>
            <a:endParaRPr lang="en-US" sz="1200" b="0" i="0" dirty="0">
              <a:solidFill>
                <a:srgbClr val="000000"/>
              </a:solidFill>
              <a:effectLst/>
              <a:highlight>
                <a:srgbClr val="FFFFFF"/>
              </a:highlight>
              <a:latin typeface="+mj-lt"/>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21</a:t>
            </a:fld>
            <a:endParaRPr lang="en-US" dirty="0"/>
          </a:p>
        </p:txBody>
      </p:sp>
    </p:spTree>
    <p:extLst>
      <p:ext uri="{BB962C8B-B14F-4D97-AF65-F5344CB8AC3E}">
        <p14:creationId xmlns:p14="http://schemas.microsoft.com/office/powerpoint/2010/main" val="3313876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22</a:t>
            </a:fld>
            <a:endParaRPr lang="en-US" dirty="0"/>
          </a:p>
        </p:txBody>
      </p:sp>
    </p:spTree>
    <p:extLst>
      <p:ext uri="{BB962C8B-B14F-4D97-AF65-F5344CB8AC3E}">
        <p14:creationId xmlns:p14="http://schemas.microsoft.com/office/powerpoint/2010/main" val="24510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23</a:t>
            </a:fld>
            <a:endParaRPr lang="en-US" dirty="0"/>
          </a:p>
        </p:txBody>
      </p:sp>
    </p:spTree>
    <p:extLst>
      <p:ext uri="{BB962C8B-B14F-4D97-AF65-F5344CB8AC3E}">
        <p14:creationId xmlns:p14="http://schemas.microsoft.com/office/powerpoint/2010/main" val="1309799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3</a:t>
            </a:fld>
            <a:endParaRPr lang="en-US" dirty="0"/>
          </a:p>
        </p:txBody>
      </p:sp>
    </p:spTree>
    <p:extLst>
      <p:ext uri="{BB962C8B-B14F-4D97-AF65-F5344CB8AC3E}">
        <p14:creationId xmlns:p14="http://schemas.microsoft.com/office/powerpoint/2010/main" val="263777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4</a:t>
            </a:fld>
            <a:endParaRPr lang="en-US" dirty="0"/>
          </a:p>
        </p:txBody>
      </p:sp>
    </p:spTree>
    <p:extLst>
      <p:ext uri="{BB962C8B-B14F-4D97-AF65-F5344CB8AC3E}">
        <p14:creationId xmlns:p14="http://schemas.microsoft.com/office/powerpoint/2010/main" val="191016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5</a:t>
            </a:fld>
            <a:endParaRPr lang="en-US" dirty="0"/>
          </a:p>
        </p:txBody>
      </p:sp>
    </p:spTree>
    <p:extLst>
      <p:ext uri="{BB962C8B-B14F-4D97-AF65-F5344CB8AC3E}">
        <p14:creationId xmlns:p14="http://schemas.microsoft.com/office/powerpoint/2010/main" val="2360589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E18D60-CDBA-4742-A689-C405EB24348A}" type="slidenum">
              <a:rPr lang="en-US" smtClean="0"/>
              <a:t>6</a:t>
            </a:fld>
            <a:endParaRPr lang="en-US" dirty="0"/>
          </a:p>
        </p:txBody>
      </p:sp>
    </p:spTree>
    <p:extLst>
      <p:ext uri="{BB962C8B-B14F-4D97-AF65-F5344CB8AC3E}">
        <p14:creationId xmlns:p14="http://schemas.microsoft.com/office/powerpoint/2010/main" val="4207327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solidFill>
                <a:srgbClr val="474747"/>
              </a:solidFill>
              <a:highlight>
                <a:srgbClr val="FFFFFF"/>
              </a:highlight>
              <a:latin typeface="Roboto"/>
              <a:ea typeface="Roboto"/>
              <a:cs typeface="Roboto"/>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7</a:t>
            </a:fld>
            <a:endParaRPr lang="en-US" dirty="0"/>
          </a:p>
        </p:txBody>
      </p:sp>
    </p:spTree>
    <p:extLst>
      <p:ext uri="{BB962C8B-B14F-4D97-AF65-F5344CB8AC3E}">
        <p14:creationId xmlns:p14="http://schemas.microsoft.com/office/powerpoint/2010/main" val="194318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solidFill>
                <a:srgbClr val="474747"/>
              </a:solidFill>
              <a:highlight>
                <a:srgbClr val="FFFFFF"/>
              </a:highlight>
              <a:latin typeface="Roboto"/>
              <a:ea typeface="Roboto"/>
              <a:cs typeface="Roboto"/>
            </a:endParaRPr>
          </a:p>
        </p:txBody>
      </p:sp>
      <p:sp>
        <p:nvSpPr>
          <p:cNvPr id="4" name="Slide Number Placeholder 3"/>
          <p:cNvSpPr>
            <a:spLocks noGrp="1"/>
          </p:cNvSpPr>
          <p:nvPr>
            <p:ph type="sldNum" sz="quarter" idx="5"/>
          </p:nvPr>
        </p:nvSpPr>
        <p:spPr/>
        <p:txBody>
          <a:bodyPr/>
          <a:lstStyle/>
          <a:p>
            <a:fld id="{A4E18D60-CDBA-4742-A689-C405EB24348A}" type="slidenum">
              <a:rPr lang="en-US" smtClean="0"/>
              <a:t>8</a:t>
            </a:fld>
            <a:endParaRPr lang="en-US" dirty="0"/>
          </a:p>
        </p:txBody>
      </p:sp>
    </p:spTree>
    <p:extLst>
      <p:ext uri="{BB962C8B-B14F-4D97-AF65-F5344CB8AC3E}">
        <p14:creationId xmlns:p14="http://schemas.microsoft.com/office/powerpoint/2010/main" val="173201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A691EA6-2E83-436A-9CD9-7C58F15E9B1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0875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8C6FD6D-E89A-49A1-9870-CCE1E11AC2AD}" type="datetimeFigureOut">
              <a:rPr lang="en-US" smtClean="0"/>
              <a:t>8/16/2024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375612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6FD6D-E89A-49A1-9870-CCE1E11AC2AD}"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41431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184343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p>
        </p:txBody>
      </p:sp>
      <p:sp>
        <p:nvSpPr>
          <p:cNvPr id="3" name="Content Placeholder 2"/>
          <p:cNvSpPr>
            <a:spLocks noGrp="1"/>
          </p:cNvSpPr>
          <p:nvPr>
            <p:ph idx="1"/>
          </p:nvPr>
        </p:nvSpPr>
        <p:spPr>
          <a:xfrm>
            <a:off x="5118447" y="803186"/>
            <a:ext cx="6281873" cy="52486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6FD6D-E89A-49A1-9870-CCE1E11AC2AD}" type="datetimeFigureOut">
              <a:rPr lang="en-US" smtClean="0"/>
              <a:t>8/16/2024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8311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779927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p>
        </p:txBody>
      </p:sp>
      <p:sp>
        <p:nvSpPr>
          <p:cNvPr id="3" name="Content Placeholder 2"/>
          <p:cNvSpPr>
            <a:spLocks noGrp="1"/>
          </p:cNvSpPr>
          <p:nvPr>
            <p:ph sz="half" idx="1"/>
          </p:nvPr>
        </p:nvSpPr>
        <p:spPr>
          <a:xfrm>
            <a:off x="5120878" y="803187"/>
            <a:ext cx="6269591" cy="2382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8447" y="3672162"/>
            <a:ext cx="6272022" cy="2383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3869992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1483074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B8C6FD6D-E89A-49A1-9870-CCE1E11AC2AD}" type="datetimeFigureOut">
              <a:rPr lang="en-US" smtClean="0"/>
              <a:t>8/16/2024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3304720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2491088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p>
        </p:txBody>
      </p:sp>
      <p:sp>
        <p:nvSpPr>
          <p:cNvPr id="3" name="Content Placeholder 2"/>
          <p:cNvSpPr>
            <a:spLocks noGrp="1"/>
          </p:cNvSpPr>
          <p:nvPr>
            <p:ph idx="1"/>
          </p:nvPr>
        </p:nvSpPr>
        <p:spPr>
          <a:xfrm>
            <a:off x="5109983" y="802809"/>
            <a:ext cx="6275035" cy="524994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8C6FD6D-E89A-49A1-9870-CCE1E11AC2AD}" type="datetimeFigureOut">
              <a:rPr lang="en-US" smtClean="0"/>
              <a:t>8/16/2024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4123253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04672" y="320040"/>
            <a:ext cx="3657600" cy="320040"/>
          </a:xfrm>
        </p:spPr>
        <p:txBody>
          <a:bodyPr/>
          <a:lstStyle/>
          <a:p>
            <a:fld id="{B8C6FD6D-E89A-49A1-9870-CCE1E11AC2AD}" type="datetimeFigureOut">
              <a:rPr lang="en-US" smtClean="0"/>
              <a:t>8/16/2024</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3FF5425A-0D55-4C9F-A40F-A417F3800B47}" type="slidenum">
              <a:rPr lang="en-US" smtClean="0"/>
              <a:t>‹#›</a:t>
            </a:fld>
            <a:endParaRPr lang="en-US" dirty="0"/>
          </a:p>
        </p:txBody>
      </p:sp>
    </p:spTree>
    <p:extLst>
      <p:ext uri="{BB962C8B-B14F-4D97-AF65-F5344CB8AC3E}">
        <p14:creationId xmlns:p14="http://schemas.microsoft.com/office/powerpoint/2010/main" val="352295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8C6FD6D-E89A-49A1-9870-CCE1E11AC2AD}" type="datetimeFigureOut">
              <a:rPr lang="en-US" smtClean="0"/>
              <a:t>8/16/2024</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3FF5425A-0D55-4C9F-A40F-A417F3800B47}" type="slidenum">
              <a:rPr lang="en-US" smtClean="0"/>
              <a:t>‹#›</a:t>
            </a:fld>
            <a:endParaRPr lang="en-US" dirty="0"/>
          </a:p>
        </p:txBody>
      </p:sp>
    </p:spTree>
    <p:extLst>
      <p:ext uri="{BB962C8B-B14F-4D97-AF65-F5344CB8AC3E}">
        <p14:creationId xmlns:p14="http://schemas.microsoft.com/office/powerpoint/2010/main" val="265373492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jpg"/><Relationship Id="rId7" Type="http://schemas.openxmlformats.org/officeDocument/2006/relationships/diagramColors" Target="../diagrams/colors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F8CB5-072B-C84D-EEF2-352278A81629}"/>
              </a:ext>
            </a:extLst>
          </p:cNvPr>
          <p:cNvSpPr>
            <a:spLocks noGrp="1"/>
          </p:cNvSpPr>
          <p:nvPr>
            <p:ph type="ctrTitle"/>
          </p:nvPr>
        </p:nvSpPr>
        <p:spPr/>
        <p:txBody>
          <a:bodyPr>
            <a:normAutofit/>
          </a:bodyPr>
          <a:lstStyle/>
          <a:p>
            <a:r>
              <a:rPr lang="en-US" sz="4800" b="1" dirty="0">
                <a:latin typeface="Source Sans Pro" panose="020B0503030403020204" pitchFamily="34" charset="0"/>
                <a:ea typeface="Source Sans Pro" panose="020B0503030403020204" pitchFamily="34" charset="0"/>
              </a:rPr>
              <a:t>Compassionate Accountability</a:t>
            </a:r>
          </a:p>
        </p:txBody>
      </p:sp>
      <p:sp>
        <p:nvSpPr>
          <p:cNvPr id="3" name="Subtitle 2">
            <a:extLst>
              <a:ext uri="{FF2B5EF4-FFF2-40B4-BE49-F238E27FC236}">
                <a16:creationId xmlns:a16="http://schemas.microsoft.com/office/drawing/2014/main" id="{3062A3BA-0EF1-5C81-B6E8-8E414E951978}"/>
              </a:ext>
            </a:extLst>
          </p:cNvPr>
          <p:cNvSpPr>
            <a:spLocks noGrp="1"/>
          </p:cNvSpPr>
          <p:nvPr>
            <p:ph type="subTitle" idx="1"/>
          </p:nvPr>
        </p:nvSpPr>
        <p:spPr/>
        <p:txBody>
          <a:bodyPr/>
          <a:lstStyle/>
          <a:p>
            <a:r>
              <a:rPr lang="en-US" dirty="0">
                <a:latin typeface="Source Sans Pro" panose="020B0503030403020204" pitchFamily="34" charset="0"/>
                <a:ea typeface="Source Sans Pro" panose="020B0503030403020204" pitchFamily="34" charset="0"/>
              </a:rPr>
              <a:t>Lenora Sneva and Amber Coleman</a:t>
            </a:r>
          </a:p>
        </p:txBody>
      </p:sp>
    </p:spTree>
    <p:extLst>
      <p:ext uri="{BB962C8B-B14F-4D97-AF65-F5344CB8AC3E}">
        <p14:creationId xmlns:p14="http://schemas.microsoft.com/office/powerpoint/2010/main" val="1042332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923BB9-3B29-14F7-0D05-0955D9ED3B32}"/>
              </a:ext>
            </a:extLst>
          </p:cNvPr>
          <p:cNvSpPr>
            <a:spLocks noGrp="1"/>
          </p:cNvSpPr>
          <p:nvPr>
            <p:ph type="title"/>
          </p:nvPr>
        </p:nvSpPr>
        <p:spPr>
          <a:xfrm>
            <a:off x="645459" y="960120"/>
            <a:ext cx="3865695" cy="4171278"/>
          </a:xfrm>
        </p:spPr>
        <p:txBody>
          <a:bodyPr>
            <a:normAutofit/>
          </a:bodyPr>
          <a:lstStyle/>
          <a:p>
            <a:pPr algn="r"/>
            <a:r>
              <a:rPr lang="en-US" sz="4400" b="1" dirty="0">
                <a:solidFill>
                  <a:schemeClr val="tx1"/>
                </a:solidFill>
                <a:latin typeface="Source Sans Pro" panose="020B0503030403020204" pitchFamily="34" charset="0"/>
                <a:ea typeface="Source Sans Pro" panose="020B0503030403020204" pitchFamily="34" charset="0"/>
              </a:rPr>
              <a:t>Office of Financial Management </a:t>
            </a:r>
            <a:br>
              <a:rPr lang="en-US" sz="4400" b="1" dirty="0">
                <a:solidFill>
                  <a:schemeClr val="tx1"/>
                </a:solidFill>
                <a:latin typeface="Source Sans Pro" panose="020B0503030403020204" pitchFamily="34" charset="0"/>
                <a:ea typeface="Source Sans Pro" panose="020B0503030403020204" pitchFamily="34" charset="0"/>
              </a:rPr>
            </a:br>
            <a:r>
              <a:rPr lang="en-US" sz="4400" b="1" dirty="0">
                <a:solidFill>
                  <a:schemeClr val="tx1"/>
                </a:solidFill>
                <a:latin typeface="Source Sans Pro" panose="020B0503030403020204" pitchFamily="34" charset="0"/>
                <a:ea typeface="Source Sans Pro" panose="020B0503030403020204" pitchFamily="34" charset="0"/>
                <a:cs typeface="Calibri Light"/>
              </a:rPr>
              <a:t>Overview </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E547D6-6977-68EB-CE34-38B285DE0E53}"/>
              </a:ext>
            </a:extLst>
          </p:cNvPr>
          <p:cNvSpPr>
            <a:spLocks noGrp="1"/>
          </p:cNvSpPr>
          <p:nvPr>
            <p:ph idx="1"/>
          </p:nvPr>
        </p:nvSpPr>
        <p:spPr>
          <a:xfrm>
            <a:off x="5007354" y="1716072"/>
            <a:ext cx="5511800" cy="4171278"/>
          </a:xfrm>
        </p:spPr>
        <p:txBody>
          <a:bodyPr vert="horz" lIns="91440" tIns="45720" rIns="91440" bIns="45720" rtlCol="0">
            <a:normAutofit fontScale="92500" lnSpcReduction="20000"/>
          </a:bodyPr>
          <a:lstStyle/>
          <a:p>
            <a:pPr marL="455930" indent="-342900">
              <a:lnSpc>
                <a:spcPct val="110000"/>
              </a:lnSpc>
              <a:spcAft>
                <a:spcPts val="1200"/>
              </a:spcAft>
              <a:buClr>
                <a:srgbClr val="1680BC"/>
              </a:buClr>
            </a:pPr>
            <a:r>
              <a:rPr lang="en-US" sz="2000" dirty="0">
                <a:latin typeface="Source Sans Pro"/>
                <a:ea typeface="Source Sans Pro"/>
                <a:cs typeface="Calibri"/>
              </a:rPr>
              <a:t>Enterprise central services for Facilities, Accounting, Human Resources, Legal and Contracts, and Information Technology</a:t>
            </a:r>
            <a:endParaRPr lang="en-US" sz="2000" dirty="0">
              <a:latin typeface="Source Sans Pro"/>
              <a:ea typeface="Source Sans Pro"/>
            </a:endParaRP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Calibri"/>
              </a:rPr>
              <a:t>545 OFM Employees / 737 Employees including Gov, Affiliates and Office of Independent Investigations</a:t>
            </a:r>
            <a:endParaRPr lang="en-US" sz="2000" dirty="0">
              <a:latin typeface="Source Sans Pro" panose="020B0503030403020204" pitchFamily="34" charset="0"/>
              <a:ea typeface="Source Sans Pro" panose="020B0503030403020204" pitchFamily="34" charset="0"/>
            </a:endParaRP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rPr>
              <a:t>Supports 10 small agencies/commissions/boards including the Gov's office </a:t>
            </a: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Segoe UI"/>
              </a:rPr>
              <a:t>Headquarters on Capitol campus – Insurance Building </a:t>
            </a:r>
          </a:p>
          <a:p>
            <a:pPr marL="396875" indent="-283845">
              <a:lnSpc>
                <a:spcPct val="110000"/>
              </a:lnSpc>
              <a:spcAft>
                <a:spcPts val="1200"/>
              </a:spcAft>
              <a:buClr>
                <a:srgbClr val="1680BC"/>
              </a:buClr>
              <a:buFont typeface="Wingdings 2" panose="05020102010507070707" pitchFamily="18" charset="2"/>
              <a:buChar char=""/>
            </a:pPr>
            <a:endParaRPr lang="en-US" sz="1500" dirty="0"/>
          </a:p>
          <a:p>
            <a:pPr marL="396875" indent="-283845">
              <a:lnSpc>
                <a:spcPct val="110000"/>
              </a:lnSpc>
              <a:spcAft>
                <a:spcPts val="1200"/>
              </a:spcAft>
              <a:buClr>
                <a:srgbClr val="1680BC"/>
              </a:buClr>
              <a:buFont typeface="Wingdings 2" panose="05020102010507070707" pitchFamily="18" charset="2"/>
              <a:buChar char=""/>
            </a:pPr>
            <a:endParaRPr lang="en-US" sz="1500" dirty="0"/>
          </a:p>
          <a:p>
            <a:pPr marL="0" indent="0">
              <a:lnSpc>
                <a:spcPct val="110000"/>
              </a:lnSpc>
              <a:spcAft>
                <a:spcPts val="1200"/>
              </a:spcAft>
              <a:buNone/>
            </a:pPr>
            <a:endParaRPr lang="en-US" sz="1500" b="1" dirty="0">
              <a:cs typeface="Calibri"/>
            </a:endParaRPr>
          </a:p>
        </p:txBody>
      </p:sp>
    </p:spTree>
    <p:extLst>
      <p:ext uri="{BB962C8B-B14F-4D97-AF65-F5344CB8AC3E}">
        <p14:creationId xmlns:p14="http://schemas.microsoft.com/office/powerpoint/2010/main" val="74917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5" name="Rectangle 124">
            <a:extLst>
              <a:ext uri="{FF2B5EF4-FFF2-40B4-BE49-F238E27FC236}">
                <a16:creationId xmlns:a16="http://schemas.microsoft.com/office/drawing/2014/main" id="{4B29F729-0A42-48CE-A312-33FD51548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1505E849-813F-40D8-8445-B012AD79020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3" name="Freeform 5">
              <a:extLst>
                <a:ext uri="{FF2B5EF4-FFF2-40B4-BE49-F238E27FC236}">
                  <a16:creationId xmlns:a16="http://schemas.microsoft.com/office/drawing/2014/main" id="{D39F74FE-3B25-4874-AD69-956D4EDA6F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6">
              <a:extLst>
                <a:ext uri="{FF2B5EF4-FFF2-40B4-BE49-F238E27FC236}">
                  <a16:creationId xmlns:a16="http://schemas.microsoft.com/office/drawing/2014/main" id="{0AE1FE66-94C2-44C6-8C03-B2E4B3461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7">
              <a:extLst>
                <a:ext uri="{FF2B5EF4-FFF2-40B4-BE49-F238E27FC236}">
                  <a16:creationId xmlns:a16="http://schemas.microsoft.com/office/drawing/2014/main" id="{4016DA16-0782-4D69-8DE2-108188843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8">
              <a:extLst>
                <a:ext uri="{FF2B5EF4-FFF2-40B4-BE49-F238E27FC236}">
                  <a16:creationId xmlns:a16="http://schemas.microsoft.com/office/drawing/2014/main" id="{BA8504C6-AA76-4493-9FF0-D778F9463B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9">
              <a:extLst>
                <a:ext uri="{FF2B5EF4-FFF2-40B4-BE49-F238E27FC236}">
                  <a16:creationId xmlns:a16="http://schemas.microsoft.com/office/drawing/2014/main" id="{95633BD3-7EB3-4DDE-9FBC-BFB4C7D72C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0">
              <a:extLst>
                <a:ext uri="{FF2B5EF4-FFF2-40B4-BE49-F238E27FC236}">
                  <a16:creationId xmlns:a16="http://schemas.microsoft.com/office/drawing/2014/main" id="{92302A73-FA2B-41C1-9E7E-A1B52CE50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1">
              <a:extLst>
                <a:ext uri="{FF2B5EF4-FFF2-40B4-BE49-F238E27FC236}">
                  <a16:creationId xmlns:a16="http://schemas.microsoft.com/office/drawing/2014/main" id="{370FDB90-0298-4897-BCBF-F7185D371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2">
              <a:extLst>
                <a:ext uri="{FF2B5EF4-FFF2-40B4-BE49-F238E27FC236}">
                  <a16:creationId xmlns:a16="http://schemas.microsoft.com/office/drawing/2014/main" id="{5E26B346-0E85-4695-83E0-0E7C0B0820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3">
              <a:extLst>
                <a:ext uri="{FF2B5EF4-FFF2-40B4-BE49-F238E27FC236}">
                  <a16:creationId xmlns:a16="http://schemas.microsoft.com/office/drawing/2014/main" id="{51EC89A4-F461-4543-8645-271F8B104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4">
              <a:extLst>
                <a:ext uri="{FF2B5EF4-FFF2-40B4-BE49-F238E27FC236}">
                  <a16:creationId xmlns:a16="http://schemas.microsoft.com/office/drawing/2014/main" id="{8ABA7361-147E-426C-A599-238C67AABD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11243D1A-1829-40E4-A1DA-838A498B8F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16">
              <a:extLst>
                <a:ext uri="{FF2B5EF4-FFF2-40B4-BE49-F238E27FC236}">
                  <a16:creationId xmlns:a16="http://schemas.microsoft.com/office/drawing/2014/main" id="{3649D6C1-B0C7-4FC2-8D6D-D14E031711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17">
              <a:extLst>
                <a:ext uri="{FF2B5EF4-FFF2-40B4-BE49-F238E27FC236}">
                  <a16:creationId xmlns:a16="http://schemas.microsoft.com/office/drawing/2014/main" id="{5C464254-B927-4F74-94CB-7E8A2C8A74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18">
              <a:extLst>
                <a:ext uri="{FF2B5EF4-FFF2-40B4-BE49-F238E27FC236}">
                  <a16:creationId xmlns:a16="http://schemas.microsoft.com/office/drawing/2014/main" id="{A1659A09-BA77-4EE2-8422-15C99162E8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19">
              <a:extLst>
                <a:ext uri="{FF2B5EF4-FFF2-40B4-BE49-F238E27FC236}">
                  <a16:creationId xmlns:a16="http://schemas.microsoft.com/office/drawing/2014/main" id="{B5390F6B-8B1C-4871-83B4-0EBC10E820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Freeform 20">
              <a:extLst>
                <a:ext uri="{FF2B5EF4-FFF2-40B4-BE49-F238E27FC236}">
                  <a16:creationId xmlns:a16="http://schemas.microsoft.com/office/drawing/2014/main" id="{F1D9A071-078F-4A04-9050-CD55C1C968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Freeform 21">
              <a:extLst>
                <a:ext uri="{FF2B5EF4-FFF2-40B4-BE49-F238E27FC236}">
                  <a16:creationId xmlns:a16="http://schemas.microsoft.com/office/drawing/2014/main" id="{2E5E2DEA-22DB-4FCE-A4A5-B585E03D65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22">
              <a:extLst>
                <a:ext uri="{FF2B5EF4-FFF2-40B4-BE49-F238E27FC236}">
                  <a16:creationId xmlns:a16="http://schemas.microsoft.com/office/drawing/2014/main" id="{B84ED8C2-529F-4BDB-A4DE-B5E9DA3935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Freeform 23">
              <a:extLst>
                <a:ext uri="{FF2B5EF4-FFF2-40B4-BE49-F238E27FC236}">
                  <a16:creationId xmlns:a16="http://schemas.microsoft.com/office/drawing/2014/main" id="{85DD9EA3-7B98-475B-9594-E2690AA3ED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Freeform 24">
              <a:extLst>
                <a:ext uri="{FF2B5EF4-FFF2-40B4-BE49-F238E27FC236}">
                  <a16:creationId xmlns:a16="http://schemas.microsoft.com/office/drawing/2014/main" id="{EF5CC864-E41A-4179-973E-A1122E5F80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Freeform 25">
              <a:extLst>
                <a:ext uri="{FF2B5EF4-FFF2-40B4-BE49-F238E27FC236}">
                  <a16:creationId xmlns:a16="http://schemas.microsoft.com/office/drawing/2014/main" id="{65FB6BBB-28E3-4985-B1F2-31CC835614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group of people in a conference room discussing equity and belonging work. ">
            <a:extLst>
              <a:ext uri="{FF2B5EF4-FFF2-40B4-BE49-F238E27FC236}">
                <a16:creationId xmlns:a16="http://schemas.microsoft.com/office/drawing/2014/main" id="{71BCEAD7-2DEA-1274-ED81-DF11E5A7D841}"/>
              </a:ext>
            </a:extLst>
          </p:cNvPr>
          <p:cNvPicPr>
            <a:picLocks noChangeAspect="1"/>
          </p:cNvPicPr>
          <p:nvPr/>
        </p:nvPicPr>
        <p:blipFill>
          <a:blip r:embed="rId3">
            <a:extLst>
              <a:ext uri="{28A0092B-C50C-407E-A947-70E740481C1C}">
                <a14:useLocalDpi xmlns:a14="http://schemas.microsoft.com/office/drawing/2010/main" val="0"/>
              </a:ext>
            </a:extLst>
          </a:blip>
          <a:srcRect l="28145" r="6273" b="-2"/>
          <a:stretch/>
        </p:blipFill>
        <p:spPr>
          <a:xfrm>
            <a:off x="-79922" y="-14287"/>
            <a:ext cx="6737898" cy="6858000"/>
          </a:xfrm>
          <a:prstGeom prst="rect">
            <a:avLst/>
          </a:prstGeom>
          <a:ln w="9525">
            <a:solidFill>
              <a:schemeClr val="tx1">
                <a:alpha val="20000"/>
              </a:schemeClr>
            </a:solidFill>
          </a:ln>
        </p:spPr>
      </p:pic>
      <p:grpSp>
        <p:nvGrpSpPr>
          <p:cNvPr id="127" name="Group 126">
            <a:extLst>
              <a:ext uri="{FF2B5EF4-FFF2-40B4-BE49-F238E27FC236}">
                <a16:creationId xmlns:a16="http://schemas.microsoft.com/office/drawing/2014/main" id="{C17550FC-250C-4AEB-9500-4FC8012492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9147" y="1699589"/>
            <a:ext cx="3674476" cy="3470421"/>
            <a:chOff x="697883" y="1816768"/>
            <a:chExt cx="3674476" cy="3470421"/>
          </a:xfrm>
        </p:grpSpPr>
        <p:sp>
          <p:nvSpPr>
            <p:cNvPr id="128" name="Rectangle 127">
              <a:extLst>
                <a:ext uri="{FF2B5EF4-FFF2-40B4-BE49-F238E27FC236}">
                  <a16:creationId xmlns:a16="http://schemas.microsoft.com/office/drawing/2014/main" id="{4CA2BAC1-E62C-433A-9D69-284AEDF192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22">
              <a:extLst>
                <a:ext uri="{FF2B5EF4-FFF2-40B4-BE49-F238E27FC236}">
                  <a16:creationId xmlns:a16="http://schemas.microsoft.com/office/drawing/2014/main" id="{2A2A1746-D2F1-4A2B-8757-9151E4C76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AACCA9C1-5116-4290-9D92-5AA2A830E5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3D923BB9-3B29-14F7-0D05-0955D9ED3B32}"/>
              </a:ext>
            </a:extLst>
          </p:cNvPr>
          <p:cNvSpPr>
            <a:spLocks noGrp="1"/>
          </p:cNvSpPr>
          <p:nvPr>
            <p:ph type="title"/>
          </p:nvPr>
        </p:nvSpPr>
        <p:spPr>
          <a:xfrm>
            <a:off x="1616896" y="2358391"/>
            <a:ext cx="3498979" cy="2453676"/>
          </a:xfrm>
        </p:spPr>
        <p:txBody>
          <a:bodyPr>
            <a:normAutofit/>
          </a:bodyPr>
          <a:lstStyle/>
          <a:p>
            <a:r>
              <a:rPr lang="en-US" sz="3700" b="1">
                <a:latin typeface="Source Sans Pro" panose="020B0503030403020204" pitchFamily="34" charset="0"/>
                <a:ea typeface="Source Sans Pro" panose="020B0503030403020204" pitchFamily="34" charset="0"/>
              </a:rPr>
              <a:t>OFM</a:t>
            </a:r>
            <a:br>
              <a:rPr lang="en-US" sz="3700" b="1">
                <a:latin typeface="Source Sans Pro" panose="020B0503030403020204" pitchFamily="34" charset="0"/>
                <a:ea typeface="Source Sans Pro" panose="020B0503030403020204" pitchFamily="34" charset="0"/>
              </a:rPr>
            </a:br>
            <a:r>
              <a:rPr lang="en-US" sz="3700" b="1">
                <a:latin typeface="Source Sans Pro" panose="020B0503030403020204" pitchFamily="34" charset="0"/>
                <a:ea typeface="Source Sans Pro" panose="020B0503030403020204" pitchFamily="34" charset="0"/>
              </a:rPr>
              <a:t>Vision, </a:t>
            </a:r>
            <a:br>
              <a:rPr lang="en-US" sz="3700" b="1">
                <a:latin typeface="Source Sans Pro" panose="020B0503030403020204" pitchFamily="34" charset="0"/>
                <a:ea typeface="Source Sans Pro" panose="020B0503030403020204" pitchFamily="34" charset="0"/>
              </a:rPr>
            </a:br>
            <a:r>
              <a:rPr lang="en-US" sz="3700" b="1">
                <a:latin typeface="Source Sans Pro" panose="020B0503030403020204" pitchFamily="34" charset="0"/>
                <a:ea typeface="Source Sans Pro" panose="020B0503030403020204" pitchFamily="34" charset="0"/>
              </a:rPr>
              <a:t>Mission, </a:t>
            </a:r>
            <a:br>
              <a:rPr lang="en-US" sz="3700" b="1">
                <a:latin typeface="Source Sans Pro" panose="020B0503030403020204" pitchFamily="34" charset="0"/>
                <a:ea typeface="Source Sans Pro" panose="020B0503030403020204" pitchFamily="34" charset="0"/>
              </a:rPr>
            </a:br>
            <a:r>
              <a:rPr lang="en-US" sz="3700" b="1">
                <a:latin typeface="Source Sans Pro" panose="020B0503030403020204" pitchFamily="34" charset="0"/>
                <a:ea typeface="Source Sans Pro" panose="020B0503030403020204" pitchFamily="34" charset="0"/>
              </a:rPr>
              <a:t>Values </a:t>
            </a:r>
          </a:p>
        </p:txBody>
      </p:sp>
      <p:sp>
        <p:nvSpPr>
          <p:cNvPr id="3" name="Content Placeholder 2">
            <a:extLst>
              <a:ext uri="{FF2B5EF4-FFF2-40B4-BE49-F238E27FC236}">
                <a16:creationId xmlns:a16="http://schemas.microsoft.com/office/drawing/2014/main" id="{7DE547D6-6977-68EB-CE34-38B285DE0E53}"/>
              </a:ext>
            </a:extLst>
          </p:cNvPr>
          <p:cNvSpPr>
            <a:spLocks noGrp="1"/>
          </p:cNvSpPr>
          <p:nvPr>
            <p:ph idx="1"/>
          </p:nvPr>
        </p:nvSpPr>
        <p:spPr>
          <a:xfrm>
            <a:off x="7552340" y="803186"/>
            <a:ext cx="3847979" cy="5248622"/>
          </a:xfrm>
        </p:spPr>
        <p:txBody>
          <a:bodyPr vert="horz" lIns="91440" tIns="45720" rIns="91440" bIns="45720" rtlCol="0">
            <a:normAutofit/>
          </a:bodyPr>
          <a:lstStyle/>
          <a:p>
            <a:pPr marL="113030" indent="0">
              <a:lnSpc>
                <a:spcPct val="110000"/>
              </a:lnSpc>
              <a:spcAft>
                <a:spcPts val="1200"/>
              </a:spcAft>
              <a:buClr>
                <a:srgbClr val="1680BC"/>
              </a:buClr>
              <a:buNone/>
            </a:pPr>
            <a:endParaRPr lang="en-US">
              <a:latin typeface="Calibri"/>
              <a:ea typeface="Segoe UI Black"/>
              <a:cs typeface="Calibri"/>
            </a:endParaRPr>
          </a:p>
          <a:p>
            <a:pPr>
              <a:lnSpc>
                <a:spcPct val="110000"/>
              </a:lnSpc>
            </a:pPr>
            <a:endParaRPr lang="en-US">
              <a:latin typeface="Wingdings 2"/>
              <a:ea typeface="Segoe UI Black"/>
              <a:cs typeface="Calibri"/>
              <a:sym typeface="Wingdings 2"/>
            </a:endParaRPr>
          </a:p>
          <a:p>
            <a:pPr>
              <a:lnSpc>
                <a:spcPct val="110000"/>
              </a:lnSpc>
            </a:pPr>
            <a:r>
              <a:rPr lang="en-US">
                <a:latin typeface="Calibri"/>
                <a:ea typeface="Segoe UI Black"/>
                <a:cs typeface="Calibri"/>
              </a:rPr>
              <a:t>Vision – Working together for the equitable future of every Washingtonian. </a:t>
            </a:r>
            <a:endParaRPr lang="en-US">
              <a:latin typeface="Rockwell"/>
              <a:ea typeface="Segoe UI Black"/>
              <a:cs typeface="Calibri"/>
            </a:endParaRPr>
          </a:p>
          <a:p>
            <a:pPr>
              <a:lnSpc>
                <a:spcPct val="110000"/>
              </a:lnSpc>
            </a:pPr>
            <a:r>
              <a:rPr lang="en-US">
                <a:latin typeface="Calibri"/>
                <a:ea typeface="Segoe UI Black"/>
                <a:cs typeface="Calibri"/>
              </a:rPr>
              <a:t>Mission – We empower Washingtonians by helping state agencies and the Legislature connect people, budgets, policies, data and systems. </a:t>
            </a:r>
            <a:endParaRPr lang="en-US"/>
          </a:p>
          <a:p>
            <a:pPr>
              <a:lnSpc>
                <a:spcPct val="110000"/>
              </a:lnSpc>
              <a:buClr>
                <a:srgbClr val="1680BC"/>
              </a:buClr>
            </a:pPr>
            <a:r>
              <a:rPr lang="en-US">
                <a:latin typeface="Calibri"/>
                <a:cs typeface="Calibri"/>
              </a:rPr>
              <a:t>Values – Diversity, Equity, Inclusion and Belonging (DEIB), Integrity, Innovation, Collaboration</a:t>
            </a:r>
            <a:r>
              <a:rPr lang="en-US">
                <a:latin typeface="Calibri"/>
                <a:ea typeface="Segoe UI Black"/>
                <a:cs typeface="Calibri"/>
              </a:rPr>
              <a:t>, and </a:t>
            </a:r>
            <a:r>
              <a:rPr lang="en-US">
                <a:latin typeface="Calibri"/>
                <a:cs typeface="Calibri"/>
              </a:rPr>
              <a:t>Operational Excellence.</a:t>
            </a:r>
            <a:endParaRPr lang="en-US"/>
          </a:p>
          <a:p>
            <a:pPr marL="396875" indent="-283845">
              <a:lnSpc>
                <a:spcPct val="110000"/>
              </a:lnSpc>
              <a:spcAft>
                <a:spcPts val="1200"/>
              </a:spcAft>
              <a:buClr>
                <a:srgbClr val="1680BC"/>
              </a:buClr>
              <a:buFont typeface="Wingdings 2" panose="05020102010507070707" pitchFamily="18" charset="2"/>
              <a:buChar char=""/>
            </a:pPr>
            <a:endParaRPr lang="en-US">
              <a:ea typeface="Segoe UI Black"/>
              <a:cs typeface="Calibri"/>
            </a:endParaRPr>
          </a:p>
          <a:p>
            <a:pPr marL="396875" indent="-283845">
              <a:lnSpc>
                <a:spcPct val="110000"/>
              </a:lnSpc>
              <a:spcAft>
                <a:spcPts val="1200"/>
              </a:spcAft>
              <a:buClr>
                <a:srgbClr val="1680BC"/>
              </a:buClr>
              <a:buFont typeface="Wingdings 2" panose="05020102010507070707" pitchFamily="18" charset="2"/>
              <a:buChar char=""/>
            </a:pPr>
            <a:endParaRPr lang="en-US"/>
          </a:p>
          <a:p>
            <a:pPr marL="396875" indent="-283845">
              <a:lnSpc>
                <a:spcPct val="110000"/>
              </a:lnSpc>
              <a:spcAft>
                <a:spcPts val="1200"/>
              </a:spcAft>
              <a:buClr>
                <a:srgbClr val="1680BC"/>
              </a:buClr>
              <a:buFont typeface="Wingdings 2" panose="05020102010507070707" pitchFamily="18" charset="2"/>
              <a:buChar char=""/>
            </a:pPr>
            <a:endParaRPr lang="en-US"/>
          </a:p>
          <a:p>
            <a:pPr marL="0" indent="0">
              <a:lnSpc>
                <a:spcPct val="110000"/>
              </a:lnSpc>
              <a:spcAft>
                <a:spcPts val="1200"/>
              </a:spcAft>
              <a:buNone/>
            </a:pPr>
            <a:endParaRPr lang="en-US" b="1">
              <a:cs typeface="Calibri"/>
            </a:endParaRPr>
          </a:p>
        </p:txBody>
      </p:sp>
    </p:spTree>
    <p:extLst>
      <p:ext uri="{BB962C8B-B14F-4D97-AF65-F5344CB8AC3E}">
        <p14:creationId xmlns:p14="http://schemas.microsoft.com/office/powerpoint/2010/main" val="2443681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3C5918A-1DC5-4CF3-AA27-00AA3088A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86683A-6FD6-4BF7-B3B0-DC3976773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274788" y="-15796"/>
            <a:ext cx="7911916" cy="6889592"/>
          </a:xfrm>
          <a:custGeom>
            <a:avLst/>
            <a:gdLst>
              <a:gd name="connsiteX0" fmla="*/ 1144064 w 7911916"/>
              <a:gd name="connsiteY0" fmla="*/ 0 h 6889592"/>
              <a:gd name="connsiteX1" fmla="*/ 7911916 w 7911916"/>
              <a:gd name="connsiteY1" fmla="*/ 0 h 6889592"/>
              <a:gd name="connsiteX2" fmla="*/ 7911916 w 7911916"/>
              <a:gd name="connsiteY2" fmla="*/ 6889592 h 6889592"/>
              <a:gd name="connsiteX3" fmla="*/ 1282780 w 7911916"/>
              <a:gd name="connsiteY3" fmla="*/ 6889592 h 6889592"/>
              <a:gd name="connsiteX4" fmla="*/ 1021588 w 7911916"/>
              <a:gd name="connsiteY4" fmla="*/ 6461391 h 6889592"/>
              <a:gd name="connsiteX5" fmla="*/ 841264 w 7911916"/>
              <a:gd name="connsiteY5" fmla="*/ 370936 h 6889592"/>
              <a:gd name="connsiteX6" fmla="*/ 1119707 w 7911916"/>
              <a:gd name="connsiteY6" fmla="*/ 26053 h 6889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11916" h="6889592">
                <a:moveTo>
                  <a:pt x="1144064" y="0"/>
                </a:moveTo>
                <a:lnTo>
                  <a:pt x="7911916" y="0"/>
                </a:lnTo>
                <a:lnTo>
                  <a:pt x="7911916" y="6889592"/>
                </a:lnTo>
                <a:lnTo>
                  <a:pt x="1282780" y="6889592"/>
                </a:lnTo>
                <a:lnTo>
                  <a:pt x="1021588" y="6461391"/>
                </a:lnTo>
                <a:cubicBezTo>
                  <a:pt x="-73086" y="4533675"/>
                  <a:pt x="-509682" y="2192905"/>
                  <a:pt x="841264" y="370936"/>
                </a:cubicBezTo>
                <a:cubicBezTo>
                  <a:pt x="928899" y="253509"/>
                  <a:pt x="1021859" y="138477"/>
                  <a:pt x="1119707" y="26053"/>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Shape 11">
            <a:extLst>
              <a:ext uri="{FF2B5EF4-FFF2-40B4-BE49-F238E27FC236}">
                <a16:creationId xmlns:a16="http://schemas.microsoft.com/office/drawing/2014/main" id="{05169E50-59FB-4AEE-B61D-44A882A4C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249750" y="-6726"/>
            <a:ext cx="5931659" cy="6871452"/>
          </a:xfrm>
          <a:custGeom>
            <a:avLst/>
            <a:gdLst>
              <a:gd name="connsiteX0" fmla="*/ 2429503 w 5931659"/>
              <a:gd name="connsiteY0" fmla="*/ 0 h 6871452"/>
              <a:gd name="connsiteX1" fmla="*/ 5931659 w 5931659"/>
              <a:gd name="connsiteY1" fmla="*/ 0 h 6871452"/>
              <a:gd name="connsiteX2" fmla="*/ 5931659 w 5931659"/>
              <a:gd name="connsiteY2" fmla="*/ 6871452 h 6871452"/>
              <a:gd name="connsiteX3" fmla="*/ 1302090 w 5931659"/>
              <a:gd name="connsiteY3" fmla="*/ 6871452 h 6871452"/>
              <a:gd name="connsiteX4" fmla="*/ 1257860 w 5931659"/>
              <a:gd name="connsiteY4" fmla="*/ 6820098 h 6871452"/>
              <a:gd name="connsiteX5" fmla="*/ 456609 w 5931659"/>
              <a:gd name="connsiteY5" fmla="*/ 1965059 h 6871452"/>
              <a:gd name="connsiteX6" fmla="*/ 2356353 w 5931659"/>
              <a:gd name="connsiteY6" fmla="*/ 42030 h 687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1659" h="6871452">
                <a:moveTo>
                  <a:pt x="2429503" y="0"/>
                </a:moveTo>
                <a:lnTo>
                  <a:pt x="5931659" y="0"/>
                </a:lnTo>
                <a:lnTo>
                  <a:pt x="5931659" y="6871452"/>
                </a:lnTo>
                <a:lnTo>
                  <a:pt x="1302090" y="6871452"/>
                </a:lnTo>
                <a:lnTo>
                  <a:pt x="1257860" y="6820098"/>
                </a:lnTo>
                <a:cubicBezTo>
                  <a:pt x="121068" y="5395213"/>
                  <a:pt x="-469022" y="3541076"/>
                  <a:pt x="456609" y="1965059"/>
                </a:cubicBezTo>
                <a:cubicBezTo>
                  <a:pt x="919425" y="1178905"/>
                  <a:pt x="1583566" y="524859"/>
                  <a:pt x="2356353" y="42030"/>
                </a:cubicBezTo>
                <a:close/>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Shape 13">
            <a:extLst>
              <a:ext uri="{FF2B5EF4-FFF2-40B4-BE49-F238E27FC236}">
                <a16:creationId xmlns:a16="http://schemas.microsoft.com/office/drawing/2014/main" id="{117C30F0-5A38-4B60-B632-3AF7C2780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33528" y="-3116"/>
            <a:ext cx="6766974" cy="6864232"/>
          </a:xfrm>
          <a:custGeom>
            <a:avLst/>
            <a:gdLst>
              <a:gd name="connsiteX0" fmla="*/ 2135088 w 6766974"/>
              <a:gd name="connsiteY0" fmla="*/ 0 h 6864232"/>
              <a:gd name="connsiteX1" fmla="*/ 6766974 w 6766974"/>
              <a:gd name="connsiteY1" fmla="*/ 0 h 6864232"/>
              <a:gd name="connsiteX2" fmla="*/ 6766974 w 6766974"/>
              <a:gd name="connsiteY2" fmla="*/ 6864232 h 6864232"/>
              <a:gd name="connsiteX3" fmla="*/ 1128977 w 6766974"/>
              <a:gd name="connsiteY3" fmla="*/ 6864232 h 6864232"/>
              <a:gd name="connsiteX4" fmla="*/ 1004776 w 6766974"/>
              <a:gd name="connsiteY4" fmla="*/ 6687663 h 6864232"/>
              <a:gd name="connsiteX5" fmla="*/ 709736 w 6766974"/>
              <a:gd name="connsiteY5" fmla="*/ 1521351 h 6864232"/>
              <a:gd name="connsiteX6" fmla="*/ 1896284 w 6766974"/>
              <a:gd name="connsiteY6" fmla="*/ 197391 h 6864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66974" h="6864232">
                <a:moveTo>
                  <a:pt x="2135088" y="0"/>
                </a:moveTo>
                <a:lnTo>
                  <a:pt x="6766974" y="0"/>
                </a:lnTo>
                <a:lnTo>
                  <a:pt x="6766974" y="6864232"/>
                </a:lnTo>
                <a:lnTo>
                  <a:pt x="1128977" y="6864232"/>
                </a:lnTo>
                <a:lnTo>
                  <a:pt x="1004776" y="6687663"/>
                </a:lnTo>
                <a:cubicBezTo>
                  <a:pt x="-54053" y="5122098"/>
                  <a:pt x="-463081" y="3202457"/>
                  <a:pt x="709736" y="1521351"/>
                </a:cubicBezTo>
                <a:cubicBezTo>
                  <a:pt x="1045443" y="1039181"/>
                  <a:pt x="1446565" y="592246"/>
                  <a:pt x="1896284" y="197391"/>
                </a:cubicBezTo>
                <a:close/>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Freeform: Shape 15">
            <a:extLst>
              <a:ext uri="{FF2B5EF4-FFF2-40B4-BE49-F238E27FC236}">
                <a16:creationId xmlns:a16="http://schemas.microsoft.com/office/drawing/2014/main" id="{A200CBA5-3F2B-4AAC-9F86-99AFECC1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36" y="0"/>
            <a:ext cx="5238864" cy="6858000"/>
          </a:xfrm>
          <a:custGeom>
            <a:avLst/>
            <a:gdLst>
              <a:gd name="connsiteX0" fmla="*/ 2829115 w 5238864"/>
              <a:gd name="connsiteY0" fmla="*/ 0 h 6864726"/>
              <a:gd name="connsiteX1" fmla="*/ 5238864 w 5238864"/>
              <a:gd name="connsiteY1" fmla="*/ 0 h 6864726"/>
              <a:gd name="connsiteX2" fmla="*/ 5238864 w 5238864"/>
              <a:gd name="connsiteY2" fmla="*/ 6864726 h 6864726"/>
              <a:gd name="connsiteX3" fmla="*/ 1518091 w 5238864"/>
              <a:gd name="connsiteY3" fmla="*/ 6864726 h 6864726"/>
              <a:gd name="connsiteX4" fmla="*/ 1435414 w 5238864"/>
              <a:gd name="connsiteY4" fmla="*/ 6778879 h 6864726"/>
              <a:gd name="connsiteX5" fmla="*/ 406006 w 5238864"/>
              <a:gd name="connsiteY5" fmla="*/ 2093910 h 6864726"/>
              <a:gd name="connsiteX6" fmla="*/ 2559142 w 5238864"/>
              <a:gd name="connsiteY6" fmla="*/ 124487 h 6864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64" h="6864726">
                <a:moveTo>
                  <a:pt x="2829115" y="0"/>
                </a:moveTo>
                <a:lnTo>
                  <a:pt x="5238864" y="0"/>
                </a:lnTo>
                <a:lnTo>
                  <a:pt x="5238864" y="6864726"/>
                </a:lnTo>
                <a:lnTo>
                  <a:pt x="1518091" y="6864726"/>
                </a:lnTo>
                <a:lnTo>
                  <a:pt x="1435414" y="6778879"/>
                </a:lnTo>
                <a:cubicBezTo>
                  <a:pt x="226066" y="5476104"/>
                  <a:pt x="-499346" y="3635393"/>
                  <a:pt x="406006" y="2093910"/>
                </a:cubicBezTo>
                <a:cubicBezTo>
                  <a:pt x="907547" y="1241972"/>
                  <a:pt x="1674986" y="564513"/>
                  <a:pt x="2559142" y="12448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22B593A-6418-A894-DC19-1286D02E6225}"/>
              </a:ext>
            </a:extLst>
          </p:cNvPr>
          <p:cNvSpPr>
            <a:spLocks noGrp="1"/>
          </p:cNvSpPr>
          <p:nvPr>
            <p:ph type="title"/>
          </p:nvPr>
        </p:nvSpPr>
        <p:spPr>
          <a:xfrm>
            <a:off x="7874928" y="1124998"/>
            <a:ext cx="3456122" cy="4589717"/>
          </a:xfrm>
        </p:spPr>
        <p:txBody>
          <a:bodyPr>
            <a:normAutofit/>
          </a:bodyPr>
          <a:lstStyle/>
          <a:p>
            <a:pPr algn="l"/>
            <a:r>
              <a:rPr lang="en-US" sz="4800" b="1" dirty="0">
                <a:latin typeface="Source Sans Pro" panose="020B0503030403020204" pitchFamily="34" charset="0"/>
                <a:ea typeface="Source Sans Pro" panose="020B0503030403020204" pitchFamily="34" charset="0"/>
              </a:rPr>
              <a:t> </a:t>
            </a:r>
            <a:br>
              <a:rPr lang="en-US" sz="4800" b="1" dirty="0">
                <a:latin typeface="Source Sans Pro" panose="020B0503030403020204" pitchFamily="34" charset="0"/>
                <a:ea typeface="Source Sans Pro" panose="020B0503030403020204" pitchFamily="34" charset="0"/>
              </a:rPr>
            </a:br>
            <a:r>
              <a:rPr lang="en-US" sz="4800" b="1" dirty="0">
                <a:latin typeface="Source Sans Pro" panose="020B0503030403020204" pitchFamily="34" charset="0"/>
                <a:ea typeface="Source Sans Pro" panose="020B0503030403020204" pitchFamily="34" charset="0"/>
              </a:rPr>
              <a:t>Equity and Belonging at your agency</a:t>
            </a:r>
            <a:br>
              <a:rPr lang="en-US" sz="4800" dirty="0"/>
            </a:br>
            <a:r>
              <a:rPr lang="en-US" sz="4800" dirty="0"/>
              <a:t> </a:t>
            </a:r>
          </a:p>
        </p:txBody>
      </p:sp>
      <p:sp>
        <p:nvSpPr>
          <p:cNvPr id="3" name="Content Placeholder 2">
            <a:extLst>
              <a:ext uri="{FF2B5EF4-FFF2-40B4-BE49-F238E27FC236}">
                <a16:creationId xmlns:a16="http://schemas.microsoft.com/office/drawing/2014/main" id="{3467F0B7-52C5-9C97-F9EF-DFAFC952C520}"/>
              </a:ext>
            </a:extLst>
          </p:cNvPr>
          <p:cNvSpPr>
            <a:spLocks noGrp="1"/>
          </p:cNvSpPr>
          <p:nvPr>
            <p:ph idx="1"/>
          </p:nvPr>
        </p:nvSpPr>
        <p:spPr>
          <a:xfrm>
            <a:off x="822767" y="2318042"/>
            <a:ext cx="5427137" cy="2648146"/>
          </a:xfrm>
        </p:spPr>
        <p:txBody>
          <a:bodyPr>
            <a:normAutofit fontScale="92500"/>
          </a:bodyPr>
          <a:lstStyle/>
          <a:p>
            <a:r>
              <a:rPr lang="en-US" sz="2400" dirty="0">
                <a:latin typeface="Source Sans Pro" panose="020B0503030403020204" pitchFamily="34" charset="0"/>
                <a:ea typeface="Source Sans Pro" panose="020B0503030403020204" pitchFamily="34" charset="0"/>
              </a:rPr>
              <a:t>On a scale of 1-5, how COMPASSIONATE is your division or administration equity and belonging efforts?</a:t>
            </a:r>
          </a:p>
          <a:p>
            <a:r>
              <a:rPr lang="en-US" sz="2400" dirty="0">
                <a:latin typeface="Source Sans Pro" panose="020B0503030403020204" pitchFamily="34" charset="0"/>
                <a:ea typeface="Source Sans Pro" panose="020B0503030403020204" pitchFamily="34" charset="0"/>
              </a:rPr>
              <a:t>On a scale of 1-5, how ACCOUNTABLE is your division or administration equity and belonging efforts?</a:t>
            </a:r>
          </a:p>
          <a:p>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1600" dirty="0">
              <a:latin typeface="Source Sans Pro" panose="020B0503030403020204" pitchFamily="34" charset="0"/>
              <a:ea typeface="Source Sans Pro" panose="020B0503030403020204" pitchFamily="34" charset="0"/>
            </a:endParaRPr>
          </a:p>
          <a:p>
            <a:endParaRPr lang="en-US" sz="700" dirty="0">
              <a:latin typeface="Source Sans Pro" panose="020B0503030403020204" pitchFamily="34" charset="0"/>
              <a:ea typeface="Source Sans Pro" panose="020B0503030403020204" pitchFamily="34" charset="0"/>
            </a:endParaRPr>
          </a:p>
          <a:p>
            <a:endParaRPr lang="en-US" sz="1600" dirty="0"/>
          </a:p>
        </p:txBody>
      </p:sp>
    </p:spTree>
    <p:extLst>
      <p:ext uri="{BB962C8B-B14F-4D97-AF65-F5344CB8AC3E}">
        <p14:creationId xmlns:p14="http://schemas.microsoft.com/office/powerpoint/2010/main" val="1712472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122B593A-6418-A894-DC19-1286D02E6225}"/>
              </a:ext>
            </a:extLst>
          </p:cNvPr>
          <p:cNvSpPr>
            <a:spLocks noGrp="1"/>
          </p:cNvSpPr>
          <p:nvPr>
            <p:ph type="title"/>
          </p:nvPr>
        </p:nvSpPr>
        <p:spPr>
          <a:xfrm>
            <a:off x="1759287" y="798881"/>
            <a:ext cx="8673427" cy="1048945"/>
          </a:xfrm>
        </p:spPr>
        <p:txBody>
          <a:bodyPr vert="horz" lIns="228600" tIns="228600" rIns="228600" bIns="228600" rtlCol="0" anchor="ctr">
            <a:noAutofit/>
          </a:bodyPr>
          <a:lstStyle/>
          <a:p>
            <a:r>
              <a:rPr lang="en-US" sz="4400" b="1" dirty="0">
                <a:solidFill>
                  <a:schemeClr val="tx1"/>
                </a:solidFill>
                <a:latin typeface="Source Sans Pro" panose="020B0503030403020204" pitchFamily="34" charset="0"/>
                <a:ea typeface="Source Sans Pro" panose="020B0503030403020204" pitchFamily="34" charset="0"/>
              </a:rPr>
              <a:t>OFM Equity and Belonging History </a:t>
            </a:r>
            <a:endParaRPr lang="en-US" sz="4400" b="1" dirty="0">
              <a:solidFill>
                <a:schemeClr val="tx1"/>
              </a:solidFill>
              <a:latin typeface="Source Sans Pro" panose="020B0503030403020204" pitchFamily="34" charset="0"/>
              <a:ea typeface="Source Sans Pro" panose="020B0503030403020204" pitchFamily="34" charset="0"/>
              <a:cs typeface="Calibri Light"/>
            </a:endParaRPr>
          </a:p>
        </p:txBody>
      </p:sp>
      <p:graphicFrame>
        <p:nvGraphicFramePr>
          <p:cNvPr id="18" name="Content Placeholder 2" descr="Timeline of OFM's Equity and Belonging History.&#10;&#10;2018 - Training Forum Privilege &#10;2018 - Strategic plan respect and inclusion &#10;2018 - DEI Foundations class&#10;2019 - Respect and Inclusion Survey&#10;2019 - DEI Council formed &#10;2021 - Employee Engagement questions &#10;2022 - Pro-Equity Anti-Racism efforts began  &#10;2023 - DEIB Coaching Retreat&#10;2024 - Equity Belonging Advisory Team and the Forum&#10;&#10;&#10;">
            <a:extLst>
              <a:ext uri="{FF2B5EF4-FFF2-40B4-BE49-F238E27FC236}">
                <a16:creationId xmlns:a16="http://schemas.microsoft.com/office/drawing/2014/main" id="{0361D048-A5B0-8023-E6B0-A19FE9861EC1}"/>
              </a:ext>
            </a:extLst>
          </p:cNvPr>
          <p:cNvGraphicFramePr>
            <a:graphicFrameLocks noGrp="1"/>
          </p:cNvGraphicFramePr>
          <p:nvPr>
            <p:ph idx="1"/>
            <p:extLst>
              <p:ext uri="{D42A27DB-BD31-4B8C-83A1-F6EECF244321}">
                <p14:modId xmlns:p14="http://schemas.microsoft.com/office/powerpoint/2010/main" val="4093104998"/>
              </p:ext>
            </p:extLst>
          </p:nvPr>
        </p:nvGraphicFramePr>
        <p:xfrm>
          <a:off x="807722" y="1964700"/>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84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2" name="Rectangle 211">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3" name="Group 212">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3"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904877" y="795527"/>
            <a:ext cx="10488547" cy="1190912"/>
          </a:xfrm>
        </p:spPr>
        <p:txBody>
          <a:bodyPr vert="horz" lIns="228600" tIns="228600" rIns="228600" bIns="0" rtlCol="0">
            <a:normAutofit/>
          </a:bodyPr>
          <a:lstStyle/>
          <a:p>
            <a:r>
              <a:rPr lang="en-US" b="1">
                <a:solidFill>
                  <a:schemeClr val="tx2"/>
                </a:solidFill>
                <a:latin typeface="Source Sans Pro" panose="020B0503030403020204" pitchFamily="34" charset="0"/>
                <a:ea typeface="Source Sans Pro" panose="020B0503030403020204" pitchFamily="34" charset="0"/>
              </a:rPr>
              <a:t>Equity is a shared responsibility</a:t>
            </a:r>
          </a:p>
        </p:txBody>
      </p:sp>
      <p:sp>
        <p:nvSpPr>
          <p:cNvPr id="214" name="Rectangle 21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E6EC3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woman who is fair skinned with white wavy shoulder length hair holding a sign that say I am happy to be here.">
            <a:extLst>
              <a:ext uri="{FF2B5EF4-FFF2-40B4-BE49-F238E27FC236}">
                <a16:creationId xmlns:a16="http://schemas.microsoft.com/office/drawing/2014/main" id="{1CFB092C-F3D8-F2AB-4BC3-521E455BE2AF}"/>
              </a:ext>
            </a:extLst>
          </p:cNvPr>
          <p:cNvPicPr>
            <a:picLocks noChangeAspect="1"/>
          </p:cNvPicPr>
          <p:nvPr/>
        </p:nvPicPr>
        <p:blipFill rotWithShape="1">
          <a:blip r:embed="rId3">
            <a:extLst>
              <a:ext uri="{28A0092B-C50C-407E-A947-70E740481C1C}">
                <a14:useLocalDpi xmlns:a14="http://schemas.microsoft.com/office/drawing/2010/main" val="0"/>
              </a:ext>
            </a:extLst>
          </a:blip>
          <a:srcRect l="11367" t="13333" r="30296" b="19537"/>
          <a:stretch/>
        </p:blipFill>
        <p:spPr>
          <a:xfrm>
            <a:off x="1477798" y="2416047"/>
            <a:ext cx="3877782" cy="3346704"/>
          </a:xfrm>
          <a:prstGeom prst="rect">
            <a:avLst/>
          </a:prstGeom>
          <a:ln w="12700">
            <a:noFill/>
          </a:ln>
        </p:spPr>
      </p:pic>
      <p:graphicFrame>
        <p:nvGraphicFramePr>
          <p:cNvPr id="155" name="Content Placeholder 3" descr="Equity is a shared responsibility framework &#10;&#10;">
            <a:extLst>
              <a:ext uri="{FF2B5EF4-FFF2-40B4-BE49-F238E27FC236}">
                <a16:creationId xmlns:a16="http://schemas.microsoft.com/office/drawing/2014/main" id="{B99D6661-0206-6809-A6D5-40AA880FAB28}"/>
              </a:ext>
            </a:extLst>
          </p:cNvPr>
          <p:cNvGraphicFramePr>
            <a:graphicFrameLocks noGrp="1"/>
          </p:cNvGraphicFramePr>
          <p:nvPr>
            <p:ph idx="1"/>
            <p:extLst>
              <p:ext uri="{D42A27DB-BD31-4B8C-83A1-F6EECF244321}">
                <p14:modId xmlns:p14="http://schemas.microsoft.com/office/powerpoint/2010/main" val="1352955957"/>
              </p:ext>
            </p:extLst>
          </p:nvPr>
        </p:nvGraphicFramePr>
        <p:xfrm>
          <a:off x="6380703" y="2228850"/>
          <a:ext cx="5028928" cy="36996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8524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1759287" y="798881"/>
            <a:ext cx="8673427" cy="1048945"/>
          </a:xfrm>
        </p:spPr>
        <p:txBody>
          <a:bodyPr>
            <a:normAutofit/>
          </a:bodyPr>
          <a:lstStyle/>
          <a:p>
            <a:r>
              <a:rPr lang="en-US" b="1" dirty="0">
                <a:solidFill>
                  <a:schemeClr val="tx1"/>
                </a:solidFill>
                <a:latin typeface="Source Sans Pro" panose="020B0503030403020204" pitchFamily="34" charset="0"/>
                <a:ea typeface="Source Sans Pro" panose="020B0503030403020204" pitchFamily="34" charset="0"/>
              </a:rPr>
              <a:t>Compassionate Accountability PDCA</a:t>
            </a:r>
          </a:p>
        </p:txBody>
      </p:sp>
      <p:graphicFrame>
        <p:nvGraphicFramePr>
          <p:cNvPr id="37" name="Content Placeholder 2" descr="Compassionate Accountability PDCA &#10;&#10;">
            <a:extLst>
              <a:ext uri="{FF2B5EF4-FFF2-40B4-BE49-F238E27FC236}">
                <a16:creationId xmlns:a16="http://schemas.microsoft.com/office/drawing/2014/main" id="{902FD353-014F-B9A9-011C-53FFB4E530A8}"/>
              </a:ext>
            </a:extLst>
          </p:cNvPr>
          <p:cNvGraphicFramePr>
            <a:graphicFrameLocks noGrp="1"/>
          </p:cNvGraphicFramePr>
          <p:nvPr>
            <p:ph idx="1"/>
            <p:extLst>
              <p:ext uri="{D42A27DB-BD31-4B8C-83A1-F6EECF244321}">
                <p14:modId xmlns:p14="http://schemas.microsoft.com/office/powerpoint/2010/main" val="181619599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6443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 name="Rectangle 163">
            <a:extLst>
              <a:ext uri="{FF2B5EF4-FFF2-40B4-BE49-F238E27FC236}">
                <a16:creationId xmlns:a16="http://schemas.microsoft.com/office/drawing/2014/main" id="{828D1E49-2A21-4A83-A0E0-FB1597B4B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6" name="Group 165">
            <a:extLst>
              <a:ext uri="{FF2B5EF4-FFF2-40B4-BE49-F238E27FC236}">
                <a16:creationId xmlns:a16="http://schemas.microsoft.com/office/drawing/2014/main" id="{088B852E-5494-418B-A833-75CF016A9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67" name="Freeform 5">
              <a:extLst>
                <a:ext uri="{FF2B5EF4-FFF2-40B4-BE49-F238E27FC236}">
                  <a16:creationId xmlns:a16="http://schemas.microsoft.com/office/drawing/2014/main" id="{DF31E3C1-1A46-4329-9F80-B576692FEE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6">
              <a:extLst>
                <a:ext uri="{FF2B5EF4-FFF2-40B4-BE49-F238E27FC236}">
                  <a16:creationId xmlns:a16="http://schemas.microsoft.com/office/drawing/2014/main" id="{294B4592-99CA-47B1-816F-CE2D44F65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Freeform 7">
              <a:extLst>
                <a:ext uri="{FF2B5EF4-FFF2-40B4-BE49-F238E27FC236}">
                  <a16:creationId xmlns:a16="http://schemas.microsoft.com/office/drawing/2014/main" id="{BF690E4C-72F8-4AC5-AF99-562763CC67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Freeform 8">
              <a:extLst>
                <a:ext uri="{FF2B5EF4-FFF2-40B4-BE49-F238E27FC236}">
                  <a16:creationId xmlns:a16="http://schemas.microsoft.com/office/drawing/2014/main" id="{F834CDD4-CAB8-4ACC-9AAC-5399C743DE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9">
              <a:extLst>
                <a:ext uri="{FF2B5EF4-FFF2-40B4-BE49-F238E27FC236}">
                  <a16:creationId xmlns:a16="http://schemas.microsoft.com/office/drawing/2014/main" id="{1AEB045A-6821-475B-A28E-047437ABEF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10">
              <a:extLst>
                <a:ext uri="{FF2B5EF4-FFF2-40B4-BE49-F238E27FC236}">
                  <a16:creationId xmlns:a16="http://schemas.microsoft.com/office/drawing/2014/main" id="{D9B790C0-3D34-4626-BAFB-6EB473F40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11">
              <a:extLst>
                <a:ext uri="{FF2B5EF4-FFF2-40B4-BE49-F238E27FC236}">
                  <a16:creationId xmlns:a16="http://schemas.microsoft.com/office/drawing/2014/main" id="{EDA4D87F-91A4-4628-9A6E-F01820A7EE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12">
              <a:extLst>
                <a:ext uri="{FF2B5EF4-FFF2-40B4-BE49-F238E27FC236}">
                  <a16:creationId xmlns:a16="http://schemas.microsoft.com/office/drawing/2014/main" id="{045DAB88-124C-459C-A889-DAE9C9BE28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3">
              <a:extLst>
                <a:ext uri="{FF2B5EF4-FFF2-40B4-BE49-F238E27FC236}">
                  <a16:creationId xmlns:a16="http://schemas.microsoft.com/office/drawing/2014/main" id="{85D44010-1DAA-4CAC-B83F-7E3E8C455D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4">
              <a:extLst>
                <a:ext uri="{FF2B5EF4-FFF2-40B4-BE49-F238E27FC236}">
                  <a16:creationId xmlns:a16="http://schemas.microsoft.com/office/drawing/2014/main" id="{E8C01D66-5C93-4A2E-AA74-DE97574EA4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5">
              <a:extLst>
                <a:ext uri="{FF2B5EF4-FFF2-40B4-BE49-F238E27FC236}">
                  <a16:creationId xmlns:a16="http://schemas.microsoft.com/office/drawing/2014/main" id="{E2E1A6E1-6C4A-47D3-81E2-9F8624F1BB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6">
              <a:extLst>
                <a:ext uri="{FF2B5EF4-FFF2-40B4-BE49-F238E27FC236}">
                  <a16:creationId xmlns:a16="http://schemas.microsoft.com/office/drawing/2014/main" id="{3E849CB5-4526-49DC-B77B-A20FDB7FFD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
              <a:extLst>
                <a:ext uri="{FF2B5EF4-FFF2-40B4-BE49-F238E27FC236}">
                  <a16:creationId xmlns:a16="http://schemas.microsoft.com/office/drawing/2014/main" id="{5A18C8A4-FB2A-44C1-93D3-26C6DDFE0C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8">
              <a:extLst>
                <a:ext uri="{FF2B5EF4-FFF2-40B4-BE49-F238E27FC236}">
                  <a16:creationId xmlns:a16="http://schemas.microsoft.com/office/drawing/2014/main" id="{85D014FD-8C5A-4071-B19E-4910AAB618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9">
              <a:extLst>
                <a:ext uri="{FF2B5EF4-FFF2-40B4-BE49-F238E27FC236}">
                  <a16:creationId xmlns:a16="http://schemas.microsoft.com/office/drawing/2014/main" id="{A37D7262-3596-4026-9AD4-E94332E526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20">
              <a:extLst>
                <a:ext uri="{FF2B5EF4-FFF2-40B4-BE49-F238E27FC236}">
                  <a16:creationId xmlns:a16="http://schemas.microsoft.com/office/drawing/2014/main" id="{187E37E0-AAC3-4B33-AF36-334ACCBD33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21">
              <a:extLst>
                <a:ext uri="{FF2B5EF4-FFF2-40B4-BE49-F238E27FC236}">
                  <a16:creationId xmlns:a16="http://schemas.microsoft.com/office/drawing/2014/main" id="{409758BB-8A0E-4BEB-BC0C-F410AD98C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22">
              <a:extLst>
                <a:ext uri="{FF2B5EF4-FFF2-40B4-BE49-F238E27FC236}">
                  <a16:creationId xmlns:a16="http://schemas.microsoft.com/office/drawing/2014/main" id="{97C4EFE2-9D25-4978-BD9A-873B492702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23">
              <a:extLst>
                <a:ext uri="{FF2B5EF4-FFF2-40B4-BE49-F238E27FC236}">
                  <a16:creationId xmlns:a16="http://schemas.microsoft.com/office/drawing/2014/main" id="{9CCAF82A-A0E0-4B55-A97B-EFFAE79AF7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24">
              <a:extLst>
                <a:ext uri="{FF2B5EF4-FFF2-40B4-BE49-F238E27FC236}">
                  <a16:creationId xmlns:a16="http://schemas.microsoft.com/office/drawing/2014/main" id="{4F800DD8-3954-4F73-8807-16F1CFAC1E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25">
              <a:extLst>
                <a:ext uri="{FF2B5EF4-FFF2-40B4-BE49-F238E27FC236}">
                  <a16:creationId xmlns:a16="http://schemas.microsoft.com/office/drawing/2014/main" id="{84E1C91A-4B06-4852-918C-6380FA986B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904877" y="795527"/>
            <a:ext cx="10488547" cy="1190912"/>
          </a:xfrm>
        </p:spPr>
        <p:txBody>
          <a:bodyPr>
            <a:normAutofit/>
          </a:bodyPr>
          <a:lstStyle/>
          <a:p>
            <a:r>
              <a:rPr lang="en-US" b="1">
                <a:solidFill>
                  <a:schemeClr val="tx2"/>
                </a:solidFill>
                <a:latin typeface="Source Sans Pro" panose="020B0503030403020204" pitchFamily="34" charset="0"/>
                <a:ea typeface="Source Sans Pro" panose="020B0503030403020204" pitchFamily="34" charset="0"/>
              </a:rPr>
              <a:t>Forum and Equity Belonging Advisory Team</a:t>
            </a:r>
          </a:p>
        </p:txBody>
      </p:sp>
      <p:sp>
        <p:nvSpPr>
          <p:cNvPr id="189" name="Rectangle 188">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DBA04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people sitting in a conference room discussing equity and belonging work.">
            <a:extLst>
              <a:ext uri="{FF2B5EF4-FFF2-40B4-BE49-F238E27FC236}">
                <a16:creationId xmlns:a16="http://schemas.microsoft.com/office/drawing/2014/main" id="{71CBDD88-9B1B-16CE-D087-12A81B1D0CFC}"/>
              </a:ext>
            </a:extLst>
          </p:cNvPr>
          <p:cNvPicPr>
            <a:picLocks noChangeAspect="1"/>
          </p:cNvPicPr>
          <p:nvPr/>
        </p:nvPicPr>
        <p:blipFill>
          <a:blip r:embed="rId3">
            <a:extLst>
              <a:ext uri="{28A0092B-C50C-407E-A947-70E740481C1C}">
                <a14:useLocalDpi xmlns:a14="http://schemas.microsoft.com/office/drawing/2010/main" val="0"/>
              </a:ext>
            </a:extLst>
          </a:blip>
          <a:srcRect l="6290" r="1424" b="-4"/>
          <a:stretch/>
        </p:blipFill>
        <p:spPr>
          <a:xfrm>
            <a:off x="1103257" y="2416047"/>
            <a:ext cx="4626864" cy="3346704"/>
          </a:xfrm>
          <a:prstGeom prst="rect">
            <a:avLst/>
          </a:prstGeom>
          <a:ln w="12700">
            <a:noFill/>
          </a:ln>
        </p:spPr>
      </p:pic>
      <p:sp>
        <p:nvSpPr>
          <p:cNvPr id="99" name="Content Placeholder 3">
            <a:extLst>
              <a:ext uri="{FF2B5EF4-FFF2-40B4-BE49-F238E27FC236}">
                <a16:creationId xmlns:a16="http://schemas.microsoft.com/office/drawing/2014/main" id="{2B2F990C-FA50-EE92-1FB7-281A6ED69CA9}"/>
              </a:ext>
            </a:extLst>
          </p:cNvPr>
          <p:cNvSpPr>
            <a:spLocks noGrp="1"/>
          </p:cNvSpPr>
          <p:nvPr>
            <p:ph idx="1"/>
          </p:nvPr>
        </p:nvSpPr>
        <p:spPr>
          <a:xfrm>
            <a:off x="6380703" y="2228850"/>
            <a:ext cx="5028928" cy="3699669"/>
          </a:xfrm>
        </p:spPr>
        <p:txBody>
          <a:bodyPr>
            <a:normAutofit/>
          </a:bodyPr>
          <a:lstStyle/>
          <a:p>
            <a:pPr marL="0" indent="0">
              <a:spcBef>
                <a:spcPts val="1200"/>
              </a:spcBef>
              <a:spcAft>
                <a:spcPts val="1200"/>
              </a:spcAft>
              <a:buClr>
                <a:srgbClr val="DBA040"/>
              </a:buClr>
              <a:buNone/>
              <a:defRPr/>
            </a:pPr>
            <a:r>
              <a:rPr lang="en-US" b="1">
                <a:latin typeface="Calibri"/>
                <a:cs typeface="Calibri"/>
              </a:rPr>
              <a:t>We retired our DEI Council, and the work has evolved into shared responsibility frameworks. </a:t>
            </a:r>
          </a:p>
          <a:p>
            <a:pPr>
              <a:spcBef>
                <a:spcPts val="1200"/>
              </a:spcBef>
              <a:spcAft>
                <a:spcPts val="1200"/>
              </a:spcAft>
              <a:buClr>
                <a:srgbClr val="DBA040"/>
              </a:buClr>
              <a:defRPr/>
            </a:pPr>
            <a:r>
              <a:rPr lang="en-US" b="1">
                <a:latin typeface="Calibri"/>
                <a:cs typeface="Calibri"/>
              </a:rPr>
              <a:t>The Forum </a:t>
            </a:r>
            <a:r>
              <a:rPr lang="en-US">
                <a:latin typeface="Calibri"/>
                <a:cs typeface="Calibri"/>
              </a:rPr>
              <a:t>– Provide opportunities to strengthen knowledge and skill in discussing equity and belonging </a:t>
            </a:r>
            <a:endParaRPr lang="en-US">
              <a:latin typeface="Calibri"/>
              <a:ea typeface="Calibri"/>
              <a:cs typeface="Calibri"/>
            </a:endParaRPr>
          </a:p>
          <a:p>
            <a:pPr marL="228600" marR="0" lvl="0" indent="-228600" defTabSz="914400" rtl="0" eaLnBrk="1" fontAlgn="auto" latinLnBrk="0" hangingPunct="1">
              <a:spcBef>
                <a:spcPts val="1200"/>
              </a:spcBef>
              <a:spcAft>
                <a:spcPts val="1200"/>
              </a:spcAft>
              <a:buClr>
                <a:srgbClr val="DBA040"/>
              </a:buClr>
              <a:buSzTx/>
              <a:buFont typeface="Arial" panose="020B0604020202020204" pitchFamily="34" charset="0"/>
              <a:buChar char="•"/>
              <a:tabLst/>
              <a:defRPr/>
            </a:pPr>
            <a:r>
              <a:rPr lang="en-US" b="1">
                <a:latin typeface="Calibri"/>
                <a:cs typeface="Calibri"/>
              </a:rPr>
              <a:t>Equity and Belonging Advisory Team </a:t>
            </a:r>
            <a:r>
              <a:rPr lang="en-US">
                <a:latin typeface="Calibri"/>
                <a:cs typeface="Calibri"/>
              </a:rPr>
              <a:t>– Focus on HR policies, communications and data</a:t>
            </a:r>
            <a:endParaRPr lang="en-US"/>
          </a:p>
          <a:p>
            <a:pPr>
              <a:buClr>
                <a:srgbClr val="DBA040"/>
              </a:buClr>
            </a:pPr>
            <a:endParaRPr lang="en-US"/>
          </a:p>
        </p:txBody>
      </p:sp>
    </p:spTree>
    <p:extLst>
      <p:ext uri="{BB962C8B-B14F-4D97-AF65-F5344CB8AC3E}">
        <p14:creationId xmlns:p14="http://schemas.microsoft.com/office/powerpoint/2010/main" val="3451461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593A-6418-A894-DC19-1286D02E6225}"/>
              </a:ext>
            </a:extLst>
          </p:cNvPr>
          <p:cNvSpPr>
            <a:spLocks noGrp="1"/>
          </p:cNvSpPr>
          <p:nvPr>
            <p:ph type="title"/>
          </p:nvPr>
        </p:nvSpPr>
        <p:spPr/>
        <p:txBody>
          <a:bodyPr/>
          <a:lstStyle/>
          <a:p>
            <a:r>
              <a:rPr lang="en-US" b="1" dirty="0">
                <a:latin typeface="Source Sans Pro" panose="020B0503030403020204" pitchFamily="34" charset="0"/>
                <a:ea typeface="Source Sans Pro" panose="020B0503030403020204" pitchFamily="34" charset="0"/>
              </a:rPr>
              <a:t>OFM Equity and Belonging </a:t>
            </a:r>
            <a:br>
              <a:rPr lang="en-US" b="1" dirty="0">
                <a:latin typeface="Source Sans Pro" panose="020B0503030403020204" pitchFamily="34" charset="0"/>
                <a:ea typeface="Source Sans Pro" panose="020B0503030403020204" pitchFamily="34" charset="0"/>
              </a:rPr>
            </a:br>
            <a:r>
              <a:rPr lang="en-US" b="1" dirty="0">
                <a:latin typeface="Source Sans Pro" panose="020B0503030403020204" pitchFamily="34" charset="0"/>
                <a:ea typeface="Source Sans Pro" panose="020B0503030403020204" pitchFamily="34" charset="0"/>
              </a:rPr>
              <a:t>Case Study</a:t>
            </a:r>
          </a:p>
        </p:txBody>
      </p:sp>
      <p:sp>
        <p:nvSpPr>
          <p:cNvPr id="3" name="Content Placeholder 2">
            <a:extLst>
              <a:ext uri="{FF2B5EF4-FFF2-40B4-BE49-F238E27FC236}">
                <a16:creationId xmlns:a16="http://schemas.microsoft.com/office/drawing/2014/main" id="{3467F0B7-52C5-9C97-F9EF-DFAFC952C520}"/>
              </a:ext>
            </a:extLst>
          </p:cNvPr>
          <p:cNvSpPr>
            <a:spLocks noGrp="1"/>
          </p:cNvSpPr>
          <p:nvPr>
            <p:ph idx="1"/>
          </p:nvPr>
        </p:nvSpPr>
        <p:spPr/>
        <p:txBody>
          <a:bodyPr>
            <a:normAutofit/>
          </a:bodyPr>
          <a:lstStyle/>
          <a:p>
            <a:r>
              <a:rPr lang="en-US" sz="2800" dirty="0">
                <a:latin typeface="Source Sans Pro" panose="020B0503030403020204" pitchFamily="34" charset="0"/>
                <a:ea typeface="Source Sans Pro" panose="020B0503030403020204" pitchFamily="34" charset="0"/>
              </a:rPr>
              <a:t>Prioritize the people</a:t>
            </a:r>
          </a:p>
          <a:p>
            <a:r>
              <a:rPr lang="en-US" sz="2800" dirty="0">
                <a:latin typeface="Source Sans Pro" panose="020B0503030403020204" pitchFamily="34" charset="0"/>
                <a:ea typeface="Source Sans Pro" panose="020B0503030403020204" pitchFamily="34" charset="0"/>
              </a:rPr>
              <a:t>Collaborate  </a:t>
            </a:r>
          </a:p>
          <a:p>
            <a:r>
              <a:rPr lang="en-US" sz="2800" dirty="0">
                <a:latin typeface="Source Sans Pro" panose="020B0503030403020204" pitchFamily="34" charset="0"/>
                <a:ea typeface="Source Sans Pro" panose="020B0503030403020204" pitchFamily="34" charset="0"/>
              </a:rPr>
              <a:t>Utilize feedback</a:t>
            </a:r>
          </a:p>
          <a:p>
            <a:r>
              <a:rPr lang="en-US" sz="2800" dirty="0">
                <a:latin typeface="Source Sans Pro" panose="020B0503030403020204" pitchFamily="34" charset="0"/>
                <a:ea typeface="Source Sans Pro" panose="020B0503030403020204" pitchFamily="34" charset="0"/>
              </a:rPr>
              <a:t>Build trust</a:t>
            </a:r>
          </a:p>
        </p:txBody>
      </p:sp>
      <p:graphicFrame>
        <p:nvGraphicFramePr>
          <p:cNvPr id="5" name="Object 4" descr="word cloud showing the words fairness, kindness, open communication, no fear, honesty, listening and collaboration and judgement-free">
            <a:extLst>
              <a:ext uri="{FF2B5EF4-FFF2-40B4-BE49-F238E27FC236}">
                <a16:creationId xmlns:a16="http://schemas.microsoft.com/office/drawing/2014/main" id="{31B7606A-C44B-B297-50A8-E1F08B4F2AD0}"/>
              </a:ext>
            </a:extLst>
          </p:cNvPr>
          <p:cNvGraphicFramePr>
            <a:graphicFrameLocks noChangeAspect="1"/>
          </p:cNvGraphicFramePr>
          <p:nvPr>
            <p:extLst>
              <p:ext uri="{D42A27DB-BD31-4B8C-83A1-F6EECF244321}">
                <p14:modId xmlns:p14="http://schemas.microsoft.com/office/powerpoint/2010/main" val="3694159565"/>
              </p:ext>
            </p:extLst>
          </p:nvPr>
        </p:nvGraphicFramePr>
        <p:xfrm>
          <a:off x="8130313" y="3900333"/>
          <a:ext cx="3874579" cy="2737974"/>
        </p:xfrm>
        <a:graphic>
          <a:graphicData uri="http://schemas.openxmlformats.org/presentationml/2006/ole">
            <mc:AlternateContent xmlns:mc="http://schemas.openxmlformats.org/markup-compatibility/2006">
              <mc:Choice xmlns:v="urn:schemas-microsoft-com:vml" Requires="v">
                <p:oleObj name="Acrobat Document" r:id="rId3" imgW="8020002" imgH="5667375" progId="AcroExch.Document.DC">
                  <p:embed/>
                </p:oleObj>
              </mc:Choice>
              <mc:Fallback>
                <p:oleObj name="Acrobat Document" r:id="rId3" imgW="8020002" imgH="5667375" progId="AcroExch.Document.DC">
                  <p:embed/>
                  <p:pic>
                    <p:nvPicPr>
                      <p:cNvPr id="5" name="Object 4" descr="word cloud showing the words fairness, kindness, open communication, no fear, honesty, listening and collaboration and judgement-free">
                        <a:extLst>
                          <a:ext uri="{FF2B5EF4-FFF2-40B4-BE49-F238E27FC236}">
                            <a16:creationId xmlns:a16="http://schemas.microsoft.com/office/drawing/2014/main" id="{31B7606A-C44B-B297-50A8-E1F08B4F2AD0}"/>
                          </a:ext>
                        </a:extLst>
                      </p:cNvPr>
                      <p:cNvPicPr/>
                      <p:nvPr/>
                    </p:nvPicPr>
                    <p:blipFill>
                      <a:blip r:embed="rId4"/>
                      <a:stretch>
                        <a:fillRect/>
                      </a:stretch>
                    </p:blipFill>
                    <p:spPr>
                      <a:xfrm>
                        <a:off x="8130313" y="3900333"/>
                        <a:ext cx="3874579" cy="2737974"/>
                      </a:xfrm>
                      <a:prstGeom prst="rect">
                        <a:avLst/>
                      </a:prstGeom>
                    </p:spPr>
                  </p:pic>
                </p:oleObj>
              </mc:Fallback>
            </mc:AlternateContent>
          </a:graphicData>
        </a:graphic>
      </p:graphicFrame>
    </p:spTree>
    <p:extLst>
      <p:ext uri="{BB962C8B-B14F-4D97-AF65-F5344CB8AC3E}">
        <p14:creationId xmlns:p14="http://schemas.microsoft.com/office/powerpoint/2010/main" val="4200034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1" name="Rectangle 310">
            <a:extLst>
              <a:ext uri="{FF2B5EF4-FFF2-40B4-BE49-F238E27FC236}">
                <a16:creationId xmlns:a16="http://schemas.microsoft.com/office/drawing/2014/main" id="{F907EFF9-6499-4256-942A-8EF588EC0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312">
            <a:extLst>
              <a:ext uri="{FF2B5EF4-FFF2-40B4-BE49-F238E27FC236}">
                <a16:creationId xmlns:a16="http://schemas.microsoft.com/office/drawing/2014/main" id="{A4B9DC27-3A3E-402E-B634-0B0C67C11E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14" name="Freeform 5">
              <a:extLst>
                <a:ext uri="{FF2B5EF4-FFF2-40B4-BE49-F238E27FC236}">
                  <a16:creationId xmlns:a16="http://schemas.microsoft.com/office/drawing/2014/main" id="{C727DC05-1724-4E70-A8EF-3B066A1C64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5" name="Freeform 6">
              <a:extLst>
                <a:ext uri="{FF2B5EF4-FFF2-40B4-BE49-F238E27FC236}">
                  <a16:creationId xmlns:a16="http://schemas.microsoft.com/office/drawing/2014/main" id="{1277D086-BEEE-4B9D-82C4-5EC47A39DF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6" name="Freeform 7">
              <a:extLst>
                <a:ext uri="{FF2B5EF4-FFF2-40B4-BE49-F238E27FC236}">
                  <a16:creationId xmlns:a16="http://schemas.microsoft.com/office/drawing/2014/main" id="{73602790-E9F1-4188-B519-1A16F54DE2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 name="Freeform 8">
              <a:extLst>
                <a:ext uri="{FF2B5EF4-FFF2-40B4-BE49-F238E27FC236}">
                  <a16:creationId xmlns:a16="http://schemas.microsoft.com/office/drawing/2014/main" id="{D6D6E102-E0FA-4EB0-84C0-12B58619E4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 name="Freeform 9">
              <a:extLst>
                <a:ext uri="{FF2B5EF4-FFF2-40B4-BE49-F238E27FC236}">
                  <a16:creationId xmlns:a16="http://schemas.microsoft.com/office/drawing/2014/main" id="{C19A0A4E-1D0E-4961-AF15-FEFA032EE5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 name="Freeform 10">
              <a:extLst>
                <a:ext uri="{FF2B5EF4-FFF2-40B4-BE49-F238E27FC236}">
                  <a16:creationId xmlns:a16="http://schemas.microsoft.com/office/drawing/2014/main" id="{C388696A-1397-4F76-8FA3-151A0CE2B9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0" name="Freeform 11">
              <a:extLst>
                <a:ext uri="{FF2B5EF4-FFF2-40B4-BE49-F238E27FC236}">
                  <a16:creationId xmlns:a16="http://schemas.microsoft.com/office/drawing/2014/main" id="{31D7D986-261D-4864-AFCD-AF06E590D2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1" name="Freeform 12">
              <a:extLst>
                <a:ext uri="{FF2B5EF4-FFF2-40B4-BE49-F238E27FC236}">
                  <a16:creationId xmlns:a16="http://schemas.microsoft.com/office/drawing/2014/main" id="{A73AECC3-172A-479C-A04D-C55CA27392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2" name="Freeform 13">
              <a:extLst>
                <a:ext uri="{FF2B5EF4-FFF2-40B4-BE49-F238E27FC236}">
                  <a16:creationId xmlns:a16="http://schemas.microsoft.com/office/drawing/2014/main" id="{4FC4174F-5C7F-45B6-984F-EF3FEB1E1C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3" name="Freeform 14">
              <a:extLst>
                <a:ext uri="{FF2B5EF4-FFF2-40B4-BE49-F238E27FC236}">
                  <a16:creationId xmlns:a16="http://schemas.microsoft.com/office/drawing/2014/main" id="{F71131E5-E8B9-42CC-9C9D-E8F063112D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4" name="Freeform 15">
              <a:extLst>
                <a:ext uri="{FF2B5EF4-FFF2-40B4-BE49-F238E27FC236}">
                  <a16:creationId xmlns:a16="http://schemas.microsoft.com/office/drawing/2014/main" id="{F0AEF7AC-0075-4C6C-9ABD-9BD165FF9E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5" name="Freeform 16">
              <a:extLst>
                <a:ext uri="{FF2B5EF4-FFF2-40B4-BE49-F238E27FC236}">
                  <a16:creationId xmlns:a16="http://schemas.microsoft.com/office/drawing/2014/main" id="{0882CC37-F5BB-4236-BA9E-04907C2A8E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6" name="Freeform 17">
              <a:extLst>
                <a:ext uri="{FF2B5EF4-FFF2-40B4-BE49-F238E27FC236}">
                  <a16:creationId xmlns:a16="http://schemas.microsoft.com/office/drawing/2014/main" id="{63155EC3-09A6-447D-8CD5-25AE7969CD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7" name="Freeform 18">
              <a:extLst>
                <a:ext uri="{FF2B5EF4-FFF2-40B4-BE49-F238E27FC236}">
                  <a16:creationId xmlns:a16="http://schemas.microsoft.com/office/drawing/2014/main" id="{E4E63E0D-8C46-4164-AF50-91E01665C6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8" name="Freeform 19">
              <a:extLst>
                <a:ext uri="{FF2B5EF4-FFF2-40B4-BE49-F238E27FC236}">
                  <a16:creationId xmlns:a16="http://schemas.microsoft.com/office/drawing/2014/main" id="{181EED3E-62C5-4C89-9961-38274E5301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9" name="Freeform 20">
              <a:extLst>
                <a:ext uri="{FF2B5EF4-FFF2-40B4-BE49-F238E27FC236}">
                  <a16:creationId xmlns:a16="http://schemas.microsoft.com/office/drawing/2014/main" id="{E2165F57-8CAC-4F7E-A4BC-F52BB2550B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0" name="Freeform 21">
              <a:extLst>
                <a:ext uri="{FF2B5EF4-FFF2-40B4-BE49-F238E27FC236}">
                  <a16:creationId xmlns:a16="http://schemas.microsoft.com/office/drawing/2014/main" id="{C1805FA5-64F6-4B43-A8C9-FAF06614F1A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1" name="Freeform 22">
              <a:extLst>
                <a:ext uri="{FF2B5EF4-FFF2-40B4-BE49-F238E27FC236}">
                  <a16:creationId xmlns:a16="http://schemas.microsoft.com/office/drawing/2014/main" id="{34A7BD4B-6A14-4DB4-927E-FF6107B056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2" name="Freeform 23">
              <a:extLst>
                <a:ext uri="{FF2B5EF4-FFF2-40B4-BE49-F238E27FC236}">
                  <a16:creationId xmlns:a16="http://schemas.microsoft.com/office/drawing/2014/main" id="{429EAED2-0C09-4843-8818-84D562C54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3" name="Freeform 24">
              <a:extLst>
                <a:ext uri="{FF2B5EF4-FFF2-40B4-BE49-F238E27FC236}">
                  <a16:creationId xmlns:a16="http://schemas.microsoft.com/office/drawing/2014/main" id="{8F3D653F-310A-40EE-8AB0-7C689B2875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4" name="Freeform 25">
              <a:extLst>
                <a:ext uri="{FF2B5EF4-FFF2-40B4-BE49-F238E27FC236}">
                  <a16:creationId xmlns:a16="http://schemas.microsoft.com/office/drawing/2014/main" id="{D3B6C58E-F61A-42EF-8B22-5D6380DFCE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36" name="Group 335">
            <a:extLst>
              <a:ext uri="{FF2B5EF4-FFF2-40B4-BE49-F238E27FC236}">
                <a16:creationId xmlns:a16="http://schemas.microsoft.com/office/drawing/2014/main" id="{93560E74-7305-4B8C-A284-9067081D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37" name="Rectangle 336">
              <a:extLst>
                <a:ext uri="{FF2B5EF4-FFF2-40B4-BE49-F238E27FC236}">
                  <a16:creationId xmlns:a16="http://schemas.microsoft.com/office/drawing/2014/main" id="{48F6A423-4E9F-4C49-991E-49EF8F2AFD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Isosceles Triangle 22">
              <a:extLst>
                <a:ext uri="{FF2B5EF4-FFF2-40B4-BE49-F238E27FC236}">
                  <a16:creationId xmlns:a16="http://schemas.microsoft.com/office/drawing/2014/main" id="{51BA3EEC-538D-4C24-8F6F-09CE0279A7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a:extLst>
                <a:ext uri="{FF2B5EF4-FFF2-40B4-BE49-F238E27FC236}">
                  <a16:creationId xmlns:a16="http://schemas.microsoft.com/office/drawing/2014/main" id="{6270936A-6E24-45D0-B993-C92D26441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88631" y="2358391"/>
            <a:ext cx="3498979" cy="2453676"/>
          </a:xfrm>
        </p:spPr>
        <p:txBody>
          <a:bodyPr>
            <a:normAutofit/>
          </a:bodyPr>
          <a:lstStyle/>
          <a:p>
            <a:r>
              <a:rPr lang="en-US" sz="3700" b="1">
                <a:latin typeface="Source Sans Pro" panose="020B0503030403020204" pitchFamily="34" charset="0"/>
                <a:ea typeface="Source Sans Pro" panose="020B0503030403020204" pitchFamily="34" charset="0"/>
              </a:rPr>
              <a:t>Plan: Prioritize people and </a:t>
            </a:r>
            <a:br>
              <a:rPr lang="en-US" sz="3700" b="1">
                <a:latin typeface="Source Sans Pro" panose="020B0503030403020204" pitchFamily="34" charset="0"/>
                <a:ea typeface="Source Sans Pro" panose="020B0503030403020204" pitchFamily="34" charset="0"/>
              </a:rPr>
            </a:br>
            <a:r>
              <a:rPr lang="en-US" sz="3700" b="1">
                <a:latin typeface="Source Sans Pro" panose="020B0503030403020204" pitchFamily="34" charset="0"/>
                <a:ea typeface="Source Sans Pro" panose="020B0503030403020204" pitchFamily="34" charset="0"/>
              </a:rPr>
              <a:t>identify gaps</a:t>
            </a:r>
          </a:p>
        </p:txBody>
      </p:sp>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5118447" y="797594"/>
            <a:ext cx="6281873" cy="2393369"/>
          </a:xfrm>
        </p:spPr>
        <p:txBody>
          <a:bodyPr>
            <a:normAutofit/>
          </a:bodyPr>
          <a:lstStyle/>
          <a:p>
            <a:pPr marL="0" indent="0" rtl="0" fontAlgn="base">
              <a:buClr>
                <a:srgbClr val="418BDF"/>
              </a:buClr>
              <a:buNone/>
            </a:pPr>
            <a:r>
              <a:rPr lang="en-US" b="1" i="0">
                <a:effectLst/>
                <a:highlight>
                  <a:srgbClr val="FFFFFF"/>
                </a:highlight>
                <a:latin typeface="Source Sans Pro" panose="020B0503030403020204" pitchFamily="34" charset="0"/>
                <a:ea typeface="Source Sans Pro" panose="020B0503030403020204" pitchFamily="34" charset="0"/>
              </a:rPr>
              <a:t>Gathered employee feedback </a:t>
            </a:r>
          </a:p>
          <a:p>
            <a:pPr rtl="0" fontAlgn="base">
              <a:buClr>
                <a:srgbClr val="418BDF"/>
              </a:buClr>
            </a:pPr>
            <a:r>
              <a:rPr lang="en-US" i="0">
                <a:effectLst/>
                <a:highlight>
                  <a:srgbClr val="FFFFFF"/>
                </a:highlight>
                <a:latin typeface="Source Sans Pro" panose="020B0503030403020204" pitchFamily="34" charset="0"/>
                <a:ea typeface="Source Sans Pro" panose="020B0503030403020204" pitchFamily="34" charset="0"/>
              </a:rPr>
              <a:t>OFM DEI Foundations Training Evaluations </a:t>
            </a:r>
          </a:p>
          <a:p>
            <a:pPr rtl="0" fontAlgn="base">
              <a:buClr>
                <a:srgbClr val="418BDF"/>
              </a:buClr>
            </a:pPr>
            <a:r>
              <a:rPr lang="en-US" i="0">
                <a:effectLst/>
                <a:highlight>
                  <a:srgbClr val="FFFFFF"/>
                </a:highlight>
                <a:latin typeface="Source Sans Pro" panose="020B0503030403020204" pitchFamily="34" charset="0"/>
                <a:ea typeface="Source Sans Pro" panose="020B0503030403020204" pitchFamily="34" charset="0"/>
              </a:rPr>
              <a:t>2023 Employee Engagement Survey </a:t>
            </a:r>
          </a:p>
          <a:p>
            <a:pPr rtl="0" fontAlgn="base">
              <a:buClr>
                <a:srgbClr val="418BDF"/>
              </a:buClr>
            </a:pPr>
            <a:r>
              <a:rPr lang="en-US" i="0">
                <a:effectLst/>
                <a:highlight>
                  <a:srgbClr val="FFFFFF"/>
                </a:highlight>
                <a:latin typeface="Source Sans Pro" panose="020B0503030403020204" pitchFamily="34" charset="0"/>
                <a:ea typeface="Source Sans Pro" panose="020B0503030403020204" pitchFamily="34" charset="0"/>
              </a:rPr>
              <a:t>2023 Respect and Inclusion Survey </a:t>
            </a:r>
          </a:p>
          <a:p>
            <a:pPr rtl="0" fontAlgn="base">
              <a:buClr>
                <a:srgbClr val="418BDF"/>
              </a:buClr>
            </a:pPr>
            <a:r>
              <a:rPr lang="en-US" i="0">
                <a:effectLst/>
                <a:highlight>
                  <a:srgbClr val="FFFFFF"/>
                </a:highlight>
                <a:latin typeface="Source Sans Pro" panose="020B0503030403020204" pitchFamily="34" charset="0"/>
                <a:ea typeface="Source Sans Pro" panose="020B0503030403020204" pitchFamily="34" charset="0"/>
              </a:rPr>
              <a:t>Diversity, Equity and Belonging Retreat Brainstorm</a:t>
            </a:r>
          </a:p>
        </p:txBody>
      </p:sp>
      <p:pic>
        <p:nvPicPr>
          <p:cNvPr id="7" name="Picture 6" descr="A man with fair skin and dark brown hair and glasses holding a sign that says I am trying my best. ">
            <a:extLst>
              <a:ext uri="{FF2B5EF4-FFF2-40B4-BE49-F238E27FC236}">
                <a16:creationId xmlns:a16="http://schemas.microsoft.com/office/drawing/2014/main" id="{12A408E9-9F2F-7C50-810C-692072A81A56}"/>
              </a:ext>
            </a:extLst>
          </p:cNvPr>
          <p:cNvPicPr>
            <a:picLocks noChangeAspect="1"/>
          </p:cNvPicPr>
          <p:nvPr/>
        </p:nvPicPr>
        <p:blipFill>
          <a:blip r:embed="rId3">
            <a:extLst>
              <a:ext uri="{28A0092B-C50C-407E-A947-70E740481C1C}">
                <a14:useLocalDpi xmlns:a14="http://schemas.microsoft.com/office/drawing/2010/main" val="0"/>
              </a:ext>
            </a:extLst>
          </a:blip>
          <a:srcRect r="6" b="6515"/>
          <a:stretch/>
        </p:blipFill>
        <p:spPr>
          <a:xfrm>
            <a:off x="5118447" y="3672402"/>
            <a:ext cx="3055418" cy="2385208"/>
          </a:xfrm>
          <a:prstGeom prst="rect">
            <a:avLst/>
          </a:prstGeom>
          <a:ln w="9525">
            <a:solidFill>
              <a:schemeClr val="tx1">
                <a:alpha val="20000"/>
              </a:schemeClr>
            </a:solidFill>
          </a:ln>
        </p:spPr>
      </p:pic>
      <p:pic>
        <p:nvPicPr>
          <p:cNvPr id="9" name="Picture 8" descr="A man with fair skin and brown hair and a white beard and glasses holding a sign that says I am a viking.">
            <a:extLst>
              <a:ext uri="{FF2B5EF4-FFF2-40B4-BE49-F238E27FC236}">
                <a16:creationId xmlns:a16="http://schemas.microsoft.com/office/drawing/2014/main" id="{0CCCD0E8-DE1B-7624-252C-FE739704790A}"/>
              </a:ext>
            </a:extLst>
          </p:cNvPr>
          <p:cNvPicPr>
            <a:picLocks noChangeAspect="1"/>
          </p:cNvPicPr>
          <p:nvPr/>
        </p:nvPicPr>
        <p:blipFill>
          <a:blip r:embed="rId4">
            <a:extLst>
              <a:ext uri="{28A0092B-C50C-407E-A947-70E740481C1C}">
                <a14:useLocalDpi xmlns:a14="http://schemas.microsoft.com/office/drawing/2010/main" val="0"/>
              </a:ext>
            </a:extLst>
          </a:blip>
          <a:srcRect r="3930" b="4"/>
          <a:stretch/>
        </p:blipFill>
        <p:spPr>
          <a:xfrm>
            <a:off x="8335051" y="3672402"/>
            <a:ext cx="3055418" cy="2385208"/>
          </a:xfrm>
          <a:prstGeom prst="rect">
            <a:avLst/>
          </a:prstGeom>
          <a:ln w="9525">
            <a:solidFill>
              <a:schemeClr val="tx1">
                <a:alpha val="20000"/>
              </a:schemeClr>
            </a:solidFill>
          </a:ln>
        </p:spPr>
      </p:pic>
    </p:spTree>
    <p:extLst>
      <p:ext uri="{BB962C8B-B14F-4D97-AF65-F5344CB8AC3E}">
        <p14:creationId xmlns:p14="http://schemas.microsoft.com/office/powerpoint/2010/main" val="870897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5"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1918174" y="905679"/>
            <a:ext cx="10301287" cy="1048945"/>
          </a:xfrm>
        </p:spPr>
        <p:txBody>
          <a:bodyPr>
            <a:normAutofit fontScale="90000"/>
          </a:bodyPr>
          <a:lstStyle/>
          <a:p>
            <a:pPr algn="l" rtl="0" fontAlgn="base"/>
            <a:r>
              <a:rPr lang="en-US" sz="4000" b="1" i="0" dirty="0">
                <a:solidFill>
                  <a:schemeClr val="tx1"/>
                </a:solidFill>
                <a:effectLst/>
                <a:highlight>
                  <a:srgbClr val="FFFFFF"/>
                </a:highlight>
                <a:latin typeface="Source Sans Pro" panose="020B0503030403020204" pitchFamily="34" charset="0"/>
                <a:ea typeface="Source Sans Pro" panose="020B0503030403020204" pitchFamily="34" charset="0"/>
                <a:cs typeface="Calibri Light"/>
              </a:rPr>
              <a:t>Do: Collaborate by executing plan &amp; collecting </a:t>
            </a:r>
            <a:r>
              <a:rPr lang="en-US" b="1" dirty="0">
                <a:solidFill>
                  <a:schemeClr val="tx1"/>
                </a:solidFill>
                <a:highlight>
                  <a:srgbClr val="FFFFFF"/>
                </a:highlight>
                <a:latin typeface="Source Sans Pro" panose="020B0503030403020204" pitchFamily="34" charset="0"/>
                <a:ea typeface="Source Sans Pro" panose="020B0503030403020204" pitchFamily="34" charset="0"/>
                <a:cs typeface="Calibri Light"/>
              </a:rPr>
              <a:t>d</a:t>
            </a:r>
            <a:r>
              <a:rPr lang="en-US" sz="4000" b="1" i="0" dirty="0">
                <a:solidFill>
                  <a:schemeClr val="tx1"/>
                </a:solidFill>
                <a:effectLst/>
                <a:highlight>
                  <a:srgbClr val="FFFFFF"/>
                </a:highlight>
                <a:latin typeface="Source Sans Pro" panose="020B0503030403020204" pitchFamily="34" charset="0"/>
                <a:ea typeface="Source Sans Pro" panose="020B0503030403020204" pitchFamily="34" charset="0"/>
                <a:cs typeface="Calibri Light"/>
              </a:rPr>
              <a:t>ata </a:t>
            </a:r>
            <a:endParaRPr lang="en-US" b="1" i="0" dirty="0">
              <a:solidFill>
                <a:schemeClr val="tx1"/>
              </a:solidFill>
              <a:effectLst/>
              <a:highlight>
                <a:srgbClr val="FFFFFF"/>
              </a:highlight>
              <a:latin typeface="Source Sans Pro" panose="020B0503030403020204" pitchFamily="34" charset="0"/>
              <a:ea typeface="Source Sans Pro" panose="020B0503030403020204" pitchFamily="34" charset="0"/>
              <a:cs typeface="Calibri Light"/>
            </a:endParaRPr>
          </a:p>
        </p:txBody>
      </p:sp>
      <p:graphicFrame>
        <p:nvGraphicFramePr>
          <p:cNvPr id="69" name="Content Placeholder 3" descr="Do: Collaborate by Executing plan and collecting data &#10;&#10;">
            <a:extLst>
              <a:ext uri="{FF2B5EF4-FFF2-40B4-BE49-F238E27FC236}">
                <a16:creationId xmlns:a16="http://schemas.microsoft.com/office/drawing/2014/main" id="{0509A882-825E-7C13-CFC4-D8EC7C3F852B}"/>
              </a:ext>
            </a:extLst>
          </p:cNvPr>
          <p:cNvGraphicFramePr>
            <a:graphicFrameLocks noGrp="1"/>
          </p:cNvGraphicFramePr>
          <p:nvPr>
            <p:ph idx="1"/>
            <p:extLst>
              <p:ext uri="{D42A27DB-BD31-4B8C-83A1-F6EECF244321}">
                <p14:modId xmlns:p14="http://schemas.microsoft.com/office/powerpoint/2010/main" val="411868399"/>
              </p:ext>
            </p:extLst>
          </p:nvPr>
        </p:nvGraphicFramePr>
        <p:xfrm>
          <a:off x="1787210" y="1728602"/>
          <a:ext cx="9823932" cy="3849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547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251ACA5F-E11A-14D1-4D2F-E67D9E1C3DD5}"/>
              </a:ext>
              <a:ext uri="{C183D7F6-B498-43B3-948B-1728B52AA6E4}">
                <adec:decorative xmlns:adec="http://schemas.microsoft.com/office/drawing/2017/decorative" val="1"/>
              </a:ext>
            </a:extLst>
          </p:cNvPr>
          <p:cNvCxnSpPr>
            <a:cxnSpLocks/>
          </p:cNvCxnSpPr>
          <p:nvPr/>
        </p:nvCxnSpPr>
        <p:spPr>
          <a:xfrm>
            <a:off x="1653988" y="1941033"/>
            <a:ext cx="8852398" cy="0"/>
          </a:xfrm>
          <a:prstGeom prst="line">
            <a:avLst/>
          </a:prstGeom>
          <a:ln w="1143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8F8CB5-072B-C84D-EEF2-352278A81629}"/>
              </a:ext>
            </a:extLst>
          </p:cNvPr>
          <p:cNvSpPr>
            <a:spLocks noGrp="1"/>
          </p:cNvSpPr>
          <p:nvPr>
            <p:ph type="ctrTitle"/>
          </p:nvPr>
        </p:nvSpPr>
        <p:spPr/>
        <p:txBody>
          <a:bodyPr>
            <a:normAutofit fontScale="90000"/>
          </a:bodyPr>
          <a:lstStyle/>
          <a:p>
            <a:r>
              <a:rPr lang="en-US" dirty="0">
                <a:latin typeface="Source Sans Pro" panose="020B0503030403020204" pitchFamily="34" charset="0"/>
                <a:ea typeface="Source Sans Pro" panose="020B0503030403020204" pitchFamily="34" charset="0"/>
                <a:cs typeface="+mj-lt"/>
              </a:rPr>
              <a:t>“</a:t>
            </a:r>
            <a:br>
              <a:rPr lang="en-US" dirty="0">
                <a:latin typeface="Source Sans Pro" panose="020B0503030403020204" pitchFamily="34" charset="0"/>
                <a:ea typeface="Source Sans Pro" panose="020B0503030403020204" pitchFamily="34" charset="0"/>
                <a:cs typeface="+mj-lt"/>
              </a:rPr>
            </a:br>
            <a:br>
              <a:rPr lang="en-US" dirty="0">
                <a:latin typeface="Source Sans Pro" panose="020B0503030403020204" pitchFamily="34" charset="0"/>
                <a:ea typeface="Source Sans Pro" panose="020B0503030403020204" pitchFamily="34" charset="0"/>
                <a:cs typeface="+mj-lt"/>
              </a:rPr>
            </a:br>
            <a:br>
              <a:rPr lang="en-US" dirty="0">
                <a:latin typeface="Source Sans Pro" panose="020B0503030403020204" pitchFamily="34" charset="0"/>
                <a:ea typeface="Source Sans Pro" panose="020B0503030403020204" pitchFamily="34" charset="0"/>
                <a:cs typeface="+mj-lt"/>
              </a:rPr>
            </a:br>
            <a:br>
              <a:rPr lang="en-US" dirty="0">
                <a:latin typeface="Source Sans Pro" panose="020B0503030403020204" pitchFamily="34" charset="0"/>
                <a:ea typeface="Source Sans Pro" panose="020B0503030403020204" pitchFamily="34" charset="0"/>
                <a:cs typeface="+mj-lt"/>
              </a:rPr>
            </a:br>
            <a:br>
              <a:rPr lang="en-US" dirty="0">
                <a:latin typeface="Source Sans Pro" panose="020B0503030403020204" pitchFamily="34" charset="0"/>
                <a:ea typeface="Source Sans Pro" panose="020B0503030403020204" pitchFamily="34" charset="0"/>
                <a:cs typeface="+mj-lt"/>
              </a:rPr>
            </a:br>
            <a:br>
              <a:rPr lang="en-US" dirty="0">
                <a:latin typeface="Source Sans Pro" panose="020B0503030403020204" pitchFamily="34" charset="0"/>
                <a:ea typeface="Source Sans Pro" panose="020B0503030403020204" pitchFamily="34" charset="0"/>
                <a:cs typeface="+mj-lt"/>
              </a:rPr>
            </a:br>
            <a:r>
              <a:rPr lang="en-US" dirty="0">
                <a:latin typeface="Source Sans Pro" panose="020B0503030403020204" pitchFamily="34" charset="0"/>
                <a:ea typeface="Source Sans Pro" panose="020B0503030403020204" pitchFamily="34" charset="0"/>
                <a:cs typeface="+mj-lt"/>
              </a:rPr>
              <a:t>Compassionate Accountability means treating people as valuable, capable, and responsible."</a:t>
            </a:r>
            <a:endParaRPr lang="en-US" dirty="0">
              <a:latin typeface="Source Sans Pro" panose="020B0503030403020204" pitchFamily="34" charset="0"/>
              <a:ea typeface="Source Sans Pro" panose="020B0503030403020204" pitchFamily="34" charset="0"/>
              <a:cs typeface="Calibri Light"/>
            </a:endParaRPr>
          </a:p>
        </p:txBody>
      </p:sp>
      <p:sp>
        <p:nvSpPr>
          <p:cNvPr id="3" name="Subtitle 2">
            <a:extLst>
              <a:ext uri="{FF2B5EF4-FFF2-40B4-BE49-F238E27FC236}">
                <a16:creationId xmlns:a16="http://schemas.microsoft.com/office/drawing/2014/main" id="{3062A3BA-0EF1-5C81-B6E8-8E414E951978}"/>
              </a:ext>
            </a:extLst>
          </p:cNvPr>
          <p:cNvSpPr>
            <a:spLocks noGrp="1"/>
          </p:cNvSpPr>
          <p:nvPr>
            <p:ph type="subTitle" idx="1"/>
          </p:nvPr>
        </p:nvSpPr>
        <p:spPr/>
        <p:txBody>
          <a:bodyPr vert="horz" lIns="91440" tIns="0" rIns="91440" bIns="45720" rtlCol="0" anchor="t">
            <a:normAutofit/>
          </a:bodyPr>
          <a:lstStyle/>
          <a:p>
            <a:r>
              <a:rPr lang="en-US" dirty="0">
                <a:latin typeface="Source Sans Pro" panose="020B0503030403020204" pitchFamily="34" charset="0"/>
                <a:ea typeface="Source Sans Pro" panose="020B0503030403020204" pitchFamily="34" charset="0"/>
                <a:cs typeface="Calibri Light"/>
              </a:rPr>
              <a:t> Nate Regier PhD</a:t>
            </a:r>
            <a:endParaRPr lang="en-US" dirty="0">
              <a:solidFill>
                <a:srgbClr val="000000"/>
              </a:solidFill>
              <a:latin typeface="Source Sans Pro" panose="020B0503030403020204" pitchFamily="34" charset="0"/>
              <a:ea typeface="Source Sans Pro" panose="020B0503030403020204" pitchFamily="34" charset="0"/>
              <a:cs typeface="Calibri Light"/>
            </a:endParaRPr>
          </a:p>
          <a:p>
            <a:endParaRPr lang="en-US" dirty="0"/>
          </a:p>
        </p:txBody>
      </p:sp>
    </p:spTree>
    <p:extLst>
      <p:ext uri="{BB962C8B-B14F-4D97-AF65-F5344CB8AC3E}">
        <p14:creationId xmlns:p14="http://schemas.microsoft.com/office/powerpoint/2010/main" val="3568723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0FF9574-4BBE-4B5A-9920-0D96448ABE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0D19D840-F28A-4F4B-9E56-A359BFE1E0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6" name="Freeform 5">
              <a:extLst>
                <a:ext uri="{FF2B5EF4-FFF2-40B4-BE49-F238E27FC236}">
                  <a16:creationId xmlns:a16="http://schemas.microsoft.com/office/drawing/2014/main" id="{EE4956D5-1308-4A92-84AB-725AC0CEA9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E24ADD62-39A9-4CFD-83FB-1A2A9E6A396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7">
              <a:extLst>
                <a:ext uri="{FF2B5EF4-FFF2-40B4-BE49-F238E27FC236}">
                  <a16:creationId xmlns:a16="http://schemas.microsoft.com/office/drawing/2014/main" id="{8463B8AB-FFD0-4F4E-97A7-71E7B0750E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8">
              <a:extLst>
                <a:ext uri="{FF2B5EF4-FFF2-40B4-BE49-F238E27FC236}">
                  <a16:creationId xmlns:a16="http://schemas.microsoft.com/office/drawing/2014/main" id="{48624222-B223-42C6-AED9-0DDCC0E92D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9">
              <a:extLst>
                <a:ext uri="{FF2B5EF4-FFF2-40B4-BE49-F238E27FC236}">
                  <a16:creationId xmlns:a16="http://schemas.microsoft.com/office/drawing/2014/main" id="{66402327-B972-405E-86E5-37CA916909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3EACDFAD-0B29-4DC7-9558-C7F01D4064A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1">
              <a:extLst>
                <a:ext uri="{FF2B5EF4-FFF2-40B4-BE49-F238E27FC236}">
                  <a16:creationId xmlns:a16="http://schemas.microsoft.com/office/drawing/2014/main" id="{318E91E3-D875-4FA6-B04D-5FB3B54CFA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A3AB8C62-DE30-44AA-81AA-CA515B9D7B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3">
              <a:extLst>
                <a:ext uri="{FF2B5EF4-FFF2-40B4-BE49-F238E27FC236}">
                  <a16:creationId xmlns:a16="http://schemas.microsoft.com/office/drawing/2014/main" id="{6B714CE5-F791-4014-832A-A1A33673E7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A0019FA7-A14A-46B0-BA4D-2ECE46F99F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5">
              <a:extLst>
                <a:ext uri="{FF2B5EF4-FFF2-40B4-BE49-F238E27FC236}">
                  <a16:creationId xmlns:a16="http://schemas.microsoft.com/office/drawing/2014/main" id="{59BE6DD9-6F0E-485F-AA13-87368CC193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15E16BC9-44D4-48E9-9796-47D551C6F2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7">
              <a:extLst>
                <a:ext uri="{FF2B5EF4-FFF2-40B4-BE49-F238E27FC236}">
                  <a16:creationId xmlns:a16="http://schemas.microsoft.com/office/drawing/2014/main" id="{FC2B231E-335D-4DBC-A3C8-97A3142B62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8">
              <a:extLst>
                <a:ext uri="{FF2B5EF4-FFF2-40B4-BE49-F238E27FC236}">
                  <a16:creationId xmlns:a16="http://schemas.microsoft.com/office/drawing/2014/main" id="{B409A89A-81E0-4970-903A-F1B63A3AEE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19">
              <a:extLst>
                <a:ext uri="{FF2B5EF4-FFF2-40B4-BE49-F238E27FC236}">
                  <a16:creationId xmlns:a16="http://schemas.microsoft.com/office/drawing/2014/main" id="{D51E21BD-01CF-4CD7-B2E8-733CCB689B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0">
              <a:extLst>
                <a:ext uri="{FF2B5EF4-FFF2-40B4-BE49-F238E27FC236}">
                  <a16:creationId xmlns:a16="http://schemas.microsoft.com/office/drawing/2014/main" id="{AF58A38F-B707-4881-9D52-56A254091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1">
              <a:extLst>
                <a:ext uri="{FF2B5EF4-FFF2-40B4-BE49-F238E27FC236}">
                  <a16:creationId xmlns:a16="http://schemas.microsoft.com/office/drawing/2014/main" id="{EFC13ED3-F231-46F5-A635-55EC57BA6D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3EA0FBDF-5C64-45F9-8420-0885C9786D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3">
              <a:extLst>
                <a:ext uri="{FF2B5EF4-FFF2-40B4-BE49-F238E27FC236}">
                  <a16:creationId xmlns:a16="http://schemas.microsoft.com/office/drawing/2014/main" id="{EF89000D-D460-4445-902C-1295BE1C0C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4">
              <a:extLst>
                <a:ext uri="{FF2B5EF4-FFF2-40B4-BE49-F238E27FC236}">
                  <a16:creationId xmlns:a16="http://schemas.microsoft.com/office/drawing/2014/main" id="{4740DDAD-5A76-4B9C-B759-755C93823B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Freeform 25">
              <a:extLst>
                <a:ext uri="{FF2B5EF4-FFF2-40B4-BE49-F238E27FC236}">
                  <a16:creationId xmlns:a16="http://schemas.microsoft.com/office/drawing/2014/main" id="{A0A6A5DB-BC5B-418E-82C2-DB209996F3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a:extLst>
              <a:ext uri="{FF2B5EF4-FFF2-40B4-BE49-F238E27FC236}">
                <a16:creationId xmlns:a16="http://schemas.microsoft.com/office/drawing/2014/main" id="{8E84DC5A-B3A9-4053-AAF4-0187449EC7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9" name="Rectangle 98">
              <a:extLst>
                <a:ext uri="{FF2B5EF4-FFF2-40B4-BE49-F238E27FC236}">
                  <a16:creationId xmlns:a16="http://schemas.microsoft.com/office/drawing/2014/main" id="{A781795C-C365-4C33-A2C9-61361F76E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Isosceles Triangle 22">
              <a:extLst>
                <a:ext uri="{FF2B5EF4-FFF2-40B4-BE49-F238E27FC236}">
                  <a16:creationId xmlns:a16="http://schemas.microsoft.com/office/drawing/2014/main" id="{68418604-2B82-460D-9DF0-1E190D436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4A1EBE07-F4F4-4B31-813B-1104310C75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88631" y="2358391"/>
            <a:ext cx="3498979" cy="2453676"/>
          </a:xfrm>
        </p:spPr>
        <p:txBody>
          <a:bodyPr>
            <a:normAutofit/>
          </a:bodyPr>
          <a:lstStyle/>
          <a:p>
            <a:r>
              <a:rPr lang="en-US" b="1">
                <a:latin typeface="Source Sans Pro" panose="020B0503030403020204" pitchFamily="34" charset="0"/>
                <a:ea typeface="Source Sans Pro" panose="020B0503030403020204" pitchFamily="34" charset="0"/>
              </a:rPr>
              <a:t>Check: Utilize feedback </a:t>
            </a:r>
            <a:endParaRPr lang="en-US">
              <a:latin typeface="Source Sans Pro" panose="020B0503030403020204" pitchFamily="34" charset="0"/>
              <a:ea typeface="Source Sans Pro" panose="020B0503030403020204" pitchFamily="34" charset="0"/>
            </a:endParaRPr>
          </a:p>
        </p:txBody>
      </p:sp>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5114781" y="797594"/>
            <a:ext cx="6285539" cy="2982051"/>
          </a:xfrm>
        </p:spPr>
        <p:txBody>
          <a:bodyPr>
            <a:normAutofit/>
          </a:bodyPr>
          <a:lstStyle/>
          <a:p>
            <a:pPr rtl="0" fontAlgn="base"/>
            <a:endParaRPr lang="en-US" i="0">
              <a:effectLst/>
              <a:highlight>
                <a:srgbClr val="FFFFFF"/>
              </a:highlight>
              <a:latin typeface="Source Sans Pro" panose="020B0503030403020204" pitchFamily="34" charset="0"/>
              <a:ea typeface="Source Sans Pro" panose="020B0503030403020204" pitchFamily="34" charset="0"/>
            </a:endParaRPr>
          </a:p>
          <a:p>
            <a:pPr rtl="0" fontAlgn="base"/>
            <a:r>
              <a:rPr lang="en-US" i="0">
                <a:effectLst/>
                <a:highlight>
                  <a:srgbClr val="FFFFFF"/>
                </a:highlight>
                <a:latin typeface="Source Sans Pro" panose="020B0503030403020204" pitchFamily="34" charset="0"/>
                <a:ea typeface="Source Sans Pro" panose="020B0503030403020204" pitchFamily="34" charset="0"/>
              </a:rPr>
              <a:t>Customer Feedback Survey that goes out after every Forum </a:t>
            </a:r>
          </a:p>
          <a:p>
            <a:pPr rtl="0" fontAlgn="base"/>
            <a:r>
              <a:rPr lang="en-US" i="0">
                <a:effectLst/>
                <a:highlight>
                  <a:srgbClr val="FFFFFF"/>
                </a:highlight>
                <a:latin typeface="Source Sans Pro" panose="020B0503030403020204" pitchFamily="34" charset="0"/>
                <a:ea typeface="Source Sans Pro" panose="020B0503030403020204" pitchFamily="34" charset="0"/>
              </a:rPr>
              <a:t>Lessons learned: Checklist was revised based on OSP and State HR’s presentation and feedback that was received (ex. accessibility check, planning meeting with Director and Admin was added). Asking for input and making changes as needed</a:t>
            </a:r>
          </a:p>
        </p:txBody>
      </p:sp>
      <p:sp>
        <p:nvSpPr>
          <p:cNvPr id="103" name="Rectangle 102">
            <a:extLst>
              <a:ext uri="{FF2B5EF4-FFF2-40B4-BE49-F238E27FC236}">
                <a16:creationId xmlns:a16="http://schemas.microsoft.com/office/drawing/2014/main" id="{44CA19CC-FE96-4CE9-9916-F4E2F70D3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8578" y="4265969"/>
            <a:ext cx="6275702" cy="1783994"/>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in a conference room discussing diversity equity and inclusion.&#10;">
            <a:extLst>
              <a:ext uri="{FF2B5EF4-FFF2-40B4-BE49-F238E27FC236}">
                <a16:creationId xmlns:a16="http://schemas.microsoft.com/office/drawing/2014/main" id="{26D59B27-7760-5936-5922-38D0345219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5560" y="4436344"/>
            <a:ext cx="5872260" cy="1468065"/>
          </a:xfrm>
          <a:prstGeom prst="rect">
            <a:avLst/>
          </a:prstGeom>
          <a:ln w="9525">
            <a:noFill/>
          </a:ln>
        </p:spPr>
      </p:pic>
    </p:spTree>
    <p:extLst>
      <p:ext uri="{BB962C8B-B14F-4D97-AF65-F5344CB8AC3E}">
        <p14:creationId xmlns:p14="http://schemas.microsoft.com/office/powerpoint/2010/main" val="77389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0335088-38E0-4BED-9B90-622081DD6F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A88B63D1-EC4A-4B2D-B3B9-1C9B0A3248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8" name="Freeform 5">
              <a:extLst>
                <a:ext uri="{FF2B5EF4-FFF2-40B4-BE49-F238E27FC236}">
                  <a16:creationId xmlns:a16="http://schemas.microsoft.com/office/drawing/2014/main" id="{B60397D2-D8A1-46B6-9FFB-48CFE9A609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688FB1F9-7468-4978-9C8D-19F659D799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7">
              <a:extLst>
                <a:ext uri="{FF2B5EF4-FFF2-40B4-BE49-F238E27FC236}">
                  <a16:creationId xmlns:a16="http://schemas.microsoft.com/office/drawing/2014/main" id="{09167CF5-57B6-4C07-BAFA-1434FD5F11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8">
              <a:extLst>
                <a:ext uri="{FF2B5EF4-FFF2-40B4-BE49-F238E27FC236}">
                  <a16:creationId xmlns:a16="http://schemas.microsoft.com/office/drawing/2014/main" id="{ECE87F64-6250-42AD-9FB2-F90F2173D2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9">
              <a:extLst>
                <a:ext uri="{FF2B5EF4-FFF2-40B4-BE49-F238E27FC236}">
                  <a16:creationId xmlns:a16="http://schemas.microsoft.com/office/drawing/2014/main" id="{883B88EC-48EE-437D-ABC3-694B488D19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0">
              <a:extLst>
                <a:ext uri="{FF2B5EF4-FFF2-40B4-BE49-F238E27FC236}">
                  <a16:creationId xmlns:a16="http://schemas.microsoft.com/office/drawing/2014/main" id="{43D5ADA3-8296-4C9A-A987-1E439823AA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1">
              <a:extLst>
                <a:ext uri="{FF2B5EF4-FFF2-40B4-BE49-F238E27FC236}">
                  <a16:creationId xmlns:a16="http://schemas.microsoft.com/office/drawing/2014/main" id="{7F4F6124-A15B-46BA-9A48-48E0A717FA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2">
              <a:extLst>
                <a:ext uri="{FF2B5EF4-FFF2-40B4-BE49-F238E27FC236}">
                  <a16:creationId xmlns:a16="http://schemas.microsoft.com/office/drawing/2014/main" id="{18B3FB45-31F1-4ADA-9E98-F1F1B29859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3">
              <a:extLst>
                <a:ext uri="{FF2B5EF4-FFF2-40B4-BE49-F238E27FC236}">
                  <a16:creationId xmlns:a16="http://schemas.microsoft.com/office/drawing/2014/main" id="{0928EB5E-1BF5-4D83-B3CF-1F89803E6A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
              <a:extLst>
                <a:ext uri="{FF2B5EF4-FFF2-40B4-BE49-F238E27FC236}">
                  <a16:creationId xmlns:a16="http://schemas.microsoft.com/office/drawing/2014/main" id="{D4865624-901E-4C18-B0BF-72A0E2E32AD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5">
              <a:extLst>
                <a:ext uri="{FF2B5EF4-FFF2-40B4-BE49-F238E27FC236}">
                  <a16:creationId xmlns:a16="http://schemas.microsoft.com/office/drawing/2014/main" id="{3894453C-5133-43C2-8194-07893E5EFE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6">
              <a:extLst>
                <a:ext uri="{FF2B5EF4-FFF2-40B4-BE49-F238E27FC236}">
                  <a16:creationId xmlns:a16="http://schemas.microsoft.com/office/drawing/2014/main" id="{D82A78EE-9856-416E-93C6-FB1756F75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7">
              <a:extLst>
                <a:ext uri="{FF2B5EF4-FFF2-40B4-BE49-F238E27FC236}">
                  <a16:creationId xmlns:a16="http://schemas.microsoft.com/office/drawing/2014/main" id="{242D8FE9-9196-46C5-9C13-DA75AF8B97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8">
              <a:extLst>
                <a:ext uri="{FF2B5EF4-FFF2-40B4-BE49-F238E27FC236}">
                  <a16:creationId xmlns:a16="http://schemas.microsoft.com/office/drawing/2014/main" id="{B20D8928-9C98-4C27-9871-72012364BA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9">
              <a:extLst>
                <a:ext uri="{FF2B5EF4-FFF2-40B4-BE49-F238E27FC236}">
                  <a16:creationId xmlns:a16="http://schemas.microsoft.com/office/drawing/2014/main" id="{1D64346F-B2C2-4D9F-B19D-8D3DB772CE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
              <a:extLst>
                <a:ext uri="{FF2B5EF4-FFF2-40B4-BE49-F238E27FC236}">
                  <a16:creationId xmlns:a16="http://schemas.microsoft.com/office/drawing/2014/main" id="{530D21C0-FDF7-4394-A05A-0FDE31271D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21">
              <a:extLst>
                <a:ext uri="{FF2B5EF4-FFF2-40B4-BE49-F238E27FC236}">
                  <a16:creationId xmlns:a16="http://schemas.microsoft.com/office/drawing/2014/main" id="{3903FF5E-E96A-4B5D-ADE2-523A2600FD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2">
              <a:extLst>
                <a:ext uri="{FF2B5EF4-FFF2-40B4-BE49-F238E27FC236}">
                  <a16:creationId xmlns:a16="http://schemas.microsoft.com/office/drawing/2014/main" id="{14EABB4C-7966-4E0B-9DF3-93AEFA091F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3">
              <a:extLst>
                <a:ext uri="{FF2B5EF4-FFF2-40B4-BE49-F238E27FC236}">
                  <a16:creationId xmlns:a16="http://schemas.microsoft.com/office/drawing/2014/main" id="{CD644A1B-5BC5-4910-9F1C-082D9EF53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4">
              <a:extLst>
                <a:ext uri="{FF2B5EF4-FFF2-40B4-BE49-F238E27FC236}">
                  <a16:creationId xmlns:a16="http://schemas.microsoft.com/office/drawing/2014/main" id="{B2FCC7E1-6243-4A1E-8824-EE99BC4B48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5">
              <a:extLst>
                <a:ext uri="{FF2B5EF4-FFF2-40B4-BE49-F238E27FC236}">
                  <a16:creationId xmlns:a16="http://schemas.microsoft.com/office/drawing/2014/main" id="{4DF45734-0A18-494D-A57B-DC5942A729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59" name="Group 158">
            <a:extLst>
              <a:ext uri="{FF2B5EF4-FFF2-40B4-BE49-F238E27FC236}">
                <a16:creationId xmlns:a16="http://schemas.microsoft.com/office/drawing/2014/main" id="{5326AEFA-DAC4-4126-933D-90F30D2366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31" name="Rectangle 130">
              <a:extLst>
                <a:ext uri="{FF2B5EF4-FFF2-40B4-BE49-F238E27FC236}">
                  <a16:creationId xmlns:a16="http://schemas.microsoft.com/office/drawing/2014/main" id="{DE7A660A-E256-4F83-BB4B-A4FED9300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Isosceles Triangle 22">
              <a:extLst>
                <a:ext uri="{FF2B5EF4-FFF2-40B4-BE49-F238E27FC236}">
                  <a16:creationId xmlns:a16="http://schemas.microsoft.com/office/drawing/2014/main" id="{D404A46C-BCF1-4D06-B3EA-11489521FA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576C12CB-4C47-41A3-AEAA-A5BB977E7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88631" y="2358391"/>
            <a:ext cx="3498979" cy="2453676"/>
          </a:xfrm>
        </p:spPr>
        <p:txBody>
          <a:bodyPr>
            <a:normAutofit/>
          </a:bodyPr>
          <a:lstStyle/>
          <a:p>
            <a:pPr rtl="0" fontAlgn="base"/>
            <a:r>
              <a:rPr lang="en-US" b="1" i="0" dirty="0">
                <a:solidFill>
                  <a:schemeClr val="tx1"/>
                </a:solidFill>
                <a:effectLst/>
                <a:highlight>
                  <a:srgbClr val="FFFFFF"/>
                </a:highlight>
                <a:latin typeface="Source Sans Pro" panose="020B0503030403020204" pitchFamily="34" charset="0"/>
                <a:ea typeface="Source Sans Pro" panose="020B0503030403020204" pitchFamily="34" charset="0"/>
              </a:rPr>
              <a:t>Act: Build trust </a:t>
            </a:r>
          </a:p>
        </p:txBody>
      </p:sp>
      <p:sp>
        <p:nvSpPr>
          <p:cNvPr id="4" name="Content Placeholder 3">
            <a:extLst>
              <a:ext uri="{FF2B5EF4-FFF2-40B4-BE49-F238E27FC236}">
                <a16:creationId xmlns:a16="http://schemas.microsoft.com/office/drawing/2014/main" id="{504D4DF7-A6A2-6F1E-CF65-6C820E6498E8}"/>
              </a:ext>
            </a:extLst>
          </p:cNvPr>
          <p:cNvSpPr>
            <a:spLocks noGrp="1"/>
          </p:cNvSpPr>
          <p:nvPr>
            <p:ph idx="1"/>
          </p:nvPr>
        </p:nvSpPr>
        <p:spPr>
          <a:xfrm>
            <a:off x="4691213" y="472649"/>
            <a:ext cx="7382356" cy="2956799"/>
          </a:xfrm>
        </p:spPr>
        <p:txBody>
          <a:bodyPr>
            <a:normAutofit fontScale="70000" lnSpcReduction="20000"/>
          </a:bodyPr>
          <a:lstStyle/>
          <a:p>
            <a:pPr fontAlgn="base">
              <a:lnSpc>
                <a:spcPct val="110000"/>
              </a:lnSpc>
              <a:buFont typeface="Arial" panose="020B0604020202020204" pitchFamily="34" charset="0"/>
              <a:buChar char="•"/>
            </a:pPr>
            <a:r>
              <a:rPr lang="en-US" sz="2300" dirty="0">
                <a:highlight>
                  <a:srgbClr val="FFFFFF"/>
                </a:highlight>
                <a:latin typeface="Source Sans Pro"/>
                <a:ea typeface="Source Sans Pro"/>
              </a:rPr>
              <a:t>Participate and provide feedback in </a:t>
            </a:r>
            <a:br>
              <a:rPr lang="en-US" sz="2300" dirty="0">
                <a:highlight>
                  <a:srgbClr val="FFFFFF"/>
                </a:highlight>
                <a:latin typeface="Source Sans Pro"/>
                <a:ea typeface="Source Sans Pro"/>
              </a:rPr>
            </a:br>
            <a:r>
              <a:rPr lang="en-US" sz="2300" dirty="0">
                <a:highlight>
                  <a:srgbClr val="FFFFFF"/>
                </a:highlight>
                <a:latin typeface="Source Sans Pro"/>
                <a:ea typeface="Source Sans Pro"/>
              </a:rPr>
              <a:t>dry-run Forum meetings. </a:t>
            </a:r>
            <a:endParaRPr lang="en-US" sz="2300" b="0" i="0" dirty="0">
              <a:effectLst/>
              <a:highlight>
                <a:srgbClr val="FFFFFF"/>
              </a:highlight>
              <a:latin typeface="Source Sans Pro"/>
              <a:ea typeface="Source Sans Pro"/>
            </a:endParaRPr>
          </a:p>
          <a:p>
            <a:pPr>
              <a:lnSpc>
                <a:spcPct val="110000"/>
              </a:lnSpc>
              <a:buFont typeface="Arial" panose="020B0604020202020204" pitchFamily="34" charset="0"/>
              <a:buChar char="•"/>
            </a:pPr>
            <a:r>
              <a:rPr lang="en-US" sz="2300" dirty="0">
                <a:highlight>
                  <a:srgbClr val="FFFFFF"/>
                </a:highlight>
                <a:latin typeface="Source Sans Pro"/>
                <a:ea typeface="Source Sans Pro"/>
              </a:rPr>
              <a:t>Division leaders and staff share business equity initiatives and personal stories.</a:t>
            </a:r>
          </a:p>
          <a:p>
            <a:pPr rtl="0" fontAlgn="base">
              <a:lnSpc>
                <a:spcPct val="110000"/>
              </a:lnSpc>
              <a:buFont typeface="Arial" panose="020B0604020202020204" pitchFamily="34" charset="0"/>
              <a:buChar char="•"/>
            </a:pPr>
            <a:r>
              <a:rPr lang="en-US" sz="2300" b="0" i="0" dirty="0">
                <a:effectLst/>
                <a:highlight>
                  <a:srgbClr val="FFFFFF"/>
                </a:highlight>
                <a:latin typeface="Source Sans Pro"/>
                <a:ea typeface="Source Sans Pro"/>
              </a:rPr>
              <a:t>Invites for all meetings were sent out for the remainder of the year per feedback. </a:t>
            </a:r>
          </a:p>
          <a:p>
            <a:pPr rtl="0" fontAlgn="base">
              <a:lnSpc>
                <a:spcPct val="110000"/>
              </a:lnSpc>
              <a:buFont typeface="Arial" panose="020B0604020202020204" pitchFamily="34" charset="0"/>
              <a:buChar char="•"/>
            </a:pPr>
            <a:r>
              <a:rPr lang="en-US" sz="2300" b="0" i="0" dirty="0">
                <a:effectLst/>
                <a:highlight>
                  <a:srgbClr val="FFFFFF"/>
                </a:highlight>
                <a:latin typeface="Source Sans Pro"/>
                <a:ea typeface="Source Sans Pro"/>
              </a:rPr>
              <a:t>Established a one-week deadline for presentation materials to allow for accessibility checks. </a:t>
            </a:r>
          </a:p>
          <a:p>
            <a:pPr rtl="0" fontAlgn="base">
              <a:lnSpc>
                <a:spcPct val="110000"/>
              </a:lnSpc>
              <a:buFont typeface="Arial" panose="020B0604020202020204" pitchFamily="34" charset="0"/>
              <a:buChar char="•"/>
            </a:pPr>
            <a:r>
              <a:rPr lang="en-US" sz="2300" b="0" i="0" dirty="0">
                <a:effectLst/>
                <a:highlight>
                  <a:srgbClr val="FFFFFF"/>
                </a:highlight>
                <a:latin typeface="Source Sans Pro" panose="020B0503030403020204" pitchFamily="34" charset="0"/>
                <a:ea typeface="Source Sans Pro" panose="020B0503030403020204" pitchFamily="34" charset="0"/>
              </a:rPr>
              <a:t>Building trust by following through on feedback and co-building our collective path forward due to our belief that equity is a shared responsibility. </a:t>
            </a:r>
          </a:p>
          <a:p>
            <a:pPr>
              <a:lnSpc>
                <a:spcPct val="110000"/>
              </a:lnSpc>
            </a:pPr>
            <a:endParaRPr lang="en-US" sz="1000" dirty="0"/>
          </a:p>
        </p:txBody>
      </p:sp>
      <p:sp>
        <p:nvSpPr>
          <p:cNvPr id="135" name="Rectangle 134">
            <a:extLst>
              <a:ext uri="{FF2B5EF4-FFF2-40B4-BE49-F238E27FC236}">
                <a16:creationId xmlns:a16="http://schemas.microsoft.com/office/drawing/2014/main" id="{A4249563-BEA5-4169-A07E-28FCC61B2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603" y="3099674"/>
            <a:ext cx="6268677" cy="2956800"/>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woman with fair skin with red short hair holding a sign that says I am a garden freak. ">
            <a:extLst>
              <a:ext uri="{FF2B5EF4-FFF2-40B4-BE49-F238E27FC236}">
                <a16:creationId xmlns:a16="http://schemas.microsoft.com/office/drawing/2014/main" id="{0A0343E1-A126-6DCE-FE5B-B13CDD221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5253" y="3181225"/>
            <a:ext cx="1972854" cy="2630473"/>
          </a:xfrm>
          <a:prstGeom prst="rect">
            <a:avLst/>
          </a:prstGeom>
          <a:ln w="9525">
            <a:noFill/>
          </a:ln>
        </p:spPr>
      </p:pic>
      <p:pic>
        <p:nvPicPr>
          <p:cNvPr id="5" name="Picture 4" descr="A woman who is Asian with dark shoulder length hair holding a sign that says I am not a good cook.">
            <a:extLst>
              <a:ext uri="{FF2B5EF4-FFF2-40B4-BE49-F238E27FC236}">
                <a16:creationId xmlns:a16="http://schemas.microsoft.com/office/drawing/2014/main" id="{2E5BE111-C15F-EF12-E1ED-D03792267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4179" y="3259510"/>
            <a:ext cx="1972962" cy="2630617"/>
          </a:xfrm>
          <a:prstGeom prst="rect">
            <a:avLst/>
          </a:prstGeom>
          <a:ln w="9525">
            <a:noFill/>
          </a:ln>
        </p:spPr>
      </p:pic>
    </p:spTree>
    <p:extLst>
      <p:ext uri="{BB962C8B-B14F-4D97-AF65-F5344CB8AC3E}">
        <p14:creationId xmlns:p14="http://schemas.microsoft.com/office/powerpoint/2010/main" val="1973547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7269686" y="795527"/>
            <a:ext cx="4123738" cy="1433323"/>
          </a:xfrm>
        </p:spPr>
        <p:txBody>
          <a:bodyPr>
            <a:normAutofit/>
          </a:bodyPr>
          <a:lstStyle/>
          <a:p>
            <a:pPr algn="l"/>
            <a:r>
              <a:rPr lang="en-US" sz="3200" b="1">
                <a:solidFill>
                  <a:schemeClr val="tx2"/>
                </a:solidFill>
                <a:latin typeface="Source Sans Pro" panose="020B0503030403020204" pitchFamily="34" charset="0"/>
                <a:ea typeface="Source Sans Pro" panose="020B0503030403020204" pitchFamily="34" charset="0"/>
              </a:rPr>
              <a:t>Closing</a:t>
            </a:r>
          </a:p>
        </p:txBody>
      </p:sp>
      <p:sp>
        <p:nvSpPr>
          <p:cNvPr id="153" name="Rectangle 152">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3FC5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ree with three green pears and green leaves. ">
            <a:extLst>
              <a:ext uri="{FF2B5EF4-FFF2-40B4-BE49-F238E27FC236}">
                <a16:creationId xmlns:a16="http://schemas.microsoft.com/office/drawing/2014/main" id="{DC69C783-3347-F64B-F776-8103DB0DFD85}"/>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4676" t="14942" r="57864" b="17679"/>
          <a:stretch/>
        </p:blipFill>
        <p:spPr>
          <a:xfrm>
            <a:off x="1361901" y="960214"/>
            <a:ext cx="4862275" cy="4919472"/>
          </a:xfrm>
          <a:prstGeom prst="rect">
            <a:avLst/>
          </a:prstGeom>
          <a:ln w="12700">
            <a:noFill/>
          </a:ln>
        </p:spPr>
      </p:pic>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7293817" y="2338388"/>
            <a:ext cx="4099607" cy="3678237"/>
          </a:xfrm>
        </p:spPr>
        <p:txBody>
          <a:bodyPr>
            <a:normAutofit/>
          </a:bodyPr>
          <a:lstStyle/>
          <a:p>
            <a:pPr>
              <a:buClr>
                <a:srgbClr val="C3FC50"/>
              </a:buClr>
            </a:pPr>
            <a:r>
              <a:rPr lang="en-US" dirty="0">
                <a:latin typeface="Source Sans Pro" panose="020B0503030403020204" pitchFamily="34" charset="0"/>
                <a:ea typeface="Source Sans Pro" panose="020B0503030403020204" pitchFamily="34" charset="0"/>
              </a:rPr>
              <a:t>Defined Plan Do Check Act or PDCA</a:t>
            </a:r>
          </a:p>
          <a:p>
            <a:pPr>
              <a:buClr>
                <a:srgbClr val="C3FC50"/>
              </a:buClr>
            </a:pPr>
            <a:r>
              <a:rPr lang="en-US" dirty="0">
                <a:latin typeface="Source Sans Pro" panose="020B0503030403020204" pitchFamily="34" charset="0"/>
                <a:ea typeface="Source Sans Pro" panose="020B0503030403020204" pitchFamily="34" charset="0"/>
              </a:rPr>
              <a:t>Discussed Compassionate accountability with PDCA</a:t>
            </a:r>
          </a:p>
          <a:p>
            <a:pPr>
              <a:buClr>
                <a:srgbClr val="C3FC50"/>
              </a:buClr>
            </a:pPr>
            <a:r>
              <a:rPr lang="en-US" dirty="0">
                <a:latin typeface="Source Sans Pro" panose="020B0503030403020204" pitchFamily="34" charset="0"/>
                <a:ea typeface="Source Sans Pro" panose="020B0503030403020204" pitchFamily="34" charset="0"/>
              </a:rPr>
              <a:t>Reviewed an equity and belonging case study</a:t>
            </a:r>
          </a:p>
          <a:p>
            <a:pPr>
              <a:buClr>
                <a:srgbClr val="C3FC50"/>
              </a:buClr>
            </a:pPr>
            <a:endParaRPr lang="en-US" dirty="0"/>
          </a:p>
        </p:txBody>
      </p:sp>
    </p:spTree>
    <p:extLst>
      <p:ext uri="{BB962C8B-B14F-4D97-AF65-F5344CB8AC3E}">
        <p14:creationId xmlns:p14="http://schemas.microsoft.com/office/powerpoint/2010/main" val="3175089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8" name="Rectangle 127">
            <a:extLst>
              <a:ext uri="{FF2B5EF4-FFF2-40B4-BE49-F238E27FC236}">
                <a16:creationId xmlns:a16="http://schemas.microsoft.com/office/drawing/2014/main" id="{EDFF257A-042C-46B5-80D1-3E8CFD334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0" name="Group 129">
            <a:extLst>
              <a:ext uri="{FF2B5EF4-FFF2-40B4-BE49-F238E27FC236}">
                <a16:creationId xmlns:a16="http://schemas.microsoft.com/office/drawing/2014/main" id="{E2836BD6-A1CD-4253-813F-3EDA642A7AC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1" name="Freeform 5">
              <a:extLst>
                <a:ext uri="{FF2B5EF4-FFF2-40B4-BE49-F238E27FC236}">
                  <a16:creationId xmlns:a16="http://schemas.microsoft.com/office/drawing/2014/main" id="{63EE4AB3-C905-497E-988B-4D7394894B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6">
              <a:extLst>
                <a:ext uri="{FF2B5EF4-FFF2-40B4-BE49-F238E27FC236}">
                  <a16:creationId xmlns:a16="http://schemas.microsoft.com/office/drawing/2014/main" id="{774DC5FF-D912-4C9F-811A-337208A3B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7">
              <a:extLst>
                <a:ext uri="{FF2B5EF4-FFF2-40B4-BE49-F238E27FC236}">
                  <a16:creationId xmlns:a16="http://schemas.microsoft.com/office/drawing/2014/main" id="{E04E6A71-624A-4806-A53E-87BC73A85B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8">
              <a:extLst>
                <a:ext uri="{FF2B5EF4-FFF2-40B4-BE49-F238E27FC236}">
                  <a16:creationId xmlns:a16="http://schemas.microsoft.com/office/drawing/2014/main" id="{E1871C83-254F-49CD-8EA7-8CB7089B80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9">
              <a:extLst>
                <a:ext uri="{FF2B5EF4-FFF2-40B4-BE49-F238E27FC236}">
                  <a16:creationId xmlns:a16="http://schemas.microsoft.com/office/drawing/2014/main" id="{427141DF-5457-4673-B816-C6C5C72AE9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0">
              <a:extLst>
                <a:ext uri="{FF2B5EF4-FFF2-40B4-BE49-F238E27FC236}">
                  <a16:creationId xmlns:a16="http://schemas.microsoft.com/office/drawing/2014/main" id="{BC9A176E-C84F-4816-97D4-426B396FC0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1">
              <a:extLst>
                <a:ext uri="{FF2B5EF4-FFF2-40B4-BE49-F238E27FC236}">
                  <a16:creationId xmlns:a16="http://schemas.microsoft.com/office/drawing/2014/main" id="{981B905A-332A-49BC-9456-7D0337D9BD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2">
              <a:extLst>
                <a:ext uri="{FF2B5EF4-FFF2-40B4-BE49-F238E27FC236}">
                  <a16:creationId xmlns:a16="http://schemas.microsoft.com/office/drawing/2014/main" id="{2EBD9769-DFB9-4970-91FF-137E685AF6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3">
              <a:extLst>
                <a:ext uri="{FF2B5EF4-FFF2-40B4-BE49-F238E27FC236}">
                  <a16:creationId xmlns:a16="http://schemas.microsoft.com/office/drawing/2014/main" id="{21DCB916-2D3C-46BC-9A95-EFC166D96C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4">
              <a:extLst>
                <a:ext uri="{FF2B5EF4-FFF2-40B4-BE49-F238E27FC236}">
                  <a16:creationId xmlns:a16="http://schemas.microsoft.com/office/drawing/2014/main" id="{189DAD37-FFF7-49FA-8FBB-D20A992D48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15">
              <a:extLst>
                <a:ext uri="{FF2B5EF4-FFF2-40B4-BE49-F238E27FC236}">
                  <a16:creationId xmlns:a16="http://schemas.microsoft.com/office/drawing/2014/main" id="{D148A64A-D598-4309-BCA9-F67ADE72CB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16">
              <a:extLst>
                <a:ext uri="{FF2B5EF4-FFF2-40B4-BE49-F238E27FC236}">
                  <a16:creationId xmlns:a16="http://schemas.microsoft.com/office/drawing/2014/main" id="{38A95D77-7745-4551-BBD5-3515A074D3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17">
              <a:extLst>
                <a:ext uri="{FF2B5EF4-FFF2-40B4-BE49-F238E27FC236}">
                  <a16:creationId xmlns:a16="http://schemas.microsoft.com/office/drawing/2014/main" id="{A2C20B7F-80D6-4D48-BB2A-9AEC8549489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18">
              <a:extLst>
                <a:ext uri="{FF2B5EF4-FFF2-40B4-BE49-F238E27FC236}">
                  <a16:creationId xmlns:a16="http://schemas.microsoft.com/office/drawing/2014/main" id="{55589882-0BB8-42B0-B42F-32A75B19183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9">
              <a:extLst>
                <a:ext uri="{FF2B5EF4-FFF2-40B4-BE49-F238E27FC236}">
                  <a16:creationId xmlns:a16="http://schemas.microsoft.com/office/drawing/2014/main" id="{53673B9F-5864-445E-82E7-0A8324FA8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0">
              <a:extLst>
                <a:ext uri="{FF2B5EF4-FFF2-40B4-BE49-F238E27FC236}">
                  <a16:creationId xmlns:a16="http://schemas.microsoft.com/office/drawing/2014/main" id="{16FF3B3D-59FE-4AE1-AA54-14A691D6BF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21">
              <a:extLst>
                <a:ext uri="{FF2B5EF4-FFF2-40B4-BE49-F238E27FC236}">
                  <a16:creationId xmlns:a16="http://schemas.microsoft.com/office/drawing/2014/main" id="{901CA0F0-4962-4EC5-BA5B-3F0A967FC8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22">
              <a:extLst>
                <a:ext uri="{FF2B5EF4-FFF2-40B4-BE49-F238E27FC236}">
                  <a16:creationId xmlns:a16="http://schemas.microsoft.com/office/drawing/2014/main" id="{3DD02E26-C2AD-4062-85BD-28D172C9E7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23">
              <a:extLst>
                <a:ext uri="{FF2B5EF4-FFF2-40B4-BE49-F238E27FC236}">
                  <a16:creationId xmlns:a16="http://schemas.microsoft.com/office/drawing/2014/main" id="{D7B60BD4-07C1-461F-B38E-B39EBACA3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24">
              <a:extLst>
                <a:ext uri="{FF2B5EF4-FFF2-40B4-BE49-F238E27FC236}">
                  <a16:creationId xmlns:a16="http://schemas.microsoft.com/office/drawing/2014/main" id="{D81BB3F7-E4A5-4BD9-A70D-FDA6C9127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25">
              <a:extLst>
                <a:ext uri="{FF2B5EF4-FFF2-40B4-BE49-F238E27FC236}">
                  <a16:creationId xmlns:a16="http://schemas.microsoft.com/office/drawing/2014/main" id="{B93A80B5-32BA-48BB-941A-4FC64AC62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53" name="Rectangle 152">
            <a:extLst>
              <a:ext uri="{FF2B5EF4-FFF2-40B4-BE49-F238E27FC236}">
                <a16:creationId xmlns:a16="http://schemas.microsoft.com/office/drawing/2014/main" id="{9C057A66-6E97-4BA5-B4B3-2690ACE3C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Isosceles Triangle 22">
            <a:extLst>
              <a:ext uri="{FF2B5EF4-FFF2-40B4-BE49-F238E27FC236}">
                <a16:creationId xmlns:a16="http://schemas.microsoft.com/office/drawing/2014/main" id="{764884A8-16DD-467F-A648-70B32E20B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a:extLst>
              <a:ext uri="{FF2B5EF4-FFF2-40B4-BE49-F238E27FC236}">
                <a16:creationId xmlns:a16="http://schemas.microsoft.com/office/drawing/2014/main" id="{276681CD-6924-4550-926C-667FC2C6A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73978" y="1749300"/>
            <a:ext cx="5767566" cy="1072378"/>
          </a:xfrm>
        </p:spPr>
        <p:txBody>
          <a:bodyPr anchor="ctr">
            <a:normAutofit/>
          </a:bodyPr>
          <a:lstStyle/>
          <a:p>
            <a:r>
              <a:rPr lang="en-US" sz="3600" b="1" dirty="0">
                <a:latin typeface="Source Sans Pro" panose="020B0503030403020204" pitchFamily="34" charset="0"/>
                <a:ea typeface="Source Sans Pro" panose="020B0503030403020204" pitchFamily="34" charset="0"/>
              </a:rPr>
              <a:t>Questions and answers</a:t>
            </a:r>
          </a:p>
        </p:txBody>
      </p:sp>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873102" y="2789239"/>
            <a:ext cx="5768442" cy="2683606"/>
          </a:xfrm>
        </p:spPr>
        <p:txBody>
          <a:bodyPr>
            <a:normAutofit/>
          </a:bodyPr>
          <a:lstStyle/>
          <a:p>
            <a:r>
              <a:rPr lang="en-US" sz="2000" dirty="0">
                <a:solidFill>
                  <a:srgbClr val="FFFFFE"/>
                </a:solidFill>
                <a:latin typeface="Source Sans Pro" panose="020B0503030403020204" pitchFamily="34" charset="0"/>
                <a:ea typeface="Source Sans Pro" panose="020B0503030403020204" pitchFamily="34" charset="0"/>
              </a:rPr>
              <a:t>How can you use this methodology at your work?</a:t>
            </a:r>
          </a:p>
          <a:p>
            <a:r>
              <a:rPr lang="en-US" sz="2000" dirty="0">
                <a:solidFill>
                  <a:srgbClr val="FFFFFE"/>
                </a:solidFill>
                <a:latin typeface="Source Sans Pro" panose="020B0503030403020204" pitchFamily="34" charset="0"/>
                <a:ea typeface="Source Sans Pro" panose="020B0503030403020204" pitchFamily="34" charset="0"/>
              </a:rPr>
              <a:t>What are your aha moments?</a:t>
            </a:r>
          </a:p>
          <a:p>
            <a:r>
              <a:rPr lang="en-US" sz="2000" dirty="0">
                <a:solidFill>
                  <a:srgbClr val="FFFFFE"/>
                </a:solidFill>
                <a:latin typeface="Source Sans Pro"/>
                <a:ea typeface="Source Sans Pro"/>
              </a:rPr>
              <a:t>What are your first steps?</a:t>
            </a:r>
          </a:p>
          <a:p>
            <a:endParaRPr lang="en-US" sz="1600" dirty="0">
              <a:solidFill>
                <a:srgbClr val="FFFFFE"/>
              </a:solidFill>
            </a:endParaRPr>
          </a:p>
        </p:txBody>
      </p:sp>
      <p:sp>
        <p:nvSpPr>
          <p:cNvPr id="4" name="TextBox 3">
            <a:extLst>
              <a:ext uri="{FF2B5EF4-FFF2-40B4-BE49-F238E27FC236}">
                <a16:creationId xmlns:a16="http://schemas.microsoft.com/office/drawing/2014/main" id="{EB188A2A-1BE3-1613-F8A7-14DE0D32E00E}"/>
              </a:ext>
            </a:extLst>
          </p:cNvPr>
          <p:cNvSpPr txBox="1"/>
          <p:nvPr/>
        </p:nvSpPr>
        <p:spPr>
          <a:xfrm>
            <a:off x="4203231" y="4828659"/>
            <a:ext cx="2531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solidFill>
                  <a:schemeClr val="bg1"/>
                </a:solidFill>
              </a:rPr>
              <a:t>osp@ofm.wa.gov</a:t>
            </a:r>
          </a:p>
        </p:txBody>
      </p:sp>
      <p:pic>
        <p:nvPicPr>
          <p:cNvPr id="10" name="Picture 9" descr="A handwritten text on a white background that says I am an ambitious, but novice gardener. Veronica.">
            <a:extLst>
              <a:ext uri="{FF2B5EF4-FFF2-40B4-BE49-F238E27FC236}">
                <a16:creationId xmlns:a16="http://schemas.microsoft.com/office/drawing/2014/main" id="{DC8A5178-5DDA-AD58-B331-075109AC5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7688" y="1983360"/>
            <a:ext cx="4380307" cy="3160934"/>
          </a:xfrm>
          <a:prstGeom prst="rect">
            <a:avLst/>
          </a:prstGeom>
        </p:spPr>
      </p:pic>
    </p:spTree>
    <p:extLst>
      <p:ext uri="{BB962C8B-B14F-4D97-AF65-F5344CB8AC3E}">
        <p14:creationId xmlns:p14="http://schemas.microsoft.com/office/powerpoint/2010/main" val="112514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8" name="Rectangle 167">
            <a:extLst>
              <a:ext uri="{FF2B5EF4-FFF2-40B4-BE49-F238E27FC236}">
                <a16:creationId xmlns:a16="http://schemas.microsoft.com/office/drawing/2014/main" id="{79246B4F-CEC3-442B-92D8-BD098634FD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a:extLst>
              <a:ext uri="{FF2B5EF4-FFF2-40B4-BE49-F238E27FC236}">
                <a16:creationId xmlns:a16="http://schemas.microsoft.com/office/drawing/2014/main" id="{65FBD374-0821-4540-A9E6-6DE9419C02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0" name="Freeform 5">
              <a:extLst>
                <a:ext uri="{FF2B5EF4-FFF2-40B4-BE49-F238E27FC236}">
                  <a16:creationId xmlns:a16="http://schemas.microsoft.com/office/drawing/2014/main" id="{A27E7C5F-F207-4F84-B0E4-B9A900800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Freeform 6">
              <a:extLst>
                <a:ext uri="{FF2B5EF4-FFF2-40B4-BE49-F238E27FC236}">
                  <a16:creationId xmlns:a16="http://schemas.microsoft.com/office/drawing/2014/main" id="{93C59A31-3A05-4470-A4AB-B9FDE6AFFB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Freeform 7">
              <a:extLst>
                <a:ext uri="{FF2B5EF4-FFF2-40B4-BE49-F238E27FC236}">
                  <a16:creationId xmlns:a16="http://schemas.microsoft.com/office/drawing/2014/main" id="{003BBC92-CD5E-43E2-92E3-416F7222D4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Freeform 8">
              <a:extLst>
                <a:ext uri="{FF2B5EF4-FFF2-40B4-BE49-F238E27FC236}">
                  <a16:creationId xmlns:a16="http://schemas.microsoft.com/office/drawing/2014/main" id="{5E9E24BF-C2A3-420A-B4A9-BCEEC2BF6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Freeform 9">
              <a:extLst>
                <a:ext uri="{FF2B5EF4-FFF2-40B4-BE49-F238E27FC236}">
                  <a16:creationId xmlns:a16="http://schemas.microsoft.com/office/drawing/2014/main" id="{14E9C41A-D496-46F5-BA6B-9C0BDA513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Freeform 10">
              <a:extLst>
                <a:ext uri="{FF2B5EF4-FFF2-40B4-BE49-F238E27FC236}">
                  <a16:creationId xmlns:a16="http://schemas.microsoft.com/office/drawing/2014/main" id="{B2705B6A-ECD1-438B-87EB-5185A04350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Freeform 11">
              <a:extLst>
                <a:ext uri="{FF2B5EF4-FFF2-40B4-BE49-F238E27FC236}">
                  <a16:creationId xmlns:a16="http://schemas.microsoft.com/office/drawing/2014/main" id="{960DF715-F99A-4519-818B-5C8496A168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Freeform 12">
              <a:extLst>
                <a:ext uri="{FF2B5EF4-FFF2-40B4-BE49-F238E27FC236}">
                  <a16:creationId xmlns:a16="http://schemas.microsoft.com/office/drawing/2014/main" id="{35A62970-D2C4-4E38-BBD1-3F5865C35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Freeform 13">
              <a:extLst>
                <a:ext uri="{FF2B5EF4-FFF2-40B4-BE49-F238E27FC236}">
                  <a16:creationId xmlns:a16="http://schemas.microsoft.com/office/drawing/2014/main" id="{EB000C85-44EE-4A15-8A65-5A82B5E549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Freeform 14">
              <a:extLst>
                <a:ext uri="{FF2B5EF4-FFF2-40B4-BE49-F238E27FC236}">
                  <a16:creationId xmlns:a16="http://schemas.microsoft.com/office/drawing/2014/main" id="{BEA52102-0A7F-446C-A8D4-0BFBDC5B39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Freeform 15">
              <a:extLst>
                <a:ext uri="{FF2B5EF4-FFF2-40B4-BE49-F238E27FC236}">
                  <a16:creationId xmlns:a16="http://schemas.microsoft.com/office/drawing/2014/main" id="{204729B9-8342-4FAA-91AA-6C7916497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Freeform 16">
              <a:extLst>
                <a:ext uri="{FF2B5EF4-FFF2-40B4-BE49-F238E27FC236}">
                  <a16:creationId xmlns:a16="http://schemas.microsoft.com/office/drawing/2014/main" id="{E7C0B72D-EF00-46D8-A0B2-C4A9616E28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Freeform 17">
              <a:extLst>
                <a:ext uri="{FF2B5EF4-FFF2-40B4-BE49-F238E27FC236}">
                  <a16:creationId xmlns:a16="http://schemas.microsoft.com/office/drawing/2014/main" id="{37A87EDA-7C11-4EEC-AF27-FFFD9D9186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
              <a:extLst>
                <a:ext uri="{FF2B5EF4-FFF2-40B4-BE49-F238E27FC236}">
                  <a16:creationId xmlns:a16="http://schemas.microsoft.com/office/drawing/2014/main" id="{3C73D59B-741F-4B2B-89C9-B9219C378E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Freeform 19">
              <a:extLst>
                <a:ext uri="{FF2B5EF4-FFF2-40B4-BE49-F238E27FC236}">
                  <a16:creationId xmlns:a16="http://schemas.microsoft.com/office/drawing/2014/main" id="{F34FFCC5-A45C-439A-BF42-803BDAD6004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Freeform 20">
              <a:extLst>
                <a:ext uri="{FF2B5EF4-FFF2-40B4-BE49-F238E27FC236}">
                  <a16:creationId xmlns:a16="http://schemas.microsoft.com/office/drawing/2014/main" id="{7A826C44-2E68-42C7-8CB3-A73A9224AD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Freeform 21">
              <a:extLst>
                <a:ext uri="{FF2B5EF4-FFF2-40B4-BE49-F238E27FC236}">
                  <a16:creationId xmlns:a16="http://schemas.microsoft.com/office/drawing/2014/main" id="{3ECF0188-197C-4CC5-926D-417ECCDA27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Freeform 22">
              <a:extLst>
                <a:ext uri="{FF2B5EF4-FFF2-40B4-BE49-F238E27FC236}">
                  <a16:creationId xmlns:a16="http://schemas.microsoft.com/office/drawing/2014/main" id="{548C91D9-D18F-4379-B47B-144B159C76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Freeform 23">
              <a:extLst>
                <a:ext uri="{FF2B5EF4-FFF2-40B4-BE49-F238E27FC236}">
                  <a16:creationId xmlns:a16="http://schemas.microsoft.com/office/drawing/2014/main" id="{3B68FF2F-116D-48CE-8915-5629872C6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Freeform 24">
              <a:extLst>
                <a:ext uri="{FF2B5EF4-FFF2-40B4-BE49-F238E27FC236}">
                  <a16:creationId xmlns:a16="http://schemas.microsoft.com/office/drawing/2014/main" id="{E495B9FA-536B-48D1-8282-5F1E51D1C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Freeform 25">
              <a:extLst>
                <a:ext uri="{FF2B5EF4-FFF2-40B4-BE49-F238E27FC236}">
                  <a16:creationId xmlns:a16="http://schemas.microsoft.com/office/drawing/2014/main" id="{03604607-25F9-440B-AB2A-38B65645B2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A woman who is dark skinned wearing glasses with long wavy hair holding a sign that says I am a fibre artist and Art quilter">
            <a:extLst>
              <a:ext uri="{FF2B5EF4-FFF2-40B4-BE49-F238E27FC236}">
                <a16:creationId xmlns:a16="http://schemas.microsoft.com/office/drawing/2014/main" id="{B98A52E3-CF84-086F-013F-749437D1D015}"/>
              </a:ext>
            </a:extLst>
          </p:cNvPr>
          <p:cNvPicPr>
            <a:picLocks noChangeAspect="1"/>
          </p:cNvPicPr>
          <p:nvPr/>
        </p:nvPicPr>
        <p:blipFill>
          <a:blip r:embed="rId3">
            <a:extLst>
              <a:ext uri="{28A0092B-C50C-407E-A947-70E740481C1C}">
                <a14:useLocalDpi xmlns:a14="http://schemas.microsoft.com/office/drawing/2010/main" val="0"/>
              </a:ext>
            </a:extLst>
          </a:blip>
          <a:srcRect t="26467"/>
          <a:stretch/>
        </p:blipFill>
        <p:spPr>
          <a:xfrm>
            <a:off x="20" y="-1"/>
            <a:ext cx="5246087" cy="6858000"/>
          </a:xfrm>
          <a:prstGeom prst="rect">
            <a:avLst/>
          </a:prstGeom>
          <a:ln w="9525">
            <a:solidFill>
              <a:schemeClr val="tx1">
                <a:alpha val="20000"/>
              </a:schemeClr>
            </a:solidFill>
          </a:ln>
        </p:spPr>
      </p:pic>
      <p:grpSp>
        <p:nvGrpSpPr>
          <p:cNvPr id="191" name="Group 190">
            <a:extLst>
              <a:ext uri="{FF2B5EF4-FFF2-40B4-BE49-F238E27FC236}">
                <a16:creationId xmlns:a16="http://schemas.microsoft.com/office/drawing/2014/main" id="{65989F4E-E386-486E-9C22-DB9E5592CB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33" name="Rectangle 132">
              <a:extLst>
                <a:ext uri="{FF2B5EF4-FFF2-40B4-BE49-F238E27FC236}">
                  <a16:creationId xmlns:a16="http://schemas.microsoft.com/office/drawing/2014/main" id="{A89D1164-9929-4921-BBBB-874016220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22">
              <a:extLst>
                <a:ext uri="{FF2B5EF4-FFF2-40B4-BE49-F238E27FC236}">
                  <a16:creationId xmlns:a16="http://schemas.microsoft.com/office/drawing/2014/main" id="{B075D074-74F5-4AF6-BD57-3FA04CA12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AB10B3EF-C0DF-4ACD-86A9-A0CC0FE20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88632" y="2358391"/>
            <a:ext cx="3261358" cy="1534182"/>
          </a:xfrm>
        </p:spPr>
        <p:txBody>
          <a:bodyPr>
            <a:normAutofit/>
          </a:bodyPr>
          <a:lstStyle/>
          <a:p>
            <a:r>
              <a:rPr lang="en-US" dirty="0">
                <a:latin typeface="Source Sans Pro" panose="020B0503030403020204" pitchFamily="34" charset="0"/>
                <a:ea typeface="Source Sans Pro" panose="020B0503030403020204" pitchFamily="34" charset="0"/>
              </a:rPr>
              <a:t>Agenda </a:t>
            </a:r>
          </a:p>
        </p:txBody>
      </p:sp>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6079808" y="803186"/>
            <a:ext cx="5320512" cy="5248622"/>
          </a:xfrm>
        </p:spPr>
        <p:txBody>
          <a:bodyPr>
            <a:normAutofit/>
          </a:bodyPr>
          <a:lstStyle/>
          <a:p>
            <a:pPr>
              <a:buClr>
                <a:srgbClr val="6FB1C3"/>
              </a:buClr>
            </a:pPr>
            <a:r>
              <a:rPr lang="en-US">
                <a:latin typeface="Source Sans Pro" panose="020B0503030403020204" pitchFamily="34" charset="0"/>
                <a:ea typeface="Source Sans Pro" panose="020B0503030403020204" pitchFamily="34" charset="0"/>
              </a:rPr>
              <a:t>Welcome and icebreaker </a:t>
            </a:r>
          </a:p>
          <a:p>
            <a:pPr>
              <a:buClr>
                <a:srgbClr val="6FB1C3"/>
              </a:buClr>
            </a:pPr>
            <a:r>
              <a:rPr lang="en-US">
                <a:latin typeface="Source Sans Pro" panose="020B0503030403020204" pitchFamily="34" charset="0"/>
                <a:ea typeface="Source Sans Pro" panose="020B0503030403020204" pitchFamily="34" charset="0"/>
              </a:rPr>
              <a:t>Learning objectives </a:t>
            </a:r>
          </a:p>
          <a:p>
            <a:pPr>
              <a:buClr>
                <a:srgbClr val="6FB1C3"/>
              </a:buClr>
            </a:pPr>
            <a:r>
              <a:rPr lang="en-US">
                <a:latin typeface="Source Sans Pro" panose="020B0503030403020204" pitchFamily="34" charset="0"/>
                <a:ea typeface="Source Sans Pro" panose="020B0503030403020204" pitchFamily="34" charset="0"/>
              </a:rPr>
              <a:t>Plan – Do – Check – Act </a:t>
            </a:r>
          </a:p>
          <a:p>
            <a:pPr>
              <a:buClr>
                <a:srgbClr val="6FB1C3"/>
              </a:buClr>
            </a:pPr>
            <a:r>
              <a:rPr lang="en-US">
                <a:latin typeface="Source Sans Pro" panose="020B0503030403020204" pitchFamily="34" charset="0"/>
                <a:ea typeface="Source Sans Pro" panose="020B0503030403020204" pitchFamily="34" charset="0"/>
              </a:rPr>
              <a:t>Compassionate Accountability PDCA </a:t>
            </a:r>
          </a:p>
          <a:p>
            <a:pPr>
              <a:buClr>
                <a:srgbClr val="6FB1C3"/>
              </a:buClr>
            </a:pPr>
            <a:r>
              <a:rPr lang="en-US">
                <a:latin typeface="Source Sans Pro" panose="020B0503030403020204" pitchFamily="34" charset="0"/>
                <a:ea typeface="Source Sans Pro" panose="020B0503030403020204" pitchFamily="34" charset="0"/>
              </a:rPr>
              <a:t>Office of Financial Mangement overview</a:t>
            </a:r>
          </a:p>
          <a:p>
            <a:pPr>
              <a:buClr>
                <a:srgbClr val="6FB1C3"/>
              </a:buClr>
            </a:pPr>
            <a:r>
              <a:rPr lang="en-US">
                <a:latin typeface="Source Sans Pro" panose="020B0503030403020204" pitchFamily="34" charset="0"/>
                <a:ea typeface="Source Sans Pro" panose="020B0503030403020204" pitchFamily="34" charset="0"/>
              </a:rPr>
              <a:t>Equity and belonging case study </a:t>
            </a:r>
          </a:p>
          <a:p>
            <a:pPr>
              <a:buClr>
                <a:srgbClr val="6FB1C3"/>
              </a:buClr>
            </a:pPr>
            <a:r>
              <a:rPr lang="en-US">
                <a:latin typeface="Source Sans Pro" panose="020B0503030403020204" pitchFamily="34" charset="0"/>
                <a:ea typeface="Source Sans Pro" panose="020B0503030403020204" pitchFamily="34" charset="0"/>
              </a:rPr>
              <a:t>Closing </a:t>
            </a:r>
          </a:p>
          <a:p>
            <a:pPr>
              <a:buClr>
                <a:srgbClr val="6FB1C3"/>
              </a:buClr>
            </a:pPr>
            <a:r>
              <a:rPr lang="en-US">
                <a:latin typeface="Source Sans Pro" panose="020B0503030403020204" pitchFamily="34" charset="0"/>
                <a:ea typeface="Source Sans Pro" panose="020B0503030403020204" pitchFamily="34" charset="0"/>
              </a:rPr>
              <a:t>Questions and answers </a:t>
            </a:r>
          </a:p>
        </p:txBody>
      </p:sp>
    </p:spTree>
    <p:extLst>
      <p:ext uri="{BB962C8B-B14F-4D97-AF65-F5344CB8AC3E}">
        <p14:creationId xmlns:p14="http://schemas.microsoft.com/office/powerpoint/2010/main" val="630645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398E8958-A0BD-4366-8F61-3A496C51C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a:extLst>
              <a:ext uri="{FF2B5EF4-FFF2-40B4-BE49-F238E27FC236}">
                <a16:creationId xmlns:a16="http://schemas.microsoft.com/office/drawing/2014/main" id="{D445862C-E73D-4EFB-9DD5-8A5E3473E1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96" name="Freeform 5">
              <a:extLst>
                <a:ext uri="{FF2B5EF4-FFF2-40B4-BE49-F238E27FC236}">
                  <a16:creationId xmlns:a16="http://schemas.microsoft.com/office/drawing/2014/main" id="{D2676ED1-2492-46B6-88D6-C9ED257B75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6">
              <a:extLst>
                <a:ext uri="{FF2B5EF4-FFF2-40B4-BE49-F238E27FC236}">
                  <a16:creationId xmlns:a16="http://schemas.microsoft.com/office/drawing/2014/main" id="{58A42DCC-C6BA-4B68-9FC4-FEE653997B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8" name="Freeform 7">
              <a:extLst>
                <a:ext uri="{FF2B5EF4-FFF2-40B4-BE49-F238E27FC236}">
                  <a16:creationId xmlns:a16="http://schemas.microsoft.com/office/drawing/2014/main" id="{F81ED05C-778D-41F3-9C0E-6DE1D668A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9" name="Freeform 8">
              <a:extLst>
                <a:ext uri="{FF2B5EF4-FFF2-40B4-BE49-F238E27FC236}">
                  <a16:creationId xmlns:a16="http://schemas.microsoft.com/office/drawing/2014/main" id="{EE063861-F6FC-4CC1-A77E-5993E5E252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0" name="Freeform 9">
              <a:extLst>
                <a:ext uri="{FF2B5EF4-FFF2-40B4-BE49-F238E27FC236}">
                  <a16:creationId xmlns:a16="http://schemas.microsoft.com/office/drawing/2014/main" id="{7E1DA2FC-6137-4EC4-B9F4-72264C39D41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1" name="Freeform 10">
              <a:extLst>
                <a:ext uri="{FF2B5EF4-FFF2-40B4-BE49-F238E27FC236}">
                  <a16:creationId xmlns:a16="http://schemas.microsoft.com/office/drawing/2014/main" id="{BFE9E3A7-993F-401D-8B16-53BFC6FA2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11">
              <a:extLst>
                <a:ext uri="{FF2B5EF4-FFF2-40B4-BE49-F238E27FC236}">
                  <a16:creationId xmlns:a16="http://schemas.microsoft.com/office/drawing/2014/main" id="{23757125-5D70-4D7A-B223-2FFC51F5B3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12">
              <a:extLst>
                <a:ext uri="{FF2B5EF4-FFF2-40B4-BE49-F238E27FC236}">
                  <a16:creationId xmlns:a16="http://schemas.microsoft.com/office/drawing/2014/main" id="{03C4207E-9457-436F-B9A0-C3CAEBF816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13">
              <a:extLst>
                <a:ext uri="{FF2B5EF4-FFF2-40B4-BE49-F238E27FC236}">
                  <a16:creationId xmlns:a16="http://schemas.microsoft.com/office/drawing/2014/main" id="{64EE9697-E49F-4E62-8318-9E2DBC6E7C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14">
              <a:extLst>
                <a:ext uri="{FF2B5EF4-FFF2-40B4-BE49-F238E27FC236}">
                  <a16:creationId xmlns:a16="http://schemas.microsoft.com/office/drawing/2014/main" id="{0800120F-70F4-4696-BAFB-BBC0BC5764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
              <a:extLst>
                <a:ext uri="{FF2B5EF4-FFF2-40B4-BE49-F238E27FC236}">
                  <a16:creationId xmlns:a16="http://schemas.microsoft.com/office/drawing/2014/main" id="{8D1E1ADB-5BAA-49F4-BE24-044E941043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6">
              <a:extLst>
                <a:ext uri="{FF2B5EF4-FFF2-40B4-BE49-F238E27FC236}">
                  <a16:creationId xmlns:a16="http://schemas.microsoft.com/office/drawing/2014/main" id="{9D410413-BDE6-4A4E-930A-0ACBBF8CD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7">
              <a:extLst>
                <a:ext uri="{FF2B5EF4-FFF2-40B4-BE49-F238E27FC236}">
                  <a16:creationId xmlns:a16="http://schemas.microsoft.com/office/drawing/2014/main" id="{0EBF657D-5B37-4F84-8833-C569EAB904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8">
              <a:extLst>
                <a:ext uri="{FF2B5EF4-FFF2-40B4-BE49-F238E27FC236}">
                  <a16:creationId xmlns:a16="http://schemas.microsoft.com/office/drawing/2014/main" id="{A2DBF00E-BE35-44EC-A95B-8B2EE92335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9">
              <a:extLst>
                <a:ext uri="{FF2B5EF4-FFF2-40B4-BE49-F238E27FC236}">
                  <a16:creationId xmlns:a16="http://schemas.microsoft.com/office/drawing/2014/main" id="{BA2C8141-5135-467E-B940-D3836B16E9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20">
              <a:extLst>
                <a:ext uri="{FF2B5EF4-FFF2-40B4-BE49-F238E27FC236}">
                  <a16:creationId xmlns:a16="http://schemas.microsoft.com/office/drawing/2014/main" id="{44991C1A-45E7-45C6-8816-BFEDFFCCB7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21">
              <a:extLst>
                <a:ext uri="{FF2B5EF4-FFF2-40B4-BE49-F238E27FC236}">
                  <a16:creationId xmlns:a16="http://schemas.microsoft.com/office/drawing/2014/main" id="{B88BEC13-903F-4318-B5AB-DC23ED2ED5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22">
              <a:extLst>
                <a:ext uri="{FF2B5EF4-FFF2-40B4-BE49-F238E27FC236}">
                  <a16:creationId xmlns:a16="http://schemas.microsoft.com/office/drawing/2014/main" id="{41E259CE-D2C5-4FBC-9FAE-5AB0BBD0E4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23">
              <a:extLst>
                <a:ext uri="{FF2B5EF4-FFF2-40B4-BE49-F238E27FC236}">
                  <a16:creationId xmlns:a16="http://schemas.microsoft.com/office/drawing/2014/main" id="{495CB679-05D8-44D1-8218-C52552952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24">
              <a:extLst>
                <a:ext uri="{FF2B5EF4-FFF2-40B4-BE49-F238E27FC236}">
                  <a16:creationId xmlns:a16="http://schemas.microsoft.com/office/drawing/2014/main" id="{DFCC6878-2DB4-4497-B668-E75220A20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5">
              <a:extLst>
                <a:ext uri="{FF2B5EF4-FFF2-40B4-BE49-F238E27FC236}">
                  <a16:creationId xmlns:a16="http://schemas.microsoft.com/office/drawing/2014/main" id="{36254A6B-DCFA-42AD-906C-C43E2CAE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18" name="Rectangle 117">
            <a:extLst>
              <a:ext uri="{FF2B5EF4-FFF2-40B4-BE49-F238E27FC236}">
                <a16:creationId xmlns:a16="http://schemas.microsoft.com/office/drawing/2014/main" id="{1429180E-866D-447C-A170-484000E48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Isosceles Triangle 22">
            <a:extLst>
              <a:ext uri="{FF2B5EF4-FFF2-40B4-BE49-F238E27FC236}">
                <a16:creationId xmlns:a16="http://schemas.microsoft.com/office/drawing/2014/main" id="{FEE51AA4-287D-4CB8-8CD4-D6986106F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0177ACA7-E71A-4888-9EBD-074801D88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73978" y="1718735"/>
            <a:ext cx="5767566" cy="1072378"/>
          </a:xfrm>
        </p:spPr>
        <p:txBody>
          <a:bodyPr anchor="ctr">
            <a:normAutofit/>
          </a:bodyPr>
          <a:lstStyle/>
          <a:p>
            <a:r>
              <a:rPr lang="en-US" sz="3600" b="1" dirty="0">
                <a:latin typeface="Source Sans Pro" panose="020B0503030403020204" pitchFamily="34" charset="0"/>
                <a:ea typeface="Source Sans Pro" panose="020B0503030403020204" pitchFamily="34" charset="0"/>
              </a:rPr>
              <a:t>Icebreaker</a:t>
            </a:r>
          </a:p>
        </p:txBody>
      </p:sp>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873102" y="2789239"/>
            <a:ext cx="5768442" cy="2683606"/>
          </a:xfrm>
        </p:spPr>
        <p:txBody>
          <a:bodyPr vert="horz" lIns="91440" tIns="45720" rIns="91440" bIns="45720" rtlCol="0">
            <a:normAutofit/>
          </a:bodyPr>
          <a:lstStyle/>
          <a:p>
            <a:r>
              <a:rPr lang="en-US" sz="2400" dirty="0">
                <a:solidFill>
                  <a:srgbClr val="FFFFFE"/>
                </a:solidFill>
                <a:latin typeface="Source Sans Pro" panose="020B0503030403020204" pitchFamily="34" charset="0"/>
                <a:ea typeface="Source Sans Pro" panose="020B0503030403020204" pitchFamily="34" charset="0"/>
              </a:rPr>
              <a:t>Use the chat:</a:t>
            </a:r>
          </a:p>
          <a:p>
            <a:pPr lvl="1">
              <a:buClr>
                <a:schemeClr val="bg1"/>
              </a:buClr>
            </a:pPr>
            <a:r>
              <a:rPr lang="en-US" sz="2400" dirty="0">
                <a:solidFill>
                  <a:srgbClr val="FFFFFE"/>
                </a:solidFill>
                <a:latin typeface="Source Sans Pro" panose="020B0503030403020204" pitchFamily="34" charset="0"/>
                <a:ea typeface="Source Sans Pro" panose="020B0503030403020204" pitchFamily="34" charset="0"/>
              </a:rPr>
              <a:t>What words come to mind when you think of accountability?</a:t>
            </a:r>
          </a:p>
          <a:p>
            <a:pPr lvl="1">
              <a:buClr>
                <a:schemeClr val="bg1"/>
              </a:buClr>
            </a:pPr>
            <a:r>
              <a:rPr lang="en-US" sz="2400" dirty="0">
                <a:solidFill>
                  <a:srgbClr val="FFFFFE"/>
                </a:solidFill>
                <a:latin typeface="Source Sans Pro" panose="020B0503030403020204" pitchFamily="34" charset="0"/>
                <a:ea typeface="Source Sans Pro" panose="020B0503030403020204" pitchFamily="34" charset="0"/>
              </a:rPr>
              <a:t>How about compassion?</a:t>
            </a:r>
          </a:p>
        </p:txBody>
      </p:sp>
      <p:sp>
        <p:nvSpPr>
          <p:cNvPr id="124" name="Rectangle 123">
            <a:extLst>
              <a:ext uri="{FF2B5EF4-FFF2-40B4-BE49-F238E27FC236}">
                <a16:creationId xmlns:a16="http://schemas.microsoft.com/office/drawing/2014/main" id="{B2DF6337-9683-4A06-B3D5-CB22C7F4F2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animated pear tree with different colors of green pears.">
            <a:extLst>
              <a:ext uri="{FF2B5EF4-FFF2-40B4-BE49-F238E27FC236}">
                <a16:creationId xmlns:a16="http://schemas.microsoft.com/office/drawing/2014/main" id="{E4E98C5C-1DE4-4065-FB9C-EB7B75795B16}"/>
              </a:ext>
            </a:extLst>
          </p:cNvPr>
          <p:cNvPicPr>
            <a:picLocks noChangeAspect="1"/>
          </p:cNvPicPr>
          <p:nvPr/>
        </p:nvPicPr>
        <p:blipFill rotWithShape="1">
          <a:blip r:embed="rId3">
            <a:extLst>
              <a:ext uri="{28A0092B-C50C-407E-A947-70E740481C1C}">
                <a14:useLocalDpi xmlns:a14="http://schemas.microsoft.com/office/drawing/2010/main" val="0"/>
              </a:ext>
            </a:extLst>
          </a:blip>
          <a:srcRect l="4676" t="14942" r="57864" b="17679"/>
          <a:stretch/>
        </p:blipFill>
        <p:spPr>
          <a:xfrm>
            <a:off x="7876652" y="1414828"/>
            <a:ext cx="3990545" cy="4037487"/>
          </a:xfrm>
          <a:prstGeom prst="rect">
            <a:avLst/>
          </a:prstGeom>
        </p:spPr>
      </p:pic>
    </p:spTree>
    <p:extLst>
      <p:ext uri="{BB962C8B-B14F-4D97-AF65-F5344CB8AC3E}">
        <p14:creationId xmlns:p14="http://schemas.microsoft.com/office/powerpoint/2010/main" val="276311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 name="Rectangle 122">
            <a:extLst>
              <a:ext uri="{FF2B5EF4-FFF2-40B4-BE49-F238E27FC236}">
                <a16:creationId xmlns:a16="http://schemas.microsoft.com/office/drawing/2014/main" id="{A2027178-7D50-45EC-B6F1-B308D927D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5" name="Group 124">
            <a:extLst>
              <a:ext uri="{FF2B5EF4-FFF2-40B4-BE49-F238E27FC236}">
                <a16:creationId xmlns:a16="http://schemas.microsoft.com/office/drawing/2014/main" id="{FBFB0784-3787-467E-A6EE-25169A9E34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6" name="Freeform 5">
              <a:extLst>
                <a:ext uri="{FF2B5EF4-FFF2-40B4-BE49-F238E27FC236}">
                  <a16:creationId xmlns:a16="http://schemas.microsoft.com/office/drawing/2014/main" id="{6EFDEEA2-9104-45E6-AF84-02D4F2AF09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6">
              <a:extLst>
                <a:ext uri="{FF2B5EF4-FFF2-40B4-BE49-F238E27FC236}">
                  <a16:creationId xmlns:a16="http://schemas.microsoft.com/office/drawing/2014/main" id="{6F06355B-DEC0-45C2-89B2-1A247E3B8A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
              <a:extLst>
                <a:ext uri="{FF2B5EF4-FFF2-40B4-BE49-F238E27FC236}">
                  <a16:creationId xmlns:a16="http://schemas.microsoft.com/office/drawing/2014/main" id="{569C34B8-F819-4420-B1A9-64D1B5B4B0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8">
              <a:extLst>
                <a:ext uri="{FF2B5EF4-FFF2-40B4-BE49-F238E27FC236}">
                  <a16:creationId xmlns:a16="http://schemas.microsoft.com/office/drawing/2014/main" id="{A5F616BE-1406-4447-A183-8EE3C7BD2A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9">
              <a:extLst>
                <a:ext uri="{FF2B5EF4-FFF2-40B4-BE49-F238E27FC236}">
                  <a16:creationId xmlns:a16="http://schemas.microsoft.com/office/drawing/2014/main" id="{2A37FA47-1FC3-4334-AC18-5B6ED741AA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10">
              <a:extLst>
                <a:ext uri="{FF2B5EF4-FFF2-40B4-BE49-F238E27FC236}">
                  <a16:creationId xmlns:a16="http://schemas.microsoft.com/office/drawing/2014/main" id="{7B04A83D-947D-46A6-8469-7BE0DF3D9F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11">
              <a:extLst>
                <a:ext uri="{FF2B5EF4-FFF2-40B4-BE49-F238E27FC236}">
                  <a16:creationId xmlns:a16="http://schemas.microsoft.com/office/drawing/2014/main" id="{906C381D-DFD2-47A1-AA8D-8159092134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12">
              <a:extLst>
                <a:ext uri="{FF2B5EF4-FFF2-40B4-BE49-F238E27FC236}">
                  <a16:creationId xmlns:a16="http://schemas.microsoft.com/office/drawing/2014/main" id="{A1433A25-4155-4825-B971-1D074BD073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13">
              <a:extLst>
                <a:ext uri="{FF2B5EF4-FFF2-40B4-BE49-F238E27FC236}">
                  <a16:creationId xmlns:a16="http://schemas.microsoft.com/office/drawing/2014/main" id="{E01A32C9-289C-421C-B41D-0169056552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14">
              <a:extLst>
                <a:ext uri="{FF2B5EF4-FFF2-40B4-BE49-F238E27FC236}">
                  <a16:creationId xmlns:a16="http://schemas.microsoft.com/office/drawing/2014/main" id="{53463A9E-88CC-4811-BB2D-5778FA9C0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15">
              <a:extLst>
                <a:ext uri="{FF2B5EF4-FFF2-40B4-BE49-F238E27FC236}">
                  <a16:creationId xmlns:a16="http://schemas.microsoft.com/office/drawing/2014/main" id="{7F4D8BF6-631F-4175-9011-8D40AC236D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16">
              <a:extLst>
                <a:ext uri="{FF2B5EF4-FFF2-40B4-BE49-F238E27FC236}">
                  <a16:creationId xmlns:a16="http://schemas.microsoft.com/office/drawing/2014/main" id="{EAE207AB-C806-428E-93DC-6B56AFA94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17">
              <a:extLst>
                <a:ext uri="{FF2B5EF4-FFF2-40B4-BE49-F238E27FC236}">
                  <a16:creationId xmlns:a16="http://schemas.microsoft.com/office/drawing/2014/main" id="{32DD6688-FAE4-4C88-A2D2-06E78EEC7E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18">
              <a:extLst>
                <a:ext uri="{FF2B5EF4-FFF2-40B4-BE49-F238E27FC236}">
                  <a16:creationId xmlns:a16="http://schemas.microsoft.com/office/drawing/2014/main" id="{38F11FA6-F020-4212-9F82-3FD3620F8C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19">
              <a:extLst>
                <a:ext uri="{FF2B5EF4-FFF2-40B4-BE49-F238E27FC236}">
                  <a16:creationId xmlns:a16="http://schemas.microsoft.com/office/drawing/2014/main" id="{40C14816-DF20-412B-950D-FE7633961B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20">
              <a:extLst>
                <a:ext uri="{FF2B5EF4-FFF2-40B4-BE49-F238E27FC236}">
                  <a16:creationId xmlns:a16="http://schemas.microsoft.com/office/drawing/2014/main" id="{0AC1E853-8099-443B-A67A-1E376A20B7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21">
              <a:extLst>
                <a:ext uri="{FF2B5EF4-FFF2-40B4-BE49-F238E27FC236}">
                  <a16:creationId xmlns:a16="http://schemas.microsoft.com/office/drawing/2014/main" id="{028938CB-121E-4406-B8F9-BC7FF1B433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22">
              <a:extLst>
                <a:ext uri="{FF2B5EF4-FFF2-40B4-BE49-F238E27FC236}">
                  <a16:creationId xmlns:a16="http://schemas.microsoft.com/office/drawing/2014/main" id="{5ED914C0-4CD8-4F58-87E0-5D5F15CC85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23">
              <a:extLst>
                <a:ext uri="{FF2B5EF4-FFF2-40B4-BE49-F238E27FC236}">
                  <a16:creationId xmlns:a16="http://schemas.microsoft.com/office/drawing/2014/main" id="{6D40C2DC-80E0-4AD7-87E2-18591B0AEF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24">
              <a:extLst>
                <a:ext uri="{FF2B5EF4-FFF2-40B4-BE49-F238E27FC236}">
                  <a16:creationId xmlns:a16="http://schemas.microsoft.com/office/drawing/2014/main" id="{C037FE17-4C37-4F17-9CB2-07E73D2119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25">
              <a:extLst>
                <a:ext uri="{FF2B5EF4-FFF2-40B4-BE49-F238E27FC236}">
                  <a16:creationId xmlns:a16="http://schemas.microsoft.com/office/drawing/2014/main" id="{89DA310C-435C-4F9B-B5A8-AD646724ADC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8" name="Group 147">
            <a:extLst>
              <a:ext uri="{FF2B5EF4-FFF2-40B4-BE49-F238E27FC236}">
                <a16:creationId xmlns:a16="http://schemas.microsoft.com/office/drawing/2014/main" id="{EB198604-08D7-456B-AE20-46A30AD512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49" name="Rectangle 148">
              <a:extLst>
                <a:ext uri="{FF2B5EF4-FFF2-40B4-BE49-F238E27FC236}">
                  <a16:creationId xmlns:a16="http://schemas.microsoft.com/office/drawing/2014/main" id="{3F1BE5B2-B6C9-4994-8846-E4B4DA3E4F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0" name="Isosceles Triangle 22">
              <a:extLst>
                <a:ext uri="{FF2B5EF4-FFF2-40B4-BE49-F238E27FC236}">
                  <a16:creationId xmlns:a16="http://schemas.microsoft.com/office/drawing/2014/main" id="{5157B8F2-712A-40CD-937A-F89CFA9F6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1" name="Rectangle 150">
              <a:extLst>
                <a:ext uri="{FF2B5EF4-FFF2-40B4-BE49-F238E27FC236}">
                  <a16:creationId xmlns:a16="http://schemas.microsoft.com/office/drawing/2014/main" id="{ED7B0AD3-0B85-4F09-91AF-61749A0158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AE95E21B-6D32-CD17-0D68-EBEE82455636}"/>
              </a:ext>
            </a:extLst>
          </p:cNvPr>
          <p:cNvSpPr>
            <a:spLocks noGrp="1"/>
          </p:cNvSpPr>
          <p:nvPr>
            <p:ph type="title"/>
          </p:nvPr>
        </p:nvSpPr>
        <p:spPr>
          <a:xfrm>
            <a:off x="888631" y="2358391"/>
            <a:ext cx="3498979" cy="2453676"/>
          </a:xfrm>
        </p:spPr>
        <p:txBody>
          <a:bodyPr>
            <a:normAutofit/>
          </a:bodyPr>
          <a:lstStyle/>
          <a:p>
            <a:r>
              <a:rPr lang="en-US" b="1" dirty="0">
                <a:latin typeface="Source Sans Pro" panose="020B0503030403020204" pitchFamily="34" charset="0"/>
                <a:ea typeface="Source Sans Pro" panose="020B0503030403020204" pitchFamily="34" charset="0"/>
                <a:cs typeface="Calibri Light"/>
              </a:rPr>
              <a:t>How are jobs help others</a:t>
            </a:r>
          </a:p>
        </p:txBody>
      </p:sp>
      <p:pic>
        <p:nvPicPr>
          <p:cNvPr id="4" name="Picture 3" descr="Photo of Lenora Sneva.">
            <a:extLst>
              <a:ext uri="{FF2B5EF4-FFF2-40B4-BE49-F238E27FC236}">
                <a16:creationId xmlns:a16="http://schemas.microsoft.com/office/drawing/2014/main" id="{42C0DFCA-D0D9-F7FF-F4AB-8142A5A54EAA}"/>
              </a:ext>
            </a:extLst>
          </p:cNvPr>
          <p:cNvPicPr>
            <a:picLocks noChangeAspect="1"/>
          </p:cNvPicPr>
          <p:nvPr/>
        </p:nvPicPr>
        <p:blipFill rotWithShape="1">
          <a:blip r:embed="rId3"/>
          <a:srcRect l="16079" r="15333" b="4"/>
          <a:stretch/>
        </p:blipFill>
        <p:spPr>
          <a:xfrm>
            <a:off x="5112331" y="807763"/>
            <a:ext cx="3059586" cy="2977469"/>
          </a:xfrm>
          <a:prstGeom prst="rect">
            <a:avLst/>
          </a:prstGeom>
          <a:ln w="9525">
            <a:solidFill>
              <a:schemeClr val="tx1">
                <a:alpha val="20000"/>
              </a:schemeClr>
            </a:solidFill>
          </a:ln>
        </p:spPr>
      </p:pic>
      <p:pic>
        <p:nvPicPr>
          <p:cNvPr id="6" name="Picture 5" descr="Photo of Amber Coleman. ">
            <a:extLst>
              <a:ext uri="{FF2B5EF4-FFF2-40B4-BE49-F238E27FC236}">
                <a16:creationId xmlns:a16="http://schemas.microsoft.com/office/drawing/2014/main" id="{AF8BA1EE-6A63-7FAB-49E4-E81B9578A3B4}"/>
              </a:ext>
            </a:extLst>
          </p:cNvPr>
          <p:cNvPicPr>
            <a:picLocks noChangeAspect="1"/>
          </p:cNvPicPr>
          <p:nvPr/>
        </p:nvPicPr>
        <p:blipFill rotWithShape="1">
          <a:blip r:embed="rId4"/>
          <a:srcRect t="2684"/>
          <a:stretch/>
        </p:blipFill>
        <p:spPr>
          <a:xfrm>
            <a:off x="8330883" y="804036"/>
            <a:ext cx="3059586" cy="2977469"/>
          </a:xfrm>
          <a:prstGeom prst="rect">
            <a:avLst/>
          </a:prstGeom>
          <a:ln w="9525">
            <a:solidFill>
              <a:schemeClr val="tx1">
                <a:alpha val="20000"/>
              </a:schemeClr>
            </a:solidFill>
          </a:ln>
        </p:spPr>
      </p:pic>
      <p:sp>
        <p:nvSpPr>
          <p:cNvPr id="3" name="Content Placeholder 2">
            <a:extLst>
              <a:ext uri="{FF2B5EF4-FFF2-40B4-BE49-F238E27FC236}">
                <a16:creationId xmlns:a16="http://schemas.microsoft.com/office/drawing/2014/main" id="{8FC16F7F-7083-C60B-EA32-0106068FB725}"/>
              </a:ext>
            </a:extLst>
          </p:cNvPr>
          <p:cNvSpPr>
            <a:spLocks noGrp="1"/>
          </p:cNvSpPr>
          <p:nvPr>
            <p:ph idx="1"/>
          </p:nvPr>
        </p:nvSpPr>
        <p:spPr>
          <a:xfrm>
            <a:off x="5118447" y="4267830"/>
            <a:ext cx="6281873" cy="1783977"/>
          </a:xfrm>
        </p:spPr>
        <p:txBody>
          <a:bodyPr vert="horz" lIns="91440" tIns="45720" rIns="91440" bIns="45720" rtlCol="0">
            <a:normAutofit/>
          </a:bodyPr>
          <a:lstStyle/>
          <a:p>
            <a:pPr>
              <a:buClr>
                <a:srgbClr val="1275E6"/>
              </a:buClr>
            </a:pPr>
            <a:r>
              <a:rPr lang="en-US" dirty="0">
                <a:latin typeface="Source Sans Pro" panose="020B0503030403020204" pitchFamily="34" charset="0"/>
                <a:ea typeface="Source Sans Pro" panose="020B0503030403020204" pitchFamily="34" charset="0"/>
              </a:rPr>
              <a:t>Lenora Sneva, OFM Organization Strategy and Performance Director and Equity Officer</a:t>
            </a:r>
          </a:p>
          <a:p>
            <a:pPr>
              <a:buClr>
                <a:srgbClr val="1275E6"/>
              </a:buClr>
            </a:pPr>
            <a:r>
              <a:rPr lang="en-US" dirty="0">
                <a:latin typeface="Source Sans Pro" panose="020B0503030403020204" pitchFamily="34" charset="0"/>
                <a:ea typeface="Source Sans Pro" panose="020B0503030403020204" pitchFamily="34" charset="0"/>
              </a:rPr>
              <a:t>Amber Coleman, OFM Pro-Equity Consultant</a:t>
            </a:r>
          </a:p>
        </p:txBody>
      </p:sp>
    </p:spTree>
    <p:extLst>
      <p:ext uri="{BB962C8B-B14F-4D97-AF65-F5344CB8AC3E}">
        <p14:creationId xmlns:p14="http://schemas.microsoft.com/office/powerpoint/2010/main" val="1895470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7"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8"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79"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0"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1"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2"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3"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4"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5"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6"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7"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8"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89"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0"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1"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2"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3"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4"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5"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6"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97"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99" name="Rectangle 98">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B51CD6-2862-AF6B-6BA7-9997A1F4CC64}"/>
              </a:ext>
            </a:extLst>
          </p:cNvPr>
          <p:cNvSpPr>
            <a:spLocks noGrp="1"/>
          </p:cNvSpPr>
          <p:nvPr>
            <p:ph type="title"/>
          </p:nvPr>
        </p:nvSpPr>
        <p:spPr>
          <a:xfrm>
            <a:off x="645459" y="960120"/>
            <a:ext cx="3865695" cy="4171278"/>
          </a:xfrm>
        </p:spPr>
        <p:txBody>
          <a:bodyPr>
            <a:normAutofit/>
          </a:bodyPr>
          <a:lstStyle/>
          <a:p>
            <a:pPr algn="r"/>
            <a:r>
              <a:rPr lang="en-US" sz="4400" b="1" dirty="0">
                <a:solidFill>
                  <a:schemeClr val="tx1"/>
                </a:solidFill>
                <a:latin typeface="Source Sans Pro" panose="020B0503030403020204" pitchFamily="34" charset="0"/>
                <a:ea typeface="Source Sans Pro" panose="020B0503030403020204" pitchFamily="34" charset="0"/>
              </a:rPr>
              <a:t>Lean Management PDCA</a:t>
            </a:r>
          </a:p>
        </p:txBody>
      </p:sp>
      <p:cxnSp>
        <p:nvCxnSpPr>
          <p:cNvPr id="101" name="Straight Connector 100">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2F93895-608F-F566-8542-E2000D178ED4}"/>
              </a:ext>
            </a:extLst>
          </p:cNvPr>
          <p:cNvSpPr>
            <a:spLocks noGrp="1"/>
          </p:cNvSpPr>
          <p:nvPr>
            <p:ph idx="1"/>
          </p:nvPr>
        </p:nvSpPr>
        <p:spPr>
          <a:xfrm>
            <a:off x="4983164" y="960120"/>
            <a:ext cx="5511800" cy="4171278"/>
          </a:xfrm>
        </p:spPr>
        <p:txBody>
          <a:bodyPr>
            <a:normAutofit/>
          </a:bodyPr>
          <a:lstStyle/>
          <a:p>
            <a:r>
              <a:rPr lang="en-US" dirty="0">
                <a:latin typeface="Source Sans Pro" panose="020B0503030403020204" pitchFamily="34" charset="0"/>
                <a:ea typeface="Source Sans Pro" panose="020B0503030403020204" pitchFamily="34" charset="0"/>
              </a:rPr>
              <a:t>Plan </a:t>
            </a:r>
          </a:p>
          <a:p>
            <a:r>
              <a:rPr lang="en-US" dirty="0">
                <a:latin typeface="Source Sans Pro" panose="020B0503030403020204" pitchFamily="34" charset="0"/>
                <a:ea typeface="Source Sans Pro" panose="020B0503030403020204" pitchFamily="34" charset="0"/>
              </a:rPr>
              <a:t>Do </a:t>
            </a:r>
          </a:p>
          <a:p>
            <a:r>
              <a:rPr lang="en-US" dirty="0">
                <a:latin typeface="Source Sans Pro" panose="020B0503030403020204" pitchFamily="34" charset="0"/>
                <a:ea typeface="Source Sans Pro" panose="020B0503030403020204" pitchFamily="34" charset="0"/>
              </a:rPr>
              <a:t>Check</a:t>
            </a:r>
          </a:p>
          <a:p>
            <a:r>
              <a:rPr lang="en-US" dirty="0">
                <a:latin typeface="Source Sans Pro" panose="020B0503030403020204" pitchFamily="34" charset="0"/>
                <a:ea typeface="Source Sans Pro" panose="020B0503030403020204" pitchFamily="34" charset="0"/>
              </a:rPr>
              <a:t>Act</a:t>
            </a:r>
          </a:p>
        </p:txBody>
      </p:sp>
    </p:spTree>
    <p:extLst>
      <p:ext uri="{BB962C8B-B14F-4D97-AF65-F5344CB8AC3E}">
        <p14:creationId xmlns:p14="http://schemas.microsoft.com/office/powerpoint/2010/main" val="126594914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982413CC-69E6-4BDA-A88D-E4EF8F95B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4F1F7357-8633-4CE7-BF80-475EE8A2F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49" name="Freeform 5">
              <a:extLst>
                <a:ext uri="{FF2B5EF4-FFF2-40B4-BE49-F238E27FC236}">
                  <a16:creationId xmlns:a16="http://schemas.microsoft.com/office/drawing/2014/main" id="{E402FE4E-C12D-497C-AF81-F08E4E02B4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6">
              <a:extLst>
                <a:ext uri="{FF2B5EF4-FFF2-40B4-BE49-F238E27FC236}">
                  <a16:creationId xmlns:a16="http://schemas.microsoft.com/office/drawing/2014/main" id="{59247B10-170D-4E62-849A-38FCB43C6A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a:extLst>
                <a:ext uri="{FF2B5EF4-FFF2-40B4-BE49-F238E27FC236}">
                  <a16:creationId xmlns:a16="http://schemas.microsoft.com/office/drawing/2014/main" id="{89A587A7-1BEF-45AA-9EFC-6558A8749C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8">
              <a:extLst>
                <a:ext uri="{FF2B5EF4-FFF2-40B4-BE49-F238E27FC236}">
                  <a16:creationId xmlns:a16="http://schemas.microsoft.com/office/drawing/2014/main" id="{AC25B5A1-6EF7-44EC-A2F0-1EDC96A79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9">
              <a:extLst>
                <a:ext uri="{FF2B5EF4-FFF2-40B4-BE49-F238E27FC236}">
                  <a16:creationId xmlns:a16="http://schemas.microsoft.com/office/drawing/2014/main" id="{80B8582C-7E17-4115-9FF1-979C8405CB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10">
              <a:extLst>
                <a:ext uri="{FF2B5EF4-FFF2-40B4-BE49-F238E27FC236}">
                  <a16:creationId xmlns:a16="http://schemas.microsoft.com/office/drawing/2014/main" id="{F6C4AB66-7A18-4E51-935B-237F4CA827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1">
              <a:extLst>
                <a:ext uri="{FF2B5EF4-FFF2-40B4-BE49-F238E27FC236}">
                  <a16:creationId xmlns:a16="http://schemas.microsoft.com/office/drawing/2014/main" id="{CDF12911-A240-4580-8788-0C49DB1FED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2">
              <a:extLst>
                <a:ext uri="{FF2B5EF4-FFF2-40B4-BE49-F238E27FC236}">
                  <a16:creationId xmlns:a16="http://schemas.microsoft.com/office/drawing/2014/main" id="{EAE0F5DE-442D-4F6C-B02C-2568ED19585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13">
              <a:extLst>
                <a:ext uri="{FF2B5EF4-FFF2-40B4-BE49-F238E27FC236}">
                  <a16:creationId xmlns:a16="http://schemas.microsoft.com/office/drawing/2014/main" id="{4F24A002-AFDE-4034-85BE-CBF005AE92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14">
              <a:extLst>
                <a:ext uri="{FF2B5EF4-FFF2-40B4-BE49-F238E27FC236}">
                  <a16:creationId xmlns:a16="http://schemas.microsoft.com/office/drawing/2014/main" id="{36F0721E-B4B0-4A6C-A92C-F8DE92D3AC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15">
              <a:extLst>
                <a:ext uri="{FF2B5EF4-FFF2-40B4-BE49-F238E27FC236}">
                  <a16:creationId xmlns:a16="http://schemas.microsoft.com/office/drawing/2014/main" id="{54D2DC98-69F8-4F2F-9D45-BDFFA5E2BBB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16">
              <a:extLst>
                <a:ext uri="{FF2B5EF4-FFF2-40B4-BE49-F238E27FC236}">
                  <a16:creationId xmlns:a16="http://schemas.microsoft.com/office/drawing/2014/main" id="{0A636E33-DC38-40B9-B941-037E5D8603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17">
              <a:extLst>
                <a:ext uri="{FF2B5EF4-FFF2-40B4-BE49-F238E27FC236}">
                  <a16:creationId xmlns:a16="http://schemas.microsoft.com/office/drawing/2014/main" id="{03D30690-68C2-4AEC-9789-1495D97E19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18">
              <a:extLst>
                <a:ext uri="{FF2B5EF4-FFF2-40B4-BE49-F238E27FC236}">
                  <a16:creationId xmlns:a16="http://schemas.microsoft.com/office/drawing/2014/main" id="{1020B1B9-821B-49FB-BDC9-57DA08CBC3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19">
              <a:extLst>
                <a:ext uri="{FF2B5EF4-FFF2-40B4-BE49-F238E27FC236}">
                  <a16:creationId xmlns:a16="http://schemas.microsoft.com/office/drawing/2014/main" id="{720EDCE4-8B18-413F-989E-E79628E5AF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0">
              <a:extLst>
                <a:ext uri="{FF2B5EF4-FFF2-40B4-BE49-F238E27FC236}">
                  <a16:creationId xmlns:a16="http://schemas.microsoft.com/office/drawing/2014/main" id="{8563351E-0DDD-4FC8-8D0C-1E446E3C1B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1">
              <a:extLst>
                <a:ext uri="{FF2B5EF4-FFF2-40B4-BE49-F238E27FC236}">
                  <a16:creationId xmlns:a16="http://schemas.microsoft.com/office/drawing/2014/main" id="{15E8B705-64E7-4513-B3CB-BF46C35732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2">
              <a:extLst>
                <a:ext uri="{FF2B5EF4-FFF2-40B4-BE49-F238E27FC236}">
                  <a16:creationId xmlns:a16="http://schemas.microsoft.com/office/drawing/2014/main" id="{30DAEE1C-EBB5-47F5-9E76-564FCFDBFC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3">
              <a:extLst>
                <a:ext uri="{FF2B5EF4-FFF2-40B4-BE49-F238E27FC236}">
                  <a16:creationId xmlns:a16="http://schemas.microsoft.com/office/drawing/2014/main" id="{EDB255E9-A3E2-4098-99A1-FE38FAD15D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4">
              <a:extLst>
                <a:ext uri="{FF2B5EF4-FFF2-40B4-BE49-F238E27FC236}">
                  <a16:creationId xmlns:a16="http://schemas.microsoft.com/office/drawing/2014/main" id="{D2507F2A-27AF-4833-8273-5FC9A98863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5">
              <a:extLst>
                <a:ext uri="{FF2B5EF4-FFF2-40B4-BE49-F238E27FC236}">
                  <a16:creationId xmlns:a16="http://schemas.microsoft.com/office/drawing/2014/main" id="{8DFB8904-0CB8-45AD-ABD2-F7A582365E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4EB51CD6-2862-AF6B-6BA7-9997A1F4CC64}"/>
              </a:ext>
            </a:extLst>
          </p:cNvPr>
          <p:cNvSpPr>
            <a:spLocks noGrp="1"/>
          </p:cNvSpPr>
          <p:nvPr>
            <p:ph type="title"/>
          </p:nvPr>
        </p:nvSpPr>
        <p:spPr>
          <a:xfrm>
            <a:off x="1759287" y="798881"/>
            <a:ext cx="8673427" cy="1048945"/>
          </a:xfrm>
        </p:spPr>
        <p:txBody>
          <a:bodyPr>
            <a:normAutofit/>
          </a:bodyPr>
          <a:lstStyle/>
          <a:p>
            <a:r>
              <a:rPr lang="en-US" b="1" dirty="0">
                <a:solidFill>
                  <a:schemeClr val="tx1"/>
                </a:solidFill>
                <a:latin typeface="Source Sans Pro" panose="020B0503030403020204" pitchFamily="34" charset="0"/>
                <a:ea typeface="Source Sans Pro" panose="020B0503030403020204" pitchFamily="34" charset="0"/>
              </a:rPr>
              <a:t>Lean Management PDCA Explained</a:t>
            </a:r>
          </a:p>
        </p:txBody>
      </p:sp>
      <p:graphicFrame>
        <p:nvGraphicFramePr>
          <p:cNvPr id="14" name="Content Placeholder 2" descr="Image of the Lean Plan, Do, Check, and Act Process. This process includes: &#10;&#10;Plan -  determine goals for a process and needed changes to achieve them. &#10;&#10;Do - implement the changes. &#10;&#10;Check - evaluate the results in terms of performance. &#10;&#10;Act - standardize and stabilize the change or begin the cycle again. &#10;">
            <a:extLst>
              <a:ext uri="{FF2B5EF4-FFF2-40B4-BE49-F238E27FC236}">
                <a16:creationId xmlns:a16="http://schemas.microsoft.com/office/drawing/2014/main" id="{117845FE-7926-C86D-713D-6E9F2300BBA6}"/>
              </a:ext>
            </a:extLst>
          </p:cNvPr>
          <p:cNvGraphicFramePr>
            <a:graphicFrameLocks noGrp="1"/>
          </p:cNvGraphicFramePr>
          <p:nvPr>
            <p:ph idx="1"/>
            <p:extLst>
              <p:ext uri="{D42A27DB-BD31-4B8C-83A1-F6EECF244321}">
                <p14:modId xmlns:p14="http://schemas.microsoft.com/office/powerpoint/2010/main" val="1601488070"/>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83091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18" name="Rectangle 2617">
            <a:extLst>
              <a:ext uri="{FF2B5EF4-FFF2-40B4-BE49-F238E27FC236}">
                <a16:creationId xmlns:a16="http://schemas.microsoft.com/office/drawing/2014/main" id="{48CAE4AE-A9DF-45AF-9A9C-1712BC634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20" name="Group 2619">
            <a:extLst>
              <a:ext uri="{FF2B5EF4-FFF2-40B4-BE49-F238E27FC236}">
                <a16:creationId xmlns:a16="http://schemas.microsoft.com/office/drawing/2014/main" id="{6C272060-BC98-4C91-A58F-4DFEC566C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621" name="Freeform 5">
              <a:extLst>
                <a:ext uri="{FF2B5EF4-FFF2-40B4-BE49-F238E27FC236}">
                  <a16:creationId xmlns:a16="http://schemas.microsoft.com/office/drawing/2014/main" id="{8BA2DCB9-0DC0-4109-B2A2-56896E35E6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2" name="Freeform 6">
              <a:extLst>
                <a:ext uri="{FF2B5EF4-FFF2-40B4-BE49-F238E27FC236}">
                  <a16:creationId xmlns:a16="http://schemas.microsoft.com/office/drawing/2014/main" id="{64A33555-1142-4AD7-8084-1A99422A11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3" name="Freeform 7">
              <a:extLst>
                <a:ext uri="{FF2B5EF4-FFF2-40B4-BE49-F238E27FC236}">
                  <a16:creationId xmlns:a16="http://schemas.microsoft.com/office/drawing/2014/main" id="{BC6E4081-1A88-453E-8CCF-B97B0CE20D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4" name="Freeform 8">
              <a:extLst>
                <a:ext uri="{FF2B5EF4-FFF2-40B4-BE49-F238E27FC236}">
                  <a16:creationId xmlns:a16="http://schemas.microsoft.com/office/drawing/2014/main" id="{5B7E0935-6EE8-4C61-AED5-09B9A2A99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5" name="Freeform 9">
              <a:extLst>
                <a:ext uri="{FF2B5EF4-FFF2-40B4-BE49-F238E27FC236}">
                  <a16:creationId xmlns:a16="http://schemas.microsoft.com/office/drawing/2014/main" id="{EB962BD6-C878-48FF-A75E-DCC7BDA3C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6" name="Freeform 10">
              <a:extLst>
                <a:ext uri="{FF2B5EF4-FFF2-40B4-BE49-F238E27FC236}">
                  <a16:creationId xmlns:a16="http://schemas.microsoft.com/office/drawing/2014/main" id="{CABF3786-BDE1-4FE5-9967-F6B6131A2C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7" name="Freeform 11">
              <a:extLst>
                <a:ext uri="{FF2B5EF4-FFF2-40B4-BE49-F238E27FC236}">
                  <a16:creationId xmlns:a16="http://schemas.microsoft.com/office/drawing/2014/main" id="{4969707A-C75E-4F7F-A5C2-2991C6547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8" name="Freeform 12">
              <a:extLst>
                <a:ext uri="{FF2B5EF4-FFF2-40B4-BE49-F238E27FC236}">
                  <a16:creationId xmlns:a16="http://schemas.microsoft.com/office/drawing/2014/main" id="{0E293989-8389-48CD-85D3-CAEFD5E9637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29" name="Freeform 13">
              <a:extLst>
                <a:ext uri="{FF2B5EF4-FFF2-40B4-BE49-F238E27FC236}">
                  <a16:creationId xmlns:a16="http://schemas.microsoft.com/office/drawing/2014/main" id="{8DCF1E8B-9247-45E2-8641-90DA9F7D52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0" name="Freeform 14">
              <a:extLst>
                <a:ext uri="{FF2B5EF4-FFF2-40B4-BE49-F238E27FC236}">
                  <a16:creationId xmlns:a16="http://schemas.microsoft.com/office/drawing/2014/main" id="{48DF418F-91AD-4E55-AF3B-F28FF45961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1" name="Freeform 15">
              <a:extLst>
                <a:ext uri="{FF2B5EF4-FFF2-40B4-BE49-F238E27FC236}">
                  <a16:creationId xmlns:a16="http://schemas.microsoft.com/office/drawing/2014/main" id="{EDBF35BD-D1DA-49B1-AE30-289189DACD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2" name="Freeform 16">
              <a:extLst>
                <a:ext uri="{FF2B5EF4-FFF2-40B4-BE49-F238E27FC236}">
                  <a16:creationId xmlns:a16="http://schemas.microsoft.com/office/drawing/2014/main" id="{69198BEC-A3B6-4562-AB0F-3E7760026C4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3" name="Freeform 17">
              <a:extLst>
                <a:ext uri="{FF2B5EF4-FFF2-40B4-BE49-F238E27FC236}">
                  <a16:creationId xmlns:a16="http://schemas.microsoft.com/office/drawing/2014/main" id="{9AB30D45-77AB-4323-83A2-1A637D07D5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4" name="Freeform 18">
              <a:extLst>
                <a:ext uri="{FF2B5EF4-FFF2-40B4-BE49-F238E27FC236}">
                  <a16:creationId xmlns:a16="http://schemas.microsoft.com/office/drawing/2014/main" id="{D1AD137E-7B63-434C-9D0D-5A64BB4968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5" name="Freeform 19">
              <a:extLst>
                <a:ext uri="{FF2B5EF4-FFF2-40B4-BE49-F238E27FC236}">
                  <a16:creationId xmlns:a16="http://schemas.microsoft.com/office/drawing/2014/main" id="{8B32BE2D-36DC-4BD0-952E-8FE32A70DB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6" name="Freeform 20">
              <a:extLst>
                <a:ext uri="{FF2B5EF4-FFF2-40B4-BE49-F238E27FC236}">
                  <a16:creationId xmlns:a16="http://schemas.microsoft.com/office/drawing/2014/main" id="{930295E0-AD01-4DB0-9829-AD91BED608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7" name="Freeform 21">
              <a:extLst>
                <a:ext uri="{FF2B5EF4-FFF2-40B4-BE49-F238E27FC236}">
                  <a16:creationId xmlns:a16="http://schemas.microsoft.com/office/drawing/2014/main" id="{29807E74-6BFD-4EA7-B3F3-92C0728A7D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8" name="Freeform 22">
              <a:extLst>
                <a:ext uri="{FF2B5EF4-FFF2-40B4-BE49-F238E27FC236}">
                  <a16:creationId xmlns:a16="http://schemas.microsoft.com/office/drawing/2014/main" id="{C9EDBF49-4B87-4B6F-BEE6-DDC4A63CE6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39" name="Freeform 23">
              <a:extLst>
                <a:ext uri="{FF2B5EF4-FFF2-40B4-BE49-F238E27FC236}">
                  <a16:creationId xmlns:a16="http://schemas.microsoft.com/office/drawing/2014/main" id="{7738C468-1405-4ED9-8392-F93FA995EE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0" name="Freeform 24">
              <a:extLst>
                <a:ext uri="{FF2B5EF4-FFF2-40B4-BE49-F238E27FC236}">
                  <a16:creationId xmlns:a16="http://schemas.microsoft.com/office/drawing/2014/main" id="{F16402CF-F511-450A-8584-8C8A5B7E9D9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41" name="Freeform 25">
              <a:extLst>
                <a:ext uri="{FF2B5EF4-FFF2-40B4-BE49-F238E27FC236}">
                  <a16:creationId xmlns:a16="http://schemas.microsoft.com/office/drawing/2014/main" id="{85E5B49A-CFC2-4019-9BA6-528095F788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4EB51CD6-2862-AF6B-6BA7-9997A1F4CC64}"/>
              </a:ext>
            </a:extLst>
          </p:cNvPr>
          <p:cNvSpPr>
            <a:spLocks noGrp="1"/>
          </p:cNvSpPr>
          <p:nvPr>
            <p:ph type="title"/>
          </p:nvPr>
        </p:nvSpPr>
        <p:spPr>
          <a:xfrm>
            <a:off x="7269686" y="795527"/>
            <a:ext cx="4123738" cy="1433323"/>
          </a:xfrm>
        </p:spPr>
        <p:txBody>
          <a:bodyPr>
            <a:normAutofit/>
          </a:bodyPr>
          <a:lstStyle/>
          <a:p>
            <a:pPr algn="l"/>
            <a:r>
              <a:rPr lang="en-US" sz="3200" b="1" dirty="0">
                <a:solidFill>
                  <a:schemeClr val="tx1"/>
                </a:solidFill>
                <a:latin typeface="Source Sans Pro" panose="020B0503030403020204" pitchFamily="34" charset="0"/>
                <a:ea typeface="Source Sans Pro" panose="020B0503030403020204" pitchFamily="34" charset="0"/>
                <a:cs typeface="Calibri Light"/>
              </a:rPr>
              <a:t>PDCA Example</a:t>
            </a:r>
          </a:p>
        </p:txBody>
      </p:sp>
      <p:sp>
        <p:nvSpPr>
          <p:cNvPr id="2643" name="Rectangle 2642">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6ABE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13" name="Picture 2612" descr="Photo of kitchen for PDCA example.  ">
            <a:extLst>
              <a:ext uri="{FF2B5EF4-FFF2-40B4-BE49-F238E27FC236}">
                <a16:creationId xmlns:a16="http://schemas.microsoft.com/office/drawing/2014/main" id="{60427EC2-D011-9A75-1C03-57C83F9701F8}"/>
              </a:ext>
            </a:extLst>
          </p:cNvPr>
          <p:cNvPicPr>
            <a:picLocks noChangeAspect="1"/>
          </p:cNvPicPr>
          <p:nvPr/>
        </p:nvPicPr>
        <p:blipFill rotWithShape="1">
          <a:blip r:embed="rId3"/>
          <a:srcRect l="2771" r="11215" b="-1"/>
          <a:stretch/>
        </p:blipFill>
        <p:spPr>
          <a:xfrm>
            <a:off x="972115" y="960214"/>
            <a:ext cx="5641848" cy="4919472"/>
          </a:xfrm>
          <a:prstGeom prst="rect">
            <a:avLst/>
          </a:prstGeom>
          <a:ln w="12700">
            <a:noFill/>
          </a:ln>
        </p:spPr>
      </p:pic>
      <p:graphicFrame>
        <p:nvGraphicFramePr>
          <p:cNvPr id="14" name="Content Placeholder 2" descr="Lean Plan, Do, Check, Act cycle example. &#10;&#10;Plan - Kitchen needed backsplash. shopped, consulted, education. &#10;&#10;Do - Installed the backsplash. &#10;&#10;Check - Didn't have all the experience or tools. &#10;&#10;Act - Neighbor helped and repeated cycle to completion. ">
            <a:extLst>
              <a:ext uri="{FF2B5EF4-FFF2-40B4-BE49-F238E27FC236}">
                <a16:creationId xmlns:a16="http://schemas.microsoft.com/office/drawing/2014/main" id="{117845FE-7926-C86D-713D-6E9F2300BBA6}"/>
              </a:ext>
            </a:extLst>
          </p:cNvPr>
          <p:cNvGraphicFramePr>
            <a:graphicFrameLocks noGrp="1"/>
          </p:cNvGraphicFramePr>
          <p:nvPr>
            <p:ph idx="1"/>
            <p:extLst>
              <p:ext uri="{D42A27DB-BD31-4B8C-83A1-F6EECF244321}">
                <p14:modId xmlns:p14="http://schemas.microsoft.com/office/powerpoint/2010/main" val="2102676686"/>
              </p:ext>
            </p:extLst>
          </p:nvPr>
        </p:nvGraphicFramePr>
        <p:xfrm>
          <a:off x="7293817" y="2338388"/>
          <a:ext cx="4099607" cy="36782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0358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D923BB9-3B29-14F7-0D05-0955D9ED3B32}"/>
              </a:ext>
            </a:extLst>
          </p:cNvPr>
          <p:cNvSpPr>
            <a:spLocks noGrp="1"/>
          </p:cNvSpPr>
          <p:nvPr>
            <p:ph type="title"/>
          </p:nvPr>
        </p:nvSpPr>
        <p:spPr>
          <a:xfrm>
            <a:off x="645459" y="960120"/>
            <a:ext cx="3865695" cy="4171278"/>
          </a:xfrm>
        </p:spPr>
        <p:txBody>
          <a:bodyPr>
            <a:normAutofit/>
          </a:bodyPr>
          <a:lstStyle/>
          <a:p>
            <a:pPr algn="r"/>
            <a:r>
              <a:rPr lang="en-US" sz="4400" b="1" dirty="0">
                <a:solidFill>
                  <a:schemeClr val="tx1"/>
                </a:solidFill>
                <a:latin typeface="Source Sans Pro" panose="020B0503030403020204" pitchFamily="34" charset="0"/>
                <a:ea typeface="Source Sans Pro" panose="020B0503030403020204" pitchFamily="34" charset="0"/>
              </a:rPr>
              <a:t>Office of Financial Management </a:t>
            </a:r>
            <a:br>
              <a:rPr lang="en-US" sz="4400" b="1" dirty="0">
                <a:solidFill>
                  <a:schemeClr val="tx1"/>
                </a:solidFill>
              </a:rPr>
            </a:br>
            <a:endParaRPr lang="en-US" sz="4400" b="1" dirty="0">
              <a:solidFill>
                <a:schemeClr val="tx1"/>
              </a:solidFill>
              <a:cs typeface="Calibri Light"/>
            </a:endParaRP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DE547D6-6977-68EB-CE34-38B285DE0E53}"/>
              </a:ext>
            </a:extLst>
          </p:cNvPr>
          <p:cNvSpPr>
            <a:spLocks noGrp="1"/>
          </p:cNvSpPr>
          <p:nvPr>
            <p:ph idx="1"/>
          </p:nvPr>
        </p:nvSpPr>
        <p:spPr>
          <a:xfrm>
            <a:off x="5007354" y="1716072"/>
            <a:ext cx="5511800" cy="4171278"/>
          </a:xfrm>
        </p:spPr>
        <p:txBody>
          <a:bodyPr vert="horz" lIns="91440" tIns="45720" rIns="91440" bIns="45720" rtlCol="0">
            <a:normAutofit/>
          </a:bodyPr>
          <a:lstStyle/>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Calibri"/>
              </a:rPr>
              <a:t>How well do you know OFM?</a:t>
            </a: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Calibri"/>
              </a:rPr>
              <a:t>When was OFM created by the legislature?</a:t>
            </a:r>
            <a:endParaRPr lang="en-US" sz="2000" dirty="0">
              <a:latin typeface="Source Sans Pro" panose="020B0503030403020204" pitchFamily="34" charset="0"/>
              <a:ea typeface="Source Sans Pro" panose="020B0503030403020204" pitchFamily="34" charset="0"/>
            </a:endParaRP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Calibri"/>
              </a:rPr>
              <a:t>How many divisions in OFM?</a:t>
            </a:r>
          </a:p>
          <a:p>
            <a:pPr marL="455930" indent="-342900">
              <a:lnSpc>
                <a:spcPct val="110000"/>
              </a:lnSpc>
              <a:spcAft>
                <a:spcPts val="1200"/>
              </a:spcAft>
              <a:buClr>
                <a:srgbClr val="1680BC"/>
              </a:buClr>
            </a:pPr>
            <a:r>
              <a:rPr lang="en-US" sz="2000" dirty="0">
                <a:latin typeface="Source Sans Pro" panose="020B0503030403020204" pitchFamily="34" charset="0"/>
                <a:ea typeface="Source Sans Pro" panose="020B0503030403020204" pitchFamily="34" charset="0"/>
                <a:cs typeface="Calibri"/>
              </a:rPr>
              <a:t>How many employees?</a:t>
            </a:r>
            <a:endParaRPr lang="en-US" sz="2000" dirty="0">
              <a:latin typeface="Source Sans Pro" panose="020B0503030403020204" pitchFamily="34" charset="0"/>
              <a:ea typeface="Source Sans Pro" panose="020B0503030403020204" pitchFamily="34" charset="0"/>
            </a:endParaRPr>
          </a:p>
          <a:p>
            <a:pPr marL="113030" indent="0">
              <a:lnSpc>
                <a:spcPct val="110000"/>
              </a:lnSpc>
              <a:spcAft>
                <a:spcPts val="1200"/>
              </a:spcAft>
              <a:buClr>
                <a:srgbClr val="1680BC"/>
              </a:buClr>
              <a:buNone/>
            </a:pPr>
            <a:endParaRPr lang="en-US" sz="1500" dirty="0"/>
          </a:p>
          <a:p>
            <a:pPr marL="396875" indent="-283845">
              <a:lnSpc>
                <a:spcPct val="110000"/>
              </a:lnSpc>
              <a:spcAft>
                <a:spcPts val="1200"/>
              </a:spcAft>
              <a:buClr>
                <a:srgbClr val="1680BC"/>
              </a:buClr>
              <a:buFont typeface="Wingdings 2" panose="05020102010507070707" pitchFamily="18" charset="2"/>
              <a:buChar char=""/>
            </a:pPr>
            <a:endParaRPr lang="en-US" sz="1500" dirty="0"/>
          </a:p>
          <a:p>
            <a:pPr marL="0" indent="0">
              <a:lnSpc>
                <a:spcPct val="110000"/>
              </a:lnSpc>
              <a:spcAft>
                <a:spcPts val="1200"/>
              </a:spcAft>
              <a:buNone/>
            </a:pPr>
            <a:endParaRPr lang="en-US" sz="1500" b="1" dirty="0">
              <a:cs typeface="Calibri"/>
            </a:endParaRPr>
          </a:p>
        </p:txBody>
      </p:sp>
    </p:spTree>
    <p:extLst>
      <p:ext uri="{BB962C8B-B14F-4D97-AF65-F5344CB8AC3E}">
        <p14:creationId xmlns:p14="http://schemas.microsoft.com/office/powerpoint/2010/main" val="3316884984"/>
      </p:ext>
    </p:extLst>
  </p:cSld>
  <p:clrMapOvr>
    <a:masterClrMapping/>
  </p:clrMapOvr>
</p:sld>
</file>

<file path=ppt/theme/theme1.xml><?xml version="1.0" encoding="utf-8"?>
<a:theme xmlns:a="http://schemas.openxmlformats.org/drawingml/2006/main" name="Atlas">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6665FD10E6C74AAC5239F30B26F145" ma:contentTypeVersion="15" ma:contentTypeDescription="Create a new document." ma:contentTypeScope="" ma:versionID="cc14d0973f921aa5e9f4d4028867c68e">
  <xsd:schema xmlns:xsd="http://www.w3.org/2001/XMLSchema" xmlns:xs="http://www.w3.org/2001/XMLSchema" xmlns:p="http://schemas.microsoft.com/office/2006/metadata/properties" xmlns:ns2="d631ffd7-4b03-496e-b4fe-ca66fe5d27dc" xmlns:ns3="78dd9db3-f4e6-4da9-9cce-f8d90c483ccd" targetNamespace="http://schemas.microsoft.com/office/2006/metadata/properties" ma:root="true" ma:fieldsID="12d4c3717f84b5f5eceef9e1687a9197" ns2:_="" ns3:_="">
    <xsd:import namespace="d631ffd7-4b03-496e-b4fe-ca66fe5d27dc"/>
    <xsd:import namespace="78dd9db3-f4e6-4da9-9cce-f8d90c483c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31ffd7-4b03-496e-b4fe-ca66fe5d27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360a6a1c-50a4-4ec0-87e3-f00760ffe7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8dd9db3-f4e6-4da9-9cce-f8d90c483cc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12dab55-54f0-4737-9608-c175c1458a9a}" ma:internalName="TaxCatchAll" ma:showField="CatchAllData" ma:web="78dd9db3-f4e6-4da9-9cce-f8d90c483c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78dd9db3-f4e6-4da9-9cce-f8d90c483ccd" xsi:nil="true"/>
    <lcf76f155ced4ddcb4097134ff3c332f xmlns="d631ffd7-4b03-496e-b4fe-ca66fe5d27d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D25273-EA29-4CD5-B528-0DAA74A15731}">
  <ds:schemaRefs>
    <ds:schemaRef ds:uri="http://schemas.microsoft.com/sharepoint/v3/contenttype/forms"/>
  </ds:schemaRefs>
</ds:datastoreItem>
</file>

<file path=customXml/itemProps2.xml><?xml version="1.0" encoding="utf-8"?>
<ds:datastoreItem xmlns:ds="http://schemas.openxmlformats.org/officeDocument/2006/customXml" ds:itemID="{4211DC20-FDDD-4A6C-82A6-DEDBEBDA5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31ffd7-4b03-496e-b4fe-ca66fe5d27dc"/>
    <ds:schemaRef ds:uri="78dd9db3-f4e6-4da9-9cce-f8d90c483c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C01A91-E737-4576-8538-1D3AA4D0E1C1}">
  <ds:schemaRefs>
    <ds:schemaRef ds:uri="http://purl.org/dc/elements/1.1/"/>
    <ds:schemaRef ds:uri="d631ffd7-4b03-496e-b4fe-ca66fe5d27dc"/>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78dd9db3-f4e6-4da9-9cce-f8d90c483cc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TM16401371[[fn=Atlas]]</Template>
  <TotalTime>286</TotalTime>
  <Words>932</Words>
  <Application>Microsoft Office PowerPoint</Application>
  <PresentationFormat>Widescreen</PresentationFormat>
  <Paragraphs>172</Paragraphs>
  <Slides>23</Slides>
  <Notes>23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7" baseType="lpstr">
      <vt:lpstr>Aptos</vt:lpstr>
      <vt:lpstr>Arial</vt:lpstr>
      <vt:lpstr>Calibri</vt:lpstr>
      <vt:lpstr>Calibri Light</vt:lpstr>
      <vt:lpstr>Roboto</vt:lpstr>
      <vt:lpstr>Rockwell</vt:lpstr>
      <vt:lpstr>Segoe UI</vt:lpstr>
      <vt:lpstr>Segoe UI Black</vt:lpstr>
      <vt:lpstr>Source Sans Pro</vt:lpstr>
      <vt:lpstr>Times New Roman</vt:lpstr>
      <vt:lpstr>Wingdings</vt:lpstr>
      <vt:lpstr>Wingdings 2</vt:lpstr>
      <vt:lpstr>Atlas</vt:lpstr>
      <vt:lpstr>Acrobat Document</vt:lpstr>
      <vt:lpstr>Compassionate Accountability</vt:lpstr>
      <vt:lpstr>“      Compassionate Accountability means treating people as valuable, capable, and responsible."</vt:lpstr>
      <vt:lpstr>Agenda </vt:lpstr>
      <vt:lpstr>Icebreaker</vt:lpstr>
      <vt:lpstr>How are jobs help others</vt:lpstr>
      <vt:lpstr>Lean Management PDCA</vt:lpstr>
      <vt:lpstr>Lean Management PDCA Explained</vt:lpstr>
      <vt:lpstr>PDCA Example</vt:lpstr>
      <vt:lpstr>Office of Financial Management  </vt:lpstr>
      <vt:lpstr>Office of Financial Management  Overview </vt:lpstr>
      <vt:lpstr>OFM Vision,  Mission,  Values </vt:lpstr>
      <vt:lpstr>  Equity and Belonging at your agency  </vt:lpstr>
      <vt:lpstr>OFM Equity and Belonging History </vt:lpstr>
      <vt:lpstr>Equity is a shared responsibility</vt:lpstr>
      <vt:lpstr>Compassionate Accountability PDCA</vt:lpstr>
      <vt:lpstr>Forum and Equity Belonging Advisory Team</vt:lpstr>
      <vt:lpstr>OFM Equity and Belonging  Case Study</vt:lpstr>
      <vt:lpstr>Plan: Prioritize people and  identify gaps</vt:lpstr>
      <vt:lpstr>Do: Collaborate by executing plan &amp; collecting data </vt:lpstr>
      <vt:lpstr>Check: Utilize feedback </vt:lpstr>
      <vt:lpstr>Act: Build trust </vt:lpstr>
      <vt:lpstr>Closing</vt:lpstr>
      <vt:lpstr>Questions and answers</vt:lpstr>
    </vt:vector>
  </TitlesOfParts>
  <Company>Office of Financial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Compassionate Accountability</dc:title>
  <dc:creator>Sneva, Lenora (OFM)</dc:creator>
  <cp:lastModifiedBy>Cooper, John (Results)</cp:lastModifiedBy>
  <cp:revision>239</cp:revision>
  <dcterms:created xsi:type="dcterms:W3CDTF">2024-06-27T12:55:00Z</dcterms:created>
  <dcterms:modified xsi:type="dcterms:W3CDTF">2024-08-16T20:29:18Z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0x010100486665FD10E6C74AAC5239F30B26F145</vt:lpwstr>
  </property>
  <property fmtid="{D5CDD505-2E9C-101B-9397-08002B2CF9AE}" pid="3" name="MediaServiceImageTags">
    <vt:lpwstr/>
  </property>
</Properties>
</file>