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5"/>
  </p:notesMasterIdLst>
  <p:handoutMasterIdLst>
    <p:handoutMasterId r:id="rId26"/>
  </p:handoutMasterIdLst>
  <p:sldIdLst>
    <p:sldId id="322" r:id="rId2"/>
    <p:sldId id="875" r:id="rId3"/>
    <p:sldId id="879" r:id="rId4"/>
    <p:sldId id="876" r:id="rId5"/>
    <p:sldId id="881" r:id="rId6"/>
    <p:sldId id="266" r:id="rId7"/>
    <p:sldId id="885" r:id="rId8"/>
    <p:sldId id="882" r:id="rId9"/>
    <p:sldId id="800" r:id="rId10"/>
    <p:sldId id="804" r:id="rId11"/>
    <p:sldId id="821" r:id="rId12"/>
    <p:sldId id="304" r:id="rId13"/>
    <p:sldId id="886" r:id="rId14"/>
    <p:sldId id="471" r:id="rId15"/>
    <p:sldId id="884" r:id="rId16"/>
    <p:sldId id="267" r:id="rId17"/>
    <p:sldId id="281" r:id="rId18"/>
    <p:sldId id="282" r:id="rId19"/>
    <p:sldId id="828" r:id="rId20"/>
    <p:sldId id="480" r:id="rId21"/>
    <p:sldId id="887" r:id="rId22"/>
    <p:sldId id="493" r:id="rId23"/>
    <p:sldId id="3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98597"/>
    <a:srgbClr val="226780"/>
    <a:srgbClr val="92F2E6"/>
    <a:srgbClr val="9E0029"/>
    <a:srgbClr val="576395"/>
    <a:srgbClr val="064BA7"/>
    <a:srgbClr val="0756C0"/>
    <a:srgbClr val="E291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2F06D8-69B0-4C77-B1EC-E80E13FA4F2A}" v="5" dt="2024-10-15T15:28:51.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86417" autoAdjust="0"/>
  </p:normalViewPr>
  <p:slideViewPr>
    <p:cSldViewPr snapToGrid="0" snapToObjects="1">
      <p:cViewPr varScale="1">
        <p:scale>
          <a:sx n="52" d="100"/>
          <a:sy n="52" d="100"/>
        </p:scale>
        <p:origin x="412" y="56"/>
      </p:cViewPr>
      <p:guideLst/>
    </p:cSldViewPr>
  </p:slideViewPr>
  <p:outlineViewPr>
    <p:cViewPr>
      <p:scale>
        <a:sx n="33" d="100"/>
        <a:sy n="33" d="100"/>
      </p:scale>
      <p:origin x="0" y="-2034"/>
    </p:cViewPr>
  </p:outlineViewPr>
  <p:notesTextViewPr>
    <p:cViewPr>
      <p:scale>
        <a:sx n="1" d="1"/>
        <a:sy n="1" d="1"/>
      </p:scale>
      <p:origin x="0" y="0"/>
    </p:cViewPr>
  </p:notesTextViewPr>
  <p:sorterViewPr>
    <p:cViewPr>
      <p:scale>
        <a:sx n="63" d="100"/>
        <a:sy n="63" d="100"/>
      </p:scale>
      <p:origin x="0" y="0"/>
    </p:cViewPr>
  </p:sorterViewPr>
  <p:notesViewPr>
    <p:cSldViewPr snapToGrid="0" snapToObjects="1">
      <p:cViewPr>
        <p:scale>
          <a:sx n="100" d="100"/>
          <a:sy n="100" d="100"/>
        </p:scale>
        <p:origin x="3376" y="-10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35" Type="http://schemas.openxmlformats.org/officeDocument/2006/relationships/customXml" Target="../customXml/item3.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BF5DA2-644D-43FD-94FF-8316F561C80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EC59027-D0DB-44CE-8339-2B67D16B6DDE}">
      <dgm:prSet custT="1"/>
      <dgm:spPr/>
      <dgm:t>
        <a:bodyPr/>
        <a:lstStyle/>
        <a:p>
          <a:pPr>
            <a:lnSpc>
              <a:spcPct val="100000"/>
            </a:lnSpc>
          </a:pPr>
          <a:r>
            <a:rPr lang="en-US" sz="2800" dirty="0"/>
            <a:t>Am I truly, whole heartedly, open-mindedly…listening?</a:t>
          </a:r>
        </a:p>
      </dgm:t>
    </dgm:pt>
    <dgm:pt modelId="{B173869D-3965-43AE-B89D-3F7AFF6F5EC8}" type="parTrans" cxnId="{67540176-64E7-47E2-A469-97A6CC045394}">
      <dgm:prSet/>
      <dgm:spPr/>
      <dgm:t>
        <a:bodyPr/>
        <a:lstStyle/>
        <a:p>
          <a:endParaRPr lang="en-US"/>
        </a:p>
      </dgm:t>
    </dgm:pt>
    <dgm:pt modelId="{47ECE17E-CED9-4C70-9B10-6027132F37E0}" type="sibTrans" cxnId="{67540176-64E7-47E2-A469-97A6CC045394}">
      <dgm:prSet/>
      <dgm:spPr/>
      <dgm:t>
        <a:bodyPr/>
        <a:lstStyle/>
        <a:p>
          <a:endParaRPr lang="en-US"/>
        </a:p>
      </dgm:t>
    </dgm:pt>
    <dgm:pt modelId="{866603CC-C64F-4B7B-9A7A-0FE945B233A3}">
      <dgm:prSet custT="1"/>
      <dgm:spPr/>
      <dgm:t>
        <a:bodyPr/>
        <a:lstStyle/>
        <a:p>
          <a:pPr>
            <a:lnSpc>
              <a:spcPct val="100000"/>
            </a:lnSpc>
          </a:pPr>
          <a:r>
            <a:rPr lang="en-US" sz="2800" dirty="0"/>
            <a:t>How am I choosing to use myself in this moment?</a:t>
          </a:r>
        </a:p>
      </dgm:t>
    </dgm:pt>
    <dgm:pt modelId="{AC43E67D-7E88-4E6B-9B9C-DDFBBF3B7D55}" type="parTrans" cxnId="{76923A71-48B1-4A9E-AB3E-EA04D146BDEE}">
      <dgm:prSet/>
      <dgm:spPr/>
      <dgm:t>
        <a:bodyPr/>
        <a:lstStyle/>
        <a:p>
          <a:endParaRPr lang="en-US"/>
        </a:p>
      </dgm:t>
    </dgm:pt>
    <dgm:pt modelId="{C1BE3511-36FB-480C-98E9-A4671D1C6631}" type="sibTrans" cxnId="{76923A71-48B1-4A9E-AB3E-EA04D146BDEE}">
      <dgm:prSet/>
      <dgm:spPr/>
      <dgm:t>
        <a:bodyPr/>
        <a:lstStyle/>
        <a:p>
          <a:endParaRPr lang="en-US"/>
        </a:p>
      </dgm:t>
    </dgm:pt>
    <dgm:pt modelId="{E17E8FAB-1E23-4EA1-B6DE-CC9FA5195D32}">
      <dgm:prSet custT="1"/>
      <dgm:spPr/>
      <dgm:t>
        <a:bodyPr/>
        <a:lstStyle/>
        <a:p>
          <a:pPr>
            <a:lnSpc>
              <a:spcPct val="100000"/>
            </a:lnSpc>
          </a:pPr>
          <a:r>
            <a:rPr lang="en-US" sz="2800" dirty="0"/>
            <a:t>Am I seeking the “Third Truth”? </a:t>
          </a:r>
        </a:p>
      </dgm:t>
    </dgm:pt>
    <dgm:pt modelId="{34D89B18-2BA7-4AAA-9EDB-59F28A63F2AC}" type="parTrans" cxnId="{086A94C3-7CD8-4046-917A-B0476D928584}">
      <dgm:prSet/>
      <dgm:spPr/>
      <dgm:t>
        <a:bodyPr/>
        <a:lstStyle/>
        <a:p>
          <a:endParaRPr lang="en-US"/>
        </a:p>
      </dgm:t>
    </dgm:pt>
    <dgm:pt modelId="{8C2B70EA-46D8-400F-AFC7-1C82C19C7678}" type="sibTrans" cxnId="{086A94C3-7CD8-4046-917A-B0476D928584}">
      <dgm:prSet/>
      <dgm:spPr/>
      <dgm:t>
        <a:bodyPr/>
        <a:lstStyle/>
        <a:p>
          <a:endParaRPr lang="en-US"/>
        </a:p>
      </dgm:t>
    </dgm:pt>
    <dgm:pt modelId="{B4897E02-B90E-45A9-A657-6D2C835E9B99}" type="pres">
      <dgm:prSet presAssocID="{BEBF5DA2-644D-43FD-94FF-8316F561C800}" presName="root" presStyleCnt="0">
        <dgm:presLayoutVars>
          <dgm:dir/>
          <dgm:resizeHandles val="exact"/>
        </dgm:presLayoutVars>
      </dgm:prSet>
      <dgm:spPr/>
    </dgm:pt>
    <dgm:pt modelId="{1F8FA850-45AC-4D79-B450-B148FB2995F4}" type="pres">
      <dgm:prSet presAssocID="{AEC59027-D0DB-44CE-8339-2B67D16B6DDE}" presName="compNode" presStyleCnt="0"/>
      <dgm:spPr/>
    </dgm:pt>
    <dgm:pt modelId="{6E057C24-DC24-4308-B5D3-A924CA085063}" type="pres">
      <dgm:prSet presAssocID="{AEC59027-D0DB-44CE-8339-2B67D16B6DDE}" presName="bgRect" presStyleLbl="bgShp" presStyleIdx="0" presStyleCnt="3" custScaleY="127057" custLinFactNeighborX="0" custLinFactNeighborY="8939"/>
      <dgm:spPr/>
    </dgm:pt>
    <dgm:pt modelId="{4E269FBC-D6F2-4B3E-88EF-EFBD05081BA2}" type="pres">
      <dgm:prSet presAssocID="{AEC59027-D0DB-44CE-8339-2B67D16B6DDE}" presName="iconRect" presStyleLbl="node1" presStyleIdx="0" presStyleCnt="3" custLinFactNeighborX="6888" custLinFactNeighborY="2882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stomer Review"/>
        </a:ext>
      </dgm:extLst>
    </dgm:pt>
    <dgm:pt modelId="{9103DFC5-4658-487A-A25E-1560E5236F3B}" type="pres">
      <dgm:prSet presAssocID="{AEC59027-D0DB-44CE-8339-2B67D16B6DDE}" presName="spaceRect" presStyleCnt="0"/>
      <dgm:spPr/>
    </dgm:pt>
    <dgm:pt modelId="{344DE071-966C-4263-B435-64985B0DEE34}" type="pres">
      <dgm:prSet presAssocID="{AEC59027-D0DB-44CE-8339-2B67D16B6DDE}" presName="parTx" presStyleLbl="revTx" presStyleIdx="0" presStyleCnt="3" custScaleX="106882" custLinFactNeighborX="-124" custLinFactNeighborY="11291">
        <dgm:presLayoutVars>
          <dgm:chMax val="0"/>
          <dgm:chPref val="0"/>
        </dgm:presLayoutVars>
      </dgm:prSet>
      <dgm:spPr/>
    </dgm:pt>
    <dgm:pt modelId="{81D0E641-8F85-4E0E-8D36-3D1664E5E7BA}" type="pres">
      <dgm:prSet presAssocID="{47ECE17E-CED9-4C70-9B10-6027132F37E0}" presName="sibTrans" presStyleCnt="0"/>
      <dgm:spPr/>
    </dgm:pt>
    <dgm:pt modelId="{4BD4347E-143C-40F7-AEA1-758AE6CA25B8}" type="pres">
      <dgm:prSet presAssocID="{866603CC-C64F-4B7B-9A7A-0FE945B233A3}" presName="compNode" presStyleCnt="0"/>
      <dgm:spPr/>
    </dgm:pt>
    <dgm:pt modelId="{44452B12-539C-4DDF-9537-7533F70C5C84}" type="pres">
      <dgm:prSet presAssocID="{866603CC-C64F-4B7B-9A7A-0FE945B233A3}" presName="bgRect" presStyleLbl="bgShp" presStyleIdx="1" presStyleCnt="3" custScaleY="118497"/>
      <dgm:spPr/>
    </dgm:pt>
    <dgm:pt modelId="{398BA12E-E33E-466F-92B7-E1A3A063217C}" type="pres">
      <dgm:prSet presAssocID="{866603CC-C64F-4B7B-9A7A-0FE945B233A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Hand with Plant"/>
        </a:ext>
      </dgm:extLst>
    </dgm:pt>
    <dgm:pt modelId="{04F541C6-F286-4AC0-B70C-E73F7CFA682F}" type="pres">
      <dgm:prSet presAssocID="{866603CC-C64F-4B7B-9A7A-0FE945B233A3}" presName="spaceRect" presStyleCnt="0"/>
      <dgm:spPr/>
    </dgm:pt>
    <dgm:pt modelId="{219F7092-DDE1-4C4C-9B12-F8367679EF97}" type="pres">
      <dgm:prSet presAssocID="{866603CC-C64F-4B7B-9A7A-0FE945B233A3}" presName="parTx" presStyleLbl="revTx" presStyleIdx="1" presStyleCnt="3" custScaleX="100000">
        <dgm:presLayoutVars>
          <dgm:chMax val="0"/>
          <dgm:chPref val="0"/>
        </dgm:presLayoutVars>
      </dgm:prSet>
      <dgm:spPr/>
    </dgm:pt>
    <dgm:pt modelId="{0FAF3F67-E702-4EC8-BB0A-BA4FE9805E94}" type="pres">
      <dgm:prSet presAssocID="{C1BE3511-36FB-480C-98E9-A4671D1C6631}" presName="sibTrans" presStyleCnt="0"/>
      <dgm:spPr/>
    </dgm:pt>
    <dgm:pt modelId="{D7709148-52AA-4D3D-9B07-638EACE8529A}" type="pres">
      <dgm:prSet presAssocID="{E17E8FAB-1E23-4EA1-B6DE-CC9FA5195D32}" presName="compNode" presStyleCnt="0"/>
      <dgm:spPr/>
    </dgm:pt>
    <dgm:pt modelId="{11784956-5B77-4D48-9B54-30D4BD650448}" type="pres">
      <dgm:prSet presAssocID="{E17E8FAB-1E23-4EA1-B6DE-CC9FA5195D32}" presName="bgRect" presStyleLbl="bgShp" presStyleIdx="2" presStyleCnt="3"/>
      <dgm:spPr/>
    </dgm:pt>
    <dgm:pt modelId="{126C6F6B-057B-4462-A415-B810ADAC9086}" type="pres">
      <dgm:prSet presAssocID="{E17E8FAB-1E23-4EA1-B6DE-CC9FA5195D3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BEB945CF-2144-4357-BF2A-0E7E9F3655FA}" type="pres">
      <dgm:prSet presAssocID="{E17E8FAB-1E23-4EA1-B6DE-CC9FA5195D32}" presName="spaceRect" presStyleCnt="0"/>
      <dgm:spPr/>
    </dgm:pt>
    <dgm:pt modelId="{9B9314FC-3025-4A60-A7EB-00A4D71EE1D6}" type="pres">
      <dgm:prSet presAssocID="{E17E8FAB-1E23-4EA1-B6DE-CC9FA5195D32}" presName="parTx" presStyleLbl="revTx" presStyleIdx="2" presStyleCnt="3" custScaleX="113121">
        <dgm:presLayoutVars>
          <dgm:chMax val="0"/>
          <dgm:chPref val="0"/>
        </dgm:presLayoutVars>
      </dgm:prSet>
      <dgm:spPr/>
    </dgm:pt>
  </dgm:ptLst>
  <dgm:cxnLst>
    <dgm:cxn modelId="{9212613D-B7BE-E741-AAEE-6C43022AD4A6}" type="presOf" srcId="{E17E8FAB-1E23-4EA1-B6DE-CC9FA5195D32}" destId="{9B9314FC-3025-4A60-A7EB-00A4D71EE1D6}" srcOrd="0" destOrd="0" presId="urn:microsoft.com/office/officeart/2018/2/layout/IconVerticalSolidList"/>
    <dgm:cxn modelId="{2C3EDC5D-1021-B540-85D8-1AD4D99FC866}" type="presOf" srcId="{866603CC-C64F-4B7B-9A7A-0FE945B233A3}" destId="{219F7092-DDE1-4C4C-9B12-F8367679EF97}" srcOrd="0" destOrd="0" presId="urn:microsoft.com/office/officeart/2018/2/layout/IconVerticalSolidList"/>
    <dgm:cxn modelId="{76923A71-48B1-4A9E-AB3E-EA04D146BDEE}" srcId="{BEBF5DA2-644D-43FD-94FF-8316F561C800}" destId="{866603CC-C64F-4B7B-9A7A-0FE945B233A3}" srcOrd="1" destOrd="0" parTransId="{AC43E67D-7E88-4E6B-9B9C-DDFBBF3B7D55}" sibTransId="{C1BE3511-36FB-480C-98E9-A4671D1C6631}"/>
    <dgm:cxn modelId="{67540176-64E7-47E2-A469-97A6CC045394}" srcId="{BEBF5DA2-644D-43FD-94FF-8316F561C800}" destId="{AEC59027-D0DB-44CE-8339-2B67D16B6DDE}" srcOrd="0" destOrd="0" parTransId="{B173869D-3965-43AE-B89D-3F7AFF6F5EC8}" sibTransId="{47ECE17E-CED9-4C70-9B10-6027132F37E0}"/>
    <dgm:cxn modelId="{917D6CB8-6453-0F4D-BA2D-3C42B87FB663}" type="presOf" srcId="{BEBF5DA2-644D-43FD-94FF-8316F561C800}" destId="{B4897E02-B90E-45A9-A657-6D2C835E9B99}" srcOrd="0" destOrd="0" presId="urn:microsoft.com/office/officeart/2018/2/layout/IconVerticalSolidList"/>
    <dgm:cxn modelId="{086A94C3-7CD8-4046-917A-B0476D928584}" srcId="{BEBF5DA2-644D-43FD-94FF-8316F561C800}" destId="{E17E8FAB-1E23-4EA1-B6DE-CC9FA5195D32}" srcOrd="2" destOrd="0" parTransId="{34D89B18-2BA7-4AAA-9EDB-59F28A63F2AC}" sibTransId="{8C2B70EA-46D8-400F-AFC7-1C82C19C7678}"/>
    <dgm:cxn modelId="{BB6F77D3-C9C8-3E48-B95A-0EC081F8C648}" type="presOf" srcId="{AEC59027-D0DB-44CE-8339-2B67D16B6DDE}" destId="{344DE071-966C-4263-B435-64985B0DEE34}" srcOrd="0" destOrd="0" presId="urn:microsoft.com/office/officeart/2018/2/layout/IconVerticalSolidList"/>
    <dgm:cxn modelId="{6447E9AF-A464-4646-9B25-A62942E6B5F3}" type="presParOf" srcId="{B4897E02-B90E-45A9-A657-6D2C835E9B99}" destId="{1F8FA850-45AC-4D79-B450-B148FB2995F4}" srcOrd="0" destOrd="0" presId="urn:microsoft.com/office/officeart/2018/2/layout/IconVerticalSolidList"/>
    <dgm:cxn modelId="{C4FD757D-BC56-1D4D-AE46-4B3956FD2E89}" type="presParOf" srcId="{1F8FA850-45AC-4D79-B450-B148FB2995F4}" destId="{6E057C24-DC24-4308-B5D3-A924CA085063}" srcOrd="0" destOrd="0" presId="urn:microsoft.com/office/officeart/2018/2/layout/IconVerticalSolidList"/>
    <dgm:cxn modelId="{9EDD508B-8CC9-FF40-BA50-7A55BBDE4DA2}" type="presParOf" srcId="{1F8FA850-45AC-4D79-B450-B148FB2995F4}" destId="{4E269FBC-D6F2-4B3E-88EF-EFBD05081BA2}" srcOrd="1" destOrd="0" presId="urn:microsoft.com/office/officeart/2018/2/layout/IconVerticalSolidList"/>
    <dgm:cxn modelId="{CBB1993A-17DB-4645-9222-A2FA968E374D}" type="presParOf" srcId="{1F8FA850-45AC-4D79-B450-B148FB2995F4}" destId="{9103DFC5-4658-487A-A25E-1560E5236F3B}" srcOrd="2" destOrd="0" presId="urn:microsoft.com/office/officeart/2018/2/layout/IconVerticalSolidList"/>
    <dgm:cxn modelId="{CBFA9EE4-0A67-654C-BD75-3F935956C8C2}" type="presParOf" srcId="{1F8FA850-45AC-4D79-B450-B148FB2995F4}" destId="{344DE071-966C-4263-B435-64985B0DEE34}" srcOrd="3" destOrd="0" presId="urn:microsoft.com/office/officeart/2018/2/layout/IconVerticalSolidList"/>
    <dgm:cxn modelId="{0BD5CC11-87DF-2446-9153-BF284226C71F}" type="presParOf" srcId="{B4897E02-B90E-45A9-A657-6D2C835E9B99}" destId="{81D0E641-8F85-4E0E-8D36-3D1664E5E7BA}" srcOrd="1" destOrd="0" presId="urn:microsoft.com/office/officeart/2018/2/layout/IconVerticalSolidList"/>
    <dgm:cxn modelId="{276A9689-85DD-A148-9790-6B77DD24EC69}" type="presParOf" srcId="{B4897E02-B90E-45A9-A657-6D2C835E9B99}" destId="{4BD4347E-143C-40F7-AEA1-758AE6CA25B8}" srcOrd="2" destOrd="0" presId="urn:microsoft.com/office/officeart/2018/2/layout/IconVerticalSolidList"/>
    <dgm:cxn modelId="{BF0DC21F-FCEE-1C41-ABBB-1E5121987FB4}" type="presParOf" srcId="{4BD4347E-143C-40F7-AEA1-758AE6CA25B8}" destId="{44452B12-539C-4DDF-9537-7533F70C5C84}" srcOrd="0" destOrd="0" presId="urn:microsoft.com/office/officeart/2018/2/layout/IconVerticalSolidList"/>
    <dgm:cxn modelId="{91C51498-353C-044B-B4CE-8C36663A485F}" type="presParOf" srcId="{4BD4347E-143C-40F7-AEA1-758AE6CA25B8}" destId="{398BA12E-E33E-466F-92B7-E1A3A063217C}" srcOrd="1" destOrd="0" presId="urn:microsoft.com/office/officeart/2018/2/layout/IconVerticalSolidList"/>
    <dgm:cxn modelId="{E4206497-E274-CC41-AC47-4EA0FAA1B230}" type="presParOf" srcId="{4BD4347E-143C-40F7-AEA1-758AE6CA25B8}" destId="{04F541C6-F286-4AC0-B70C-E73F7CFA682F}" srcOrd="2" destOrd="0" presId="urn:microsoft.com/office/officeart/2018/2/layout/IconVerticalSolidList"/>
    <dgm:cxn modelId="{53ADA395-085F-8447-8A1C-97F1542D6074}" type="presParOf" srcId="{4BD4347E-143C-40F7-AEA1-758AE6CA25B8}" destId="{219F7092-DDE1-4C4C-9B12-F8367679EF97}" srcOrd="3" destOrd="0" presId="urn:microsoft.com/office/officeart/2018/2/layout/IconVerticalSolidList"/>
    <dgm:cxn modelId="{B5597232-FB0C-3045-BDBF-496E8E40E441}" type="presParOf" srcId="{B4897E02-B90E-45A9-A657-6D2C835E9B99}" destId="{0FAF3F67-E702-4EC8-BB0A-BA4FE9805E94}" srcOrd="3" destOrd="0" presId="urn:microsoft.com/office/officeart/2018/2/layout/IconVerticalSolidList"/>
    <dgm:cxn modelId="{C1ECC45B-78FB-7249-A628-0A22F2BDE759}" type="presParOf" srcId="{B4897E02-B90E-45A9-A657-6D2C835E9B99}" destId="{D7709148-52AA-4D3D-9B07-638EACE8529A}" srcOrd="4" destOrd="0" presId="urn:microsoft.com/office/officeart/2018/2/layout/IconVerticalSolidList"/>
    <dgm:cxn modelId="{4E5A2E7F-6C6B-1347-8E24-6040C7347585}" type="presParOf" srcId="{D7709148-52AA-4D3D-9B07-638EACE8529A}" destId="{11784956-5B77-4D48-9B54-30D4BD650448}" srcOrd="0" destOrd="0" presId="urn:microsoft.com/office/officeart/2018/2/layout/IconVerticalSolidList"/>
    <dgm:cxn modelId="{3482C8C2-DF32-9642-B2EB-6507342E64A0}" type="presParOf" srcId="{D7709148-52AA-4D3D-9B07-638EACE8529A}" destId="{126C6F6B-057B-4462-A415-B810ADAC9086}" srcOrd="1" destOrd="0" presId="urn:microsoft.com/office/officeart/2018/2/layout/IconVerticalSolidList"/>
    <dgm:cxn modelId="{9C9A1992-A1D8-9A4C-BCF9-A97A6E383699}" type="presParOf" srcId="{D7709148-52AA-4D3D-9B07-638EACE8529A}" destId="{BEB945CF-2144-4357-BF2A-0E7E9F3655FA}" srcOrd="2" destOrd="0" presId="urn:microsoft.com/office/officeart/2018/2/layout/IconVerticalSolidList"/>
    <dgm:cxn modelId="{BB6219FD-B9E3-4546-864D-680F58B8368A}" type="presParOf" srcId="{D7709148-52AA-4D3D-9B07-638EACE8529A}" destId="{9B9314FC-3025-4A60-A7EB-00A4D71EE1D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057C24-DC24-4308-B5D3-A924CA085063}">
      <dsp:nvSpPr>
        <dsp:cNvPr id="0" name=""/>
        <dsp:cNvSpPr/>
      </dsp:nvSpPr>
      <dsp:spPr>
        <a:xfrm>
          <a:off x="-155574" y="152009"/>
          <a:ext cx="6604065" cy="19845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269FBC-D6F2-4B3E-88EF-EFBD05081BA2}">
      <dsp:nvSpPr>
        <dsp:cNvPr id="0" name=""/>
        <dsp:cNvSpPr/>
      </dsp:nvSpPr>
      <dsp:spPr>
        <a:xfrm>
          <a:off x="376072" y="822766"/>
          <a:ext cx="859045" cy="8590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4DE071-966C-4263-B435-64985B0DEE34}">
      <dsp:nvSpPr>
        <dsp:cNvPr id="0" name=""/>
        <dsp:cNvSpPr/>
      </dsp:nvSpPr>
      <dsp:spPr>
        <a:xfrm>
          <a:off x="1477425" y="400047"/>
          <a:ext cx="5126639" cy="1561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301" tIns="165301" rIns="165301" bIns="165301" numCol="1" spcCol="1270" anchor="ctr" anchorCtr="0">
          <a:noAutofit/>
        </a:bodyPr>
        <a:lstStyle/>
        <a:p>
          <a:pPr marL="0" lvl="0" indent="0" algn="l" defTabSz="1244600">
            <a:lnSpc>
              <a:spcPct val="100000"/>
            </a:lnSpc>
            <a:spcBef>
              <a:spcPct val="0"/>
            </a:spcBef>
            <a:spcAft>
              <a:spcPct val="35000"/>
            </a:spcAft>
            <a:buNone/>
          </a:pPr>
          <a:r>
            <a:rPr lang="en-US" sz="2800" kern="1200" dirty="0"/>
            <a:t>Am I truly, whole heartedly, open-mindedly…listening?</a:t>
          </a:r>
        </a:p>
      </dsp:txBody>
      <dsp:txXfrm>
        <a:off x="1477425" y="400047"/>
        <a:ext cx="5126639" cy="1561901"/>
      </dsp:txXfrm>
    </dsp:sp>
    <dsp:sp modelId="{44452B12-539C-4DDF-9537-7533F70C5C84}">
      <dsp:nvSpPr>
        <dsp:cNvPr id="0" name=""/>
        <dsp:cNvSpPr/>
      </dsp:nvSpPr>
      <dsp:spPr>
        <a:xfrm>
          <a:off x="-155574" y="2387372"/>
          <a:ext cx="6604065" cy="1850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8BA12E-E33E-466F-92B7-E1A3A063217C}">
      <dsp:nvSpPr>
        <dsp:cNvPr id="0" name=""/>
        <dsp:cNvSpPr/>
      </dsp:nvSpPr>
      <dsp:spPr>
        <a:xfrm>
          <a:off x="316900" y="2883252"/>
          <a:ext cx="859045" cy="8590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9F7092-DDE1-4C4C-9B12-F8367679EF97}">
      <dsp:nvSpPr>
        <dsp:cNvPr id="0" name=""/>
        <dsp:cNvSpPr/>
      </dsp:nvSpPr>
      <dsp:spPr>
        <a:xfrm>
          <a:off x="1648422" y="2531824"/>
          <a:ext cx="4796541" cy="1561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301" tIns="165301" rIns="165301" bIns="165301" numCol="1" spcCol="1270" anchor="ctr" anchorCtr="0">
          <a:noAutofit/>
        </a:bodyPr>
        <a:lstStyle/>
        <a:p>
          <a:pPr marL="0" lvl="0" indent="0" algn="l" defTabSz="1244600">
            <a:lnSpc>
              <a:spcPct val="100000"/>
            </a:lnSpc>
            <a:spcBef>
              <a:spcPct val="0"/>
            </a:spcBef>
            <a:spcAft>
              <a:spcPct val="35000"/>
            </a:spcAft>
            <a:buNone/>
          </a:pPr>
          <a:r>
            <a:rPr lang="en-US" sz="2800" kern="1200" dirty="0"/>
            <a:t>How am I choosing to use myself in this moment?</a:t>
          </a:r>
        </a:p>
      </dsp:txBody>
      <dsp:txXfrm>
        <a:off x="1648422" y="2531824"/>
        <a:ext cx="4796541" cy="1561901"/>
      </dsp:txXfrm>
    </dsp:sp>
    <dsp:sp modelId="{11784956-5B77-4D48-9B54-30D4BD650448}">
      <dsp:nvSpPr>
        <dsp:cNvPr id="0" name=""/>
        <dsp:cNvSpPr/>
      </dsp:nvSpPr>
      <dsp:spPr>
        <a:xfrm>
          <a:off x="-155574" y="4628654"/>
          <a:ext cx="6604065" cy="15619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6C6F6B-057B-4462-A415-B810ADAC9086}">
      <dsp:nvSpPr>
        <dsp:cNvPr id="0" name=""/>
        <dsp:cNvSpPr/>
      </dsp:nvSpPr>
      <dsp:spPr>
        <a:xfrm>
          <a:off x="316900" y="4980081"/>
          <a:ext cx="859045" cy="8590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9314FC-3025-4A60-A7EB-00A4D71EE1D6}">
      <dsp:nvSpPr>
        <dsp:cNvPr id="0" name=""/>
        <dsp:cNvSpPr/>
      </dsp:nvSpPr>
      <dsp:spPr>
        <a:xfrm>
          <a:off x="1333745" y="4628654"/>
          <a:ext cx="5425895" cy="1561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301" tIns="165301" rIns="165301" bIns="165301" numCol="1" spcCol="1270" anchor="ctr" anchorCtr="0">
          <a:noAutofit/>
        </a:bodyPr>
        <a:lstStyle/>
        <a:p>
          <a:pPr marL="0" lvl="0" indent="0" algn="l" defTabSz="1244600">
            <a:lnSpc>
              <a:spcPct val="100000"/>
            </a:lnSpc>
            <a:spcBef>
              <a:spcPct val="0"/>
            </a:spcBef>
            <a:spcAft>
              <a:spcPct val="35000"/>
            </a:spcAft>
            <a:buNone/>
          </a:pPr>
          <a:r>
            <a:rPr lang="en-US" sz="2800" kern="1200" dirty="0"/>
            <a:t>Am I seeking the “Third Truth”? </a:t>
          </a:r>
        </a:p>
      </dsp:txBody>
      <dsp:txXfrm>
        <a:off x="1333745" y="4628654"/>
        <a:ext cx="5425895" cy="15619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C36C2E-D152-8D43-B49D-80E5A72393F0}"/>
              </a:ext>
            </a:extLst>
          </p:cNvPr>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BC47F0D-8DC2-CE44-9CB4-B3C900DC10E2}"/>
              </a:ext>
            </a:extLst>
          </p:cNvPr>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3C13A5BF-2C53-D74C-AC68-2D10F681682B}" type="datetimeFigureOut">
              <a:rPr lang="en-US" smtClean="0"/>
              <a:t>10/15/2024</a:t>
            </a:fld>
            <a:endParaRPr lang="en-US"/>
          </a:p>
        </p:txBody>
      </p:sp>
      <p:sp>
        <p:nvSpPr>
          <p:cNvPr id="4" name="Footer Placeholder 3">
            <a:extLst>
              <a:ext uri="{FF2B5EF4-FFF2-40B4-BE49-F238E27FC236}">
                <a16:creationId xmlns:a16="http://schemas.microsoft.com/office/drawing/2014/main" id="{02019DBC-E72D-8F48-BB3D-6286DFAD77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75C54A2-559A-5D41-A0E9-F8E82300EE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98CC17-C825-E74F-B742-59EA4DE5C054}" type="slidenum">
              <a:rPr lang="en-US" smtClean="0"/>
              <a:t>‹#›</a:t>
            </a:fld>
            <a:endParaRPr lang="en-US"/>
          </a:p>
        </p:txBody>
      </p:sp>
    </p:spTree>
    <p:extLst>
      <p:ext uri="{BB962C8B-B14F-4D97-AF65-F5344CB8AC3E}">
        <p14:creationId xmlns:p14="http://schemas.microsoft.com/office/powerpoint/2010/main" val="2270295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E33830C4-8DFB-F04B-BEE2-E9E00DD85E83}"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CD93F-7937-2E46-9E8B-B00CE666676D}" type="slidenum">
              <a:rPr lang="en-US" smtClean="0"/>
              <a:t>‹#›</a:t>
            </a:fld>
            <a:endParaRPr lang="en-US"/>
          </a:p>
        </p:txBody>
      </p:sp>
    </p:spTree>
    <p:extLst>
      <p:ext uri="{BB962C8B-B14F-4D97-AF65-F5344CB8AC3E}">
        <p14:creationId xmlns:p14="http://schemas.microsoft.com/office/powerpoint/2010/main" val="2800000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16725"/>
            <a:ext cx="5486400" cy="4268488"/>
          </a:xfrm>
        </p:spPr>
        <p:txBody>
          <a:bodyPr/>
          <a:lstStyle/>
          <a:p>
            <a:pPr marL="0" marR="0">
              <a:spcBef>
                <a:spcPts val="0"/>
              </a:spcBef>
              <a:spcAft>
                <a:spcPts val="0"/>
              </a:spcAft>
            </a:pPr>
            <a:endParaRPr lang="en-US" sz="1400" dirty="0"/>
          </a:p>
        </p:txBody>
      </p:sp>
      <p:sp>
        <p:nvSpPr>
          <p:cNvPr id="4" name="Slide Number Placeholder 3"/>
          <p:cNvSpPr>
            <a:spLocks noGrp="1"/>
          </p:cNvSpPr>
          <p:nvPr>
            <p:ph type="sldNum" sz="quarter" idx="10"/>
          </p:nvPr>
        </p:nvSpPr>
        <p:spPr/>
        <p:txBody>
          <a:bodyPr/>
          <a:lstStyle/>
          <a:p>
            <a:fld id="{D36C3910-ABC6-B54E-996A-4473EB626D69}"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57393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13CF1-F2F8-4ABF-5B4F-E7A7D3A03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3ED00E-7137-945A-FF29-5B56B25CBAD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6808A9C-D8D1-C834-F412-92F8CDA779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0F4C4F-1074-97A2-ABDE-33BD013D45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CD93F-7937-2E46-9E8B-B00CE6666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423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CD93F-7937-2E46-9E8B-B00CE666676D}" type="slidenum">
              <a:rPr lang="en-US" smtClean="0"/>
              <a:t>14</a:t>
            </a:fld>
            <a:endParaRPr lang="en-US"/>
          </a:p>
        </p:txBody>
      </p:sp>
    </p:spTree>
    <p:extLst>
      <p:ext uri="{BB962C8B-B14F-4D97-AF65-F5344CB8AC3E}">
        <p14:creationId xmlns:p14="http://schemas.microsoft.com/office/powerpoint/2010/main" val="3204107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CD93F-7937-2E46-9E8B-B00CE666676D}" type="slidenum">
              <a:rPr lang="en-US" smtClean="0"/>
              <a:t>15</a:t>
            </a:fld>
            <a:endParaRPr lang="en-US"/>
          </a:p>
        </p:txBody>
      </p:sp>
    </p:spTree>
    <p:extLst>
      <p:ext uri="{BB962C8B-B14F-4D97-AF65-F5344CB8AC3E}">
        <p14:creationId xmlns:p14="http://schemas.microsoft.com/office/powerpoint/2010/main" val="3092943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C3910-ABC6-B54E-996A-4473EB626D69}" type="slidenum">
              <a:rPr lang="en-US" smtClean="0"/>
              <a:t>16</a:t>
            </a:fld>
            <a:endParaRPr lang="en-US"/>
          </a:p>
        </p:txBody>
      </p:sp>
    </p:spTree>
    <p:extLst>
      <p:ext uri="{BB962C8B-B14F-4D97-AF65-F5344CB8AC3E}">
        <p14:creationId xmlns:p14="http://schemas.microsoft.com/office/powerpoint/2010/main" val="2444658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6C3910-ABC6-B54E-996A-4473EB626D69}" type="slidenum">
              <a:rPr lang="en-US" smtClean="0"/>
              <a:t>17</a:t>
            </a:fld>
            <a:endParaRPr lang="en-US"/>
          </a:p>
        </p:txBody>
      </p:sp>
    </p:spTree>
    <p:extLst>
      <p:ext uri="{BB962C8B-B14F-4D97-AF65-F5344CB8AC3E}">
        <p14:creationId xmlns:p14="http://schemas.microsoft.com/office/powerpoint/2010/main" val="2066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C3910-ABC6-B54E-996A-4473EB626D69}" type="slidenum">
              <a:rPr lang="en-US" smtClean="0"/>
              <a:t>18</a:t>
            </a:fld>
            <a:endParaRPr lang="en-US"/>
          </a:p>
        </p:txBody>
      </p:sp>
    </p:spTree>
    <p:extLst>
      <p:ext uri="{BB962C8B-B14F-4D97-AF65-F5344CB8AC3E}">
        <p14:creationId xmlns:p14="http://schemas.microsoft.com/office/powerpoint/2010/main" val="2455378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CD93F-7937-2E46-9E8B-B00CE666676D}" type="slidenum">
              <a:rPr lang="en-US" smtClean="0"/>
              <a:t>19</a:t>
            </a:fld>
            <a:endParaRPr lang="en-US"/>
          </a:p>
        </p:txBody>
      </p:sp>
    </p:spTree>
    <p:extLst>
      <p:ext uri="{BB962C8B-B14F-4D97-AF65-F5344CB8AC3E}">
        <p14:creationId xmlns:p14="http://schemas.microsoft.com/office/powerpoint/2010/main" val="2774485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CD93F-7937-2E46-9E8B-B00CE6666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807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EE43B-0DB6-478B-A90D-DC19BA4F2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395BE9-BE0B-EA9F-48BE-A03F59E1D47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95B841A-EBC2-2EAC-7555-C9B23B3B03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E281BD-793D-CCA9-7FCC-9407BAAB28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CD93F-7937-2E46-9E8B-B00CE6666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896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CD93F-7937-2E46-9E8B-B00CE666676D}" type="slidenum">
              <a:rPr lang="en-US" smtClean="0"/>
              <a:t>22</a:t>
            </a:fld>
            <a:endParaRPr lang="en-US"/>
          </a:p>
        </p:txBody>
      </p:sp>
    </p:spTree>
    <p:extLst>
      <p:ext uri="{BB962C8B-B14F-4D97-AF65-F5344CB8AC3E}">
        <p14:creationId xmlns:p14="http://schemas.microsoft.com/office/powerpoint/2010/main" val="911662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CD93F-7937-2E46-9E8B-B00CE666676D}" type="slidenum">
              <a:rPr lang="en-US" smtClean="0"/>
              <a:t>2</a:t>
            </a:fld>
            <a:endParaRPr lang="en-US"/>
          </a:p>
        </p:txBody>
      </p:sp>
    </p:spTree>
    <p:extLst>
      <p:ext uri="{BB962C8B-B14F-4D97-AF65-F5344CB8AC3E}">
        <p14:creationId xmlns:p14="http://schemas.microsoft.com/office/powerpoint/2010/main" val="3632158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4F1B51-42E9-7C4E-B947-66E8F573F4F3}" type="slidenum">
              <a:rPr lang="en-US">
                <a:solidFill>
                  <a:prstClr val="black"/>
                </a:solidFill>
              </a:rPr>
              <a:pPr/>
              <a:t>23</a:t>
            </a:fld>
            <a:endParaRPr lang="en-US">
              <a:solidFill>
                <a:prstClr val="black"/>
              </a:solidFill>
            </a:endParaRPr>
          </a:p>
        </p:txBody>
      </p:sp>
      <p:sp>
        <p:nvSpPr>
          <p:cNvPr id="122882" name="Rectangle 2"/>
          <p:cNvSpPr>
            <a:spLocks noGrp="1" noRot="1" noChangeAspect="1" noChangeArrowheads="1" noTextEdit="1"/>
          </p:cNvSpPr>
          <p:nvPr>
            <p:ph type="sldImg"/>
          </p:nvPr>
        </p:nvSpPr>
        <p:spPr>
          <a:xfrm>
            <a:off x="685800" y="458788"/>
            <a:ext cx="5486400" cy="3086100"/>
          </a:xfrm>
          <a:ln/>
          <a:extLst>
            <a:ext uri="{FAA26D3D-D897-4be2-8F04-BA451C77F1D7}">
              <ma14:placeholderFlag xmlns="" xmlns:ma14="http://schemas.microsoft.com/office/mac/drawingml/2011/main" val="1"/>
            </a:ext>
          </a:extLst>
        </p:spPr>
      </p:sp>
      <p:sp>
        <p:nvSpPr>
          <p:cNvPr id="1228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5364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CD93F-7937-2E46-9E8B-B00CE666676D}" type="slidenum">
              <a:rPr lang="en-US" smtClean="0"/>
              <a:t>4</a:t>
            </a:fld>
            <a:endParaRPr lang="en-US"/>
          </a:p>
        </p:txBody>
      </p:sp>
    </p:spTree>
    <p:extLst>
      <p:ext uri="{BB962C8B-B14F-4D97-AF65-F5344CB8AC3E}">
        <p14:creationId xmlns:p14="http://schemas.microsoft.com/office/powerpoint/2010/main" val="336172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C3910-ABC6-B54E-996A-4473EB626D69}" type="slidenum">
              <a:rPr lang="en-US" smtClean="0"/>
              <a:t>6</a:t>
            </a:fld>
            <a:endParaRPr lang="en-US"/>
          </a:p>
        </p:txBody>
      </p:sp>
    </p:spTree>
    <p:extLst>
      <p:ext uri="{BB962C8B-B14F-4D97-AF65-F5344CB8AC3E}">
        <p14:creationId xmlns:p14="http://schemas.microsoft.com/office/powerpoint/2010/main" val="946656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31825-17A8-3E63-F30F-7C935B80F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CF06F-FB02-0B69-4F37-674252EAB12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6E51086-F8C2-2EFB-7762-FC32B9BC09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412DDD-9F52-03C8-2B3D-FA278E04ED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CD93F-7937-2E46-9E8B-B00CE6666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036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CD93F-7937-2E46-9E8B-B00CE666676D}" type="slidenum">
              <a:rPr lang="en-US" smtClean="0"/>
              <a:t>8</a:t>
            </a:fld>
            <a:endParaRPr lang="en-US"/>
          </a:p>
        </p:txBody>
      </p:sp>
    </p:spTree>
    <p:extLst>
      <p:ext uri="{BB962C8B-B14F-4D97-AF65-F5344CB8AC3E}">
        <p14:creationId xmlns:p14="http://schemas.microsoft.com/office/powerpoint/2010/main" val="1987555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CD93F-7937-2E46-9E8B-B00CE666676D}" type="slidenum">
              <a:rPr lang="en-US" smtClean="0"/>
              <a:t>9</a:t>
            </a:fld>
            <a:endParaRPr lang="en-US"/>
          </a:p>
        </p:txBody>
      </p:sp>
    </p:spTree>
    <p:extLst>
      <p:ext uri="{BB962C8B-B14F-4D97-AF65-F5344CB8AC3E}">
        <p14:creationId xmlns:p14="http://schemas.microsoft.com/office/powerpoint/2010/main" val="2075533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CD93F-7937-2E46-9E8B-B00CE666676D}" type="slidenum">
              <a:rPr lang="en-US" smtClean="0"/>
              <a:t>10</a:t>
            </a:fld>
            <a:endParaRPr lang="en-US"/>
          </a:p>
        </p:txBody>
      </p:sp>
    </p:spTree>
    <p:extLst>
      <p:ext uri="{BB962C8B-B14F-4D97-AF65-F5344CB8AC3E}">
        <p14:creationId xmlns:p14="http://schemas.microsoft.com/office/powerpoint/2010/main" val="148009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863871C-0BB0-1E4B-ABCF-BF2460378831}" type="slidenum">
              <a:rPr lang="en-US" smtClean="0"/>
              <a:t>11</a:t>
            </a:fld>
            <a:endParaRPr lang="en-US"/>
          </a:p>
        </p:txBody>
      </p:sp>
    </p:spTree>
    <p:extLst>
      <p:ext uri="{BB962C8B-B14F-4D97-AF65-F5344CB8AC3E}">
        <p14:creationId xmlns:p14="http://schemas.microsoft.com/office/powerpoint/2010/main" val="372586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21E5-B748-6742-9327-FAC2918AFE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34917C-BBF7-7C46-ACD6-CE65AB92C1EA}"/>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BCCAF0-8B88-0744-A887-BE6D65964DDD}"/>
              </a:ext>
            </a:extLst>
          </p:cNvPr>
          <p:cNvSpPr>
            <a:spLocks noGrp="1"/>
          </p:cNvSpPr>
          <p:nvPr>
            <p:ph type="dt" sz="half" idx="10"/>
          </p:nvPr>
        </p:nvSpPr>
        <p:spPr/>
        <p:txBody>
          <a:bodyPr/>
          <a:lstStyle/>
          <a:p>
            <a:fld id="{10289EE4-F4E6-8841-AFD3-427FCA1351DE}" type="datetimeFigureOut">
              <a:rPr lang="en-US" smtClean="0"/>
              <a:t>10/15/2024</a:t>
            </a:fld>
            <a:endParaRPr lang="en-US"/>
          </a:p>
        </p:txBody>
      </p:sp>
      <p:sp>
        <p:nvSpPr>
          <p:cNvPr id="5" name="Footer Placeholder 4">
            <a:extLst>
              <a:ext uri="{FF2B5EF4-FFF2-40B4-BE49-F238E27FC236}">
                <a16:creationId xmlns:a16="http://schemas.microsoft.com/office/drawing/2014/main" id="{00951877-734C-0E43-8228-84B0A4D20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9FC02-5DBD-1849-81F0-D22A5AD62D97}"/>
              </a:ext>
            </a:extLst>
          </p:cNvPr>
          <p:cNvSpPr>
            <a:spLocks noGrp="1"/>
          </p:cNvSpPr>
          <p:nvPr>
            <p:ph type="sldNum" sz="quarter" idx="12"/>
          </p:nvPr>
        </p:nvSpPr>
        <p:spPr/>
        <p:txBody>
          <a:bodyPr/>
          <a:lstStyle/>
          <a:p>
            <a:fld id="{248957EE-87AF-B941-ABC5-80EC8022ECB1}" type="slidenum">
              <a:rPr lang="en-US" smtClean="0"/>
              <a:t>‹#›</a:t>
            </a:fld>
            <a:endParaRPr lang="en-US"/>
          </a:p>
        </p:txBody>
      </p:sp>
    </p:spTree>
    <p:extLst>
      <p:ext uri="{BB962C8B-B14F-4D97-AF65-F5344CB8AC3E}">
        <p14:creationId xmlns:p14="http://schemas.microsoft.com/office/powerpoint/2010/main" val="231942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CDD6B-B757-2245-A17D-BD3FBB1CEC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607A69-5519-C344-A083-D527FA7609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9D942-447B-974E-981C-F8B69005D998}"/>
              </a:ext>
            </a:extLst>
          </p:cNvPr>
          <p:cNvSpPr>
            <a:spLocks noGrp="1"/>
          </p:cNvSpPr>
          <p:nvPr>
            <p:ph type="dt" sz="half" idx="10"/>
          </p:nvPr>
        </p:nvSpPr>
        <p:spPr/>
        <p:txBody>
          <a:bodyPr/>
          <a:lstStyle/>
          <a:p>
            <a:fld id="{10289EE4-F4E6-8841-AFD3-427FCA1351DE}" type="datetimeFigureOut">
              <a:rPr lang="en-US" smtClean="0"/>
              <a:t>10/15/2024</a:t>
            </a:fld>
            <a:endParaRPr lang="en-US"/>
          </a:p>
        </p:txBody>
      </p:sp>
      <p:sp>
        <p:nvSpPr>
          <p:cNvPr id="5" name="Footer Placeholder 4">
            <a:extLst>
              <a:ext uri="{FF2B5EF4-FFF2-40B4-BE49-F238E27FC236}">
                <a16:creationId xmlns:a16="http://schemas.microsoft.com/office/drawing/2014/main" id="{9836E488-1896-8B43-B9F5-2F8FAEDE5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FDC1B-52CA-DE43-B869-E58EEE404328}"/>
              </a:ext>
            </a:extLst>
          </p:cNvPr>
          <p:cNvSpPr>
            <a:spLocks noGrp="1"/>
          </p:cNvSpPr>
          <p:nvPr>
            <p:ph type="sldNum" sz="quarter" idx="12"/>
          </p:nvPr>
        </p:nvSpPr>
        <p:spPr/>
        <p:txBody>
          <a:bodyPr/>
          <a:lstStyle/>
          <a:p>
            <a:fld id="{248957EE-87AF-B941-ABC5-80EC8022ECB1}" type="slidenum">
              <a:rPr lang="en-US" smtClean="0"/>
              <a:t>‹#›</a:t>
            </a:fld>
            <a:endParaRPr lang="en-US"/>
          </a:p>
        </p:txBody>
      </p:sp>
    </p:spTree>
    <p:extLst>
      <p:ext uri="{BB962C8B-B14F-4D97-AF65-F5344CB8AC3E}">
        <p14:creationId xmlns:p14="http://schemas.microsoft.com/office/powerpoint/2010/main" val="55153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2D5CA9-551F-1F4D-AA5D-C362BB4AE7CC}"/>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CCA3B6-25DF-5143-8C4D-33D5EDD10535}"/>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8E8D2C-A104-DC43-B6D7-AE5ACEE394EF}"/>
              </a:ext>
            </a:extLst>
          </p:cNvPr>
          <p:cNvSpPr>
            <a:spLocks noGrp="1"/>
          </p:cNvSpPr>
          <p:nvPr>
            <p:ph type="dt" sz="half" idx="10"/>
          </p:nvPr>
        </p:nvSpPr>
        <p:spPr/>
        <p:txBody>
          <a:bodyPr/>
          <a:lstStyle/>
          <a:p>
            <a:fld id="{10289EE4-F4E6-8841-AFD3-427FCA1351DE}" type="datetimeFigureOut">
              <a:rPr lang="en-US" smtClean="0"/>
              <a:t>10/15/2024</a:t>
            </a:fld>
            <a:endParaRPr lang="en-US"/>
          </a:p>
        </p:txBody>
      </p:sp>
      <p:sp>
        <p:nvSpPr>
          <p:cNvPr id="5" name="Footer Placeholder 4">
            <a:extLst>
              <a:ext uri="{FF2B5EF4-FFF2-40B4-BE49-F238E27FC236}">
                <a16:creationId xmlns:a16="http://schemas.microsoft.com/office/drawing/2014/main" id="{27851B24-1B33-F74A-A16B-C71C39573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A2A79-F6FE-9D47-9040-F948C57AD909}"/>
              </a:ext>
            </a:extLst>
          </p:cNvPr>
          <p:cNvSpPr>
            <a:spLocks noGrp="1"/>
          </p:cNvSpPr>
          <p:nvPr>
            <p:ph type="sldNum" sz="quarter" idx="12"/>
          </p:nvPr>
        </p:nvSpPr>
        <p:spPr/>
        <p:txBody>
          <a:bodyPr/>
          <a:lstStyle/>
          <a:p>
            <a:fld id="{248957EE-87AF-B941-ABC5-80EC8022ECB1}" type="slidenum">
              <a:rPr lang="en-US" smtClean="0"/>
              <a:t>‹#›</a:t>
            </a:fld>
            <a:endParaRPr lang="en-US"/>
          </a:p>
        </p:txBody>
      </p:sp>
    </p:spTree>
    <p:extLst>
      <p:ext uri="{BB962C8B-B14F-4D97-AF65-F5344CB8AC3E}">
        <p14:creationId xmlns:p14="http://schemas.microsoft.com/office/powerpoint/2010/main" val="2464002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90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514600"/>
            <a:ext cx="50800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514600"/>
            <a:ext cx="50800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E66C5B-7244-704B-B293-71AC0AE3049A}" type="slidenum">
              <a:rPr lang="en-US"/>
              <a:pPr>
                <a:defRPr/>
              </a:pPr>
              <a:t>‹#›</a:t>
            </a:fld>
            <a:endParaRPr lang="en-US"/>
          </a:p>
        </p:txBody>
      </p:sp>
    </p:spTree>
    <p:extLst>
      <p:ext uri="{BB962C8B-B14F-4D97-AF65-F5344CB8AC3E}">
        <p14:creationId xmlns:p14="http://schemas.microsoft.com/office/powerpoint/2010/main" val="2823830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DE01-37DC-454D-AD28-D06E564415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D8DA79-100A-4840-8B30-032DE48CA3E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BD6D7-9EE0-C647-A856-8741504933C4}"/>
              </a:ext>
            </a:extLst>
          </p:cNvPr>
          <p:cNvSpPr>
            <a:spLocks noGrp="1"/>
          </p:cNvSpPr>
          <p:nvPr>
            <p:ph type="dt" sz="half" idx="10"/>
          </p:nvPr>
        </p:nvSpPr>
        <p:spPr/>
        <p:txBody>
          <a:bodyPr/>
          <a:lstStyle/>
          <a:p>
            <a:fld id="{10289EE4-F4E6-8841-AFD3-427FCA1351DE}" type="datetimeFigureOut">
              <a:rPr lang="en-US" smtClean="0"/>
              <a:t>10/15/2024</a:t>
            </a:fld>
            <a:endParaRPr lang="en-US"/>
          </a:p>
        </p:txBody>
      </p:sp>
      <p:sp>
        <p:nvSpPr>
          <p:cNvPr id="5" name="Footer Placeholder 4">
            <a:extLst>
              <a:ext uri="{FF2B5EF4-FFF2-40B4-BE49-F238E27FC236}">
                <a16:creationId xmlns:a16="http://schemas.microsoft.com/office/drawing/2014/main" id="{15F800CC-7703-614F-B588-EBB31F500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E04D1-09A7-CD47-A4E1-F82A838D8896}"/>
              </a:ext>
            </a:extLst>
          </p:cNvPr>
          <p:cNvSpPr>
            <a:spLocks noGrp="1"/>
          </p:cNvSpPr>
          <p:nvPr>
            <p:ph type="sldNum" sz="quarter" idx="12"/>
          </p:nvPr>
        </p:nvSpPr>
        <p:spPr/>
        <p:txBody>
          <a:bodyPr/>
          <a:lstStyle/>
          <a:p>
            <a:fld id="{248957EE-87AF-B941-ABC5-80EC8022ECB1}" type="slidenum">
              <a:rPr lang="en-US" smtClean="0"/>
              <a:t>‹#›</a:t>
            </a:fld>
            <a:endParaRPr lang="en-US"/>
          </a:p>
        </p:txBody>
      </p:sp>
    </p:spTree>
    <p:extLst>
      <p:ext uri="{BB962C8B-B14F-4D97-AF65-F5344CB8AC3E}">
        <p14:creationId xmlns:p14="http://schemas.microsoft.com/office/powerpoint/2010/main" val="1139111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1805-286B-4140-B886-A5B73394000D}"/>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4CAAA4-3066-F041-B3B6-8C792F5F7D2B}"/>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C99AD5-D15A-DD4B-A8CF-6EA33BCAB8BA}"/>
              </a:ext>
            </a:extLst>
          </p:cNvPr>
          <p:cNvSpPr>
            <a:spLocks noGrp="1"/>
          </p:cNvSpPr>
          <p:nvPr>
            <p:ph type="dt" sz="half" idx="10"/>
          </p:nvPr>
        </p:nvSpPr>
        <p:spPr/>
        <p:txBody>
          <a:bodyPr/>
          <a:lstStyle/>
          <a:p>
            <a:fld id="{10289EE4-F4E6-8841-AFD3-427FCA1351DE}" type="datetimeFigureOut">
              <a:rPr lang="en-US" smtClean="0"/>
              <a:t>10/15/2024</a:t>
            </a:fld>
            <a:endParaRPr lang="en-US"/>
          </a:p>
        </p:txBody>
      </p:sp>
      <p:sp>
        <p:nvSpPr>
          <p:cNvPr id="5" name="Footer Placeholder 4">
            <a:extLst>
              <a:ext uri="{FF2B5EF4-FFF2-40B4-BE49-F238E27FC236}">
                <a16:creationId xmlns:a16="http://schemas.microsoft.com/office/drawing/2014/main" id="{1FF7D84E-C2F6-CE46-B26D-157E49430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5E588-83DB-A14A-8CC7-0EFF14B0C840}"/>
              </a:ext>
            </a:extLst>
          </p:cNvPr>
          <p:cNvSpPr>
            <a:spLocks noGrp="1"/>
          </p:cNvSpPr>
          <p:nvPr>
            <p:ph type="sldNum" sz="quarter" idx="12"/>
          </p:nvPr>
        </p:nvSpPr>
        <p:spPr/>
        <p:txBody>
          <a:bodyPr/>
          <a:lstStyle/>
          <a:p>
            <a:fld id="{248957EE-87AF-B941-ABC5-80EC8022ECB1}" type="slidenum">
              <a:rPr lang="en-US" smtClean="0"/>
              <a:t>‹#›</a:t>
            </a:fld>
            <a:endParaRPr lang="en-US"/>
          </a:p>
        </p:txBody>
      </p:sp>
    </p:spTree>
    <p:extLst>
      <p:ext uri="{BB962C8B-B14F-4D97-AF65-F5344CB8AC3E}">
        <p14:creationId xmlns:p14="http://schemas.microsoft.com/office/powerpoint/2010/main" val="3845045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45383-8D77-A046-9BCF-D1041B2433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08455-9ADF-A144-8D46-B8D45EC8A7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49BC9D-4D2D-814B-88F0-4DC823A1A4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4CED84-A7D5-004C-B82F-5172DD7C14F1}"/>
              </a:ext>
            </a:extLst>
          </p:cNvPr>
          <p:cNvSpPr>
            <a:spLocks noGrp="1"/>
          </p:cNvSpPr>
          <p:nvPr>
            <p:ph type="dt" sz="half" idx="10"/>
          </p:nvPr>
        </p:nvSpPr>
        <p:spPr/>
        <p:txBody>
          <a:bodyPr/>
          <a:lstStyle/>
          <a:p>
            <a:fld id="{10289EE4-F4E6-8841-AFD3-427FCA1351DE}" type="datetimeFigureOut">
              <a:rPr lang="en-US" smtClean="0"/>
              <a:t>10/15/2024</a:t>
            </a:fld>
            <a:endParaRPr lang="en-US"/>
          </a:p>
        </p:txBody>
      </p:sp>
      <p:sp>
        <p:nvSpPr>
          <p:cNvPr id="6" name="Footer Placeholder 5">
            <a:extLst>
              <a:ext uri="{FF2B5EF4-FFF2-40B4-BE49-F238E27FC236}">
                <a16:creationId xmlns:a16="http://schemas.microsoft.com/office/drawing/2014/main" id="{1E7299E7-F082-A345-9CA9-B11DAA0204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5F92B-CEE8-4342-A3A6-A7682D623213}"/>
              </a:ext>
            </a:extLst>
          </p:cNvPr>
          <p:cNvSpPr>
            <a:spLocks noGrp="1"/>
          </p:cNvSpPr>
          <p:nvPr>
            <p:ph type="sldNum" sz="quarter" idx="12"/>
          </p:nvPr>
        </p:nvSpPr>
        <p:spPr/>
        <p:txBody>
          <a:bodyPr/>
          <a:lstStyle/>
          <a:p>
            <a:fld id="{248957EE-87AF-B941-ABC5-80EC8022ECB1}" type="slidenum">
              <a:rPr lang="en-US" smtClean="0"/>
              <a:t>‹#›</a:t>
            </a:fld>
            <a:endParaRPr lang="en-US"/>
          </a:p>
        </p:txBody>
      </p:sp>
    </p:spTree>
    <p:extLst>
      <p:ext uri="{BB962C8B-B14F-4D97-AF65-F5344CB8AC3E}">
        <p14:creationId xmlns:p14="http://schemas.microsoft.com/office/powerpoint/2010/main" val="64920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9ACEA-7572-1D48-B965-697B3EB148E7}"/>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1A72AE-6658-E64D-A24F-FF85ACB5496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8180FB-D301-4F42-902E-70DE881A04C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56CC64-BC0A-EC4C-8A32-F62D03CB53E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A03A0-DCAF-B446-B6FE-5F9322DD4286}"/>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C8B80F-F9E1-EE4B-AA79-96A2D3E3AFF2}"/>
              </a:ext>
            </a:extLst>
          </p:cNvPr>
          <p:cNvSpPr>
            <a:spLocks noGrp="1"/>
          </p:cNvSpPr>
          <p:nvPr>
            <p:ph type="dt" sz="half" idx="10"/>
          </p:nvPr>
        </p:nvSpPr>
        <p:spPr/>
        <p:txBody>
          <a:bodyPr/>
          <a:lstStyle/>
          <a:p>
            <a:fld id="{10289EE4-F4E6-8841-AFD3-427FCA1351DE}" type="datetimeFigureOut">
              <a:rPr lang="en-US" smtClean="0"/>
              <a:t>10/15/2024</a:t>
            </a:fld>
            <a:endParaRPr lang="en-US"/>
          </a:p>
        </p:txBody>
      </p:sp>
      <p:sp>
        <p:nvSpPr>
          <p:cNvPr id="8" name="Footer Placeholder 7">
            <a:extLst>
              <a:ext uri="{FF2B5EF4-FFF2-40B4-BE49-F238E27FC236}">
                <a16:creationId xmlns:a16="http://schemas.microsoft.com/office/drawing/2014/main" id="{94D1688D-9B81-DA41-B86F-CC31EE62AE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222C5A-4EBB-664D-A5AF-0F82706BFA12}"/>
              </a:ext>
            </a:extLst>
          </p:cNvPr>
          <p:cNvSpPr>
            <a:spLocks noGrp="1"/>
          </p:cNvSpPr>
          <p:nvPr>
            <p:ph type="sldNum" sz="quarter" idx="12"/>
          </p:nvPr>
        </p:nvSpPr>
        <p:spPr/>
        <p:txBody>
          <a:bodyPr/>
          <a:lstStyle/>
          <a:p>
            <a:fld id="{248957EE-87AF-B941-ABC5-80EC8022ECB1}" type="slidenum">
              <a:rPr lang="en-US" smtClean="0"/>
              <a:t>‹#›</a:t>
            </a:fld>
            <a:endParaRPr lang="en-US"/>
          </a:p>
        </p:txBody>
      </p:sp>
    </p:spTree>
    <p:extLst>
      <p:ext uri="{BB962C8B-B14F-4D97-AF65-F5344CB8AC3E}">
        <p14:creationId xmlns:p14="http://schemas.microsoft.com/office/powerpoint/2010/main" val="1803972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3A19-991A-C343-A681-A4BF5C8ED0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B14E2-5D1D-E94D-A67B-857F0046E5FB}"/>
              </a:ext>
            </a:extLst>
          </p:cNvPr>
          <p:cNvSpPr>
            <a:spLocks noGrp="1"/>
          </p:cNvSpPr>
          <p:nvPr>
            <p:ph type="dt" sz="half" idx="10"/>
          </p:nvPr>
        </p:nvSpPr>
        <p:spPr/>
        <p:txBody>
          <a:bodyPr/>
          <a:lstStyle/>
          <a:p>
            <a:fld id="{10289EE4-F4E6-8841-AFD3-427FCA1351DE}" type="datetimeFigureOut">
              <a:rPr lang="en-US" smtClean="0"/>
              <a:t>10/15/2024</a:t>
            </a:fld>
            <a:endParaRPr lang="en-US"/>
          </a:p>
        </p:txBody>
      </p:sp>
      <p:sp>
        <p:nvSpPr>
          <p:cNvPr id="4" name="Footer Placeholder 3">
            <a:extLst>
              <a:ext uri="{FF2B5EF4-FFF2-40B4-BE49-F238E27FC236}">
                <a16:creationId xmlns:a16="http://schemas.microsoft.com/office/drawing/2014/main" id="{232DE82B-7DD0-DC49-8738-AB1E26072A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5E7990-2386-244A-9309-6BFAF3F18AC0}"/>
              </a:ext>
            </a:extLst>
          </p:cNvPr>
          <p:cNvSpPr>
            <a:spLocks noGrp="1"/>
          </p:cNvSpPr>
          <p:nvPr>
            <p:ph type="sldNum" sz="quarter" idx="12"/>
          </p:nvPr>
        </p:nvSpPr>
        <p:spPr/>
        <p:txBody>
          <a:bodyPr/>
          <a:lstStyle/>
          <a:p>
            <a:fld id="{248957EE-87AF-B941-ABC5-80EC8022ECB1}" type="slidenum">
              <a:rPr lang="en-US" smtClean="0"/>
              <a:t>‹#›</a:t>
            </a:fld>
            <a:endParaRPr lang="en-US"/>
          </a:p>
        </p:txBody>
      </p:sp>
    </p:spTree>
    <p:extLst>
      <p:ext uri="{BB962C8B-B14F-4D97-AF65-F5344CB8AC3E}">
        <p14:creationId xmlns:p14="http://schemas.microsoft.com/office/powerpoint/2010/main" val="218396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4E1D6-3DD1-3F4D-8DF3-3F8B8DE578F0}"/>
              </a:ext>
            </a:extLst>
          </p:cNvPr>
          <p:cNvSpPr>
            <a:spLocks noGrp="1"/>
          </p:cNvSpPr>
          <p:nvPr>
            <p:ph type="dt" sz="half" idx="10"/>
          </p:nvPr>
        </p:nvSpPr>
        <p:spPr/>
        <p:txBody>
          <a:bodyPr/>
          <a:lstStyle/>
          <a:p>
            <a:fld id="{10289EE4-F4E6-8841-AFD3-427FCA1351DE}" type="datetimeFigureOut">
              <a:rPr lang="en-US" smtClean="0"/>
              <a:t>10/15/2024</a:t>
            </a:fld>
            <a:endParaRPr lang="en-US"/>
          </a:p>
        </p:txBody>
      </p:sp>
      <p:sp>
        <p:nvSpPr>
          <p:cNvPr id="3" name="Footer Placeholder 2">
            <a:extLst>
              <a:ext uri="{FF2B5EF4-FFF2-40B4-BE49-F238E27FC236}">
                <a16:creationId xmlns:a16="http://schemas.microsoft.com/office/drawing/2014/main" id="{4D009F48-5641-6D4F-BEAD-8F6709D478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3943F9-34D4-474A-9ED7-0D00AFB8DBE6}"/>
              </a:ext>
            </a:extLst>
          </p:cNvPr>
          <p:cNvSpPr>
            <a:spLocks noGrp="1"/>
          </p:cNvSpPr>
          <p:nvPr>
            <p:ph type="sldNum" sz="quarter" idx="12"/>
          </p:nvPr>
        </p:nvSpPr>
        <p:spPr/>
        <p:txBody>
          <a:bodyPr/>
          <a:lstStyle/>
          <a:p>
            <a:fld id="{248957EE-87AF-B941-ABC5-80EC8022ECB1}" type="slidenum">
              <a:rPr lang="en-US" smtClean="0"/>
              <a:t>‹#›</a:t>
            </a:fld>
            <a:endParaRPr lang="en-US"/>
          </a:p>
        </p:txBody>
      </p:sp>
    </p:spTree>
    <p:extLst>
      <p:ext uri="{BB962C8B-B14F-4D97-AF65-F5344CB8AC3E}">
        <p14:creationId xmlns:p14="http://schemas.microsoft.com/office/powerpoint/2010/main" val="308737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562FA-EDC0-1442-A3F0-8624416E2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33E63-E7B9-474D-A768-F390038A3E99}"/>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8E31C2-6E98-AD4B-9773-FA955178699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DED931-B22C-8144-ABE9-288E7630388D}"/>
              </a:ext>
            </a:extLst>
          </p:cNvPr>
          <p:cNvSpPr>
            <a:spLocks noGrp="1"/>
          </p:cNvSpPr>
          <p:nvPr>
            <p:ph type="dt" sz="half" idx="10"/>
          </p:nvPr>
        </p:nvSpPr>
        <p:spPr/>
        <p:txBody>
          <a:bodyPr/>
          <a:lstStyle/>
          <a:p>
            <a:fld id="{10289EE4-F4E6-8841-AFD3-427FCA1351DE}" type="datetimeFigureOut">
              <a:rPr lang="en-US" smtClean="0"/>
              <a:t>10/15/2024</a:t>
            </a:fld>
            <a:endParaRPr lang="en-US"/>
          </a:p>
        </p:txBody>
      </p:sp>
      <p:sp>
        <p:nvSpPr>
          <p:cNvPr id="6" name="Footer Placeholder 5">
            <a:extLst>
              <a:ext uri="{FF2B5EF4-FFF2-40B4-BE49-F238E27FC236}">
                <a16:creationId xmlns:a16="http://schemas.microsoft.com/office/drawing/2014/main" id="{7FF4C39F-EAA8-1A45-A242-52F86F708D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05774-B99C-3C48-BE94-3D9402B162AE}"/>
              </a:ext>
            </a:extLst>
          </p:cNvPr>
          <p:cNvSpPr>
            <a:spLocks noGrp="1"/>
          </p:cNvSpPr>
          <p:nvPr>
            <p:ph type="sldNum" sz="quarter" idx="12"/>
          </p:nvPr>
        </p:nvSpPr>
        <p:spPr/>
        <p:txBody>
          <a:bodyPr/>
          <a:lstStyle/>
          <a:p>
            <a:fld id="{248957EE-87AF-B941-ABC5-80EC8022ECB1}" type="slidenum">
              <a:rPr lang="en-US" smtClean="0"/>
              <a:t>‹#›</a:t>
            </a:fld>
            <a:endParaRPr lang="en-US"/>
          </a:p>
        </p:txBody>
      </p:sp>
    </p:spTree>
    <p:extLst>
      <p:ext uri="{BB962C8B-B14F-4D97-AF65-F5344CB8AC3E}">
        <p14:creationId xmlns:p14="http://schemas.microsoft.com/office/powerpoint/2010/main" val="3575879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B1194-0BF2-414A-B5BB-E912E7EFEA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0EC983-6FA8-4A47-BA6D-EDDB57AA049A}"/>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E2FEFA0-5C6D-5446-B001-1176768BB29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2BB6A8-D521-6542-92AB-4A370A5E94EB}"/>
              </a:ext>
            </a:extLst>
          </p:cNvPr>
          <p:cNvSpPr>
            <a:spLocks noGrp="1"/>
          </p:cNvSpPr>
          <p:nvPr>
            <p:ph type="dt" sz="half" idx="10"/>
          </p:nvPr>
        </p:nvSpPr>
        <p:spPr/>
        <p:txBody>
          <a:bodyPr/>
          <a:lstStyle/>
          <a:p>
            <a:fld id="{10289EE4-F4E6-8841-AFD3-427FCA1351DE}" type="datetimeFigureOut">
              <a:rPr lang="en-US" smtClean="0"/>
              <a:t>10/15/2024</a:t>
            </a:fld>
            <a:endParaRPr lang="en-US"/>
          </a:p>
        </p:txBody>
      </p:sp>
      <p:sp>
        <p:nvSpPr>
          <p:cNvPr id="6" name="Footer Placeholder 5">
            <a:extLst>
              <a:ext uri="{FF2B5EF4-FFF2-40B4-BE49-F238E27FC236}">
                <a16:creationId xmlns:a16="http://schemas.microsoft.com/office/drawing/2014/main" id="{90AD2563-B03B-4B44-8DD6-8A0B70A00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F20B3B-E8D8-304D-B44D-9119E046762B}"/>
              </a:ext>
            </a:extLst>
          </p:cNvPr>
          <p:cNvSpPr>
            <a:spLocks noGrp="1"/>
          </p:cNvSpPr>
          <p:nvPr>
            <p:ph type="sldNum" sz="quarter" idx="12"/>
          </p:nvPr>
        </p:nvSpPr>
        <p:spPr/>
        <p:txBody>
          <a:bodyPr/>
          <a:lstStyle/>
          <a:p>
            <a:fld id="{248957EE-87AF-B941-ABC5-80EC8022ECB1}" type="slidenum">
              <a:rPr lang="en-US" smtClean="0"/>
              <a:t>‹#›</a:t>
            </a:fld>
            <a:endParaRPr lang="en-US"/>
          </a:p>
        </p:txBody>
      </p:sp>
    </p:spTree>
    <p:extLst>
      <p:ext uri="{BB962C8B-B14F-4D97-AF65-F5344CB8AC3E}">
        <p14:creationId xmlns:p14="http://schemas.microsoft.com/office/powerpoint/2010/main" val="231543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70D984-8CDC-2745-AB53-2FF21BDB94C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0E7948-F690-8047-8687-8451F40DB3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C061CE-0463-2E48-9754-CEFB5F48FB5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89EE4-F4E6-8841-AFD3-427FCA1351DE}" type="datetimeFigureOut">
              <a:rPr lang="en-US" smtClean="0"/>
              <a:t>10/15/2024</a:t>
            </a:fld>
            <a:endParaRPr lang="en-US"/>
          </a:p>
        </p:txBody>
      </p:sp>
      <p:sp>
        <p:nvSpPr>
          <p:cNvPr id="5" name="Footer Placeholder 4">
            <a:extLst>
              <a:ext uri="{FF2B5EF4-FFF2-40B4-BE49-F238E27FC236}">
                <a16:creationId xmlns:a16="http://schemas.microsoft.com/office/drawing/2014/main" id="{500206FE-A30E-0942-9CFF-5DBA99BC8F9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38BC14-573C-844D-9393-098A2565732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957EE-87AF-B941-ABC5-80EC8022ECB1}" type="slidenum">
              <a:rPr lang="en-US" smtClean="0"/>
              <a:t>‹#›</a:t>
            </a:fld>
            <a:endParaRPr lang="en-US"/>
          </a:p>
        </p:txBody>
      </p:sp>
    </p:spTree>
    <p:extLst>
      <p:ext uri="{BB962C8B-B14F-4D97-AF65-F5344CB8AC3E}">
        <p14:creationId xmlns:p14="http://schemas.microsoft.com/office/powerpoint/2010/main" val="1211013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ted.com/talks/kathryn_schulz_on_being_wrong?language=e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hyperlink" Target="http://www.wendyfraserconsulting.com/"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1.tiff"/></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ted.com/talks/celeste_headlee_10_ways_to_have_a_better_conversation#t-3672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BECF61A-9FDD-5DA5-25A3-2A095C8B36C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9308" y="9"/>
            <a:ext cx="9669643" cy="6857991"/>
          </a:xfrm>
          <a:prstGeom prst="rect">
            <a:avLst/>
          </a:prstGeom>
        </p:spPr>
      </p:pic>
      <p:sp>
        <p:nvSpPr>
          <p:cNvPr id="33" name="Rectangle 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62467" y="2398208"/>
            <a:ext cx="4061339" cy="2995266"/>
          </a:xfrm>
        </p:spPr>
        <p:txBody>
          <a:bodyPr vert="horz" lIns="91440" tIns="45720" rIns="91440" bIns="45720" rtlCol="0" anchor="ctr">
            <a:normAutofit/>
          </a:bodyPr>
          <a:lstStyle/>
          <a:p>
            <a:pPr>
              <a:lnSpc>
                <a:spcPct val="130000"/>
              </a:lnSpc>
              <a:spcBef>
                <a:spcPts val="2000"/>
              </a:spcBef>
              <a:spcAft>
                <a:spcPts val="2000"/>
              </a:spcAft>
            </a:pPr>
            <a:r>
              <a:rPr lang="en-US" sz="2800" i="1" dirty="0">
                <a:solidFill>
                  <a:schemeClr val="accent1"/>
                </a:solidFill>
                <a:latin typeface="Roboto" panose="02000000000000000000" pitchFamily="2" charset="0"/>
                <a:ea typeface="Roboto" panose="02000000000000000000" pitchFamily="2" charset="0"/>
                <a:cs typeface="Roboto" panose="02000000000000000000" pitchFamily="2" charset="0"/>
              </a:rPr>
              <a:t>3 Critical Mindsets that Shape People’s Ability to Get Along</a:t>
            </a:r>
            <a:br>
              <a:rPr lang="en-US" sz="1800" i="1" dirty="0">
                <a:solidFill>
                  <a:schemeClr val="accent1"/>
                </a:solidFill>
                <a:latin typeface="Roboto" panose="02000000000000000000" pitchFamily="2" charset="0"/>
                <a:ea typeface="Roboto" panose="02000000000000000000" pitchFamily="2" charset="0"/>
                <a:cs typeface="Roboto" panose="02000000000000000000" pitchFamily="2" charset="0"/>
              </a:rPr>
            </a:br>
            <a:br>
              <a:rPr lang="en-US" sz="1800" i="1" dirty="0">
                <a:solidFill>
                  <a:schemeClr val="accent1"/>
                </a:solidFill>
                <a:latin typeface="Roboto" panose="02000000000000000000" pitchFamily="2" charset="0"/>
                <a:ea typeface="Roboto" panose="02000000000000000000" pitchFamily="2" charset="0"/>
                <a:cs typeface="Roboto" panose="02000000000000000000" pitchFamily="2" charset="0"/>
              </a:rPr>
            </a:br>
            <a:br>
              <a:rPr lang="en-US" sz="1800" i="1" dirty="0">
                <a:solidFill>
                  <a:srgbClr val="000000"/>
                </a:solidFill>
                <a:effectLst/>
                <a:latin typeface="Roboto" panose="02000000000000000000" pitchFamily="2" charset="0"/>
                <a:ea typeface="Roboto" panose="02000000000000000000" pitchFamily="2" charset="0"/>
                <a:cs typeface="Roboto" panose="02000000000000000000" pitchFamily="2" charset="0"/>
              </a:rPr>
            </a:br>
            <a:r>
              <a:rPr lang="en-US" sz="1800" i="1" dirty="0">
                <a:solidFill>
                  <a:srgbClr val="000000"/>
                </a:solidFill>
                <a:effectLst/>
                <a:latin typeface="Roboto" panose="02000000000000000000" pitchFamily="2" charset="0"/>
                <a:ea typeface="Roboto" panose="02000000000000000000" pitchFamily="2" charset="0"/>
                <a:cs typeface="Roboto" panose="02000000000000000000" pitchFamily="2" charset="0"/>
              </a:rPr>
              <a:t>October 2024</a:t>
            </a:r>
            <a:endParaRPr lang="en-US" sz="1800" i="1" dirty="0">
              <a:solidFill>
                <a:schemeClr val="accent1"/>
              </a:solidFill>
              <a:effectLst/>
              <a:latin typeface="Roboto" panose="02000000000000000000" pitchFamily="2" charset="0"/>
              <a:ea typeface="Roboto" panose="02000000000000000000" pitchFamily="2" charset="0"/>
              <a:cs typeface="Roboto" panose="02000000000000000000" pitchFamily="2" charset="0"/>
            </a:endParaRPr>
          </a:p>
        </p:txBody>
      </p:sp>
      <p:sp>
        <p:nvSpPr>
          <p:cNvPr id="8" name="Subtitle 2">
            <a:extLst>
              <a:ext uri="{FF2B5EF4-FFF2-40B4-BE49-F238E27FC236}">
                <a16:creationId xmlns:a16="http://schemas.microsoft.com/office/drawing/2014/main" id="{518D9A7A-3CB2-E14D-B4BF-979B7EA70647}"/>
              </a:ext>
            </a:extLst>
          </p:cNvPr>
          <p:cNvSpPr txBox="1">
            <a:spLocks/>
          </p:cNvSpPr>
          <p:nvPr/>
        </p:nvSpPr>
        <p:spPr>
          <a:xfrm>
            <a:off x="1225716" y="5709233"/>
            <a:ext cx="3098090" cy="4944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dirty="0">
                <a:solidFill>
                  <a:schemeClr val="accent1"/>
                </a:solidFill>
              </a:rPr>
              <a:t>Dr. Wendy Fraser</a:t>
            </a:r>
          </a:p>
        </p:txBody>
      </p:sp>
      <p:pic>
        <p:nvPicPr>
          <p:cNvPr id="12" name="Picture 11">
            <a:extLst>
              <a:ext uri="{FF2B5EF4-FFF2-40B4-BE49-F238E27FC236}">
                <a16:creationId xmlns:a16="http://schemas.microsoft.com/office/drawing/2014/main" id="{09BDAD68-A2E4-1A5C-D856-CAB708EAB25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4926" y="6066611"/>
            <a:ext cx="1837267" cy="681235"/>
          </a:xfrm>
          <a:prstGeom prst="rect">
            <a:avLst/>
          </a:prstGeom>
        </p:spPr>
      </p:pic>
      <p:pic>
        <p:nvPicPr>
          <p:cNvPr id="4" name="Picture 3">
            <a:extLst>
              <a:ext uri="{FF2B5EF4-FFF2-40B4-BE49-F238E27FC236}">
                <a16:creationId xmlns:a16="http://schemas.microsoft.com/office/drawing/2014/main" id="{0BCDB874-C076-DD3A-78E2-BBA5184787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85828" y="788777"/>
            <a:ext cx="2227092" cy="911083"/>
          </a:xfrm>
          <a:prstGeom prst="rect">
            <a:avLst/>
          </a:prstGeom>
        </p:spPr>
      </p:pic>
    </p:spTree>
    <p:extLst>
      <p:ext uri="{BB962C8B-B14F-4D97-AF65-F5344CB8AC3E}">
        <p14:creationId xmlns:p14="http://schemas.microsoft.com/office/powerpoint/2010/main" val="162995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D9CC357D-A4A8-10AB-655D-33A86EDA6DD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Reaction or Response</a:t>
            </a:r>
          </a:p>
        </p:txBody>
      </p:sp>
      <p:grpSp>
        <p:nvGrpSpPr>
          <p:cNvPr id="16" name="Group 15" descr="Same swirl image with two additional sets of words emerging down toward the bottom: “Time Passes” and “Choices”">
            <a:extLst>
              <a:ext uri="{FF2B5EF4-FFF2-40B4-BE49-F238E27FC236}">
                <a16:creationId xmlns:a16="http://schemas.microsoft.com/office/drawing/2014/main" id="{D6EBFF00-D8F1-4B11-9A88-47E9440D13F2}"/>
              </a:ext>
            </a:extLst>
          </p:cNvPr>
          <p:cNvGrpSpPr/>
          <p:nvPr/>
        </p:nvGrpSpPr>
        <p:grpSpPr>
          <a:xfrm>
            <a:off x="2517936" y="-516747"/>
            <a:ext cx="9501749" cy="7234238"/>
            <a:chOff x="1927680" y="1168195"/>
            <a:chExt cx="6822700" cy="4063015"/>
          </a:xfrm>
        </p:grpSpPr>
        <p:grpSp>
          <p:nvGrpSpPr>
            <p:cNvPr id="17" name="Group 16">
              <a:extLst>
                <a:ext uri="{FF2B5EF4-FFF2-40B4-BE49-F238E27FC236}">
                  <a16:creationId xmlns:a16="http://schemas.microsoft.com/office/drawing/2014/main" id="{591B17BB-4D7C-4411-B6EE-196586748125}"/>
                </a:ext>
              </a:extLst>
            </p:cNvPr>
            <p:cNvGrpSpPr/>
            <p:nvPr/>
          </p:nvGrpSpPr>
          <p:grpSpPr>
            <a:xfrm>
              <a:off x="2912457" y="1168195"/>
              <a:ext cx="3557615" cy="4063015"/>
              <a:chOff x="1838753" y="1201785"/>
              <a:chExt cx="3965465" cy="4528803"/>
            </a:xfrm>
          </p:grpSpPr>
          <p:grpSp>
            <p:nvGrpSpPr>
              <p:cNvPr id="20" name="Group 19">
                <a:extLst>
                  <a:ext uri="{FF2B5EF4-FFF2-40B4-BE49-F238E27FC236}">
                    <a16:creationId xmlns:a16="http://schemas.microsoft.com/office/drawing/2014/main" id="{63C63D5A-AC2C-4978-9157-5167359DCC5B}"/>
                  </a:ext>
                </a:extLst>
              </p:cNvPr>
              <p:cNvGrpSpPr/>
              <p:nvPr/>
            </p:nvGrpSpPr>
            <p:grpSpPr>
              <a:xfrm>
                <a:off x="1838753" y="1201785"/>
                <a:ext cx="3965465" cy="4528803"/>
                <a:chOff x="4102100" y="762419"/>
                <a:chExt cx="4072422" cy="4650955"/>
              </a:xfrm>
            </p:grpSpPr>
            <p:sp>
              <p:nvSpPr>
                <p:cNvPr id="14" name="Freeform: Shape 13">
                  <a:extLst>
                    <a:ext uri="{FF2B5EF4-FFF2-40B4-BE49-F238E27FC236}">
                      <a16:creationId xmlns:a16="http://schemas.microsoft.com/office/drawing/2014/main" id="{CAD1A463-11AC-46EF-BF27-DB73EDA601AB}"/>
                    </a:ext>
                  </a:extLst>
                </p:cNvPr>
                <p:cNvSpPr/>
                <p:nvPr/>
              </p:nvSpPr>
              <p:spPr>
                <a:xfrm rot="16456599" flipV="1">
                  <a:off x="7230891" y="4428082"/>
                  <a:ext cx="557356" cy="1329907"/>
                </a:xfrm>
                <a:custGeom>
                  <a:avLst/>
                  <a:gdLst>
                    <a:gd name="connsiteX0" fmla="*/ 119006 w 856446"/>
                    <a:gd name="connsiteY0" fmla="*/ 1253747 h 1253747"/>
                    <a:gd name="connsiteX1" fmla="*/ 737441 w 856446"/>
                    <a:gd name="connsiteY1" fmla="*/ 1253747 h 1253747"/>
                    <a:gd name="connsiteX2" fmla="*/ 737441 w 856446"/>
                    <a:gd name="connsiteY2" fmla="*/ 588028 h 1253747"/>
                    <a:gd name="connsiteX3" fmla="*/ 856446 w 856446"/>
                    <a:gd name="connsiteY3" fmla="*/ 588028 h 1253747"/>
                    <a:gd name="connsiteX4" fmla="*/ 428223 w 856446"/>
                    <a:gd name="connsiteY4" fmla="*/ 0 h 1253747"/>
                    <a:gd name="connsiteX5" fmla="*/ 0 w 856446"/>
                    <a:gd name="connsiteY5" fmla="*/ 588028 h 1253747"/>
                    <a:gd name="connsiteX6" fmla="*/ 119006 w 856446"/>
                    <a:gd name="connsiteY6" fmla="*/ 588028 h 1253747"/>
                    <a:gd name="connsiteX0" fmla="*/ 119006 w 856446"/>
                    <a:gd name="connsiteY0" fmla="*/ 1253747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19006 w 856446"/>
                    <a:gd name="connsiteY8" fmla="*/ 1253747 h 1256145"/>
                    <a:gd name="connsiteX0" fmla="*/ 121388 w 856446"/>
                    <a:gd name="connsiteY0" fmla="*/ 1193759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21388 w 856446"/>
                    <a:gd name="connsiteY8" fmla="*/ 1193759 h 1256145"/>
                    <a:gd name="connsiteX0" fmla="*/ 121388 w 856446"/>
                    <a:gd name="connsiteY0" fmla="*/ 1193759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21388 w 856446"/>
                    <a:gd name="connsiteY8" fmla="*/ 1193759 h 1256145"/>
                    <a:gd name="connsiteX0" fmla="*/ 121388 w 856446"/>
                    <a:gd name="connsiteY0" fmla="*/ 1193759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21388 w 856446"/>
                    <a:gd name="connsiteY8" fmla="*/ 1193759 h 1256145"/>
                    <a:gd name="connsiteX0" fmla="*/ 121388 w 856446"/>
                    <a:gd name="connsiteY0" fmla="*/ 1193759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21388 w 856446"/>
                    <a:gd name="connsiteY8" fmla="*/ 1193759 h 1256145"/>
                    <a:gd name="connsiteX0" fmla="*/ 119006 w 856446"/>
                    <a:gd name="connsiteY0" fmla="*/ 1193759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19006 w 856446"/>
                    <a:gd name="connsiteY8" fmla="*/ 1193759 h 1256145"/>
                    <a:gd name="connsiteX0" fmla="*/ 119006 w 856446"/>
                    <a:gd name="connsiteY0" fmla="*/ 1162566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19006 w 856446"/>
                    <a:gd name="connsiteY8" fmla="*/ 1162566 h 1256145"/>
                    <a:gd name="connsiteX0" fmla="*/ 121387 w 856446"/>
                    <a:gd name="connsiteY0" fmla="*/ 1066587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21387 w 856446"/>
                    <a:gd name="connsiteY8" fmla="*/ 1066587 h 1256145"/>
                    <a:gd name="connsiteX0" fmla="*/ 121387 w 856446"/>
                    <a:gd name="connsiteY0" fmla="*/ 1066587 h 1253747"/>
                    <a:gd name="connsiteX1" fmla="*/ 737441 w 856446"/>
                    <a:gd name="connsiteY1" fmla="*/ 1253747 h 1253747"/>
                    <a:gd name="connsiteX2" fmla="*/ 737441 w 856446"/>
                    <a:gd name="connsiteY2" fmla="*/ 588028 h 1253747"/>
                    <a:gd name="connsiteX3" fmla="*/ 856446 w 856446"/>
                    <a:gd name="connsiteY3" fmla="*/ 588028 h 1253747"/>
                    <a:gd name="connsiteX4" fmla="*/ 428223 w 856446"/>
                    <a:gd name="connsiteY4" fmla="*/ 0 h 1253747"/>
                    <a:gd name="connsiteX5" fmla="*/ 0 w 856446"/>
                    <a:gd name="connsiteY5" fmla="*/ 588028 h 1253747"/>
                    <a:gd name="connsiteX6" fmla="*/ 119006 w 856446"/>
                    <a:gd name="connsiteY6" fmla="*/ 588028 h 1253747"/>
                    <a:gd name="connsiteX7" fmla="*/ 121387 w 856446"/>
                    <a:gd name="connsiteY7" fmla="*/ 1066587 h 125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446" h="1253747">
                      <a:moveTo>
                        <a:pt x="121387" y="1066587"/>
                      </a:moveTo>
                      <a:lnTo>
                        <a:pt x="737441" y="1253747"/>
                      </a:lnTo>
                      <a:lnTo>
                        <a:pt x="737441" y="588028"/>
                      </a:lnTo>
                      <a:lnTo>
                        <a:pt x="856446" y="588028"/>
                      </a:lnTo>
                      <a:lnTo>
                        <a:pt x="428223" y="0"/>
                      </a:lnTo>
                      <a:lnTo>
                        <a:pt x="0" y="588028"/>
                      </a:lnTo>
                      <a:lnTo>
                        <a:pt x="119006" y="588028"/>
                      </a:lnTo>
                      <a:cubicBezTo>
                        <a:pt x="119800" y="747548"/>
                        <a:pt x="120593" y="907067"/>
                        <a:pt x="121387" y="1066587"/>
                      </a:cubicBezTo>
                      <a:close/>
                    </a:path>
                  </a:pathLst>
                </a:custGeom>
                <a:gradFill flip="none" rotWithShape="1">
                  <a:gsLst>
                    <a:gs pos="0">
                      <a:srgbClr val="28D038"/>
                    </a:gs>
                    <a:gs pos="100000">
                      <a:srgbClr val="199028"/>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3" name="Rectangle 12">
                  <a:extLst>
                    <a:ext uri="{FF2B5EF4-FFF2-40B4-BE49-F238E27FC236}">
                      <a16:creationId xmlns:a16="http://schemas.microsoft.com/office/drawing/2014/main" id="{854E91C1-50A7-4623-9AF2-4E58B9C14D83}"/>
                    </a:ext>
                  </a:extLst>
                </p:cNvPr>
                <p:cNvSpPr/>
                <p:nvPr/>
              </p:nvSpPr>
              <p:spPr>
                <a:xfrm>
                  <a:off x="6191249" y="3957606"/>
                  <a:ext cx="628649" cy="345925"/>
                </a:xfrm>
                <a:custGeom>
                  <a:avLst/>
                  <a:gdLst>
                    <a:gd name="connsiteX0" fmla="*/ 0 w 730250"/>
                    <a:gd name="connsiteY0" fmla="*/ 0 h 396207"/>
                    <a:gd name="connsiteX1" fmla="*/ 730250 w 730250"/>
                    <a:gd name="connsiteY1" fmla="*/ 0 h 396207"/>
                    <a:gd name="connsiteX2" fmla="*/ 730250 w 730250"/>
                    <a:gd name="connsiteY2" fmla="*/ 396207 h 396207"/>
                    <a:gd name="connsiteX3" fmla="*/ 0 w 730250"/>
                    <a:gd name="connsiteY3" fmla="*/ 396207 h 396207"/>
                    <a:gd name="connsiteX4" fmla="*/ 0 w 730250"/>
                    <a:gd name="connsiteY4" fmla="*/ 0 h 396207"/>
                    <a:gd name="connsiteX0" fmla="*/ 0 w 730250"/>
                    <a:gd name="connsiteY0" fmla="*/ 0 h 396207"/>
                    <a:gd name="connsiteX1" fmla="*/ 730250 w 730250"/>
                    <a:gd name="connsiteY1" fmla="*/ 0 h 396207"/>
                    <a:gd name="connsiteX2" fmla="*/ 730250 w 730250"/>
                    <a:gd name="connsiteY2" fmla="*/ 396207 h 396207"/>
                    <a:gd name="connsiteX3" fmla="*/ 371475 w 730250"/>
                    <a:gd name="connsiteY3" fmla="*/ 396207 h 396207"/>
                    <a:gd name="connsiteX4" fmla="*/ 0 w 730250"/>
                    <a:gd name="connsiteY4" fmla="*/ 396207 h 396207"/>
                    <a:gd name="connsiteX5" fmla="*/ 0 w 730250"/>
                    <a:gd name="connsiteY5" fmla="*/ 0 h 396207"/>
                    <a:gd name="connsiteX0" fmla="*/ 3175 w 733425"/>
                    <a:gd name="connsiteY0" fmla="*/ 0 h 396207"/>
                    <a:gd name="connsiteX1" fmla="*/ 733425 w 733425"/>
                    <a:gd name="connsiteY1" fmla="*/ 0 h 396207"/>
                    <a:gd name="connsiteX2" fmla="*/ 733425 w 733425"/>
                    <a:gd name="connsiteY2" fmla="*/ 396207 h 396207"/>
                    <a:gd name="connsiteX3" fmla="*/ 374650 w 733425"/>
                    <a:gd name="connsiteY3" fmla="*/ 396207 h 396207"/>
                    <a:gd name="connsiteX4" fmla="*/ 0 w 733425"/>
                    <a:gd name="connsiteY4" fmla="*/ 262857 h 396207"/>
                    <a:gd name="connsiteX5" fmla="*/ 3175 w 733425"/>
                    <a:gd name="connsiteY5" fmla="*/ 0 h 396207"/>
                    <a:gd name="connsiteX0" fmla="*/ 3175 w 733425"/>
                    <a:gd name="connsiteY0" fmla="*/ 0 h 396207"/>
                    <a:gd name="connsiteX1" fmla="*/ 733425 w 733425"/>
                    <a:gd name="connsiteY1" fmla="*/ 0 h 396207"/>
                    <a:gd name="connsiteX2" fmla="*/ 733425 w 733425"/>
                    <a:gd name="connsiteY2" fmla="*/ 396207 h 396207"/>
                    <a:gd name="connsiteX3" fmla="*/ 484188 w 733425"/>
                    <a:gd name="connsiteY3" fmla="*/ 389063 h 396207"/>
                    <a:gd name="connsiteX4" fmla="*/ 0 w 733425"/>
                    <a:gd name="connsiteY4" fmla="*/ 262857 h 396207"/>
                    <a:gd name="connsiteX5" fmla="*/ 3175 w 733425"/>
                    <a:gd name="connsiteY5" fmla="*/ 0 h 396207"/>
                    <a:gd name="connsiteX0" fmla="*/ 9 w 730259"/>
                    <a:gd name="connsiteY0" fmla="*/ 0 h 396207"/>
                    <a:gd name="connsiteX1" fmla="*/ 730259 w 730259"/>
                    <a:gd name="connsiteY1" fmla="*/ 0 h 396207"/>
                    <a:gd name="connsiteX2" fmla="*/ 730259 w 730259"/>
                    <a:gd name="connsiteY2" fmla="*/ 396207 h 396207"/>
                    <a:gd name="connsiteX3" fmla="*/ 481022 w 730259"/>
                    <a:gd name="connsiteY3" fmla="*/ 389063 h 396207"/>
                    <a:gd name="connsiteX4" fmla="*/ 101609 w 730259"/>
                    <a:gd name="connsiteY4" fmla="*/ 231901 h 396207"/>
                    <a:gd name="connsiteX5" fmla="*/ 9 w 730259"/>
                    <a:gd name="connsiteY5" fmla="*/ 0 h 396207"/>
                    <a:gd name="connsiteX0" fmla="*/ 9 w 730259"/>
                    <a:gd name="connsiteY0" fmla="*/ 0 h 405732"/>
                    <a:gd name="connsiteX1" fmla="*/ 730259 w 730259"/>
                    <a:gd name="connsiteY1" fmla="*/ 0 h 405732"/>
                    <a:gd name="connsiteX2" fmla="*/ 730259 w 730259"/>
                    <a:gd name="connsiteY2" fmla="*/ 396207 h 405732"/>
                    <a:gd name="connsiteX3" fmla="*/ 471497 w 730259"/>
                    <a:gd name="connsiteY3" fmla="*/ 405732 h 405732"/>
                    <a:gd name="connsiteX4" fmla="*/ 101609 w 730259"/>
                    <a:gd name="connsiteY4" fmla="*/ 231901 h 405732"/>
                    <a:gd name="connsiteX5" fmla="*/ 9 w 730259"/>
                    <a:gd name="connsiteY5" fmla="*/ 0 h 405732"/>
                    <a:gd name="connsiteX0" fmla="*/ 9 w 730259"/>
                    <a:gd name="connsiteY0" fmla="*/ 0 h 396207"/>
                    <a:gd name="connsiteX1" fmla="*/ 730259 w 730259"/>
                    <a:gd name="connsiteY1" fmla="*/ 0 h 396207"/>
                    <a:gd name="connsiteX2" fmla="*/ 730259 w 730259"/>
                    <a:gd name="connsiteY2" fmla="*/ 396207 h 396207"/>
                    <a:gd name="connsiteX3" fmla="*/ 476259 w 730259"/>
                    <a:gd name="connsiteY3" fmla="*/ 396207 h 396207"/>
                    <a:gd name="connsiteX4" fmla="*/ 101609 w 730259"/>
                    <a:gd name="connsiteY4" fmla="*/ 231901 h 396207"/>
                    <a:gd name="connsiteX5" fmla="*/ 9 w 730259"/>
                    <a:gd name="connsiteY5" fmla="*/ 0 h 396207"/>
                    <a:gd name="connsiteX0" fmla="*/ 9 w 730259"/>
                    <a:gd name="connsiteY0" fmla="*/ 0 h 405732"/>
                    <a:gd name="connsiteX1" fmla="*/ 730259 w 730259"/>
                    <a:gd name="connsiteY1" fmla="*/ 0 h 405732"/>
                    <a:gd name="connsiteX2" fmla="*/ 730259 w 730259"/>
                    <a:gd name="connsiteY2" fmla="*/ 396207 h 405732"/>
                    <a:gd name="connsiteX3" fmla="*/ 469115 w 730259"/>
                    <a:gd name="connsiteY3" fmla="*/ 405732 h 405732"/>
                    <a:gd name="connsiteX4" fmla="*/ 101609 w 730259"/>
                    <a:gd name="connsiteY4" fmla="*/ 231901 h 405732"/>
                    <a:gd name="connsiteX5" fmla="*/ 9 w 730259"/>
                    <a:gd name="connsiteY5" fmla="*/ 0 h 405732"/>
                    <a:gd name="connsiteX0" fmla="*/ 92 w 635092"/>
                    <a:gd name="connsiteY0" fmla="*/ 2381 h 405732"/>
                    <a:gd name="connsiteX1" fmla="*/ 635092 w 635092"/>
                    <a:gd name="connsiteY1" fmla="*/ 0 h 405732"/>
                    <a:gd name="connsiteX2" fmla="*/ 635092 w 635092"/>
                    <a:gd name="connsiteY2" fmla="*/ 396207 h 405732"/>
                    <a:gd name="connsiteX3" fmla="*/ 373948 w 635092"/>
                    <a:gd name="connsiteY3" fmla="*/ 405732 h 405732"/>
                    <a:gd name="connsiteX4" fmla="*/ 6442 w 635092"/>
                    <a:gd name="connsiteY4" fmla="*/ 231901 h 405732"/>
                    <a:gd name="connsiteX5" fmla="*/ 92 w 635092"/>
                    <a:gd name="connsiteY5" fmla="*/ 2381 h 405732"/>
                    <a:gd name="connsiteX0" fmla="*/ 193 w 630431"/>
                    <a:gd name="connsiteY0" fmla="*/ 2381 h 405732"/>
                    <a:gd name="connsiteX1" fmla="*/ 630431 w 630431"/>
                    <a:gd name="connsiteY1" fmla="*/ 0 h 405732"/>
                    <a:gd name="connsiteX2" fmla="*/ 630431 w 630431"/>
                    <a:gd name="connsiteY2" fmla="*/ 396207 h 405732"/>
                    <a:gd name="connsiteX3" fmla="*/ 369287 w 630431"/>
                    <a:gd name="connsiteY3" fmla="*/ 405732 h 405732"/>
                    <a:gd name="connsiteX4" fmla="*/ 1781 w 630431"/>
                    <a:gd name="connsiteY4" fmla="*/ 231901 h 405732"/>
                    <a:gd name="connsiteX5" fmla="*/ 193 w 630431"/>
                    <a:gd name="connsiteY5" fmla="*/ 2381 h 405732"/>
                    <a:gd name="connsiteX0" fmla="*/ 7937 w 628650"/>
                    <a:gd name="connsiteY0" fmla="*/ 4762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7937 w 628650"/>
                    <a:gd name="connsiteY5" fmla="*/ 4762 h 405732"/>
                    <a:gd name="connsiteX0" fmla="*/ 794 w 628650"/>
                    <a:gd name="connsiteY0" fmla="*/ 7143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794 w 628650"/>
                    <a:gd name="connsiteY5" fmla="*/ 7143 h 405732"/>
                    <a:gd name="connsiteX0" fmla="*/ 192 w 630430"/>
                    <a:gd name="connsiteY0" fmla="*/ 7143 h 405732"/>
                    <a:gd name="connsiteX1" fmla="*/ 630430 w 630430"/>
                    <a:gd name="connsiteY1" fmla="*/ 0 h 405732"/>
                    <a:gd name="connsiteX2" fmla="*/ 630430 w 630430"/>
                    <a:gd name="connsiteY2" fmla="*/ 396207 h 405732"/>
                    <a:gd name="connsiteX3" fmla="*/ 369286 w 630430"/>
                    <a:gd name="connsiteY3" fmla="*/ 405732 h 405732"/>
                    <a:gd name="connsiteX4" fmla="*/ 1780 w 630430"/>
                    <a:gd name="connsiteY4" fmla="*/ 231901 h 405732"/>
                    <a:gd name="connsiteX5" fmla="*/ 192 w 630430"/>
                    <a:gd name="connsiteY5" fmla="*/ 7143 h 405732"/>
                    <a:gd name="connsiteX0" fmla="*/ 5556 w 628650"/>
                    <a:gd name="connsiteY0" fmla="*/ 2381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5556 w 628650"/>
                    <a:gd name="connsiteY5" fmla="*/ 2381 h 405732"/>
                    <a:gd name="connsiteX0" fmla="*/ 794 w 628650"/>
                    <a:gd name="connsiteY0" fmla="*/ 2381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794 w 628650"/>
                    <a:gd name="connsiteY5" fmla="*/ 2381 h 405732"/>
                    <a:gd name="connsiteX0" fmla="*/ 193 w 628049"/>
                    <a:gd name="connsiteY0" fmla="*/ 2381 h 405732"/>
                    <a:gd name="connsiteX1" fmla="*/ 628049 w 628049"/>
                    <a:gd name="connsiteY1" fmla="*/ 0 h 405732"/>
                    <a:gd name="connsiteX2" fmla="*/ 628049 w 628049"/>
                    <a:gd name="connsiteY2" fmla="*/ 396207 h 405732"/>
                    <a:gd name="connsiteX3" fmla="*/ 366905 w 628049"/>
                    <a:gd name="connsiteY3" fmla="*/ 405732 h 405732"/>
                    <a:gd name="connsiteX4" fmla="*/ 1781 w 628049"/>
                    <a:gd name="connsiteY4" fmla="*/ 162078 h 405732"/>
                    <a:gd name="connsiteX5" fmla="*/ 193 w 628049"/>
                    <a:gd name="connsiteY5" fmla="*/ 2381 h 405732"/>
                    <a:gd name="connsiteX0" fmla="*/ 793 w 628649"/>
                    <a:gd name="connsiteY0" fmla="*/ 2381 h 405732"/>
                    <a:gd name="connsiteX1" fmla="*/ 628649 w 628649"/>
                    <a:gd name="connsiteY1" fmla="*/ 0 h 405732"/>
                    <a:gd name="connsiteX2" fmla="*/ 628649 w 628649"/>
                    <a:gd name="connsiteY2" fmla="*/ 396207 h 405732"/>
                    <a:gd name="connsiteX3" fmla="*/ 367505 w 628649"/>
                    <a:gd name="connsiteY3" fmla="*/ 405732 h 405732"/>
                    <a:gd name="connsiteX4" fmla="*/ 0 w 628649"/>
                    <a:gd name="connsiteY4" fmla="*/ 162078 h 405732"/>
                    <a:gd name="connsiteX5" fmla="*/ 793 w 628649"/>
                    <a:gd name="connsiteY5" fmla="*/ 2381 h 40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649" h="405732">
                      <a:moveTo>
                        <a:pt x="793" y="2381"/>
                      </a:moveTo>
                      <a:lnTo>
                        <a:pt x="628649" y="0"/>
                      </a:lnTo>
                      <a:lnTo>
                        <a:pt x="628649" y="396207"/>
                      </a:lnTo>
                      <a:lnTo>
                        <a:pt x="367505" y="405732"/>
                      </a:lnTo>
                      <a:lnTo>
                        <a:pt x="0" y="162078"/>
                      </a:lnTo>
                      <a:cubicBezTo>
                        <a:pt x="1058" y="74459"/>
                        <a:pt x="-265" y="90000"/>
                        <a:pt x="793" y="2381"/>
                      </a:cubicBezTo>
                      <a:close/>
                    </a:path>
                  </a:pathLst>
                </a:custGeom>
                <a:gradFill>
                  <a:gsLst>
                    <a:gs pos="100000">
                      <a:srgbClr val="27D639"/>
                    </a:gs>
                    <a:gs pos="23000">
                      <a:srgbClr val="1C9F2C"/>
                    </a:gs>
                  </a:gsLst>
                  <a:path path="circle">
                    <a:fillToRect l="100000" t="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5">
                  <a:extLst>
                    <a:ext uri="{FF2B5EF4-FFF2-40B4-BE49-F238E27FC236}">
                      <a16:creationId xmlns:a16="http://schemas.microsoft.com/office/drawing/2014/main" id="{D6F1BD84-D177-4301-915E-F2C8E95DDF05}"/>
                    </a:ext>
                  </a:extLst>
                </p:cNvPr>
                <p:cNvSpPr/>
                <p:nvPr/>
              </p:nvSpPr>
              <p:spPr>
                <a:xfrm>
                  <a:off x="4598710" y="3274623"/>
                  <a:ext cx="1963834" cy="460188"/>
                </a:xfrm>
                <a:custGeom>
                  <a:avLst/>
                  <a:gdLst>
                    <a:gd name="connsiteX0" fmla="*/ 0 w 1467485"/>
                    <a:gd name="connsiteY0" fmla="*/ 0 h 406401"/>
                    <a:gd name="connsiteX1" fmla="*/ 1467485 w 1467485"/>
                    <a:gd name="connsiteY1" fmla="*/ 0 h 406401"/>
                    <a:gd name="connsiteX2" fmla="*/ 1467485 w 1467485"/>
                    <a:gd name="connsiteY2" fmla="*/ 406401 h 406401"/>
                    <a:gd name="connsiteX3" fmla="*/ 0 w 1467485"/>
                    <a:gd name="connsiteY3" fmla="*/ 406401 h 406401"/>
                    <a:gd name="connsiteX4" fmla="*/ 0 w 1467485"/>
                    <a:gd name="connsiteY4" fmla="*/ 0 h 406401"/>
                    <a:gd name="connsiteX0" fmla="*/ 263877 w 1731362"/>
                    <a:gd name="connsiteY0" fmla="*/ 0 h 406401"/>
                    <a:gd name="connsiteX1" fmla="*/ 1731362 w 1731362"/>
                    <a:gd name="connsiteY1" fmla="*/ 0 h 406401"/>
                    <a:gd name="connsiteX2" fmla="*/ 1731362 w 1731362"/>
                    <a:gd name="connsiteY2" fmla="*/ 406401 h 406401"/>
                    <a:gd name="connsiteX3" fmla="*/ 263877 w 1731362"/>
                    <a:gd name="connsiteY3" fmla="*/ 406401 h 406401"/>
                    <a:gd name="connsiteX4" fmla="*/ 263877 w 1731362"/>
                    <a:gd name="connsiteY4" fmla="*/ 0 h 406401"/>
                    <a:gd name="connsiteX0" fmla="*/ 283981 w 1751466"/>
                    <a:gd name="connsiteY0" fmla="*/ 0 h 406401"/>
                    <a:gd name="connsiteX1" fmla="*/ 1751466 w 1751466"/>
                    <a:gd name="connsiteY1" fmla="*/ 0 h 406401"/>
                    <a:gd name="connsiteX2" fmla="*/ 1751466 w 1751466"/>
                    <a:gd name="connsiteY2" fmla="*/ 406401 h 406401"/>
                    <a:gd name="connsiteX3" fmla="*/ 283981 w 1751466"/>
                    <a:gd name="connsiteY3" fmla="*/ 406401 h 406401"/>
                    <a:gd name="connsiteX4" fmla="*/ 283981 w 1751466"/>
                    <a:gd name="connsiteY4" fmla="*/ 0 h 406401"/>
                    <a:gd name="connsiteX0" fmla="*/ 283981 w 1751466"/>
                    <a:gd name="connsiteY0" fmla="*/ 33866 h 440267"/>
                    <a:gd name="connsiteX1" fmla="*/ 1751466 w 1751466"/>
                    <a:gd name="connsiteY1" fmla="*/ 33866 h 440267"/>
                    <a:gd name="connsiteX2" fmla="*/ 1751466 w 1751466"/>
                    <a:gd name="connsiteY2" fmla="*/ 440267 h 440267"/>
                    <a:gd name="connsiteX3" fmla="*/ 283981 w 1751466"/>
                    <a:gd name="connsiteY3" fmla="*/ 440267 h 440267"/>
                    <a:gd name="connsiteX4" fmla="*/ 283981 w 1751466"/>
                    <a:gd name="connsiteY4" fmla="*/ 33866 h 440267"/>
                    <a:gd name="connsiteX0" fmla="*/ 283981 w 2535691"/>
                    <a:gd name="connsiteY0" fmla="*/ 14719 h 421120"/>
                    <a:gd name="connsiteX1" fmla="*/ 2535691 w 2535691"/>
                    <a:gd name="connsiteY1" fmla="*/ 182994 h 421120"/>
                    <a:gd name="connsiteX2" fmla="*/ 1751466 w 2535691"/>
                    <a:gd name="connsiteY2" fmla="*/ 421120 h 421120"/>
                    <a:gd name="connsiteX3" fmla="*/ 283981 w 2535691"/>
                    <a:gd name="connsiteY3" fmla="*/ 421120 h 421120"/>
                    <a:gd name="connsiteX4" fmla="*/ 283981 w 2535691"/>
                    <a:gd name="connsiteY4" fmla="*/ 14719 h 421120"/>
                    <a:gd name="connsiteX0" fmla="*/ 283981 w 2535691"/>
                    <a:gd name="connsiteY0" fmla="*/ 38262 h 444663"/>
                    <a:gd name="connsiteX1" fmla="*/ 2535691 w 2535691"/>
                    <a:gd name="connsiteY1" fmla="*/ 206537 h 444663"/>
                    <a:gd name="connsiteX2" fmla="*/ 1751466 w 2535691"/>
                    <a:gd name="connsiteY2" fmla="*/ 444663 h 444663"/>
                    <a:gd name="connsiteX3" fmla="*/ 283981 w 2535691"/>
                    <a:gd name="connsiteY3" fmla="*/ 444663 h 444663"/>
                    <a:gd name="connsiteX4" fmla="*/ 283981 w 2535691"/>
                    <a:gd name="connsiteY4" fmla="*/ 38262 h 444663"/>
                    <a:gd name="connsiteX0" fmla="*/ 283981 w 2535691"/>
                    <a:gd name="connsiteY0" fmla="*/ 38262 h 470063"/>
                    <a:gd name="connsiteX1" fmla="*/ 2535691 w 2535691"/>
                    <a:gd name="connsiteY1" fmla="*/ 206537 h 470063"/>
                    <a:gd name="connsiteX2" fmla="*/ 1783216 w 2535691"/>
                    <a:gd name="connsiteY2" fmla="*/ 470063 h 470063"/>
                    <a:gd name="connsiteX3" fmla="*/ 283981 w 2535691"/>
                    <a:gd name="connsiteY3" fmla="*/ 444663 h 470063"/>
                    <a:gd name="connsiteX4" fmla="*/ 283981 w 2535691"/>
                    <a:gd name="connsiteY4" fmla="*/ 38262 h 470063"/>
                    <a:gd name="connsiteX0" fmla="*/ 283981 w 2542041"/>
                    <a:gd name="connsiteY0" fmla="*/ 37496 h 469297"/>
                    <a:gd name="connsiteX1" fmla="*/ 2542041 w 2542041"/>
                    <a:gd name="connsiteY1" fmla="*/ 208946 h 469297"/>
                    <a:gd name="connsiteX2" fmla="*/ 1783216 w 2542041"/>
                    <a:gd name="connsiteY2" fmla="*/ 469297 h 469297"/>
                    <a:gd name="connsiteX3" fmla="*/ 283981 w 2542041"/>
                    <a:gd name="connsiteY3" fmla="*/ 443897 h 469297"/>
                    <a:gd name="connsiteX4" fmla="*/ 283981 w 2542041"/>
                    <a:gd name="connsiteY4" fmla="*/ 37496 h 469297"/>
                    <a:gd name="connsiteX0" fmla="*/ 283981 w 2542041"/>
                    <a:gd name="connsiteY0" fmla="*/ 39517 h 471318"/>
                    <a:gd name="connsiteX1" fmla="*/ 2542041 w 2542041"/>
                    <a:gd name="connsiteY1" fmla="*/ 210967 h 471318"/>
                    <a:gd name="connsiteX2" fmla="*/ 1783216 w 2542041"/>
                    <a:gd name="connsiteY2" fmla="*/ 471318 h 471318"/>
                    <a:gd name="connsiteX3" fmla="*/ 283981 w 2542041"/>
                    <a:gd name="connsiteY3" fmla="*/ 445918 h 471318"/>
                    <a:gd name="connsiteX4" fmla="*/ 283981 w 2542041"/>
                    <a:gd name="connsiteY4" fmla="*/ 39517 h 471318"/>
                    <a:gd name="connsiteX0" fmla="*/ 283981 w 2392816"/>
                    <a:gd name="connsiteY0" fmla="*/ 25873 h 457674"/>
                    <a:gd name="connsiteX1" fmla="*/ 2392816 w 2392816"/>
                    <a:gd name="connsiteY1" fmla="*/ 270348 h 457674"/>
                    <a:gd name="connsiteX2" fmla="*/ 1783216 w 2392816"/>
                    <a:gd name="connsiteY2" fmla="*/ 457674 h 457674"/>
                    <a:gd name="connsiteX3" fmla="*/ 283981 w 2392816"/>
                    <a:gd name="connsiteY3" fmla="*/ 432274 h 457674"/>
                    <a:gd name="connsiteX4" fmla="*/ 283981 w 2392816"/>
                    <a:gd name="connsiteY4" fmla="*/ 25873 h 457674"/>
                    <a:gd name="connsiteX0" fmla="*/ 283981 w 2392816"/>
                    <a:gd name="connsiteY0" fmla="*/ 39095 h 470896"/>
                    <a:gd name="connsiteX1" fmla="*/ 2392816 w 2392816"/>
                    <a:gd name="connsiteY1" fmla="*/ 283570 h 470896"/>
                    <a:gd name="connsiteX2" fmla="*/ 1783216 w 2392816"/>
                    <a:gd name="connsiteY2" fmla="*/ 470896 h 470896"/>
                    <a:gd name="connsiteX3" fmla="*/ 283981 w 2392816"/>
                    <a:gd name="connsiteY3" fmla="*/ 445496 h 470896"/>
                    <a:gd name="connsiteX4" fmla="*/ 283981 w 2392816"/>
                    <a:gd name="connsiteY4" fmla="*/ 39095 h 470896"/>
                    <a:gd name="connsiteX0" fmla="*/ 283981 w 2002291"/>
                    <a:gd name="connsiteY0" fmla="*/ 22510 h 454311"/>
                    <a:gd name="connsiteX1" fmla="*/ 2002291 w 2002291"/>
                    <a:gd name="connsiteY1" fmla="*/ 371760 h 454311"/>
                    <a:gd name="connsiteX2" fmla="*/ 1783216 w 2002291"/>
                    <a:gd name="connsiteY2" fmla="*/ 454311 h 454311"/>
                    <a:gd name="connsiteX3" fmla="*/ 283981 w 2002291"/>
                    <a:gd name="connsiteY3" fmla="*/ 428911 h 454311"/>
                    <a:gd name="connsiteX4" fmla="*/ 283981 w 2002291"/>
                    <a:gd name="connsiteY4" fmla="*/ 22510 h 454311"/>
                    <a:gd name="connsiteX0" fmla="*/ 286799 w 1995584"/>
                    <a:gd name="connsiteY0" fmla="*/ 23510 h 445786"/>
                    <a:gd name="connsiteX1" fmla="*/ 1995584 w 1995584"/>
                    <a:gd name="connsiteY1" fmla="*/ 363235 h 445786"/>
                    <a:gd name="connsiteX2" fmla="*/ 1776509 w 1995584"/>
                    <a:gd name="connsiteY2" fmla="*/ 445786 h 445786"/>
                    <a:gd name="connsiteX3" fmla="*/ 277274 w 1995584"/>
                    <a:gd name="connsiteY3" fmla="*/ 420386 h 445786"/>
                    <a:gd name="connsiteX4" fmla="*/ 286799 w 1995584"/>
                    <a:gd name="connsiteY4" fmla="*/ 23510 h 445786"/>
                    <a:gd name="connsiteX0" fmla="*/ 286799 w 1995584"/>
                    <a:gd name="connsiteY0" fmla="*/ 34864 h 457140"/>
                    <a:gd name="connsiteX1" fmla="*/ 1995584 w 1995584"/>
                    <a:gd name="connsiteY1" fmla="*/ 374589 h 457140"/>
                    <a:gd name="connsiteX2" fmla="*/ 1776509 w 1995584"/>
                    <a:gd name="connsiteY2" fmla="*/ 457140 h 457140"/>
                    <a:gd name="connsiteX3" fmla="*/ 277274 w 1995584"/>
                    <a:gd name="connsiteY3" fmla="*/ 431740 h 457140"/>
                    <a:gd name="connsiteX4" fmla="*/ 286799 w 1995584"/>
                    <a:gd name="connsiteY4" fmla="*/ 34864 h 457140"/>
                    <a:gd name="connsiteX0" fmla="*/ 286799 w 1963834"/>
                    <a:gd name="connsiteY0" fmla="*/ 32560 h 454836"/>
                    <a:gd name="connsiteX1" fmla="*/ 1963834 w 1963834"/>
                    <a:gd name="connsiteY1" fmla="*/ 384985 h 454836"/>
                    <a:gd name="connsiteX2" fmla="*/ 1776509 w 1963834"/>
                    <a:gd name="connsiteY2" fmla="*/ 454836 h 454836"/>
                    <a:gd name="connsiteX3" fmla="*/ 277274 w 1963834"/>
                    <a:gd name="connsiteY3" fmla="*/ 429436 h 454836"/>
                    <a:gd name="connsiteX4" fmla="*/ 286799 w 1963834"/>
                    <a:gd name="connsiteY4" fmla="*/ 32560 h 454836"/>
                    <a:gd name="connsiteX0" fmla="*/ 286799 w 1963834"/>
                    <a:gd name="connsiteY0" fmla="*/ 37912 h 460188"/>
                    <a:gd name="connsiteX1" fmla="*/ 1963834 w 1963834"/>
                    <a:gd name="connsiteY1" fmla="*/ 390337 h 460188"/>
                    <a:gd name="connsiteX2" fmla="*/ 1776509 w 1963834"/>
                    <a:gd name="connsiteY2" fmla="*/ 460188 h 460188"/>
                    <a:gd name="connsiteX3" fmla="*/ 277274 w 1963834"/>
                    <a:gd name="connsiteY3" fmla="*/ 434788 h 460188"/>
                    <a:gd name="connsiteX4" fmla="*/ 286799 w 1963834"/>
                    <a:gd name="connsiteY4" fmla="*/ 37912 h 460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834" h="460188">
                      <a:moveTo>
                        <a:pt x="286799" y="37912"/>
                      </a:moveTo>
                      <a:cubicBezTo>
                        <a:pt x="775961" y="-38288"/>
                        <a:pt x="1106372" y="-35113"/>
                        <a:pt x="1963834" y="390337"/>
                      </a:cubicBezTo>
                      <a:lnTo>
                        <a:pt x="1776509" y="460188"/>
                      </a:lnTo>
                      <a:lnTo>
                        <a:pt x="277274" y="434788"/>
                      </a:lnTo>
                      <a:cubicBezTo>
                        <a:pt x="191549" y="340596"/>
                        <a:pt x="-306926" y="163854"/>
                        <a:pt x="286799" y="37912"/>
                      </a:cubicBezTo>
                      <a:close/>
                    </a:path>
                  </a:pathLst>
                </a:custGeom>
                <a:gradFill>
                  <a:gsLst>
                    <a:gs pos="50000">
                      <a:srgbClr val="34D945"/>
                    </a:gs>
                    <a:gs pos="0">
                      <a:srgbClr val="2DA930"/>
                    </a:gs>
                    <a:gs pos="85000">
                      <a:srgbClr val="1C9A31"/>
                    </a:gs>
                  </a:gsLst>
                  <a:path path="circle">
                    <a:fillToRect l="100000" t="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2">
                  <a:extLst>
                    <a:ext uri="{FF2B5EF4-FFF2-40B4-BE49-F238E27FC236}">
                      <a16:creationId xmlns:a16="http://schemas.microsoft.com/office/drawing/2014/main" id="{D502E47A-49C0-4CB7-8154-19C67867CFCA}"/>
                    </a:ext>
                  </a:extLst>
                </p:cNvPr>
                <p:cNvSpPr/>
                <p:nvPr/>
              </p:nvSpPr>
              <p:spPr>
                <a:xfrm>
                  <a:off x="6510340" y="2951195"/>
                  <a:ext cx="628650" cy="405732"/>
                </a:xfrm>
                <a:custGeom>
                  <a:avLst/>
                  <a:gdLst>
                    <a:gd name="connsiteX0" fmla="*/ 0 w 730250"/>
                    <a:gd name="connsiteY0" fmla="*/ 0 h 396207"/>
                    <a:gd name="connsiteX1" fmla="*/ 730250 w 730250"/>
                    <a:gd name="connsiteY1" fmla="*/ 0 h 396207"/>
                    <a:gd name="connsiteX2" fmla="*/ 730250 w 730250"/>
                    <a:gd name="connsiteY2" fmla="*/ 396207 h 396207"/>
                    <a:gd name="connsiteX3" fmla="*/ 0 w 730250"/>
                    <a:gd name="connsiteY3" fmla="*/ 396207 h 396207"/>
                    <a:gd name="connsiteX4" fmla="*/ 0 w 730250"/>
                    <a:gd name="connsiteY4" fmla="*/ 0 h 396207"/>
                    <a:gd name="connsiteX0" fmla="*/ 0 w 730250"/>
                    <a:gd name="connsiteY0" fmla="*/ 0 h 396207"/>
                    <a:gd name="connsiteX1" fmla="*/ 730250 w 730250"/>
                    <a:gd name="connsiteY1" fmla="*/ 0 h 396207"/>
                    <a:gd name="connsiteX2" fmla="*/ 730250 w 730250"/>
                    <a:gd name="connsiteY2" fmla="*/ 396207 h 396207"/>
                    <a:gd name="connsiteX3" fmla="*/ 371475 w 730250"/>
                    <a:gd name="connsiteY3" fmla="*/ 396207 h 396207"/>
                    <a:gd name="connsiteX4" fmla="*/ 0 w 730250"/>
                    <a:gd name="connsiteY4" fmla="*/ 396207 h 396207"/>
                    <a:gd name="connsiteX5" fmla="*/ 0 w 730250"/>
                    <a:gd name="connsiteY5" fmla="*/ 0 h 396207"/>
                    <a:gd name="connsiteX0" fmla="*/ 3175 w 733425"/>
                    <a:gd name="connsiteY0" fmla="*/ 0 h 396207"/>
                    <a:gd name="connsiteX1" fmla="*/ 733425 w 733425"/>
                    <a:gd name="connsiteY1" fmla="*/ 0 h 396207"/>
                    <a:gd name="connsiteX2" fmla="*/ 733425 w 733425"/>
                    <a:gd name="connsiteY2" fmla="*/ 396207 h 396207"/>
                    <a:gd name="connsiteX3" fmla="*/ 374650 w 733425"/>
                    <a:gd name="connsiteY3" fmla="*/ 396207 h 396207"/>
                    <a:gd name="connsiteX4" fmla="*/ 0 w 733425"/>
                    <a:gd name="connsiteY4" fmla="*/ 262857 h 396207"/>
                    <a:gd name="connsiteX5" fmla="*/ 3175 w 733425"/>
                    <a:gd name="connsiteY5" fmla="*/ 0 h 396207"/>
                    <a:gd name="connsiteX0" fmla="*/ 3175 w 733425"/>
                    <a:gd name="connsiteY0" fmla="*/ 0 h 396207"/>
                    <a:gd name="connsiteX1" fmla="*/ 733425 w 733425"/>
                    <a:gd name="connsiteY1" fmla="*/ 0 h 396207"/>
                    <a:gd name="connsiteX2" fmla="*/ 733425 w 733425"/>
                    <a:gd name="connsiteY2" fmla="*/ 396207 h 396207"/>
                    <a:gd name="connsiteX3" fmla="*/ 484188 w 733425"/>
                    <a:gd name="connsiteY3" fmla="*/ 389063 h 396207"/>
                    <a:gd name="connsiteX4" fmla="*/ 0 w 733425"/>
                    <a:gd name="connsiteY4" fmla="*/ 262857 h 396207"/>
                    <a:gd name="connsiteX5" fmla="*/ 3175 w 733425"/>
                    <a:gd name="connsiteY5" fmla="*/ 0 h 396207"/>
                    <a:gd name="connsiteX0" fmla="*/ 9 w 730259"/>
                    <a:gd name="connsiteY0" fmla="*/ 0 h 396207"/>
                    <a:gd name="connsiteX1" fmla="*/ 730259 w 730259"/>
                    <a:gd name="connsiteY1" fmla="*/ 0 h 396207"/>
                    <a:gd name="connsiteX2" fmla="*/ 730259 w 730259"/>
                    <a:gd name="connsiteY2" fmla="*/ 396207 h 396207"/>
                    <a:gd name="connsiteX3" fmla="*/ 481022 w 730259"/>
                    <a:gd name="connsiteY3" fmla="*/ 389063 h 396207"/>
                    <a:gd name="connsiteX4" fmla="*/ 101609 w 730259"/>
                    <a:gd name="connsiteY4" fmla="*/ 231901 h 396207"/>
                    <a:gd name="connsiteX5" fmla="*/ 9 w 730259"/>
                    <a:gd name="connsiteY5" fmla="*/ 0 h 396207"/>
                    <a:gd name="connsiteX0" fmla="*/ 9 w 730259"/>
                    <a:gd name="connsiteY0" fmla="*/ 0 h 405732"/>
                    <a:gd name="connsiteX1" fmla="*/ 730259 w 730259"/>
                    <a:gd name="connsiteY1" fmla="*/ 0 h 405732"/>
                    <a:gd name="connsiteX2" fmla="*/ 730259 w 730259"/>
                    <a:gd name="connsiteY2" fmla="*/ 396207 h 405732"/>
                    <a:gd name="connsiteX3" fmla="*/ 471497 w 730259"/>
                    <a:gd name="connsiteY3" fmla="*/ 405732 h 405732"/>
                    <a:gd name="connsiteX4" fmla="*/ 101609 w 730259"/>
                    <a:gd name="connsiteY4" fmla="*/ 231901 h 405732"/>
                    <a:gd name="connsiteX5" fmla="*/ 9 w 730259"/>
                    <a:gd name="connsiteY5" fmla="*/ 0 h 405732"/>
                    <a:gd name="connsiteX0" fmla="*/ 9 w 730259"/>
                    <a:gd name="connsiteY0" fmla="*/ 0 h 396207"/>
                    <a:gd name="connsiteX1" fmla="*/ 730259 w 730259"/>
                    <a:gd name="connsiteY1" fmla="*/ 0 h 396207"/>
                    <a:gd name="connsiteX2" fmla="*/ 730259 w 730259"/>
                    <a:gd name="connsiteY2" fmla="*/ 396207 h 396207"/>
                    <a:gd name="connsiteX3" fmla="*/ 476259 w 730259"/>
                    <a:gd name="connsiteY3" fmla="*/ 396207 h 396207"/>
                    <a:gd name="connsiteX4" fmla="*/ 101609 w 730259"/>
                    <a:gd name="connsiteY4" fmla="*/ 231901 h 396207"/>
                    <a:gd name="connsiteX5" fmla="*/ 9 w 730259"/>
                    <a:gd name="connsiteY5" fmla="*/ 0 h 396207"/>
                    <a:gd name="connsiteX0" fmla="*/ 9 w 730259"/>
                    <a:gd name="connsiteY0" fmla="*/ 0 h 405732"/>
                    <a:gd name="connsiteX1" fmla="*/ 730259 w 730259"/>
                    <a:gd name="connsiteY1" fmla="*/ 0 h 405732"/>
                    <a:gd name="connsiteX2" fmla="*/ 730259 w 730259"/>
                    <a:gd name="connsiteY2" fmla="*/ 396207 h 405732"/>
                    <a:gd name="connsiteX3" fmla="*/ 469115 w 730259"/>
                    <a:gd name="connsiteY3" fmla="*/ 405732 h 405732"/>
                    <a:gd name="connsiteX4" fmla="*/ 101609 w 730259"/>
                    <a:gd name="connsiteY4" fmla="*/ 231901 h 405732"/>
                    <a:gd name="connsiteX5" fmla="*/ 9 w 730259"/>
                    <a:gd name="connsiteY5" fmla="*/ 0 h 405732"/>
                    <a:gd name="connsiteX0" fmla="*/ 92 w 635092"/>
                    <a:gd name="connsiteY0" fmla="*/ 2381 h 405732"/>
                    <a:gd name="connsiteX1" fmla="*/ 635092 w 635092"/>
                    <a:gd name="connsiteY1" fmla="*/ 0 h 405732"/>
                    <a:gd name="connsiteX2" fmla="*/ 635092 w 635092"/>
                    <a:gd name="connsiteY2" fmla="*/ 396207 h 405732"/>
                    <a:gd name="connsiteX3" fmla="*/ 373948 w 635092"/>
                    <a:gd name="connsiteY3" fmla="*/ 405732 h 405732"/>
                    <a:gd name="connsiteX4" fmla="*/ 6442 w 635092"/>
                    <a:gd name="connsiteY4" fmla="*/ 231901 h 405732"/>
                    <a:gd name="connsiteX5" fmla="*/ 92 w 635092"/>
                    <a:gd name="connsiteY5" fmla="*/ 2381 h 405732"/>
                    <a:gd name="connsiteX0" fmla="*/ 193 w 630431"/>
                    <a:gd name="connsiteY0" fmla="*/ 2381 h 405732"/>
                    <a:gd name="connsiteX1" fmla="*/ 630431 w 630431"/>
                    <a:gd name="connsiteY1" fmla="*/ 0 h 405732"/>
                    <a:gd name="connsiteX2" fmla="*/ 630431 w 630431"/>
                    <a:gd name="connsiteY2" fmla="*/ 396207 h 405732"/>
                    <a:gd name="connsiteX3" fmla="*/ 369287 w 630431"/>
                    <a:gd name="connsiteY3" fmla="*/ 405732 h 405732"/>
                    <a:gd name="connsiteX4" fmla="*/ 1781 w 630431"/>
                    <a:gd name="connsiteY4" fmla="*/ 231901 h 405732"/>
                    <a:gd name="connsiteX5" fmla="*/ 193 w 630431"/>
                    <a:gd name="connsiteY5" fmla="*/ 2381 h 405732"/>
                    <a:gd name="connsiteX0" fmla="*/ 7937 w 628650"/>
                    <a:gd name="connsiteY0" fmla="*/ 4762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7937 w 628650"/>
                    <a:gd name="connsiteY5" fmla="*/ 4762 h 405732"/>
                    <a:gd name="connsiteX0" fmla="*/ 794 w 628650"/>
                    <a:gd name="connsiteY0" fmla="*/ 7143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794 w 628650"/>
                    <a:gd name="connsiteY5" fmla="*/ 7143 h 405732"/>
                    <a:gd name="connsiteX0" fmla="*/ 192 w 630430"/>
                    <a:gd name="connsiteY0" fmla="*/ 7143 h 405732"/>
                    <a:gd name="connsiteX1" fmla="*/ 630430 w 630430"/>
                    <a:gd name="connsiteY1" fmla="*/ 0 h 405732"/>
                    <a:gd name="connsiteX2" fmla="*/ 630430 w 630430"/>
                    <a:gd name="connsiteY2" fmla="*/ 396207 h 405732"/>
                    <a:gd name="connsiteX3" fmla="*/ 369286 w 630430"/>
                    <a:gd name="connsiteY3" fmla="*/ 405732 h 405732"/>
                    <a:gd name="connsiteX4" fmla="*/ 1780 w 630430"/>
                    <a:gd name="connsiteY4" fmla="*/ 231901 h 405732"/>
                    <a:gd name="connsiteX5" fmla="*/ 192 w 630430"/>
                    <a:gd name="connsiteY5" fmla="*/ 7143 h 405732"/>
                    <a:gd name="connsiteX0" fmla="*/ 5556 w 628650"/>
                    <a:gd name="connsiteY0" fmla="*/ 2381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5556 w 628650"/>
                    <a:gd name="connsiteY5" fmla="*/ 2381 h 405732"/>
                    <a:gd name="connsiteX0" fmla="*/ 794 w 628650"/>
                    <a:gd name="connsiteY0" fmla="*/ 2381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794 w 628650"/>
                    <a:gd name="connsiteY5" fmla="*/ 2381 h 40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650" h="405732">
                      <a:moveTo>
                        <a:pt x="794" y="2381"/>
                      </a:moveTo>
                      <a:lnTo>
                        <a:pt x="628650" y="0"/>
                      </a:lnTo>
                      <a:lnTo>
                        <a:pt x="628650" y="396207"/>
                      </a:lnTo>
                      <a:lnTo>
                        <a:pt x="367506" y="405732"/>
                      </a:lnTo>
                      <a:lnTo>
                        <a:pt x="0" y="231901"/>
                      </a:lnTo>
                      <a:cubicBezTo>
                        <a:pt x="1058" y="144282"/>
                        <a:pt x="-264" y="90000"/>
                        <a:pt x="794" y="2381"/>
                      </a:cubicBezTo>
                      <a:close/>
                    </a:path>
                  </a:pathLst>
                </a:custGeom>
                <a:solidFill>
                  <a:srgbClr val="19978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12">
                  <a:extLst>
                    <a:ext uri="{FF2B5EF4-FFF2-40B4-BE49-F238E27FC236}">
                      <a16:creationId xmlns:a16="http://schemas.microsoft.com/office/drawing/2014/main" id="{F051BF56-AD0D-46A9-BBB4-8EED2E0A03C8}"/>
                    </a:ext>
                  </a:extLst>
                </p:cNvPr>
                <p:cNvSpPr/>
                <p:nvPr/>
              </p:nvSpPr>
              <p:spPr>
                <a:xfrm>
                  <a:off x="6638924" y="2083468"/>
                  <a:ext cx="733425" cy="396207"/>
                </a:xfrm>
                <a:custGeom>
                  <a:avLst/>
                  <a:gdLst>
                    <a:gd name="connsiteX0" fmla="*/ 0 w 730250"/>
                    <a:gd name="connsiteY0" fmla="*/ 0 h 396207"/>
                    <a:gd name="connsiteX1" fmla="*/ 730250 w 730250"/>
                    <a:gd name="connsiteY1" fmla="*/ 0 h 396207"/>
                    <a:gd name="connsiteX2" fmla="*/ 730250 w 730250"/>
                    <a:gd name="connsiteY2" fmla="*/ 396207 h 396207"/>
                    <a:gd name="connsiteX3" fmla="*/ 0 w 730250"/>
                    <a:gd name="connsiteY3" fmla="*/ 396207 h 396207"/>
                    <a:gd name="connsiteX4" fmla="*/ 0 w 730250"/>
                    <a:gd name="connsiteY4" fmla="*/ 0 h 396207"/>
                    <a:gd name="connsiteX0" fmla="*/ 0 w 730250"/>
                    <a:gd name="connsiteY0" fmla="*/ 0 h 396207"/>
                    <a:gd name="connsiteX1" fmla="*/ 730250 w 730250"/>
                    <a:gd name="connsiteY1" fmla="*/ 0 h 396207"/>
                    <a:gd name="connsiteX2" fmla="*/ 730250 w 730250"/>
                    <a:gd name="connsiteY2" fmla="*/ 396207 h 396207"/>
                    <a:gd name="connsiteX3" fmla="*/ 371475 w 730250"/>
                    <a:gd name="connsiteY3" fmla="*/ 396207 h 396207"/>
                    <a:gd name="connsiteX4" fmla="*/ 0 w 730250"/>
                    <a:gd name="connsiteY4" fmla="*/ 396207 h 396207"/>
                    <a:gd name="connsiteX5" fmla="*/ 0 w 730250"/>
                    <a:gd name="connsiteY5" fmla="*/ 0 h 396207"/>
                    <a:gd name="connsiteX0" fmla="*/ 3175 w 733425"/>
                    <a:gd name="connsiteY0" fmla="*/ 0 h 396207"/>
                    <a:gd name="connsiteX1" fmla="*/ 733425 w 733425"/>
                    <a:gd name="connsiteY1" fmla="*/ 0 h 396207"/>
                    <a:gd name="connsiteX2" fmla="*/ 733425 w 733425"/>
                    <a:gd name="connsiteY2" fmla="*/ 396207 h 396207"/>
                    <a:gd name="connsiteX3" fmla="*/ 374650 w 733425"/>
                    <a:gd name="connsiteY3" fmla="*/ 396207 h 396207"/>
                    <a:gd name="connsiteX4" fmla="*/ 0 w 733425"/>
                    <a:gd name="connsiteY4" fmla="*/ 262857 h 396207"/>
                    <a:gd name="connsiteX5" fmla="*/ 3175 w 733425"/>
                    <a:gd name="connsiteY5" fmla="*/ 0 h 3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425" h="396207">
                      <a:moveTo>
                        <a:pt x="3175" y="0"/>
                      </a:moveTo>
                      <a:lnTo>
                        <a:pt x="733425" y="0"/>
                      </a:lnTo>
                      <a:lnTo>
                        <a:pt x="733425" y="396207"/>
                      </a:lnTo>
                      <a:lnTo>
                        <a:pt x="374650" y="396207"/>
                      </a:lnTo>
                      <a:lnTo>
                        <a:pt x="0" y="262857"/>
                      </a:lnTo>
                      <a:cubicBezTo>
                        <a:pt x="1058" y="175238"/>
                        <a:pt x="2117" y="87619"/>
                        <a:pt x="3175" y="0"/>
                      </a:cubicBezTo>
                      <a:close/>
                    </a:path>
                  </a:pathLst>
                </a:custGeom>
                <a:solidFill>
                  <a:srgbClr val="1F83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5">
                  <a:extLst>
                    <a:ext uri="{FF2B5EF4-FFF2-40B4-BE49-F238E27FC236}">
                      <a16:creationId xmlns:a16="http://schemas.microsoft.com/office/drawing/2014/main" id="{F7080A80-211E-497F-9E19-F70EB8E0951B}"/>
                    </a:ext>
                  </a:extLst>
                </p:cNvPr>
                <p:cNvSpPr/>
                <p:nvPr/>
              </p:nvSpPr>
              <p:spPr>
                <a:xfrm>
                  <a:off x="4371340" y="2385906"/>
                  <a:ext cx="2392816" cy="470896"/>
                </a:xfrm>
                <a:custGeom>
                  <a:avLst/>
                  <a:gdLst>
                    <a:gd name="connsiteX0" fmla="*/ 0 w 1467485"/>
                    <a:gd name="connsiteY0" fmla="*/ 0 h 406401"/>
                    <a:gd name="connsiteX1" fmla="*/ 1467485 w 1467485"/>
                    <a:gd name="connsiteY1" fmla="*/ 0 h 406401"/>
                    <a:gd name="connsiteX2" fmla="*/ 1467485 w 1467485"/>
                    <a:gd name="connsiteY2" fmla="*/ 406401 h 406401"/>
                    <a:gd name="connsiteX3" fmla="*/ 0 w 1467485"/>
                    <a:gd name="connsiteY3" fmla="*/ 406401 h 406401"/>
                    <a:gd name="connsiteX4" fmla="*/ 0 w 1467485"/>
                    <a:gd name="connsiteY4" fmla="*/ 0 h 406401"/>
                    <a:gd name="connsiteX0" fmla="*/ 263877 w 1731362"/>
                    <a:gd name="connsiteY0" fmla="*/ 0 h 406401"/>
                    <a:gd name="connsiteX1" fmla="*/ 1731362 w 1731362"/>
                    <a:gd name="connsiteY1" fmla="*/ 0 h 406401"/>
                    <a:gd name="connsiteX2" fmla="*/ 1731362 w 1731362"/>
                    <a:gd name="connsiteY2" fmla="*/ 406401 h 406401"/>
                    <a:gd name="connsiteX3" fmla="*/ 263877 w 1731362"/>
                    <a:gd name="connsiteY3" fmla="*/ 406401 h 406401"/>
                    <a:gd name="connsiteX4" fmla="*/ 263877 w 1731362"/>
                    <a:gd name="connsiteY4" fmla="*/ 0 h 406401"/>
                    <a:gd name="connsiteX0" fmla="*/ 283981 w 1751466"/>
                    <a:gd name="connsiteY0" fmla="*/ 0 h 406401"/>
                    <a:gd name="connsiteX1" fmla="*/ 1751466 w 1751466"/>
                    <a:gd name="connsiteY1" fmla="*/ 0 h 406401"/>
                    <a:gd name="connsiteX2" fmla="*/ 1751466 w 1751466"/>
                    <a:gd name="connsiteY2" fmla="*/ 406401 h 406401"/>
                    <a:gd name="connsiteX3" fmla="*/ 283981 w 1751466"/>
                    <a:gd name="connsiteY3" fmla="*/ 406401 h 406401"/>
                    <a:gd name="connsiteX4" fmla="*/ 283981 w 1751466"/>
                    <a:gd name="connsiteY4" fmla="*/ 0 h 406401"/>
                    <a:gd name="connsiteX0" fmla="*/ 283981 w 1751466"/>
                    <a:gd name="connsiteY0" fmla="*/ 33866 h 440267"/>
                    <a:gd name="connsiteX1" fmla="*/ 1751466 w 1751466"/>
                    <a:gd name="connsiteY1" fmla="*/ 33866 h 440267"/>
                    <a:gd name="connsiteX2" fmla="*/ 1751466 w 1751466"/>
                    <a:gd name="connsiteY2" fmla="*/ 440267 h 440267"/>
                    <a:gd name="connsiteX3" fmla="*/ 283981 w 1751466"/>
                    <a:gd name="connsiteY3" fmla="*/ 440267 h 440267"/>
                    <a:gd name="connsiteX4" fmla="*/ 283981 w 1751466"/>
                    <a:gd name="connsiteY4" fmla="*/ 33866 h 440267"/>
                    <a:gd name="connsiteX0" fmla="*/ 283981 w 2535691"/>
                    <a:gd name="connsiteY0" fmla="*/ 14719 h 421120"/>
                    <a:gd name="connsiteX1" fmla="*/ 2535691 w 2535691"/>
                    <a:gd name="connsiteY1" fmla="*/ 182994 h 421120"/>
                    <a:gd name="connsiteX2" fmla="*/ 1751466 w 2535691"/>
                    <a:gd name="connsiteY2" fmla="*/ 421120 h 421120"/>
                    <a:gd name="connsiteX3" fmla="*/ 283981 w 2535691"/>
                    <a:gd name="connsiteY3" fmla="*/ 421120 h 421120"/>
                    <a:gd name="connsiteX4" fmla="*/ 283981 w 2535691"/>
                    <a:gd name="connsiteY4" fmla="*/ 14719 h 421120"/>
                    <a:gd name="connsiteX0" fmla="*/ 283981 w 2535691"/>
                    <a:gd name="connsiteY0" fmla="*/ 38262 h 444663"/>
                    <a:gd name="connsiteX1" fmla="*/ 2535691 w 2535691"/>
                    <a:gd name="connsiteY1" fmla="*/ 206537 h 444663"/>
                    <a:gd name="connsiteX2" fmla="*/ 1751466 w 2535691"/>
                    <a:gd name="connsiteY2" fmla="*/ 444663 h 444663"/>
                    <a:gd name="connsiteX3" fmla="*/ 283981 w 2535691"/>
                    <a:gd name="connsiteY3" fmla="*/ 444663 h 444663"/>
                    <a:gd name="connsiteX4" fmla="*/ 283981 w 2535691"/>
                    <a:gd name="connsiteY4" fmla="*/ 38262 h 444663"/>
                    <a:gd name="connsiteX0" fmla="*/ 283981 w 2535691"/>
                    <a:gd name="connsiteY0" fmla="*/ 38262 h 470063"/>
                    <a:gd name="connsiteX1" fmla="*/ 2535691 w 2535691"/>
                    <a:gd name="connsiteY1" fmla="*/ 206537 h 470063"/>
                    <a:gd name="connsiteX2" fmla="*/ 1783216 w 2535691"/>
                    <a:gd name="connsiteY2" fmla="*/ 470063 h 470063"/>
                    <a:gd name="connsiteX3" fmla="*/ 283981 w 2535691"/>
                    <a:gd name="connsiteY3" fmla="*/ 444663 h 470063"/>
                    <a:gd name="connsiteX4" fmla="*/ 283981 w 2535691"/>
                    <a:gd name="connsiteY4" fmla="*/ 38262 h 470063"/>
                    <a:gd name="connsiteX0" fmla="*/ 283981 w 2542041"/>
                    <a:gd name="connsiteY0" fmla="*/ 37496 h 469297"/>
                    <a:gd name="connsiteX1" fmla="*/ 2542041 w 2542041"/>
                    <a:gd name="connsiteY1" fmla="*/ 208946 h 469297"/>
                    <a:gd name="connsiteX2" fmla="*/ 1783216 w 2542041"/>
                    <a:gd name="connsiteY2" fmla="*/ 469297 h 469297"/>
                    <a:gd name="connsiteX3" fmla="*/ 283981 w 2542041"/>
                    <a:gd name="connsiteY3" fmla="*/ 443897 h 469297"/>
                    <a:gd name="connsiteX4" fmla="*/ 283981 w 2542041"/>
                    <a:gd name="connsiteY4" fmla="*/ 37496 h 469297"/>
                    <a:gd name="connsiteX0" fmla="*/ 283981 w 2542041"/>
                    <a:gd name="connsiteY0" fmla="*/ 39517 h 471318"/>
                    <a:gd name="connsiteX1" fmla="*/ 2542041 w 2542041"/>
                    <a:gd name="connsiteY1" fmla="*/ 210967 h 471318"/>
                    <a:gd name="connsiteX2" fmla="*/ 1783216 w 2542041"/>
                    <a:gd name="connsiteY2" fmla="*/ 471318 h 471318"/>
                    <a:gd name="connsiteX3" fmla="*/ 283981 w 2542041"/>
                    <a:gd name="connsiteY3" fmla="*/ 445918 h 471318"/>
                    <a:gd name="connsiteX4" fmla="*/ 283981 w 2542041"/>
                    <a:gd name="connsiteY4" fmla="*/ 39517 h 471318"/>
                    <a:gd name="connsiteX0" fmla="*/ 283981 w 2392816"/>
                    <a:gd name="connsiteY0" fmla="*/ 25873 h 457674"/>
                    <a:gd name="connsiteX1" fmla="*/ 2392816 w 2392816"/>
                    <a:gd name="connsiteY1" fmla="*/ 270348 h 457674"/>
                    <a:gd name="connsiteX2" fmla="*/ 1783216 w 2392816"/>
                    <a:gd name="connsiteY2" fmla="*/ 457674 h 457674"/>
                    <a:gd name="connsiteX3" fmla="*/ 283981 w 2392816"/>
                    <a:gd name="connsiteY3" fmla="*/ 432274 h 457674"/>
                    <a:gd name="connsiteX4" fmla="*/ 283981 w 2392816"/>
                    <a:gd name="connsiteY4" fmla="*/ 25873 h 457674"/>
                    <a:gd name="connsiteX0" fmla="*/ 283981 w 2392816"/>
                    <a:gd name="connsiteY0" fmla="*/ 39095 h 470896"/>
                    <a:gd name="connsiteX1" fmla="*/ 2392816 w 2392816"/>
                    <a:gd name="connsiteY1" fmla="*/ 283570 h 470896"/>
                    <a:gd name="connsiteX2" fmla="*/ 1783216 w 2392816"/>
                    <a:gd name="connsiteY2" fmla="*/ 470896 h 470896"/>
                    <a:gd name="connsiteX3" fmla="*/ 283981 w 2392816"/>
                    <a:gd name="connsiteY3" fmla="*/ 445496 h 470896"/>
                    <a:gd name="connsiteX4" fmla="*/ 283981 w 2392816"/>
                    <a:gd name="connsiteY4" fmla="*/ 39095 h 47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816" h="470896">
                      <a:moveTo>
                        <a:pt x="283981" y="39095"/>
                      </a:moveTo>
                      <a:cubicBezTo>
                        <a:pt x="773143" y="-37105"/>
                        <a:pt x="1557579" y="-24405"/>
                        <a:pt x="2392816" y="283570"/>
                      </a:cubicBezTo>
                      <a:lnTo>
                        <a:pt x="1783216" y="470896"/>
                      </a:lnTo>
                      <a:lnTo>
                        <a:pt x="283981" y="445496"/>
                      </a:lnTo>
                      <a:cubicBezTo>
                        <a:pt x="198256" y="351304"/>
                        <a:pt x="-309744" y="165037"/>
                        <a:pt x="283981" y="39095"/>
                      </a:cubicBezTo>
                      <a:close/>
                    </a:path>
                  </a:pathLst>
                </a:custGeom>
                <a:gradFill>
                  <a:gsLst>
                    <a:gs pos="50000">
                      <a:srgbClr val="14EAC1"/>
                    </a:gs>
                    <a:gs pos="0">
                      <a:srgbClr val="169887"/>
                    </a:gs>
                    <a:gs pos="85000">
                      <a:srgbClr val="159D87"/>
                    </a:gs>
                  </a:gsLst>
                  <a:path path="circle">
                    <a:fillToRect l="100000" t="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9EBF40AE-4B29-4E0F-9459-16EAFB7FB3D5}"/>
                    </a:ext>
                  </a:extLst>
                </p:cNvPr>
                <p:cNvSpPr/>
                <p:nvPr/>
              </p:nvSpPr>
              <p:spPr>
                <a:xfrm>
                  <a:off x="4102222" y="1525757"/>
                  <a:ext cx="2542041" cy="471318"/>
                </a:xfrm>
                <a:custGeom>
                  <a:avLst/>
                  <a:gdLst>
                    <a:gd name="connsiteX0" fmla="*/ 0 w 1467485"/>
                    <a:gd name="connsiteY0" fmla="*/ 0 h 406401"/>
                    <a:gd name="connsiteX1" fmla="*/ 1467485 w 1467485"/>
                    <a:gd name="connsiteY1" fmla="*/ 0 h 406401"/>
                    <a:gd name="connsiteX2" fmla="*/ 1467485 w 1467485"/>
                    <a:gd name="connsiteY2" fmla="*/ 406401 h 406401"/>
                    <a:gd name="connsiteX3" fmla="*/ 0 w 1467485"/>
                    <a:gd name="connsiteY3" fmla="*/ 406401 h 406401"/>
                    <a:gd name="connsiteX4" fmla="*/ 0 w 1467485"/>
                    <a:gd name="connsiteY4" fmla="*/ 0 h 406401"/>
                    <a:gd name="connsiteX0" fmla="*/ 263877 w 1731362"/>
                    <a:gd name="connsiteY0" fmla="*/ 0 h 406401"/>
                    <a:gd name="connsiteX1" fmla="*/ 1731362 w 1731362"/>
                    <a:gd name="connsiteY1" fmla="*/ 0 h 406401"/>
                    <a:gd name="connsiteX2" fmla="*/ 1731362 w 1731362"/>
                    <a:gd name="connsiteY2" fmla="*/ 406401 h 406401"/>
                    <a:gd name="connsiteX3" fmla="*/ 263877 w 1731362"/>
                    <a:gd name="connsiteY3" fmla="*/ 406401 h 406401"/>
                    <a:gd name="connsiteX4" fmla="*/ 263877 w 1731362"/>
                    <a:gd name="connsiteY4" fmla="*/ 0 h 406401"/>
                    <a:gd name="connsiteX0" fmla="*/ 283981 w 1751466"/>
                    <a:gd name="connsiteY0" fmla="*/ 0 h 406401"/>
                    <a:gd name="connsiteX1" fmla="*/ 1751466 w 1751466"/>
                    <a:gd name="connsiteY1" fmla="*/ 0 h 406401"/>
                    <a:gd name="connsiteX2" fmla="*/ 1751466 w 1751466"/>
                    <a:gd name="connsiteY2" fmla="*/ 406401 h 406401"/>
                    <a:gd name="connsiteX3" fmla="*/ 283981 w 1751466"/>
                    <a:gd name="connsiteY3" fmla="*/ 406401 h 406401"/>
                    <a:gd name="connsiteX4" fmla="*/ 283981 w 1751466"/>
                    <a:gd name="connsiteY4" fmla="*/ 0 h 406401"/>
                    <a:gd name="connsiteX0" fmla="*/ 283981 w 1751466"/>
                    <a:gd name="connsiteY0" fmla="*/ 33866 h 440267"/>
                    <a:gd name="connsiteX1" fmla="*/ 1751466 w 1751466"/>
                    <a:gd name="connsiteY1" fmla="*/ 33866 h 440267"/>
                    <a:gd name="connsiteX2" fmla="*/ 1751466 w 1751466"/>
                    <a:gd name="connsiteY2" fmla="*/ 440267 h 440267"/>
                    <a:gd name="connsiteX3" fmla="*/ 283981 w 1751466"/>
                    <a:gd name="connsiteY3" fmla="*/ 440267 h 440267"/>
                    <a:gd name="connsiteX4" fmla="*/ 283981 w 1751466"/>
                    <a:gd name="connsiteY4" fmla="*/ 33866 h 440267"/>
                    <a:gd name="connsiteX0" fmla="*/ 283981 w 2535691"/>
                    <a:gd name="connsiteY0" fmla="*/ 14719 h 421120"/>
                    <a:gd name="connsiteX1" fmla="*/ 2535691 w 2535691"/>
                    <a:gd name="connsiteY1" fmla="*/ 182994 h 421120"/>
                    <a:gd name="connsiteX2" fmla="*/ 1751466 w 2535691"/>
                    <a:gd name="connsiteY2" fmla="*/ 421120 h 421120"/>
                    <a:gd name="connsiteX3" fmla="*/ 283981 w 2535691"/>
                    <a:gd name="connsiteY3" fmla="*/ 421120 h 421120"/>
                    <a:gd name="connsiteX4" fmla="*/ 283981 w 2535691"/>
                    <a:gd name="connsiteY4" fmla="*/ 14719 h 421120"/>
                    <a:gd name="connsiteX0" fmla="*/ 283981 w 2535691"/>
                    <a:gd name="connsiteY0" fmla="*/ 38262 h 444663"/>
                    <a:gd name="connsiteX1" fmla="*/ 2535691 w 2535691"/>
                    <a:gd name="connsiteY1" fmla="*/ 206537 h 444663"/>
                    <a:gd name="connsiteX2" fmla="*/ 1751466 w 2535691"/>
                    <a:gd name="connsiteY2" fmla="*/ 444663 h 444663"/>
                    <a:gd name="connsiteX3" fmla="*/ 283981 w 2535691"/>
                    <a:gd name="connsiteY3" fmla="*/ 444663 h 444663"/>
                    <a:gd name="connsiteX4" fmla="*/ 283981 w 2535691"/>
                    <a:gd name="connsiteY4" fmla="*/ 38262 h 444663"/>
                    <a:gd name="connsiteX0" fmla="*/ 283981 w 2535691"/>
                    <a:gd name="connsiteY0" fmla="*/ 38262 h 470063"/>
                    <a:gd name="connsiteX1" fmla="*/ 2535691 w 2535691"/>
                    <a:gd name="connsiteY1" fmla="*/ 206537 h 470063"/>
                    <a:gd name="connsiteX2" fmla="*/ 1783216 w 2535691"/>
                    <a:gd name="connsiteY2" fmla="*/ 470063 h 470063"/>
                    <a:gd name="connsiteX3" fmla="*/ 283981 w 2535691"/>
                    <a:gd name="connsiteY3" fmla="*/ 444663 h 470063"/>
                    <a:gd name="connsiteX4" fmla="*/ 283981 w 2535691"/>
                    <a:gd name="connsiteY4" fmla="*/ 38262 h 470063"/>
                    <a:gd name="connsiteX0" fmla="*/ 283981 w 2542041"/>
                    <a:gd name="connsiteY0" fmla="*/ 37496 h 469297"/>
                    <a:gd name="connsiteX1" fmla="*/ 2542041 w 2542041"/>
                    <a:gd name="connsiteY1" fmla="*/ 208946 h 469297"/>
                    <a:gd name="connsiteX2" fmla="*/ 1783216 w 2542041"/>
                    <a:gd name="connsiteY2" fmla="*/ 469297 h 469297"/>
                    <a:gd name="connsiteX3" fmla="*/ 283981 w 2542041"/>
                    <a:gd name="connsiteY3" fmla="*/ 443897 h 469297"/>
                    <a:gd name="connsiteX4" fmla="*/ 283981 w 2542041"/>
                    <a:gd name="connsiteY4" fmla="*/ 37496 h 469297"/>
                    <a:gd name="connsiteX0" fmla="*/ 283981 w 2542041"/>
                    <a:gd name="connsiteY0" fmla="*/ 39517 h 471318"/>
                    <a:gd name="connsiteX1" fmla="*/ 2542041 w 2542041"/>
                    <a:gd name="connsiteY1" fmla="*/ 210967 h 471318"/>
                    <a:gd name="connsiteX2" fmla="*/ 1783216 w 2542041"/>
                    <a:gd name="connsiteY2" fmla="*/ 471318 h 471318"/>
                    <a:gd name="connsiteX3" fmla="*/ 283981 w 2542041"/>
                    <a:gd name="connsiteY3" fmla="*/ 445918 h 471318"/>
                    <a:gd name="connsiteX4" fmla="*/ 283981 w 2542041"/>
                    <a:gd name="connsiteY4" fmla="*/ 39517 h 47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041" h="471318">
                      <a:moveTo>
                        <a:pt x="283981" y="39517"/>
                      </a:moveTo>
                      <a:cubicBezTo>
                        <a:pt x="773143" y="-36683"/>
                        <a:pt x="1681404" y="-14458"/>
                        <a:pt x="2542041" y="210967"/>
                      </a:cubicBezTo>
                      <a:lnTo>
                        <a:pt x="1783216" y="471318"/>
                      </a:lnTo>
                      <a:lnTo>
                        <a:pt x="283981" y="445918"/>
                      </a:lnTo>
                      <a:cubicBezTo>
                        <a:pt x="198256" y="351726"/>
                        <a:pt x="-309744" y="165459"/>
                        <a:pt x="283981" y="39517"/>
                      </a:cubicBezTo>
                      <a:close/>
                    </a:path>
                  </a:pathLst>
                </a:custGeom>
                <a:gradFill flip="none" rotWithShape="1">
                  <a:gsLst>
                    <a:gs pos="50000">
                      <a:srgbClr val="18CDEA"/>
                    </a:gs>
                    <a:gs pos="0">
                      <a:srgbClr val="1C94B3"/>
                    </a:gs>
                    <a:gs pos="100000">
                      <a:srgbClr val="1C859F"/>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9">
                  <a:extLst>
                    <a:ext uri="{FF2B5EF4-FFF2-40B4-BE49-F238E27FC236}">
                      <a16:creationId xmlns:a16="http://schemas.microsoft.com/office/drawing/2014/main" id="{B5080EBC-2150-4A8C-8567-BA72189E2FAE}"/>
                    </a:ext>
                  </a:extLst>
                </p:cNvPr>
                <p:cNvSpPr/>
                <p:nvPr/>
              </p:nvSpPr>
              <p:spPr>
                <a:xfrm>
                  <a:off x="6657766" y="762419"/>
                  <a:ext cx="982810" cy="825960"/>
                </a:xfrm>
                <a:custGeom>
                  <a:avLst/>
                  <a:gdLst>
                    <a:gd name="connsiteX0" fmla="*/ 0 w 541519"/>
                    <a:gd name="connsiteY0" fmla="*/ 0 h 602123"/>
                    <a:gd name="connsiteX1" fmla="*/ 541519 w 541519"/>
                    <a:gd name="connsiteY1" fmla="*/ 0 h 602123"/>
                    <a:gd name="connsiteX2" fmla="*/ 541519 w 541519"/>
                    <a:gd name="connsiteY2" fmla="*/ 602123 h 602123"/>
                    <a:gd name="connsiteX3" fmla="*/ 0 w 541519"/>
                    <a:gd name="connsiteY3" fmla="*/ 602123 h 602123"/>
                    <a:gd name="connsiteX4" fmla="*/ 0 w 541519"/>
                    <a:gd name="connsiteY4" fmla="*/ 0 h 602123"/>
                    <a:gd name="connsiteX0" fmla="*/ 0 w 746307"/>
                    <a:gd name="connsiteY0" fmla="*/ 0 h 825960"/>
                    <a:gd name="connsiteX1" fmla="*/ 541519 w 746307"/>
                    <a:gd name="connsiteY1" fmla="*/ 0 h 825960"/>
                    <a:gd name="connsiteX2" fmla="*/ 746307 w 746307"/>
                    <a:gd name="connsiteY2" fmla="*/ 825960 h 825960"/>
                    <a:gd name="connsiteX3" fmla="*/ 0 w 746307"/>
                    <a:gd name="connsiteY3" fmla="*/ 602123 h 825960"/>
                    <a:gd name="connsiteX4" fmla="*/ 0 w 746307"/>
                    <a:gd name="connsiteY4" fmla="*/ 0 h 825960"/>
                    <a:gd name="connsiteX0" fmla="*/ 0 w 798694"/>
                    <a:gd name="connsiteY0" fmla="*/ 0 h 825960"/>
                    <a:gd name="connsiteX1" fmla="*/ 798694 w 798694"/>
                    <a:gd name="connsiteY1" fmla="*/ 271462 h 825960"/>
                    <a:gd name="connsiteX2" fmla="*/ 746307 w 798694"/>
                    <a:gd name="connsiteY2" fmla="*/ 825960 h 825960"/>
                    <a:gd name="connsiteX3" fmla="*/ 0 w 798694"/>
                    <a:gd name="connsiteY3" fmla="*/ 602123 h 825960"/>
                    <a:gd name="connsiteX4" fmla="*/ 0 w 798694"/>
                    <a:gd name="connsiteY4" fmla="*/ 0 h 825960"/>
                    <a:gd name="connsiteX0" fmla="*/ 0 w 980699"/>
                    <a:gd name="connsiteY0" fmla="*/ 0 h 825960"/>
                    <a:gd name="connsiteX1" fmla="*/ 798694 w 980699"/>
                    <a:gd name="connsiteY1" fmla="*/ 271462 h 825960"/>
                    <a:gd name="connsiteX2" fmla="*/ 746307 w 980699"/>
                    <a:gd name="connsiteY2" fmla="*/ 825960 h 825960"/>
                    <a:gd name="connsiteX3" fmla="*/ 0 w 980699"/>
                    <a:gd name="connsiteY3" fmla="*/ 602123 h 825960"/>
                    <a:gd name="connsiteX4" fmla="*/ 0 w 980699"/>
                    <a:gd name="connsiteY4" fmla="*/ 0 h 825960"/>
                    <a:gd name="connsiteX0" fmla="*/ 0 w 980699"/>
                    <a:gd name="connsiteY0" fmla="*/ 0 h 825960"/>
                    <a:gd name="connsiteX1" fmla="*/ 798694 w 980699"/>
                    <a:gd name="connsiteY1" fmla="*/ 271462 h 825960"/>
                    <a:gd name="connsiteX2" fmla="*/ 746307 w 980699"/>
                    <a:gd name="connsiteY2" fmla="*/ 825960 h 825960"/>
                    <a:gd name="connsiteX3" fmla="*/ 0 w 980699"/>
                    <a:gd name="connsiteY3" fmla="*/ 602123 h 825960"/>
                    <a:gd name="connsiteX4" fmla="*/ 0 w 980699"/>
                    <a:gd name="connsiteY4" fmla="*/ 0 h 825960"/>
                    <a:gd name="connsiteX0" fmla="*/ 0 w 980699"/>
                    <a:gd name="connsiteY0" fmla="*/ 0 h 825960"/>
                    <a:gd name="connsiteX1" fmla="*/ 798694 w 980699"/>
                    <a:gd name="connsiteY1" fmla="*/ 271462 h 825960"/>
                    <a:gd name="connsiteX2" fmla="*/ 746307 w 980699"/>
                    <a:gd name="connsiteY2" fmla="*/ 825960 h 825960"/>
                    <a:gd name="connsiteX3" fmla="*/ 0 w 980699"/>
                    <a:gd name="connsiteY3" fmla="*/ 602123 h 825960"/>
                    <a:gd name="connsiteX4" fmla="*/ 0 w 980699"/>
                    <a:gd name="connsiteY4" fmla="*/ 0 h 825960"/>
                    <a:gd name="connsiteX0" fmla="*/ 0 w 980699"/>
                    <a:gd name="connsiteY0" fmla="*/ 0 h 825960"/>
                    <a:gd name="connsiteX1" fmla="*/ 798694 w 980699"/>
                    <a:gd name="connsiteY1" fmla="*/ 271462 h 825960"/>
                    <a:gd name="connsiteX2" fmla="*/ 746307 w 980699"/>
                    <a:gd name="connsiteY2" fmla="*/ 825960 h 825960"/>
                    <a:gd name="connsiteX3" fmla="*/ 0 w 980699"/>
                    <a:gd name="connsiteY3" fmla="*/ 602123 h 825960"/>
                    <a:gd name="connsiteX4" fmla="*/ 0 w 980699"/>
                    <a:gd name="connsiteY4" fmla="*/ 0 h 825960"/>
                    <a:gd name="connsiteX0" fmla="*/ 0 w 980699"/>
                    <a:gd name="connsiteY0" fmla="*/ 0 h 825960"/>
                    <a:gd name="connsiteX1" fmla="*/ 798694 w 980699"/>
                    <a:gd name="connsiteY1" fmla="*/ 271462 h 825960"/>
                    <a:gd name="connsiteX2" fmla="*/ 746307 w 980699"/>
                    <a:gd name="connsiteY2" fmla="*/ 825960 h 825960"/>
                    <a:gd name="connsiteX3" fmla="*/ 0 w 980699"/>
                    <a:gd name="connsiteY3" fmla="*/ 602123 h 825960"/>
                    <a:gd name="connsiteX4" fmla="*/ 0 w 980699"/>
                    <a:gd name="connsiteY4" fmla="*/ 0 h 825960"/>
                    <a:gd name="connsiteX0" fmla="*/ 0 w 980699"/>
                    <a:gd name="connsiteY0" fmla="*/ 0 h 825960"/>
                    <a:gd name="connsiteX1" fmla="*/ 798694 w 980699"/>
                    <a:gd name="connsiteY1" fmla="*/ 271462 h 825960"/>
                    <a:gd name="connsiteX2" fmla="*/ 746307 w 980699"/>
                    <a:gd name="connsiteY2" fmla="*/ 825960 h 825960"/>
                    <a:gd name="connsiteX3" fmla="*/ 0 w 980699"/>
                    <a:gd name="connsiteY3" fmla="*/ 602123 h 825960"/>
                    <a:gd name="connsiteX4" fmla="*/ 0 w 980699"/>
                    <a:gd name="connsiteY4" fmla="*/ 0 h 825960"/>
                    <a:gd name="connsiteX0" fmla="*/ 0 w 980699"/>
                    <a:gd name="connsiteY0" fmla="*/ 0 h 825960"/>
                    <a:gd name="connsiteX1" fmla="*/ 798694 w 980699"/>
                    <a:gd name="connsiteY1" fmla="*/ 271462 h 825960"/>
                    <a:gd name="connsiteX2" fmla="*/ 746307 w 980699"/>
                    <a:gd name="connsiteY2" fmla="*/ 825960 h 825960"/>
                    <a:gd name="connsiteX3" fmla="*/ 0 w 980699"/>
                    <a:gd name="connsiteY3" fmla="*/ 602123 h 825960"/>
                    <a:gd name="connsiteX4" fmla="*/ 0 w 980699"/>
                    <a:gd name="connsiteY4" fmla="*/ 0 h 825960"/>
                    <a:gd name="connsiteX0" fmla="*/ 0 w 982810"/>
                    <a:gd name="connsiteY0" fmla="*/ 0 h 825960"/>
                    <a:gd name="connsiteX1" fmla="*/ 798694 w 982810"/>
                    <a:gd name="connsiteY1" fmla="*/ 271462 h 825960"/>
                    <a:gd name="connsiteX2" fmla="*/ 746307 w 982810"/>
                    <a:gd name="connsiteY2" fmla="*/ 825960 h 825960"/>
                    <a:gd name="connsiteX3" fmla="*/ 0 w 982810"/>
                    <a:gd name="connsiteY3" fmla="*/ 602123 h 825960"/>
                    <a:gd name="connsiteX4" fmla="*/ 0 w 982810"/>
                    <a:gd name="connsiteY4" fmla="*/ 0 h 825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810" h="825960">
                      <a:moveTo>
                        <a:pt x="0" y="0"/>
                      </a:moveTo>
                      <a:cubicBezTo>
                        <a:pt x="309093" y="42862"/>
                        <a:pt x="561038" y="133350"/>
                        <a:pt x="798694" y="271462"/>
                      </a:cubicBezTo>
                      <a:cubicBezTo>
                        <a:pt x="1233669" y="527733"/>
                        <a:pt x="763769" y="641127"/>
                        <a:pt x="746307" y="825960"/>
                      </a:cubicBezTo>
                      <a:cubicBezTo>
                        <a:pt x="502301" y="746585"/>
                        <a:pt x="286869" y="657685"/>
                        <a:pt x="0" y="602123"/>
                      </a:cubicBezTo>
                      <a:lnTo>
                        <a:pt x="0" y="0"/>
                      </a:lnTo>
                      <a:close/>
                    </a:path>
                  </a:pathLst>
                </a:custGeom>
                <a:solidFill>
                  <a:srgbClr val="1D649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2">
                  <a:extLst>
                    <a:ext uri="{FF2B5EF4-FFF2-40B4-BE49-F238E27FC236}">
                      <a16:creationId xmlns:a16="http://schemas.microsoft.com/office/drawing/2014/main" id="{9001F016-043B-47AA-96D4-D6FDAAA8B077}"/>
                    </a:ext>
                  </a:extLst>
                </p:cNvPr>
                <p:cNvSpPr/>
                <p:nvPr/>
              </p:nvSpPr>
              <p:spPr>
                <a:xfrm>
                  <a:off x="4371340" y="2223706"/>
                  <a:ext cx="3001010" cy="1192088"/>
                </a:xfrm>
                <a:custGeom>
                  <a:avLst/>
                  <a:gdLst>
                    <a:gd name="connsiteX0" fmla="*/ 0 w 3543300"/>
                    <a:gd name="connsiteY0" fmla="*/ 0 h 623473"/>
                    <a:gd name="connsiteX1" fmla="*/ 3543300 w 3543300"/>
                    <a:gd name="connsiteY1" fmla="*/ 0 h 623473"/>
                    <a:gd name="connsiteX2" fmla="*/ 3543300 w 3543300"/>
                    <a:gd name="connsiteY2" fmla="*/ 623473 h 623473"/>
                    <a:gd name="connsiteX3" fmla="*/ 0 w 3543300"/>
                    <a:gd name="connsiteY3" fmla="*/ 623473 h 623473"/>
                    <a:gd name="connsiteX4" fmla="*/ 0 w 3543300"/>
                    <a:gd name="connsiteY4" fmla="*/ 0 h 623473"/>
                    <a:gd name="connsiteX0" fmla="*/ 0 w 3543300"/>
                    <a:gd name="connsiteY0" fmla="*/ 444500 h 1067973"/>
                    <a:gd name="connsiteX1" fmla="*/ 3530600 w 3543300"/>
                    <a:gd name="connsiteY1" fmla="*/ 0 h 1067973"/>
                    <a:gd name="connsiteX2" fmla="*/ 3543300 w 3543300"/>
                    <a:gd name="connsiteY2" fmla="*/ 1067973 h 1067973"/>
                    <a:gd name="connsiteX3" fmla="*/ 0 w 3543300"/>
                    <a:gd name="connsiteY3" fmla="*/ 1067973 h 1067973"/>
                    <a:gd name="connsiteX4" fmla="*/ 0 w 3543300"/>
                    <a:gd name="connsiteY4" fmla="*/ 444500 h 1067973"/>
                    <a:gd name="connsiteX0" fmla="*/ 0 w 3543300"/>
                    <a:gd name="connsiteY0" fmla="*/ 450850 h 1074323"/>
                    <a:gd name="connsiteX1" fmla="*/ 3536950 w 3543300"/>
                    <a:gd name="connsiteY1" fmla="*/ 0 h 1074323"/>
                    <a:gd name="connsiteX2" fmla="*/ 3543300 w 3543300"/>
                    <a:gd name="connsiteY2" fmla="*/ 1074323 h 1074323"/>
                    <a:gd name="connsiteX3" fmla="*/ 0 w 3543300"/>
                    <a:gd name="connsiteY3" fmla="*/ 1074323 h 1074323"/>
                    <a:gd name="connsiteX4" fmla="*/ 0 w 3543300"/>
                    <a:gd name="connsiteY4" fmla="*/ 450850 h 1074323"/>
                    <a:gd name="connsiteX0" fmla="*/ 0 w 3543300"/>
                    <a:gd name="connsiteY0" fmla="*/ 450850 h 1074323"/>
                    <a:gd name="connsiteX1" fmla="*/ 3536950 w 3543300"/>
                    <a:gd name="connsiteY1" fmla="*/ 0 h 1074323"/>
                    <a:gd name="connsiteX2" fmla="*/ 3543300 w 3543300"/>
                    <a:gd name="connsiteY2" fmla="*/ 610773 h 1074323"/>
                    <a:gd name="connsiteX3" fmla="*/ 0 w 3543300"/>
                    <a:gd name="connsiteY3" fmla="*/ 1074323 h 1074323"/>
                    <a:gd name="connsiteX4" fmla="*/ 0 w 3543300"/>
                    <a:gd name="connsiteY4" fmla="*/ 450850 h 1074323"/>
                    <a:gd name="connsiteX0" fmla="*/ 0 w 3543300"/>
                    <a:gd name="connsiteY0" fmla="*/ 450850 h 1092901"/>
                    <a:gd name="connsiteX1" fmla="*/ 3536950 w 3543300"/>
                    <a:gd name="connsiteY1" fmla="*/ 0 h 1092901"/>
                    <a:gd name="connsiteX2" fmla="*/ 3543300 w 3543300"/>
                    <a:gd name="connsiteY2" fmla="*/ 610773 h 1092901"/>
                    <a:gd name="connsiteX3" fmla="*/ 0 w 3543300"/>
                    <a:gd name="connsiteY3" fmla="*/ 1074323 h 1092901"/>
                    <a:gd name="connsiteX4" fmla="*/ 0 w 3543300"/>
                    <a:gd name="connsiteY4" fmla="*/ 450850 h 1092901"/>
                    <a:gd name="connsiteX0" fmla="*/ 0 w 3543300"/>
                    <a:gd name="connsiteY0" fmla="*/ 450850 h 1278461"/>
                    <a:gd name="connsiteX1" fmla="*/ 3536950 w 3543300"/>
                    <a:gd name="connsiteY1" fmla="*/ 0 h 1278461"/>
                    <a:gd name="connsiteX2" fmla="*/ 3543300 w 3543300"/>
                    <a:gd name="connsiteY2" fmla="*/ 610773 h 1278461"/>
                    <a:gd name="connsiteX3" fmla="*/ 0 w 3543300"/>
                    <a:gd name="connsiteY3" fmla="*/ 1074323 h 1278461"/>
                    <a:gd name="connsiteX4" fmla="*/ 0 w 3543300"/>
                    <a:gd name="connsiteY4" fmla="*/ 450850 h 1278461"/>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5969"/>
                    <a:gd name="connsiteX1" fmla="*/ 3536950 w 3543300"/>
                    <a:gd name="connsiteY1" fmla="*/ 0 h 1285969"/>
                    <a:gd name="connsiteX2" fmla="*/ 3543300 w 3543300"/>
                    <a:gd name="connsiteY2" fmla="*/ 610773 h 1285969"/>
                    <a:gd name="connsiteX3" fmla="*/ 0 w 3543300"/>
                    <a:gd name="connsiteY3" fmla="*/ 1074323 h 1285969"/>
                    <a:gd name="connsiteX4" fmla="*/ 0 w 3543300"/>
                    <a:gd name="connsiteY4" fmla="*/ 450850 h 1285969"/>
                    <a:gd name="connsiteX0" fmla="*/ 0 w 3543300"/>
                    <a:gd name="connsiteY0" fmla="*/ 450850 h 1277838"/>
                    <a:gd name="connsiteX1" fmla="*/ 3536950 w 3543300"/>
                    <a:gd name="connsiteY1" fmla="*/ 0 h 1277838"/>
                    <a:gd name="connsiteX2" fmla="*/ 3543300 w 3543300"/>
                    <a:gd name="connsiteY2" fmla="*/ 610773 h 1277838"/>
                    <a:gd name="connsiteX3" fmla="*/ 0 w 3543300"/>
                    <a:gd name="connsiteY3" fmla="*/ 1074323 h 1277838"/>
                    <a:gd name="connsiteX4" fmla="*/ 0 w 3543300"/>
                    <a:gd name="connsiteY4" fmla="*/ 450850 h 1277838"/>
                    <a:gd name="connsiteX0" fmla="*/ 0 w 3543300"/>
                    <a:gd name="connsiteY0" fmla="*/ 450850 h 1296842"/>
                    <a:gd name="connsiteX1" fmla="*/ 3536950 w 3543300"/>
                    <a:gd name="connsiteY1" fmla="*/ 0 h 1296842"/>
                    <a:gd name="connsiteX2" fmla="*/ 3543300 w 3543300"/>
                    <a:gd name="connsiteY2" fmla="*/ 610773 h 1296842"/>
                    <a:gd name="connsiteX3" fmla="*/ 0 w 3543300"/>
                    <a:gd name="connsiteY3" fmla="*/ 1074323 h 1296842"/>
                    <a:gd name="connsiteX4" fmla="*/ 0 w 3543300"/>
                    <a:gd name="connsiteY4" fmla="*/ 450850 h 1296842"/>
                    <a:gd name="connsiteX0" fmla="*/ 0 w 3543300"/>
                    <a:gd name="connsiteY0" fmla="*/ 450850 h 1218906"/>
                    <a:gd name="connsiteX1" fmla="*/ 3536950 w 3543300"/>
                    <a:gd name="connsiteY1" fmla="*/ 0 h 1218906"/>
                    <a:gd name="connsiteX2" fmla="*/ 3543300 w 3543300"/>
                    <a:gd name="connsiteY2" fmla="*/ 610773 h 1218906"/>
                    <a:gd name="connsiteX3" fmla="*/ 0 w 3543300"/>
                    <a:gd name="connsiteY3" fmla="*/ 1074323 h 1218906"/>
                    <a:gd name="connsiteX4" fmla="*/ 0 w 3543300"/>
                    <a:gd name="connsiteY4" fmla="*/ 450850 h 1218906"/>
                    <a:gd name="connsiteX0" fmla="*/ 0 w 3543300"/>
                    <a:gd name="connsiteY0" fmla="*/ 450850 h 1215310"/>
                    <a:gd name="connsiteX1" fmla="*/ 3536950 w 3543300"/>
                    <a:gd name="connsiteY1" fmla="*/ 0 h 1215310"/>
                    <a:gd name="connsiteX2" fmla="*/ 3543300 w 3543300"/>
                    <a:gd name="connsiteY2" fmla="*/ 610773 h 1215310"/>
                    <a:gd name="connsiteX3" fmla="*/ 0 w 3543300"/>
                    <a:gd name="connsiteY3" fmla="*/ 1074323 h 1215310"/>
                    <a:gd name="connsiteX4" fmla="*/ 0 w 3543300"/>
                    <a:gd name="connsiteY4" fmla="*/ 450850 h 1215310"/>
                    <a:gd name="connsiteX0" fmla="*/ 0 w 3543300"/>
                    <a:gd name="connsiteY0" fmla="*/ 450850 h 1288176"/>
                    <a:gd name="connsiteX1" fmla="*/ 3536950 w 3543300"/>
                    <a:gd name="connsiteY1" fmla="*/ 0 h 1288176"/>
                    <a:gd name="connsiteX2" fmla="*/ 3543300 w 3543300"/>
                    <a:gd name="connsiteY2" fmla="*/ 610773 h 1288176"/>
                    <a:gd name="connsiteX3" fmla="*/ 0 w 3543300"/>
                    <a:gd name="connsiteY3" fmla="*/ 1074323 h 1288176"/>
                    <a:gd name="connsiteX4" fmla="*/ 0 w 3543300"/>
                    <a:gd name="connsiteY4" fmla="*/ 450850 h 1288176"/>
                    <a:gd name="connsiteX0" fmla="*/ 0 w 3543300"/>
                    <a:gd name="connsiteY0" fmla="*/ 450850 h 1295785"/>
                    <a:gd name="connsiteX1" fmla="*/ 3536950 w 3543300"/>
                    <a:gd name="connsiteY1" fmla="*/ 0 h 1295785"/>
                    <a:gd name="connsiteX2" fmla="*/ 3543300 w 3543300"/>
                    <a:gd name="connsiteY2" fmla="*/ 610773 h 1295785"/>
                    <a:gd name="connsiteX3" fmla="*/ 0 w 3543300"/>
                    <a:gd name="connsiteY3" fmla="*/ 1074323 h 1295785"/>
                    <a:gd name="connsiteX4" fmla="*/ 0 w 3543300"/>
                    <a:gd name="connsiteY4" fmla="*/ 450850 h 1295785"/>
                    <a:gd name="connsiteX0" fmla="*/ 0 w 3543300"/>
                    <a:gd name="connsiteY0" fmla="*/ 450850 h 1305087"/>
                    <a:gd name="connsiteX1" fmla="*/ 3536950 w 3543300"/>
                    <a:gd name="connsiteY1" fmla="*/ 0 h 1305087"/>
                    <a:gd name="connsiteX2" fmla="*/ 3543300 w 3543300"/>
                    <a:gd name="connsiteY2" fmla="*/ 648873 h 1305087"/>
                    <a:gd name="connsiteX3" fmla="*/ 0 w 3543300"/>
                    <a:gd name="connsiteY3" fmla="*/ 1074323 h 1305087"/>
                    <a:gd name="connsiteX4" fmla="*/ 0 w 3543300"/>
                    <a:gd name="connsiteY4" fmla="*/ 450850 h 1305087"/>
                    <a:gd name="connsiteX0" fmla="*/ 0 w 3548516"/>
                    <a:gd name="connsiteY0" fmla="*/ 365125 h 1219362"/>
                    <a:gd name="connsiteX1" fmla="*/ 3548196 w 3548516"/>
                    <a:gd name="connsiteY1" fmla="*/ 0 h 1219362"/>
                    <a:gd name="connsiteX2" fmla="*/ 3543300 w 3548516"/>
                    <a:gd name="connsiteY2" fmla="*/ 563148 h 1219362"/>
                    <a:gd name="connsiteX3" fmla="*/ 0 w 3548516"/>
                    <a:gd name="connsiteY3" fmla="*/ 988598 h 1219362"/>
                    <a:gd name="connsiteX4" fmla="*/ 0 w 3548516"/>
                    <a:gd name="connsiteY4" fmla="*/ 365125 h 1219362"/>
                    <a:gd name="connsiteX0" fmla="*/ 0 w 3543300"/>
                    <a:gd name="connsiteY0" fmla="*/ 360362 h 1214599"/>
                    <a:gd name="connsiteX1" fmla="*/ 3536950 w 3543300"/>
                    <a:gd name="connsiteY1" fmla="*/ 0 h 1214599"/>
                    <a:gd name="connsiteX2" fmla="*/ 3543300 w 3543300"/>
                    <a:gd name="connsiteY2" fmla="*/ 558385 h 1214599"/>
                    <a:gd name="connsiteX3" fmla="*/ 0 w 3543300"/>
                    <a:gd name="connsiteY3" fmla="*/ 983835 h 1214599"/>
                    <a:gd name="connsiteX4" fmla="*/ 0 w 3543300"/>
                    <a:gd name="connsiteY4" fmla="*/ 360362 h 1214599"/>
                    <a:gd name="connsiteX0" fmla="*/ 0 w 3543300"/>
                    <a:gd name="connsiteY0" fmla="*/ 360362 h 1214599"/>
                    <a:gd name="connsiteX1" fmla="*/ 3536950 w 3543300"/>
                    <a:gd name="connsiteY1" fmla="*/ 0 h 1214599"/>
                    <a:gd name="connsiteX2" fmla="*/ 3543300 w 3543300"/>
                    <a:gd name="connsiteY2" fmla="*/ 558385 h 1214599"/>
                    <a:gd name="connsiteX3" fmla="*/ 0 w 3543300"/>
                    <a:gd name="connsiteY3" fmla="*/ 983835 h 1214599"/>
                    <a:gd name="connsiteX4" fmla="*/ 0 w 3543300"/>
                    <a:gd name="connsiteY4" fmla="*/ 360362 h 1214599"/>
                    <a:gd name="connsiteX0" fmla="*/ 0 w 3543300"/>
                    <a:gd name="connsiteY0" fmla="*/ 360362 h 1214599"/>
                    <a:gd name="connsiteX1" fmla="*/ 3542574 w 3543300"/>
                    <a:gd name="connsiteY1" fmla="*/ 0 h 1214599"/>
                    <a:gd name="connsiteX2" fmla="*/ 3543300 w 3543300"/>
                    <a:gd name="connsiteY2" fmla="*/ 558385 h 1214599"/>
                    <a:gd name="connsiteX3" fmla="*/ 0 w 3543300"/>
                    <a:gd name="connsiteY3" fmla="*/ 983835 h 1214599"/>
                    <a:gd name="connsiteX4" fmla="*/ 0 w 3543300"/>
                    <a:gd name="connsiteY4" fmla="*/ 360362 h 1214599"/>
                    <a:gd name="connsiteX0" fmla="*/ 0 w 3543300"/>
                    <a:gd name="connsiteY0" fmla="*/ 360362 h 1157461"/>
                    <a:gd name="connsiteX1" fmla="*/ 3542574 w 3543300"/>
                    <a:gd name="connsiteY1" fmla="*/ 0 h 1157461"/>
                    <a:gd name="connsiteX2" fmla="*/ 3543300 w 3543300"/>
                    <a:gd name="connsiteY2" fmla="*/ 558385 h 1157461"/>
                    <a:gd name="connsiteX3" fmla="*/ 0 w 3543300"/>
                    <a:gd name="connsiteY3" fmla="*/ 983835 h 1157461"/>
                    <a:gd name="connsiteX4" fmla="*/ 0 w 3543300"/>
                    <a:gd name="connsiteY4" fmla="*/ 360362 h 1157461"/>
                    <a:gd name="connsiteX0" fmla="*/ 0 w 3543300"/>
                    <a:gd name="connsiteY0" fmla="*/ 360362 h 1225083"/>
                    <a:gd name="connsiteX1" fmla="*/ 3542574 w 3543300"/>
                    <a:gd name="connsiteY1" fmla="*/ 0 h 1225083"/>
                    <a:gd name="connsiteX2" fmla="*/ 3543300 w 3543300"/>
                    <a:gd name="connsiteY2" fmla="*/ 558385 h 1225083"/>
                    <a:gd name="connsiteX3" fmla="*/ 0 w 3543300"/>
                    <a:gd name="connsiteY3" fmla="*/ 983835 h 1225083"/>
                    <a:gd name="connsiteX4" fmla="*/ 0 w 3543300"/>
                    <a:gd name="connsiteY4" fmla="*/ 360362 h 1225083"/>
                    <a:gd name="connsiteX0" fmla="*/ 0 w 3543300"/>
                    <a:gd name="connsiteY0" fmla="*/ 360362 h 1155419"/>
                    <a:gd name="connsiteX1" fmla="*/ 3542574 w 3543300"/>
                    <a:gd name="connsiteY1" fmla="*/ 0 h 1155419"/>
                    <a:gd name="connsiteX2" fmla="*/ 3543300 w 3543300"/>
                    <a:gd name="connsiteY2" fmla="*/ 558385 h 1155419"/>
                    <a:gd name="connsiteX3" fmla="*/ 0 w 3543300"/>
                    <a:gd name="connsiteY3" fmla="*/ 983835 h 1155419"/>
                    <a:gd name="connsiteX4" fmla="*/ 0 w 3543300"/>
                    <a:gd name="connsiteY4" fmla="*/ 360362 h 1155419"/>
                    <a:gd name="connsiteX0" fmla="*/ 0 w 3543300"/>
                    <a:gd name="connsiteY0" fmla="*/ 360362 h 1208310"/>
                    <a:gd name="connsiteX1" fmla="*/ 3542574 w 3543300"/>
                    <a:gd name="connsiteY1" fmla="*/ 0 h 1208310"/>
                    <a:gd name="connsiteX2" fmla="*/ 3543300 w 3543300"/>
                    <a:gd name="connsiteY2" fmla="*/ 558385 h 1208310"/>
                    <a:gd name="connsiteX3" fmla="*/ 0 w 3543300"/>
                    <a:gd name="connsiteY3" fmla="*/ 983835 h 1208310"/>
                    <a:gd name="connsiteX4" fmla="*/ 0 w 3543300"/>
                    <a:gd name="connsiteY4" fmla="*/ 360362 h 1208310"/>
                    <a:gd name="connsiteX0" fmla="*/ 0 w 3543300"/>
                    <a:gd name="connsiteY0" fmla="*/ 360362 h 1182921"/>
                    <a:gd name="connsiteX1" fmla="*/ 3542574 w 3543300"/>
                    <a:gd name="connsiteY1" fmla="*/ 0 h 1182921"/>
                    <a:gd name="connsiteX2" fmla="*/ 3543300 w 3543300"/>
                    <a:gd name="connsiteY2" fmla="*/ 558385 h 1182921"/>
                    <a:gd name="connsiteX3" fmla="*/ 0 w 3543300"/>
                    <a:gd name="connsiteY3" fmla="*/ 983835 h 1182921"/>
                    <a:gd name="connsiteX4" fmla="*/ 0 w 3543300"/>
                    <a:gd name="connsiteY4" fmla="*/ 360362 h 1182921"/>
                    <a:gd name="connsiteX0" fmla="*/ 0 w 3543300"/>
                    <a:gd name="connsiteY0" fmla="*/ 360362 h 1214048"/>
                    <a:gd name="connsiteX1" fmla="*/ 3542574 w 3543300"/>
                    <a:gd name="connsiteY1" fmla="*/ 0 h 1214048"/>
                    <a:gd name="connsiteX2" fmla="*/ 3543300 w 3543300"/>
                    <a:gd name="connsiteY2" fmla="*/ 558385 h 1214048"/>
                    <a:gd name="connsiteX3" fmla="*/ 0 w 3543300"/>
                    <a:gd name="connsiteY3" fmla="*/ 983835 h 1214048"/>
                    <a:gd name="connsiteX4" fmla="*/ 0 w 3543300"/>
                    <a:gd name="connsiteY4" fmla="*/ 360362 h 1214048"/>
                    <a:gd name="connsiteX0" fmla="*/ 0 w 3543300"/>
                    <a:gd name="connsiteY0" fmla="*/ 360362 h 1182522"/>
                    <a:gd name="connsiteX1" fmla="*/ 3542574 w 3543300"/>
                    <a:gd name="connsiteY1" fmla="*/ 0 h 1182522"/>
                    <a:gd name="connsiteX2" fmla="*/ 3543300 w 3543300"/>
                    <a:gd name="connsiteY2" fmla="*/ 558385 h 1182522"/>
                    <a:gd name="connsiteX3" fmla="*/ 0 w 3543300"/>
                    <a:gd name="connsiteY3" fmla="*/ 983835 h 1182522"/>
                    <a:gd name="connsiteX4" fmla="*/ 0 w 3543300"/>
                    <a:gd name="connsiteY4" fmla="*/ 360362 h 1182522"/>
                    <a:gd name="connsiteX0" fmla="*/ 0 w 3543300"/>
                    <a:gd name="connsiteY0" fmla="*/ 360362 h 1151064"/>
                    <a:gd name="connsiteX1" fmla="*/ 3542574 w 3543300"/>
                    <a:gd name="connsiteY1" fmla="*/ 0 h 1151064"/>
                    <a:gd name="connsiteX2" fmla="*/ 3543300 w 3543300"/>
                    <a:gd name="connsiteY2" fmla="*/ 558385 h 1151064"/>
                    <a:gd name="connsiteX3" fmla="*/ 0 w 3543300"/>
                    <a:gd name="connsiteY3" fmla="*/ 983835 h 1151064"/>
                    <a:gd name="connsiteX4" fmla="*/ 0 w 3543300"/>
                    <a:gd name="connsiteY4" fmla="*/ 360362 h 1151064"/>
                    <a:gd name="connsiteX0" fmla="*/ 0 w 3543300"/>
                    <a:gd name="connsiteY0" fmla="*/ 360362 h 1174125"/>
                    <a:gd name="connsiteX1" fmla="*/ 3542574 w 3543300"/>
                    <a:gd name="connsiteY1" fmla="*/ 0 h 1174125"/>
                    <a:gd name="connsiteX2" fmla="*/ 3543300 w 3543300"/>
                    <a:gd name="connsiteY2" fmla="*/ 558385 h 1174125"/>
                    <a:gd name="connsiteX3" fmla="*/ 0 w 3543300"/>
                    <a:gd name="connsiteY3" fmla="*/ 983835 h 1174125"/>
                    <a:gd name="connsiteX4" fmla="*/ 0 w 3543300"/>
                    <a:gd name="connsiteY4" fmla="*/ 360362 h 1174125"/>
                    <a:gd name="connsiteX0" fmla="*/ 0 w 3543300"/>
                    <a:gd name="connsiteY0" fmla="*/ 360362 h 1182925"/>
                    <a:gd name="connsiteX1" fmla="*/ 3542574 w 3543300"/>
                    <a:gd name="connsiteY1" fmla="*/ 0 h 1182925"/>
                    <a:gd name="connsiteX2" fmla="*/ 3543300 w 3543300"/>
                    <a:gd name="connsiteY2" fmla="*/ 558385 h 1182925"/>
                    <a:gd name="connsiteX3" fmla="*/ 0 w 3543300"/>
                    <a:gd name="connsiteY3" fmla="*/ 983835 h 1182925"/>
                    <a:gd name="connsiteX4" fmla="*/ 0 w 3543300"/>
                    <a:gd name="connsiteY4" fmla="*/ 360362 h 1182925"/>
                    <a:gd name="connsiteX0" fmla="*/ 0 w 3543300"/>
                    <a:gd name="connsiteY0" fmla="*/ 360362 h 1188117"/>
                    <a:gd name="connsiteX1" fmla="*/ 3542574 w 3543300"/>
                    <a:gd name="connsiteY1" fmla="*/ 0 h 1188117"/>
                    <a:gd name="connsiteX2" fmla="*/ 3543300 w 3543300"/>
                    <a:gd name="connsiteY2" fmla="*/ 558385 h 1188117"/>
                    <a:gd name="connsiteX3" fmla="*/ 0 w 3543300"/>
                    <a:gd name="connsiteY3" fmla="*/ 983835 h 1188117"/>
                    <a:gd name="connsiteX4" fmla="*/ 0 w 3543300"/>
                    <a:gd name="connsiteY4" fmla="*/ 360362 h 1188117"/>
                    <a:gd name="connsiteX0" fmla="*/ 0 w 3543300"/>
                    <a:gd name="connsiteY0" fmla="*/ 360362 h 1185507"/>
                    <a:gd name="connsiteX1" fmla="*/ 3542574 w 3543300"/>
                    <a:gd name="connsiteY1" fmla="*/ 0 h 1185507"/>
                    <a:gd name="connsiteX2" fmla="*/ 3543300 w 3543300"/>
                    <a:gd name="connsiteY2" fmla="*/ 558385 h 1185507"/>
                    <a:gd name="connsiteX3" fmla="*/ 0 w 3543300"/>
                    <a:gd name="connsiteY3" fmla="*/ 983835 h 1185507"/>
                    <a:gd name="connsiteX4" fmla="*/ 0 w 3543300"/>
                    <a:gd name="connsiteY4" fmla="*/ 360362 h 1185507"/>
                    <a:gd name="connsiteX0" fmla="*/ 0 w 3543300"/>
                    <a:gd name="connsiteY0" fmla="*/ 360362 h 1192088"/>
                    <a:gd name="connsiteX1" fmla="*/ 3542574 w 3543300"/>
                    <a:gd name="connsiteY1" fmla="*/ 0 h 1192088"/>
                    <a:gd name="connsiteX2" fmla="*/ 3543300 w 3543300"/>
                    <a:gd name="connsiteY2" fmla="*/ 558385 h 1192088"/>
                    <a:gd name="connsiteX3" fmla="*/ 0 w 3543300"/>
                    <a:gd name="connsiteY3" fmla="*/ 983835 h 1192088"/>
                    <a:gd name="connsiteX4" fmla="*/ 0 w 3543300"/>
                    <a:gd name="connsiteY4" fmla="*/ 360362 h 119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300" h="1192088">
                      <a:moveTo>
                        <a:pt x="0" y="360362"/>
                      </a:moveTo>
                      <a:cubicBezTo>
                        <a:pt x="499533" y="743479"/>
                        <a:pt x="2668391" y="728133"/>
                        <a:pt x="3542574" y="0"/>
                      </a:cubicBezTo>
                      <a:cubicBezTo>
                        <a:pt x="3544691" y="358108"/>
                        <a:pt x="3541183" y="200277"/>
                        <a:pt x="3543300" y="558385"/>
                      </a:cubicBezTo>
                      <a:cubicBezTo>
                        <a:pt x="3068738" y="1297103"/>
                        <a:pt x="158599" y="1319857"/>
                        <a:pt x="0" y="983835"/>
                      </a:cubicBezTo>
                      <a:lnTo>
                        <a:pt x="0" y="360362"/>
                      </a:lnTo>
                      <a:close/>
                    </a:path>
                  </a:pathLst>
                </a:custGeom>
                <a:gradFill>
                  <a:gsLst>
                    <a:gs pos="0">
                      <a:srgbClr val="196673"/>
                    </a:gs>
                    <a:gs pos="100000">
                      <a:srgbClr val="1ECAEA"/>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2">
                  <a:extLst>
                    <a:ext uri="{FF2B5EF4-FFF2-40B4-BE49-F238E27FC236}">
                      <a16:creationId xmlns:a16="http://schemas.microsoft.com/office/drawing/2014/main" id="{C166CFD5-026D-40EB-BA03-B2F3566E7A3D}"/>
                    </a:ext>
                  </a:extLst>
                </p:cNvPr>
                <p:cNvSpPr/>
                <p:nvPr/>
              </p:nvSpPr>
              <p:spPr>
                <a:xfrm>
                  <a:off x="4597717" y="3110640"/>
                  <a:ext cx="2541271" cy="1180986"/>
                </a:xfrm>
                <a:custGeom>
                  <a:avLst/>
                  <a:gdLst>
                    <a:gd name="connsiteX0" fmla="*/ 0 w 3543300"/>
                    <a:gd name="connsiteY0" fmla="*/ 0 h 623473"/>
                    <a:gd name="connsiteX1" fmla="*/ 3543300 w 3543300"/>
                    <a:gd name="connsiteY1" fmla="*/ 0 h 623473"/>
                    <a:gd name="connsiteX2" fmla="*/ 3543300 w 3543300"/>
                    <a:gd name="connsiteY2" fmla="*/ 623473 h 623473"/>
                    <a:gd name="connsiteX3" fmla="*/ 0 w 3543300"/>
                    <a:gd name="connsiteY3" fmla="*/ 623473 h 623473"/>
                    <a:gd name="connsiteX4" fmla="*/ 0 w 3543300"/>
                    <a:gd name="connsiteY4" fmla="*/ 0 h 623473"/>
                    <a:gd name="connsiteX0" fmla="*/ 0 w 3543300"/>
                    <a:gd name="connsiteY0" fmla="*/ 444500 h 1067973"/>
                    <a:gd name="connsiteX1" fmla="*/ 3530600 w 3543300"/>
                    <a:gd name="connsiteY1" fmla="*/ 0 h 1067973"/>
                    <a:gd name="connsiteX2" fmla="*/ 3543300 w 3543300"/>
                    <a:gd name="connsiteY2" fmla="*/ 1067973 h 1067973"/>
                    <a:gd name="connsiteX3" fmla="*/ 0 w 3543300"/>
                    <a:gd name="connsiteY3" fmla="*/ 1067973 h 1067973"/>
                    <a:gd name="connsiteX4" fmla="*/ 0 w 3543300"/>
                    <a:gd name="connsiteY4" fmla="*/ 444500 h 1067973"/>
                    <a:gd name="connsiteX0" fmla="*/ 0 w 3543300"/>
                    <a:gd name="connsiteY0" fmla="*/ 450850 h 1074323"/>
                    <a:gd name="connsiteX1" fmla="*/ 3536950 w 3543300"/>
                    <a:gd name="connsiteY1" fmla="*/ 0 h 1074323"/>
                    <a:gd name="connsiteX2" fmla="*/ 3543300 w 3543300"/>
                    <a:gd name="connsiteY2" fmla="*/ 1074323 h 1074323"/>
                    <a:gd name="connsiteX3" fmla="*/ 0 w 3543300"/>
                    <a:gd name="connsiteY3" fmla="*/ 1074323 h 1074323"/>
                    <a:gd name="connsiteX4" fmla="*/ 0 w 3543300"/>
                    <a:gd name="connsiteY4" fmla="*/ 450850 h 1074323"/>
                    <a:gd name="connsiteX0" fmla="*/ 0 w 3543300"/>
                    <a:gd name="connsiteY0" fmla="*/ 450850 h 1074323"/>
                    <a:gd name="connsiteX1" fmla="*/ 3536950 w 3543300"/>
                    <a:gd name="connsiteY1" fmla="*/ 0 h 1074323"/>
                    <a:gd name="connsiteX2" fmla="*/ 3543300 w 3543300"/>
                    <a:gd name="connsiteY2" fmla="*/ 610773 h 1074323"/>
                    <a:gd name="connsiteX3" fmla="*/ 0 w 3543300"/>
                    <a:gd name="connsiteY3" fmla="*/ 1074323 h 1074323"/>
                    <a:gd name="connsiteX4" fmla="*/ 0 w 3543300"/>
                    <a:gd name="connsiteY4" fmla="*/ 450850 h 1074323"/>
                    <a:gd name="connsiteX0" fmla="*/ 0 w 3543300"/>
                    <a:gd name="connsiteY0" fmla="*/ 450850 h 1092901"/>
                    <a:gd name="connsiteX1" fmla="*/ 3536950 w 3543300"/>
                    <a:gd name="connsiteY1" fmla="*/ 0 h 1092901"/>
                    <a:gd name="connsiteX2" fmla="*/ 3543300 w 3543300"/>
                    <a:gd name="connsiteY2" fmla="*/ 610773 h 1092901"/>
                    <a:gd name="connsiteX3" fmla="*/ 0 w 3543300"/>
                    <a:gd name="connsiteY3" fmla="*/ 1074323 h 1092901"/>
                    <a:gd name="connsiteX4" fmla="*/ 0 w 3543300"/>
                    <a:gd name="connsiteY4" fmla="*/ 450850 h 1092901"/>
                    <a:gd name="connsiteX0" fmla="*/ 0 w 3543300"/>
                    <a:gd name="connsiteY0" fmla="*/ 450850 h 1278461"/>
                    <a:gd name="connsiteX1" fmla="*/ 3536950 w 3543300"/>
                    <a:gd name="connsiteY1" fmla="*/ 0 h 1278461"/>
                    <a:gd name="connsiteX2" fmla="*/ 3543300 w 3543300"/>
                    <a:gd name="connsiteY2" fmla="*/ 610773 h 1278461"/>
                    <a:gd name="connsiteX3" fmla="*/ 0 w 3543300"/>
                    <a:gd name="connsiteY3" fmla="*/ 1074323 h 1278461"/>
                    <a:gd name="connsiteX4" fmla="*/ 0 w 3543300"/>
                    <a:gd name="connsiteY4" fmla="*/ 450850 h 1278461"/>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5969"/>
                    <a:gd name="connsiteX1" fmla="*/ 3536950 w 3543300"/>
                    <a:gd name="connsiteY1" fmla="*/ 0 h 1285969"/>
                    <a:gd name="connsiteX2" fmla="*/ 3543300 w 3543300"/>
                    <a:gd name="connsiteY2" fmla="*/ 610773 h 1285969"/>
                    <a:gd name="connsiteX3" fmla="*/ 0 w 3543300"/>
                    <a:gd name="connsiteY3" fmla="*/ 1074323 h 1285969"/>
                    <a:gd name="connsiteX4" fmla="*/ 0 w 3543300"/>
                    <a:gd name="connsiteY4" fmla="*/ 450850 h 1285969"/>
                    <a:gd name="connsiteX0" fmla="*/ 0 w 3543300"/>
                    <a:gd name="connsiteY0" fmla="*/ 450850 h 1277838"/>
                    <a:gd name="connsiteX1" fmla="*/ 3536950 w 3543300"/>
                    <a:gd name="connsiteY1" fmla="*/ 0 h 1277838"/>
                    <a:gd name="connsiteX2" fmla="*/ 3543300 w 3543300"/>
                    <a:gd name="connsiteY2" fmla="*/ 610773 h 1277838"/>
                    <a:gd name="connsiteX3" fmla="*/ 0 w 3543300"/>
                    <a:gd name="connsiteY3" fmla="*/ 1074323 h 1277838"/>
                    <a:gd name="connsiteX4" fmla="*/ 0 w 3543300"/>
                    <a:gd name="connsiteY4" fmla="*/ 450850 h 1277838"/>
                    <a:gd name="connsiteX0" fmla="*/ 0 w 3543300"/>
                    <a:gd name="connsiteY0" fmla="*/ 450850 h 1296842"/>
                    <a:gd name="connsiteX1" fmla="*/ 3536950 w 3543300"/>
                    <a:gd name="connsiteY1" fmla="*/ 0 h 1296842"/>
                    <a:gd name="connsiteX2" fmla="*/ 3543300 w 3543300"/>
                    <a:gd name="connsiteY2" fmla="*/ 610773 h 1296842"/>
                    <a:gd name="connsiteX3" fmla="*/ 0 w 3543300"/>
                    <a:gd name="connsiteY3" fmla="*/ 1074323 h 1296842"/>
                    <a:gd name="connsiteX4" fmla="*/ 0 w 3543300"/>
                    <a:gd name="connsiteY4" fmla="*/ 450850 h 1296842"/>
                    <a:gd name="connsiteX0" fmla="*/ 0 w 3543300"/>
                    <a:gd name="connsiteY0" fmla="*/ 450850 h 1218906"/>
                    <a:gd name="connsiteX1" fmla="*/ 3536950 w 3543300"/>
                    <a:gd name="connsiteY1" fmla="*/ 0 h 1218906"/>
                    <a:gd name="connsiteX2" fmla="*/ 3543300 w 3543300"/>
                    <a:gd name="connsiteY2" fmla="*/ 610773 h 1218906"/>
                    <a:gd name="connsiteX3" fmla="*/ 0 w 3543300"/>
                    <a:gd name="connsiteY3" fmla="*/ 1074323 h 1218906"/>
                    <a:gd name="connsiteX4" fmla="*/ 0 w 3543300"/>
                    <a:gd name="connsiteY4" fmla="*/ 450850 h 1218906"/>
                    <a:gd name="connsiteX0" fmla="*/ 0 w 3543300"/>
                    <a:gd name="connsiteY0" fmla="*/ 450850 h 1215310"/>
                    <a:gd name="connsiteX1" fmla="*/ 3536950 w 3543300"/>
                    <a:gd name="connsiteY1" fmla="*/ 0 h 1215310"/>
                    <a:gd name="connsiteX2" fmla="*/ 3543300 w 3543300"/>
                    <a:gd name="connsiteY2" fmla="*/ 610773 h 1215310"/>
                    <a:gd name="connsiteX3" fmla="*/ 0 w 3543300"/>
                    <a:gd name="connsiteY3" fmla="*/ 1074323 h 1215310"/>
                    <a:gd name="connsiteX4" fmla="*/ 0 w 3543300"/>
                    <a:gd name="connsiteY4" fmla="*/ 450850 h 1215310"/>
                    <a:gd name="connsiteX0" fmla="*/ 0 w 3543300"/>
                    <a:gd name="connsiteY0" fmla="*/ 450850 h 1288176"/>
                    <a:gd name="connsiteX1" fmla="*/ 3536950 w 3543300"/>
                    <a:gd name="connsiteY1" fmla="*/ 0 h 1288176"/>
                    <a:gd name="connsiteX2" fmla="*/ 3543300 w 3543300"/>
                    <a:gd name="connsiteY2" fmla="*/ 610773 h 1288176"/>
                    <a:gd name="connsiteX3" fmla="*/ 0 w 3543300"/>
                    <a:gd name="connsiteY3" fmla="*/ 1074323 h 1288176"/>
                    <a:gd name="connsiteX4" fmla="*/ 0 w 3543300"/>
                    <a:gd name="connsiteY4" fmla="*/ 450850 h 1288176"/>
                    <a:gd name="connsiteX0" fmla="*/ 0 w 3543300"/>
                    <a:gd name="connsiteY0" fmla="*/ 450850 h 1295785"/>
                    <a:gd name="connsiteX1" fmla="*/ 3536950 w 3543300"/>
                    <a:gd name="connsiteY1" fmla="*/ 0 h 1295785"/>
                    <a:gd name="connsiteX2" fmla="*/ 3543300 w 3543300"/>
                    <a:gd name="connsiteY2" fmla="*/ 610773 h 1295785"/>
                    <a:gd name="connsiteX3" fmla="*/ 0 w 3543300"/>
                    <a:gd name="connsiteY3" fmla="*/ 1074323 h 1295785"/>
                    <a:gd name="connsiteX4" fmla="*/ 0 w 3543300"/>
                    <a:gd name="connsiteY4" fmla="*/ 450850 h 1295785"/>
                    <a:gd name="connsiteX0" fmla="*/ 0 w 3543300"/>
                    <a:gd name="connsiteY0" fmla="*/ 450850 h 1305087"/>
                    <a:gd name="connsiteX1" fmla="*/ 3536950 w 3543300"/>
                    <a:gd name="connsiteY1" fmla="*/ 0 h 1305087"/>
                    <a:gd name="connsiteX2" fmla="*/ 3543300 w 3543300"/>
                    <a:gd name="connsiteY2" fmla="*/ 648873 h 1305087"/>
                    <a:gd name="connsiteX3" fmla="*/ 0 w 3543300"/>
                    <a:gd name="connsiteY3" fmla="*/ 1074323 h 1305087"/>
                    <a:gd name="connsiteX4" fmla="*/ 0 w 3543300"/>
                    <a:gd name="connsiteY4" fmla="*/ 450850 h 1305087"/>
                    <a:gd name="connsiteX0" fmla="*/ 0 w 3548516"/>
                    <a:gd name="connsiteY0" fmla="*/ 365125 h 1219362"/>
                    <a:gd name="connsiteX1" fmla="*/ 3548196 w 3548516"/>
                    <a:gd name="connsiteY1" fmla="*/ 0 h 1219362"/>
                    <a:gd name="connsiteX2" fmla="*/ 3543300 w 3548516"/>
                    <a:gd name="connsiteY2" fmla="*/ 563148 h 1219362"/>
                    <a:gd name="connsiteX3" fmla="*/ 0 w 3548516"/>
                    <a:gd name="connsiteY3" fmla="*/ 988598 h 1219362"/>
                    <a:gd name="connsiteX4" fmla="*/ 0 w 3548516"/>
                    <a:gd name="connsiteY4" fmla="*/ 365125 h 1219362"/>
                    <a:gd name="connsiteX0" fmla="*/ 0 w 3543300"/>
                    <a:gd name="connsiteY0" fmla="*/ 360362 h 1214599"/>
                    <a:gd name="connsiteX1" fmla="*/ 3536950 w 3543300"/>
                    <a:gd name="connsiteY1" fmla="*/ 0 h 1214599"/>
                    <a:gd name="connsiteX2" fmla="*/ 3543300 w 3543300"/>
                    <a:gd name="connsiteY2" fmla="*/ 558385 h 1214599"/>
                    <a:gd name="connsiteX3" fmla="*/ 0 w 3543300"/>
                    <a:gd name="connsiteY3" fmla="*/ 983835 h 1214599"/>
                    <a:gd name="connsiteX4" fmla="*/ 0 w 3543300"/>
                    <a:gd name="connsiteY4" fmla="*/ 360362 h 1214599"/>
                    <a:gd name="connsiteX0" fmla="*/ 0 w 3543300"/>
                    <a:gd name="connsiteY0" fmla="*/ 360362 h 1214599"/>
                    <a:gd name="connsiteX1" fmla="*/ 3536950 w 3543300"/>
                    <a:gd name="connsiteY1" fmla="*/ 0 h 1214599"/>
                    <a:gd name="connsiteX2" fmla="*/ 3543300 w 3543300"/>
                    <a:gd name="connsiteY2" fmla="*/ 558385 h 1214599"/>
                    <a:gd name="connsiteX3" fmla="*/ 0 w 3543300"/>
                    <a:gd name="connsiteY3" fmla="*/ 983835 h 1214599"/>
                    <a:gd name="connsiteX4" fmla="*/ 0 w 3543300"/>
                    <a:gd name="connsiteY4" fmla="*/ 360362 h 1214599"/>
                    <a:gd name="connsiteX0" fmla="*/ 0 w 3543300"/>
                    <a:gd name="connsiteY0" fmla="*/ 360362 h 1214599"/>
                    <a:gd name="connsiteX1" fmla="*/ 3542574 w 3543300"/>
                    <a:gd name="connsiteY1" fmla="*/ 0 h 1214599"/>
                    <a:gd name="connsiteX2" fmla="*/ 3543300 w 3543300"/>
                    <a:gd name="connsiteY2" fmla="*/ 558385 h 1214599"/>
                    <a:gd name="connsiteX3" fmla="*/ 0 w 3543300"/>
                    <a:gd name="connsiteY3" fmla="*/ 983835 h 1214599"/>
                    <a:gd name="connsiteX4" fmla="*/ 0 w 3543300"/>
                    <a:gd name="connsiteY4" fmla="*/ 360362 h 1214599"/>
                    <a:gd name="connsiteX0" fmla="*/ 0 w 3543300"/>
                    <a:gd name="connsiteY0" fmla="*/ 360362 h 1157461"/>
                    <a:gd name="connsiteX1" fmla="*/ 3542574 w 3543300"/>
                    <a:gd name="connsiteY1" fmla="*/ 0 h 1157461"/>
                    <a:gd name="connsiteX2" fmla="*/ 3543300 w 3543300"/>
                    <a:gd name="connsiteY2" fmla="*/ 558385 h 1157461"/>
                    <a:gd name="connsiteX3" fmla="*/ 0 w 3543300"/>
                    <a:gd name="connsiteY3" fmla="*/ 983835 h 1157461"/>
                    <a:gd name="connsiteX4" fmla="*/ 0 w 3543300"/>
                    <a:gd name="connsiteY4" fmla="*/ 360362 h 1157461"/>
                    <a:gd name="connsiteX0" fmla="*/ 0 w 3543300"/>
                    <a:gd name="connsiteY0" fmla="*/ 360362 h 1225083"/>
                    <a:gd name="connsiteX1" fmla="*/ 3542574 w 3543300"/>
                    <a:gd name="connsiteY1" fmla="*/ 0 h 1225083"/>
                    <a:gd name="connsiteX2" fmla="*/ 3543300 w 3543300"/>
                    <a:gd name="connsiteY2" fmla="*/ 558385 h 1225083"/>
                    <a:gd name="connsiteX3" fmla="*/ 0 w 3543300"/>
                    <a:gd name="connsiteY3" fmla="*/ 983835 h 1225083"/>
                    <a:gd name="connsiteX4" fmla="*/ 0 w 3543300"/>
                    <a:gd name="connsiteY4" fmla="*/ 360362 h 1225083"/>
                    <a:gd name="connsiteX0" fmla="*/ 0 w 3543300"/>
                    <a:gd name="connsiteY0" fmla="*/ 360362 h 1155419"/>
                    <a:gd name="connsiteX1" fmla="*/ 3542574 w 3543300"/>
                    <a:gd name="connsiteY1" fmla="*/ 0 h 1155419"/>
                    <a:gd name="connsiteX2" fmla="*/ 3543300 w 3543300"/>
                    <a:gd name="connsiteY2" fmla="*/ 558385 h 1155419"/>
                    <a:gd name="connsiteX3" fmla="*/ 0 w 3543300"/>
                    <a:gd name="connsiteY3" fmla="*/ 983835 h 1155419"/>
                    <a:gd name="connsiteX4" fmla="*/ 0 w 3543300"/>
                    <a:gd name="connsiteY4" fmla="*/ 360362 h 1155419"/>
                    <a:gd name="connsiteX0" fmla="*/ 0 w 3543300"/>
                    <a:gd name="connsiteY0" fmla="*/ 360362 h 1208310"/>
                    <a:gd name="connsiteX1" fmla="*/ 3542574 w 3543300"/>
                    <a:gd name="connsiteY1" fmla="*/ 0 h 1208310"/>
                    <a:gd name="connsiteX2" fmla="*/ 3543300 w 3543300"/>
                    <a:gd name="connsiteY2" fmla="*/ 558385 h 1208310"/>
                    <a:gd name="connsiteX3" fmla="*/ 0 w 3543300"/>
                    <a:gd name="connsiteY3" fmla="*/ 983835 h 1208310"/>
                    <a:gd name="connsiteX4" fmla="*/ 0 w 3543300"/>
                    <a:gd name="connsiteY4" fmla="*/ 360362 h 1208310"/>
                    <a:gd name="connsiteX0" fmla="*/ 0 w 3543300"/>
                    <a:gd name="connsiteY0" fmla="*/ 360362 h 1182921"/>
                    <a:gd name="connsiteX1" fmla="*/ 3542574 w 3543300"/>
                    <a:gd name="connsiteY1" fmla="*/ 0 h 1182921"/>
                    <a:gd name="connsiteX2" fmla="*/ 3543300 w 3543300"/>
                    <a:gd name="connsiteY2" fmla="*/ 558385 h 1182921"/>
                    <a:gd name="connsiteX3" fmla="*/ 0 w 3543300"/>
                    <a:gd name="connsiteY3" fmla="*/ 983835 h 1182921"/>
                    <a:gd name="connsiteX4" fmla="*/ 0 w 3543300"/>
                    <a:gd name="connsiteY4" fmla="*/ 360362 h 1182921"/>
                    <a:gd name="connsiteX0" fmla="*/ 0 w 3543300"/>
                    <a:gd name="connsiteY0" fmla="*/ 360362 h 1214048"/>
                    <a:gd name="connsiteX1" fmla="*/ 3542574 w 3543300"/>
                    <a:gd name="connsiteY1" fmla="*/ 0 h 1214048"/>
                    <a:gd name="connsiteX2" fmla="*/ 3543300 w 3543300"/>
                    <a:gd name="connsiteY2" fmla="*/ 558385 h 1214048"/>
                    <a:gd name="connsiteX3" fmla="*/ 0 w 3543300"/>
                    <a:gd name="connsiteY3" fmla="*/ 983835 h 1214048"/>
                    <a:gd name="connsiteX4" fmla="*/ 0 w 3543300"/>
                    <a:gd name="connsiteY4" fmla="*/ 360362 h 1214048"/>
                    <a:gd name="connsiteX0" fmla="*/ 0 w 3543300"/>
                    <a:gd name="connsiteY0" fmla="*/ 360362 h 1182522"/>
                    <a:gd name="connsiteX1" fmla="*/ 3542574 w 3543300"/>
                    <a:gd name="connsiteY1" fmla="*/ 0 h 1182522"/>
                    <a:gd name="connsiteX2" fmla="*/ 3543300 w 3543300"/>
                    <a:gd name="connsiteY2" fmla="*/ 558385 h 1182522"/>
                    <a:gd name="connsiteX3" fmla="*/ 0 w 3543300"/>
                    <a:gd name="connsiteY3" fmla="*/ 983835 h 1182522"/>
                    <a:gd name="connsiteX4" fmla="*/ 0 w 3543300"/>
                    <a:gd name="connsiteY4" fmla="*/ 360362 h 1182522"/>
                    <a:gd name="connsiteX0" fmla="*/ 0 w 3543300"/>
                    <a:gd name="connsiteY0" fmla="*/ 360362 h 1151064"/>
                    <a:gd name="connsiteX1" fmla="*/ 3542574 w 3543300"/>
                    <a:gd name="connsiteY1" fmla="*/ 0 h 1151064"/>
                    <a:gd name="connsiteX2" fmla="*/ 3543300 w 3543300"/>
                    <a:gd name="connsiteY2" fmla="*/ 558385 h 1151064"/>
                    <a:gd name="connsiteX3" fmla="*/ 0 w 3543300"/>
                    <a:gd name="connsiteY3" fmla="*/ 983835 h 1151064"/>
                    <a:gd name="connsiteX4" fmla="*/ 0 w 3543300"/>
                    <a:gd name="connsiteY4" fmla="*/ 360362 h 1151064"/>
                    <a:gd name="connsiteX0" fmla="*/ 0 w 3543300"/>
                    <a:gd name="connsiteY0" fmla="*/ 360362 h 1174125"/>
                    <a:gd name="connsiteX1" fmla="*/ 3542574 w 3543300"/>
                    <a:gd name="connsiteY1" fmla="*/ 0 h 1174125"/>
                    <a:gd name="connsiteX2" fmla="*/ 3543300 w 3543300"/>
                    <a:gd name="connsiteY2" fmla="*/ 558385 h 1174125"/>
                    <a:gd name="connsiteX3" fmla="*/ 0 w 3543300"/>
                    <a:gd name="connsiteY3" fmla="*/ 983835 h 1174125"/>
                    <a:gd name="connsiteX4" fmla="*/ 0 w 3543300"/>
                    <a:gd name="connsiteY4" fmla="*/ 360362 h 1174125"/>
                    <a:gd name="connsiteX0" fmla="*/ 0 w 3543300"/>
                    <a:gd name="connsiteY0" fmla="*/ 360362 h 1182925"/>
                    <a:gd name="connsiteX1" fmla="*/ 3542574 w 3543300"/>
                    <a:gd name="connsiteY1" fmla="*/ 0 h 1182925"/>
                    <a:gd name="connsiteX2" fmla="*/ 3543300 w 3543300"/>
                    <a:gd name="connsiteY2" fmla="*/ 558385 h 1182925"/>
                    <a:gd name="connsiteX3" fmla="*/ 0 w 3543300"/>
                    <a:gd name="connsiteY3" fmla="*/ 983835 h 1182925"/>
                    <a:gd name="connsiteX4" fmla="*/ 0 w 3543300"/>
                    <a:gd name="connsiteY4" fmla="*/ 360362 h 1182925"/>
                    <a:gd name="connsiteX0" fmla="*/ 0 w 3543300"/>
                    <a:gd name="connsiteY0" fmla="*/ 360362 h 1188117"/>
                    <a:gd name="connsiteX1" fmla="*/ 3542574 w 3543300"/>
                    <a:gd name="connsiteY1" fmla="*/ 0 h 1188117"/>
                    <a:gd name="connsiteX2" fmla="*/ 3543300 w 3543300"/>
                    <a:gd name="connsiteY2" fmla="*/ 558385 h 1188117"/>
                    <a:gd name="connsiteX3" fmla="*/ 0 w 3543300"/>
                    <a:gd name="connsiteY3" fmla="*/ 983835 h 1188117"/>
                    <a:gd name="connsiteX4" fmla="*/ 0 w 3543300"/>
                    <a:gd name="connsiteY4" fmla="*/ 360362 h 1188117"/>
                    <a:gd name="connsiteX0" fmla="*/ 0 w 3543300"/>
                    <a:gd name="connsiteY0" fmla="*/ 360362 h 1185507"/>
                    <a:gd name="connsiteX1" fmla="*/ 3542574 w 3543300"/>
                    <a:gd name="connsiteY1" fmla="*/ 0 h 1185507"/>
                    <a:gd name="connsiteX2" fmla="*/ 3543300 w 3543300"/>
                    <a:gd name="connsiteY2" fmla="*/ 558385 h 1185507"/>
                    <a:gd name="connsiteX3" fmla="*/ 0 w 3543300"/>
                    <a:gd name="connsiteY3" fmla="*/ 983835 h 1185507"/>
                    <a:gd name="connsiteX4" fmla="*/ 0 w 3543300"/>
                    <a:gd name="connsiteY4" fmla="*/ 360362 h 1185507"/>
                    <a:gd name="connsiteX0" fmla="*/ 0 w 3543300"/>
                    <a:gd name="connsiteY0" fmla="*/ 360362 h 1192088"/>
                    <a:gd name="connsiteX1" fmla="*/ 3542574 w 3543300"/>
                    <a:gd name="connsiteY1" fmla="*/ 0 h 1192088"/>
                    <a:gd name="connsiteX2" fmla="*/ 3543300 w 3543300"/>
                    <a:gd name="connsiteY2" fmla="*/ 558385 h 1192088"/>
                    <a:gd name="connsiteX3" fmla="*/ 0 w 3543300"/>
                    <a:gd name="connsiteY3" fmla="*/ 983835 h 1192088"/>
                    <a:gd name="connsiteX4" fmla="*/ 0 w 3543300"/>
                    <a:gd name="connsiteY4" fmla="*/ 360362 h 1192088"/>
                    <a:gd name="connsiteX0" fmla="*/ 0 w 3543300"/>
                    <a:gd name="connsiteY0" fmla="*/ 360362 h 1166880"/>
                    <a:gd name="connsiteX1" fmla="*/ 3542574 w 3543300"/>
                    <a:gd name="connsiteY1" fmla="*/ 0 h 1166880"/>
                    <a:gd name="connsiteX2" fmla="*/ 3543300 w 3543300"/>
                    <a:gd name="connsiteY2" fmla="*/ 558385 h 1166880"/>
                    <a:gd name="connsiteX3" fmla="*/ 0 w 3543300"/>
                    <a:gd name="connsiteY3" fmla="*/ 983835 h 1166880"/>
                    <a:gd name="connsiteX4" fmla="*/ 0 w 3543300"/>
                    <a:gd name="connsiteY4" fmla="*/ 360362 h 1166880"/>
                    <a:gd name="connsiteX0" fmla="*/ 0 w 3543300"/>
                    <a:gd name="connsiteY0" fmla="*/ 360362 h 1170468"/>
                    <a:gd name="connsiteX1" fmla="*/ 3542574 w 3543300"/>
                    <a:gd name="connsiteY1" fmla="*/ 0 h 1170468"/>
                    <a:gd name="connsiteX2" fmla="*/ 3543300 w 3543300"/>
                    <a:gd name="connsiteY2" fmla="*/ 558385 h 1170468"/>
                    <a:gd name="connsiteX3" fmla="*/ 0 w 3543300"/>
                    <a:gd name="connsiteY3" fmla="*/ 983835 h 1170468"/>
                    <a:gd name="connsiteX4" fmla="*/ 0 w 3543300"/>
                    <a:gd name="connsiteY4" fmla="*/ 360362 h 1170468"/>
                    <a:gd name="connsiteX0" fmla="*/ 0 w 3543300"/>
                    <a:gd name="connsiteY0" fmla="*/ 360362 h 1180986"/>
                    <a:gd name="connsiteX1" fmla="*/ 3542574 w 3543300"/>
                    <a:gd name="connsiteY1" fmla="*/ 0 h 1180986"/>
                    <a:gd name="connsiteX2" fmla="*/ 3543300 w 3543300"/>
                    <a:gd name="connsiteY2" fmla="*/ 558385 h 1180986"/>
                    <a:gd name="connsiteX3" fmla="*/ 0 w 3543300"/>
                    <a:gd name="connsiteY3" fmla="*/ 983835 h 1180986"/>
                    <a:gd name="connsiteX4" fmla="*/ 0 w 3543300"/>
                    <a:gd name="connsiteY4" fmla="*/ 360362 h 1180986"/>
                    <a:gd name="connsiteX0" fmla="*/ 0 w 3543300"/>
                    <a:gd name="connsiteY0" fmla="*/ 360362 h 1180986"/>
                    <a:gd name="connsiteX1" fmla="*/ 3542574 w 3543300"/>
                    <a:gd name="connsiteY1" fmla="*/ 0 h 1180986"/>
                    <a:gd name="connsiteX2" fmla="*/ 3543300 w 3543300"/>
                    <a:gd name="connsiteY2" fmla="*/ 558385 h 1180986"/>
                    <a:gd name="connsiteX3" fmla="*/ 0 w 3543300"/>
                    <a:gd name="connsiteY3" fmla="*/ 983835 h 1180986"/>
                    <a:gd name="connsiteX4" fmla="*/ 0 w 3543300"/>
                    <a:gd name="connsiteY4" fmla="*/ 360362 h 1180986"/>
                    <a:gd name="connsiteX0" fmla="*/ 0 w 3543300"/>
                    <a:gd name="connsiteY0" fmla="*/ 360362 h 1180986"/>
                    <a:gd name="connsiteX1" fmla="*/ 3542574 w 3543300"/>
                    <a:gd name="connsiteY1" fmla="*/ 0 h 1180986"/>
                    <a:gd name="connsiteX2" fmla="*/ 3543300 w 3543300"/>
                    <a:gd name="connsiteY2" fmla="*/ 558385 h 1180986"/>
                    <a:gd name="connsiteX3" fmla="*/ 0 w 3543300"/>
                    <a:gd name="connsiteY3" fmla="*/ 983835 h 1180986"/>
                    <a:gd name="connsiteX4" fmla="*/ 0 w 3543300"/>
                    <a:gd name="connsiteY4" fmla="*/ 360362 h 118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300" h="1180986">
                      <a:moveTo>
                        <a:pt x="0" y="360362"/>
                      </a:moveTo>
                      <a:cubicBezTo>
                        <a:pt x="552510" y="638704"/>
                        <a:pt x="2602170" y="709083"/>
                        <a:pt x="3542574" y="0"/>
                      </a:cubicBezTo>
                      <a:cubicBezTo>
                        <a:pt x="3544691" y="358108"/>
                        <a:pt x="3541183" y="200277"/>
                        <a:pt x="3543300" y="558385"/>
                      </a:cubicBezTo>
                      <a:cubicBezTo>
                        <a:pt x="3340247" y="1216141"/>
                        <a:pt x="231444" y="1343669"/>
                        <a:pt x="0" y="983835"/>
                      </a:cubicBezTo>
                      <a:lnTo>
                        <a:pt x="0" y="360362"/>
                      </a:lnTo>
                      <a:close/>
                    </a:path>
                  </a:pathLst>
                </a:custGeom>
                <a:gradFill>
                  <a:gsLst>
                    <a:gs pos="0">
                      <a:srgbClr val="1B7E6A"/>
                    </a:gs>
                    <a:gs pos="100000">
                      <a:srgbClr val="11E1BA"/>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4">
                  <a:extLst>
                    <a:ext uri="{FF2B5EF4-FFF2-40B4-BE49-F238E27FC236}">
                      <a16:creationId xmlns:a16="http://schemas.microsoft.com/office/drawing/2014/main" id="{25FA6E97-A275-40C6-B364-9D5CA8A3C405}"/>
                    </a:ext>
                  </a:extLst>
                </p:cNvPr>
                <p:cNvSpPr/>
                <p:nvPr/>
              </p:nvSpPr>
              <p:spPr>
                <a:xfrm>
                  <a:off x="5270394" y="4114799"/>
                  <a:ext cx="1549506" cy="1298575"/>
                </a:xfrm>
                <a:custGeom>
                  <a:avLst/>
                  <a:gdLst>
                    <a:gd name="connsiteX0" fmla="*/ 0 w 1546860"/>
                    <a:gd name="connsiteY0" fmla="*/ 0 h 1298575"/>
                    <a:gd name="connsiteX1" fmla="*/ 1546860 w 1546860"/>
                    <a:gd name="connsiteY1" fmla="*/ 0 h 1298575"/>
                    <a:gd name="connsiteX2" fmla="*/ 1546860 w 1546860"/>
                    <a:gd name="connsiteY2" fmla="*/ 1298575 h 1298575"/>
                    <a:gd name="connsiteX3" fmla="*/ 0 w 1546860"/>
                    <a:gd name="connsiteY3" fmla="*/ 1298575 h 1298575"/>
                    <a:gd name="connsiteX4" fmla="*/ 0 w 1546860"/>
                    <a:gd name="connsiteY4" fmla="*/ 0 h 1298575"/>
                    <a:gd name="connsiteX0" fmla="*/ 2540 w 1549400"/>
                    <a:gd name="connsiteY0" fmla="*/ 0 h 1298575"/>
                    <a:gd name="connsiteX1" fmla="*/ 1549400 w 1549400"/>
                    <a:gd name="connsiteY1" fmla="*/ 0 h 1298575"/>
                    <a:gd name="connsiteX2" fmla="*/ 1549400 w 1549400"/>
                    <a:gd name="connsiteY2" fmla="*/ 1298575 h 1298575"/>
                    <a:gd name="connsiteX3" fmla="*/ 2540 w 1549400"/>
                    <a:gd name="connsiteY3" fmla="*/ 1298575 h 1298575"/>
                    <a:gd name="connsiteX4" fmla="*/ 0 w 1549400"/>
                    <a:gd name="connsiteY4" fmla="*/ 965201 h 1298575"/>
                    <a:gd name="connsiteX5" fmla="*/ 2540 w 1549400"/>
                    <a:gd name="connsiteY5" fmla="*/ 0 h 1298575"/>
                    <a:gd name="connsiteX0" fmla="*/ 2540 w 1549400"/>
                    <a:gd name="connsiteY0" fmla="*/ 0 h 1298575"/>
                    <a:gd name="connsiteX1" fmla="*/ 1111250 w 1549400"/>
                    <a:gd name="connsiteY1" fmla="*/ 1 h 1298575"/>
                    <a:gd name="connsiteX2" fmla="*/ 1549400 w 1549400"/>
                    <a:gd name="connsiteY2" fmla="*/ 0 h 1298575"/>
                    <a:gd name="connsiteX3" fmla="*/ 1549400 w 1549400"/>
                    <a:gd name="connsiteY3" fmla="*/ 1298575 h 1298575"/>
                    <a:gd name="connsiteX4" fmla="*/ 2540 w 1549400"/>
                    <a:gd name="connsiteY4" fmla="*/ 1298575 h 1298575"/>
                    <a:gd name="connsiteX5" fmla="*/ 0 w 1549400"/>
                    <a:gd name="connsiteY5" fmla="*/ 965201 h 1298575"/>
                    <a:gd name="connsiteX6" fmla="*/ 2540 w 1549400"/>
                    <a:gd name="connsiteY6" fmla="*/ 0 h 1298575"/>
                    <a:gd name="connsiteX0" fmla="*/ 2540 w 1549400"/>
                    <a:gd name="connsiteY0" fmla="*/ 0 h 1298575"/>
                    <a:gd name="connsiteX1" fmla="*/ 1111250 w 1549400"/>
                    <a:gd name="connsiteY1" fmla="*/ 171451 h 1298575"/>
                    <a:gd name="connsiteX2" fmla="*/ 1549400 w 1549400"/>
                    <a:gd name="connsiteY2" fmla="*/ 0 h 1298575"/>
                    <a:gd name="connsiteX3" fmla="*/ 1549400 w 1549400"/>
                    <a:gd name="connsiteY3" fmla="*/ 1298575 h 1298575"/>
                    <a:gd name="connsiteX4" fmla="*/ 2540 w 1549400"/>
                    <a:gd name="connsiteY4" fmla="*/ 1298575 h 1298575"/>
                    <a:gd name="connsiteX5" fmla="*/ 0 w 1549400"/>
                    <a:gd name="connsiteY5" fmla="*/ 965201 h 1298575"/>
                    <a:gd name="connsiteX6" fmla="*/ 2540 w 1549400"/>
                    <a:gd name="connsiteY6" fmla="*/ 0 h 1298575"/>
                    <a:gd name="connsiteX0" fmla="*/ 0 w 1549400"/>
                    <a:gd name="connsiteY0" fmla="*/ 965201 h 1298575"/>
                    <a:gd name="connsiteX1" fmla="*/ 1111250 w 1549400"/>
                    <a:gd name="connsiteY1" fmla="*/ 171451 h 1298575"/>
                    <a:gd name="connsiteX2" fmla="*/ 1549400 w 1549400"/>
                    <a:gd name="connsiteY2" fmla="*/ 0 h 1298575"/>
                    <a:gd name="connsiteX3" fmla="*/ 1549400 w 1549400"/>
                    <a:gd name="connsiteY3" fmla="*/ 1298575 h 1298575"/>
                    <a:gd name="connsiteX4" fmla="*/ 2540 w 1549400"/>
                    <a:gd name="connsiteY4" fmla="*/ 1298575 h 1298575"/>
                    <a:gd name="connsiteX5" fmla="*/ 0 w 1549400"/>
                    <a:gd name="connsiteY5"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549400 w 1549400"/>
                    <a:gd name="connsiteY4" fmla="*/ 1298575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2540 w 1549400"/>
                    <a:gd name="connsiteY4" fmla="*/ 1298575 h 1298575"/>
                    <a:gd name="connsiteX5" fmla="*/ 0 w 1549400"/>
                    <a:gd name="connsiteY5"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106 w 1549506"/>
                    <a:gd name="connsiteY0" fmla="*/ 965201 h 1298575"/>
                    <a:gd name="connsiteX1" fmla="*/ 1111356 w 1549506"/>
                    <a:gd name="connsiteY1" fmla="*/ 171451 h 1298575"/>
                    <a:gd name="connsiteX2" fmla="*/ 1549506 w 1549506"/>
                    <a:gd name="connsiteY2" fmla="*/ 0 h 1298575"/>
                    <a:gd name="connsiteX3" fmla="*/ 1546331 w 1549506"/>
                    <a:gd name="connsiteY3" fmla="*/ 536576 h 1298575"/>
                    <a:gd name="connsiteX4" fmla="*/ 1063731 w 1549506"/>
                    <a:gd name="connsiteY4" fmla="*/ 825501 h 1298575"/>
                    <a:gd name="connsiteX5" fmla="*/ 264 w 1549506"/>
                    <a:gd name="connsiteY5" fmla="*/ 1298575 h 1298575"/>
                    <a:gd name="connsiteX6" fmla="*/ 106 w 1549506"/>
                    <a:gd name="connsiteY6" fmla="*/ 965201 h 1298575"/>
                    <a:gd name="connsiteX0" fmla="*/ 106 w 1549506"/>
                    <a:gd name="connsiteY0" fmla="*/ 965201 h 1298575"/>
                    <a:gd name="connsiteX1" fmla="*/ 1111356 w 1549506"/>
                    <a:gd name="connsiteY1" fmla="*/ 171451 h 1298575"/>
                    <a:gd name="connsiteX2" fmla="*/ 1549506 w 1549506"/>
                    <a:gd name="connsiteY2" fmla="*/ 0 h 1298575"/>
                    <a:gd name="connsiteX3" fmla="*/ 1546331 w 1549506"/>
                    <a:gd name="connsiteY3" fmla="*/ 536576 h 1298575"/>
                    <a:gd name="connsiteX4" fmla="*/ 1063731 w 1549506"/>
                    <a:gd name="connsiteY4" fmla="*/ 825501 h 1298575"/>
                    <a:gd name="connsiteX5" fmla="*/ 264 w 1549506"/>
                    <a:gd name="connsiteY5" fmla="*/ 1298575 h 1298575"/>
                    <a:gd name="connsiteX6" fmla="*/ 106 w 1549506"/>
                    <a:gd name="connsiteY6" fmla="*/ 965201 h 1298575"/>
                    <a:gd name="connsiteX0" fmla="*/ 106 w 1549506"/>
                    <a:gd name="connsiteY0" fmla="*/ 965201 h 1298575"/>
                    <a:gd name="connsiteX1" fmla="*/ 1111356 w 1549506"/>
                    <a:gd name="connsiteY1" fmla="*/ 171451 h 1298575"/>
                    <a:gd name="connsiteX2" fmla="*/ 1549506 w 1549506"/>
                    <a:gd name="connsiteY2" fmla="*/ 0 h 1298575"/>
                    <a:gd name="connsiteX3" fmla="*/ 1548712 w 1549506"/>
                    <a:gd name="connsiteY3" fmla="*/ 536576 h 1298575"/>
                    <a:gd name="connsiteX4" fmla="*/ 1063731 w 1549506"/>
                    <a:gd name="connsiteY4" fmla="*/ 825501 h 1298575"/>
                    <a:gd name="connsiteX5" fmla="*/ 264 w 1549506"/>
                    <a:gd name="connsiteY5" fmla="*/ 1298575 h 1298575"/>
                    <a:gd name="connsiteX6" fmla="*/ 106 w 1549506"/>
                    <a:gd name="connsiteY6" fmla="*/ 965201 h 129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9506" h="1298575">
                      <a:moveTo>
                        <a:pt x="106" y="965201"/>
                      </a:moveTo>
                      <a:cubicBezTo>
                        <a:pt x="61066" y="339197"/>
                        <a:pt x="840423" y="243418"/>
                        <a:pt x="1111356" y="171451"/>
                      </a:cubicBezTo>
                      <a:cubicBezTo>
                        <a:pt x="1276456" y="128589"/>
                        <a:pt x="1409806" y="101600"/>
                        <a:pt x="1549506" y="0"/>
                      </a:cubicBezTo>
                      <a:cubicBezTo>
                        <a:pt x="1548448" y="178859"/>
                        <a:pt x="1549770" y="357717"/>
                        <a:pt x="1548712" y="536576"/>
                      </a:cubicBezTo>
                      <a:cubicBezTo>
                        <a:pt x="1505850" y="733691"/>
                        <a:pt x="1254337" y="779464"/>
                        <a:pt x="1063731" y="825501"/>
                      </a:cubicBezTo>
                      <a:cubicBezTo>
                        <a:pt x="668337" y="909638"/>
                        <a:pt x="87048" y="1056217"/>
                        <a:pt x="264" y="1298575"/>
                      </a:cubicBezTo>
                      <a:cubicBezTo>
                        <a:pt x="-583" y="1187450"/>
                        <a:pt x="953" y="1076326"/>
                        <a:pt x="106" y="965201"/>
                      </a:cubicBezTo>
                      <a:close/>
                    </a:path>
                  </a:pathLst>
                </a:custGeom>
                <a:gradFill>
                  <a:gsLst>
                    <a:gs pos="0">
                      <a:srgbClr val="17771F"/>
                    </a:gs>
                    <a:gs pos="100000">
                      <a:srgbClr val="27D93A"/>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5D2EFE04-31B0-4B8A-9F4F-6BA0729CFA14}"/>
                    </a:ext>
                  </a:extLst>
                </p:cNvPr>
                <p:cNvSpPr/>
                <p:nvPr/>
              </p:nvSpPr>
              <p:spPr>
                <a:xfrm>
                  <a:off x="4102100" y="1257509"/>
                  <a:ext cx="3543300" cy="1295785"/>
                </a:xfrm>
                <a:custGeom>
                  <a:avLst/>
                  <a:gdLst>
                    <a:gd name="connsiteX0" fmla="*/ 0 w 3543300"/>
                    <a:gd name="connsiteY0" fmla="*/ 0 h 623473"/>
                    <a:gd name="connsiteX1" fmla="*/ 3543300 w 3543300"/>
                    <a:gd name="connsiteY1" fmla="*/ 0 h 623473"/>
                    <a:gd name="connsiteX2" fmla="*/ 3543300 w 3543300"/>
                    <a:gd name="connsiteY2" fmla="*/ 623473 h 623473"/>
                    <a:gd name="connsiteX3" fmla="*/ 0 w 3543300"/>
                    <a:gd name="connsiteY3" fmla="*/ 623473 h 623473"/>
                    <a:gd name="connsiteX4" fmla="*/ 0 w 3543300"/>
                    <a:gd name="connsiteY4" fmla="*/ 0 h 623473"/>
                    <a:gd name="connsiteX0" fmla="*/ 0 w 3543300"/>
                    <a:gd name="connsiteY0" fmla="*/ 444500 h 1067973"/>
                    <a:gd name="connsiteX1" fmla="*/ 3530600 w 3543300"/>
                    <a:gd name="connsiteY1" fmla="*/ 0 h 1067973"/>
                    <a:gd name="connsiteX2" fmla="*/ 3543300 w 3543300"/>
                    <a:gd name="connsiteY2" fmla="*/ 1067973 h 1067973"/>
                    <a:gd name="connsiteX3" fmla="*/ 0 w 3543300"/>
                    <a:gd name="connsiteY3" fmla="*/ 1067973 h 1067973"/>
                    <a:gd name="connsiteX4" fmla="*/ 0 w 3543300"/>
                    <a:gd name="connsiteY4" fmla="*/ 444500 h 1067973"/>
                    <a:gd name="connsiteX0" fmla="*/ 0 w 3543300"/>
                    <a:gd name="connsiteY0" fmla="*/ 450850 h 1074323"/>
                    <a:gd name="connsiteX1" fmla="*/ 3536950 w 3543300"/>
                    <a:gd name="connsiteY1" fmla="*/ 0 h 1074323"/>
                    <a:gd name="connsiteX2" fmla="*/ 3543300 w 3543300"/>
                    <a:gd name="connsiteY2" fmla="*/ 1074323 h 1074323"/>
                    <a:gd name="connsiteX3" fmla="*/ 0 w 3543300"/>
                    <a:gd name="connsiteY3" fmla="*/ 1074323 h 1074323"/>
                    <a:gd name="connsiteX4" fmla="*/ 0 w 3543300"/>
                    <a:gd name="connsiteY4" fmla="*/ 450850 h 1074323"/>
                    <a:gd name="connsiteX0" fmla="*/ 0 w 3543300"/>
                    <a:gd name="connsiteY0" fmla="*/ 450850 h 1074323"/>
                    <a:gd name="connsiteX1" fmla="*/ 3536950 w 3543300"/>
                    <a:gd name="connsiteY1" fmla="*/ 0 h 1074323"/>
                    <a:gd name="connsiteX2" fmla="*/ 3543300 w 3543300"/>
                    <a:gd name="connsiteY2" fmla="*/ 610773 h 1074323"/>
                    <a:gd name="connsiteX3" fmla="*/ 0 w 3543300"/>
                    <a:gd name="connsiteY3" fmla="*/ 1074323 h 1074323"/>
                    <a:gd name="connsiteX4" fmla="*/ 0 w 3543300"/>
                    <a:gd name="connsiteY4" fmla="*/ 450850 h 1074323"/>
                    <a:gd name="connsiteX0" fmla="*/ 0 w 3543300"/>
                    <a:gd name="connsiteY0" fmla="*/ 450850 h 1092901"/>
                    <a:gd name="connsiteX1" fmla="*/ 3536950 w 3543300"/>
                    <a:gd name="connsiteY1" fmla="*/ 0 h 1092901"/>
                    <a:gd name="connsiteX2" fmla="*/ 3543300 w 3543300"/>
                    <a:gd name="connsiteY2" fmla="*/ 610773 h 1092901"/>
                    <a:gd name="connsiteX3" fmla="*/ 0 w 3543300"/>
                    <a:gd name="connsiteY3" fmla="*/ 1074323 h 1092901"/>
                    <a:gd name="connsiteX4" fmla="*/ 0 w 3543300"/>
                    <a:gd name="connsiteY4" fmla="*/ 450850 h 1092901"/>
                    <a:gd name="connsiteX0" fmla="*/ 0 w 3543300"/>
                    <a:gd name="connsiteY0" fmla="*/ 450850 h 1278461"/>
                    <a:gd name="connsiteX1" fmla="*/ 3536950 w 3543300"/>
                    <a:gd name="connsiteY1" fmla="*/ 0 h 1278461"/>
                    <a:gd name="connsiteX2" fmla="*/ 3543300 w 3543300"/>
                    <a:gd name="connsiteY2" fmla="*/ 610773 h 1278461"/>
                    <a:gd name="connsiteX3" fmla="*/ 0 w 3543300"/>
                    <a:gd name="connsiteY3" fmla="*/ 1074323 h 1278461"/>
                    <a:gd name="connsiteX4" fmla="*/ 0 w 3543300"/>
                    <a:gd name="connsiteY4" fmla="*/ 450850 h 1278461"/>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5969"/>
                    <a:gd name="connsiteX1" fmla="*/ 3536950 w 3543300"/>
                    <a:gd name="connsiteY1" fmla="*/ 0 h 1285969"/>
                    <a:gd name="connsiteX2" fmla="*/ 3543300 w 3543300"/>
                    <a:gd name="connsiteY2" fmla="*/ 610773 h 1285969"/>
                    <a:gd name="connsiteX3" fmla="*/ 0 w 3543300"/>
                    <a:gd name="connsiteY3" fmla="*/ 1074323 h 1285969"/>
                    <a:gd name="connsiteX4" fmla="*/ 0 w 3543300"/>
                    <a:gd name="connsiteY4" fmla="*/ 450850 h 1285969"/>
                    <a:gd name="connsiteX0" fmla="*/ 0 w 3543300"/>
                    <a:gd name="connsiteY0" fmla="*/ 450850 h 1277838"/>
                    <a:gd name="connsiteX1" fmla="*/ 3536950 w 3543300"/>
                    <a:gd name="connsiteY1" fmla="*/ 0 h 1277838"/>
                    <a:gd name="connsiteX2" fmla="*/ 3543300 w 3543300"/>
                    <a:gd name="connsiteY2" fmla="*/ 610773 h 1277838"/>
                    <a:gd name="connsiteX3" fmla="*/ 0 w 3543300"/>
                    <a:gd name="connsiteY3" fmla="*/ 1074323 h 1277838"/>
                    <a:gd name="connsiteX4" fmla="*/ 0 w 3543300"/>
                    <a:gd name="connsiteY4" fmla="*/ 450850 h 1277838"/>
                    <a:gd name="connsiteX0" fmla="*/ 0 w 3543300"/>
                    <a:gd name="connsiteY0" fmla="*/ 450850 h 1296842"/>
                    <a:gd name="connsiteX1" fmla="*/ 3536950 w 3543300"/>
                    <a:gd name="connsiteY1" fmla="*/ 0 h 1296842"/>
                    <a:gd name="connsiteX2" fmla="*/ 3543300 w 3543300"/>
                    <a:gd name="connsiteY2" fmla="*/ 610773 h 1296842"/>
                    <a:gd name="connsiteX3" fmla="*/ 0 w 3543300"/>
                    <a:gd name="connsiteY3" fmla="*/ 1074323 h 1296842"/>
                    <a:gd name="connsiteX4" fmla="*/ 0 w 3543300"/>
                    <a:gd name="connsiteY4" fmla="*/ 450850 h 1296842"/>
                    <a:gd name="connsiteX0" fmla="*/ 0 w 3543300"/>
                    <a:gd name="connsiteY0" fmla="*/ 450850 h 1218906"/>
                    <a:gd name="connsiteX1" fmla="*/ 3536950 w 3543300"/>
                    <a:gd name="connsiteY1" fmla="*/ 0 h 1218906"/>
                    <a:gd name="connsiteX2" fmla="*/ 3543300 w 3543300"/>
                    <a:gd name="connsiteY2" fmla="*/ 610773 h 1218906"/>
                    <a:gd name="connsiteX3" fmla="*/ 0 w 3543300"/>
                    <a:gd name="connsiteY3" fmla="*/ 1074323 h 1218906"/>
                    <a:gd name="connsiteX4" fmla="*/ 0 w 3543300"/>
                    <a:gd name="connsiteY4" fmla="*/ 450850 h 1218906"/>
                    <a:gd name="connsiteX0" fmla="*/ 0 w 3543300"/>
                    <a:gd name="connsiteY0" fmla="*/ 450850 h 1215310"/>
                    <a:gd name="connsiteX1" fmla="*/ 3536950 w 3543300"/>
                    <a:gd name="connsiteY1" fmla="*/ 0 h 1215310"/>
                    <a:gd name="connsiteX2" fmla="*/ 3543300 w 3543300"/>
                    <a:gd name="connsiteY2" fmla="*/ 610773 h 1215310"/>
                    <a:gd name="connsiteX3" fmla="*/ 0 w 3543300"/>
                    <a:gd name="connsiteY3" fmla="*/ 1074323 h 1215310"/>
                    <a:gd name="connsiteX4" fmla="*/ 0 w 3543300"/>
                    <a:gd name="connsiteY4" fmla="*/ 450850 h 1215310"/>
                    <a:gd name="connsiteX0" fmla="*/ 0 w 3543300"/>
                    <a:gd name="connsiteY0" fmla="*/ 450850 h 1288176"/>
                    <a:gd name="connsiteX1" fmla="*/ 3536950 w 3543300"/>
                    <a:gd name="connsiteY1" fmla="*/ 0 h 1288176"/>
                    <a:gd name="connsiteX2" fmla="*/ 3543300 w 3543300"/>
                    <a:gd name="connsiteY2" fmla="*/ 610773 h 1288176"/>
                    <a:gd name="connsiteX3" fmla="*/ 0 w 3543300"/>
                    <a:gd name="connsiteY3" fmla="*/ 1074323 h 1288176"/>
                    <a:gd name="connsiteX4" fmla="*/ 0 w 3543300"/>
                    <a:gd name="connsiteY4" fmla="*/ 450850 h 1288176"/>
                    <a:gd name="connsiteX0" fmla="*/ 0 w 3543300"/>
                    <a:gd name="connsiteY0" fmla="*/ 450850 h 1295785"/>
                    <a:gd name="connsiteX1" fmla="*/ 3536950 w 3543300"/>
                    <a:gd name="connsiteY1" fmla="*/ 0 h 1295785"/>
                    <a:gd name="connsiteX2" fmla="*/ 3543300 w 3543300"/>
                    <a:gd name="connsiteY2" fmla="*/ 610773 h 1295785"/>
                    <a:gd name="connsiteX3" fmla="*/ 0 w 3543300"/>
                    <a:gd name="connsiteY3" fmla="*/ 1074323 h 1295785"/>
                    <a:gd name="connsiteX4" fmla="*/ 0 w 3543300"/>
                    <a:gd name="connsiteY4" fmla="*/ 450850 h 1295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300" h="1295785">
                      <a:moveTo>
                        <a:pt x="0" y="450850"/>
                      </a:moveTo>
                      <a:cubicBezTo>
                        <a:pt x="499533" y="833967"/>
                        <a:pt x="2662767" y="728133"/>
                        <a:pt x="3536950" y="0"/>
                      </a:cubicBezTo>
                      <a:cubicBezTo>
                        <a:pt x="3539067" y="358108"/>
                        <a:pt x="3541183" y="252665"/>
                        <a:pt x="3543300" y="610773"/>
                      </a:cubicBezTo>
                      <a:cubicBezTo>
                        <a:pt x="3327400" y="1158990"/>
                        <a:pt x="304800" y="1567506"/>
                        <a:pt x="0" y="1074323"/>
                      </a:cubicBezTo>
                      <a:lnTo>
                        <a:pt x="0" y="450850"/>
                      </a:lnTo>
                      <a:close/>
                    </a:path>
                  </a:pathLst>
                </a:custGeom>
                <a:gradFill flip="none" rotWithShape="1">
                  <a:gsLst>
                    <a:gs pos="0">
                      <a:srgbClr val="21506E"/>
                    </a:gs>
                    <a:gs pos="100000">
                      <a:srgbClr val="1D8DE3"/>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a:extLst>
                  <a:ext uri="{FF2B5EF4-FFF2-40B4-BE49-F238E27FC236}">
                    <a16:creationId xmlns:a16="http://schemas.microsoft.com/office/drawing/2014/main" id="{989BC7F3-EAB5-4072-8C9A-09EE6F3A058A}"/>
                  </a:ext>
                </a:extLst>
              </p:cNvPr>
              <p:cNvGrpSpPr/>
              <p:nvPr/>
            </p:nvGrpSpPr>
            <p:grpSpPr>
              <a:xfrm>
                <a:off x="1967887" y="2409678"/>
                <a:ext cx="2770602" cy="2788201"/>
                <a:chOff x="1967887" y="2409678"/>
                <a:chExt cx="2770602" cy="2788201"/>
              </a:xfrm>
            </p:grpSpPr>
            <p:sp>
              <p:nvSpPr>
                <p:cNvPr id="21" name="TextBox 20">
                  <a:extLst>
                    <a:ext uri="{FF2B5EF4-FFF2-40B4-BE49-F238E27FC236}">
                      <a16:creationId xmlns:a16="http://schemas.microsoft.com/office/drawing/2014/main" id="{9BE94122-C6A3-40A8-967C-74651FD1762B}"/>
                    </a:ext>
                  </a:extLst>
                </p:cNvPr>
                <p:cNvSpPr txBox="1"/>
                <p:nvPr/>
              </p:nvSpPr>
              <p:spPr>
                <a:xfrm>
                  <a:off x="1967887" y="2409678"/>
                  <a:ext cx="2770602" cy="327548"/>
                </a:xfrm>
                <a:prstGeom prst="rect">
                  <a:avLst/>
                </a:prstGeom>
                <a:noFill/>
              </p:spPr>
              <p:txBody>
                <a:bodyPr wrap="square"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Amygdala Hijack</a:t>
                  </a:r>
                  <a:r>
                    <a:rPr lang="en-US" sz="2000" b="1" dirty="0">
                      <a:solidFill>
                        <a:schemeClr val="bg1"/>
                      </a:solidFill>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CC4734B2-2D61-4470-A948-938FCE4570AA}"/>
                    </a:ext>
                  </a:extLst>
                </p:cNvPr>
                <p:cNvSpPr txBox="1"/>
                <p:nvPr/>
              </p:nvSpPr>
              <p:spPr>
                <a:xfrm>
                  <a:off x="2231765" y="3246116"/>
                  <a:ext cx="2304500" cy="327548"/>
                </a:xfrm>
                <a:prstGeom prst="rect">
                  <a:avLst/>
                </a:prstGeom>
                <a:noFill/>
              </p:spPr>
              <p:txBody>
                <a:bodyPr wrap="none"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Emotions Spike</a:t>
                  </a:r>
                </a:p>
              </p:txBody>
            </p:sp>
            <p:sp>
              <p:nvSpPr>
                <p:cNvPr id="23" name="TextBox 22">
                  <a:extLst>
                    <a:ext uri="{FF2B5EF4-FFF2-40B4-BE49-F238E27FC236}">
                      <a16:creationId xmlns:a16="http://schemas.microsoft.com/office/drawing/2014/main" id="{C8F44EA2-CA74-4AD8-A41C-DF1010C39C5C}"/>
                    </a:ext>
                  </a:extLst>
                </p:cNvPr>
                <p:cNvSpPr txBox="1"/>
                <p:nvPr/>
              </p:nvSpPr>
              <p:spPr>
                <a:xfrm>
                  <a:off x="3085224" y="4870331"/>
                  <a:ext cx="1267848" cy="327548"/>
                </a:xfrm>
                <a:prstGeom prst="rect">
                  <a:avLst/>
                </a:prstGeom>
                <a:noFill/>
              </p:spPr>
              <p:txBody>
                <a:bodyPr wrap="none" rtlCol="0" anchor="ctr">
                  <a:spAutoFit/>
                </a:bodyPr>
                <a:lstStyle/>
                <a:p>
                  <a:pPr algn="ctr"/>
                  <a:r>
                    <a:rPr lang="en-US" sz="2800" b="1" dirty="0">
                      <a:latin typeface="Arial" panose="020B0604020202020204" pitchFamily="34" charset="0"/>
                      <a:cs typeface="Arial" panose="020B0604020202020204" pitchFamily="34" charset="0"/>
                    </a:rPr>
                    <a:t>Choices</a:t>
                  </a:r>
                </a:p>
              </p:txBody>
            </p:sp>
          </p:grpSp>
        </p:grpSp>
        <p:grpSp>
          <p:nvGrpSpPr>
            <p:cNvPr id="2" name="Group 1">
              <a:extLst>
                <a:ext uri="{FF2B5EF4-FFF2-40B4-BE49-F238E27FC236}">
                  <a16:creationId xmlns:a16="http://schemas.microsoft.com/office/drawing/2014/main" id="{89AE4C69-9580-4896-AB50-9C5772A1834E}"/>
                </a:ext>
              </a:extLst>
            </p:cNvPr>
            <p:cNvGrpSpPr/>
            <p:nvPr/>
          </p:nvGrpSpPr>
          <p:grpSpPr>
            <a:xfrm>
              <a:off x="1927680" y="1651854"/>
              <a:ext cx="6822700" cy="2382834"/>
              <a:chOff x="1927680" y="1651854"/>
              <a:chExt cx="6822700" cy="2382834"/>
            </a:xfrm>
          </p:grpSpPr>
          <p:grpSp>
            <p:nvGrpSpPr>
              <p:cNvPr id="81" name="Group 80">
                <a:extLst>
                  <a:ext uri="{FF2B5EF4-FFF2-40B4-BE49-F238E27FC236}">
                    <a16:creationId xmlns:a16="http://schemas.microsoft.com/office/drawing/2014/main" id="{3B6B21A4-A057-4291-9A7D-6A84BE6E51CF}"/>
                  </a:ext>
                </a:extLst>
              </p:cNvPr>
              <p:cNvGrpSpPr/>
              <p:nvPr/>
            </p:nvGrpSpPr>
            <p:grpSpPr>
              <a:xfrm flipH="1">
                <a:off x="2392707" y="2356371"/>
                <a:ext cx="586841" cy="105494"/>
                <a:chOff x="5451665" y="805664"/>
                <a:chExt cx="782455" cy="140659"/>
              </a:xfrm>
            </p:grpSpPr>
            <p:cxnSp>
              <p:nvCxnSpPr>
                <p:cNvPr id="82" name="Straight Connector 81">
                  <a:extLst>
                    <a:ext uri="{FF2B5EF4-FFF2-40B4-BE49-F238E27FC236}">
                      <a16:creationId xmlns:a16="http://schemas.microsoft.com/office/drawing/2014/main" id="{6F7AB4BB-AF2B-4905-B0B7-AABD9D9DB59C}"/>
                    </a:ext>
                  </a:extLst>
                </p:cNvPr>
                <p:cNvCxnSpPr>
                  <a:cxnSpLocks/>
                </p:cNvCxnSpPr>
                <p:nvPr/>
              </p:nvCxnSpPr>
              <p:spPr>
                <a:xfrm>
                  <a:off x="5451665" y="875994"/>
                  <a:ext cx="78245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4E11ABDD-DB93-4F12-8437-077B98B5F73F}"/>
                    </a:ext>
                  </a:extLst>
                </p:cNvPr>
                <p:cNvSpPr/>
                <p:nvPr/>
              </p:nvSpPr>
              <p:spPr>
                <a:xfrm>
                  <a:off x="5514942" y="805664"/>
                  <a:ext cx="140659" cy="140659"/>
                </a:xfrm>
                <a:prstGeom prst="ellipse">
                  <a:avLst/>
                </a:prstGeom>
                <a:solidFill>
                  <a:srgbClr val="1EC6E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200"/>
                </a:p>
              </p:txBody>
            </p:sp>
          </p:grpSp>
          <p:grpSp>
            <p:nvGrpSpPr>
              <p:cNvPr id="62" name="Group 61">
                <a:extLst>
                  <a:ext uri="{FF2B5EF4-FFF2-40B4-BE49-F238E27FC236}">
                    <a16:creationId xmlns:a16="http://schemas.microsoft.com/office/drawing/2014/main" id="{4F8E5E14-3C3B-4DAE-A21C-2C2525CBD69A}"/>
                  </a:ext>
                </a:extLst>
              </p:cNvPr>
              <p:cNvGrpSpPr/>
              <p:nvPr/>
            </p:nvGrpSpPr>
            <p:grpSpPr>
              <a:xfrm flipH="1">
                <a:off x="1927680" y="3929194"/>
                <a:ext cx="1403119" cy="105494"/>
                <a:chOff x="6058066" y="472996"/>
                <a:chExt cx="1870827" cy="140659"/>
              </a:xfrm>
            </p:grpSpPr>
            <p:cxnSp>
              <p:nvCxnSpPr>
                <p:cNvPr id="63" name="Straight Connector 62">
                  <a:extLst>
                    <a:ext uri="{FF2B5EF4-FFF2-40B4-BE49-F238E27FC236}">
                      <a16:creationId xmlns:a16="http://schemas.microsoft.com/office/drawing/2014/main" id="{45F8ACB4-3DB5-46A2-81EB-328FB9ECFE1F}"/>
                    </a:ext>
                  </a:extLst>
                </p:cNvPr>
                <p:cNvCxnSpPr>
                  <a:cxnSpLocks/>
                </p:cNvCxnSpPr>
                <p:nvPr/>
              </p:nvCxnSpPr>
              <p:spPr>
                <a:xfrm>
                  <a:off x="6184480" y="543324"/>
                  <a:ext cx="174441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3463ECDD-6959-44A4-BED9-29B03548A067}"/>
                    </a:ext>
                  </a:extLst>
                </p:cNvPr>
                <p:cNvSpPr/>
                <p:nvPr/>
              </p:nvSpPr>
              <p:spPr>
                <a:xfrm>
                  <a:off x="6058066" y="472996"/>
                  <a:ext cx="140659" cy="140659"/>
                </a:xfrm>
                <a:prstGeom prst="ellipse">
                  <a:avLst/>
                </a:prstGeom>
                <a:solidFill>
                  <a:srgbClr val="25CA3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200"/>
                </a:p>
              </p:txBody>
            </p:sp>
          </p:grpSp>
          <p:grpSp>
            <p:nvGrpSpPr>
              <p:cNvPr id="35" name="Group 34">
                <a:extLst>
                  <a:ext uri="{FF2B5EF4-FFF2-40B4-BE49-F238E27FC236}">
                    <a16:creationId xmlns:a16="http://schemas.microsoft.com/office/drawing/2014/main" id="{D730961F-A127-481C-8ABD-F43721545DA8}"/>
                  </a:ext>
                </a:extLst>
              </p:cNvPr>
              <p:cNvGrpSpPr/>
              <p:nvPr/>
            </p:nvGrpSpPr>
            <p:grpSpPr>
              <a:xfrm>
                <a:off x="5961553" y="1651854"/>
                <a:ext cx="2444078" cy="296370"/>
                <a:chOff x="6098195" y="1227458"/>
                <a:chExt cx="2444078" cy="296370"/>
              </a:xfrm>
            </p:grpSpPr>
            <p:sp>
              <p:nvSpPr>
                <p:cNvPr id="86" name="Rectangle 85">
                  <a:extLst>
                    <a:ext uri="{FF2B5EF4-FFF2-40B4-BE49-F238E27FC236}">
                      <a16:creationId xmlns:a16="http://schemas.microsoft.com/office/drawing/2014/main" id="{2FC72760-656E-4892-8422-F73455DE7846}"/>
                    </a:ext>
                  </a:extLst>
                </p:cNvPr>
                <p:cNvSpPr/>
                <p:nvPr/>
              </p:nvSpPr>
              <p:spPr>
                <a:xfrm>
                  <a:off x="6462722" y="1227458"/>
                  <a:ext cx="2079551" cy="293860"/>
                </a:xfrm>
                <a:prstGeom prst="rect">
                  <a:avLst/>
                </a:prstGeom>
              </p:spPr>
              <p:txBody>
                <a:bodyPr wrap="square" anchor="ctr">
                  <a:spAutoFit/>
                </a:bodyPr>
                <a:lstStyle/>
                <a:p>
                  <a:r>
                    <a:rPr lang="en-IN" sz="2800" b="1" dirty="0">
                      <a:latin typeface="Verdana" panose="020B0604030504040204" pitchFamily="34" charset="0"/>
                      <a:ea typeface="Verdana" panose="020B0604030504040204" pitchFamily="34" charset="0"/>
                    </a:rPr>
                    <a:t>Experience</a:t>
                  </a:r>
                </a:p>
              </p:txBody>
            </p:sp>
            <p:grpSp>
              <p:nvGrpSpPr>
                <p:cNvPr id="87" name="Group 86">
                  <a:extLst>
                    <a:ext uri="{FF2B5EF4-FFF2-40B4-BE49-F238E27FC236}">
                      <a16:creationId xmlns:a16="http://schemas.microsoft.com/office/drawing/2014/main" id="{A5F3260D-52CC-44F6-A3AA-F2CB2BA48C68}"/>
                    </a:ext>
                  </a:extLst>
                </p:cNvPr>
                <p:cNvGrpSpPr/>
                <p:nvPr/>
              </p:nvGrpSpPr>
              <p:grpSpPr>
                <a:xfrm>
                  <a:off x="6098195" y="1418334"/>
                  <a:ext cx="2227599" cy="105494"/>
                  <a:chOff x="5169518" y="1708228"/>
                  <a:chExt cx="2970132" cy="140659"/>
                </a:xfrm>
              </p:grpSpPr>
              <p:cxnSp>
                <p:nvCxnSpPr>
                  <p:cNvPr id="88" name="Straight Connector 87">
                    <a:extLst>
                      <a:ext uri="{FF2B5EF4-FFF2-40B4-BE49-F238E27FC236}">
                        <a16:creationId xmlns:a16="http://schemas.microsoft.com/office/drawing/2014/main" id="{501698DA-738A-4A21-BEAD-9D798D145B97}"/>
                      </a:ext>
                    </a:extLst>
                  </p:cNvPr>
                  <p:cNvCxnSpPr>
                    <a:cxnSpLocks/>
                  </p:cNvCxnSpPr>
                  <p:nvPr/>
                </p:nvCxnSpPr>
                <p:spPr>
                  <a:xfrm>
                    <a:off x="5275383" y="1778558"/>
                    <a:ext cx="2864267"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DF6FF59C-4926-435E-BC42-03C0C6A12797}"/>
                      </a:ext>
                    </a:extLst>
                  </p:cNvPr>
                  <p:cNvSpPr/>
                  <p:nvPr/>
                </p:nvSpPr>
                <p:spPr>
                  <a:xfrm>
                    <a:off x="5169518" y="1708228"/>
                    <a:ext cx="140659" cy="140659"/>
                  </a:xfrm>
                  <a:prstGeom prst="ellipse">
                    <a:avLst/>
                  </a:prstGeom>
                  <a:solidFill>
                    <a:srgbClr val="215C8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a:p>
                </p:txBody>
              </p:sp>
            </p:grpSp>
          </p:grpSp>
          <p:grpSp>
            <p:nvGrpSpPr>
              <p:cNvPr id="90" name="Group 89">
                <a:extLst>
                  <a:ext uri="{FF2B5EF4-FFF2-40B4-BE49-F238E27FC236}">
                    <a16:creationId xmlns:a16="http://schemas.microsoft.com/office/drawing/2014/main" id="{83B4399D-711A-4C68-B1F8-4DAF9C1B603D}"/>
                  </a:ext>
                </a:extLst>
              </p:cNvPr>
              <p:cNvGrpSpPr/>
              <p:nvPr/>
            </p:nvGrpSpPr>
            <p:grpSpPr>
              <a:xfrm>
                <a:off x="5614629" y="2836058"/>
                <a:ext cx="3135751" cy="313138"/>
                <a:chOff x="6196080" y="843338"/>
                <a:chExt cx="3135751" cy="313138"/>
              </a:xfrm>
            </p:grpSpPr>
            <p:sp>
              <p:nvSpPr>
                <p:cNvPr id="92" name="Rectangle 91">
                  <a:extLst>
                    <a:ext uri="{FF2B5EF4-FFF2-40B4-BE49-F238E27FC236}">
                      <a16:creationId xmlns:a16="http://schemas.microsoft.com/office/drawing/2014/main" id="{717E3F54-5A81-45D5-910B-95441DC9C10A}"/>
                    </a:ext>
                  </a:extLst>
                </p:cNvPr>
                <p:cNvSpPr/>
                <p:nvPr/>
              </p:nvSpPr>
              <p:spPr>
                <a:xfrm>
                  <a:off x="6324176" y="843338"/>
                  <a:ext cx="2919922" cy="293860"/>
                </a:xfrm>
                <a:prstGeom prst="rect">
                  <a:avLst/>
                </a:prstGeom>
              </p:spPr>
              <p:txBody>
                <a:bodyPr wrap="square" anchor="ctr">
                  <a:spAutoFit/>
                </a:bodyPr>
                <a:lstStyle/>
                <a:p>
                  <a:pPr algn="ctr"/>
                  <a:r>
                    <a:rPr lang="en-IN" sz="2800" b="1" dirty="0">
                      <a:latin typeface="Verdana" panose="020B0604030504040204" pitchFamily="34" charset="0"/>
                      <a:ea typeface="Verdana" panose="020B0604030504040204" pitchFamily="34" charset="0"/>
                    </a:rPr>
                    <a:t>Prevents Thinking</a:t>
                  </a:r>
                </a:p>
              </p:txBody>
            </p:sp>
            <p:grpSp>
              <p:nvGrpSpPr>
                <p:cNvPr id="93" name="Group 92">
                  <a:extLst>
                    <a:ext uri="{FF2B5EF4-FFF2-40B4-BE49-F238E27FC236}">
                      <a16:creationId xmlns:a16="http://schemas.microsoft.com/office/drawing/2014/main" id="{B9AAD164-79D3-426D-840E-6369629C2F5F}"/>
                    </a:ext>
                  </a:extLst>
                </p:cNvPr>
                <p:cNvGrpSpPr/>
                <p:nvPr/>
              </p:nvGrpSpPr>
              <p:grpSpPr>
                <a:xfrm>
                  <a:off x="6196080" y="1050982"/>
                  <a:ext cx="3135751" cy="105494"/>
                  <a:chOff x="5300029" y="1218424"/>
                  <a:chExt cx="4181000" cy="140659"/>
                </a:xfrm>
              </p:grpSpPr>
              <p:cxnSp>
                <p:nvCxnSpPr>
                  <p:cNvPr id="94" name="Straight Connector 93">
                    <a:extLst>
                      <a:ext uri="{FF2B5EF4-FFF2-40B4-BE49-F238E27FC236}">
                        <a16:creationId xmlns:a16="http://schemas.microsoft.com/office/drawing/2014/main" id="{B1B93105-CFD2-4BFE-A89E-8AD028E7783F}"/>
                      </a:ext>
                    </a:extLst>
                  </p:cNvPr>
                  <p:cNvCxnSpPr>
                    <a:cxnSpLocks/>
                  </p:cNvCxnSpPr>
                  <p:nvPr/>
                </p:nvCxnSpPr>
                <p:spPr>
                  <a:xfrm flipV="1">
                    <a:off x="5353853" y="1288279"/>
                    <a:ext cx="4127176" cy="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1F1C35E3-B237-4F35-8A1B-CF971E73E293}"/>
                      </a:ext>
                    </a:extLst>
                  </p:cNvPr>
                  <p:cNvSpPr/>
                  <p:nvPr/>
                </p:nvSpPr>
                <p:spPr>
                  <a:xfrm>
                    <a:off x="5300029" y="1218424"/>
                    <a:ext cx="140659" cy="140659"/>
                  </a:xfrm>
                  <a:prstGeom prst="ellipse">
                    <a:avLst/>
                  </a:prstGeom>
                  <a:solidFill>
                    <a:srgbClr val="1B977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a:p>
                </p:txBody>
              </p:sp>
            </p:grpSp>
          </p:grpSp>
        </p:grpSp>
      </p:grpSp>
      <p:pic>
        <p:nvPicPr>
          <p:cNvPr id="52" name="Picture 51" descr="Image of profile and brain, highlighting the amygdala">
            <a:extLst>
              <a:ext uri="{FF2B5EF4-FFF2-40B4-BE49-F238E27FC236}">
                <a16:creationId xmlns:a16="http://schemas.microsoft.com/office/drawing/2014/main" id="{8DD74168-546C-8B44-9E43-6E45BAFA25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453" y="80952"/>
            <a:ext cx="3015243" cy="3151415"/>
          </a:xfrm>
          <a:prstGeom prst="rect">
            <a:avLst/>
          </a:prstGeom>
        </p:spPr>
      </p:pic>
      <p:sp>
        <p:nvSpPr>
          <p:cNvPr id="53" name="Rectangle 52">
            <a:extLst>
              <a:ext uri="{FF2B5EF4-FFF2-40B4-BE49-F238E27FC236}">
                <a16:creationId xmlns:a16="http://schemas.microsoft.com/office/drawing/2014/main" id="{B17D49FC-2391-A444-BF64-77D686B5734C}"/>
              </a:ext>
            </a:extLst>
          </p:cNvPr>
          <p:cNvSpPr/>
          <p:nvPr/>
        </p:nvSpPr>
        <p:spPr>
          <a:xfrm>
            <a:off x="4454278" y="4065130"/>
            <a:ext cx="3045092" cy="523220"/>
          </a:xfrm>
          <a:prstGeom prst="rect">
            <a:avLst/>
          </a:prstGeom>
        </p:spPr>
        <p:txBody>
          <a:bodyPr wrap="square" anchor="ctr">
            <a:spAutoFit/>
          </a:bodyPr>
          <a:lstStyle/>
          <a:p>
            <a:pPr algn="ctr"/>
            <a:r>
              <a:rPr lang="en-IN" sz="2800" b="1" dirty="0">
                <a:solidFill>
                  <a:schemeClr val="bg1"/>
                </a:solidFill>
                <a:latin typeface="Arial" panose="020B0604020202020204" pitchFamily="34" charset="0"/>
                <a:ea typeface="Verdana" panose="020B0604030504040204" pitchFamily="34" charset="0"/>
                <a:cs typeface="Arial" panose="020B0604020202020204" pitchFamily="34" charset="0"/>
              </a:rPr>
              <a:t>Time Passes</a:t>
            </a:r>
          </a:p>
        </p:txBody>
      </p:sp>
      <p:sp>
        <p:nvSpPr>
          <p:cNvPr id="58" name="Freeform: Shape 13">
            <a:extLst>
              <a:ext uri="{FF2B5EF4-FFF2-40B4-BE49-F238E27FC236}">
                <a16:creationId xmlns:a16="http://schemas.microsoft.com/office/drawing/2014/main" id="{5DE2FD24-40B6-2249-B4C6-73DE730D0331}"/>
              </a:ext>
              <a:ext uri="{C183D7F6-B498-43B3-948B-1728B52AA6E4}">
                <adec:decorative xmlns:adec="http://schemas.microsoft.com/office/drawing/2017/decorative" val="1"/>
              </a:ext>
            </a:extLst>
          </p:cNvPr>
          <p:cNvSpPr/>
          <p:nvPr/>
        </p:nvSpPr>
        <p:spPr>
          <a:xfrm rot="5738749" flipV="1">
            <a:off x="3658354" y="5292094"/>
            <a:ext cx="823288" cy="1736297"/>
          </a:xfrm>
          <a:custGeom>
            <a:avLst/>
            <a:gdLst>
              <a:gd name="connsiteX0" fmla="*/ 119006 w 856446"/>
              <a:gd name="connsiteY0" fmla="*/ 1253747 h 1253747"/>
              <a:gd name="connsiteX1" fmla="*/ 737441 w 856446"/>
              <a:gd name="connsiteY1" fmla="*/ 1253747 h 1253747"/>
              <a:gd name="connsiteX2" fmla="*/ 737441 w 856446"/>
              <a:gd name="connsiteY2" fmla="*/ 588028 h 1253747"/>
              <a:gd name="connsiteX3" fmla="*/ 856446 w 856446"/>
              <a:gd name="connsiteY3" fmla="*/ 588028 h 1253747"/>
              <a:gd name="connsiteX4" fmla="*/ 428223 w 856446"/>
              <a:gd name="connsiteY4" fmla="*/ 0 h 1253747"/>
              <a:gd name="connsiteX5" fmla="*/ 0 w 856446"/>
              <a:gd name="connsiteY5" fmla="*/ 588028 h 1253747"/>
              <a:gd name="connsiteX6" fmla="*/ 119006 w 856446"/>
              <a:gd name="connsiteY6" fmla="*/ 588028 h 1253747"/>
              <a:gd name="connsiteX0" fmla="*/ 119006 w 856446"/>
              <a:gd name="connsiteY0" fmla="*/ 1253747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19006 w 856446"/>
              <a:gd name="connsiteY8" fmla="*/ 1253747 h 1256145"/>
              <a:gd name="connsiteX0" fmla="*/ 121388 w 856446"/>
              <a:gd name="connsiteY0" fmla="*/ 1193759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21388 w 856446"/>
              <a:gd name="connsiteY8" fmla="*/ 1193759 h 1256145"/>
              <a:gd name="connsiteX0" fmla="*/ 121388 w 856446"/>
              <a:gd name="connsiteY0" fmla="*/ 1193759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21388 w 856446"/>
              <a:gd name="connsiteY8" fmla="*/ 1193759 h 1256145"/>
              <a:gd name="connsiteX0" fmla="*/ 121388 w 856446"/>
              <a:gd name="connsiteY0" fmla="*/ 1193759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21388 w 856446"/>
              <a:gd name="connsiteY8" fmla="*/ 1193759 h 1256145"/>
              <a:gd name="connsiteX0" fmla="*/ 121388 w 856446"/>
              <a:gd name="connsiteY0" fmla="*/ 1193759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21388 w 856446"/>
              <a:gd name="connsiteY8" fmla="*/ 1193759 h 1256145"/>
              <a:gd name="connsiteX0" fmla="*/ 119006 w 856446"/>
              <a:gd name="connsiteY0" fmla="*/ 1193759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19006 w 856446"/>
              <a:gd name="connsiteY8" fmla="*/ 1193759 h 1256145"/>
              <a:gd name="connsiteX0" fmla="*/ 119006 w 856446"/>
              <a:gd name="connsiteY0" fmla="*/ 1162566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19006 w 856446"/>
              <a:gd name="connsiteY8" fmla="*/ 1162566 h 1256145"/>
              <a:gd name="connsiteX0" fmla="*/ 121387 w 856446"/>
              <a:gd name="connsiteY0" fmla="*/ 1066587 h 1256145"/>
              <a:gd name="connsiteX1" fmla="*/ 230315 w 856446"/>
              <a:gd name="connsiteY1" fmla="*/ 1256145 h 1256145"/>
              <a:gd name="connsiteX2" fmla="*/ 737441 w 856446"/>
              <a:gd name="connsiteY2" fmla="*/ 1253747 h 1256145"/>
              <a:gd name="connsiteX3" fmla="*/ 737441 w 856446"/>
              <a:gd name="connsiteY3" fmla="*/ 588028 h 1256145"/>
              <a:gd name="connsiteX4" fmla="*/ 856446 w 856446"/>
              <a:gd name="connsiteY4" fmla="*/ 588028 h 1256145"/>
              <a:gd name="connsiteX5" fmla="*/ 428223 w 856446"/>
              <a:gd name="connsiteY5" fmla="*/ 0 h 1256145"/>
              <a:gd name="connsiteX6" fmla="*/ 0 w 856446"/>
              <a:gd name="connsiteY6" fmla="*/ 588028 h 1256145"/>
              <a:gd name="connsiteX7" fmla="*/ 119006 w 856446"/>
              <a:gd name="connsiteY7" fmla="*/ 588028 h 1256145"/>
              <a:gd name="connsiteX8" fmla="*/ 121387 w 856446"/>
              <a:gd name="connsiteY8" fmla="*/ 1066587 h 1256145"/>
              <a:gd name="connsiteX0" fmla="*/ 121387 w 856446"/>
              <a:gd name="connsiteY0" fmla="*/ 1066587 h 1253747"/>
              <a:gd name="connsiteX1" fmla="*/ 737441 w 856446"/>
              <a:gd name="connsiteY1" fmla="*/ 1253747 h 1253747"/>
              <a:gd name="connsiteX2" fmla="*/ 737441 w 856446"/>
              <a:gd name="connsiteY2" fmla="*/ 588028 h 1253747"/>
              <a:gd name="connsiteX3" fmla="*/ 856446 w 856446"/>
              <a:gd name="connsiteY3" fmla="*/ 588028 h 1253747"/>
              <a:gd name="connsiteX4" fmla="*/ 428223 w 856446"/>
              <a:gd name="connsiteY4" fmla="*/ 0 h 1253747"/>
              <a:gd name="connsiteX5" fmla="*/ 0 w 856446"/>
              <a:gd name="connsiteY5" fmla="*/ 588028 h 1253747"/>
              <a:gd name="connsiteX6" fmla="*/ 119006 w 856446"/>
              <a:gd name="connsiteY6" fmla="*/ 588028 h 1253747"/>
              <a:gd name="connsiteX7" fmla="*/ 121387 w 856446"/>
              <a:gd name="connsiteY7" fmla="*/ 1066587 h 125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446" h="1253747">
                <a:moveTo>
                  <a:pt x="121387" y="1066587"/>
                </a:moveTo>
                <a:lnTo>
                  <a:pt x="737441" y="1253747"/>
                </a:lnTo>
                <a:lnTo>
                  <a:pt x="737441" y="588028"/>
                </a:lnTo>
                <a:lnTo>
                  <a:pt x="856446" y="588028"/>
                </a:lnTo>
                <a:lnTo>
                  <a:pt x="428223" y="0"/>
                </a:lnTo>
                <a:lnTo>
                  <a:pt x="0" y="588028"/>
                </a:lnTo>
                <a:lnTo>
                  <a:pt x="119006" y="588028"/>
                </a:lnTo>
                <a:cubicBezTo>
                  <a:pt x="119800" y="747548"/>
                  <a:pt x="120593" y="907067"/>
                  <a:pt x="121387" y="1066587"/>
                </a:cubicBezTo>
                <a:close/>
              </a:path>
            </a:pathLst>
          </a:custGeom>
          <a:gradFill flip="none" rotWithShape="1">
            <a:gsLst>
              <a:gs pos="0">
                <a:srgbClr val="28D038"/>
              </a:gs>
              <a:gs pos="100000">
                <a:srgbClr val="199028"/>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TextBox 27">
            <a:extLst>
              <a:ext uri="{FF2B5EF4-FFF2-40B4-BE49-F238E27FC236}">
                <a16:creationId xmlns:a16="http://schemas.microsoft.com/office/drawing/2014/main" id="{59CB476D-A1AD-F342-A3FD-A05671EF0CEC}"/>
              </a:ext>
            </a:extLst>
          </p:cNvPr>
          <p:cNvSpPr txBox="1"/>
          <p:nvPr/>
        </p:nvSpPr>
        <p:spPr>
          <a:xfrm>
            <a:off x="998213" y="3800655"/>
            <a:ext cx="1885153"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Reflect</a:t>
            </a:r>
          </a:p>
          <a:p>
            <a:r>
              <a:rPr lang="en-US" sz="2800" b="1" dirty="0">
                <a:latin typeface="Arial" panose="020B0604020202020204" pitchFamily="34" charset="0"/>
                <a:cs typeface="Arial" panose="020B0604020202020204" pitchFamily="34" charset="0"/>
              </a:rPr>
              <a:t>Curious </a:t>
            </a:r>
          </a:p>
          <a:p>
            <a:r>
              <a:rPr lang="en-US" sz="2800" b="1" dirty="0">
                <a:latin typeface="Arial" panose="020B0604020202020204" pitchFamily="34" charset="0"/>
                <a:cs typeface="Arial" panose="020B0604020202020204" pitchFamily="34" charset="0"/>
              </a:rPr>
              <a:t>Reframe</a:t>
            </a:r>
          </a:p>
        </p:txBody>
      </p:sp>
      <p:sp>
        <p:nvSpPr>
          <p:cNvPr id="18" name="TextBox 17">
            <a:extLst>
              <a:ext uri="{FF2B5EF4-FFF2-40B4-BE49-F238E27FC236}">
                <a16:creationId xmlns:a16="http://schemas.microsoft.com/office/drawing/2014/main" id="{557ACBF4-A9B3-9248-81C0-EBE038A38790}"/>
              </a:ext>
            </a:extLst>
          </p:cNvPr>
          <p:cNvSpPr txBox="1"/>
          <p:nvPr/>
        </p:nvSpPr>
        <p:spPr>
          <a:xfrm>
            <a:off x="8656656" y="3232367"/>
            <a:ext cx="2171124" cy="2000548"/>
          </a:xfrm>
          <a:prstGeom prst="rect">
            <a:avLst/>
          </a:prstGeom>
          <a:noFill/>
        </p:spPr>
        <p:txBody>
          <a:bodyPr wrap="square" rtlCol="0">
            <a:spAutoFit/>
          </a:bodyPr>
          <a:lstStyle/>
          <a:p>
            <a:pPr algn="ctr"/>
            <a:r>
              <a:rPr lang="en-US" sz="4000" dirty="0">
                <a:solidFill>
                  <a:srgbClr val="FF0000"/>
                </a:solidFill>
              </a:rPr>
              <a:t>Reaction</a:t>
            </a:r>
          </a:p>
          <a:p>
            <a:pPr algn="ctr"/>
            <a:r>
              <a:rPr lang="en-US" sz="4400" dirty="0"/>
              <a:t>or</a:t>
            </a:r>
            <a:endParaRPr lang="en-US" sz="4000" dirty="0"/>
          </a:p>
          <a:p>
            <a:pPr algn="ctr"/>
            <a:r>
              <a:rPr lang="en-US" sz="4000" dirty="0">
                <a:solidFill>
                  <a:srgbClr val="00B050"/>
                </a:solidFill>
              </a:rPr>
              <a:t>Response</a:t>
            </a:r>
            <a:endParaRPr lang="en-US" dirty="0">
              <a:solidFill>
                <a:srgbClr val="00B050"/>
              </a:solidFill>
            </a:endParaRPr>
          </a:p>
        </p:txBody>
      </p:sp>
    </p:spTree>
    <p:extLst>
      <p:ext uri="{BB962C8B-B14F-4D97-AF65-F5344CB8AC3E}">
        <p14:creationId xmlns:p14="http://schemas.microsoft.com/office/powerpoint/2010/main" val="1320351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2481-9652-1546-BF9F-57631DC65DBA}"/>
              </a:ext>
            </a:extLst>
          </p:cNvPr>
          <p:cNvSpPr>
            <a:spLocks noGrp="1"/>
          </p:cNvSpPr>
          <p:nvPr>
            <p:ph type="title"/>
          </p:nvPr>
        </p:nvSpPr>
        <p:spPr>
          <a:xfrm>
            <a:off x="1303850" y="891541"/>
            <a:ext cx="5866189" cy="4074074"/>
          </a:xfrm>
        </p:spPr>
        <p:txBody>
          <a:bodyPr vert="horz" lIns="91440" tIns="45720" rIns="91440" bIns="45720" rtlCol="0" anchor="b">
            <a:normAutofit/>
          </a:bodyPr>
          <a:lstStyle/>
          <a:p>
            <a:r>
              <a:rPr lang="en-US" sz="4800" dirty="0"/>
              <a:t>“When wounds, ego, and fear get involved, they interfere with accurate perception.” </a:t>
            </a:r>
          </a:p>
        </p:txBody>
      </p:sp>
      <p:pic>
        <p:nvPicPr>
          <p:cNvPr id="10" name="Picture 9" descr="A photo of Dr. Darya Funches who is the source for the quote.">
            <a:extLst>
              <a:ext uri="{FF2B5EF4-FFF2-40B4-BE49-F238E27FC236}">
                <a16:creationId xmlns:a16="http://schemas.microsoft.com/office/drawing/2014/main" id="{457A1523-C568-B943-8F86-4FED3D470B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09482" y="1647896"/>
            <a:ext cx="2878668" cy="3146682"/>
          </a:xfrm>
          <a:prstGeom prst="rect">
            <a:avLst/>
          </a:prstGeom>
          <a:effectLst>
            <a:outerShdw blurRad="406400" dist="317500" dir="5400000" sx="89000" sy="89000" rotWithShape="0">
              <a:prstClr val="black">
                <a:alpha val="15000"/>
              </a:prstClr>
            </a:outerShdw>
          </a:effectLst>
        </p:spPr>
      </p:pic>
      <p:sp>
        <p:nvSpPr>
          <p:cNvPr id="28" name="TextBox 27">
            <a:extLst>
              <a:ext uri="{FF2B5EF4-FFF2-40B4-BE49-F238E27FC236}">
                <a16:creationId xmlns:a16="http://schemas.microsoft.com/office/drawing/2014/main" id="{5BC77742-8D3A-6040-841E-E8AF104FB2BF}"/>
              </a:ext>
            </a:extLst>
          </p:cNvPr>
          <p:cNvSpPr txBox="1"/>
          <p:nvPr/>
        </p:nvSpPr>
        <p:spPr>
          <a:xfrm>
            <a:off x="8408161" y="4965615"/>
            <a:ext cx="2479989" cy="400110"/>
          </a:xfrm>
          <a:prstGeom prst="rect">
            <a:avLst/>
          </a:prstGeom>
          <a:noFill/>
        </p:spPr>
        <p:txBody>
          <a:bodyPr wrap="square" rtlCol="0">
            <a:spAutoFit/>
          </a:bodyPr>
          <a:lstStyle/>
          <a:p>
            <a:r>
              <a:rPr lang="en-US" sz="2000" dirty="0"/>
              <a:t>Dr. Darya </a:t>
            </a:r>
            <a:r>
              <a:rPr lang="en-US" sz="2000" dirty="0" err="1"/>
              <a:t>Funches</a:t>
            </a:r>
            <a:endParaRPr lang="en-US" sz="2000" dirty="0"/>
          </a:p>
        </p:txBody>
      </p:sp>
    </p:spTree>
    <p:extLst>
      <p:ext uri="{BB962C8B-B14F-4D97-AF65-F5344CB8AC3E}">
        <p14:creationId xmlns:p14="http://schemas.microsoft.com/office/powerpoint/2010/main" val="4094996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5890BD-6BE1-D85E-D2C6-576A16ED628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Choice Awareness Matrix</a:t>
            </a:r>
          </a:p>
        </p:txBody>
      </p:sp>
      <p:sp>
        <p:nvSpPr>
          <p:cNvPr id="6" name="TextBox 5"/>
          <p:cNvSpPr txBox="1"/>
          <p:nvPr/>
        </p:nvSpPr>
        <p:spPr>
          <a:xfrm>
            <a:off x="10048340" y="6065140"/>
            <a:ext cx="1705510" cy="507831"/>
          </a:xfrm>
          <a:prstGeom prst="rect">
            <a:avLst/>
          </a:prstGeom>
          <a:noFill/>
        </p:spPr>
        <p:txBody>
          <a:bodyPr wrap="square" rtlCol="0">
            <a:spAutoFit/>
          </a:bodyPr>
          <a:lstStyle/>
          <a:p>
            <a:r>
              <a:rPr lang="en-US" sz="1350" dirty="0"/>
              <a:t>Source: Edith Whitfield Seashore</a:t>
            </a:r>
          </a:p>
        </p:txBody>
      </p:sp>
      <p:pic>
        <p:nvPicPr>
          <p:cNvPr id="10" name="Picture 9" descr="A four square tool called the Choice Awareness Matrix. Upper left box is labeled “Accountable”; Upper right box is labeled “Blame or Praise”; Lower left box is labeled “Automatic” and Lower right box is labeled “Socialization”">
            <a:extLst>
              <a:ext uri="{FF2B5EF4-FFF2-40B4-BE49-F238E27FC236}">
                <a16:creationId xmlns:a16="http://schemas.microsoft.com/office/drawing/2014/main" id="{10A5BC61-853A-7C41-8F42-0189134594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9756" y="0"/>
            <a:ext cx="6204857" cy="6858000"/>
          </a:xfrm>
          <a:prstGeom prst="rect">
            <a:avLst/>
          </a:prstGeom>
        </p:spPr>
      </p:pic>
      <p:sp>
        <p:nvSpPr>
          <p:cNvPr id="2" name="TextBox 1">
            <a:extLst>
              <a:ext uri="{FF2B5EF4-FFF2-40B4-BE49-F238E27FC236}">
                <a16:creationId xmlns:a16="http://schemas.microsoft.com/office/drawing/2014/main" id="{88948327-ECB6-9A96-C7BC-7FBFB7FFB34A}"/>
              </a:ext>
            </a:extLst>
          </p:cNvPr>
          <p:cNvSpPr txBox="1"/>
          <p:nvPr/>
        </p:nvSpPr>
        <p:spPr>
          <a:xfrm>
            <a:off x="209550" y="0"/>
            <a:ext cx="1981200" cy="707886"/>
          </a:xfrm>
          <a:prstGeom prst="rect">
            <a:avLst/>
          </a:prstGeom>
          <a:noFill/>
        </p:spPr>
        <p:txBody>
          <a:bodyPr wrap="square" rtlCol="0">
            <a:spAutoFit/>
          </a:bodyPr>
          <a:lstStyle/>
          <a:p>
            <a:r>
              <a:rPr lang="en-US" sz="4000" dirty="0">
                <a:solidFill>
                  <a:schemeClr val="accent1"/>
                </a:solidFill>
              </a:rPr>
              <a:t>Tool</a:t>
            </a:r>
          </a:p>
        </p:txBody>
      </p:sp>
    </p:spTree>
    <p:extLst>
      <p:ext uri="{BB962C8B-B14F-4D97-AF65-F5344CB8AC3E}">
        <p14:creationId xmlns:p14="http://schemas.microsoft.com/office/powerpoint/2010/main" val="3821094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D1C551-6E56-F714-D5E4-3FC726C22150}"/>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DFE5ACD-78F2-F2A3-35F0-480EB9C1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EA296F-C6F3-5D84-3EFD-BEA40FEB04A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Reflect some more</a:t>
            </a:r>
          </a:p>
        </p:txBody>
      </p:sp>
      <p:pic>
        <p:nvPicPr>
          <p:cNvPr id="7" name="Picture 6" descr="A group of miniature people sitting on top of a cup of coffee&#10;">
            <a:extLst>
              <a:ext uri="{FF2B5EF4-FFF2-40B4-BE49-F238E27FC236}">
                <a16:creationId xmlns:a16="http://schemas.microsoft.com/office/drawing/2014/main" id="{1D06105A-2E2C-961F-0BED-160C329D30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
            <a:ext cx="9669642" cy="6857990"/>
          </a:xfrm>
          <a:prstGeom prst="rect">
            <a:avLst/>
          </a:prstGeom>
        </p:spPr>
      </p:pic>
      <p:sp>
        <p:nvSpPr>
          <p:cNvPr id="21" name="Rectangle 20">
            <a:extLst>
              <a:ext uri="{FF2B5EF4-FFF2-40B4-BE49-F238E27FC236}">
                <a16:creationId xmlns:a16="http://schemas.microsoft.com/office/drawing/2014/main" id="{1DAA327B-281F-F149-F21A-173E058F1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A9A7EC1-9EE3-F519-9914-F231D6A9F102}"/>
              </a:ext>
            </a:extLst>
          </p:cNvPr>
          <p:cNvSpPr txBox="1">
            <a:spLocks/>
          </p:cNvSpPr>
          <p:nvPr/>
        </p:nvSpPr>
        <p:spPr>
          <a:xfrm>
            <a:off x="8148909" y="494583"/>
            <a:ext cx="3822189" cy="5868833"/>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46194"/>
                </a:solidFill>
                <a:effectLst/>
                <a:uLnTx/>
                <a:uFillTx/>
                <a:latin typeface="Calibri" panose="020F0502020204030204"/>
                <a:ea typeface="+mn-ea"/>
                <a:cs typeface="+mn-cs"/>
              </a:rPr>
              <a:t>Coffee Break – Reflect…</a:t>
            </a:r>
          </a:p>
          <a:p>
            <a:pPr marL="0" marR="0" lvl="0" indent="0" algn="l" defTabSz="914377" rtl="0" eaLnBrk="1" fontAlgn="auto" latinLnBrk="0" hangingPunct="1">
              <a:lnSpc>
                <a:spcPct val="90000"/>
              </a:lnSpc>
              <a:spcBef>
                <a:spcPts val="40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377" rtl="0" eaLnBrk="1" fontAlgn="auto" latinLnBrk="0" hangingPunct="1">
              <a:lnSpc>
                <a:spcPct val="90000"/>
              </a:lnSpc>
              <a:spcBef>
                <a:spcPts val="40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indent="0" algn="ctr">
              <a:spcBef>
                <a:spcPts val="400"/>
              </a:spcBef>
              <a:spcAft>
                <a:spcPts val="600"/>
              </a:spcAft>
              <a:buNone/>
            </a:pPr>
            <a:r>
              <a:rPr lang="en-US" sz="3200" dirty="0"/>
              <a:t>What are my choices? </a:t>
            </a:r>
          </a:p>
          <a:p>
            <a:pPr marL="0" indent="0" algn="ctr">
              <a:spcBef>
                <a:spcPts val="400"/>
              </a:spcBef>
              <a:spcAft>
                <a:spcPts val="600"/>
              </a:spcAft>
              <a:buNone/>
            </a:pPr>
            <a:r>
              <a:rPr lang="en-US" sz="3200" dirty="0"/>
              <a:t>What are my intentions?</a:t>
            </a:r>
          </a:p>
          <a:p>
            <a:pPr marL="0" indent="0" algn="ctr">
              <a:spcBef>
                <a:spcPts val="400"/>
              </a:spcBef>
              <a:spcAft>
                <a:spcPts val="600"/>
              </a:spcAft>
              <a:buNone/>
            </a:pPr>
            <a:r>
              <a:rPr lang="en-US" sz="3200" dirty="0"/>
              <a:t>How do I want to show up?</a:t>
            </a:r>
          </a:p>
        </p:txBody>
      </p:sp>
    </p:spTree>
    <p:extLst>
      <p:ext uri="{BB962C8B-B14F-4D97-AF65-F5344CB8AC3E}">
        <p14:creationId xmlns:p14="http://schemas.microsoft.com/office/powerpoint/2010/main" val="3206798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9F9E77F-7E64-D916-AFF6-AD1AAA97DB2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Mindset #3</a:t>
            </a:r>
          </a:p>
        </p:txBody>
      </p:sp>
      <p:pic>
        <p:nvPicPr>
          <p:cNvPr id="2" name="Picture 1" descr="Two women sitting on a staircase talking">
            <a:extLst>
              <a:ext uri="{FF2B5EF4-FFF2-40B4-BE49-F238E27FC236}">
                <a16:creationId xmlns:a16="http://schemas.microsoft.com/office/drawing/2014/main" id="{1A714185-7656-3971-0D32-7D77B7E81FB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FE32CA7-9152-385E-0763-CBBFD50E099A}"/>
              </a:ext>
            </a:extLst>
          </p:cNvPr>
          <p:cNvSpPr txBox="1"/>
          <p:nvPr/>
        </p:nvSpPr>
        <p:spPr>
          <a:xfrm>
            <a:off x="7935402" y="743447"/>
            <a:ext cx="3445765" cy="2404702"/>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3200" dirty="0">
                <a:latin typeface="+mj-lt"/>
                <a:ea typeface="+mj-ea"/>
                <a:cs typeface="+mj-cs"/>
              </a:rPr>
              <a:t>Mindset #3</a:t>
            </a:r>
          </a:p>
        </p:txBody>
      </p:sp>
      <p:sp>
        <p:nvSpPr>
          <p:cNvPr id="4" name="TextBox 3">
            <a:extLst>
              <a:ext uri="{FF2B5EF4-FFF2-40B4-BE49-F238E27FC236}">
                <a16:creationId xmlns:a16="http://schemas.microsoft.com/office/drawing/2014/main" id="{A4E4E3AB-ABDB-F102-D3D0-B37A58BEB53D}"/>
              </a:ext>
            </a:extLst>
          </p:cNvPr>
          <p:cNvSpPr txBox="1"/>
          <p:nvPr/>
        </p:nvSpPr>
        <p:spPr>
          <a:xfrm>
            <a:off x="7935403" y="3429000"/>
            <a:ext cx="3873420" cy="2685553"/>
          </a:xfrm>
          <a:prstGeom prst="rect">
            <a:avLst/>
          </a:prstGeom>
          <a:noFill/>
        </p:spPr>
        <p:txBody>
          <a:bodyPr vert="horz" lIns="91440" tIns="45720" rIns="91440" bIns="45720" rtlCol="0">
            <a:normAutofit/>
          </a:bodyPr>
          <a:lstStyle/>
          <a:p>
            <a:pPr algn="ctr">
              <a:lnSpc>
                <a:spcPct val="90000"/>
              </a:lnSpc>
              <a:spcBef>
                <a:spcPts val="1000"/>
              </a:spcBef>
            </a:pPr>
            <a:r>
              <a:rPr lang="en-US" sz="4000" dirty="0">
                <a:solidFill>
                  <a:schemeClr val="accent1"/>
                </a:solidFill>
              </a:rPr>
              <a:t>Am I Seeking the Third Truth?</a:t>
            </a:r>
          </a:p>
        </p:txBody>
      </p:sp>
    </p:spTree>
    <p:extLst>
      <p:ext uri="{BB962C8B-B14F-4D97-AF65-F5344CB8AC3E}">
        <p14:creationId xmlns:p14="http://schemas.microsoft.com/office/powerpoint/2010/main" val="3992651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faded background photo showing a group of people sitting around a table with papers, graphs, data, and computers.&#10;">
            <a:extLst>
              <a:ext uri="{FF2B5EF4-FFF2-40B4-BE49-F238E27FC236}">
                <a16:creationId xmlns:a16="http://schemas.microsoft.com/office/drawing/2014/main" id="{112E69A3-B55F-F44B-B60F-E838A3110B4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9164D7-85D0-3244-9054-BFAA1BECD106}"/>
              </a:ext>
            </a:extLst>
          </p:cNvPr>
          <p:cNvSpPr>
            <a:spLocks noGrp="1"/>
          </p:cNvSpPr>
          <p:nvPr>
            <p:ph type="title"/>
          </p:nvPr>
        </p:nvSpPr>
        <p:spPr>
          <a:xfrm>
            <a:off x="838200" y="365126"/>
            <a:ext cx="10515600" cy="993412"/>
          </a:xfrm>
        </p:spPr>
        <p:txBody>
          <a:bodyPr>
            <a:normAutofit/>
          </a:bodyPr>
          <a:lstStyle/>
          <a:p>
            <a:r>
              <a:rPr lang="en-US" dirty="0">
                <a:solidFill>
                  <a:schemeClr val="accent1"/>
                </a:solidFill>
              </a:rPr>
              <a:t>What Deters Sound and Current Data?</a:t>
            </a:r>
          </a:p>
        </p:txBody>
      </p:sp>
      <p:sp>
        <p:nvSpPr>
          <p:cNvPr id="13" name="Content Placeholder 2">
            <a:extLst>
              <a:ext uri="{FF2B5EF4-FFF2-40B4-BE49-F238E27FC236}">
                <a16:creationId xmlns:a16="http://schemas.microsoft.com/office/drawing/2014/main" id="{81102385-039D-22C2-BED4-92A6F5E1AE67}"/>
              </a:ext>
            </a:extLst>
          </p:cNvPr>
          <p:cNvSpPr>
            <a:spLocks noGrp="1"/>
          </p:cNvSpPr>
          <p:nvPr>
            <p:ph idx="1"/>
          </p:nvPr>
        </p:nvSpPr>
        <p:spPr>
          <a:xfrm>
            <a:off x="1084216" y="1554164"/>
            <a:ext cx="10711543" cy="5134337"/>
          </a:xfrm>
        </p:spPr>
        <p:txBody>
          <a:bodyPr>
            <a:noAutofit/>
          </a:bodyPr>
          <a:lstStyle/>
          <a:p>
            <a:pPr>
              <a:spcBef>
                <a:spcPts val="0"/>
              </a:spcBef>
              <a:spcAft>
                <a:spcPts val="1200"/>
              </a:spcAft>
              <a:tabLst>
                <a:tab pos="228600" algn="l"/>
              </a:tabLst>
            </a:pPr>
            <a:r>
              <a:rPr lang="en-US" dirty="0">
                <a:effectLst/>
                <a:ea typeface="Times New Roman" panose="02020603050405020304" pitchFamily="18" charset="0"/>
              </a:rPr>
              <a:t>Holding past experience as sound and current. </a:t>
            </a:r>
          </a:p>
          <a:p>
            <a:pPr>
              <a:spcBef>
                <a:spcPts val="0"/>
              </a:spcBef>
              <a:spcAft>
                <a:spcPts val="1200"/>
              </a:spcAft>
              <a:tabLst>
                <a:tab pos="228600" algn="l"/>
              </a:tabLst>
            </a:pPr>
            <a:r>
              <a:rPr lang="en-US" dirty="0">
                <a:effectLst/>
                <a:ea typeface="Times New Roman" panose="02020603050405020304" pitchFamily="18" charset="0"/>
              </a:rPr>
              <a:t>Believing we figured it out based on the information we already have.</a:t>
            </a:r>
          </a:p>
          <a:p>
            <a:pPr>
              <a:spcBef>
                <a:spcPts val="0"/>
              </a:spcBef>
              <a:spcAft>
                <a:spcPts val="1200"/>
              </a:spcAft>
              <a:tabLst>
                <a:tab pos="228600" algn="l"/>
              </a:tabLst>
            </a:pPr>
            <a:r>
              <a:rPr lang="en-US" dirty="0">
                <a:effectLst/>
                <a:ea typeface="Times New Roman" panose="02020603050405020304" pitchFamily="18" charset="0"/>
              </a:rPr>
              <a:t>We treat our perceptions as reality</a:t>
            </a:r>
            <a:r>
              <a:rPr lang="en-US" dirty="0">
                <a:ea typeface="Times New Roman" panose="02020603050405020304" pitchFamily="18" charset="0"/>
              </a:rPr>
              <a:t> - f</a:t>
            </a:r>
            <a:r>
              <a:rPr lang="en-US" dirty="0">
                <a:effectLst/>
                <a:ea typeface="Times New Roman" panose="02020603050405020304" pitchFamily="18" charset="0"/>
              </a:rPr>
              <a:t>iltering and creating our own meaning or stories that we then treat as facts.</a:t>
            </a:r>
          </a:p>
          <a:p>
            <a:pPr>
              <a:spcBef>
                <a:spcPts val="0"/>
              </a:spcBef>
              <a:spcAft>
                <a:spcPts val="1200"/>
              </a:spcAft>
              <a:tabLst>
                <a:tab pos="228600" algn="l"/>
              </a:tabLst>
            </a:pPr>
            <a:r>
              <a:rPr lang="en-US" dirty="0">
                <a:effectLst/>
                <a:ea typeface="Times New Roman" panose="02020603050405020304" pitchFamily="18" charset="0"/>
              </a:rPr>
              <a:t>We interpret nonverbals and behaviors without checking in.</a:t>
            </a:r>
          </a:p>
          <a:p>
            <a:pPr>
              <a:spcBef>
                <a:spcPts val="0"/>
              </a:spcBef>
              <a:spcAft>
                <a:spcPts val="1200"/>
              </a:spcAft>
              <a:tabLst>
                <a:tab pos="228600" algn="l"/>
              </a:tabLst>
            </a:pPr>
            <a:r>
              <a:rPr lang="en-US" dirty="0">
                <a:effectLst/>
                <a:ea typeface="Times New Roman" panose="02020603050405020304" pitchFamily="18" charset="0"/>
              </a:rPr>
              <a:t>We assume other’s intentions based on the impact their behaviors had on us.</a:t>
            </a:r>
          </a:p>
          <a:p>
            <a:pPr>
              <a:spcBef>
                <a:spcPts val="0"/>
              </a:spcBef>
              <a:spcAft>
                <a:spcPts val="1200"/>
              </a:spcAft>
              <a:tabLst>
                <a:tab pos="228600" algn="l"/>
              </a:tabLst>
            </a:pPr>
            <a:r>
              <a:rPr lang="en-US" dirty="0">
                <a:effectLst/>
                <a:ea typeface="Times New Roman" panose="02020603050405020304" pitchFamily="18" charset="0"/>
              </a:rPr>
              <a:t>Sometimes we believe we </a:t>
            </a:r>
            <a:r>
              <a:rPr lang="en-US" u="sng" dirty="0">
                <a:effectLst/>
                <a:ea typeface="Times New Roman" panose="02020603050405020304" pitchFamily="18" charset="0"/>
              </a:rPr>
              <a:t>should</a:t>
            </a:r>
            <a:r>
              <a:rPr lang="en-US" dirty="0">
                <a:effectLst/>
                <a:ea typeface="Times New Roman" panose="02020603050405020304" pitchFamily="18" charset="0"/>
              </a:rPr>
              <a:t> know, so we don’t ask or don’t admit that we do not know.</a:t>
            </a:r>
          </a:p>
        </p:txBody>
      </p:sp>
    </p:spTree>
    <p:extLst>
      <p:ext uri="{BB962C8B-B14F-4D97-AF65-F5344CB8AC3E}">
        <p14:creationId xmlns:p14="http://schemas.microsoft.com/office/powerpoint/2010/main" val="405895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Kathryn Schultz “</a:t>
            </a:r>
            <a:r>
              <a:rPr lang="en-US" dirty="0">
                <a:hlinkClick r:id="rId3"/>
              </a:rPr>
              <a:t>On Being Wrong</a:t>
            </a:r>
            <a:r>
              <a:rPr lang="en-US" dirty="0"/>
              <a:t>”</a:t>
            </a:r>
          </a:p>
        </p:txBody>
      </p:sp>
      <p:pic>
        <p:nvPicPr>
          <p:cNvPr id="5" name="Content Placeholder 4" descr="A photo of the speaker of this suggestedTED Talk - Kathryn Schultz."/>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3913493" y="1600200"/>
            <a:ext cx="4365015" cy="4267200"/>
          </a:xfrm>
        </p:spPr>
      </p:pic>
      <p:sp>
        <p:nvSpPr>
          <p:cNvPr id="4" name="Slide Number Placeholder 3"/>
          <p:cNvSpPr>
            <a:spLocks noGrp="1"/>
          </p:cNvSpPr>
          <p:nvPr>
            <p:ph type="sldNum" sz="quarter" idx="4294967295"/>
          </p:nvPr>
        </p:nvSpPr>
        <p:spPr>
          <a:xfrm>
            <a:off x="10058400" y="6492875"/>
            <a:ext cx="2133600" cy="365125"/>
          </a:xfrm>
          <a:prstGeom prst="rect">
            <a:avLst/>
          </a:prstGeom>
        </p:spPr>
        <p:txBody>
          <a:bodyPr/>
          <a:lstStyle/>
          <a:p>
            <a:fld id="{CEB49A6B-7986-4D6F-9139-BDEE6B1AFFBE}" type="slidenum">
              <a:rPr lang="en-US" smtClean="0"/>
              <a:pPr/>
              <a:t>16</a:t>
            </a:fld>
            <a:endParaRPr lang="en-US" dirty="0"/>
          </a:p>
        </p:txBody>
      </p:sp>
      <p:sp>
        <p:nvSpPr>
          <p:cNvPr id="3" name="TextBox 2"/>
          <p:cNvSpPr txBox="1"/>
          <p:nvPr/>
        </p:nvSpPr>
        <p:spPr>
          <a:xfrm>
            <a:off x="8885207" y="3301990"/>
            <a:ext cx="2829464" cy="1077218"/>
          </a:xfrm>
          <a:prstGeom prst="rect">
            <a:avLst/>
          </a:prstGeom>
          <a:noFill/>
        </p:spPr>
        <p:txBody>
          <a:bodyPr wrap="square" rtlCol="0">
            <a:spAutoFit/>
          </a:bodyPr>
          <a:lstStyle/>
          <a:p>
            <a:pPr algn="ctr"/>
            <a:r>
              <a:rPr lang="en-US" sz="3200" dirty="0"/>
              <a:t>TED talk filmed March 2011</a:t>
            </a:r>
          </a:p>
        </p:txBody>
      </p:sp>
    </p:spTree>
    <p:extLst>
      <p:ext uri="{BB962C8B-B14F-4D97-AF65-F5344CB8AC3E}">
        <p14:creationId xmlns:p14="http://schemas.microsoft.com/office/powerpoint/2010/main" val="3616436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72E1760D-E94B-D540-AEE3-785270859E82}" type="slidenum">
              <a:rPr lang="en-US" smtClean="0"/>
              <a:t>17</a:t>
            </a:fld>
            <a:endParaRPr lang="en-US"/>
          </a:p>
        </p:txBody>
      </p:sp>
      <p:pic>
        <p:nvPicPr>
          <p:cNvPr id="6" name="Content Placeholder 5">
            <a:extLs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496" y="0"/>
            <a:ext cx="12190504" cy="6883074"/>
          </a:xfrm>
        </p:spPr>
      </p:pic>
      <p:sp>
        <p:nvSpPr>
          <p:cNvPr id="2" name="Title 1">
            <a:extLst>
              <a:ext uri="{FF2B5EF4-FFF2-40B4-BE49-F238E27FC236}">
                <a16:creationId xmlns:a16="http://schemas.microsoft.com/office/drawing/2014/main" id="{CE1AE0D4-E0AB-E671-5E56-778B8FB7C7A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Quote</a:t>
            </a:r>
          </a:p>
        </p:txBody>
      </p:sp>
      <p:sp>
        <p:nvSpPr>
          <p:cNvPr id="7" name="Content Placeholder 2"/>
          <p:cNvSpPr txBox="1">
            <a:spLocks/>
          </p:cNvSpPr>
          <p:nvPr/>
        </p:nvSpPr>
        <p:spPr>
          <a:xfrm>
            <a:off x="2070338" y="1306243"/>
            <a:ext cx="10282688" cy="37438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6000" dirty="0">
                <a:solidFill>
                  <a:schemeClr val="bg1"/>
                </a:solidFill>
              </a:rPr>
              <a:t>      Trusting too much in the feeling of being on the correct side of anything</a:t>
            </a:r>
            <a:r>
              <a:rPr lang="is-IS" sz="6000" dirty="0">
                <a:solidFill>
                  <a:schemeClr val="bg1"/>
                </a:solidFill>
              </a:rPr>
              <a:t>, can be very dangerous</a:t>
            </a:r>
            <a:r>
              <a:rPr lang="is-IS" sz="4400" dirty="0">
                <a:solidFill>
                  <a:schemeClr val="bg1"/>
                </a:solidFill>
              </a:rPr>
              <a:t>.</a:t>
            </a:r>
            <a:endParaRPr lang="en-US" sz="25000" dirty="0">
              <a:solidFill>
                <a:schemeClr val="bg1"/>
              </a:solidFill>
            </a:endParaRPr>
          </a:p>
        </p:txBody>
      </p:sp>
      <p:sp>
        <p:nvSpPr>
          <p:cNvPr id="8" name="TextBox 7"/>
          <p:cNvSpPr txBox="1"/>
          <p:nvPr/>
        </p:nvSpPr>
        <p:spPr>
          <a:xfrm>
            <a:off x="10541479" y="6420406"/>
            <a:ext cx="1650521" cy="369332"/>
          </a:xfrm>
          <a:prstGeom prst="rect">
            <a:avLst/>
          </a:prstGeom>
          <a:noFill/>
        </p:spPr>
        <p:txBody>
          <a:bodyPr wrap="square" rtlCol="0">
            <a:spAutoFit/>
          </a:bodyPr>
          <a:lstStyle/>
          <a:p>
            <a:r>
              <a:rPr lang="en-US">
                <a:solidFill>
                  <a:schemeClr val="bg1"/>
                </a:solidFill>
              </a:rPr>
              <a:t>Schultz, 2011</a:t>
            </a:r>
            <a:endParaRPr lang="en-US" dirty="0">
              <a:solidFill>
                <a:schemeClr val="bg1"/>
              </a:solidFill>
            </a:endParaRPr>
          </a:p>
        </p:txBody>
      </p:sp>
    </p:spTree>
    <p:extLst>
      <p:ext uri="{BB962C8B-B14F-4D97-AF65-F5344CB8AC3E}">
        <p14:creationId xmlns:p14="http://schemas.microsoft.com/office/powerpoint/2010/main" val="1947619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5209"/>
            <a:ext cx="12190504" cy="6883074"/>
          </a:xfrm>
        </p:spPr>
      </p:pic>
      <p:sp>
        <p:nvSpPr>
          <p:cNvPr id="3" name="Title 2">
            <a:extLst>
              <a:ext uri="{FF2B5EF4-FFF2-40B4-BE49-F238E27FC236}">
                <a16:creationId xmlns:a16="http://schemas.microsoft.com/office/drawing/2014/main" id="{97E12336-0C32-92CA-7911-993ABFE725F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2</a:t>
            </a:r>
            <a:r>
              <a:rPr lang="en-US" baseline="30000" dirty="0"/>
              <a:t>nd</a:t>
            </a:r>
            <a:r>
              <a:rPr lang="en-US" dirty="0"/>
              <a:t> Quote</a:t>
            </a:r>
          </a:p>
        </p:txBody>
      </p:sp>
      <p:sp>
        <p:nvSpPr>
          <p:cNvPr id="7" name="Content Placeholder 2"/>
          <p:cNvSpPr txBox="1">
            <a:spLocks/>
          </p:cNvSpPr>
          <p:nvPr/>
        </p:nvSpPr>
        <p:spPr>
          <a:xfrm>
            <a:off x="1708029" y="1137444"/>
            <a:ext cx="10282688" cy="4176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6000" dirty="0">
                <a:solidFill>
                  <a:schemeClr val="bg1"/>
                </a:solidFill>
              </a:rPr>
              <a:t>      When we stop entertaining the possibility that we could be wrong, we wind up doing things like</a:t>
            </a:r>
            <a:r>
              <a:rPr lang="is-IS" sz="6000" dirty="0">
                <a:solidFill>
                  <a:schemeClr val="bg1"/>
                </a:solidFill>
              </a:rPr>
              <a:t>…torpedoing the global economy.</a:t>
            </a:r>
            <a:endParaRPr lang="en-US" sz="25000" dirty="0">
              <a:solidFill>
                <a:schemeClr val="bg1"/>
              </a:solidFill>
            </a:endParaRPr>
          </a:p>
        </p:txBody>
      </p:sp>
      <p:sp>
        <p:nvSpPr>
          <p:cNvPr id="8" name="TextBox 7"/>
          <p:cNvSpPr txBox="1"/>
          <p:nvPr/>
        </p:nvSpPr>
        <p:spPr>
          <a:xfrm>
            <a:off x="10541479" y="6420406"/>
            <a:ext cx="1650521" cy="369332"/>
          </a:xfrm>
          <a:prstGeom prst="rect">
            <a:avLst/>
          </a:prstGeom>
          <a:noFill/>
        </p:spPr>
        <p:txBody>
          <a:bodyPr wrap="square" rtlCol="0">
            <a:spAutoFit/>
          </a:bodyPr>
          <a:lstStyle/>
          <a:p>
            <a:r>
              <a:rPr lang="en-US">
                <a:solidFill>
                  <a:schemeClr val="bg1"/>
                </a:solidFill>
              </a:rPr>
              <a:t>Schultz, 2011</a:t>
            </a:r>
            <a:endParaRPr lang="en-US" dirty="0">
              <a:solidFill>
                <a:schemeClr val="bg1"/>
              </a:solidFill>
            </a:endParaRP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72E1760D-E94B-D540-AEE3-785270859E82}" type="slidenum">
              <a:rPr lang="en-US" smtClean="0"/>
              <a:t>18</a:t>
            </a:fld>
            <a:endParaRPr lang="en-US"/>
          </a:p>
        </p:txBody>
      </p:sp>
    </p:spTree>
    <p:extLst>
      <p:ext uri="{BB962C8B-B14F-4D97-AF65-F5344CB8AC3E}">
        <p14:creationId xmlns:p14="http://schemas.microsoft.com/office/powerpoint/2010/main" val="975616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of a toddler upside down looking at their own feet in wonder.">
            <a:extLst>
              <a:ext uri="{FF2B5EF4-FFF2-40B4-BE49-F238E27FC236}">
                <a16:creationId xmlns:a16="http://schemas.microsoft.com/office/drawing/2014/main" id="{12B0C02B-7585-CB49-BB43-131D6E0E92DA}"/>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376855"/>
            <a:ext cx="12192000" cy="8108098"/>
          </a:xfrm>
        </p:spPr>
      </p:pic>
      <p:sp>
        <p:nvSpPr>
          <p:cNvPr id="2" name="Title 1">
            <a:extLst>
              <a:ext uri="{FF2B5EF4-FFF2-40B4-BE49-F238E27FC236}">
                <a16:creationId xmlns:a16="http://schemas.microsoft.com/office/drawing/2014/main" id="{F05F77A6-2304-D041-B6CF-45E87174171E}"/>
              </a:ext>
            </a:extLst>
          </p:cNvPr>
          <p:cNvSpPr>
            <a:spLocks noGrp="1"/>
          </p:cNvSpPr>
          <p:nvPr>
            <p:ph type="title"/>
          </p:nvPr>
        </p:nvSpPr>
        <p:spPr>
          <a:xfrm>
            <a:off x="8868228" y="-611469"/>
            <a:ext cx="3323771" cy="1325563"/>
          </a:xfrm>
        </p:spPr>
        <p:txBody>
          <a:bodyPr/>
          <a:lstStyle/>
          <a:p>
            <a:r>
              <a:rPr lang="en-US" dirty="0"/>
              <a:t>Choose to be Curious</a:t>
            </a:r>
          </a:p>
        </p:txBody>
      </p:sp>
    </p:spTree>
    <p:extLst>
      <p:ext uri="{BB962C8B-B14F-4D97-AF65-F5344CB8AC3E}">
        <p14:creationId xmlns:p14="http://schemas.microsoft.com/office/powerpoint/2010/main" val="2433347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95ABDF9-6543-D899-1064-F08891DEEB18}"/>
              </a:ext>
            </a:extLst>
          </p:cNvPr>
          <p:cNvSpPr>
            <a:spLocks noGrp="1"/>
          </p:cNvSpPr>
          <p:nvPr>
            <p:ph type="title"/>
          </p:nvPr>
        </p:nvSpPr>
        <p:spPr>
          <a:xfrm>
            <a:off x="479394" y="1070800"/>
            <a:ext cx="3939688" cy="5583126"/>
          </a:xfrm>
        </p:spPr>
        <p:txBody>
          <a:bodyPr>
            <a:normAutofit/>
          </a:bodyPr>
          <a:lstStyle/>
          <a:p>
            <a:pPr algn="r"/>
            <a:r>
              <a:rPr lang="en-US" sz="8000"/>
              <a:t>Critical mindsets</a:t>
            </a:r>
          </a:p>
        </p:txBody>
      </p:sp>
      <p:cxnSp>
        <p:nvCxnSpPr>
          <p:cNvPr id="24" name="Straight Connector 2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2" descr="Icon of 3 people with speech bubbles, icon of hand holding plant, and icon of question mark">
            <a:extLst>
              <a:ext uri="{FF2B5EF4-FFF2-40B4-BE49-F238E27FC236}">
                <a16:creationId xmlns:a16="http://schemas.microsoft.com/office/drawing/2014/main" id="{D01181A0-5351-8644-6C84-106FB075B869}"/>
              </a:ext>
            </a:extLst>
          </p:cNvPr>
          <p:cNvGraphicFramePr>
            <a:graphicFrameLocks noGrp="1"/>
          </p:cNvGraphicFramePr>
          <p:nvPr>
            <p:ph idx="1"/>
            <p:extLst>
              <p:ext uri="{D42A27DB-BD31-4B8C-83A1-F6EECF244321}">
                <p14:modId xmlns:p14="http://schemas.microsoft.com/office/powerpoint/2010/main" val="501684418"/>
              </p:ext>
            </p:extLst>
          </p:nvPr>
        </p:nvGraphicFramePr>
        <p:xfrm>
          <a:off x="5108535" y="457200"/>
          <a:ext cx="6604066" cy="6202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3936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Content Placeholder 5" descr="A group of people sitting at a table looking at papers and talking.">
            <a:extLst>
              <a:ext uri="{FF2B5EF4-FFF2-40B4-BE49-F238E27FC236}">
                <a16:creationId xmlns:a16="http://schemas.microsoft.com/office/drawing/2014/main" id="{BF0DF8C2-94DA-B1B2-D0C2-B6176C7998DD}"/>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r="-1" b="-1"/>
          <a:stretch/>
        </p:blipFill>
        <p:spPr>
          <a:xfrm>
            <a:off x="-1"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55996B-9BD5-78EA-BB20-A1D6B486901E}"/>
              </a:ext>
            </a:extLst>
          </p:cNvPr>
          <p:cNvSpPr>
            <a:spLocks noGrp="1"/>
          </p:cNvSpPr>
          <p:nvPr>
            <p:ph type="title"/>
          </p:nvPr>
        </p:nvSpPr>
        <p:spPr>
          <a:xfrm>
            <a:off x="7531610" y="365125"/>
            <a:ext cx="4524923" cy="935037"/>
          </a:xfrm>
        </p:spPr>
        <p:txBody>
          <a:bodyPr vert="horz" lIns="91440" tIns="45720" rIns="91440" bIns="45720" rtlCol="0" anchor="ctr">
            <a:normAutofit/>
          </a:bodyPr>
          <a:lstStyle/>
          <a:p>
            <a:r>
              <a:rPr lang="en-US" sz="4000" dirty="0">
                <a:solidFill>
                  <a:schemeClr val="accent1"/>
                </a:solidFill>
              </a:rPr>
              <a:t>Seek the Third Truth</a:t>
            </a:r>
          </a:p>
        </p:txBody>
      </p:sp>
      <p:sp>
        <p:nvSpPr>
          <p:cNvPr id="3" name="Text Placeholder 2">
            <a:extLst>
              <a:ext uri="{FF2B5EF4-FFF2-40B4-BE49-F238E27FC236}">
                <a16:creationId xmlns:a16="http://schemas.microsoft.com/office/drawing/2014/main" id="{04DB3D66-D61E-0F21-2A4E-7D7D6CEF22FF}"/>
              </a:ext>
            </a:extLst>
          </p:cNvPr>
          <p:cNvSpPr>
            <a:spLocks noGrp="1"/>
          </p:cNvSpPr>
          <p:nvPr>
            <p:ph type="body" sz="half" idx="1"/>
          </p:nvPr>
        </p:nvSpPr>
        <p:spPr>
          <a:xfrm>
            <a:off x="8234344" y="1410789"/>
            <a:ext cx="3822189" cy="4873584"/>
          </a:xfrm>
        </p:spPr>
        <p:txBody>
          <a:bodyPr vert="horz" lIns="91440" tIns="45720" rIns="91440" bIns="45720" rtlCol="0">
            <a:normAutofit/>
          </a:bodyPr>
          <a:lstStyle/>
          <a:p>
            <a:r>
              <a:rPr lang="en-US" b="0" i="0" u="none" strike="noStrike" dirty="0">
                <a:effectLst/>
              </a:rPr>
              <a:t>Be open to other possibilities</a:t>
            </a:r>
          </a:p>
          <a:p>
            <a:r>
              <a:rPr lang="en-US" b="0" i="0" u="none" strike="noStrike" dirty="0">
                <a:effectLst/>
              </a:rPr>
              <a:t>Be curious</a:t>
            </a:r>
          </a:p>
          <a:p>
            <a:r>
              <a:rPr lang="en-US" dirty="0"/>
              <a:t>Note when you are not curious – what is going on?</a:t>
            </a:r>
          </a:p>
          <a:p>
            <a:r>
              <a:rPr lang="en-US" dirty="0"/>
              <a:t>Interview your feelings and assumptions</a:t>
            </a:r>
          </a:p>
          <a:p>
            <a:r>
              <a:rPr lang="en-US" dirty="0"/>
              <a:t>Expand your source of data</a:t>
            </a:r>
          </a:p>
        </p:txBody>
      </p:sp>
    </p:spTree>
    <p:extLst>
      <p:ext uri="{BB962C8B-B14F-4D97-AF65-F5344CB8AC3E}">
        <p14:creationId xmlns:p14="http://schemas.microsoft.com/office/powerpoint/2010/main" val="2769626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D24A0D-A940-AD0C-5B2E-543B98F80A43}"/>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F88D4E4-EC55-6D9D-58FB-99396FB4E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D16280-012B-6B55-D30A-9CCDF2E25F2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More reflection</a:t>
            </a:r>
          </a:p>
        </p:txBody>
      </p:sp>
      <p:pic>
        <p:nvPicPr>
          <p:cNvPr id="7" name="Picture 6" descr="A group of miniature people sitting on top of a cup of coffee&#10;">
            <a:extLst>
              <a:ext uri="{FF2B5EF4-FFF2-40B4-BE49-F238E27FC236}">
                <a16:creationId xmlns:a16="http://schemas.microsoft.com/office/drawing/2014/main" id="{9A4542D6-67D3-BEA4-4E94-E7614EC56D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
            <a:ext cx="9669642" cy="6857990"/>
          </a:xfrm>
          <a:prstGeom prst="rect">
            <a:avLst/>
          </a:prstGeom>
        </p:spPr>
      </p:pic>
      <p:sp>
        <p:nvSpPr>
          <p:cNvPr id="21" name="Rectangle 20">
            <a:extLst>
              <a:ext uri="{FF2B5EF4-FFF2-40B4-BE49-F238E27FC236}">
                <a16:creationId xmlns:a16="http://schemas.microsoft.com/office/drawing/2014/main" id="{D7DCB412-340E-3EA9-25AC-A8195AC35F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99A2F63-E7DC-C75D-A3BC-67AE9463B61D}"/>
              </a:ext>
            </a:extLst>
          </p:cNvPr>
          <p:cNvSpPr txBox="1">
            <a:spLocks/>
          </p:cNvSpPr>
          <p:nvPr/>
        </p:nvSpPr>
        <p:spPr>
          <a:xfrm>
            <a:off x="8148909" y="494583"/>
            <a:ext cx="3822189" cy="5868833"/>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46194"/>
                </a:solidFill>
                <a:effectLst/>
                <a:uLnTx/>
                <a:uFillTx/>
                <a:latin typeface="Calibri" panose="020F0502020204030204"/>
                <a:ea typeface="+mn-ea"/>
                <a:cs typeface="+mn-cs"/>
              </a:rPr>
              <a:t>Coffee Break – Reflect…</a:t>
            </a:r>
          </a:p>
          <a:p>
            <a:pPr marL="0" marR="0" lvl="0" indent="0" algn="l" defTabSz="914377" rtl="0" eaLnBrk="1" fontAlgn="auto" latinLnBrk="0" hangingPunct="1">
              <a:lnSpc>
                <a:spcPct val="90000"/>
              </a:lnSpc>
              <a:spcBef>
                <a:spcPts val="40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377" rtl="0" eaLnBrk="1" fontAlgn="auto" latinLnBrk="0" hangingPunct="1">
              <a:lnSpc>
                <a:spcPct val="90000"/>
              </a:lnSpc>
              <a:spcBef>
                <a:spcPts val="40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377"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What is one thing I can do to improve my ability to be open to other perspectives?</a:t>
            </a:r>
          </a:p>
        </p:txBody>
      </p:sp>
    </p:spTree>
    <p:extLst>
      <p:ext uri="{BB962C8B-B14F-4D97-AF65-F5344CB8AC3E}">
        <p14:creationId xmlns:p14="http://schemas.microsoft.com/office/powerpoint/2010/main" val="1659068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5BDD038-F345-433A-B715-30DEEC152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B89AF2A-4ED1-4E6B-907C-ED98F10E7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FF19D9-A973-B783-7CC9-7D95C73E1122}"/>
              </a:ext>
            </a:extLst>
          </p:cNvPr>
          <p:cNvSpPr>
            <a:spLocks noGrp="1"/>
          </p:cNvSpPr>
          <p:nvPr>
            <p:ph type="title"/>
          </p:nvPr>
        </p:nvSpPr>
        <p:spPr>
          <a:xfrm>
            <a:off x="924233" y="5073445"/>
            <a:ext cx="6857999" cy="770719"/>
          </a:xfrm>
        </p:spPr>
        <p:txBody>
          <a:bodyPr vert="horz" lIns="91440" tIns="45720" rIns="91440" bIns="45720" rtlCol="0" anchor="b">
            <a:normAutofit/>
          </a:bodyPr>
          <a:lstStyle/>
          <a:p>
            <a:pPr defTabSz="914400"/>
            <a:r>
              <a:rPr lang="en-US" sz="2300" kern="1200" dirty="0">
                <a:solidFill>
                  <a:schemeClr val="tx1"/>
                </a:solidFill>
                <a:latin typeface="+mj-lt"/>
                <a:ea typeface="+mj-ea"/>
                <a:cs typeface="+mj-cs"/>
              </a:rPr>
              <a:t>Remember to listen, stay curious, and use your powers for good!</a:t>
            </a:r>
          </a:p>
        </p:txBody>
      </p:sp>
      <p:pic>
        <p:nvPicPr>
          <p:cNvPr id="4" name="Content Placeholder 6" descr="A group of men in orange vests sitting on a construction site talking.">
            <a:extLst>
              <a:ext uri="{FF2B5EF4-FFF2-40B4-BE49-F238E27FC236}">
                <a16:creationId xmlns:a16="http://schemas.microsoft.com/office/drawing/2014/main" id="{75E5A042-26B6-60BC-8A47-6E43972FCB0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1" y="-13662"/>
            <a:ext cx="3067990" cy="4486402"/>
          </a:xfrm>
          <a:custGeom>
            <a:avLst/>
            <a:gdLst/>
            <a:ahLst/>
            <a:cxnLst/>
            <a:rect l="l" t="t" r="r" b="b"/>
            <a:pathLst>
              <a:path w="3067990" h="4486402">
                <a:moveTo>
                  <a:pt x="0" y="0"/>
                </a:moveTo>
                <a:lnTo>
                  <a:pt x="3067990" y="0"/>
                </a:lnTo>
                <a:lnTo>
                  <a:pt x="3067990" y="4434678"/>
                </a:lnTo>
                <a:lnTo>
                  <a:pt x="3005136" y="4426674"/>
                </a:lnTo>
                <a:cubicBezTo>
                  <a:pt x="2984892" y="4426477"/>
                  <a:pt x="2964647" y="4432630"/>
                  <a:pt x="2944403" y="4432433"/>
                </a:cubicBezTo>
                <a:cubicBezTo>
                  <a:pt x="2903802" y="4433020"/>
                  <a:pt x="2942523" y="4445800"/>
                  <a:pt x="2891479" y="4437498"/>
                </a:cubicBezTo>
                <a:cubicBezTo>
                  <a:pt x="2840435" y="4419671"/>
                  <a:pt x="2733386" y="4403942"/>
                  <a:pt x="2670602" y="4406269"/>
                </a:cubicBezTo>
                <a:lnTo>
                  <a:pt x="2601567" y="4385855"/>
                </a:lnTo>
                <a:lnTo>
                  <a:pt x="2555755" y="4386872"/>
                </a:lnTo>
                <a:lnTo>
                  <a:pt x="2522574" y="4380920"/>
                </a:lnTo>
                <a:cubicBezTo>
                  <a:pt x="2505748" y="4364465"/>
                  <a:pt x="2499515" y="4369192"/>
                  <a:pt x="2482690" y="4359798"/>
                </a:cubicBezTo>
                <a:cubicBezTo>
                  <a:pt x="2463674" y="4348619"/>
                  <a:pt x="2468309" y="4371071"/>
                  <a:pt x="2418230" y="4355773"/>
                </a:cubicBezTo>
                <a:cubicBezTo>
                  <a:pt x="2389966" y="4363918"/>
                  <a:pt x="2397381" y="4343124"/>
                  <a:pt x="2373124" y="4355934"/>
                </a:cubicBezTo>
                <a:cubicBezTo>
                  <a:pt x="2361515" y="4350812"/>
                  <a:pt x="2343756" y="4347971"/>
                  <a:pt x="2333141" y="4341245"/>
                </a:cubicBezTo>
                <a:lnTo>
                  <a:pt x="2313452" y="4337742"/>
                </a:lnTo>
                <a:lnTo>
                  <a:pt x="2288838" y="4331561"/>
                </a:lnTo>
                <a:lnTo>
                  <a:pt x="2284798" y="4320029"/>
                </a:lnTo>
                <a:lnTo>
                  <a:pt x="2246654" y="4313234"/>
                </a:lnTo>
                <a:cubicBezTo>
                  <a:pt x="2233112" y="4308633"/>
                  <a:pt x="2221188" y="4295927"/>
                  <a:pt x="2203716" y="4295057"/>
                </a:cubicBezTo>
                <a:cubicBezTo>
                  <a:pt x="2166201" y="4287935"/>
                  <a:pt x="2065291" y="4280117"/>
                  <a:pt x="2028271" y="4275095"/>
                </a:cubicBezTo>
                <a:cubicBezTo>
                  <a:pt x="1991251" y="4270074"/>
                  <a:pt x="2010652" y="4268317"/>
                  <a:pt x="1981596" y="4264928"/>
                </a:cubicBezTo>
                <a:cubicBezTo>
                  <a:pt x="1953253" y="4268497"/>
                  <a:pt x="1866336" y="4256745"/>
                  <a:pt x="1850405" y="4240640"/>
                </a:cubicBezTo>
                <a:cubicBezTo>
                  <a:pt x="1832387" y="4235329"/>
                  <a:pt x="1811052" y="4237664"/>
                  <a:pt x="1803238" y="4221575"/>
                </a:cubicBezTo>
                <a:cubicBezTo>
                  <a:pt x="1790076" y="4201744"/>
                  <a:pt x="1725767" y="4221796"/>
                  <a:pt x="1735576" y="4201564"/>
                </a:cubicBezTo>
                <a:cubicBezTo>
                  <a:pt x="1712756" y="4208335"/>
                  <a:pt x="1692774" y="4201125"/>
                  <a:pt x="1673819" y="4190462"/>
                </a:cubicBezTo>
                <a:lnTo>
                  <a:pt x="1653406" y="4177819"/>
                </a:lnTo>
                <a:lnTo>
                  <a:pt x="1634127" y="4179710"/>
                </a:lnTo>
                <a:cubicBezTo>
                  <a:pt x="1624926" y="4163559"/>
                  <a:pt x="1606023" y="4174759"/>
                  <a:pt x="1592100" y="4163307"/>
                </a:cubicBezTo>
                <a:lnTo>
                  <a:pt x="1570088" y="4153009"/>
                </a:lnTo>
                <a:lnTo>
                  <a:pt x="1554918" y="4147539"/>
                </a:lnTo>
                <a:lnTo>
                  <a:pt x="1549412" y="4145242"/>
                </a:lnTo>
                <a:lnTo>
                  <a:pt x="1544829" y="4146621"/>
                </a:lnTo>
                <a:cubicBezTo>
                  <a:pt x="1542253" y="4147096"/>
                  <a:pt x="1540639" y="4146723"/>
                  <a:pt x="1540227" y="4144662"/>
                </a:cubicBezTo>
                <a:lnTo>
                  <a:pt x="1540870" y="4141678"/>
                </a:lnTo>
                <a:lnTo>
                  <a:pt x="1480028" y="4147205"/>
                </a:lnTo>
                <a:lnTo>
                  <a:pt x="1450048" y="4143704"/>
                </a:lnTo>
                <a:cubicBezTo>
                  <a:pt x="1420066" y="4160354"/>
                  <a:pt x="1384545" y="4126004"/>
                  <a:pt x="1355070" y="4157686"/>
                </a:cubicBezTo>
                <a:lnTo>
                  <a:pt x="1231491" y="4157911"/>
                </a:lnTo>
                <a:lnTo>
                  <a:pt x="1175669" y="4154403"/>
                </a:lnTo>
                <a:cubicBezTo>
                  <a:pt x="1163327" y="4160355"/>
                  <a:pt x="1127457" y="4150629"/>
                  <a:pt x="1135056" y="4154527"/>
                </a:cubicBezTo>
                <a:lnTo>
                  <a:pt x="1078746" y="4159023"/>
                </a:lnTo>
                <a:lnTo>
                  <a:pt x="1071329" y="4163144"/>
                </a:lnTo>
                <a:lnTo>
                  <a:pt x="1068711" y="4165302"/>
                </a:lnTo>
                <a:lnTo>
                  <a:pt x="1055959" y="4166495"/>
                </a:lnTo>
                <a:cubicBezTo>
                  <a:pt x="1048027" y="4170471"/>
                  <a:pt x="1045639" y="4178713"/>
                  <a:pt x="1037216" y="4182194"/>
                </a:cubicBezTo>
                <a:cubicBezTo>
                  <a:pt x="1033004" y="4183935"/>
                  <a:pt x="1027282" y="4184485"/>
                  <a:pt x="1018606" y="4182718"/>
                </a:cubicBezTo>
                <a:cubicBezTo>
                  <a:pt x="1018058" y="4170742"/>
                  <a:pt x="1003524" y="4174229"/>
                  <a:pt x="987944" y="4178268"/>
                </a:cubicBezTo>
                <a:lnTo>
                  <a:pt x="973797" y="4181156"/>
                </a:lnTo>
                <a:lnTo>
                  <a:pt x="972433" y="4181930"/>
                </a:lnTo>
                <a:lnTo>
                  <a:pt x="971789" y="4181565"/>
                </a:lnTo>
                <a:lnTo>
                  <a:pt x="965406" y="4182868"/>
                </a:lnTo>
                <a:cubicBezTo>
                  <a:pt x="958709" y="4183296"/>
                  <a:pt x="953368" y="4181997"/>
                  <a:pt x="950999" y="4177105"/>
                </a:cubicBezTo>
                <a:cubicBezTo>
                  <a:pt x="935835" y="4209668"/>
                  <a:pt x="909896" y="4190797"/>
                  <a:pt x="878894" y="4205034"/>
                </a:cubicBezTo>
                <a:cubicBezTo>
                  <a:pt x="856168" y="4214849"/>
                  <a:pt x="852278" y="4207962"/>
                  <a:pt x="828591" y="4213036"/>
                </a:cubicBezTo>
                <a:cubicBezTo>
                  <a:pt x="780794" y="4256129"/>
                  <a:pt x="789761" y="4223483"/>
                  <a:pt x="727702" y="4254740"/>
                </a:cubicBezTo>
                <a:cubicBezTo>
                  <a:pt x="675647" y="4285502"/>
                  <a:pt x="641817" y="4303533"/>
                  <a:pt x="584992" y="4342206"/>
                </a:cubicBezTo>
                <a:cubicBezTo>
                  <a:pt x="579675" y="4358244"/>
                  <a:pt x="555897" y="4364323"/>
                  <a:pt x="537513" y="4373165"/>
                </a:cubicBezTo>
                <a:cubicBezTo>
                  <a:pt x="519129" y="4382007"/>
                  <a:pt x="478460" y="4396730"/>
                  <a:pt x="474686" y="4395261"/>
                </a:cubicBezTo>
                <a:cubicBezTo>
                  <a:pt x="453529" y="4436545"/>
                  <a:pt x="463084" y="4391242"/>
                  <a:pt x="424951" y="4417898"/>
                </a:cubicBezTo>
                <a:cubicBezTo>
                  <a:pt x="400623" y="4426877"/>
                  <a:pt x="394826" y="4429238"/>
                  <a:pt x="381292" y="4437499"/>
                </a:cubicBezTo>
                <a:cubicBezTo>
                  <a:pt x="367758" y="4445761"/>
                  <a:pt x="340364" y="4452372"/>
                  <a:pt x="319032" y="4460407"/>
                </a:cubicBezTo>
                <a:cubicBezTo>
                  <a:pt x="288456" y="4464557"/>
                  <a:pt x="247935" y="4448740"/>
                  <a:pt x="235648" y="4475117"/>
                </a:cubicBezTo>
                <a:cubicBezTo>
                  <a:pt x="204763" y="4480040"/>
                  <a:pt x="214119" y="4478466"/>
                  <a:pt x="184584" y="4486402"/>
                </a:cubicBezTo>
                <a:cubicBezTo>
                  <a:pt x="163340" y="4481164"/>
                  <a:pt x="69153" y="4491621"/>
                  <a:pt x="56571" y="4468140"/>
                </a:cubicBezTo>
                <a:cubicBezTo>
                  <a:pt x="38975" y="4461095"/>
                  <a:pt x="23894" y="4451510"/>
                  <a:pt x="7451" y="4441701"/>
                </a:cubicBezTo>
                <a:lnTo>
                  <a:pt x="0" y="4438090"/>
                </a:lnTo>
                <a:close/>
              </a:path>
            </a:pathLst>
          </a:custGeom>
        </p:spPr>
      </p:pic>
      <p:pic>
        <p:nvPicPr>
          <p:cNvPr id="5" name="Picture 4" descr="Close up image of hands applauding">
            <a:extLst>
              <a:ext uri="{FF2B5EF4-FFF2-40B4-BE49-F238E27FC236}">
                <a16:creationId xmlns:a16="http://schemas.microsoft.com/office/drawing/2014/main" id="{58F71A6B-38C6-D684-F7D6-95FA2DE2D32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3067988" y="-13662"/>
            <a:ext cx="3067990" cy="4616794"/>
          </a:xfrm>
          <a:custGeom>
            <a:avLst/>
            <a:gdLst/>
            <a:ahLst/>
            <a:cxnLst/>
            <a:rect l="l" t="t" r="r" b="b"/>
            <a:pathLst>
              <a:path w="3067990" h="4616794">
                <a:moveTo>
                  <a:pt x="0" y="0"/>
                </a:moveTo>
                <a:lnTo>
                  <a:pt x="3067990" y="0"/>
                </a:lnTo>
                <a:lnTo>
                  <a:pt x="3067990" y="4616421"/>
                </a:lnTo>
                <a:lnTo>
                  <a:pt x="3000906" y="4616794"/>
                </a:lnTo>
                <a:lnTo>
                  <a:pt x="2972250" y="4614025"/>
                </a:lnTo>
                <a:cubicBezTo>
                  <a:pt x="2962120" y="4616092"/>
                  <a:pt x="2951989" y="4604037"/>
                  <a:pt x="2941859" y="4606104"/>
                </a:cubicBezTo>
                <a:lnTo>
                  <a:pt x="2894107" y="4602170"/>
                </a:lnTo>
                <a:cubicBezTo>
                  <a:pt x="2873034" y="4581836"/>
                  <a:pt x="2869193" y="4602435"/>
                  <a:pt x="2854257" y="4597077"/>
                </a:cubicBezTo>
                <a:cubicBezTo>
                  <a:pt x="2828604" y="4586072"/>
                  <a:pt x="2823319" y="4587134"/>
                  <a:pt x="2797428" y="4577083"/>
                </a:cubicBezTo>
                <a:cubicBezTo>
                  <a:pt x="2784423" y="4578854"/>
                  <a:pt x="2770248" y="4573660"/>
                  <a:pt x="2757555" y="4577211"/>
                </a:cubicBezTo>
                <a:lnTo>
                  <a:pt x="2722664" y="4575516"/>
                </a:lnTo>
                <a:lnTo>
                  <a:pt x="2686700" y="4579436"/>
                </a:lnTo>
                <a:lnTo>
                  <a:pt x="2649051" y="4590851"/>
                </a:lnTo>
                <a:cubicBezTo>
                  <a:pt x="2634424" y="4591611"/>
                  <a:pt x="2618884" y="4590616"/>
                  <a:pt x="2602008" y="4586807"/>
                </a:cubicBezTo>
                <a:cubicBezTo>
                  <a:pt x="2588795" y="4584785"/>
                  <a:pt x="2590198" y="4581679"/>
                  <a:pt x="2553187" y="4576612"/>
                </a:cubicBezTo>
                <a:cubicBezTo>
                  <a:pt x="2516176" y="4571544"/>
                  <a:pt x="2419368" y="4560523"/>
                  <a:pt x="2379944" y="4556404"/>
                </a:cubicBezTo>
                <a:cubicBezTo>
                  <a:pt x="2340520" y="4552286"/>
                  <a:pt x="2355516" y="4555975"/>
                  <a:pt x="2333229" y="4554006"/>
                </a:cubicBezTo>
                <a:cubicBezTo>
                  <a:pt x="2310943" y="4552037"/>
                  <a:pt x="2272361" y="4544062"/>
                  <a:pt x="2246228" y="4544592"/>
                </a:cubicBezTo>
                <a:cubicBezTo>
                  <a:pt x="2227084" y="4544840"/>
                  <a:pt x="2214877" y="4554623"/>
                  <a:pt x="2194084" y="4550124"/>
                </a:cubicBezTo>
                <a:cubicBezTo>
                  <a:pt x="2173819" y="4565400"/>
                  <a:pt x="2120858" y="4529368"/>
                  <a:pt x="2122173" y="4551115"/>
                </a:cubicBezTo>
                <a:cubicBezTo>
                  <a:pt x="2103245" y="4538654"/>
                  <a:pt x="2081494" y="4540178"/>
                  <a:pt x="2059358" y="4545242"/>
                </a:cubicBezTo>
                <a:lnTo>
                  <a:pt x="2035061" y="4551794"/>
                </a:lnTo>
                <a:lnTo>
                  <a:pt x="1953233" y="4547925"/>
                </a:lnTo>
                <a:lnTo>
                  <a:pt x="1946445" y="4553172"/>
                </a:lnTo>
                <a:lnTo>
                  <a:pt x="1929934" y="4554324"/>
                </a:lnTo>
                <a:lnTo>
                  <a:pt x="1923819" y="4555038"/>
                </a:lnTo>
                <a:lnTo>
                  <a:pt x="1920026" y="4552518"/>
                </a:lnTo>
                <a:cubicBezTo>
                  <a:pt x="1917776" y="4551386"/>
                  <a:pt x="1916103" y="4551310"/>
                  <a:pt x="1914899" y="4553152"/>
                </a:cubicBezTo>
                <a:cubicBezTo>
                  <a:pt x="1914710" y="4554150"/>
                  <a:pt x="1914522" y="4555147"/>
                  <a:pt x="1914332" y="4556144"/>
                </a:cubicBezTo>
                <a:lnTo>
                  <a:pt x="1882048" y="4559910"/>
                </a:lnTo>
                <a:lnTo>
                  <a:pt x="1649952" y="4565527"/>
                </a:lnTo>
                <a:cubicBezTo>
                  <a:pt x="1546877" y="4600708"/>
                  <a:pt x="1418821" y="4554985"/>
                  <a:pt x="1305072" y="4567061"/>
                </a:cubicBezTo>
                <a:cubicBezTo>
                  <a:pt x="1280261" y="4557333"/>
                  <a:pt x="1302176" y="4558540"/>
                  <a:pt x="1243254" y="4571143"/>
                </a:cubicBezTo>
                <a:cubicBezTo>
                  <a:pt x="1210584" y="4564151"/>
                  <a:pt x="1143994" y="4561068"/>
                  <a:pt x="1107683" y="4558193"/>
                </a:cubicBezTo>
                <a:cubicBezTo>
                  <a:pt x="1073102" y="4550629"/>
                  <a:pt x="1071748" y="4546366"/>
                  <a:pt x="1049893" y="4539884"/>
                </a:cubicBezTo>
                <a:cubicBezTo>
                  <a:pt x="1028038" y="4533401"/>
                  <a:pt x="1037691" y="4534947"/>
                  <a:pt x="994206" y="4533420"/>
                </a:cubicBezTo>
                <a:cubicBezTo>
                  <a:pt x="958901" y="4528712"/>
                  <a:pt x="875207" y="4522680"/>
                  <a:pt x="841592" y="4522231"/>
                </a:cubicBezTo>
                <a:cubicBezTo>
                  <a:pt x="807977" y="4521782"/>
                  <a:pt x="805424" y="4517118"/>
                  <a:pt x="774862" y="4516600"/>
                </a:cubicBezTo>
                <a:cubicBezTo>
                  <a:pt x="750315" y="4523644"/>
                  <a:pt x="671398" y="4522624"/>
                  <a:pt x="654689" y="4508536"/>
                </a:cubicBezTo>
                <a:cubicBezTo>
                  <a:pt x="637868" y="4505459"/>
                  <a:pt x="619334" y="4510410"/>
                  <a:pt x="609821" y="4495335"/>
                </a:cubicBezTo>
                <a:cubicBezTo>
                  <a:pt x="594967" y="4477187"/>
                  <a:pt x="569778" y="4482863"/>
                  <a:pt x="546639" y="4483715"/>
                </a:cubicBezTo>
                <a:cubicBezTo>
                  <a:pt x="511551" y="4480605"/>
                  <a:pt x="483864" y="4467978"/>
                  <a:pt x="448444" y="4468067"/>
                </a:cubicBezTo>
                <a:cubicBezTo>
                  <a:pt x="415629" y="4464821"/>
                  <a:pt x="430775" y="4468600"/>
                  <a:pt x="355452" y="4463696"/>
                </a:cubicBezTo>
                <a:cubicBezTo>
                  <a:pt x="313474" y="4466598"/>
                  <a:pt x="251919" y="4449601"/>
                  <a:pt x="214765" y="4450435"/>
                </a:cubicBezTo>
                <a:cubicBezTo>
                  <a:pt x="212316" y="4447431"/>
                  <a:pt x="185091" y="4449077"/>
                  <a:pt x="163935" y="4448100"/>
                </a:cubicBezTo>
                <a:cubicBezTo>
                  <a:pt x="142779" y="4447123"/>
                  <a:pt x="108889" y="4432016"/>
                  <a:pt x="87830" y="4444571"/>
                </a:cubicBezTo>
                <a:lnTo>
                  <a:pt x="0" y="4433387"/>
                </a:lnTo>
                <a:close/>
              </a:path>
            </a:pathLst>
          </a:custGeom>
        </p:spPr>
      </p:pic>
      <p:pic>
        <p:nvPicPr>
          <p:cNvPr id="6" name="Picture 5" descr="A group of people holding their thumbs up">
            <a:extLst>
              <a:ext uri="{FF2B5EF4-FFF2-40B4-BE49-F238E27FC236}">
                <a16:creationId xmlns:a16="http://schemas.microsoft.com/office/drawing/2014/main" id="{FFBB9A64-CDC5-37D2-30DE-E0EBA4BFFD4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2" b="-2"/>
          <a:stretch/>
        </p:blipFill>
        <p:spPr>
          <a:xfrm>
            <a:off x="6095999" y="1278"/>
            <a:ext cx="3067990" cy="5149699"/>
          </a:xfrm>
          <a:custGeom>
            <a:avLst/>
            <a:gdLst/>
            <a:ahLst/>
            <a:cxnLst/>
            <a:rect l="l" t="t" r="r" b="b"/>
            <a:pathLst>
              <a:path w="3067990" h="5149699">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42105" y="469033"/>
                  <a:pt x="3051256" y="471666"/>
                  <a:pt x="3059006" y="473639"/>
                </a:cubicBezTo>
                <a:lnTo>
                  <a:pt x="3067990" y="474231"/>
                </a:lnTo>
                <a:lnTo>
                  <a:pt x="3067990" y="5066330"/>
                </a:lnTo>
                <a:lnTo>
                  <a:pt x="3036249" y="5071710"/>
                </a:lnTo>
                <a:cubicBezTo>
                  <a:pt x="3028911" y="5072355"/>
                  <a:pt x="3024202" y="5071963"/>
                  <a:pt x="3018374" y="5071188"/>
                </a:cubicBezTo>
                <a:cubicBezTo>
                  <a:pt x="2981557" y="5076634"/>
                  <a:pt x="2975787" y="5078874"/>
                  <a:pt x="2928454" y="5083368"/>
                </a:cubicBezTo>
                <a:cubicBezTo>
                  <a:pt x="2902026" y="5096160"/>
                  <a:pt x="2894473" y="5096992"/>
                  <a:pt x="2874456" y="5102330"/>
                </a:cubicBezTo>
                <a:cubicBezTo>
                  <a:pt x="2849799" y="5110661"/>
                  <a:pt x="2856324" y="5116728"/>
                  <a:pt x="2826359" y="5120681"/>
                </a:cubicBezTo>
                <a:cubicBezTo>
                  <a:pt x="2811152" y="5125070"/>
                  <a:pt x="2799749" y="5135440"/>
                  <a:pt x="2790273" y="5139251"/>
                </a:cubicBezTo>
                <a:cubicBezTo>
                  <a:pt x="2780797" y="5143062"/>
                  <a:pt x="2776994" y="5141825"/>
                  <a:pt x="2761021" y="5144617"/>
                </a:cubicBezTo>
                <a:cubicBezTo>
                  <a:pt x="2750399" y="5143672"/>
                  <a:pt x="2716008" y="5143647"/>
                  <a:pt x="2709599" y="5145416"/>
                </a:cubicBezTo>
                <a:cubicBezTo>
                  <a:pt x="2691337" y="5155744"/>
                  <a:pt x="2674953" y="5144170"/>
                  <a:pt x="2643019" y="5144002"/>
                </a:cubicBezTo>
                <a:lnTo>
                  <a:pt x="2605306" y="5145401"/>
                </a:lnTo>
                <a:cubicBezTo>
                  <a:pt x="2598456" y="5139894"/>
                  <a:pt x="2544492" y="5137937"/>
                  <a:pt x="2540666" y="5130474"/>
                </a:cubicBezTo>
                <a:cubicBezTo>
                  <a:pt x="2520890" y="5122976"/>
                  <a:pt x="2520818" y="5104076"/>
                  <a:pt x="2490181" y="5096885"/>
                </a:cubicBezTo>
                <a:cubicBezTo>
                  <a:pt x="2473666" y="5089694"/>
                  <a:pt x="2482843" y="5107802"/>
                  <a:pt x="2441578" y="5087331"/>
                </a:cubicBezTo>
                <a:cubicBezTo>
                  <a:pt x="2404207" y="5055658"/>
                  <a:pt x="2246399" y="5032666"/>
                  <a:pt x="2239061" y="4977592"/>
                </a:cubicBezTo>
                <a:cubicBezTo>
                  <a:pt x="2172141" y="4959717"/>
                  <a:pt x="2228317" y="4960563"/>
                  <a:pt x="2138397" y="4945422"/>
                </a:cubicBezTo>
                <a:cubicBezTo>
                  <a:pt x="2058643" y="4932605"/>
                  <a:pt x="1820980" y="4910463"/>
                  <a:pt x="1766888" y="4891159"/>
                </a:cubicBezTo>
                <a:cubicBezTo>
                  <a:pt x="1693746" y="4881380"/>
                  <a:pt x="1731387" y="4880829"/>
                  <a:pt x="1699544" y="4886748"/>
                </a:cubicBezTo>
                <a:cubicBezTo>
                  <a:pt x="1645920" y="4895473"/>
                  <a:pt x="1642875" y="4877798"/>
                  <a:pt x="1607580" y="4879045"/>
                </a:cubicBezTo>
                <a:cubicBezTo>
                  <a:pt x="1555088" y="4865773"/>
                  <a:pt x="1453749" y="4859346"/>
                  <a:pt x="1384598" y="4845217"/>
                </a:cubicBezTo>
                <a:cubicBezTo>
                  <a:pt x="1326341" y="4835627"/>
                  <a:pt x="1315092" y="4821514"/>
                  <a:pt x="1258391" y="4816554"/>
                </a:cubicBezTo>
                <a:cubicBezTo>
                  <a:pt x="1226403" y="4808063"/>
                  <a:pt x="1218929" y="4802264"/>
                  <a:pt x="1192670" y="4794273"/>
                </a:cubicBezTo>
                <a:cubicBezTo>
                  <a:pt x="1172212" y="4781098"/>
                  <a:pt x="1134543" y="4780537"/>
                  <a:pt x="1100484" y="4773564"/>
                </a:cubicBezTo>
                <a:cubicBezTo>
                  <a:pt x="1083354" y="4772013"/>
                  <a:pt x="1065276" y="4777578"/>
                  <a:pt x="1028112" y="4767096"/>
                </a:cubicBezTo>
                <a:cubicBezTo>
                  <a:pt x="999846" y="4759146"/>
                  <a:pt x="967016" y="4743196"/>
                  <a:pt x="963745" y="4764863"/>
                </a:cubicBezTo>
                <a:cubicBezTo>
                  <a:pt x="935062" y="4736624"/>
                  <a:pt x="945601" y="4756035"/>
                  <a:pt x="908364" y="4755572"/>
                </a:cubicBezTo>
                <a:cubicBezTo>
                  <a:pt x="831301" y="4740343"/>
                  <a:pt x="772395" y="4745078"/>
                  <a:pt x="699185" y="4729739"/>
                </a:cubicBezTo>
                <a:cubicBezTo>
                  <a:pt x="680644" y="4710950"/>
                  <a:pt x="671269" y="4756745"/>
                  <a:pt x="624173" y="4712819"/>
                </a:cubicBezTo>
                <a:cubicBezTo>
                  <a:pt x="620673" y="4715011"/>
                  <a:pt x="605890" y="4702494"/>
                  <a:pt x="587551" y="4697060"/>
                </a:cubicBezTo>
                <a:cubicBezTo>
                  <a:pt x="569213" y="4691626"/>
                  <a:pt x="529126" y="4697683"/>
                  <a:pt x="514142" y="4680213"/>
                </a:cubicBezTo>
                <a:cubicBezTo>
                  <a:pt x="490554" y="4678007"/>
                  <a:pt x="455880" y="4670399"/>
                  <a:pt x="435429" y="4669695"/>
                </a:cubicBezTo>
                <a:cubicBezTo>
                  <a:pt x="414978" y="4668991"/>
                  <a:pt x="413693" y="4665510"/>
                  <a:pt x="398498" y="4661863"/>
                </a:cubicBezTo>
                <a:lnTo>
                  <a:pt x="391864" y="4657306"/>
                </a:lnTo>
                <a:lnTo>
                  <a:pt x="393991" y="4656812"/>
                </a:lnTo>
                <a:cubicBezTo>
                  <a:pt x="393161" y="4656323"/>
                  <a:pt x="391036" y="4655963"/>
                  <a:pt x="390744" y="4656537"/>
                </a:cubicBezTo>
                <a:lnTo>
                  <a:pt x="391864" y="4657306"/>
                </a:lnTo>
                <a:lnTo>
                  <a:pt x="389463" y="4657864"/>
                </a:lnTo>
                <a:cubicBezTo>
                  <a:pt x="384571" y="4657809"/>
                  <a:pt x="375254" y="4657079"/>
                  <a:pt x="358382" y="4654871"/>
                </a:cubicBezTo>
                <a:cubicBezTo>
                  <a:pt x="339824" y="4647350"/>
                  <a:pt x="313263" y="4650730"/>
                  <a:pt x="294208" y="4644982"/>
                </a:cubicBezTo>
                <a:cubicBezTo>
                  <a:pt x="275153" y="4639233"/>
                  <a:pt x="255232" y="4631558"/>
                  <a:pt x="240522" y="4627439"/>
                </a:cubicBezTo>
                <a:cubicBezTo>
                  <a:pt x="212762" y="4619907"/>
                  <a:pt x="228727" y="4611264"/>
                  <a:pt x="188294" y="4613207"/>
                </a:cubicBezTo>
                <a:cubicBezTo>
                  <a:pt x="165514" y="4608090"/>
                  <a:pt x="132086" y="4618695"/>
                  <a:pt x="107016" y="4612605"/>
                </a:cubicBezTo>
                <a:cubicBezTo>
                  <a:pt x="79461" y="4604732"/>
                  <a:pt x="82214" y="4605717"/>
                  <a:pt x="48463" y="4601378"/>
                </a:cubicBezTo>
                <a:lnTo>
                  <a:pt x="0" y="4601647"/>
                </a:lnTo>
                <a:close/>
              </a:path>
            </a:pathLst>
          </a:custGeom>
        </p:spPr>
      </p:pic>
      <p:pic>
        <p:nvPicPr>
          <p:cNvPr id="7" name="Picture 6" descr="A child in a red cape and mask jumping excitedly.">
            <a:extLst>
              <a:ext uri="{FF2B5EF4-FFF2-40B4-BE49-F238E27FC236}">
                <a16:creationId xmlns:a16="http://schemas.microsoft.com/office/drawing/2014/main" id="{33822A87-807C-46F1-3AB0-3D0E387AF81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124010" y="469558"/>
            <a:ext cx="3067990" cy="5306208"/>
          </a:xfrm>
          <a:custGeom>
            <a:avLst/>
            <a:gdLst/>
            <a:ahLst/>
            <a:cxnLst/>
            <a:rect l="l" t="t" r="r" b="b"/>
            <a:pathLst>
              <a:path w="3067990" h="5306208">
                <a:moveTo>
                  <a:pt x="0" y="0"/>
                </a:moveTo>
                <a:lnTo>
                  <a:pt x="17679" y="2197"/>
                </a:lnTo>
                <a:cubicBezTo>
                  <a:pt x="33325" y="5267"/>
                  <a:pt x="40061" y="9492"/>
                  <a:pt x="55160" y="6949"/>
                </a:cubicBezTo>
                <a:cubicBezTo>
                  <a:pt x="89097" y="9134"/>
                  <a:pt x="67611" y="25176"/>
                  <a:pt x="106767" y="12259"/>
                </a:cubicBezTo>
                <a:cubicBezTo>
                  <a:pt x="96065" y="25995"/>
                  <a:pt x="125167" y="8533"/>
                  <a:pt x="145303" y="19592"/>
                </a:cubicBezTo>
                <a:cubicBezTo>
                  <a:pt x="173545" y="11438"/>
                  <a:pt x="202580" y="21709"/>
                  <a:pt x="219723" y="22905"/>
                </a:cubicBezTo>
                <a:cubicBezTo>
                  <a:pt x="236866" y="24101"/>
                  <a:pt x="223601" y="27862"/>
                  <a:pt x="248161" y="26769"/>
                </a:cubicBezTo>
                <a:lnTo>
                  <a:pt x="282845" y="32305"/>
                </a:lnTo>
                <a:cubicBezTo>
                  <a:pt x="281034" y="27734"/>
                  <a:pt x="286052" y="29081"/>
                  <a:pt x="299813" y="29796"/>
                </a:cubicBezTo>
                <a:lnTo>
                  <a:pt x="336771" y="25722"/>
                </a:lnTo>
                <a:lnTo>
                  <a:pt x="362133" y="29831"/>
                </a:lnTo>
                <a:cubicBezTo>
                  <a:pt x="365533" y="29692"/>
                  <a:pt x="389709" y="25218"/>
                  <a:pt x="389224" y="21707"/>
                </a:cubicBezTo>
                <a:cubicBezTo>
                  <a:pt x="415674" y="36435"/>
                  <a:pt x="418321" y="27183"/>
                  <a:pt x="445444" y="23429"/>
                </a:cubicBezTo>
                <a:cubicBezTo>
                  <a:pt x="468699" y="24812"/>
                  <a:pt x="448654" y="25277"/>
                  <a:pt x="504850" y="27017"/>
                </a:cubicBezTo>
                <a:cubicBezTo>
                  <a:pt x="526726" y="43186"/>
                  <a:pt x="511000" y="15298"/>
                  <a:pt x="553940" y="37940"/>
                </a:cubicBezTo>
                <a:cubicBezTo>
                  <a:pt x="556042" y="36175"/>
                  <a:pt x="582552" y="37794"/>
                  <a:pt x="596427" y="39569"/>
                </a:cubicBezTo>
                <a:cubicBezTo>
                  <a:pt x="610302" y="41344"/>
                  <a:pt x="622838" y="39181"/>
                  <a:pt x="637193" y="48593"/>
                </a:cubicBezTo>
                <a:cubicBezTo>
                  <a:pt x="647681" y="51488"/>
                  <a:pt x="628938" y="47251"/>
                  <a:pt x="661736" y="52178"/>
                </a:cubicBezTo>
                <a:cubicBezTo>
                  <a:pt x="694534" y="57105"/>
                  <a:pt x="801438" y="73787"/>
                  <a:pt x="833982" y="78153"/>
                </a:cubicBezTo>
                <a:cubicBezTo>
                  <a:pt x="866526" y="82519"/>
                  <a:pt x="843637" y="85083"/>
                  <a:pt x="856998" y="85516"/>
                </a:cubicBezTo>
                <a:cubicBezTo>
                  <a:pt x="870359" y="85949"/>
                  <a:pt x="899128" y="78883"/>
                  <a:pt x="914148" y="80753"/>
                </a:cubicBezTo>
                <a:cubicBezTo>
                  <a:pt x="933004" y="82659"/>
                  <a:pt x="935800" y="89960"/>
                  <a:pt x="947118" y="89591"/>
                </a:cubicBezTo>
                <a:cubicBezTo>
                  <a:pt x="957582" y="79374"/>
                  <a:pt x="968693" y="79487"/>
                  <a:pt x="986819" y="85683"/>
                </a:cubicBezTo>
                <a:cubicBezTo>
                  <a:pt x="1020632" y="88467"/>
                  <a:pt x="1020659" y="77957"/>
                  <a:pt x="1053312" y="79472"/>
                </a:cubicBezTo>
                <a:cubicBezTo>
                  <a:pt x="1067641" y="78893"/>
                  <a:pt x="1075307" y="82187"/>
                  <a:pt x="1099213" y="78913"/>
                </a:cubicBezTo>
                <a:cubicBezTo>
                  <a:pt x="1116234" y="79611"/>
                  <a:pt x="1150433" y="81367"/>
                  <a:pt x="1173478" y="71085"/>
                </a:cubicBezTo>
                <a:cubicBezTo>
                  <a:pt x="1198473" y="69776"/>
                  <a:pt x="1180321" y="69312"/>
                  <a:pt x="1207601" y="71902"/>
                </a:cubicBezTo>
                <a:cubicBezTo>
                  <a:pt x="1240927" y="72420"/>
                  <a:pt x="1254799" y="66189"/>
                  <a:pt x="1274057" y="67671"/>
                </a:cubicBezTo>
                <a:cubicBezTo>
                  <a:pt x="1286597" y="63416"/>
                  <a:pt x="1272395" y="68487"/>
                  <a:pt x="1320593" y="63146"/>
                </a:cubicBezTo>
                <a:cubicBezTo>
                  <a:pt x="1339695" y="72605"/>
                  <a:pt x="1356035" y="59669"/>
                  <a:pt x="1372380" y="61707"/>
                </a:cubicBezTo>
                <a:cubicBezTo>
                  <a:pt x="1398302" y="60673"/>
                  <a:pt x="1462014" y="60786"/>
                  <a:pt x="1485648" y="59322"/>
                </a:cubicBezTo>
                <a:cubicBezTo>
                  <a:pt x="1509282" y="57858"/>
                  <a:pt x="1484126" y="55677"/>
                  <a:pt x="1514187" y="52925"/>
                </a:cubicBezTo>
                <a:cubicBezTo>
                  <a:pt x="1569555" y="65174"/>
                  <a:pt x="1600453" y="43129"/>
                  <a:pt x="1656491" y="40431"/>
                </a:cubicBezTo>
                <a:cubicBezTo>
                  <a:pt x="1690508" y="23359"/>
                  <a:pt x="1714615" y="41093"/>
                  <a:pt x="1751810" y="28028"/>
                </a:cubicBezTo>
                <a:cubicBezTo>
                  <a:pt x="1776981" y="24033"/>
                  <a:pt x="1780637" y="27850"/>
                  <a:pt x="1794814" y="25985"/>
                </a:cubicBezTo>
                <a:cubicBezTo>
                  <a:pt x="1808991" y="24120"/>
                  <a:pt x="1824981" y="19624"/>
                  <a:pt x="1836873" y="16837"/>
                </a:cubicBezTo>
                <a:cubicBezTo>
                  <a:pt x="1843238" y="20475"/>
                  <a:pt x="1892709" y="14065"/>
                  <a:pt x="1891567" y="9261"/>
                </a:cubicBezTo>
                <a:cubicBezTo>
                  <a:pt x="1898917" y="10907"/>
                  <a:pt x="1919236" y="17279"/>
                  <a:pt x="1921530" y="9673"/>
                </a:cubicBezTo>
                <a:cubicBezTo>
                  <a:pt x="1959058" y="9592"/>
                  <a:pt x="1980141" y="8525"/>
                  <a:pt x="2012969" y="18663"/>
                </a:cubicBezTo>
                <a:cubicBezTo>
                  <a:pt x="2036300" y="22440"/>
                  <a:pt x="2020005" y="20413"/>
                  <a:pt x="2034526" y="22810"/>
                </a:cubicBezTo>
                <a:cubicBezTo>
                  <a:pt x="2049047" y="25207"/>
                  <a:pt x="2073237" y="20913"/>
                  <a:pt x="2096919" y="20343"/>
                </a:cubicBezTo>
                <a:cubicBezTo>
                  <a:pt x="2120930" y="20475"/>
                  <a:pt x="2148905" y="24557"/>
                  <a:pt x="2166686" y="25985"/>
                </a:cubicBezTo>
                <a:cubicBezTo>
                  <a:pt x="2184467" y="27413"/>
                  <a:pt x="2188709" y="27070"/>
                  <a:pt x="2203604" y="28912"/>
                </a:cubicBezTo>
                <a:cubicBezTo>
                  <a:pt x="2228460" y="25462"/>
                  <a:pt x="2249347" y="27280"/>
                  <a:pt x="2267962" y="34655"/>
                </a:cubicBezTo>
                <a:cubicBezTo>
                  <a:pt x="2282447" y="36548"/>
                  <a:pt x="2275023" y="40857"/>
                  <a:pt x="2285749" y="42654"/>
                </a:cubicBezTo>
                <a:cubicBezTo>
                  <a:pt x="2296475" y="44451"/>
                  <a:pt x="2303314" y="36327"/>
                  <a:pt x="2332319" y="38293"/>
                </a:cubicBezTo>
                <a:cubicBezTo>
                  <a:pt x="2342638" y="38690"/>
                  <a:pt x="2342293" y="46311"/>
                  <a:pt x="2364330" y="47416"/>
                </a:cubicBezTo>
                <a:cubicBezTo>
                  <a:pt x="2386367" y="48521"/>
                  <a:pt x="2474972" y="53278"/>
                  <a:pt x="2507404" y="54450"/>
                </a:cubicBezTo>
                <a:cubicBezTo>
                  <a:pt x="2539836" y="55622"/>
                  <a:pt x="2526706" y="52404"/>
                  <a:pt x="2542253" y="52069"/>
                </a:cubicBezTo>
                <a:cubicBezTo>
                  <a:pt x="2557800" y="51734"/>
                  <a:pt x="2576193" y="43331"/>
                  <a:pt x="2600687" y="52438"/>
                </a:cubicBezTo>
                <a:cubicBezTo>
                  <a:pt x="2619009" y="47593"/>
                  <a:pt x="2619480" y="58712"/>
                  <a:pt x="2639796" y="61580"/>
                </a:cubicBezTo>
                <a:cubicBezTo>
                  <a:pt x="2651005" y="65638"/>
                  <a:pt x="2665035" y="64461"/>
                  <a:pt x="2674289" y="67260"/>
                </a:cubicBezTo>
                <a:cubicBezTo>
                  <a:pt x="2683543" y="70059"/>
                  <a:pt x="2690859" y="70563"/>
                  <a:pt x="2697705" y="73610"/>
                </a:cubicBezTo>
                <a:cubicBezTo>
                  <a:pt x="2704551" y="76657"/>
                  <a:pt x="2706632" y="82764"/>
                  <a:pt x="2715363" y="85542"/>
                </a:cubicBezTo>
                <a:cubicBezTo>
                  <a:pt x="2724094" y="88320"/>
                  <a:pt x="2737748" y="93210"/>
                  <a:pt x="2747711" y="95041"/>
                </a:cubicBezTo>
                <a:cubicBezTo>
                  <a:pt x="2757674" y="96872"/>
                  <a:pt x="2756162" y="94038"/>
                  <a:pt x="2775143" y="96530"/>
                </a:cubicBezTo>
                <a:cubicBezTo>
                  <a:pt x="2806082" y="101851"/>
                  <a:pt x="2833945" y="105706"/>
                  <a:pt x="2868742" y="105230"/>
                </a:cubicBezTo>
                <a:cubicBezTo>
                  <a:pt x="2875265" y="114937"/>
                  <a:pt x="2885652" y="110531"/>
                  <a:pt x="2899543" y="105394"/>
                </a:cubicBezTo>
                <a:cubicBezTo>
                  <a:pt x="2925511" y="112474"/>
                  <a:pt x="2969369" y="117959"/>
                  <a:pt x="3013791" y="133788"/>
                </a:cubicBezTo>
                <a:cubicBezTo>
                  <a:pt x="3032699" y="143490"/>
                  <a:pt x="3036873" y="145156"/>
                  <a:pt x="3050423" y="147827"/>
                </a:cubicBezTo>
                <a:lnTo>
                  <a:pt x="3067990" y="151167"/>
                </a:lnTo>
                <a:lnTo>
                  <a:pt x="3067990" y="5306208"/>
                </a:lnTo>
                <a:lnTo>
                  <a:pt x="3067989" y="5306208"/>
                </a:lnTo>
                <a:lnTo>
                  <a:pt x="3067989" y="4893381"/>
                </a:lnTo>
                <a:lnTo>
                  <a:pt x="3043495" y="4888945"/>
                </a:lnTo>
                <a:cubicBezTo>
                  <a:pt x="3028259" y="4893118"/>
                  <a:pt x="3019652" y="4892952"/>
                  <a:pt x="3013339" y="4882572"/>
                </a:cubicBezTo>
                <a:cubicBezTo>
                  <a:pt x="2976030" y="4880406"/>
                  <a:pt x="2937572" y="4854236"/>
                  <a:pt x="2913679" y="4866583"/>
                </a:cubicBezTo>
                <a:cubicBezTo>
                  <a:pt x="2915195" y="4844724"/>
                  <a:pt x="2901822" y="4852928"/>
                  <a:pt x="2875805" y="4847666"/>
                </a:cubicBezTo>
                <a:cubicBezTo>
                  <a:pt x="2857196" y="4841543"/>
                  <a:pt x="2817003" y="4828668"/>
                  <a:pt x="2802025" y="4822783"/>
                </a:cubicBezTo>
                <a:cubicBezTo>
                  <a:pt x="2787047" y="4816898"/>
                  <a:pt x="2775570" y="4821194"/>
                  <a:pt x="2760539" y="4815530"/>
                </a:cubicBezTo>
                <a:cubicBezTo>
                  <a:pt x="2767288" y="4796834"/>
                  <a:pt x="2677653" y="4809589"/>
                  <a:pt x="2711840" y="4795862"/>
                </a:cubicBezTo>
                <a:cubicBezTo>
                  <a:pt x="2686235" y="4784723"/>
                  <a:pt x="2695650" y="4790294"/>
                  <a:pt x="2682112" y="4795333"/>
                </a:cubicBezTo>
                <a:cubicBezTo>
                  <a:pt x="2649913" y="4790479"/>
                  <a:pt x="2647066" y="4789023"/>
                  <a:pt x="2609911" y="4793621"/>
                </a:cubicBezTo>
                <a:cubicBezTo>
                  <a:pt x="2593415" y="4792900"/>
                  <a:pt x="2587573" y="4790380"/>
                  <a:pt x="2572897" y="4788900"/>
                </a:cubicBezTo>
                <a:cubicBezTo>
                  <a:pt x="2558221" y="4787420"/>
                  <a:pt x="2550125" y="4788497"/>
                  <a:pt x="2521855" y="4784742"/>
                </a:cubicBezTo>
                <a:cubicBezTo>
                  <a:pt x="2499495" y="4780034"/>
                  <a:pt x="2483262" y="4781350"/>
                  <a:pt x="2465205" y="4778639"/>
                </a:cubicBezTo>
                <a:cubicBezTo>
                  <a:pt x="2447148" y="4775928"/>
                  <a:pt x="2436144" y="4771669"/>
                  <a:pt x="2413515" y="4768475"/>
                </a:cubicBezTo>
                <a:cubicBezTo>
                  <a:pt x="2394088" y="4759549"/>
                  <a:pt x="2320814" y="4780944"/>
                  <a:pt x="2306138" y="4754193"/>
                </a:cubicBezTo>
                <a:cubicBezTo>
                  <a:pt x="2253007" y="4759585"/>
                  <a:pt x="2237974" y="4748779"/>
                  <a:pt x="2194302" y="4744039"/>
                </a:cubicBezTo>
                <a:cubicBezTo>
                  <a:pt x="2152070" y="4739084"/>
                  <a:pt x="2146753" y="4742096"/>
                  <a:pt x="2102639" y="4729235"/>
                </a:cubicBezTo>
                <a:cubicBezTo>
                  <a:pt x="2068179" y="4716412"/>
                  <a:pt x="2049689" y="4712365"/>
                  <a:pt x="2009484" y="4709589"/>
                </a:cubicBezTo>
                <a:cubicBezTo>
                  <a:pt x="2006497" y="4717158"/>
                  <a:pt x="1958536" y="4701984"/>
                  <a:pt x="1950778" y="4699749"/>
                </a:cubicBezTo>
                <a:cubicBezTo>
                  <a:pt x="1951667" y="4704726"/>
                  <a:pt x="1926336" y="4706913"/>
                  <a:pt x="1919770" y="4702723"/>
                </a:cubicBezTo>
                <a:cubicBezTo>
                  <a:pt x="1861690" y="4705646"/>
                  <a:pt x="1843962" y="4724688"/>
                  <a:pt x="1800432" y="4714687"/>
                </a:cubicBezTo>
                <a:cubicBezTo>
                  <a:pt x="1766454" y="4714617"/>
                  <a:pt x="1768076" y="4724355"/>
                  <a:pt x="1719261" y="4724244"/>
                </a:cubicBezTo>
                <a:cubicBezTo>
                  <a:pt x="1698725" y="4728489"/>
                  <a:pt x="1704876" y="4720084"/>
                  <a:pt x="1679325" y="4720398"/>
                </a:cubicBezTo>
                <a:cubicBezTo>
                  <a:pt x="1646713" y="4738364"/>
                  <a:pt x="1612035" y="4726657"/>
                  <a:pt x="1565956" y="4726125"/>
                </a:cubicBezTo>
                <a:cubicBezTo>
                  <a:pt x="1509596" y="4724792"/>
                  <a:pt x="1462482" y="4732200"/>
                  <a:pt x="1413439" y="4724264"/>
                </a:cubicBezTo>
                <a:cubicBezTo>
                  <a:pt x="1395410" y="4730641"/>
                  <a:pt x="1371319" y="4739221"/>
                  <a:pt x="1351513" y="4728134"/>
                </a:cubicBezTo>
                <a:cubicBezTo>
                  <a:pt x="1299513" y="4729900"/>
                  <a:pt x="1305583" y="4734952"/>
                  <a:pt x="1285766" y="4728501"/>
                </a:cubicBezTo>
                <a:cubicBezTo>
                  <a:pt x="1246313" y="4730975"/>
                  <a:pt x="1252677" y="4725316"/>
                  <a:pt x="1217013" y="4722250"/>
                </a:cubicBezTo>
                <a:cubicBezTo>
                  <a:pt x="1187972" y="4717535"/>
                  <a:pt x="1202419" y="4717968"/>
                  <a:pt x="1175553" y="4717397"/>
                </a:cubicBezTo>
                <a:cubicBezTo>
                  <a:pt x="1150152" y="4726111"/>
                  <a:pt x="1132757" y="4715339"/>
                  <a:pt x="1125937" y="4713080"/>
                </a:cubicBezTo>
                <a:cubicBezTo>
                  <a:pt x="1101933" y="4714551"/>
                  <a:pt x="1066390" y="4702547"/>
                  <a:pt x="1070414" y="4718045"/>
                </a:cubicBezTo>
                <a:cubicBezTo>
                  <a:pt x="1036699" y="4697042"/>
                  <a:pt x="1037956" y="4718362"/>
                  <a:pt x="1001930" y="4712953"/>
                </a:cubicBezTo>
                <a:cubicBezTo>
                  <a:pt x="982943" y="4705262"/>
                  <a:pt x="958349" y="4701127"/>
                  <a:pt x="946429" y="4710733"/>
                </a:cubicBezTo>
                <a:cubicBezTo>
                  <a:pt x="873991" y="4698538"/>
                  <a:pt x="917810" y="4694854"/>
                  <a:pt x="843959" y="4682048"/>
                </a:cubicBezTo>
                <a:cubicBezTo>
                  <a:pt x="805648" y="4675599"/>
                  <a:pt x="748814" y="4673116"/>
                  <a:pt x="719028" y="4663910"/>
                </a:cubicBezTo>
                <a:cubicBezTo>
                  <a:pt x="689242" y="4654703"/>
                  <a:pt x="681940" y="4658862"/>
                  <a:pt x="658894" y="4652209"/>
                </a:cubicBezTo>
                <a:cubicBezTo>
                  <a:pt x="635848" y="4645555"/>
                  <a:pt x="606360" y="4645052"/>
                  <a:pt x="587813" y="4641642"/>
                </a:cubicBezTo>
                <a:cubicBezTo>
                  <a:pt x="569266" y="4638232"/>
                  <a:pt x="549985" y="4630114"/>
                  <a:pt x="547611" y="4631750"/>
                </a:cubicBezTo>
                <a:cubicBezTo>
                  <a:pt x="510247" y="4623077"/>
                  <a:pt x="499088" y="4633791"/>
                  <a:pt x="476778" y="4615662"/>
                </a:cubicBezTo>
                <a:cubicBezTo>
                  <a:pt x="457686" y="4613372"/>
                  <a:pt x="453369" y="4611385"/>
                  <a:pt x="433058" y="4610953"/>
                </a:cubicBezTo>
                <a:cubicBezTo>
                  <a:pt x="412747" y="4610521"/>
                  <a:pt x="383201" y="4613107"/>
                  <a:pt x="354910" y="4613069"/>
                </a:cubicBezTo>
                <a:cubicBezTo>
                  <a:pt x="325594" y="4614825"/>
                  <a:pt x="324861" y="4631623"/>
                  <a:pt x="297551" y="4614611"/>
                </a:cubicBezTo>
                <a:cubicBezTo>
                  <a:pt x="297827" y="4618223"/>
                  <a:pt x="283633" y="4619398"/>
                  <a:pt x="279981" y="4619280"/>
                </a:cubicBezTo>
                <a:lnTo>
                  <a:pt x="251060" y="4621023"/>
                </a:lnTo>
                <a:lnTo>
                  <a:pt x="248621" y="4615319"/>
                </a:lnTo>
                <a:cubicBezTo>
                  <a:pt x="237819" y="4612965"/>
                  <a:pt x="219269" y="4618593"/>
                  <a:pt x="208474" y="4619602"/>
                </a:cubicBezTo>
                <a:lnTo>
                  <a:pt x="183850" y="4621375"/>
                </a:lnTo>
                <a:lnTo>
                  <a:pt x="174486" y="4620574"/>
                </a:lnTo>
                <a:lnTo>
                  <a:pt x="170493" y="4620635"/>
                </a:lnTo>
                <a:lnTo>
                  <a:pt x="160178" y="4616375"/>
                </a:lnTo>
                <a:cubicBezTo>
                  <a:pt x="150587" y="4615308"/>
                  <a:pt x="143414" y="4608454"/>
                  <a:pt x="137679" y="4607411"/>
                </a:cubicBezTo>
                <a:cubicBezTo>
                  <a:pt x="131944" y="4606369"/>
                  <a:pt x="130252" y="4614284"/>
                  <a:pt x="125767" y="4610124"/>
                </a:cubicBezTo>
                <a:cubicBezTo>
                  <a:pt x="131450" y="4607091"/>
                  <a:pt x="122536" y="4604620"/>
                  <a:pt x="118604" y="4602416"/>
                </a:cubicBezTo>
                <a:lnTo>
                  <a:pt x="82934" y="4599702"/>
                </a:lnTo>
                <a:cubicBezTo>
                  <a:pt x="39823" y="4602644"/>
                  <a:pt x="55074" y="4589236"/>
                  <a:pt x="41888" y="4597726"/>
                </a:cubicBezTo>
                <a:cubicBezTo>
                  <a:pt x="25543" y="4601103"/>
                  <a:pt x="15576" y="4602785"/>
                  <a:pt x="8238" y="4603430"/>
                </a:cubicBezTo>
                <a:lnTo>
                  <a:pt x="0" y="4603190"/>
                </a:lnTo>
                <a:close/>
              </a:path>
            </a:pathLst>
          </a:custGeom>
        </p:spPr>
      </p:pic>
    </p:spTree>
    <p:extLst>
      <p:ext uri="{BB962C8B-B14F-4D97-AF65-F5344CB8AC3E}">
        <p14:creationId xmlns:p14="http://schemas.microsoft.com/office/powerpoint/2010/main" val="169834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152D99-A8D4-811F-EBE6-3EFA0014996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Questions</a:t>
            </a:r>
          </a:p>
        </p:txBody>
      </p:sp>
      <p:sp>
        <p:nvSpPr>
          <p:cNvPr id="121861" name="Text Box 5"/>
          <p:cNvSpPr txBox="1">
            <a:spLocks noChangeArrowheads="1"/>
          </p:cNvSpPr>
          <p:nvPr/>
        </p:nvSpPr>
        <p:spPr bwMode="auto">
          <a:xfrm>
            <a:off x="2433709" y="663334"/>
            <a:ext cx="4271196" cy="11079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6600" dirty="0">
                <a:solidFill>
                  <a:schemeClr val="accent1"/>
                </a:solidFill>
              </a:rPr>
              <a:t>Questions?</a:t>
            </a:r>
          </a:p>
        </p:txBody>
      </p:sp>
      <p:sp>
        <p:nvSpPr>
          <p:cNvPr id="4" name="TextBox 3"/>
          <p:cNvSpPr txBox="1"/>
          <p:nvPr/>
        </p:nvSpPr>
        <p:spPr>
          <a:xfrm>
            <a:off x="345802" y="2221738"/>
            <a:ext cx="7193092" cy="4031873"/>
          </a:xfrm>
          <a:prstGeom prst="rect">
            <a:avLst/>
          </a:prstGeom>
          <a:solidFill>
            <a:schemeClr val="accent2">
              <a:lumMod val="40000"/>
              <a:lumOff val="60000"/>
            </a:schemeClr>
          </a:solidFill>
        </p:spPr>
        <p:txBody>
          <a:bodyPr wrap="square" rtlCol="0">
            <a:spAutoFit/>
          </a:bodyPr>
          <a:lstStyle/>
          <a:p>
            <a:r>
              <a:rPr lang="en-US" sz="3200" dirty="0">
                <a:solidFill>
                  <a:prstClr val="black"/>
                </a:solidFill>
              </a:rPr>
              <a:t>Contact Information:</a:t>
            </a:r>
          </a:p>
          <a:p>
            <a:r>
              <a:rPr lang="en-US" sz="3200" dirty="0">
                <a:solidFill>
                  <a:prstClr val="black"/>
                </a:solidFill>
              </a:rPr>
              <a:t>  Dr. Wendy Fraser</a:t>
            </a:r>
          </a:p>
          <a:p>
            <a:r>
              <a:rPr lang="en-US" sz="3200" dirty="0">
                <a:solidFill>
                  <a:prstClr val="black"/>
                </a:solidFill>
              </a:rPr>
              <a:t>  </a:t>
            </a:r>
            <a:r>
              <a:rPr lang="en-US" sz="3200" dirty="0" err="1">
                <a:solidFill>
                  <a:prstClr val="black"/>
                </a:solidFill>
              </a:rPr>
              <a:t>Wendy@WendyFraserConsulting.com</a:t>
            </a:r>
            <a:endParaRPr lang="en-US" sz="3200" dirty="0">
              <a:solidFill>
                <a:prstClr val="black"/>
              </a:solidFill>
            </a:endParaRPr>
          </a:p>
          <a:p>
            <a:r>
              <a:rPr lang="en-US" sz="3200" dirty="0">
                <a:solidFill>
                  <a:prstClr val="black"/>
                </a:solidFill>
              </a:rPr>
              <a:t>  360-556-6056</a:t>
            </a:r>
          </a:p>
          <a:p>
            <a:endParaRPr lang="en-US" sz="3200" dirty="0">
              <a:solidFill>
                <a:prstClr val="black"/>
              </a:solidFill>
            </a:endParaRPr>
          </a:p>
          <a:p>
            <a:r>
              <a:rPr lang="en-US" sz="3200" dirty="0">
                <a:solidFill>
                  <a:prstClr val="black"/>
                </a:solidFill>
                <a:hlinkClick r:id="rId3"/>
              </a:rPr>
              <a:t>www.WendyFraserConsulting.com</a:t>
            </a:r>
            <a:endParaRPr lang="en-US" sz="3200" dirty="0">
              <a:solidFill>
                <a:prstClr val="black"/>
              </a:solidFill>
            </a:endParaRPr>
          </a:p>
          <a:p>
            <a:endParaRPr lang="en-US" sz="3200" dirty="0">
              <a:solidFill>
                <a:prstClr val="black"/>
              </a:solidFill>
            </a:endParaRPr>
          </a:p>
          <a:p>
            <a:r>
              <a:rPr lang="en-US" sz="3200" dirty="0">
                <a:solidFill>
                  <a:prstClr val="black"/>
                </a:solidFill>
              </a:rPr>
              <a:t>LinkedIn: Wendy Fraser, PhD</a:t>
            </a:r>
          </a:p>
        </p:txBody>
      </p:sp>
      <p:pic>
        <p:nvPicPr>
          <p:cNvPr id="3" name="Picture 2" descr="Image of the book: Trust Repair - It IS Possible!">
            <a:extLst>
              <a:ext uri="{FF2B5EF4-FFF2-40B4-BE49-F238E27FC236}">
                <a16:creationId xmlns:a16="http://schemas.microsoft.com/office/drawing/2014/main" id="{F784DE61-2822-A34D-A38E-CD28968990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6351" y="573578"/>
            <a:ext cx="4049847" cy="5710844"/>
          </a:xfrm>
          <a:prstGeom prst="rect">
            <a:avLst/>
          </a:prstGeom>
          <a:ln>
            <a:noFill/>
          </a:ln>
          <a:effectLst>
            <a:outerShdw blurRad="292100" dist="139700" dir="2700000" algn="tl" rotWithShape="0">
              <a:srgbClr val="333333">
                <a:alpha val="65000"/>
              </a:srgbClr>
            </a:outerShdw>
          </a:effectLst>
        </p:spPr>
      </p:pic>
      <p:sp>
        <p:nvSpPr>
          <p:cNvPr id="6" name="Slide Number Placeholder 4">
            <a:extLst>
              <a:ext uri="{FF2B5EF4-FFF2-40B4-BE49-F238E27FC236}">
                <a16:creationId xmlns:a16="http://schemas.microsoft.com/office/drawing/2014/main" id="{13E374D1-D5E2-6872-FFB4-F0D13380FD2D}"/>
              </a:ext>
              <a:ext uri="{C183D7F6-B498-43B3-948B-1728B52AA6E4}">
                <adec:decorative xmlns:adec="http://schemas.microsoft.com/office/drawing/2017/decorative" val="1"/>
              </a:ext>
            </a:extLst>
          </p:cNvPr>
          <p:cNvSpPr>
            <a:spLocks noGrp="1"/>
          </p:cNvSpPr>
          <p:nvPr>
            <p:ph type="sldNum" sz="quarter" idx="12"/>
          </p:nvPr>
        </p:nvSpPr>
        <p:spPr>
          <a:xfrm>
            <a:off x="9284368" y="6368214"/>
            <a:ext cx="2743200" cy="365125"/>
          </a:xfrm>
        </p:spPr>
        <p:txBody>
          <a:bodyPr/>
          <a:lstStyle/>
          <a:p>
            <a:fld id="{15B4B7D9-9137-F248-8F8D-C68C0741D9BB}" type="slidenum">
              <a:rPr lang="en-US" smtClean="0"/>
              <a:t>23</a:t>
            </a:fld>
            <a:endParaRPr lang="en-US" dirty="0"/>
          </a:p>
        </p:txBody>
      </p:sp>
    </p:spTree>
    <p:extLst>
      <p:ext uri="{BB962C8B-B14F-4D97-AF65-F5344CB8AC3E}">
        <p14:creationId xmlns:p14="http://schemas.microsoft.com/office/powerpoint/2010/main" val="303051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in a circle, leaning in and listening to someone.">
            <a:extLst>
              <a:ext uri="{FF2B5EF4-FFF2-40B4-BE49-F238E27FC236}">
                <a16:creationId xmlns:a16="http://schemas.microsoft.com/office/drawing/2014/main" id="{29B679D1-BE5B-2CBB-43DC-D0AB75D25B48}"/>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1C413-0340-4B0E-6107-72519C9F7EC8}"/>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defTabSz="914400"/>
            <a:r>
              <a:rPr lang="en-US" sz="3600" dirty="0">
                <a:solidFill>
                  <a:schemeClr val="tx1">
                    <a:lumMod val="85000"/>
                    <a:lumOff val="15000"/>
                  </a:schemeClr>
                </a:solidFill>
              </a:rPr>
              <a:t>Mindset #1: Am I truly, whole heartedly, open-mindedly listening?</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370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61786-59DC-148B-FE09-5325D606C4E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Four Levels of Listening</a:t>
            </a:r>
          </a:p>
        </p:txBody>
      </p:sp>
      <p:pic>
        <p:nvPicPr>
          <p:cNvPr id="5" name="Content Placeholder 4" descr="A diagram of the four levels of listening by the author Otto Scharmer. In a large u shape with words that describe each level.">
            <a:extLst>
              <a:ext uri="{FF2B5EF4-FFF2-40B4-BE49-F238E27FC236}">
                <a16:creationId xmlns:a16="http://schemas.microsoft.com/office/drawing/2014/main" id="{8C8F8208-D58F-F73E-4804-7F15698910B2}"/>
              </a:ext>
            </a:extLst>
          </p:cNvPr>
          <p:cNvPicPr>
            <a:picLocks noGrp="1" noChangeAspect="1"/>
          </p:cNvPicPr>
          <p:nvPr>
            <p:ph idx="1"/>
          </p:nvPr>
        </p:nvPicPr>
        <p:blipFill>
          <a:blip r:embed="rId3"/>
          <a:stretch>
            <a:fillRect/>
          </a:stretch>
        </p:blipFill>
        <p:spPr>
          <a:xfrm>
            <a:off x="219428" y="0"/>
            <a:ext cx="12191999" cy="6857999"/>
          </a:xfrm>
        </p:spPr>
      </p:pic>
      <p:sp>
        <p:nvSpPr>
          <p:cNvPr id="8" name="TextBox 7">
            <a:extLst>
              <a:ext uri="{FF2B5EF4-FFF2-40B4-BE49-F238E27FC236}">
                <a16:creationId xmlns:a16="http://schemas.microsoft.com/office/drawing/2014/main" id="{CAC0BAF2-8CD4-4B0A-A22E-E07F5D8E1182}"/>
              </a:ext>
            </a:extLst>
          </p:cNvPr>
          <p:cNvSpPr txBox="1"/>
          <p:nvPr/>
        </p:nvSpPr>
        <p:spPr>
          <a:xfrm>
            <a:off x="4265348" y="6396334"/>
            <a:ext cx="5214584" cy="461665"/>
          </a:xfrm>
          <a:prstGeom prst="rect">
            <a:avLst/>
          </a:prstGeom>
          <a:noFill/>
        </p:spPr>
        <p:txBody>
          <a:bodyPr wrap="square" rtlCol="0">
            <a:spAutoFit/>
          </a:bodyPr>
          <a:lstStyle/>
          <a:p>
            <a:r>
              <a:rPr lang="en-US" sz="2400" dirty="0"/>
              <a:t>Source: Theory U: Otto </a:t>
            </a:r>
            <a:r>
              <a:rPr lang="en-US" sz="2400" dirty="0" err="1"/>
              <a:t>Scharmer</a:t>
            </a:r>
            <a:endParaRPr lang="en-US" sz="2400" dirty="0"/>
          </a:p>
        </p:txBody>
      </p:sp>
    </p:spTree>
    <p:extLst>
      <p:ext uri="{BB962C8B-B14F-4D97-AF65-F5344CB8AC3E}">
        <p14:creationId xmlns:p14="http://schemas.microsoft.com/office/powerpoint/2010/main" val="1909246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15F0AC-BF5C-C2E4-862A-BB0C6B5CB192}"/>
              </a:ext>
            </a:extLst>
          </p:cNvPr>
          <p:cNvSpPr>
            <a:spLocks noGrp="1"/>
          </p:cNvSpPr>
          <p:nvPr>
            <p:ph type="title"/>
          </p:nvPr>
        </p:nvSpPr>
        <p:spPr>
          <a:xfrm>
            <a:off x="572493" y="238539"/>
            <a:ext cx="11018520" cy="1434415"/>
          </a:xfrm>
        </p:spPr>
        <p:txBody>
          <a:bodyPr anchor="b">
            <a:normAutofit/>
          </a:bodyPr>
          <a:lstStyle/>
          <a:p>
            <a:r>
              <a:rPr lang="en-US" sz="5400"/>
              <a:t>How to Strengthen Listening</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D327A8-E77D-5332-823A-4E5F81D4100E}"/>
              </a:ext>
            </a:extLst>
          </p:cNvPr>
          <p:cNvSpPr>
            <a:spLocks noGrp="1"/>
          </p:cNvSpPr>
          <p:nvPr>
            <p:ph idx="1"/>
          </p:nvPr>
        </p:nvSpPr>
        <p:spPr>
          <a:xfrm>
            <a:off x="572492" y="2071315"/>
            <a:ext cx="7231777" cy="4433987"/>
          </a:xfrm>
        </p:spPr>
        <p:txBody>
          <a:bodyPr anchor="t">
            <a:noAutofit/>
          </a:bodyPr>
          <a:lstStyle/>
          <a:p>
            <a:pPr marL="114300" marR="0">
              <a:spcBef>
                <a:spcPts val="500"/>
              </a:spcBef>
              <a:spcAft>
                <a:spcPts val="500"/>
              </a:spcAft>
            </a:pPr>
            <a:r>
              <a:rPr lang="en-US" sz="1800" b="1" dirty="0">
                <a:effectLst/>
                <a:latin typeface="Cambria" panose="02040503050406030204" pitchFamily="18" charset="0"/>
                <a:ea typeface="Times New Roman" panose="02020603050405020304" pitchFamily="18" charset="0"/>
              </a:rPr>
              <a:t>From Level 1 to Level 2: Downloading </a:t>
            </a:r>
            <a:r>
              <a:rPr lang="en-US" sz="1800" b="1" dirty="0">
                <a:effectLst/>
                <a:latin typeface="Cambria" panose="02040503050406030204" pitchFamily="18" charset="0"/>
                <a:ea typeface="Times New Roman" panose="02020603050405020304" pitchFamily="18" charset="0"/>
                <a:cs typeface="Arial" panose="020B0604020202020204" pitchFamily="34" charset="0"/>
              </a:rPr>
              <a:t>→ </a:t>
            </a:r>
            <a:r>
              <a:rPr lang="en-US" sz="1800" b="1" dirty="0">
                <a:effectLst/>
                <a:latin typeface="Cambria" panose="02040503050406030204" pitchFamily="18" charset="0"/>
                <a:ea typeface="Times New Roman" panose="02020603050405020304" pitchFamily="18" charset="0"/>
              </a:rPr>
              <a:t>Factual Listening</a:t>
            </a:r>
            <a:br>
              <a:rPr lang="en-US" sz="1800" b="1" dirty="0">
                <a:effectLst/>
                <a:latin typeface="Cambria" panose="02040503050406030204" pitchFamily="18" charset="0"/>
                <a:ea typeface="Times New Roman" panose="02020603050405020304" pitchFamily="18" charset="0"/>
              </a:rPr>
            </a:br>
            <a:r>
              <a:rPr lang="en-US" sz="1800" dirty="0">
                <a:effectLst/>
                <a:latin typeface="Cambria" panose="02040503050406030204" pitchFamily="18" charset="0"/>
                <a:ea typeface="Times New Roman" panose="02020603050405020304" pitchFamily="18" charset="0"/>
              </a:rPr>
              <a:t>Shift your attention from your own inner commentary (what you will say next) to what the person in front of you is saying (open up to what is being said). Invite curiosity and open your mind, let go of what you think they will say.</a:t>
            </a:r>
            <a:endParaRPr lang="en-US" sz="1800" dirty="0">
              <a:effectLst/>
              <a:latin typeface="Times New Roman" panose="02020603050405020304" pitchFamily="18" charset="0"/>
              <a:ea typeface="Times New Roman" panose="02020603050405020304" pitchFamily="18" charset="0"/>
            </a:endParaRPr>
          </a:p>
          <a:p>
            <a:pPr marL="114300" marR="0">
              <a:spcBef>
                <a:spcPts val="500"/>
              </a:spcBef>
              <a:spcAft>
                <a:spcPts val="500"/>
              </a:spcAft>
            </a:pPr>
            <a:r>
              <a:rPr lang="en-US" sz="1800" b="1" dirty="0">
                <a:effectLst/>
                <a:latin typeface="Cambria" panose="02040503050406030204" pitchFamily="18" charset="0"/>
                <a:ea typeface="Times New Roman" panose="02020603050405020304" pitchFamily="18" charset="0"/>
              </a:rPr>
              <a:t>From Level 2 to Level 3: Factual Listening </a:t>
            </a:r>
            <a:r>
              <a:rPr lang="en-US" sz="1800" b="1" dirty="0">
                <a:effectLst/>
                <a:latin typeface="Cambria" panose="02040503050406030204" pitchFamily="18" charset="0"/>
                <a:ea typeface="Times New Roman" panose="02020603050405020304" pitchFamily="18" charset="0"/>
                <a:cs typeface="Arial" panose="020B0604020202020204" pitchFamily="34" charset="0"/>
              </a:rPr>
              <a:t>→ </a:t>
            </a:r>
            <a:r>
              <a:rPr lang="en-US" sz="1800" b="1" dirty="0">
                <a:effectLst/>
                <a:latin typeface="Cambria" panose="02040503050406030204" pitchFamily="18" charset="0"/>
                <a:ea typeface="Times New Roman" panose="02020603050405020304" pitchFamily="18" charset="0"/>
              </a:rPr>
              <a:t>Empathic Listening</a:t>
            </a:r>
            <a:br>
              <a:rPr lang="en-US" sz="1800" b="1" dirty="0">
                <a:effectLst/>
                <a:latin typeface="Cambria" panose="02040503050406030204" pitchFamily="18" charset="0"/>
                <a:ea typeface="Times New Roman" panose="02020603050405020304" pitchFamily="18" charset="0"/>
              </a:rPr>
            </a:br>
            <a:r>
              <a:rPr lang="en-US" sz="1800" dirty="0">
                <a:effectLst/>
                <a:latin typeface="Cambria" panose="02040503050406030204" pitchFamily="18" charset="0"/>
                <a:ea typeface="Times New Roman" panose="02020603050405020304" pitchFamily="18" charset="0"/>
              </a:rPr>
              <a:t>Step into the other person’s perspective (e.g.: “Oh, I may not agree, but I can see how they see the situation.”). This is a shift from the intelligence of your head to the intelligence of your heart. It requires assessing your ability to feel, to step into someone else’s place to be empathetic.</a:t>
            </a:r>
            <a:endParaRPr lang="en-US" sz="1800" dirty="0">
              <a:effectLst/>
              <a:latin typeface="Times New Roman" panose="02020603050405020304" pitchFamily="18" charset="0"/>
              <a:ea typeface="Times New Roman" panose="02020603050405020304" pitchFamily="18" charset="0"/>
            </a:endParaRPr>
          </a:p>
          <a:p>
            <a:pPr marL="114300" marR="0">
              <a:spcBef>
                <a:spcPts val="500"/>
              </a:spcBef>
              <a:spcAft>
                <a:spcPts val="500"/>
              </a:spcAft>
            </a:pPr>
            <a:r>
              <a:rPr lang="en-US" sz="1800" b="1" dirty="0">
                <a:effectLst/>
                <a:latin typeface="Cambria" panose="02040503050406030204" pitchFamily="18" charset="0"/>
                <a:ea typeface="Times New Roman" panose="02020603050405020304" pitchFamily="18" charset="0"/>
              </a:rPr>
              <a:t>From Level 3 to Level 4: Empathic Listening </a:t>
            </a:r>
            <a:r>
              <a:rPr lang="en-US" sz="1800" b="1" dirty="0">
                <a:effectLst/>
                <a:latin typeface="Cambria" panose="02040503050406030204" pitchFamily="18" charset="0"/>
                <a:ea typeface="Times New Roman" panose="02020603050405020304" pitchFamily="18" charset="0"/>
                <a:cs typeface="Arial" panose="020B0604020202020204" pitchFamily="34" charset="0"/>
              </a:rPr>
              <a:t>→ </a:t>
            </a:r>
            <a:r>
              <a:rPr lang="en-US" sz="1800" b="1" dirty="0">
                <a:effectLst/>
                <a:latin typeface="Cambria" panose="02040503050406030204" pitchFamily="18" charset="0"/>
                <a:ea typeface="Times New Roman" panose="02020603050405020304" pitchFamily="18" charset="0"/>
              </a:rPr>
              <a:t>Generative Listening</a:t>
            </a:r>
            <a:br>
              <a:rPr lang="en-US" sz="1800" b="1" dirty="0">
                <a:effectLst/>
                <a:latin typeface="Cambria" panose="02040503050406030204" pitchFamily="18" charset="0"/>
                <a:ea typeface="Times New Roman" panose="02020603050405020304" pitchFamily="18" charset="0"/>
              </a:rPr>
            </a:br>
            <a:r>
              <a:rPr lang="en-US" sz="1800" dirty="0">
                <a:effectLst/>
                <a:latin typeface="Cambria" panose="02040503050406030204" pitchFamily="18" charset="0"/>
                <a:ea typeface="Times New Roman" panose="02020603050405020304" pitchFamily="18" charset="0"/>
              </a:rPr>
              <a:t>Listen with openness to what is unknown and emerging, so that your listening becomes a “holding space” for bringing something new into reality that wants to be born. You must let go of your ego.</a:t>
            </a:r>
            <a:endParaRPr lang="en-US" sz="1800" dirty="0">
              <a:effectLst/>
              <a:latin typeface="Times New Roman" panose="02020603050405020304" pitchFamily="18" charset="0"/>
              <a:ea typeface="Times New Roman" panose="02020603050405020304" pitchFamily="18" charset="0"/>
            </a:endParaRPr>
          </a:p>
        </p:txBody>
      </p:sp>
      <p:pic>
        <p:nvPicPr>
          <p:cNvPr id="5" name="Picture 4" descr="A person in a pink dress holding her hand to her ear to demonstrate listening.">
            <a:extLst>
              <a:ext uri="{FF2B5EF4-FFF2-40B4-BE49-F238E27FC236}">
                <a16:creationId xmlns:a16="http://schemas.microsoft.com/office/drawing/2014/main" id="{E736DA51-80EE-7529-DF75-08273EF47C3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8232809" y="2167015"/>
            <a:ext cx="3527604" cy="3666744"/>
          </a:xfrm>
          <a:prstGeom prst="rect">
            <a:avLst/>
          </a:prstGeom>
        </p:spPr>
      </p:pic>
    </p:spTree>
    <p:extLst>
      <p:ext uri="{BB962C8B-B14F-4D97-AF65-F5344CB8AC3E}">
        <p14:creationId xmlns:p14="http://schemas.microsoft.com/office/powerpoint/2010/main" val="426462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hlinkClick r:id="rId3"/>
              </a:rPr>
              <a:t>Celeste Headlee: 10 Ways to Have a Better Conversation</a:t>
            </a:r>
            <a:endParaRPr lang="en-US" dirty="0"/>
          </a:p>
        </p:txBody>
      </p:sp>
      <p:pic>
        <p:nvPicPr>
          <p:cNvPr id="4" name="Content Placeholder 3" descr="A picture of Celeste Headlee who is the speaker of a TED talk that is recommended to further learn about listening skills."/>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3971174" y="2095501"/>
            <a:ext cx="4287754" cy="3394472"/>
          </a:xfrm>
          <a:prstGeom prst="rect">
            <a:avLst/>
          </a:prstGeom>
        </p:spPr>
      </p:pic>
      <p:sp>
        <p:nvSpPr>
          <p:cNvPr id="3" name="Slide Number Placeholder 2"/>
          <p:cNvSpPr>
            <a:spLocks noGrp="1"/>
          </p:cNvSpPr>
          <p:nvPr>
            <p:ph type="sldNum" sz="quarter" idx="12"/>
          </p:nvPr>
        </p:nvSpPr>
        <p:spPr>
          <a:xfrm>
            <a:off x="9448800" y="6356350"/>
            <a:ext cx="2743200" cy="365125"/>
          </a:xfrm>
        </p:spPr>
        <p:txBody>
          <a:bodyPr/>
          <a:lstStyle/>
          <a:p>
            <a:fld id="{72E1760D-E94B-D540-AEE3-785270859E82}" type="slidenum">
              <a:rPr lang="en-US" smtClean="0"/>
              <a:t>6</a:t>
            </a:fld>
            <a:endParaRPr lang="en-US" dirty="0"/>
          </a:p>
        </p:txBody>
      </p:sp>
      <p:sp>
        <p:nvSpPr>
          <p:cNvPr id="5" name="TextBox 4"/>
          <p:cNvSpPr txBox="1"/>
          <p:nvPr/>
        </p:nvSpPr>
        <p:spPr>
          <a:xfrm>
            <a:off x="8839200" y="3277583"/>
            <a:ext cx="2514600" cy="954107"/>
          </a:xfrm>
          <a:prstGeom prst="rect">
            <a:avLst/>
          </a:prstGeom>
          <a:noFill/>
        </p:spPr>
        <p:txBody>
          <a:bodyPr wrap="square" rtlCol="0">
            <a:spAutoFit/>
          </a:bodyPr>
          <a:lstStyle/>
          <a:p>
            <a:pPr algn="ctr"/>
            <a:r>
              <a:rPr lang="en-US" sz="2800" dirty="0"/>
              <a:t>TED talk filmed May 2015</a:t>
            </a:r>
          </a:p>
        </p:txBody>
      </p:sp>
    </p:spTree>
    <p:extLst>
      <p:ext uri="{BB962C8B-B14F-4D97-AF65-F5344CB8AC3E}">
        <p14:creationId xmlns:p14="http://schemas.microsoft.com/office/powerpoint/2010/main" val="1886350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59FE5D-09F8-D055-E5AE-9E2BCA395DE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D72BDDE-FB12-5ACC-BCE8-FBD648E6B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53DC51-A7CC-4131-36BC-6F88D83C442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Reflect</a:t>
            </a:r>
          </a:p>
        </p:txBody>
      </p:sp>
      <p:pic>
        <p:nvPicPr>
          <p:cNvPr id="7" name="Picture 6" descr="A group of miniature people sitting on top of a cup of coffee">
            <a:extLst>
              <a:ext uri="{FF2B5EF4-FFF2-40B4-BE49-F238E27FC236}">
                <a16:creationId xmlns:a16="http://schemas.microsoft.com/office/drawing/2014/main" id="{B3500C50-C311-A2E3-E34E-FC8149E43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073"/>
            <a:ext cx="9669642" cy="6857990"/>
          </a:xfrm>
          <a:prstGeom prst="rect">
            <a:avLst/>
          </a:prstGeom>
        </p:spPr>
      </p:pic>
      <p:sp>
        <p:nvSpPr>
          <p:cNvPr id="21" name="Rectangle 20">
            <a:extLst>
              <a:ext uri="{FF2B5EF4-FFF2-40B4-BE49-F238E27FC236}">
                <a16:creationId xmlns:a16="http://schemas.microsoft.com/office/drawing/2014/main" id="{E4E7996D-5A74-B2C2-44BC-571E754FE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7673166-FF27-FEBA-5072-B80EE424F55A}"/>
              </a:ext>
            </a:extLst>
          </p:cNvPr>
          <p:cNvSpPr txBox="1">
            <a:spLocks/>
          </p:cNvSpPr>
          <p:nvPr/>
        </p:nvSpPr>
        <p:spPr>
          <a:xfrm>
            <a:off x="8148909" y="494583"/>
            <a:ext cx="3822189" cy="5868833"/>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spcAft>
                <a:spcPts val="600"/>
              </a:spcAft>
              <a:buFont typeface="Arial" panose="020B0604020202020204" pitchFamily="34" charset="0"/>
              <a:buNone/>
            </a:pPr>
            <a:r>
              <a:rPr lang="en-US" dirty="0">
                <a:solidFill>
                  <a:schemeClr val="accent1"/>
                </a:solidFill>
              </a:rPr>
              <a:t>Coffee Break – Reflect…</a:t>
            </a:r>
          </a:p>
          <a:p>
            <a:pPr marL="0" indent="0">
              <a:spcBef>
                <a:spcPts val="400"/>
              </a:spcBef>
              <a:spcAft>
                <a:spcPts val="600"/>
              </a:spcAft>
              <a:buFont typeface="Arial" panose="020B0604020202020204" pitchFamily="34" charset="0"/>
              <a:buNone/>
            </a:pPr>
            <a:endParaRPr lang="en-US" sz="2000" dirty="0"/>
          </a:p>
          <a:p>
            <a:pPr marL="0" indent="0">
              <a:spcBef>
                <a:spcPts val="400"/>
              </a:spcBef>
              <a:spcAft>
                <a:spcPts val="600"/>
              </a:spcAft>
              <a:buFont typeface="Arial" panose="020B0604020202020204" pitchFamily="34" charset="0"/>
              <a:buNone/>
            </a:pPr>
            <a:endParaRPr lang="en-US" sz="2000" dirty="0"/>
          </a:p>
          <a:p>
            <a:pPr marL="0" indent="0" algn="ctr">
              <a:spcBef>
                <a:spcPts val="400"/>
              </a:spcBef>
              <a:spcAft>
                <a:spcPts val="600"/>
              </a:spcAft>
              <a:buFont typeface="Arial" panose="020B0604020202020204" pitchFamily="34" charset="0"/>
              <a:buNone/>
            </a:pPr>
            <a:r>
              <a:rPr lang="en-US" sz="3200" dirty="0"/>
              <a:t>When do you notice the quality of your listening changing?</a:t>
            </a:r>
          </a:p>
          <a:p>
            <a:pPr marL="0" indent="0" algn="ctr">
              <a:spcBef>
                <a:spcPts val="400"/>
              </a:spcBef>
              <a:spcAft>
                <a:spcPts val="600"/>
              </a:spcAft>
              <a:buFont typeface="Arial" panose="020B0604020202020204" pitchFamily="34" charset="0"/>
              <a:buNone/>
            </a:pPr>
            <a:endParaRPr lang="en-US" sz="3200" dirty="0"/>
          </a:p>
          <a:p>
            <a:pPr marL="0" indent="0" algn="ctr">
              <a:spcBef>
                <a:spcPts val="400"/>
              </a:spcBef>
              <a:spcAft>
                <a:spcPts val="600"/>
              </a:spcAft>
              <a:buFont typeface="Arial" panose="020B0604020202020204" pitchFamily="34" charset="0"/>
              <a:buNone/>
            </a:pPr>
            <a:r>
              <a:rPr lang="en-US" sz="3200" dirty="0"/>
              <a:t>What causes this to happen?</a:t>
            </a:r>
          </a:p>
        </p:txBody>
      </p:sp>
    </p:spTree>
    <p:extLst>
      <p:ext uri="{BB962C8B-B14F-4D97-AF65-F5344CB8AC3E}">
        <p14:creationId xmlns:p14="http://schemas.microsoft.com/office/powerpoint/2010/main" val="2932526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29C59CE-9D5A-4E64-9F64-161998AB2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3AA4A8-D437-8E64-F2B3-ADF8EC9279CA}"/>
              </a:ext>
            </a:extLst>
          </p:cNvPr>
          <p:cNvSpPr>
            <a:spLocks noGrp="1"/>
          </p:cNvSpPr>
          <p:nvPr>
            <p:ph type="title"/>
          </p:nvPr>
        </p:nvSpPr>
        <p:spPr>
          <a:xfrm>
            <a:off x="6501809" y="520330"/>
            <a:ext cx="4851990" cy="1492892"/>
          </a:xfrm>
        </p:spPr>
        <p:txBody>
          <a:bodyPr vert="horz" lIns="91440" tIns="45720" rIns="91440" bIns="45720" rtlCol="0" anchor="b">
            <a:normAutofit/>
          </a:bodyPr>
          <a:lstStyle/>
          <a:p>
            <a:pPr algn="ctr" defTabSz="914400"/>
            <a:r>
              <a:rPr lang="en-US" sz="3400" kern="1200" dirty="0">
                <a:solidFill>
                  <a:schemeClr val="tx1"/>
                </a:solidFill>
                <a:latin typeface="+mj-lt"/>
                <a:ea typeface="+mj-ea"/>
                <a:cs typeface="+mj-cs"/>
              </a:rPr>
              <a:t>Mindset #2</a:t>
            </a:r>
          </a:p>
        </p:txBody>
      </p:sp>
      <p:pic>
        <p:nvPicPr>
          <p:cNvPr id="12" name="Picture 11" descr="A large ostrich with long legs digging a hole in sand.">
            <a:extLst>
              <a:ext uri="{FF2B5EF4-FFF2-40B4-BE49-F238E27FC236}">
                <a16:creationId xmlns:a16="http://schemas.microsoft.com/office/drawing/2014/main" id="{6F854B25-263D-7BEB-FBA5-84BBA6463642}"/>
              </a:ext>
            </a:extLst>
          </p:cNvPr>
          <p:cNvPicPr>
            <a:picLocks noChangeAspect="1"/>
          </p:cNvPicPr>
          <p:nvPr/>
        </p:nvPicPr>
        <p:blipFill>
          <a:blip r:embed="rId3" cstate="hqprint">
            <a:extLst>
              <a:ext uri="{28A0092B-C50C-407E-A947-70E740481C1C}">
                <a14:useLocalDpi xmlns:a14="http://schemas.microsoft.com/office/drawing/2010/main"/>
              </a:ext>
            </a:extLst>
          </a:blip>
          <a:srcRect r="-5" b="14035"/>
          <a:stretch/>
        </p:blipFill>
        <p:spPr>
          <a:xfrm>
            <a:off x="2" y="2"/>
            <a:ext cx="2873113" cy="2520153"/>
          </a:xfrm>
          <a:custGeom>
            <a:avLst/>
            <a:gdLst/>
            <a:ahLst/>
            <a:cxnLst/>
            <a:rect l="l" t="t" r="r" b="b"/>
            <a:pathLst>
              <a:path w="2873113" h="2520153">
                <a:moveTo>
                  <a:pt x="0" y="0"/>
                </a:moveTo>
                <a:lnTo>
                  <a:pt x="2863050" y="0"/>
                </a:lnTo>
                <a:lnTo>
                  <a:pt x="2860357" y="23417"/>
                </a:lnTo>
                <a:cubicBezTo>
                  <a:pt x="2854714" y="58297"/>
                  <a:pt x="2848787" y="93209"/>
                  <a:pt x="2846577" y="128562"/>
                </a:cubicBezTo>
                <a:cubicBezTo>
                  <a:pt x="2835325" y="313204"/>
                  <a:pt x="2844701" y="497594"/>
                  <a:pt x="2857292" y="681606"/>
                </a:cubicBezTo>
                <a:cubicBezTo>
                  <a:pt x="2874974" y="930009"/>
                  <a:pt x="2873501" y="1179283"/>
                  <a:pt x="2852872" y="1427485"/>
                </a:cubicBezTo>
                <a:cubicBezTo>
                  <a:pt x="2831655" y="1647555"/>
                  <a:pt x="2835660" y="1869138"/>
                  <a:pt x="2864794" y="2088415"/>
                </a:cubicBezTo>
                <a:cubicBezTo>
                  <a:pt x="2882609" y="2212685"/>
                  <a:pt x="2866535" y="2338091"/>
                  <a:pt x="2864794" y="2462992"/>
                </a:cubicBezTo>
                <a:lnTo>
                  <a:pt x="2863832" y="2503401"/>
                </a:lnTo>
                <a:lnTo>
                  <a:pt x="2759379" y="2506812"/>
                </a:lnTo>
                <a:cubicBezTo>
                  <a:pt x="2718815" y="2505399"/>
                  <a:pt x="2678327" y="2501250"/>
                  <a:pt x="2638141" y="2494371"/>
                </a:cubicBezTo>
                <a:cubicBezTo>
                  <a:pt x="2542898" y="2477013"/>
                  <a:pt x="2447655" y="2484775"/>
                  <a:pt x="2352412" y="2491125"/>
                </a:cubicBezTo>
                <a:cubicBezTo>
                  <a:pt x="2090938" y="2508483"/>
                  <a:pt x="1829464" y="2529652"/>
                  <a:pt x="1567101" y="2515539"/>
                </a:cubicBezTo>
                <a:cubicBezTo>
                  <a:pt x="1511098" y="2512576"/>
                  <a:pt x="1456492" y="2499593"/>
                  <a:pt x="1400871" y="2494229"/>
                </a:cubicBezTo>
                <a:cubicBezTo>
                  <a:pt x="1239211" y="2478564"/>
                  <a:pt x="1078187" y="2496912"/>
                  <a:pt x="916909" y="2504391"/>
                </a:cubicBezTo>
                <a:cubicBezTo>
                  <a:pt x="738423" y="2515144"/>
                  <a:pt x="559493" y="2512971"/>
                  <a:pt x="381262" y="2497899"/>
                </a:cubicBezTo>
                <a:cubicBezTo>
                  <a:pt x="284495" y="2488444"/>
                  <a:pt x="187601" y="2485233"/>
                  <a:pt x="90675" y="2486397"/>
                </a:cubicBezTo>
                <a:lnTo>
                  <a:pt x="0" y="2490996"/>
                </a:lnTo>
                <a:close/>
              </a:path>
            </a:pathLst>
          </a:custGeom>
        </p:spPr>
      </p:pic>
      <p:pic>
        <p:nvPicPr>
          <p:cNvPr id="10" name="Picture 9" descr="Two boys wearing red capes and holding swords - appearing to be fighting in a playful way.">
            <a:extLst>
              <a:ext uri="{FF2B5EF4-FFF2-40B4-BE49-F238E27FC236}">
                <a16:creationId xmlns:a16="http://schemas.microsoft.com/office/drawing/2014/main" id="{34B0FDF8-0708-E139-4CAD-E55433BA015F}"/>
              </a:ext>
            </a:extLst>
          </p:cNvPr>
          <p:cNvPicPr>
            <a:picLocks noChangeAspect="1"/>
          </p:cNvPicPr>
          <p:nvPr/>
        </p:nvPicPr>
        <p:blipFill>
          <a:blip r:embed="rId4" cstate="hqprint">
            <a:extLst>
              <a:ext uri="{28A0092B-C50C-407E-A947-70E740481C1C}">
                <a14:useLocalDpi xmlns:a14="http://schemas.microsoft.com/office/drawing/2010/main"/>
              </a:ext>
            </a:extLst>
          </a:blip>
          <a:srcRect b="-6"/>
          <a:stretch/>
        </p:blipFill>
        <p:spPr>
          <a:xfrm>
            <a:off x="3060436" y="10"/>
            <a:ext cx="2843573" cy="2524624"/>
          </a:xfrm>
          <a:custGeom>
            <a:avLst/>
            <a:gdLst/>
            <a:ahLst/>
            <a:cxnLst/>
            <a:rect l="l" t="t" r="r" b="b"/>
            <a:pathLst>
              <a:path w="2843573" h="2524634">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p:spPr>
      </p:pic>
      <p:sp>
        <p:nvSpPr>
          <p:cNvPr id="19" name="sketch line">
            <a:extLst>
              <a:ext uri="{FF2B5EF4-FFF2-40B4-BE49-F238E27FC236}">
                <a16:creationId xmlns:a16="http://schemas.microsoft.com/office/drawing/2014/main" id="{2EA3E16E-E32B-4992-ADBC-EA9C33A6F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9" y="257927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lose up of a new leaf growing.">
            <a:extLst>
              <a:ext uri="{FF2B5EF4-FFF2-40B4-BE49-F238E27FC236}">
                <a16:creationId xmlns:a16="http://schemas.microsoft.com/office/drawing/2014/main" id="{921F5263-A8FD-6B4C-1D1B-61A15F1694CA}"/>
              </a:ext>
            </a:extLst>
          </p:cNvPr>
          <p:cNvPicPr>
            <a:picLocks noGrp="1" noChangeAspect="1"/>
          </p:cNvPicPr>
          <p:nvPr>
            <p:ph idx="4294967295"/>
          </p:nvPr>
        </p:nvPicPr>
        <p:blipFill rotWithShape="1">
          <a:blip r:embed="rId5" cstate="hqprint">
            <a:extLst>
              <a:ext uri="{28A0092B-C50C-407E-A947-70E740481C1C}">
                <a14:useLocalDpi xmlns:a14="http://schemas.microsoft.com/office/drawing/2010/main"/>
              </a:ext>
            </a:extLst>
          </a:blip>
          <a:srcRect/>
          <a:stretch/>
        </p:blipFill>
        <p:spPr>
          <a:xfrm>
            <a:off x="1" y="2716074"/>
            <a:ext cx="5909625" cy="4141924"/>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p:spPr>
      </p:pic>
      <p:sp>
        <p:nvSpPr>
          <p:cNvPr id="13" name="Title 1">
            <a:extLst>
              <a:ext uri="{FF2B5EF4-FFF2-40B4-BE49-F238E27FC236}">
                <a16:creationId xmlns:a16="http://schemas.microsoft.com/office/drawing/2014/main" id="{8692A5A1-70D2-8362-3F53-FC99BFA778F2}"/>
              </a:ext>
            </a:extLst>
          </p:cNvPr>
          <p:cNvSpPr txBox="1">
            <a:spLocks/>
          </p:cNvSpPr>
          <p:nvPr/>
        </p:nvSpPr>
        <p:spPr>
          <a:xfrm>
            <a:off x="6501809" y="3429000"/>
            <a:ext cx="4851990" cy="2479548"/>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4000" dirty="0"/>
              <a:t>How am I choosing to use myself in this moment?</a:t>
            </a:r>
            <a:br>
              <a:rPr lang="en-US" sz="4000" dirty="0"/>
            </a:br>
            <a:endParaRPr lang="en-US" sz="4000" dirty="0"/>
          </a:p>
        </p:txBody>
      </p:sp>
    </p:spTree>
    <p:extLst>
      <p:ext uri="{BB962C8B-B14F-4D97-AF65-F5344CB8AC3E}">
        <p14:creationId xmlns:p14="http://schemas.microsoft.com/office/powerpoint/2010/main" val="2556306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950EF46-4A36-EEBF-EDF3-35EA647844E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Amygdala Highjack</a:t>
            </a:r>
          </a:p>
        </p:txBody>
      </p:sp>
      <p:grpSp>
        <p:nvGrpSpPr>
          <p:cNvPr id="16" name="Group 15" descr="A swirl diagram showing the emotional responses to difficult experiences using words: at the top “Amygdala Hijack”, middle “Emotions Spike”.">
            <a:extLst>
              <a:ext uri="{FF2B5EF4-FFF2-40B4-BE49-F238E27FC236}">
                <a16:creationId xmlns:a16="http://schemas.microsoft.com/office/drawing/2014/main" id="{D6EBFF00-D8F1-4B11-9A88-47E9440D13F2}"/>
              </a:ext>
            </a:extLst>
          </p:cNvPr>
          <p:cNvGrpSpPr/>
          <p:nvPr/>
        </p:nvGrpSpPr>
        <p:grpSpPr>
          <a:xfrm>
            <a:off x="3168553" y="-503684"/>
            <a:ext cx="8854121" cy="7234238"/>
            <a:chOff x="2392707" y="1168195"/>
            <a:chExt cx="6357673" cy="4063015"/>
          </a:xfrm>
        </p:grpSpPr>
        <p:grpSp>
          <p:nvGrpSpPr>
            <p:cNvPr id="17" name="Group 16">
              <a:extLst>
                <a:ext uri="{FF2B5EF4-FFF2-40B4-BE49-F238E27FC236}">
                  <a16:creationId xmlns:a16="http://schemas.microsoft.com/office/drawing/2014/main" id="{591B17BB-4D7C-4411-B6EE-196586748125}"/>
                </a:ext>
              </a:extLst>
            </p:cNvPr>
            <p:cNvGrpSpPr/>
            <p:nvPr/>
          </p:nvGrpSpPr>
          <p:grpSpPr>
            <a:xfrm>
              <a:off x="2912457" y="1168195"/>
              <a:ext cx="3095381" cy="4063015"/>
              <a:chOff x="1838753" y="1201785"/>
              <a:chExt cx="3450240" cy="4528803"/>
            </a:xfrm>
          </p:grpSpPr>
          <p:grpSp>
            <p:nvGrpSpPr>
              <p:cNvPr id="20" name="Group 19">
                <a:extLst>
                  <a:ext uri="{FF2B5EF4-FFF2-40B4-BE49-F238E27FC236}">
                    <a16:creationId xmlns:a16="http://schemas.microsoft.com/office/drawing/2014/main" id="{63C63D5A-AC2C-4978-9157-5167359DCC5B}"/>
                  </a:ext>
                </a:extLst>
              </p:cNvPr>
              <p:cNvGrpSpPr/>
              <p:nvPr/>
            </p:nvGrpSpPr>
            <p:grpSpPr>
              <a:xfrm>
                <a:off x="1838753" y="1201785"/>
                <a:ext cx="3450240" cy="4528803"/>
                <a:chOff x="4102100" y="762419"/>
                <a:chExt cx="3543300" cy="4650955"/>
              </a:xfrm>
            </p:grpSpPr>
            <p:sp>
              <p:nvSpPr>
                <p:cNvPr id="13" name="Rectangle 12">
                  <a:extLst>
                    <a:ext uri="{FF2B5EF4-FFF2-40B4-BE49-F238E27FC236}">
                      <a16:creationId xmlns:a16="http://schemas.microsoft.com/office/drawing/2014/main" id="{854E91C1-50A7-4623-9AF2-4E58B9C14D83}"/>
                    </a:ext>
                  </a:extLst>
                </p:cNvPr>
                <p:cNvSpPr/>
                <p:nvPr/>
              </p:nvSpPr>
              <p:spPr>
                <a:xfrm>
                  <a:off x="6191249" y="3957606"/>
                  <a:ext cx="628649" cy="345925"/>
                </a:xfrm>
                <a:custGeom>
                  <a:avLst/>
                  <a:gdLst>
                    <a:gd name="connsiteX0" fmla="*/ 0 w 730250"/>
                    <a:gd name="connsiteY0" fmla="*/ 0 h 396207"/>
                    <a:gd name="connsiteX1" fmla="*/ 730250 w 730250"/>
                    <a:gd name="connsiteY1" fmla="*/ 0 h 396207"/>
                    <a:gd name="connsiteX2" fmla="*/ 730250 w 730250"/>
                    <a:gd name="connsiteY2" fmla="*/ 396207 h 396207"/>
                    <a:gd name="connsiteX3" fmla="*/ 0 w 730250"/>
                    <a:gd name="connsiteY3" fmla="*/ 396207 h 396207"/>
                    <a:gd name="connsiteX4" fmla="*/ 0 w 730250"/>
                    <a:gd name="connsiteY4" fmla="*/ 0 h 396207"/>
                    <a:gd name="connsiteX0" fmla="*/ 0 w 730250"/>
                    <a:gd name="connsiteY0" fmla="*/ 0 h 396207"/>
                    <a:gd name="connsiteX1" fmla="*/ 730250 w 730250"/>
                    <a:gd name="connsiteY1" fmla="*/ 0 h 396207"/>
                    <a:gd name="connsiteX2" fmla="*/ 730250 w 730250"/>
                    <a:gd name="connsiteY2" fmla="*/ 396207 h 396207"/>
                    <a:gd name="connsiteX3" fmla="*/ 371475 w 730250"/>
                    <a:gd name="connsiteY3" fmla="*/ 396207 h 396207"/>
                    <a:gd name="connsiteX4" fmla="*/ 0 w 730250"/>
                    <a:gd name="connsiteY4" fmla="*/ 396207 h 396207"/>
                    <a:gd name="connsiteX5" fmla="*/ 0 w 730250"/>
                    <a:gd name="connsiteY5" fmla="*/ 0 h 396207"/>
                    <a:gd name="connsiteX0" fmla="*/ 3175 w 733425"/>
                    <a:gd name="connsiteY0" fmla="*/ 0 h 396207"/>
                    <a:gd name="connsiteX1" fmla="*/ 733425 w 733425"/>
                    <a:gd name="connsiteY1" fmla="*/ 0 h 396207"/>
                    <a:gd name="connsiteX2" fmla="*/ 733425 w 733425"/>
                    <a:gd name="connsiteY2" fmla="*/ 396207 h 396207"/>
                    <a:gd name="connsiteX3" fmla="*/ 374650 w 733425"/>
                    <a:gd name="connsiteY3" fmla="*/ 396207 h 396207"/>
                    <a:gd name="connsiteX4" fmla="*/ 0 w 733425"/>
                    <a:gd name="connsiteY4" fmla="*/ 262857 h 396207"/>
                    <a:gd name="connsiteX5" fmla="*/ 3175 w 733425"/>
                    <a:gd name="connsiteY5" fmla="*/ 0 h 396207"/>
                    <a:gd name="connsiteX0" fmla="*/ 3175 w 733425"/>
                    <a:gd name="connsiteY0" fmla="*/ 0 h 396207"/>
                    <a:gd name="connsiteX1" fmla="*/ 733425 w 733425"/>
                    <a:gd name="connsiteY1" fmla="*/ 0 h 396207"/>
                    <a:gd name="connsiteX2" fmla="*/ 733425 w 733425"/>
                    <a:gd name="connsiteY2" fmla="*/ 396207 h 396207"/>
                    <a:gd name="connsiteX3" fmla="*/ 484188 w 733425"/>
                    <a:gd name="connsiteY3" fmla="*/ 389063 h 396207"/>
                    <a:gd name="connsiteX4" fmla="*/ 0 w 733425"/>
                    <a:gd name="connsiteY4" fmla="*/ 262857 h 396207"/>
                    <a:gd name="connsiteX5" fmla="*/ 3175 w 733425"/>
                    <a:gd name="connsiteY5" fmla="*/ 0 h 396207"/>
                    <a:gd name="connsiteX0" fmla="*/ 9 w 730259"/>
                    <a:gd name="connsiteY0" fmla="*/ 0 h 396207"/>
                    <a:gd name="connsiteX1" fmla="*/ 730259 w 730259"/>
                    <a:gd name="connsiteY1" fmla="*/ 0 h 396207"/>
                    <a:gd name="connsiteX2" fmla="*/ 730259 w 730259"/>
                    <a:gd name="connsiteY2" fmla="*/ 396207 h 396207"/>
                    <a:gd name="connsiteX3" fmla="*/ 481022 w 730259"/>
                    <a:gd name="connsiteY3" fmla="*/ 389063 h 396207"/>
                    <a:gd name="connsiteX4" fmla="*/ 101609 w 730259"/>
                    <a:gd name="connsiteY4" fmla="*/ 231901 h 396207"/>
                    <a:gd name="connsiteX5" fmla="*/ 9 w 730259"/>
                    <a:gd name="connsiteY5" fmla="*/ 0 h 396207"/>
                    <a:gd name="connsiteX0" fmla="*/ 9 w 730259"/>
                    <a:gd name="connsiteY0" fmla="*/ 0 h 405732"/>
                    <a:gd name="connsiteX1" fmla="*/ 730259 w 730259"/>
                    <a:gd name="connsiteY1" fmla="*/ 0 h 405732"/>
                    <a:gd name="connsiteX2" fmla="*/ 730259 w 730259"/>
                    <a:gd name="connsiteY2" fmla="*/ 396207 h 405732"/>
                    <a:gd name="connsiteX3" fmla="*/ 471497 w 730259"/>
                    <a:gd name="connsiteY3" fmla="*/ 405732 h 405732"/>
                    <a:gd name="connsiteX4" fmla="*/ 101609 w 730259"/>
                    <a:gd name="connsiteY4" fmla="*/ 231901 h 405732"/>
                    <a:gd name="connsiteX5" fmla="*/ 9 w 730259"/>
                    <a:gd name="connsiteY5" fmla="*/ 0 h 405732"/>
                    <a:gd name="connsiteX0" fmla="*/ 9 w 730259"/>
                    <a:gd name="connsiteY0" fmla="*/ 0 h 396207"/>
                    <a:gd name="connsiteX1" fmla="*/ 730259 w 730259"/>
                    <a:gd name="connsiteY1" fmla="*/ 0 h 396207"/>
                    <a:gd name="connsiteX2" fmla="*/ 730259 w 730259"/>
                    <a:gd name="connsiteY2" fmla="*/ 396207 h 396207"/>
                    <a:gd name="connsiteX3" fmla="*/ 476259 w 730259"/>
                    <a:gd name="connsiteY3" fmla="*/ 396207 h 396207"/>
                    <a:gd name="connsiteX4" fmla="*/ 101609 w 730259"/>
                    <a:gd name="connsiteY4" fmla="*/ 231901 h 396207"/>
                    <a:gd name="connsiteX5" fmla="*/ 9 w 730259"/>
                    <a:gd name="connsiteY5" fmla="*/ 0 h 396207"/>
                    <a:gd name="connsiteX0" fmla="*/ 9 w 730259"/>
                    <a:gd name="connsiteY0" fmla="*/ 0 h 405732"/>
                    <a:gd name="connsiteX1" fmla="*/ 730259 w 730259"/>
                    <a:gd name="connsiteY1" fmla="*/ 0 h 405732"/>
                    <a:gd name="connsiteX2" fmla="*/ 730259 w 730259"/>
                    <a:gd name="connsiteY2" fmla="*/ 396207 h 405732"/>
                    <a:gd name="connsiteX3" fmla="*/ 469115 w 730259"/>
                    <a:gd name="connsiteY3" fmla="*/ 405732 h 405732"/>
                    <a:gd name="connsiteX4" fmla="*/ 101609 w 730259"/>
                    <a:gd name="connsiteY4" fmla="*/ 231901 h 405732"/>
                    <a:gd name="connsiteX5" fmla="*/ 9 w 730259"/>
                    <a:gd name="connsiteY5" fmla="*/ 0 h 405732"/>
                    <a:gd name="connsiteX0" fmla="*/ 92 w 635092"/>
                    <a:gd name="connsiteY0" fmla="*/ 2381 h 405732"/>
                    <a:gd name="connsiteX1" fmla="*/ 635092 w 635092"/>
                    <a:gd name="connsiteY1" fmla="*/ 0 h 405732"/>
                    <a:gd name="connsiteX2" fmla="*/ 635092 w 635092"/>
                    <a:gd name="connsiteY2" fmla="*/ 396207 h 405732"/>
                    <a:gd name="connsiteX3" fmla="*/ 373948 w 635092"/>
                    <a:gd name="connsiteY3" fmla="*/ 405732 h 405732"/>
                    <a:gd name="connsiteX4" fmla="*/ 6442 w 635092"/>
                    <a:gd name="connsiteY4" fmla="*/ 231901 h 405732"/>
                    <a:gd name="connsiteX5" fmla="*/ 92 w 635092"/>
                    <a:gd name="connsiteY5" fmla="*/ 2381 h 405732"/>
                    <a:gd name="connsiteX0" fmla="*/ 193 w 630431"/>
                    <a:gd name="connsiteY0" fmla="*/ 2381 h 405732"/>
                    <a:gd name="connsiteX1" fmla="*/ 630431 w 630431"/>
                    <a:gd name="connsiteY1" fmla="*/ 0 h 405732"/>
                    <a:gd name="connsiteX2" fmla="*/ 630431 w 630431"/>
                    <a:gd name="connsiteY2" fmla="*/ 396207 h 405732"/>
                    <a:gd name="connsiteX3" fmla="*/ 369287 w 630431"/>
                    <a:gd name="connsiteY3" fmla="*/ 405732 h 405732"/>
                    <a:gd name="connsiteX4" fmla="*/ 1781 w 630431"/>
                    <a:gd name="connsiteY4" fmla="*/ 231901 h 405732"/>
                    <a:gd name="connsiteX5" fmla="*/ 193 w 630431"/>
                    <a:gd name="connsiteY5" fmla="*/ 2381 h 405732"/>
                    <a:gd name="connsiteX0" fmla="*/ 7937 w 628650"/>
                    <a:gd name="connsiteY0" fmla="*/ 4762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7937 w 628650"/>
                    <a:gd name="connsiteY5" fmla="*/ 4762 h 405732"/>
                    <a:gd name="connsiteX0" fmla="*/ 794 w 628650"/>
                    <a:gd name="connsiteY0" fmla="*/ 7143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794 w 628650"/>
                    <a:gd name="connsiteY5" fmla="*/ 7143 h 405732"/>
                    <a:gd name="connsiteX0" fmla="*/ 192 w 630430"/>
                    <a:gd name="connsiteY0" fmla="*/ 7143 h 405732"/>
                    <a:gd name="connsiteX1" fmla="*/ 630430 w 630430"/>
                    <a:gd name="connsiteY1" fmla="*/ 0 h 405732"/>
                    <a:gd name="connsiteX2" fmla="*/ 630430 w 630430"/>
                    <a:gd name="connsiteY2" fmla="*/ 396207 h 405732"/>
                    <a:gd name="connsiteX3" fmla="*/ 369286 w 630430"/>
                    <a:gd name="connsiteY3" fmla="*/ 405732 h 405732"/>
                    <a:gd name="connsiteX4" fmla="*/ 1780 w 630430"/>
                    <a:gd name="connsiteY4" fmla="*/ 231901 h 405732"/>
                    <a:gd name="connsiteX5" fmla="*/ 192 w 630430"/>
                    <a:gd name="connsiteY5" fmla="*/ 7143 h 405732"/>
                    <a:gd name="connsiteX0" fmla="*/ 5556 w 628650"/>
                    <a:gd name="connsiteY0" fmla="*/ 2381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5556 w 628650"/>
                    <a:gd name="connsiteY5" fmla="*/ 2381 h 405732"/>
                    <a:gd name="connsiteX0" fmla="*/ 794 w 628650"/>
                    <a:gd name="connsiteY0" fmla="*/ 2381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794 w 628650"/>
                    <a:gd name="connsiteY5" fmla="*/ 2381 h 405732"/>
                    <a:gd name="connsiteX0" fmla="*/ 193 w 628049"/>
                    <a:gd name="connsiteY0" fmla="*/ 2381 h 405732"/>
                    <a:gd name="connsiteX1" fmla="*/ 628049 w 628049"/>
                    <a:gd name="connsiteY1" fmla="*/ 0 h 405732"/>
                    <a:gd name="connsiteX2" fmla="*/ 628049 w 628049"/>
                    <a:gd name="connsiteY2" fmla="*/ 396207 h 405732"/>
                    <a:gd name="connsiteX3" fmla="*/ 366905 w 628049"/>
                    <a:gd name="connsiteY3" fmla="*/ 405732 h 405732"/>
                    <a:gd name="connsiteX4" fmla="*/ 1781 w 628049"/>
                    <a:gd name="connsiteY4" fmla="*/ 162078 h 405732"/>
                    <a:gd name="connsiteX5" fmla="*/ 193 w 628049"/>
                    <a:gd name="connsiteY5" fmla="*/ 2381 h 405732"/>
                    <a:gd name="connsiteX0" fmla="*/ 793 w 628649"/>
                    <a:gd name="connsiteY0" fmla="*/ 2381 h 405732"/>
                    <a:gd name="connsiteX1" fmla="*/ 628649 w 628649"/>
                    <a:gd name="connsiteY1" fmla="*/ 0 h 405732"/>
                    <a:gd name="connsiteX2" fmla="*/ 628649 w 628649"/>
                    <a:gd name="connsiteY2" fmla="*/ 396207 h 405732"/>
                    <a:gd name="connsiteX3" fmla="*/ 367505 w 628649"/>
                    <a:gd name="connsiteY3" fmla="*/ 405732 h 405732"/>
                    <a:gd name="connsiteX4" fmla="*/ 0 w 628649"/>
                    <a:gd name="connsiteY4" fmla="*/ 162078 h 405732"/>
                    <a:gd name="connsiteX5" fmla="*/ 793 w 628649"/>
                    <a:gd name="connsiteY5" fmla="*/ 2381 h 40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649" h="405732">
                      <a:moveTo>
                        <a:pt x="793" y="2381"/>
                      </a:moveTo>
                      <a:lnTo>
                        <a:pt x="628649" y="0"/>
                      </a:lnTo>
                      <a:lnTo>
                        <a:pt x="628649" y="396207"/>
                      </a:lnTo>
                      <a:lnTo>
                        <a:pt x="367505" y="405732"/>
                      </a:lnTo>
                      <a:lnTo>
                        <a:pt x="0" y="162078"/>
                      </a:lnTo>
                      <a:cubicBezTo>
                        <a:pt x="1058" y="74459"/>
                        <a:pt x="-265" y="90000"/>
                        <a:pt x="793" y="2381"/>
                      </a:cubicBezTo>
                      <a:close/>
                    </a:path>
                  </a:pathLst>
                </a:custGeom>
                <a:gradFill>
                  <a:gsLst>
                    <a:gs pos="100000">
                      <a:srgbClr val="27D639"/>
                    </a:gs>
                    <a:gs pos="23000">
                      <a:srgbClr val="1C9F2C"/>
                    </a:gs>
                  </a:gsLst>
                  <a:path path="circle">
                    <a:fillToRect l="100000" t="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5">
                  <a:extLst>
                    <a:ext uri="{FF2B5EF4-FFF2-40B4-BE49-F238E27FC236}">
                      <a16:creationId xmlns:a16="http://schemas.microsoft.com/office/drawing/2014/main" id="{D6F1BD84-D177-4301-915E-F2C8E95DDF05}"/>
                    </a:ext>
                  </a:extLst>
                </p:cNvPr>
                <p:cNvSpPr/>
                <p:nvPr/>
              </p:nvSpPr>
              <p:spPr>
                <a:xfrm>
                  <a:off x="4598710" y="3274623"/>
                  <a:ext cx="1963834" cy="460188"/>
                </a:xfrm>
                <a:custGeom>
                  <a:avLst/>
                  <a:gdLst>
                    <a:gd name="connsiteX0" fmla="*/ 0 w 1467485"/>
                    <a:gd name="connsiteY0" fmla="*/ 0 h 406401"/>
                    <a:gd name="connsiteX1" fmla="*/ 1467485 w 1467485"/>
                    <a:gd name="connsiteY1" fmla="*/ 0 h 406401"/>
                    <a:gd name="connsiteX2" fmla="*/ 1467485 w 1467485"/>
                    <a:gd name="connsiteY2" fmla="*/ 406401 h 406401"/>
                    <a:gd name="connsiteX3" fmla="*/ 0 w 1467485"/>
                    <a:gd name="connsiteY3" fmla="*/ 406401 h 406401"/>
                    <a:gd name="connsiteX4" fmla="*/ 0 w 1467485"/>
                    <a:gd name="connsiteY4" fmla="*/ 0 h 406401"/>
                    <a:gd name="connsiteX0" fmla="*/ 263877 w 1731362"/>
                    <a:gd name="connsiteY0" fmla="*/ 0 h 406401"/>
                    <a:gd name="connsiteX1" fmla="*/ 1731362 w 1731362"/>
                    <a:gd name="connsiteY1" fmla="*/ 0 h 406401"/>
                    <a:gd name="connsiteX2" fmla="*/ 1731362 w 1731362"/>
                    <a:gd name="connsiteY2" fmla="*/ 406401 h 406401"/>
                    <a:gd name="connsiteX3" fmla="*/ 263877 w 1731362"/>
                    <a:gd name="connsiteY3" fmla="*/ 406401 h 406401"/>
                    <a:gd name="connsiteX4" fmla="*/ 263877 w 1731362"/>
                    <a:gd name="connsiteY4" fmla="*/ 0 h 406401"/>
                    <a:gd name="connsiteX0" fmla="*/ 283981 w 1751466"/>
                    <a:gd name="connsiteY0" fmla="*/ 0 h 406401"/>
                    <a:gd name="connsiteX1" fmla="*/ 1751466 w 1751466"/>
                    <a:gd name="connsiteY1" fmla="*/ 0 h 406401"/>
                    <a:gd name="connsiteX2" fmla="*/ 1751466 w 1751466"/>
                    <a:gd name="connsiteY2" fmla="*/ 406401 h 406401"/>
                    <a:gd name="connsiteX3" fmla="*/ 283981 w 1751466"/>
                    <a:gd name="connsiteY3" fmla="*/ 406401 h 406401"/>
                    <a:gd name="connsiteX4" fmla="*/ 283981 w 1751466"/>
                    <a:gd name="connsiteY4" fmla="*/ 0 h 406401"/>
                    <a:gd name="connsiteX0" fmla="*/ 283981 w 1751466"/>
                    <a:gd name="connsiteY0" fmla="*/ 33866 h 440267"/>
                    <a:gd name="connsiteX1" fmla="*/ 1751466 w 1751466"/>
                    <a:gd name="connsiteY1" fmla="*/ 33866 h 440267"/>
                    <a:gd name="connsiteX2" fmla="*/ 1751466 w 1751466"/>
                    <a:gd name="connsiteY2" fmla="*/ 440267 h 440267"/>
                    <a:gd name="connsiteX3" fmla="*/ 283981 w 1751466"/>
                    <a:gd name="connsiteY3" fmla="*/ 440267 h 440267"/>
                    <a:gd name="connsiteX4" fmla="*/ 283981 w 1751466"/>
                    <a:gd name="connsiteY4" fmla="*/ 33866 h 440267"/>
                    <a:gd name="connsiteX0" fmla="*/ 283981 w 2535691"/>
                    <a:gd name="connsiteY0" fmla="*/ 14719 h 421120"/>
                    <a:gd name="connsiteX1" fmla="*/ 2535691 w 2535691"/>
                    <a:gd name="connsiteY1" fmla="*/ 182994 h 421120"/>
                    <a:gd name="connsiteX2" fmla="*/ 1751466 w 2535691"/>
                    <a:gd name="connsiteY2" fmla="*/ 421120 h 421120"/>
                    <a:gd name="connsiteX3" fmla="*/ 283981 w 2535691"/>
                    <a:gd name="connsiteY3" fmla="*/ 421120 h 421120"/>
                    <a:gd name="connsiteX4" fmla="*/ 283981 w 2535691"/>
                    <a:gd name="connsiteY4" fmla="*/ 14719 h 421120"/>
                    <a:gd name="connsiteX0" fmla="*/ 283981 w 2535691"/>
                    <a:gd name="connsiteY0" fmla="*/ 38262 h 444663"/>
                    <a:gd name="connsiteX1" fmla="*/ 2535691 w 2535691"/>
                    <a:gd name="connsiteY1" fmla="*/ 206537 h 444663"/>
                    <a:gd name="connsiteX2" fmla="*/ 1751466 w 2535691"/>
                    <a:gd name="connsiteY2" fmla="*/ 444663 h 444663"/>
                    <a:gd name="connsiteX3" fmla="*/ 283981 w 2535691"/>
                    <a:gd name="connsiteY3" fmla="*/ 444663 h 444663"/>
                    <a:gd name="connsiteX4" fmla="*/ 283981 w 2535691"/>
                    <a:gd name="connsiteY4" fmla="*/ 38262 h 444663"/>
                    <a:gd name="connsiteX0" fmla="*/ 283981 w 2535691"/>
                    <a:gd name="connsiteY0" fmla="*/ 38262 h 470063"/>
                    <a:gd name="connsiteX1" fmla="*/ 2535691 w 2535691"/>
                    <a:gd name="connsiteY1" fmla="*/ 206537 h 470063"/>
                    <a:gd name="connsiteX2" fmla="*/ 1783216 w 2535691"/>
                    <a:gd name="connsiteY2" fmla="*/ 470063 h 470063"/>
                    <a:gd name="connsiteX3" fmla="*/ 283981 w 2535691"/>
                    <a:gd name="connsiteY3" fmla="*/ 444663 h 470063"/>
                    <a:gd name="connsiteX4" fmla="*/ 283981 w 2535691"/>
                    <a:gd name="connsiteY4" fmla="*/ 38262 h 470063"/>
                    <a:gd name="connsiteX0" fmla="*/ 283981 w 2542041"/>
                    <a:gd name="connsiteY0" fmla="*/ 37496 h 469297"/>
                    <a:gd name="connsiteX1" fmla="*/ 2542041 w 2542041"/>
                    <a:gd name="connsiteY1" fmla="*/ 208946 h 469297"/>
                    <a:gd name="connsiteX2" fmla="*/ 1783216 w 2542041"/>
                    <a:gd name="connsiteY2" fmla="*/ 469297 h 469297"/>
                    <a:gd name="connsiteX3" fmla="*/ 283981 w 2542041"/>
                    <a:gd name="connsiteY3" fmla="*/ 443897 h 469297"/>
                    <a:gd name="connsiteX4" fmla="*/ 283981 w 2542041"/>
                    <a:gd name="connsiteY4" fmla="*/ 37496 h 469297"/>
                    <a:gd name="connsiteX0" fmla="*/ 283981 w 2542041"/>
                    <a:gd name="connsiteY0" fmla="*/ 39517 h 471318"/>
                    <a:gd name="connsiteX1" fmla="*/ 2542041 w 2542041"/>
                    <a:gd name="connsiteY1" fmla="*/ 210967 h 471318"/>
                    <a:gd name="connsiteX2" fmla="*/ 1783216 w 2542041"/>
                    <a:gd name="connsiteY2" fmla="*/ 471318 h 471318"/>
                    <a:gd name="connsiteX3" fmla="*/ 283981 w 2542041"/>
                    <a:gd name="connsiteY3" fmla="*/ 445918 h 471318"/>
                    <a:gd name="connsiteX4" fmla="*/ 283981 w 2542041"/>
                    <a:gd name="connsiteY4" fmla="*/ 39517 h 471318"/>
                    <a:gd name="connsiteX0" fmla="*/ 283981 w 2392816"/>
                    <a:gd name="connsiteY0" fmla="*/ 25873 h 457674"/>
                    <a:gd name="connsiteX1" fmla="*/ 2392816 w 2392816"/>
                    <a:gd name="connsiteY1" fmla="*/ 270348 h 457674"/>
                    <a:gd name="connsiteX2" fmla="*/ 1783216 w 2392816"/>
                    <a:gd name="connsiteY2" fmla="*/ 457674 h 457674"/>
                    <a:gd name="connsiteX3" fmla="*/ 283981 w 2392816"/>
                    <a:gd name="connsiteY3" fmla="*/ 432274 h 457674"/>
                    <a:gd name="connsiteX4" fmla="*/ 283981 w 2392816"/>
                    <a:gd name="connsiteY4" fmla="*/ 25873 h 457674"/>
                    <a:gd name="connsiteX0" fmla="*/ 283981 w 2392816"/>
                    <a:gd name="connsiteY0" fmla="*/ 39095 h 470896"/>
                    <a:gd name="connsiteX1" fmla="*/ 2392816 w 2392816"/>
                    <a:gd name="connsiteY1" fmla="*/ 283570 h 470896"/>
                    <a:gd name="connsiteX2" fmla="*/ 1783216 w 2392816"/>
                    <a:gd name="connsiteY2" fmla="*/ 470896 h 470896"/>
                    <a:gd name="connsiteX3" fmla="*/ 283981 w 2392816"/>
                    <a:gd name="connsiteY3" fmla="*/ 445496 h 470896"/>
                    <a:gd name="connsiteX4" fmla="*/ 283981 w 2392816"/>
                    <a:gd name="connsiteY4" fmla="*/ 39095 h 470896"/>
                    <a:gd name="connsiteX0" fmla="*/ 283981 w 2002291"/>
                    <a:gd name="connsiteY0" fmla="*/ 22510 h 454311"/>
                    <a:gd name="connsiteX1" fmla="*/ 2002291 w 2002291"/>
                    <a:gd name="connsiteY1" fmla="*/ 371760 h 454311"/>
                    <a:gd name="connsiteX2" fmla="*/ 1783216 w 2002291"/>
                    <a:gd name="connsiteY2" fmla="*/ 454311 h 454311"/>
                    <a:gd name="connsiteX3" fmla="*/ 283981 w 2002291"/>
                    <a:gd name="connsiteY3" fmla="*/ 428911 h 454311"/>
                    <a:gd name="connsiteX4" fmla="*/ 283981 w 2002291"/>
                    <a:gd name="connsiteY4" fmla="*/ 22510 h 454311"/>
                    <a:gd name="connsiteX0" fmla="*/ 286799 w 1995584"/>
                    <a:gd name="connsiteY0" fmla="*/ 23510 h 445786"/>
                    <a:gd name="connsiteX1" fmla="*/ 1995584 w 1995584"/>
                    <a:gd name="connsiteY1" fmla="*/ 363235 h 445786"/>
                    <a:gd name="connsiteX2" fmla="*/ 1776509 w 1995584"/>
                    <a:gd name="connsiteY2" fmla="*/ 445786 h 445786"/>
                    <a:gd name="connsiteX3" fmla="*/ 277274 w 1995584"/>
                    <a:gd name="connsiteY3" fmla="*/ 420386 h 445786"/>
                    <a:gd name="connsiteX4" fmla="*/ 286799 w 1995584"/>
                    <a:gd name="connsiteY4" fmla="*/ 23510 h 445786"/>
                    <a:gd name="connsiteX0" fmla="*/ 286799 w 1995584"/>
                    <a:gd name="connsiteY0" fmla="*/ 34864 h 457140"/>
                    <a:gd name="connsiteX1" fmla="*/ 1995584 w 1995584"/>
                    <a:gd name="connsiteY1" fmla="*/ 374589 h 457140"/>
                    <a:gd name="connsiteX2" fmla="*/ 1776509 w 1995584"/>
                    <a:gd name="connsiteY2" fmla="*/ 457140 h 457140"/>
                    <a:gd name="connsiteX3" fmla="*/ 277274 w 1995584"/>
                    <a:gd name="connsiteY3" fmla="*/ 431740 h 457140"/>
                    <a:gd name="connsiteX4" fmla="*/ 286799 w 1995584"/>
                    <a:gd name="connsiteY4" fmla="*/ 34864 h 457140"/>
                    <a:gd name="connsiteX0" fmla="*/ 286799 w 1963834"/>
                    <a:gd name="connsiteY0" fmla="*/ 32560 h 454836"/>
                    <a:gd name="connsiteX1" fmla="*/ 1963834 w 1963834"/>
                    <a:gd name="connsiteY1" fmla="*/ 384985 h 454836"/>
                    <a:gd name="connsiteX2" fmla="*/ 1776509 w 1963834"/>
                    <a:gd name="connsiteY2" fmla="*/ 454836 h 454836"/>
                    <a:gd name="connsiteX3" fmla="*/ 277274 w 1963834"/>
                    <a:gd name="connsiteY3" fmla="*/ 429436 h 454836"/>
                    <a:gd name="connsiteX4" fmla="*/ 286799 w 1963834"/>
                    <a:gd name="connsiteY4" fmla="*/ 32560 h 454836"/>
                    <a:gd name="connsiteX0" fmla="*/ 286799 w 1963834"/>
                    <a:gd name="connsiteY0" fmla="*/ 37912 h 460188"/>
                    <a:gd name="connsiteX1" fmla="*/ 1963834 w 1963834"/>
                    <a:gd name="connsiteY1" fmla="*/ 390337 h 460188"/>
                    <a:gd name="connsiteX2" fmla="*/ 1776509 w 1963834"/>
                    <a:gd name="connsiteY2" fmla="*/ 460188 h 460188"/>
                    <a:gd name="connsiteX3" fmla="*/ 277274 w 1963834"/>
                    <a:gd name="connsiteY3" fmla="*/ 434788 h 460188"/>
                    <a:gd name="connsiteX4" fmla="*/ 286799 w 1963834"/>
                    <a:gd name="connsiteY4" fmla="*/ 37912 h 460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834" h="460188">
                      <a:moveTo>
                        <a:pt x="286799" y="37912"/>
                      </a:moveTo>
                      <a:cubicBezTo>
                        <a:pt x="775961" y="-38288"/>
                        <a:pt x="1106372" y="-35113"/>
                        <a:pt x="1963834" y="390337"/>
                      </a:cubicBezTo>
                      <a:lnTo>
                        <a:pt x="1776509" y="460188"/>
                      </a:lnTo>
                      <a:lnTo>
                        <a:pt x="277274" y="434788"/>
                      </a:lnTo>
                      <a:cubicBezTo>
                        <a:pt x="191549" y="340596"/>
                        <a:pt x="-306926" y="163854"/>
                        <a:pt x="286799" y="37912"/>
                      </a:cubicBezTo>
                      <a:close/>
                    </a:path>
                  </a:pathLst>
                </a:custGeom>
                <a:gradFill>
                  <a:gsLst>
                    <a:gs pos="50000">
                      <a:srgbClr val="34D945"/>
                    </a:gs>
                    <a:gs pos="0">
                      <a:srgbClr val="2DA930"/>
                    </a:gs>
                    <a:gs pos="85000">
                      <a:srgbClr val="1C9A31"/>
                    </a:gs>
                  </a:gsLst>
                  <a:path path="circle">
                    <a:fillToRect l="100000" t="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2">
                  <a:extLst>
                    <a:ext uri="{FF2B5EF4-FFF2-40B4-BE49-F238E27FC236}">
                      <a16:creationId xmlns:a16="http://schemas.microsoft.com/office/drawing/2014/main" id="{D502E47A-49C0-4CB7-8154-19C67867CFCA}"/>
                    </a:ext>
                  </a:extLst>
                </p:cNvPr>
                <p:cNvSpPr/>
                <p:nvPr/>
              </p:nvSpPr>
              <p:spPr>
                <a:xfrm>
                  <a:off x="6510340" y="2951195"/>
                  <a:ext cx="628650" cy="405732"/>
                </a:xfrm>
                <a:custGeom>
                  <a:avLst/>
                  <a:gdLst>
                    <a:gd name="connsiteX0" fmla="*/ 0 w 730250"/>
                    <a:gd name="connsiteY0" fmla="*/ 0 h 396207"/>
                    <a:gd name="connsiteX1" fmla="*/ 730250 w 730250"/>
                    <a:gd name="connsiteY1" fmla="*/ 0 h 396207"/>
                    <a:gd name="connsiteX2" fmla="*/ 730250 w 730250"/>
                    <a:gd name="connsiteY2" fmla="*/ 396207 h 396207"/>
                    <a:gd name="connsiteX3" fmla="*/ 0 w 730250"/>
                    <a:gd name="connsiteY3" fmla="*/ 396207 h 396207"/>
                    <a:gd name="connsiteX4" fmla="*/ 0 w 730250"/>
                    <a:gd name="connsiteY4" fmla="*/ 0 h 396207"/>
                    <a:gd name="connsiteX0" fmla="*/ 0 w 730250"/>
                    <a:gd name="connsiteY0" fmla="*/ 0 h 396207"/>
                    <a:gd name="connsiteX1" fmla="*/ 730250 w 730250"/>
                    <a:gd name="connsiteY1" fmla="*/ 0 h 396207"/>
                    <a:gd name="connsiteX2" fmla="*/ 730250 w 730250"/>
                    <a:gd name="connsiteY2" fmla="*/ 396207 h 396207"/>
                    <a:gd name="connsiteX3" fmla="*/ 371475 w 730250"/>
                    <a:gd name="connsiteY3" fmla="*/ 396207 h 396207"/>
                    <a:gd name="connsiteX4" fmla="*/ 0 w 730250"/>
                    <a:gd name="connsiteY4" fmla="*/ 396207 h 396207"/>
                    <a:gd name="connsiteX5" fmla="*/ 0 w 730250"/>
                    <a:gd name="connsiteY5" fmla="*/ 0 h 396207"/>
                    <a:gd name="connsiteX0" fmla="*/ 3175 w 733425"/>
                    <a:gd name="connsiteY0" fmla="*/ 0 h 396207"/>
                    <a:gd name="connsiteX1" fmla="*/ 733425 w 733425"/>
                    <a:gd name="connsiteY1" fmla="*/ 0 h 396207"/>
                    <a:gd name="connsiteX2" fmla="*/ 733425 w 733425"/>
                    <a:gd name="connsiteY2" fmla="*/ 396207 h 396207"/>
                    <a:gd name="connsiteX3" fmla="*/ 374650 w 733425"/>
                    <a:gd name="connsiteY3" fmla="*/ 396207 h 396207"/>
                    <a:gd name="connsiteX4" fmla="*/ 0 w 733425"/>
                    <a:gd name="connsiteY4" fmla="*/ 262857 h 396207"/>
                    <a:gd name="connsiteX5" fmla="*/ 3175 w 733425"/>
                    <a:gd name="connsiteY5" fmla="*/ 0 h 396207"/>
                    <a:gd name="connsiteX0" fmla="*/ 3175 w 733425"/>
                    <a:gd name="connsiteY0" fmla="*/ 0 h 396207"/>
                    <a:gd name="connsiteX1" fmla="*/ 733425 w 733425"/>
                    <a:gd name="connsiteY1" fmla="*/ 0 h 396207"/>
                    <a:gd name="connsiteX2" fmla="*/ 733425 w 733425"/>
                    <a:gd name="connsiteY2" fmla="*/ 396207 h 396207"/>
                    <a:gd name="connsiteX3" fmla="*/ 484188 w 733425"/>
                    <a:gd name="connsiteY3" fmla="*/ 389063 h 396207"/>
                    <a:gd name="connsiteX4" fmla="*/ 0 w 733425"/>
                    <a:gd name="connsiteY4" fmla="*/ 262857 h 396207"/>
                    <a:gd name="connsiteX5" fmla="*/ 3175 w 733425"/>
                    <a:gd name="connsiteY5" fmla="*/ 0 h 396207"/>
                    <a:gd name="connsiteX0" fmla="*/ 9 w 730259"/>
                    <a:gd name="connsiteY0" fmla="*/ 0 h 396207"/>
                    <a:gd name="connsiteX1" fmla="*/ 730259 w 730259"/>
                    <a:gd name="connsiteY1" fmla="*/ 0 h 396207"/>
                    <a:gd name="connsiteX2" fmla="*/ 730259 w 730259"/>
                    <a:gd name="connsiteY2" fmla="*/ 396207 h 396207"/>
                    <a:gd name="connsiteX3" fmla="*/ 481022 w 730259"/>
                    <a:gd name="connsiteY3" fmla="*/ 389063 h 396207"/>
                    <a:gd name="connsiteX4" fmla="*/ 101609 w 730259"/>
                    <a:gd name="connsiteY4" fmla="*/ 231901 h 396207"/>
                    <a:gd name="connsiteX5" fmla="*/ 9 w 730259"/>
                    <a:gd name="connsiteY5" fmla="*/ 0 h 396207"/>
                    <a:gd name="connsiteX0" fmla="*/ 9 w 730259"/>
                    <a:gd name="connsiteY0" fmla="*/ 0 h 405732"/>
                    <a:gd name="connsiteX1" fmla="*/ 730259 w 730259"/>
                    <a:gd name="connsiteY1" fmla="*/ 0 h 405732"/>
                    <a:gd name="connsiteX2" fmla="*/ 730259 w 730259"/>
                    <a:gd name="connsiteY2" fmla="*/ 396207 h 405732"/>
                    <a:gd name="connsiteX3" fmla="*/ 471497 w 730259"/>
                    <a:gd name="connsiteY3" fmla="*/ 405732 h 405732"/>
                    <a:gd name="connsiteX4" fmla="*/ 101609 w 730259"/>
                    <a:gd name="connsiteY4" fmla="*/ 231901 h 405732"/>
                    <a:gd name="connsiteX5" fmla="*/ 9 w 730259"/>
                    <a:gd name="connsiteY5" fmla="*/ 0 h 405732"/>
                    <a:gd name="connsiteX0" fmla="*/ 9 w 730259"/>
                    <a:gd name="connsiteY0" fmla="*/ 0 h 396207"/>
                    <a:gd name="connsiteX1" fmla="*/ 730259 w 730259"/>
                    <a:gd name="connsiteY1" fmla="*/ 0 h 396207"/>
                    <a:gd name="connsiteX2" fmla="*/ 730259 w 730259"/>
                    <a:gd name="connsiteY2" fmla="*/ 396207 h 396207"/>
                    <a:gd name="connsiteX3" fmla="*/ 476259 w 730259"/>
                    <a:gd name="connsiteY3" fmla="*/ 396207 h 396207"/>
                    <a:gd name="connsiteX4" fmla="*/ 101609 w 730259"/>
                    <a:gd name="connsiteY4" fmla="*/ 231901 h 396207"/>
                    <a:gd name="connsiteX5" fmla="*/ 9 w 730259"/>
                    <a:gd name="connsiteY5" fmla="*/ 0 h 396207"/>
                    <a:gd name="connsiteX0" fmla="*/ 9 w 730259"/>
                    <a:gd name="connsiteY0" fmla="*/ 0 h 405732"/>
                    <a:gd name="connsiteX1" fmla="*/ 730259 w 730259"/>
                    <a:gd name="connsiteY1" fmla="*/ 0 h 405732"/>
                    <a:gd name="connsiteX2" fmla="*/ 730259 w 730259"/>
                    <a:gd name="connsiteY2" fmla="*/ 396207 h 405732"/>
                    <a:gd name="connsiteX3" fmla="*/ 469115 w 730259"/>
                    <a:gd name="connsiteY3" fmla="*/ 405732 h 405732"/>
                    <a:gd name="connsiteX4" fmla="*/ 101609 w 730259"/>
                    <a:gd name="connsiteY4" fmla="*/ 231901 h 405732"/>
                    <a:gd name="connsiteX5" fmla="*/ 9 w 730259"/>
                    <a:gd name="connsiteY5" fmla="*/ 0 h 405732"/>
                    <a:gd name="connsiteX0" fmla="*/ 92 w 635092"/>
                    <a:gd name="connsiteY0" fmla="*/ 2381 h 405732"/>
                    <a:gd name="connsiteX1" fmla="*/ 635092 w 635092"/>
                    <a:gd name="connsiteY1" fmla="*/ 0 h 405732"/>
                    <a:gd name="connsiteX2" fmla="*/ 635092 w 635092"/>
                    <a:gd name="connsiteY2" fmla="*/ 396207 h 405732"/>
                    <a:gd name="connsiteX3" fmla="*/ 373948 w 635092"/>
                    <a:gd name="connsiteY3" fmla="*/ 405732 h 405732"/>
                    <a:gd name="connsiteX4" fmla="*/ 6442 w 635092"/>
                    <a:gd name="connsiteY4" fmla="*/ 231901 h 405732"/>
                    <a:gd name="connsiteX5" fmla="*/ 92 w 635092"/>
                    <a:gd name="connsiteY5" fmla="*/ 2381 h 405732"/>
                    <a:gd name="connsiteX0" fmla="*/ 193 w 630431"/>
                    <a:gd name="connsiteY0" fmla="*/ 2381 h 405732"/>
                    <a:gd name="connsiteX1" fmla="*/ 630431 w 630431"/>
                    <a:gd name="connsiteY1" fmla="*/ 0 h 405732"/>
                    <a:gd name="connsiteX2" fmla="*/ 630431 w 630431"/>
                    <a:gd name="connsiteY2" fmla="*/ 396207 h 405732"/>
                    <a:gd name="connsiteX3" fmla="*/ 369287 w 630431"/>
                    <a:gd name="connsiteY3" fmla="*/ 405732 h 405732"/>
                    <a:gd name="connsiteX4" fmla="*/ 1781 w 630431"/>
                    <a:gd name="connsiteY4" fmla="*/ 231901 h 405732"/>
                    <a:gd name="connsiteX5" fmla="*/ 193 w 630431"/>
                    <a:gd name="connsiteY5" fmla="*/ 2381 h 405732"/>
                    <a:gd name="connsiteX0" fmla="*/ 7937 w 628650"/>
                    <a:gd name="connsiteY0" fmla="*/ 4762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7937 w 628650"/>
                    <a:gd name="connsiteY5" fmla="*/ 4762 h 405732"/>
                    <a:gd name="connsiteX0" fmla="*/ 794 w 628650"/>
                    <a:gd name="connsiteY0" fmla="*/ 7143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794 w 628650"/>
                    <a:gd name="connsiteY5" fmla="*/ 7143 h 405732"/>
                    <a:gd name="connsiteX0" fmla="*/ 192 w 630430"/>
                    <a:gd name="connsiteY0" fmla="*/ 7143 h 405732"/>
                    <a:gd name="connsiteX1" fmla="*/ 630430 w 630430"/>
                    <a:gd name="connsiteY1" fmla="*/ 0 h 405732"/>
                    <a:gd name="connsiteX2" fmla="*/ 630430 w 630430"/>
                    <a:gd name="connsiteY2" fmla="*/ 396207 h 405732"/>
                    <a:gd name="connsiteX3" fmla="*/ 369286 w 630430"/>
                    <a:gd name="connsiteY3" fmla="*/ 405732 h 405732"/>
                    <a:gd name="connsiteX4" fmla="*/ 1780 w 630430"/>
                    <a:gd name="connsiteY4" fmla="*/ 231901 h 405732"/>
                    <a:gd name="connsiteX5" fmla="*/ 192 w 630430"/>
                    <a:gd name="connsiteY5" fmla="*/ 7143 h 405732"/>
                    <a:gd name="connsiteX0" fmla="*/ 5556 w 628650"/>
                    <a:gd name="connsiteY0" fmla="*/ 2381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5556 w 628650"/>
                    <a:gd name="connsiteY5" fmla="*/ 2381 h 405732"/>
                    <a:gd name="connsiteX0" fmla="*/ 794 w 628650"/>
                    <a:gd name="connsiteY0" fmla="*/ 2381 h 405732"/>
                    <a:gd name="connsiteX1" fmla="*/ 628650 w 628650"/>
                    <a:gd name="connsiteY1" fmla="*/ 0 h 405732"/>
                    <a:gd name="connsiteX2" fmla="*/ 628650 w 628650"/>
                    <a:gd name="connsiteY2" fmla="*/ 396207 h 405732"/>
                    <a:gd name="connsiteX3" fmla="*/ 367506 w 628650"/>
                    <a:gd name="connsiteY3" fmla="*/ 405732 h 405732"/>
                    <a:gd name="connsiteX4" fmla="*/ 0 w 628650"/>
                    <a:gd name="connsiteY4" fmla="*/ 231901 h 405732"/>
                    <a:gd name="connsiteX5" fmla="*/ 794 w 628650"/>
                    <a:gd name="connsiteY5" fmla="*/ 2381 h 40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650" h="405732">
                      <a:moveTo>
                        <a:pt x="794" y="2381"/>
                      </a:moveTo>
                      <a:lnTo>
                        <a:pt x="628650" y="0"/>
                      </a:lnTo>
                      <a:lnTo>
                        <a:pt x="628650" y="396207"/>
                      </a:lnTo>
                      <a:lnTo>
                        <a:pt x="367506" y="405732"/>
                      </a:lnTo>
                      <a:lnTo>
                        <a:pt x="0" y="231901"/>
                      </a:lnTo>
                      <a:cubicBezTo>
                        <a:pt x="1058" y="144282"/>
                        <a:pt x="-264" y="90000"/>
                        <a:pt x="794" y="2381"/>
                      </a:cubicBezTo>
                      <a:close/>
                    </a:path>
                  </a:pathLst>
                </a:custGeom>
                <a:solidFill>
                  <a:srgbClr val="19978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12">
                  <a:extLst>
                    <a:ext uri="{FF2B5EF4-FFF2-40B4-BE49-F238E27FC236}">
                      <a16:creationId xmlns:a16="http://schemas.microsoft.com/office/drawing/2014/main" id="{F051BF56-AD0D-46A9-BBB4-8EED2E0A03C8}"/>
                    </a:ext>
                  </a:extLst>
                </p:cNvPr>
                <p:cNvSpPr/>
                <p:nvPr/>
              </p:nvSpPr>
              <p:spPr>
                <a:xfrm>
                  <a:off x="6638924" y="2083468"/>
                  <a:ext cx="733425" cy="396207"/>
                </a:xfrm>
                <a:custGeom>
                  <a:avLst/>
                  <a:gdLst>
                    <a:gd name="connsiteX0" fmla="*/ 0 w 730250"/>
                    <a:gd name="connsiteY0" fmla="*/ 0 h 396207"/>
                    <a:gd name="connsiteX1" fmla="*/ 730250 w 730250"/>
                    <a:gd name="connsiteY1" fmla="*/ 0 h 396207"/>
                    <a:gd name="connsiteX2" fmla="*/ 730250 w 730250"/>
                    <a:gd name="connsiteY2" fmla="*/ 396207 h 396207"/>
                    <a:gd name="connsiteX3" fmla="*/ 0 w 730250"/>
                    <a:gd name="connsiteY3" fmla="*/ 396207 h 396207"/>
                    <a:gd name="connsiteX4" fmla="*/ 0 w 730250"/>
                    <a:gd name="connsiteY4" fmla="*/ 0 h 396207"/>
                    <a:gd name="connsiteX0" fmla="*/ 0 w 730250"/>
                    <a:gd name="connsiteY0" fmla="*/ 0 h 396207"/>
                    <a:gd name="connsiteX1" fmla="*/ 730250 w 730250"/>
                    <a:gd name="connsiteY1" fmla="*/ 0 h 396207"/>
                    <a:gd name="connsiteX2" fmla="*/ 730250 w 730250"/>
                    <a:gd name="connsiteY2" fmla="*/ 396207 h 396207"/>
                    <a:gd name="connsiteX3" fmla="*/ 371475 w 730250"/>
                    <a:gd name="connsiteY3" fmla="*/ 396207 h 396207"/>
                    <a:gd name="connsiteX4" fmla="*/ 0 w 730250"/>
                    <a:gd name="connsiteY4" fmla="*/ 396207 h 396207"/>
                    <a:gd name="connsiteX5" fmla="*/ 0 w 730250"/>
                    <a:gd name="connsiteY5" fmla="*/ 0 h 396207"/>
                    <a:gd name="connsiteX0" fmla="*/ 3175 w 733425"/>
                    <a:gd name="connsiteY0" fmla="*/ 0 h 396207"/>
                    <a:gd name="connsiteX1" fmla="*/ 733425 w 733425"/>
                    <a:gd name="connsiteY1" fmla="*/ 0 h 396207"/>
                    <a:gd name="connsiteX2" fmla="*/ 733425 w 733425"/>
                    <a:gd name="connsiteY2" fmla="*/ 396207 h 396207"/>
                    <a:gd name="connsiteX3" fmla="*/ 374650 w 733425"/>
                    <a:gd name="connsiteY3" fmla="*/ 396207 h 396207"/>
                    <a:gd name="connsiteX4" fmla="*/ 0 w 733425"/>
                    <a:gd name="connsiteY4" fmla="*/ 262857 h 396207"/>
                    <a:gd name="connsiteX5" fmla="*/ 3175 w 733425"/>
                    <a:gd name="connsiteY5" fmla="*/ 0 h 3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425" h="396207">
                      <a:moveTo>
                        <a:pt x="3175" y="0"/>
                      </a:moveTo>
                      <a:lnTo>
                        <a:pt x="733425" y="0"/>
                      </a:lnTo>
                      <a:lnTo>
                        <a:pt x="733425" y="396207"/>
                      </a:lnTo>
                      <a:lnTo>
                        <a:pt x="374650" y="396207"/>
                      </a:lnTo>
                      <a:lnTo>
                        <a:pt x="0" y="262857"/>
                      </a:lnTo>
                      <a:cubicBezTo>
                        <a:pt x="1058" y="175238"/>
                        <a:pt x="2117" y="87619"/>
                        <a:pt x="3175" y="0"/>
                      </a:cubicBezTo>
                      <a:close/>
                    </a:path>
                  </a:pathLst>
                </a:custGeom>
                <a:solidFill>
                  <a:srgbClr val="1F83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5">
                  <a:extLst>
                    <a:ext uri="{FF2B5EF4-FFF2-40B4-BE49-F238E27FC236}">
                      <a16:creationId xmlns:a16="http://schemas.microsoft.com/office/drawing/2014/main" id="{F7080A80-211E-497F-9E19-F70EB8E0951B}"/>
                    </a:ext>
                  </a:extLst>
                </p:cNvPr>
                <p:cNvSpPr/>
                <p:nvPr/>
              </p:nvSpPr>
              <p:spPr>
                <a:xfrm>
                  <a:off x="4371340" y="2385906"/>
                  <a:ext cx="2392816" cy="470896"/>
                </a:xfrm>
                <a:custGeom>
                  <a:avLst/>
                  <a:gdLst>
                    <a:gd name="connsiteX0" fmla="*/ 0 w 1467485"/>
                    <a:gd name="connsiteY0" fmla="*/ 0 h 406401"/>
                    <a:gd name="connsiteX1" fmla="*/ 1467485 w 1467485"/>
                    <a:gd name="connsiteY1" fmla="*/ 0 h 406401"/>
                    <a:gd name="connsiteX2" fmla="*/ 1467485 w 1467485"/>
                    <a:gd name="connsiteY2" fmla="*/ 406401 h 406401"/>
                    <a:gd name="connsiteX3" fmla="*/ 0 w 1467485"/>
                    <a:gd name="connsiteY3" fmla="*/ 406401 h 406401"/>
                    <a:gd name="connsiteX4" fmla="*/ 0 w 1467485"/>
                    <a:gd name="connsiteY4" fmla="*/ 0 h 406401"/>
                    <a:gd name="connsiteX0" fmla="*/ 263877 w 1731362"/>
                    <a:gd name="connsiteY0" fmla="*/ 0 h 406401"/>
                    <a:gd name="connsiteX1" fmla="*/ 1731362 w 1731362"/>
                    <a:gd name="connsiteY1" fmla="*/ 0 h 406401"/>
                    <a:gd name="connsiteX2" fmla="*/ 1731362 w 1731362"/>
                    <a:gd name="connsiteY2" fmla="*/ 406401 h 406401"/>
                    <a:gd name="connsiteX3" fmla="*/ 263877 w 1731362"/>
                    <a:gd name="connsiteY3" fmla="*/ 406401 h 406401"/>
                    <a:gd name="connsiteX4" fmla="*/ 263877 w 1731362"/>
                    <a:gd name="connsiteY4" fmla="*/ 0 h 406401"/>
                    <a:gd name="connsiteX0" fmla="*/ 283981 w 1751466"/>
                    <a:gd name="connsiteY0" fmla="*/ 0 h 406401"/>
                    <a:gd name="connsiteX1" fmla="*/ 1751466 w 1751466"/>
                    <a:gd name="connsiteY1" fmla="*/ 0 h 406401"/>
                    <a:gd name="connsiteX2" fmla="*/ 1751466 w 1751466"/>
                    <a:gd name="connsiteY2" fmla="*/ 406401 h 406401"/>
                    <a:gd name="connsiteX3" fmla="*/ 283981 w 1751466"/>
                    <a:gd name="connsiteY3" fmla="*/ 406401 h 406401"/>
                    <a:gd name="connsiteX4" fmla="*/ 283981 w 1751466"/>
                    <a:gd name="connsiteY4" fmla="*/ 0 h 406401"/>
                    <a:gd name="connsiteX0" fmla="*/ 283981 w 1751466"/>
                    <a:gd name="connsiteY0" fmla="*/ 33866 h 440267"/>
                    <a:gd name="connsiteX1" fmla="*/ 1751466 w 1751466"/>
                    <a:gd name="connsiteY1" fmla="*/ 33866 h 440267"/>
                    <a:gd name="connsiteX2" fmla="*/ 1751466 w 1751466"/>
                    <a:gd name="connsiteY2" fmla="*/ 440267 h 440267"/>
                    <a:gd name="connsiteX3" fmla="*/ 283981 w 1751466"/>
                    <a:gd name="connsiteY3" fmla="*/ 440267 h 440267"/>
                    <a:gd name="connsiteX4" fmla="*/ 283981 w 1751466"/>
                    <a:gd name="connsiteY4" fmla="*/ 33866 h 440267"/>
                    <a:gd name="connsiteX0" fmla="*/ 283981 w 2535691"/>
                    <a:gd name="connsiteY0" fmla="*/ 14719 h 421120"/>
                    <a:gd name="connsiteX1" fmla="*/ 2535691 w 2535691"/>
                    <a:gd name="connsiteY1" fmla="*/ 182994 h 421120"/>
                    <a:gd name="connsiteX2" fmla="*/ 1751466 w 2535691"/>
                    <a:gd name="connsiteY2" fmla="*/ 421120 h 421120"/>
                    <a:gd name="connsiteX3" fmla="*/ 283981 w 2535691"/>
                    <a:gd name="connsiteY3" fmla="*/ 421120 h 421120"/>
                    <a:gd name="connsiteX4" fmla="*/ 283981 w 2535691"/>
                    <a:gd name="connsiteY4" fmla="*/ 14719 h 421120"/>
                    <a:gd name="connsiteX0" fmla="*/ 283981 w 2535691"/>
                    <a:gd name="connsiteY0" fmla="*/ 38262 h 444663"/>
                    <a:gd name="connsiteX1" fmla="*/ 2535691 w 2535691"/>
                    <a:gd name="connsiteY1" fmla="*/ 206537 h 444663"/>
                    <a:gd name="connsiteX2" fmla="*/ 1751466 w 2535691"/>
                    <a:gd name="connsiteY2" fmla="*/ 444663 h 444663"/>
                    <a:gd name="connsiteX3" fmla="*/ 283981 w 2535691"/>
                    <a:gd name="connsiteY3" fmla="*/ 444663 h 444663"/>
                    <a:gd name="connsiteX4" fmla="*/ 283981 w 2535691"/>
                    <a:gd name="connsiteY4" fmla="*/ 38262 h 444663"/>
                    <a:gd name="connsiteX0" fmla="*/ 283981 w 2535691"/>
                    <a:gd name="connsiteY0" fmla="*/ 38262 h 470063"/>
                    <a:gd name="connsiteX1" fmla="*/ 2535691 w 2535691"/>
                    <a:gd name="connsiteY1" fmla="*/ 206537 h 470063"/>
                    <a:gd name="connsiteX2" fmla="*/ 1783216 w 2535691"/>
                    <a:gd name="connsiteY2" fmla="*/ 470063 h 470063"/>
                    <a:gd name="connsiteX3" fmla="*/ 283981 w 2535691"/>
                    <a:gd name="connsiteY3" fmla="*/ 444663 h 470063"/>
                    <a:gd name="connsiteX4" fmla="*/ 283981 w 2535691"/>
                    <a:gd name="connsiteY4" fmla="*/ 38262 h 470063"/>
                    <a:gd name="connsiteX0" fmla="*/ 283981 w 2542041"/>
                    <a:gd name="connsiteY0" fmla="*/ 37496 h 469297"/>
                    <a:gd name="connsiteX1" fmla="*/ 2542041 w 2542041"/>
                    <a:gd name="connsiteY1" fmla="*/ 208946 h 469297"/>
                    <a:gd name="connsiteX2" fmla="*/ 1783216 w 2542041"/>
                    <a:gd name="connsiteY2" fmla="*/ 469297 h 469297"/>
                    <a:gd name="connsiteX3" fmla="*/ 283981 w 2542041"/>
                    <a:gd name="connsiteY3" fmla="*/ 443897 h 469297"/>
                    <a:gd name="connsiteX4" fmla="*/ 283981 w 2542041"/>
                    <a:gd name="connsiteY4" fmla="*/ 37496 h 469297"/>
                    <a:gd name="connsiteX0" fmla="*/ 283981 w 2542041"/>
                    <a:gd name="connsiteY0" fmla="*/ 39517 h 471318"/>
                    <a:gd name="connsiteX1" fmla="*/ 2542041 w 2542041"/>
                    <a:gd name="connsiteY1" fmla="*/ 210967 h 471318"/>
                    <a:gd name="connsiteX2" fmla="*/ 1783216 w 2542041"/>
                    <a:gd name="connsiteY2" fmla="*/ 471318 h 471318"/>
                    <a:gd name="connsiteX3" fmla="*/ 283981 w 2542041"/>
                    <a:gd name="connsiteY3" fmla="*/ 445918 h 471318"/>
                    <a:gd name="connsiteX4" fmla="*/ 283981 w 2542041"/>
                    <a:gd name="connsiteY4" fmla="*/ 39517 h 471318"/>
                    <a:gd name="connsiteX0" fmla="*/ 283981 w 2392816"/>
                    <a:gd name="connsiteY0" fmla="*/ 25873 h 457674"/>
                    <a:gd name="connsiteX1" fmla="*/ 2392816 w 2392816"/>
                    <a:gd name="connsiteY1" fmla="*/ 270348 h 457674"/>
                    <a:gd name="connsiteX2" fmla="*/ 1783216 w 2392816"/>
                    <a:gd name="connsiteY2" fmla="*/ 457674 h 457674"/>
                    <a:gd name="connsiteX3" fmla="*/ 283981 w 2392816"/>
                    <a:gd name="connsiteY3" fmla="*/ 432274 h 457674"/>
                    <a:gd name="connsiteX4" fmla="*/ 283981 w 2392816"/>
                    <a:gd name="connsiteY4" fmla="*/ 25873 h 457674"/>
                    <a:gd name="connsiteX0" fmla="*/ 283981 w 2392816"/>
                    <a:gd name="connsiteY0" fmla="*/ 39095 h 470896"/>
                    <a:gd name="connsiteX1" fmla="*/ 2392816 w 2392816"/>
                    <a:gd name="connsiteY1" fmla="*/ 283570 h 470896"/>
                    <a:gd name="connsiteX2" fmla="*/ 1783216 w 2392816"/>
                    <a:gd name="connsiteY2" fmla="*/ 470896 h 470896"/>
                    <a:gd name="connsiteX3" fmla="*/ 283981 w 2392816"/>
                    <a:gd name="connsiteY3" fmla="*/ 445496 h 470896"/>
                    <a:gd name="connsiteX4" fmla="*/ 283981 w 2392816"/>
                    <a:gd name="connsiteY4" fmla="*/ 39095 h 47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816" h="470896">
                      <a:moveTo>
                        <a:pt x="283981" y="39095"/>
                      </a:moveTo>
                      <a:cubicBezTo>
                        <a:pt x="773143" y="-37105"/>
                        <a:pt x="1557579" y="-24405"/>
                        <a:pt x="2392816" y="283570"/>
                      </a:cubicBezTo>
                      <a:lnTo>
                        <a:pt x="1783216" y="470896"/>
                      </a:lnTo>
                      <a:lnTo>
                        <a:pt x="283981" y="445496"/>
                      </a:lnTo>
                      <a:cubicBezTo>
                        <a:pt x="198256" y="351304"/>
                        <a:pt x="-309744" y="165037"/>
                        <a:pt x="283981" y="39095"/>
                      </a:cubicBezTo>
                      <a:close/>
                    </a:path>
                  </a:pathLst>
                </a:custGeom>
                <a:gradFill>
                  <a:gsLst>
                    <a:gs pos="50000">
                      <a:srgbClr val="14EAC1"/>
                    </a:gs>
                    <a:gs pos="0">
                      <a:srgbClr val="169887"/>
                    </a:gs>
                    <a:gs pos="85000">
                      <a:srgbClr val="159D87"/>
                    </a:gs>
                  </a:gsLst>
                  <a:path path="circle">
                    <a:fillToRect l="100000" t="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9EBF40AE-4B29-4E0F-9459-16EAFB7FB3D5}"/>
                    </a:ext>
                  </a:extLst>
                </p:cNvPr>
                <p:cNvSpPr/>
                <p:nvPr/>
              </p:nvSpPr>
              <p:spPr>
                <a:xfrm>
                  <a:off x="4102222" y="1525757"/>
                  <a:ext cx="2542041" cy="471318"/>
                </a:xfrm>
                <a:custGeom>
                  <a:avLst/>
                  <a:gdLst>
                    <a:gd name="connsiteX0" fmla="*/ 0 w 1467485"/>
                    <a:gd name="connsiteY0" fmla="*/ 0 h 406401"/>
                    <a:gd name="connsiteX1" fmla="*/ 1467485 w 1467485"/>
                    <a:gd name="connsiteY1" fmla="*/ 0 h 406401"/>
                    <a:gd name="connsiteX2" fmla="*/ 1467485 w 1467485"/>
                    <a:gd name="connsiteY2" fmla="*/ 406401 h 406401"/>
                    <a:gd name="connsiteX3" fmla="*/ 0 w 1467485"/>
                    <a:gd name="connsiteY3" fmla="*/ 406401 h 406401"/>
                    <a:gd name="connsiteX4" fmla="*/ 0 w 1467485"/>
                    <a:gd name="connsiteY4" fmla="*/ 0 h 406401"/>
                    <a:gd name="connsiteX0" fmla="*/ 263877 w 1731362"/>
                    <a:gd name="connsiteY0" fmla="*/ 0 h 406401"/>
                    <a:gd name="connsiteX1" fmla="*/ 1731362 w 1731362"/>
                    <a:gd name="connsiteY1" fmla="*/ 0 h 406401"/>
                    <a:gd name="connsiteX2" fmla="*/ 1731362 w 1731362"/>
                    <a:gd name="connsiteY2" fmla="*/ 406401 h 406401"/>
                    <a:gd name="connsiteX3" fmla="*/ 263877 w 1731362"/>
                    <a:gd name="connsiteY3" fmla="*/ 406401 h 406401"/>
                    <a:gd name="connsiteX4" fmla="*/ 263877 w 1731362"/>
                    <a:gd name="connsiteY4" fmla="*/ 0 h 406401"/>
                    <a:gd name="connsiteX0" fmla="*/ 283981 w 1751466"/>
                    <a:gd name="connsiteY0" fmla="*/ 0 h 406401"/>
                    <a:gd name="connsiteX1" fmla="*/ 1751466 w 1751466"/>
                    <a:gd name="connsiteY1" fmla="*/ 0 h 406401"/>
                    <a:gd name="connsiteX2" fmla="*/ 1751466 w 1751466"/>
                    <a:gd name="connsiteY2" fmla="*/ 406401 h 406401"/>
                    <a:gd name="connsiteX3" fmla="*/ 283981 w 1751466"/>
                    <a:gd name="connsiteY3" fmla="*/ 406401 h 406401"/>
                    <a:gd name="connsiteX4" fmla="*/ 283981 w 1751466"/>
                    <a:gd name="connsiteY4" fmla="*/ 0 h 406401"/>
                    <a:gd name="connsiteX0" fmla="*/ 283981 w 1751466"/>
                    <a:gd name="connsiteY0" fmla="*/ 33866 h 440267"/>
                    <a:gd name="connsiteX1" fmla="*/ 1751466 w 1751466"/>
                    <a:gd name="connsiteY1" fmla="*/ 33866 h 440267"/>
                    <a:gd name="connsiteX2" fmla="*/ 1751466 w 1751466"/>
                    <a:gd name="connsiteY2" fmla="*/ 440267 h 440267"/>
                    <a:gd name="connsiteX3" fmla="*/ 283981 w 1751466"/>
                    <a:gd name="connsiteY3" fmla="*/ 440267 h 440267"/>
                    <a:gd name="connsiteX4" fmla="*/ 283981 w 1751466"/>
                    <a:gd name="connsiteY4" fmla="*/ 33866 h 440267"/>
                    <a:gd name="connsiteX0" fmla="*/ 283981 w 2535691"/>
                    <a:gd name="connsiteY0" fmla="*/ 14719 h 421120"/>
                    <a:gd name="connsiteX1" fmla="*/ 2535691 w 2535691"/>
                    <a:gd name="connsiteY1" fmla="*/ 182994 h 421120"/>
                    <a:gd name="connsiteX2" fmla="*/ 1751466 w 2535691"/>
                    <a:gd name="connsiteY2" fmla="*/ 421120 h 421120"/>
                    <a:gd name="connsiteX3" fmla="*/ 283981 w 2535691"/>
                    <a:gd name="connsiteY3" fmla="*/ 421120 h 421120"/>
                    <a:gd name="connsiteX4" fmla="*/ 283981 w 2535691"/>
                    <a:gd name="connsiteY4" fmla="*/ 14719 h 421120"/>
                    <a:gd name="connsiteX0" fmla="*/ 283981 w 2535691"/>
                    <a:gd name="connsiteY0" fmla="*/ 38262 h 444663"/>
                    <a:gd name="connsiteX1" fmla="*/ 2535691 w 2535691"/>
                    <a:gd name="connsiteY1" fmla="*/ 206537 h 444663"/>
                    <a:gd name="connsiteX2" fmla="*/ 1751466 w 2535691"/>
                    <a:gd name="connsiteY2" fmla="*/ 444663 h 444663"/>
                    <a:gd name="connsiteX3" fmla="*/ 283981 w 2535691"/>
                    <a:gd name="connsiteY3" fmla="*/ 444663 h 444663"/>
                    <a:gd name="connsiteX4" fmla="*/ 283981 w 2535691"/>
                    <a:gd name="connsiteY4" fmla="*/ 38262 h 444663"/>
                    <a:gd name="connsiteX0" fmla="*/ 283981 w 2535691"/>
                    <a:gd name="connsiteY0" fmla="*/ 38262 h 470063"/>
                    <a:gd name="connsiteX1" fmla="*/ 2535691 w 2535691"/>
                    <a:gd name="connsiteY1" fmla="*/ 206537 h 470063"/>
                    <a:gd name="connsiteX2" fmla="*/ 1783216 w 2535691"/>
                    <a:gd name="connsiteY2" fmla="*/ 470063 h 470063"/>
                    <a:gd name="connsiteX3" fmla="*/ 283981 w 2535691"/>
                    <a:gd name="connsiteY3" fmla="*/ 444663 h 470063"/>
                    <a:gd name="connsiteX4" fmla="*/ 283981 w 2535691"/>
                    <a:gd name="connsiteY4" fmla="*/ 38262 h 470063"/>
                    <a:gd name="connsiteX0" fmla="*/ 283981 w 2542041"/>
                    <a:gd name="connsiteY0" fmla="*/ 37496 h 469297"/>
                    <a:gd name="connsiteX1" fmla="*/ 2542041 w 2542041"/>
                    <a:gd name="connsiteY1" fmla="*/ 208946 h 469297"/>
                    <a:gd name="connsiteX2" fmla="*/ 1783216 w 2542041"/>
                    <a:gd name="connsiteY2" fmla="*/ 469297 h 469297"/>
                    <a:gd name="connsiteX3" fmla="*/ 283981 w 2542041"/>
                    <a:gd name="connsiteY3" fmla="*/ 443897 h 469297"/>
                    <a:gd name="connsiteX4" fmla="*/ 283981 w 2542041"/>
                    <a:gd name="connsiteY4" fmla="*/ 37496 h 469297"/>
                    <a:gd name="connsiteX0" fmla="*/ 283981 w 2542041"/>
                    <a:gd name="connsiteY0" fmla="*/ 39517 h 471318"/>
                    <a:gd name="connsiteX1" fmla="*/ 2542041 w 2542041"/>
                    <a:gd name="connsiteY1" fmla="*/ 210967 h 471318"/>
                    <a:gd name="connsiteX2" fmla="*/ 1783216 w 2542041"/>
                    <a:gd name="connsiteY2" fmla="*/ 471318 h 471318"/>
                    <a:gd name="connsiteX3" fmla="*/ 283981 w 2542041"/>
                    <a:gd name="connsiteY3" fmla="*/ 445918 h 471318"/>
                    <a:gd name="connsiteX4" fmla="*/ 283981 w 2542041"/>
                    <a:gd name="connsiteY4" fmla="*/ 39517 h 47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041" h="471318">
                      <a:moveTo>
                        <a:pt x="283981" y="39517"/>
                      </a:moveTo>
                      <a:cubicBezTo>
                        <a:pt x="773143" y="-36683"/>
                        <a:pt x="1681404" y="-14458"/>
                        <a:pt x="2542041" y="210967"/>
                      </a:cubicBezTo>
                      <a:lnTo>
                        <a:pt x="1783216" y="471318"/>
                      </a:lnTo>
                      <a:lnTo>
                        <a:pt x="283981" y="445918"/>
                      </a:lnTo>
                      <a:cubicBezTo>
                        <a:pt x="198256" y="351726"/>
                        <a:pt x="-309744" y="165459"/>
                        <a:pt x="283981" y="39517"/>
                      </a:cubicBezTo>
                      <a:close/>
                    </a:path>
                  </a:pathLst>
                </a:custGeom>
                <a:gradFill flip="none" rotWithShape="1">
                  <a:gsLst>
                    <a:gs pos="50000">
                      <a:srgbClr val="18CDEA"/>
                    </a:gs>
                    <a:gs pos="0">
                      <a:srgbClr val="1C94B3"/>
                    </a:gs>
                    <a:gs pos="100000">
                      <a:srgbClr val="1C859F"/>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9">
                  <a:extLst>
                    <a:ext uri="{FF2B5EF4-FFF2-40B4-BE49-F238E27FC236}">
                      <a16:creationId xmlns:a16="http://schemas.microsoft.com/office/drawing/2014/main" id="{B5080EBC-2150-4A8C-8567-BA72189E2FAE}"/>
                    </a:ext>
                  </a:extLst>
                </p:cNvPr>
                <p:cNvSpPr/>
                <p:nvPr/>
              </p:nvSpPr>
              <p:spPr>
                <a:xfrm>
                  <a:off x="6657766" y="762419"/>
                  <a:ext cx="982810" cy="825960"/>
                </a:xfrm>
                <a:custGeom>
                  <a:avLst/>
                  <a:gdLst>
                    <a:gd name="connsiteX0" fmla="*/ 0 w 541519"/>
                    <a:gd name="connsiteY0" fmla="*/ 0 h 602123"/>
                    <a:gd name="connsiteX1" fmla="*/ 541519 w 541519"/>
                    <a:gd name="connsiteY1" fmla="*/ 0 h 602123"/>
                    <a:gd name="connsiteX2" fmla="*/ 541519 w 541519"/>
                    <a:gd name="connsiteY2" fmla="*/ 602123 h 602123"/>
                    <a:gd name="connsiteX3" fmla="*/ 0 w 541519"/>
                    <a:gd name="connsiteY3" fmla="*/ 602123 h 602123"/>
                    <a:gd name="connsiteX4" fmla="*/ 0 w 541519"/>
                    <a:gd name="connsiteY4" fmla="*/ 0 h 602123"/>
                    <a:gd name="connsiteX0" fmla="*/ 0 w 746307"/>
                    <a:gd name="connsiteY0" fmla="*/ 0 h 825960"/>
                    <a:gd name="connsiteX1" fmla="*/ 541519 w 746307"/>
                    <a:gd name="connsiteY1" fmla="*/ 0 h 825960"/>
                    <a:gd name="connsiteX2" fmla="*/ 746307 w 746307"/>
                    <a:gd name="connsiteY2" fmla="*/ 825960 h 825960"/>
                    <a:gd name="connsiteX3" fmla="*/ 0 w 746307"/>
                    <a:gd name="connsiteY3" fmla="*/ 602123 h 825960"/>
                    <a:gd name="connsiteX4" fmla="*/ 0 w 746307"/>
                    <a:gd name="connsiteY4" fmla="*/ 0 h 825960"/>
                    <a:gd name="connsiteX0" fmla="*/ 0 w 798694"/>
                    <a:gd name="connsiteY0" fmla="*/ 0 h 825960"/>
                    <a:gd name="connsiteX1" fmla="*/ 798694 w 798694"/>
                    <a:gd name="connsiteY1" fmla="*/ 271462 h 825960"/>
                    <a:gd name="connsiteX2" fmla="*/ 746307 w 798694"/>
                    <a:gd name="connsiteY2" fmla="*/ 825960 h 825960"/>
                    <a:gd name="connsiteX3" fmla="*/ 0 w 798694"/>
                    <a:gd name="connsiteY3" fmla="*/ 602123 h 825960"/>
                    <a:gd name="connsiteX4" fmla="*/ 0 w 798694"/>
                    <a:gd name="connsiteY4" fmla="*/ 0 h 825960"/>
                    <a:gd name="connsiteX0" fmla="*/ 0 w 980699"/>
                    <a:gd name="connsiteY0" fmla="*/ 0 h 825960"/>
                    <a:gd name="connsiteX1" fmla="*/ 798694 w 980699"/>
                    <a:gd name="connsiteY1" fmla="*/ 271462 h 825960"/>
                    <a:gd name="connsiteX2" fmla="*/ 746307 w 980699"/>
                    <a:gd name="connsiteY2" fmla="*/ 825960 h 825960"/>
                    <a:gd name="connsiteX3" fmla="*/ 0 w 980699"/>
                    <a:gd name="connsiteY3" fmla="*/ 602123 h 825960"/>
                    <a:gd name="connsiteX4" fmla="*/ 0 w 980699"/>
                    <a:gd name="connsiteY4" fmla="*/ 0 h 825960"/>
                    <a:gd name="connsiteX0" fmla="*/ 0 w 980699"/>
                    <a:gd name="connsiteY0" fmla="*/ 0 h 825960"/>
                    <a:gd name="connsiteX1" fmla="*/ 798694 w 980699"/>
                    <a:gd name="connsiteY1" fmla="*/ 271462 h 825960"/>
                    <a:gd name="connsiteX2" fmla="*/ 746307 w 980699"/>
                    <a:gd name="connsiteY2" fmla="*/ 825960 h 825960"/>
                    <a:gd name="connsiteX3" fmla="*/ 0 w 980699"/>
                    <a:gd name="connsiteY3" fmla="*/ 602123 h 825960"/>
                    <a:gd name="connsiteX4" fmla="*/ 0 w 980699"/>
                    <a:gd name="connsiteY4" fmla="*/ 0 h 825960"/>
                    <a:gd name="connsiteX0" fmla="*/ 0 w 980699"/>
                    <a:gd name="connsiteY0" fmla="*/ 0 h 825960"/>
                    <a:gd name="connsiteX1" fmla="*/ 798694 w 980699"/>
                    <a:gd name="connsiteY1" fmla="*/ 271462 h 825960"/>
                    <a:gd name="connsiteX2" fmla="*/ 746307 w 980699"/>
                    <a:gd name="connsiteY2" fmla="*/ 825960 h 825960"/>
                    <a:gd name="connsiteX3" fmla="*/ 0 w 980699"/>
                    <a:gd name="connsiteY3" fmla="*/ 602123 h 825960"/>
                    <a:gd name="connsiteX4" fmla="*/ 0 w 980699"/>
                    <a:gd name="connsiteY4" fmla="*/ 0 h 825960"/>
                    <a:gd name="connsiteX0" fmla="*/ 0 w 980699"/>
                    <a:gd name="connsiteY0" fmla="*/ 0 h 825960"/>
                    <a:gd name="connsiteX1" fmla="*/ 798694 w 980699"/>
                    <a:gd name="connsiteY1" fmla="*/ 271462 h 825960"/>
                    <a:gd name="connsiteX2" fmla="*/ 746307 w 980699"/>
                    <a:gd name="connsiteY2" fmla="*/ 825960 h 825960"/>
                    <a:gd name="connsiteX3" fmla="*/ 0 w 980699"/>
                    <a:gd name="connsiteY3" fmla="*/ 602123 h 825960"/>
                    <a:gd name="connsiteX4" fmla="*/ 0 w 980699"/>
                    <a:gd name="connsiteY4" fmla="*/ 0 h 825960"/>
                    <a:gd name="connsiteX0" fmla="*/ 0 w 980699"/>
                    <a:gd name="connsiteY0" fmla="*/ 0 h 825960"/>
                    <a:gd name="connsiteX1" fmla="*/ 798694 w 980699"/>
                    <a:gd name="connsiteY1" fmla="*/ 271462 h 825960"/>
                    <a:gd name="connsiteX2" fmla="*/ 746307 w 980699"/>
                    <a:gd name="connsiteY2" fmla="*/ 825960 h 825960"/>
                    <a:gd name="connsiteX3" fmla="*/ 0 w 980699"/>
                    <a:gd name="connsiteY3" fmla="*/ 602123 h 825960"/>
                    <a:gd name="connsiteX4" fmla="*/ 0 w 980699"/>
                    <a:gd name="connsiteY4" fmla="*/ 0 h 825960"/>
                    <a:gd name="connsiteX0" fmla="*/ 0 w 980699"/>
                    <a:gd name="connsiteY0" fmla="*/ 0 h 825960"/>
                    <a:gd name="connsiteX1" fmla="*/ 798694 w 980699"/>
                    <a:gd name="connsiteY1" fmla="*/ 271462 h 825960"/>
                    <a:gd name="connsiteX2" fmla="*/ 746307 w 980699"/>
                    <a:gd name="connsiteY2" fmla="*/ 825960 h 825960"/>
                    <a:gd name="connsiteX3" fmla="*/ 0 w 980699"/>
                    <a:gd name="connsiteY3" fmla="*/ 602123 h 825960"/>
                    <a:gd name="connsiteX4" fmla="*/ 0 w 980699"/>
                    <a:gd name="connsiteY4" fmla="*/ 0 h 825960"/>
                    <a:gd name="connsiteX0" fmla="*/ 0 w 980699"/>
                    <a:gd name="connsiteY0" fmla="*/ 0 h 825960"/>
                    <a:gd name="connsiteX1" fmla="*/ 798694 w 980699"/>
                    <a:gd name="connsiteY1" fmla="*/ 271462 h 825960"/>
                    <a:gd name="connsiteX2" fmla="*/ 746307 w 980699"/>
                    <a:gd name="connsiteY2" fmla="*/ 825960 h 825960"/>
                    <a:gd name="connsiteX3" fmla="*/ 0 w 980699"/>
                    <a:gd name="connsiteY3" fmla="*/ 602123 h 825960"/>
                    <a:gd name="connsiteX4" fmla="*/ 0 w 980699"/>
                    <a:gd name="connsiteY4" fmla="*/ 0 h 825960"/>
                    <a:gd name="connsiteX0" fmla="*/ 0 w 982810"/>
                    <a:gd name="connsiteY0" fmla="*/ 0 h 825960"/>
                    <a:gd name="connsiteX1" fmla="*/ 798694 w 982810"/>
                    <a:gd name="connsiteY1" fmla="*/ 271462 h 825960"/>
                    <a:gd name="connsiteX2" fmla="*/ 746307 w 982810"/>
                    <a:gd name="connsiteY2" fmla="*/ 825960 h 825960"/>
                    <a:gd name="connsiteX3" fmla="*/ 0 w 982810"/>
                    <a:gd name="connsiteY3" fmla="*/ 602123 h 825960"/>
                    <a:gd name="connsiteX4" fmla="*/ 0 w 982810"/>
                    <a:gd name="connsiteY4" fmla="*/ 0 h 825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810" h="825960">
                      <a:moveTo>
                        <a:pt x="0" y="0"/>
                      </a:moveTo>
                      <a:cubicBezTo>
                        <a:pt x="309093" y="42862"/>
                        <a:pt x="561038" y="133350"/>
                        <a:pt x="798694" y="271462"/>
                      </a:cubicBezTo>
                      <a:cubicBezTo>
                        <a:pt x="1233669" y="527733"/>
                        <a:pt x="763769" y="641127"/>
                        <a:pt x="746307" y="825960"/>
                      </a:cubicBezTo>
                      <a:cubicBezTo>
                        <a:pt x="502301" y="746585"/>
                        <a:pt x="286869" y="657685"/>
                        <a:pt x="0" y="602123"/>
                      </a:cubicBezTo>
                      <a:lnTo>
                        <a:pt x="0" y="0"/>
                      </a:lnTo>
                      <a:close/>
                    </a:path>
                  </a:pathLst>
                </a:custGeom>
                <a:solidFill>
                  <a:srgbClr val="1D649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2">
                  <a:extLst>
                    <a:ext uri="{FF2B5EF4-FFF2-40B4-BE49-F238E27FC236}">
                      <a16:creationId xmlns:a16="http://schemas.microsoft.com/office/drawing/2014/main" id="{9001F016-043B-47AA-96D4-D6FDAAA8B077}"/>
                    </a:ext>
                  </a:extLst>
                </p:cNvPr>
                <p:cNvSpPr/>
                <p:nvPr/>
              </p:nvSpPr>
              <p:spPr>
                <a:xfrm>
                  <a:off x="4371340" y="2223706"/>
                  <a:ext cx="3001010" cy="1192088"/>
                </a:xfrm>
                <a:custGeom>
                  <a:avLst/>
                  <a:gdLst>
                    <a:gd name="connsiteX0" fmla="*/ 0 w 3543300"/>
                    <a:gd name="connsiteY0" fmla="*/ 0 h 623473"/>
                    <a:gd name="connsiteX1" fmla="*/ 3543300 w 3543300"/>
                    <a:gd name="connsiteY1" fmla="*/ 0 h 623473"/>
                    <a:gd name="connsiteX2" fmla="*/ 3543300 w 3543300"/>
                    <a:gd name="connsiteY2" fmla="*/ 623473 h 623473"/>
                    <a:gd name="connsiteX3" fmla="*/ 0 w 3543300"/>
                    <a:gd name="connsiteY3" fmla="*/ 623473 h 623473"/>
                    <a:gd name="connsiteX4" fmla="*/ 0 w 3543300"/>
                    <a:gd name="connsiteY4" fmla="*/ 0 h 623473"/>
                    <a:gd name="connsiteX0" fmla="*/ 0 w 3543300"/>
                    <a:gd name="connsiteY0" fmla="*/ 444500 h 1067973"/>
                    <a:gd name="connsiteX1" fmla="*/ 3530600 w 3543300"/>
                    <a:gd name="connsiteY1" fmla="*/ 0 h 1067973"/>
                    <a:gd name="connsiteX2" fmla="*/ 3543300 w 3543300"/>
                    <a:gd name="connsiteY2" fmla="*/ 1067973 h 1067973"/>
                    <a:gd name="connsiteX3" fmla="*/ 0 w 3543300"/>
                    <a:gd name="connsiteY3" fmla="*/ 1067973 h 1067973"/>
                    <a:gd name="connsiteX4" fmla="*/ 0 w 3543300"/>
                    <a:gd name="connsiteY4" fmla="*/ 444500 h 1067973"/>
                    <a:gd name="connsiteX0" fmla="*/ 0 w 3543300"/>
                    <a:gd name="connsiteY0" fmla="*/ 450850 h 1074323"/>
                    <a:gd name="connsiteX1" fmla="*/ 3536950 w 3543300"/>
                    <a:gd name="connsiteY1" fmla="*/ 0 h 1074323"/>
                    <a:gd name="connsiteX2" fmla="*/ 3543300 w 3543300"/>
                    <a:gd name="connsiteY2" fmla="*/ 1074323 h 1074323"/>
                    <a:gd name="connsiteX3" fmla="*/ 0 w 3543300"/>
                    <a:gd name="connsiteY3" fmla="*/ 1074323 h 1074323"/>
                    <a:gd name="connsiteX4" fmla="*/ 0 w 3543300"/>
                    <a:gd name="connsiteY4" fmla="*/ 450850 h 1074323"/>
                    <a:gd name="connsiteX0" fmla="*/ 0 w 3543300"/>
                    <a:gd name="connsiteY0" fmla="*/ 450850 h 1074323"/>
                    <a:gd name="connsiteX1" fmla="*/ 3536950 w 3543300"/>
                    <a:gd name="connsiteY1" fmla="*/ 0 h 1074323"/>
                    <a:gd name="connsiteX2" fmla="*/ 3543300 w 3543300"/>
                    <a:gd name="connsiteY2" fmla="*/ 610773 h 1074323"/>
                    <a:gd name="connsiteX3" fmla="*/ 0 w 3543300"/>
                    <a:gd name="connsiteY3" fmla="*/ 1074323 h 1074323"/>
                    <a:gd name="connsiteX4" fmla="*/ 0 w 3543300"/>
                    <a:gd name="connsiteY4" fmla="*/ 450850 h 1074323"/>
                    <a:gd name="connsiteX0" fmla="*/ 0 w 3543300"/>
                    <a:gd name="connsiteY0" fmla="*/ 450850 h 1092901"/>
                    <a:gd name="connsiteX1" fmla="*/ 3536950 w 3543300"/>
                    <a:gd name="connsiteY1" fmla="*/ 0 h 1092901"/>
                    <a:gd name="connsiteX2" fmla="*/ 3543300 w 3543300"/>
                    <a:gd name="connsiteY2" fmla="*/ 610773 h 1092901"/>
                    <a:gd name="connsiteX3" fmla="*/ 0 w 3543300"/>
                    <a:gd name="connsiteY3" fmla="*/ 1074323 h 1092901"/>
                    <a:gd name="connsiteX4" fmla="*/ 0 w 3543300"/>
                    <a:gd name="connsiteY4" fmla="*/ 450850 h 1092901"/>
                    <a:gd name="connsiteX0" fmla="*/ 0 w 3543300"/>
                    <a:gd name="connsiteY0" fmla="*/ 450850 h 1278461"/>
                    <a:gd name="connsiteX1" fmla="*/ 3536950 w 3543300"/>
                    <a:gd name="connsiteY1" fmla="*/ 0 h 1278461"/>
                    <a:gd name="connsiteX2" fmla="*/ 3543300 w 3543300"/>
                    <a:gd name="connsiteY2" fmla="*/ 610773 h 1278461"/>
                    <a:gd name="connsiteX3" fmla="*/ 0 w 3543300"/>
                    <a:gd name="connsiteY3" fmla="*/ 1074323 h 1278461"/>
                    <a:gd name="connsiteX4" fmla="*/ 0 w 3543300"/>
                    <a:gd name="connsiteY4" fmla="*/ 450850 h 1278461"/>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5969"/>
                    <a:gd name="connsiteX1" fmla="*/ 3536950 w 3543300"/>
                    <a:gd name="connsiteY1" fmla="*/ 0 h 1285969"/>
                    <a:gd name="connsiteX2" fmla="*/ 3543300 w 3543300"/>
                    <a:gd name="connsiteY2" fmla="*/ 610773 h 1285969"/>
                    <a:gd name="connsiteX3" fmla="*/ 0 w 3543300"/>
                    <a:gd name="connsiteY3" fmla="*/ 1074323 h 1285969"/>
                    <a:gd name="connsiteX4" fmla="*/ 0 w 3543300"/>
                    <a:gd name="connsiteY4" fmla="*/ 450850 h 1285969"/>
                    <a:gd name="connsiteX0" fmla="*/ 0 w 3543300"/>
                    <a:gd name="connsiteY0" fmla="*/ 450850 h 1277838"/>
                    <a:gd name="connsiteX1" fmla="*/ 3536950 w 3543300"/>
                    <a:gd name="connsiteY1" fmla="*/ 0 h 1277838"/>
                    <a:gd name="connsiteX2" fmla="*/ 3543300 w 3543300"/>
                    <a:gd name="connsiteY2" fmla="*/ 610773 h 1277838"/>
                    <a:gd name="connsiteX3" fmla="*/ 0 w 3543300"/>
                    <a:gd name="connsiteY3" fmla="*/ 1074323 h 1277838"/>
                    <a:gd name="connsiteX4" fmla="*/ 0 w 3543300"/>
                    <a:gd name="connsiteY4" fmla="*/ 450850 h 1277838"/>
                    <a:gd name="connsiteX0" fmla="*/ 0 w 3543300"/>
                    <a:gd name="connsiteY0" fmla="*/ 450850 h 1296842"/>
                    <a:gd name="connsiteX1" fmla="*/ 3536950 w 3543300"/>
                    <a:gd name="connsiteY1" fmla="*/ 0 h 1296842"/>
                    <a:gd name="connsiteX2" fmla="*/ 3543300 w 3543300"/>
                    <a:gd name="connsiteY2" fmla="*/ 610773 h 1296842"/>
                    <a:gd name="connsiteX3" fmla="*/ 0 w 3543300"/>
                    <a:gd name="connsiteY3" fmla="*/ 1074323 h 1296842"/>
                    <a:gd name="connsiteX4" fmla="*/ 0 w 3543300"/>
                    <a:gd name="connsiteY4" fmla="*/ 450850 h 1296842"/>
                    <a:gd name="connsiteX0" fmla="*/ 0 w 3543300"/>
                    <a:gd name="connsiteY0" fmla="*/ 450850 h 1218906"/>
                    <a:gd name="connsiteX1" fmla="*/ 3536950 w 3543300"/>
                    <a:gd name="connsiteY1" fmla="*/ 0 h 1218906"/>
                    <a:gd name="connsiteX2" fmla="*/ 3543300 w 3543300"/>
                    <a:gd name="connsiteY2" fmla="*/ 610773 h 1218906"/>
                    <a:gd name="connsiteX3" fmla="*/ 0 w 3543300"/>
                    <a:gd name="connsiteY3" fmla="*/ 1074323 h 1218906"/>
                    <a:gd name="connsiteX4" fmla="*/ 0 w 3543300"/>
                    <a:gd name="connsiteY4" fmla="*/ 450850 h 1218906"/>
                    <a:gd name="connsiteX0" fmla="*/ 0 w 3543300"/>
                    <a:gd name="connsiteY0" fmla="*/ 450850 h 1215310"/>
                    <a:gd name="connsiteX1" fmla="*/ 3536950 w 3543300"/>
                    <a:gd name="connsiteY1" fmla="*/ 0 h 1215310"/>
                    <a:gd name="connsiteX2" fmla="*/ 3543300 w 3543300"/>
                    <a:gd name="connsiteY2" fmla="*/ 610773 h 1215310"/>
                    <a:gd name="connsiteX3" fmla="*/ 0 w 3543300"/>
                    <a:gd name="connsiteY3" fmla="*/ 1074323 h 1215310"/>
                    <a:gd name="connsiteX4" fmla="*/ 0 w 3543300"/>
                    <a:gd name="connsiteY4" fmla="*/ 450850 h 1215310"/>
                    <a:gd name="connsiteX0" fmla="*/ 0 w 3543300"/>
                    <a:gd name="connsiteY0" fmla="*/ 450850 h 1288176"/>
                    <a:gd name="connsiteX1" fmla="*/ 3536950 w 3543300"/>
                    <a:gd name="connsiteY1" fmla="*/ 0 h 1288176"/>
                    <a:gd name="connsiteX2" fmla="*/ 3543300 w 3543300"/>
                    <a:gd name="connsiteY2" fmla="*/ 610773 h 1288176"/>
                    <a:gd name="connsiteX3" fmla="*/ 0 w 3543300"/>
                    <a:gd name="connsiteY3" fmla="*/ 1074323 h 1288176"/>
                    <a:gd name="connsiteX4" fmla="*/ 0 w 3543300"/>
                    <a:gd name="connsiteY4" fmla="*/ 450850 h 1288176"/>
                    <a:gd name="connsiteX0" fmla="*/ 0 w 3543300"/>
                    <a:gd name="connsiteY0" fmla="*/ 450850 h 1295785"/>
                    <a:gd name="connsiteX1" fmla="*/ 3536950 w 3543300"/>
                    <a:gd name="connsiteY1" fmla="*/ 0 h 1295785"/>
                    <a:gd name="connsiteX2" fmla="*/ 3543300 w 3543300"/>
                    <a:gd name="connsiteY2" fmla="*/ 610773 h 1295785"/>
                    <a:gd name="connsiteX3" fmla="*/ 0 w 3543300"/>
                    <a:gd name="connsiteY3" fmla="*/ 1074323 h 1295785"/>
                    <a:gd name="connsiteX4" fmla="*/ 0 w 3543300"/>
                    <a:gd name="connsiteY4" fmla="*/ 450850 h 1295785"/>
                    <a:gd name="connsiteX0" fmla="*/ 0 w 3543300"/>
                    <a:gd name="connsiteY0" fmla="*/ 450850 h 1305087"/>
                    <a:gd name="connsiteX1" fmla="*/ 3536950 w 3543300"/>
                    <a:gd name="connsiteY1" fmla="*/ 0 h 1305087"/>
                    <a:gd name="connsiteX2" fmla="*/ 3543300 w 3543300"/>
                    <a:gd name="connsiteY2" fmla="*/ 648873 h 1305087"/>
                    <a:gd name="connsiteX3" fmla="*/ 0 w 3543300"/>
                    <a:gd name="connsiteY3" fmla="*/ 1074323 h 1305087"/>
                    <a:gd name="connsiteX4" fmla="*/ 0 w 3543300"/>
                    <a:gd name="connsiteY4" fmla="*/ 450850 h 1305087"/>
                    <a:gd name="connsiteX0" fmla="*/ 0 w 3548516"/>
                    <a:gd name="connsiteY0" fmla="*/ 365125 h 1219362"/>
                    <a:gd name="connsiteX1" fmla="*/ 3548196 w 3548516"/>
                    <a:gd name="connsiteY1" fmla="*/ 0 h 1219362"/>
                    <a:gd name="connsiteX2" fmla="*/ 3543300 w 3548516"/>
                    <a:gd name="connsiteY2" fmla="*/ 563148 h 1219362"/>
                    <a:gd name="connsiteX3" fmla="*/ 0 w 3548516"/>
                    <a:gd name="connsiteY3" fmla="*/ 988598 h 1219362"/>
                    <a:gd name="connsiteX4" fmla="*/ 0 w 3548516"/>
                    <a:gd name="connsiteY4" fmla="*/ 365125 h 1219362"/>
                    <a:gd name="connsiteX0" fmla="*/ 0 w 3543300"/>
                    <a:gd name="connsiteY0" fmla="*/ 360362 h 1214599"/>
                    <a:gd name="connsiteX1" fmla="*/ 3536950 w 3543300"/>
                    <a:gd name="connsiteY1" fmla="*/ 0 h 1214599"/>
                    <a:gd name="connsiteX2" fmla="*/ 3543300 w 3543300"/>
                    <a:gd name="connsiteY2" fmla="*/ 558385 h 1214599"/>
                    <a:gd name="connsiteX3" fmla="*/ 0 w 3543300"/>
                    <a:gd name="connsiteY3" fmla="*/ 983835 h 1214599"/>
                    <a:gd name="connsiteX4" fmla="*/ 0 w 3543300"/>
                    <a:gd name="connsiteY4" fmla="*/ 360362 h 1214599"/>
                    <a:gd name="connsiteX0" fmla="*/ 0 w 3543300"/>
                    <a:gd name="connsiteY0" fmla="*/ 360362 h 1214599"/>
                    <a:gd name="connsiteX1" fmla="*/ 3536950 w 3543300"/>
                    <a:gd name="connsiteY1" fmla="*/ 0 h 1214599"/>
                    <a:gd name="connsiteX2" fmla="*/ 3543300 w 3543300"/>
                    <a:gd name="connsiteY2" fmla="*/ 558385 h 1214599"/>
                    <a:gd name="connsiteX3" fmla="*/ 0 w 3543300"/>
                    <a:gd name="connsiteY3" fmla="*/ 983835 h 1214599"/>
                    <a:gd name="connsiteX4" fmla="*/ 0 w 3543300"/>
                    <a:gd name="connsiteY4" fmla="*/ 360362 h 1214599"/>
                    <a:gd name="connsiteX0" fmla="*/ 0 w 3543300"/>
                    <a:gd name="connsiteY0" fmla="*/ 360362 h 1214599"/>
                    <a:gd name="connsiteX1" fmla="*/ 3542574 w 3543300"/>
                    <a:gd name="connsiteY1" fmla="*/ 0 h 1214599"/>
                    <a:gd name="connsiteX2" fmla="*/ 3543300 w 3543300"/>
                    <a:gd name="connsiteY2" fmla="*/ 558385 h 1214599"/>
                    <a:gd name="connsiteX3" fmla="*/ 0 w 3543300"/>
                    <a:gd name="connsiteY3" fmla="*/ 983835 h 1214599"/>
                    <a:gd name="connsiteX4" fmla="*/ 0 w 3543300"/>
                    <a:gd name="connsiteY4" fmla="*/ 360362 h 1214599"/>
                    <a:gd name="connsiteX0" fmla="*/ 0 w 3543300"/>
                    <a:gd name="connsiteY0" fmla="*/ 360362 h 1157461"/>
                    <a:gd name="connsiteX1" fmla="*/ 3542574 w 3543300"/>
                    <a:gd name="connsiteY1" fmla="*/ 0 h 1157461"/>
                    <a:gd name="connsiteX2" fmla="*/ 3543300 w 3543300"/>
                    <a:gd name="connsiteY2" fmla="*/ 558385 h 1157461"/>
                    <a:gd name="connsiteX3" fmla="*/ 0 w 3543300"/>
                    <a:gd name="connsiteY3" fmla="*/ 983835 h 1157461"/>
                    <a:gd name="connsiteX4" fmla="*/ 0 w 3543300"/>
                    <a:gd name="connsiteY4" fmla="*/ 360362 h 1157461"/>
                    <a:gd name="connsiteX0" fmla="*/ 0 w 3543300"/>
                    <a:gd name="connsiteY0" fmla="*/ 360362 h 1225083"/>
                    <a:gd name="connsiteX1" fmla="*/ 3542574 w 3543300"/>
                    <a:gd name="connsiteY1" fmla="*/ 0 h 1225083"/>
                    <a:gd name="connsiteX2" fmla="*/ 3543300 w 3543300"/>
                    <a:gd name="connsiteY2" fmla="*/ 558385 h 1225083"/>
                    <a:gd name="connsiteX3" fmla="*/ 0 w 3543300"/>
                    <a:gd name="connsiteY3" fmla="*/ 983835 h 1225083"/>
                    <a:gd name="connsiteX4" fmla="*/ 0 w 3543300"/>
                    <a:gd name="connsiteY4" fmla="*/ 360362 h 1225083"/>
                    <a:gd name="connsiteX0" fmla="*/ 0 w 3543300"/>
                    <a:gd name="connsiteY0" fmla="*/ 360362 h 1155419"/>
                    <a:gd name="connsiteX1" fmla="*/ 3542574 w 3543300"/>
                    <a:gd name="connsiteY1" fmla="*/ 0 h 1155419"/>
                    <a:gd name="connsiteX2" fmla="*/ 3543300 w 3543300"/>
                    <a:gd name="connsiteY2" fmla="*/ 558385 h 1155419"/>
                    <a:gd name="connsiteX3" fmla="*/ 0 w 3543300"/>
                    <a:gd name="connsiteY3" fmla="*/ 983835 h 1155419"/>
                    <a:gd name="connsiteX4" fmla="*/ 0 w 3543300"/>
                    <a:gd name="connsiteY4" fmla="*/ 360362 h 1155419"/>
                    <a:gd name="connsiteX0" fmla="*/ 0 w 3543300"/>
                    <a:gd name="connsiteY0" fmla="*/ 360362 h 1208310"/>
                    <a:gd name="connsiteX1" fmla="*/ 3542574 w 3543300"/>
                    <a:gd name="connsiteY1" fmla="*/ 0 h 1208310"/>
                    <a:gd name="connsiteX2" fmla="*/ 3543300 w 3543300"/>
                    <a:gd name="connsiteY2" fmla="*/ 558385 h 1208310"/>
                    <a:gd name="connsiteX3" fmla="*/ 0 w 3543300"/>
                    <a:gd name="connsiteY3" fmla="*/ 983835 h 1208310"/>
                    <a:gd name="connsiteX4" fmla="*/ 0 w 3543300"/>
                    <a:gd name="connsiteY4" fmla="*/ 360362 h 1208310"/>
                    <a:gd name="connsiteX0" fmla="*/ 0 w 3543300"/>
                    <a:gd name="connsiteY0" fmla="*/ 360362 h 1182921"/>
                    <a:gd name="connsiteX1" fmla="*/ 3542574 w 3543300"/>
                    <a:gd name="connsiteY1" fmla="*/ 0 h 1182921"/>
                    <a:gd name="connsiteX2" fmla="*/ 3543300 w 3543300"/>
                    <a:gd name="connsiteY2" fmla="*/ 558385 h 1182921"/>
                    <a:gd name="connsiteX3" fmla="*/ 0 w 3543300"/>
                    <a:gd name="connsiteY3" fmla="*/ 983835 h 1182921"/>
                    <a:gd name="connsiteX4" fmla="*/ 0 w 3543300"/>
                    <a:gd name="connsiteY4" fmla="*/ 360362 h 1182921"/>
                    <a:gd name="connsiteX0" fmla="*/ 0 w 3543300"/>
                    <a:gd name="connsiteY0" fmla="*/ 360362 h 1214048"/>
                    <a:gd name="connsiteX1" fmla="*/ 3542574 w 3543300"/>
                    <a:gd name="connsiteY1" fmla="*/ 0 h 1214048"/>
                    <a:gd name="connsiteX2" fmla="*/ 3543300 w 3543300"/>
                    <a:gd name="connsiteY2" fmla="*/ 558385 h 1214048"/>
                    <a:gd name="connsiteX3" fmla="*/ 0 w 3543300"/>
                    <a:gd name="connsiteY3" fmla="*/ 983835 h 1214048"/>
                    <a:gd name="connsiteX4" fmla="*/ 0 w 3543300"/>
                    <a:gd name="connsiteY4" fmla="*/ 360362 h 1214048"/>
                    <a:gd name="connsiteX0" fmla="*/ 0 w 3543300"/>
                    <a:gd name="connsiteY0" fmla="*/ 360362 h 1182522"/>
                    <a:gd name="connsiteX1" fmla="*/ 3542574 w 3543300"/>
                    <a:gd name="connsiteY1" fmla="*/ 0 h 1182522"/>
                    <a:gd name="connsiteX2" fmla="*/ 3543300 w 3543300"/>
                    <a:gd name="connsiteY2" fmla="*/ 558385 h 1182522"/>
                    <a:gd name="connsiteX3" fmla="*/ 0 w 3543300"/>
                    <a:gd name="connsiteY3" fmla="*/ 983835 h 1182522"/>
                    <a:gd name="connsiteX4" fmla="*/ 0 w 3543300"/>
                    <a:gd name="connsiteY4" fmla="*/ 360362 h 1182522"/>
                    <a:gd name="connsiteX0" fmla="*/ 0 w 3543300"/>
                    <a:gd name="connsiteY0" fmla="*/ 360362 h 1151064"/>
                    <a:gd name="connsiteX1" fmla="*/ 3542574 w 3543300"/>
                    <a:gd name="connsiteY1" fmla="*/ 0 h 1151064"/>
                    <a:gd name="connsiteX2" fmla="*/ 3543300 w 3543300"/>
                    <a:gd name="connsiteY2" fmla="*/ 558385 h 1151064"/>
                    <a:gd name="connsiteX3" fmla="*/ 0 w 3543300"/>
                    <a:gd name="connsiteY3" fmla="*/ 983835 h 1151064"/>
                    <a:gd name="connsiteX4" fmla="*/ 0 w 3543300"/>
                    <a:gd name="connsiteY4" fmla="*/ 360362 h 1151064"/>
                    <a:gd name="connsiteX0" fmla="*/ 0 w 3543300"/>
                    <a:gd name="connsiteY0" fmla="*/ 360362 h 1174125"/>
                    <a:gd name="connsiteX1" fmla="*/ 3542574 w 3543300"/>
                    <a:gd name="connsiteY1" fmla="*/ 0 h 1174125"/>
                    <a:gd name="connsiteX2" fmla="*/ 3543300 w 3543300"/>
                    <a:gd name="connsiteY2" fmla="*/ 558385 h 1174125"/>
                    <a:gd name="connsiteX3" fmla="*/ 0 w 3543300"/>
                    <a:gd name="connsiteY3" fmla="*/ 983835 h 1174125"/>
                    <a:gd name="connsiteX4" fmla="*/ 0 w 3543300"/>
                    <a:gd name="connsiteY4" fmla="*/ 360362 h 1174125"/>
                    <a:gd name="connsiteX0" fmla="*/ 0 w 3543300"/>
                    <a:gd name="connsiteY0" fmla="*/ 360362 h 1182925"/>
                    <a:gd name="connsiteX1" fmla="*/ 3542574 w 3543300"/>
                    <a:gd name="connsiteY1" fmla="*/ 0 h 1182925"/>
                    <a:gd name="connsiteX2" fmla="*/ 3543300 w 3543300"/>
                    <a:gd name="connsiteY2" fmla="*/ 558385 h 1182925"/>
                    <a:gd name="connsiteX3" fmla="*/ 0 w 3543300"/>
                    <a:gd name="connsiteY3" fmla="*/ 983835 h 1182925"/>
                    <a:gd name="connsiteX4" fmla="*/ 0 w 3543300"/>
                    <a:gd name="connsiteY4" fmla="*/ 360362 h 1182925"/>
                    <a:gd name="connsiteX0" fmla="*/ 0 w 3543300"/>
                    <a:gd name="connsiteY0" fmla="*/ 360362 h 1188117"/>
                    <a:gd name="connsiteX1" fmla="*/ 3542574 w 3543300"/>
                    <a:gd name="connsiteY1" fmla="*/ 0 h 1188117"/>
                    <a:gd name="connsiteX2" fmla="*/ 3543300 w 3543300"/>
                    <a:gd name="connsiteY2" fmla="*/ 558385 h 1188117"/>
                    <a:gd name="connsiteX3" fmla="*/ 0 w 3543300"/>
                    <a:gd name="connsiteY3" fmla="*/ 983835 h 1188117"/>
                    <a:gd name="connsiteX4" fmla="*/ 0 w 3543300"/>
                    <a:gd name="connsiteY4" fmla="*/ 360362 h 1188117"/>
                    <a:gd name="connsiteX0" fmla="*/ 0 w 3543300"/>
                    <a:gd name="connsiteY0" fmla="*/ 360362 h 1185507"/>
                    <a:gd name="connsiteX1" fmla="*/ 3542574 w 3543300"/>
                    <a:gd name="connsiteY1" fmla="*/ 0 h 1185507"/>
                    <a:gd name="connsiteX2" fmla="*/ 3543300 w 3543300"/>
                    <a:gd name="connsiteY2" fmla="*/ 558385 h 1185507"/>
                    <a:gd name="connsiteX3" fmla="*/ 0 w 3543300"/>
                    <a:gd name="connsiteY3" fmla="*/ 983835 h 1185507"/>
                    <a:gd name="connsiteX4" fmla="*/ 0 w 3543300"/>
                    <a:gd name="connsiteY4" fmla="*/ 360362 h 1185507"/>
                    <a:gd name="connsiteX0" fmla="*/ 0 w 3543300"/>
                    <a:gd name="connsiteY0" fmla="*/ 360362 h 1192088"/>
                    <a:gd name="connsiteX1" fmla="*/ 3542574 w 3543300"/>
                    <a:gd name="connsiteY1" fmla="*/ 0 h 1192088"/>
                    <a:gd name="connsiteX2" fmla="*/ 3543300 w 3543300"/>
                    <a:gd name="connsiteY2" fmla="*/ 558385 h 1192088"/>
                    <a:gd name="connsiteX3" fmla="*/ 0 w 3543300"/>
                    <a:gd name="connsiteY3" fmla="*/ 983835 h 1192088"/>
                    <a:gd name="connsiteX4" fmla="*/ 0 w 3543300"/>
                    <a:gd name="connsiteY4" fmla="*/ 360362 h 119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300" h="1192088">
                      <a:moveTo>
                        <a:pt x="0" y="360362"/>
                      </a:moveTo>
                      <a:cubicBezTo>
                        <a:pt x="499533" y="743479"/>
                        <a:pt x="2668391" y="728133"/>
                        <a:pt x="3542574" y="0"/>
                      </a:cubicBezTo>
                      <a:cubicBezTo>
                        <a:pt x="3544691" y="358108"/>
                        <a:pt x="3541183" y="200277"/>
                        <a:pt x="3543300" y="558385"/>
                      </a:cubicBezTo>
                      <a:cubicBezTo>
                        <a:pt x="3068738" y="1297103"/>
                        <a:pt x="158599" y="1319857"/>
                        <a:pt x="0" y="983835"/>
                      </a:cubicBezTo>
                      <a:lnTo>
                        <a:pt x="0" y="360362"/>
                      </a:lnTo>
                      <a:close/>
                    </a:path>
                  </a:pathLst>
                </a:custGeom>
                <a:gradFill>
                  <a:gsLst>
                    <a:gs pos="0">
                      <a:srgbClr val="196673"/>
                    </a:gs>
                    <a:gs pos="100000">
                      <a:srgbClr val="1ECAEA"/>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2">
                  <a:extLst>
                    <a:ext uri="{FF2B5EF4-FFF2-40B4-BE49-F238E27FC236}">
                      <a16:creationId xmlns:a16="http://schemas.microsoft.com/office/drawing/2014/main" id="{C166CFD5-026D-40EB-BA03-B2F3566E7A3D}"/>
                    </a:ext>
                  </a:extLst>
                </p:cNvPr>
                <p:cNvSpPr/>
                <p:nvPr/>
              </p:nvSpPr>
              <p:spPr>
                <a:xfrm>
                  <a:off x="4597717" y="3110640"/>
                  <a:ext cx="2541271" cy="1180986"/>
                </a:xfrm>
                <a:custGeom>
                  <a:avLst/>
                  <a:gdLst>
                    <a:gd name="connsiteX0" fmla="*/ 0 w 3543300"/>
                    <a:gd name="connsiteY0" fmla="*/ 0 h 623473"/>
                    <a:gd name="connsiteX1" fmla="*/ 3543300 w 3543300"/>
                    <a:gd name="connsiteY1" fmla="*/ 0 h 623473"/>
                    <a:gd name="connsiteX2" fmla="*/ 3543300 w 3543300"/>
                    <a:gd name="connsiteY2" fmla="*/ 623473 h 623473"/>
                    <a:gd name="connsiteX3" fmla="*/ 0 w 3543300"/>
                    <a:gd name="connsiteY3" fmla="*/ 623473 h 623473"/>
                    <a:gd name="connsiteX4" fmla="*/ 0 w 3543300"/>
                    <a:gd name="connsiteY4" fmla="*/ 0 h 623473"/>
                    <a:gd name="connsiteX0" fmla="*/ 0 w 3543300"/>
                    <a:gd name="connsiteY0" fmla="*/ 444500 h 1067973"/>
                    <a:gd name="connsiteX1" fmla="*/ 3530600 w 3543300"/>
                    <a:gd name="connsiteY1" fmla="*/ 0 h 1067973"/>
                    <a:gd name="connsiteX2" fmla="*/ 3543300 w 3543300"/>
                    <a:gd name="connsiteY2" fmla="*/ 1067973 h 1067973"/>
                    <a:gd name="connsiteX3" fmla="*/ 0 w 3543300"/>
                    <a:gd name="connsiteY3" fmla="*/ 1067973 h 1067973"/>
                    <a:gd name="connsiteX4" fmla="*/ 0 w 3543300"/>
                    <a:gd name="connsiteY4" fmla="*/ 444500 h 1067973"/>
                    <a:gd name="connsiteX0" fmla="*/ 0 w 3543300"/>
                    <a:gd name="connsiteY0" fmla="*/ 450850 h 1074323"/>
                    <a:gd name="connsiteX1" fmla="*/ 3536950 w 3543300"/>
                    <a:gd name="connsiteY1" fmla="*/ 0 h 1074323"/>
                    <a:gd name="connsiteX2" fmla="*/ 3543300 w 3543300"/>
                    <a:gd name="connsiteY2" fmla="*/ 1074323 h 1074323"/>
                    <a:gd name="connsiteX3" fmla="*/ 0 w 3543300"/>
                    <a:gd name="connsiteY3" fmla="*/ 1074323 h 1074323"/>
                    <a:gd name="connsiteX4" fmla="*/ 0 w 3543300"/>
                    <a:gd name="connsiteY4" fmla="*/ 450850 h 1074323"/>
                    <a:gd name="connsiteX0" fmla="*/ 0 w 3543300"/>
                    <a:gd name="connsiteY0" fmla="*/ 450850 h 1074323"/>
                    <a:gd name="connsiteX1" fmla="*/ 3536950 w 3543300"/>
                    <a:gd name="connsiteY1" fmla="*/ 0 h 1074323"/>
                    <a:gd name="connsiteX2" fmla="*/ 3543300 w 3543300"/>
                    <a:gd name="connsiteY2" fmla="*/ 610773 h 1074323"/>
                    <a:gd name="connsiteX3" fmla="*/ 0 w 3543300"/>
                    <a:gd name="connsiteY3" fmla="*/ 1074323 h 1074323"/>
                    <a:gd name="connsiteX4" fmla="*/ 0 w 3543300"/>
                    <a:gd name="connsiteY4" fmla="*/ 450850 h 1074323"/>
                    <a:gd name="connsiteX0" fmla="*/ 0 w 3543300"/>
                    <a:gd name="connsiteY0" fmla="*/ 450850 h 1092901"/>
                    <a:gd name="connsiteX1" fmla="*/ 3536950 w 3543300"/>
                    <a:gd name="connsiteY1" fmla="*/ 0 h 1092901"/>
                    <a:gd name="connsiteX2" fmla="*/ 3543300 w 3543300"/>
                    <a:gd name="connsiteY2" fmla="*/ 610773 h 1092901"/>
                    <a:gd name="connsiteX3" fmla="*/ 0 w 3543300"/>
                    <a:gd name="connsiteY3" fmla="*/ 1074323 h 1092901"/>
                    <a:gd name="connsiteX4" fmla="*/ 0 w 3543300"/>
                    <a:gd name="connsiteY4" fmla="*/ 450850 h 1092901"/>
                    <a:gd name="connsiteX0" fmla="*/ 0 w 3543300"/>
                    <a:gd name="connsiteY0" fmla="*/ 450850 h 1278461"/>
                    <a:gd name="connsiteX1" fmla="*/ 3536950 w 3543300"/>
                    <a:gd name="connsiteY1" fmla="*/ 0 h 1278461"/>
                    <a:gd name="connsiteX2" fmla="*/ 3543300 w 3543300"/>
                    <a:gd name="connsiteY2" fmla="*/ 610773 h 1278461"/>
                    <a:gd name="connsiteX3" fmla="*/ 0 w 3543300"/>
                    <a:gd name="connsiteY3" fmla="*/ 1074323 h 1278461"/>
                    <a:gd name="connsiteX4" fmla="*/ 0 w 3543300"/>
                    <a:gd name="connsiteY4" fmla="*/ 450850 h 1278461"/>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5969"/>
                    <a:gd name="connsiteX1" fmla="*/ 3536950 w 3543300"/>
                    <a:gd name="connsiteY1" fmla="*/ 0 h 1285969"/>
                    <a:gd name="connsiteX2" fmla="*/ 3543300 w 3543300"/>
                    <a:gd name="connsiteY2" fmla="*/ 610773 h 1285969"/>
                    <a:gd name="connsiteX3" fmla="*/ 0 w 3543300"/>
                    <a:gd name="connsiteY3" fmla="*/ 1074323 h 1285969"/>
                    <a:gd name="connsiteX4" fmla="*/ 0 w 3543300"/>
                    <a:gd name="connsiteY4" fmla="*/ 450850 h 1285969"/>
                    <a:gd name="connsiteX0" fmla="*/ 0 w 3543300"/>
                    <a:gd name="connsiteY0" fmla="*/ 450850 h 1277838"/>
                    <a:gd name="connsiteX1" fmla="*/ 3536950 w 3543300"/>
                    <a:gd name="connsiteY1" fmla="*/ 0 h 1277838"/>
                    <a:gd name="connsiteX2" fmla="*/ 3543300 w 3543300"/>
                    <a:gd name="connsiteY2" fmla="*/ 610773 h 1277838"/>
                    <a:gd name="connsiteX3" fmla="*/ 0 w 3543300"/>
                    <a:gd name="connsiteY3" fmla="*/ 1074323 h 1277838"/>
                    <a:gd name="connsiteX4" fmla="*/ 0 w 3543300"/>
                    <a:gd name="connsiteY4" fmla="*/ 450850 h 1277838"/>
                    <a:gd name="connsiteX0" fmla="*/ 0 w 3543300"/>
                    <a:gd name="connsiteY0" fmla="*/ 450850 h 1296842"/>
                    <a:gd name="connsiteX1" fmla="*/ 3536950 w 3543300"/>
                    <a:gd name="connsiteY1" fmla="*/ 0 h 1296842"/>
                    <a:gd name="connsiteX2" fmla="*/ 3543300 w 3543300"/>
                    <a:gd name="connsiteY2" fmla="*/ 610773 h 1296842"/>
                    <a:gd name="connsiteX3" fmla="*/ 0 w 3543300"/>
                    <a:gd name="connsiteY3" fmla="*/ 1074323 h 1296842"/>
                    <a:gd name="connsiteX4" fmla="*/ 0 w 3543300"/>
                    <a:gd name="connsiteY4" fmla="*/ 450850 h 1296842"/>
                    <a:gd name="connsiteX0" fmla="*/ 0 w 3543300"/>
                    <a:gd name="connsiteY0" fmla="*/ 450850 h 1218906"/>
                    <a:gd name="connsiteX1" fmla="*/ 3536950 w 3543300"/>
                    <a:gd name="connsiteY1" fmla="*/ 0 h 1218906"/>
                    <a:gd name="connsiteX2" fmla="*/ 3543300 w 3543300"/>
                    <a:gd name="connsiteY2" fmla="*/ 610773 h 1218906"/>
                    <a:gd name="connsiteX3" fmla="*/ 0 w 3543300"/>
                    <a:gd name="connsiteY3" fmla="*/ 1074323 h 1218906"/>
                    <a:gd name="connsiteX4" fmla="*/ 0 w 3543300"/>
                    <a:gd name="connsiteY4" fmla="*/ 450850 h 1218906"/>
                    <a:gd name="connsiteX0" fmla="*/ 0 w 3543300"/>
                    <a:gd name="connsiteY0" fmla="*/ 450850 h 1215310"/>
                    <a:gd name="connsiteX1" fmla="*/ 3536950 w 3543300"/>
                    <a:gd name="connsiteY1" fmla="*/ 0 h 1215310"/>
                    <a:gd name="connsiteX2" fmla="*/ 3543300 w 3543300"/>
                    <a:gd name="connsiteY2" fmla="*/ 610773 h 1215310"/>
                    <a:gd name="connsiteX3" fmla="*/ 0 w 3543300"/>
                    <a:gd name="connsiteY3" fmla="*/ 1074323 h 1215310"/>
                    <a:gd name="connsiteX4" fmla="*/ 0 w 3543300"/>
                    <a:gd name="connsiteY4" fmla="*/ 450850 h 1215310"/>
                    <a:gd name="connsiteX0" fmla="*/ 0 w 3543300"/>
                    <a:gd name="connsiteY0" fmla="*/ 450850 h 1288176"/>
                    <a:gd name="connsiteX1" fmla="*/ 3536950 w 3543300"/>
                    <a:gd name="connsiteY1" fmla="*/ 0 h 1288176"/>
                    <a:gd name="connsiteX2" fmla="*/ 3543300 w 3543300"/>
                    <a:gd name="connsiteY2" fmla="*/ 610773 h 1288176"/>
                    <a:gd name="connsiteX3" fmla="*/ 0 w 3543300"/>
                    <a:gd name="connsiteY3" fmla="*/ 1074323 h 1288176"/>
                    <a:gd name="connsiteX4" fmla="*/ 0 w 3543300"/>
                    <a:gd name="connsiteY4" fmla="*/ 450850 h 1288176"/>
                    <a:gd name="connsiteX0" fmla="*/ 0 w 3543300"/>
                    <a:gd name="connsiteY0" fmla="*/ 450850 h 1295785"/>
                    <a:gd name="connsiteX1" fmla="*/ 3536950 w 3543300"/>
                    <a:gd name="connsiteY1" fmla="*/ 0 h 1295785"/>
                    <a:gd name="connsiteX2" fmla="*/ 3543300 w 3543300"/>
                    <a:gd name="connsiteY2" fmla="*/ 610773 h 1295785"/>
                    <a:gd name="connsiteX3" fmla="*/ 0 w 3543300"/>
                    <a:gd name="connsiteY3" fmla="*/ 1074323 h 1295785"/>
                    <a:gd name="connsiteX4" fmla="*/ 0 w 3543300"/>
                    <a:gd name="connsiteY4" fmla="*/ 450850 h 1295785"/>
                    <a:gd name="connsiteX0" fmla="*/ 0 w 3543300"/>
                    <a:gd name="connsiteY0" fmla="*/ 450850 h 1305087"/>
                    <a:gd name="connsiteX1" fmla="*/ 3536950 w 3543300"/>
                    <a:gd name="connsiteY1" fmla="*/ 0 h 1305087"/>
                    <a:gd name="connsiteX2" fmla="*/ 3543300 w 3543300"/>
                    <a:gd name="connsiteY2" fmla="*/ 648873 h 1305087"/>
                    <a:gd name="connsiteX3" fmla="*/ 0 w 3543300"/>
                    <a:gd name="connsiteY3" fmla="*/ 1074323 h 1305087"/>
                    <a:gd name="connsiteX4" fmla="*/ 0 w 3543300"/>
                    <a:gd name="connsiteY4" fmla="*/ 450850 h 1305087"/>
                    <a:gd name="connsiteX0" fmla="*/ 0 w 3548516"/>
                    <a:gd name="connsiteY0" fmla="*/ 365125 h 1219362"/>
                    <a:gd name="connsiteX1" fmla="*/ 3548196 w 3548516"/>
                    <a:gd name="connsiteY1" fmla="*/ 0 h 1219362"/>
                    <a:gd name="connsiteX2" fmla="*/ 3543300 w 3548516"/>
                    <a:gd name="connsiteY2" fmla="*/ 563148 h 1219362"/>
                    <a:gd name="connsiteX3" fmla="*/ 0 w 3548516"/>
                    <a:gd name="connsiteY3" fmla="*/ 988598 h 1219362"/>
                    <a:gd name="connsiteX4" fmla="*/ 0 w 3548516"/>
                    <a:gd name="connsiteY4" fmla="*/ 365125 h 1219362"/>
                    <a:gd name="connsiteX0" fmla="*/ 0 w 3543300"/>
                    <a:gd name="connsiteY0" fmla="*/ 360362 h 1214599"/>
                    <a:gd name="connsiteX1" fmla="*/ 3536950 w 3543300"/>
                    <a:gd name="connsiteY1" fmla="*/ 0 h 1214599"/>
                    <a:gd name="connsiteX2" fmla="*/ 3543300 w 3543300"/>
                    <a:gd name="connsiteY2" fmla="*/ 558385 h 1214599"/>
                    <a:gd name="connsiteX3" fmla="*/ 0 w 3543300"/>
                    <a:gd name="connsiteY3" fmla="*/ 983835 h 1214599"/>
                    <a:gd name="connsiteX4" fmla="*/ 0 w 3543300"/>
                    <a:gd name="connsiteY4" fmla="*/ 360362 h 1214599"/>
                    <a:gd name="connsiteX0" fmla="*/ 0 w 3543300"/>
                    <a:gd name="connsiteY0" fmla="*/ 360362 h 1214599"/>
                    <a:gd name="connsiteX1" fmla="*/ 3536950 w 3543300"/>
                    <a:gd name="connsiteY1" fmla="*/ 0 h 1214599"/>
                    <a:gd name="connsiteX2" fmla="*/ 3543300 w 3543300"/>
                    <a:gd name="connsiteY2" fmla="*/ 558385 h 1214599"/>
                    <a:gd name="connsiteX3" fmla="*/ 0 w 3543300"/>
                    <a:gd name="connsiteY3" fmla="*/ 983835 h 1214599"/>
                    <a:gd name="connsiteX4" fmla="*/ 0 w 3543300"/>
                    <a:gd name="connsiteY4" fmla="*/ 360362 h 1214599"/>
                    <a:gd name="connsiteX0" fmla="*/ 0 w 3543300"/>
                    <a:gd name="connsiteY0" fmla="*/ 360362 h 1214599"/>
                    <a:gd name="connsiteX1" fmla="*/ 3542574 w 3543300"/>
                    <a:gd name="connsiteY1" fmla="*/ 0 h 1214599"/>
                    <a:gd name="connsiteX2" fmla="*/ 3543300 w 3543300"/>
                    <a:gd name="connsiteY2" fmla="*/ 558385 h 1214599"/>
                    <a:gd name="connsiteX3" fmla="*/ 0 w 3543300"/>
                    <a:gd name="connsiteY3" fmla="*/ 983835 h 1214599"/>
                    <a:gd name="connsiteX4" fmla="*/ 0 w 3543300"/>
                    <a:gd name="connsiteY4" fmla="*/ 360362 h 1214599"/>
                    <a:gd name="connsiteX0" fmla="*/ 0 w 3543300"/>
                    <a:gd name="connsiteY0" fmla="*/ 360362 h 1157461"/>
                    <a:gd name="connsiteX1" fmla="*/ 3542574 w 3543300"/>
                    <a:gd name="connsiteY1" fmla="*/ 0 h 1157461"/>
                    <a:gd name="connsiteX2" fmla="*/ 3543300 w 3543300"/>
                    <a:gd name="connsiteY2" fmla="*/ 558385 h 1157461"/>
                    <a:gd name="connsiteX3" fmla="*/ 0 w 3543300"/>
                    <a:gd name="connsiteY3" fmla="*/ 983835 h 1157461"/>
                    <a:gd name="connsiteX4" fmla="*/ 0 w 3543300"/>
                    <a:gd name="connsiteY4" fmla="*/ 360362 h 1157461"/>
                    <a:gd name="connsiteX0" fmla="*/ 0 w 3543300"/>
                    <a:gd name="connsiteY0" fmla="*/ 360362 h 1225083"/>
                    <a:gd name="connsiteX1" fmla="*/ 3542574 w 3543300"/>
                    <a:gd name="connsiteY1" fmla="*/ 0 h 1225083"/>
                    <a:gd name="connsiteX2" fmla="*/ 3543300 w 3543300"/>
                    <a:gd name="connsiteY2" fmla="*/ 558385 h 1225083"/>
                    <a:gd name="connsiteX3" fmla="*/ 0 w 3543300"/>
                    <a:gd name="connsiteY3" fmla="*/ 983835 h 1225083"/>
                    <a:gd name="connsiteX4" fmla="*/ 0 w 3543300"/>
                    <a:gd name="connsiteY4" fmla="*/ 360362 h 1225083"/>
                    <a:gd name="connsiteX0" fmla="*/ 0 w 3543300"/>
                    <a:gd name="connsiteY0" fmla="*/ 360362 h 1155419"/>
                    <a:gd name="connsiteX1" fmla="*/ 3542574 w 3543300"/>
                    <a:gd name="connsiteY1" fmla="*/ 0 h 1155419"/>
                    <a:gd name="connsiteX2" fmla="*/ 3543300 w 3543300"/>
                    <a:gd name="connsiteY2" fmla="*/ 558385 h 1155419"/>
                    <a:gd name="connsiteX3" fmla="*/ 0 w 3543300"/>
                    <a:gd name="connsiteY3" fmla="*/ 983835 h 1155419"/>
                    <a:gd name="connsiteX4" fmla="*/ 0 w 3543300"/>
                    <a:gd name="connsiteY4" fmla="*/ 360362 h 1155419"/>
                    <a:gd name="connsiteX0" fmla="*/ 0 w 3543300"/>
                    <a:gd name="connsiteY0" fmla="*/ 360362 h 1208310"/>
                    <a:gd name="connsiteX1" fmla="*/ 3542574 w 3543300"/>
                    <a:gd name="connsiteY1" fmla="*/ 0 h 1208310"/>
                    <a:gd name="connsiteX2" fmla="*/ 3543300 w 3543300"/>
                    <a:gd name="connsiteY2" fmla="*/ 558385 h 1208310"/>
                    <a:gd name="connsiteX3" fmla="*/ 0 w 3543300"/>
                    <a:gd name="connsiteY3" fmla="*/ 983835 h 1208310"/>
                    <a:gd name="connsiteX4" fmla="*/ 0 w 3543300"/>
                    <a:gd name="connsiteY4" fmla="*/ 360362 h 1208310"/>
                    <a:gd name="connsiteX0" fmla="*/ 0 w 3543300"/>
                    <a:gd name="connsiteY0" fmla="*/ 360362 h 1182921"/>
                    <a:gd name="connsiteX1" fmla="*/ 3542574 w 3543300"/>
                    <a:gd name="connsiteY1" fmla="*/ 0 h 1182921"/>
                    <a:gd name="connsiteX2" fmla="*/ 3543300 w 3543300"/>
                    <a:gd name="connsiteY2" fmla="*/ 558385 h 1182921"/>
                    <a:gd name="connsiteX3" fmla="*/ 0 w 3543300"/>
                    <a:gd name="connsiteY3" fmla="*/ 983835 h 1182921"/>
                    <a:gd name="connsiteX4" fmla="*/ 0 w 3543300"/>
                    <a:gd name="connsiteY4" fmla="*/ 360362 h 1182921"/>
                    <a:gd name="connsiteX0" fmla="*/ 0 w 3543300"/>
                    <a:gd name="connsiteY0" fmla="*/ 360362 h 1214048"/>
                    <a:gd name="connsiteX1" fmla="*/ 3542574 w 3543300"/>
                    <a:gd name="connsiteY1" fmla="*/ 0 h 1214048"/>
                    <a:gd name="connsiteX2" fmla="*/ 3543300 w 3543300"/>
                    <a:gd name="connsiteY2" fmla="*/ 558385 h 1214048"/>
                    <a:gd name="connsiteX3" fmla="*/ 0 w 3543300"/>
                    <a:gd name="connsiteY3" fmla="*/ 983835 h 1214048"/>
                    <a:gd name="connsiteX4" fmla="*/ 0 w 3543300"/>
                    <a:gd name="connsiteY4" fmla="*/ 360362 h 1214048"/>
                    <a:gd name="connsiteX0" fmla="*/ 0 w 3543300"/>
                    <a:gd name="connsiteY0" fmla="*/ 360362 h 1182522"/>
                    <a:gd name="connsiteX1" fmla="*/ 3542574 w 3543300"/>
                    <a:gd name="connsiteY1" fmla="*/ 0 h 1182522"/>
                    <a:gd name="connsiteX2" fmla="*/ 3543300 w 3543300"/>
                    <a:gd name="connsiteY2" fmla="*/ 558385 h 1182522"/>
                    <a:gd name="connsiteX3" fmla="*/ 0 w 3543300"/>
                    <a:gd name="connsiteY3" fmla="*/ 983835 h 1182522"/>
                    <a:gd name="connsiteX4" fmla="*/ 0 w 3543300"/>
                    <a:gd name="connsiteY4" fmla="*/ 360362 h 1182522"/>
                    <a:gd name="connsiteX0" fmla="*/ 0 w 3543300"/>
                    <a:gd name="connsiteY0" fmla="*/ 360362 h 1151064"/>
                    <a:gd name="connsiteX1" fmla="*/ 3542574 w 3543300"/>
                    <a:gd name="connsiteY1" fmla="*/ 0 h 1151064"/>
                    <a:gd name="connsiteX2" fmla="*/ 3543300 w 3543300"/>
                    <a:gd name="connsiteY2" fmla="*/ 558385 h 1151064"/>
                    <a:gd name="connsiteX3" fmla="*/ 0 w 3543300"/>
                    <a:gd name="connsiteY3" fmla="*/ 983835 h 1151064"/>
                    <a:gd name="connsiteX4" fmla="*/ 0 w 3543300"/>
                    <a:gd name="connsiteY4" fmla="*/ 360362 h 1151064"/>
                    <a:gd name="connsiteX0" fmla="*/ 0 w 3543300"/>
                    <a:gd name="connsiteY0" fmla="*/ 360362 h 1174125"/>
                    <a:gd name="connsiteX1" fmla="*/ 3542574 w 3543300"/>
                    <a:gd name="connsiteY1" fmla="*/ 0 h 1174125"/>
                    <a:gd name="connsiteX2" fmla="*/ 3543300 w 3543300"/>
                    <a:gd name="connsiteY2" fmla="*/ 558385 h 1174125"/>
                    <a:gd name="connsiteX3" fmla="*/ 0 w 3543300"/>
                    <a:gd name="connsiteY3" fmla="*/ 983835 h 1174125"/>
                    <a:gd name="connsiteX4" fmla="*/ 0 w 3543300"/>
                    <a:gd name="connsiteY4" fmla="*/ 360362 h 1174125"/>
                    <a:gd name="connsiteX0" fmla="*/ 0 w 3543300"/>
                    <a:gd name="connsiteY0" fmla="*/ 360362 h 1182925"/>
                    <a:gd name="connsiteX1" fmla="*/ 3542574 w 3543300"/>
                    <a:gd name="connsiteY1" fmla="*/ 0 h 1182925"/>
                    <a:gd name="connsiteX2" fmla="*/ 3543300 w 3543300"/>
                    <a:gd name="connsiteY2" fmla="*/ 558385 h 1182925"/>
                    <a:gd name="connsiteX3" fmla="*/ 0 w 3543300"/>
                    <a:gd name="connsiteY3" fmla="*/ 983835 h 1182925"/>
                    <a:gd name="connsiteX4" fmla="*/ 0 w 3543300"/>
                    <a:gd name="connsiteY4" fmla="*/ 360362 h 1182925"/>
                    <a:gd name="connsiteX0" fmla="*/ 0 w 3543300"/>
                    <a:gd name="connsiteY0" fmla="*/ 360362 h 1188117"/>
                    <a:gd name="connsiteX1" fmla="*/ 3542574 w 3543300"/>
                    <a:gd name="connsiteY1" fmla="*/ 0 h 1188117"/>
                    <a:gd name="connsiteX2" fmla="*/ 3543300 w 3543300"/>
                    <a:gd name="connsiteY2" fmla="*/ 558385 h 1188117"/>
                    <a:gd name="connsiteX3" fmla="*/ 0 w 3543300"/>
                    <a:gd name="connsiteY3" fmla="*/ 983835 h 1188117"/>
                    <a:gd name="connsiteX4" fmla="*/ 0 w 3543300"/>
                    <a:gd name="connsiteY4" fmla="*/ 360362 h 1188117"/>
                    <a:gd name="connsiteX0" fmla="*/ 0 w 3543300"/>
                    <a:gd name="connsiteY0" fmla="*/ 360362 h 1185507"/>
                    <a:gd name="connsiteX1" fmla="*/ 3542574 w 3543300"/>
                    <a:gd name="connsiteY1" fmla="*/ 0 h 1185507"/>
                    <a:gd name="connsiteX2" fmla="*/ 3543300 w 3543300"/>
                    <a:gd name="connsiteY2" fmla="*/ 558385 h 1185507"/>
                    <a:gd name="connsiteX3" fmla="*/ 0 w 3543300"/>
                    <a:gd name="connsiteY3" fmla="*/ 983835 h 1185507"/>
                    <a:gd name="connsiteX4" fmla="*/ 0 w 3543300"/>
                    <a:gd name="connsiteY4" fmla="*/ 360362 h 1185507"/>
                    <a:gd name="connsiteX0" fmla="*/ 0 w 3543300"/>
                    <a:gd name="connsiteY0" fmla="*/ 360362 h 1192088"/>
                    <a:gd name="connsiteX1" fmla="*/ 3542574 w 3543300"/>
                    <a:gd name="connsiteY1" fmla="*/ 0 h 1192088"/>
                    <a:gd name="connsiteX2" fmla="*/ 3543300 w 3543300"/>
                    <a:gd name="connsiteY2" fmla="*/ 558385 h 1192088"/>
                    <a:gd name="connsiteX3" fmla="*/ 0 w 3543300"/>
                    <a:gd name="connsiteY3" fmla="*/ 983835 h 1192088"/>
                    <a:gd name="connsiteX4" fmla="*/ 0 w 3543300"/>
                    <a:gd name="connsiteY4" fmla="*/ 360362 h 1192088"/>
                    <a:gd name="connsiteX0" fmla="*/ 0 w 3543300"/>
                    <a:gd name="connsiteY0" fmla="*/ 360362 h 1166880"/>
                    <a:gd name="connsiteX1" fmla="*/ 3542574 w 3543300"/>
                    <a:gd name="connsiteY1" fmla="*/ 0 h 1166880"/>
                    <a:gd name="connsiteX2" fmla="*/ 3543300 w 3543300"/>
                    <a:gd name="connsiteY2" fmla="*/ 558385 h 1166880"/>
                    <a:gd name="connsiteX3" fmla="*/ 0 w 3543300"/>
                    <a:gd name="connsiteY3" fmla="*/ 983835 h 1166880"/>
                    <a:gd name="connsiteX4" fmla="*/ 0 w 3543300"/>
                    <a:gd name="connsiteY4" fmla="*/ 360362 h 1166880"/>
                    <a:gd name="connsiteX0" fmla="*/ 0 w 3543300"/>
                    <a:gd name="connsiteY0" fmla="*/ 360362 h 1170468"/>
                    <a:gd name="connsiteX1" fmla="*/ 3542574 w 3543300"/>
                    <a:gd name="connsiteY1" fmla="*/ 0 h 1170468"/>
                    <a:gd name="connsiteX2" fmla="*/ 3543300 w 3543300"/>
                    <a:gd name="connsiteY2" fmla="*/ 558385 h 1170468"/>
                    <a:gd name="connsiteX3" fmla="*/ 0 w 3543300"/>
                    <a:gd name="connsiteY3" fmla="*/ 983835 h 1170468"/>
                    <a:gd name="connsiteX4" fmla="*/ 0 w 3543300"/>
                    <a:gd name="connsiteY4" fmla="*/ 360362 h 1170468"/>
                    <a:gd name="connsiteX0" fmla="*/ 0 w 3543300"/>
                    <a:gd name="connsiteY0" fmla="*/ 360362 h 1180986"/>
                    <a:gd name="connsiteX1" fmla="*/ 3542574 w 3543300"/>
                    <a:gd name="connsiteY1" fmla="*/ 0 h 1180986"/>
                    <a:gd name="connsiteX2" fmla="*/ 3543300 w 3543300"/>
                    <a:gd name="connsiteY2" fmla="*/ 558385 h 1180986"/>
                    <a:gd name="connsiteX3" fmla="*/ 0 w 3543300"/>
                    <a:gd name="connsiteY3" fmla="*/ 983835 h 1180986"/>
                    <a:gd name="connsiteX4" fmla="*/ 0 w 3543300"/>
                    <a:gd name="connsiteY4" fmla="*/ 360362 h 1180986"/>
                    <a:gd name="connsiteX0" fmla="*/ 0 w 3543300"/>
                    <a:gd name="connsiteY0" fmla="*/ 360362 h 1180986"/>
                    <a:gd name="connsiteX1" fmla="*/ 3542574 w 3543300"/>
                    <a:gd name="connsiteY1" fmla="*/ 0 h 1180986"/>
                    <a:gd name="connsiteX2" fmla="*/ 3543300 w 3543300"/>
                    <a:gd name="connsiteY2" fmla="*/ 558385 h 1180986"/>
                    <a:gd name="connsiteX3" fmla="*/ 0 w 3543300"/>
                    <a:gd name="connsiteY3" fmla="*/ 983835 h 1180986"/>
                    <a:gd name="connsiteX4" fmla="*/ 0 w 3543300"/>
                    <a:gd name="connsiteY4" fmla="*/ 360362 h 1180986"/>
                    <a:gd name="connsiteX0" fmla="*/ 0 w 3543300"/>
                    <a:gd name="connsiteY0" fmla="*/ 360362 h 1180986"/>
                    <a:gd name="connsiteX1" fmla="*/ 3542574 w 3543300"/>
                    <a:gd name="connsiteY1" fmla="*/ 0 h 1180986"/>
                    <a:gd name="connsiteX2" fmla="*/ 3543300 w 3543300"/>
                    <a:gd name="connsiteY2" fmla="*/ 558385 h 1180986"/>
                    <a:gd name="connsiteX3" fmla="*/ 0 w 3543300"/>
                    <a:gd name="connsiteY3" fmla="*/ 983835 h 1180986"/>
                    <a:gd name="connsiteX4" fmla="*/ 0 w 3543300"/>
                    <a:gd name="connsiteY4" fmla="*/ 360362 h 118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300" h="1180986">
                      <a:moveTo>
                        <a:pt x="0" y="360362"/>
                      </a:moveTo>
                      <a:cubicBezTo>
                        <a:pt x="552510" y="638704"/>
                        <a:pt x="2602170" y="709083"/>
                        <a:pt x="3542574" y="0"/>
                      </a:cubicBezTo>
                      <a:cubicBezTo>
                        <a:pt x="3544691" y="358108"/>
                        <a:pt x="3541183" y="200277"/>
                        <a:pt x="3543300" y="558385"/>
                      </a:cubicBezTo>
                      <a:cubicBezTo>
                        <a:pt x="3340247" y="1216141"/>
                        <a:pt x="231444" y="1343669"/>
                        <a:pt x="0" y="983835"/>
                      </a:cubicBezTo>
                      <a:lnTo>
                        <a:pt x="0" y="360362"/>
                      </a:lnTo>
                      <a:close/>
                    </a:path>
                  </a:pathLst>
                </a:custGeom>
                <a:gradFill>
                  <a:gsLst>
                    <a:gs pos="0">
                      <a:srgbClr val="1B7E6A"/>
                    </a:gs>
                    <a:gs pos="100000">
                      <a:srgbClr val="11E1BA"/>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4">
                  <a:extLst>
                    <a:ext uri="{FF2B5EF4-FFF2-40B4-BE49-F238E27FC236}">
                      <a16:creationId xmlns:a16="http://schemas.microsoft.com/office/drawing/2014/main" id="{25FA6E97-A275-40C6-B364-9D5CA8A3C405}"/>
                    </a:ext>
                  </a:extLst>
                </p:cNvPr>
                <p:cNvSpPr/>
                <p:nvPr/>
              </p:nvSpPr>
              <p:spPr>
                <a:xfrm>
                  <a:off x="5270394" y="4114799"/>
                  <a:ext cx="1549506" cy="1298575"/>
                </a:xfrm>
                <a:custGeom>
                  <a:avLst/>
                  <a:gdLst>
                    <a:gd name="connsiteX0" fmla="*/ 0 w 1546860"/>
                    <a:gd name="connsiteY0" fmla="*/ 0 h 1298575"/>
                    <a:gd name="connsiteX1" fmla="*/ 1546860 w 1546860"/>
                    <a:gd name="connsiteY1" fmla="*/ 0 h 1298575"/>
                    <a:gd name="connsiteX2" fmla="*/ 1546860 w 1546860"/>
                    <a:gd name="connsiteY2" fmla="*/ 1298575 h 1298575"/>
                    <a:gd name="connsiteX3" fmla="*/ 0 w 1546860"/>
                    <a:gd name="connsiteY3" fmla="*/ 1298575 h 1298575"/>
                    <a:gd name="connsiteX4" fmla="*/ 0 w 1546860"/>
                    <a:gd name="connsiteY4" fmla="*/ 0 h 1298575"/>
                    <a:gd name="connsiteX0" fmla="*/ 2540 w 1549400"/>
                    <a:gd name="connsiteY0" fmla="*/ 0 h 1298575"/>
                    <a:gd name="connsiteX1" fmla="*/ 1549400 w 1549400"/>
                    <a:gd name="connsiteY1" fmla="*/ 0 h 1298575"/>
                    <a:gd name="connsiteX2" fmla="*/ 1549400 w 1549400"/>
                    <a:gd name="connsiteY2" fmla="*/ 1298575 h 1298575"/>
                    <a:gd name="connsiteX3" fmla="*/ 2540 w 1549400"/>
                    <a:gd name="connsiteY3" fmla="*/ 1298575 h 1298575"/>
                    <a:gd name="connsiteX4" fmla="*/ 0 w 1549400"/>
                    <a:gd name="connsiteY4" fmla="*/ 965201 h 1298575"/>
                    <a:gd name="connsiteX5" fmla="*/ 2540 w 1549400"/>
                    <a:gd name="connsiteY5" fmla="*/ 0 h 1298575"/>
                    <a:gd name="connsiteX0" fmla="*/ 2540 w 1549400"/>
                    <a:gd name="connsiteY0" fmla="*/ 0 h 1298575"/>
                    <a:gd name="connsiteX1" fmla="*/ 1111250 w 1549400"/>
                    <a:gd name="connsiteY1" fmla="*/ 1 h 1298575"/>
                    <a:gd name="connsiteX2" fmla="*/ 1549400 w 1549400"/>
                    <a:gd name="connsiteY2" fmla="*/ 0 h 1298575"/>
                    <a:gd name="connsiteX3" fmla="*/ 1549400 w 1549400"/>
                    <a:gd name="connsiteY3" fmla="*/ 1298575 h 1298575"/>
                    <a:gd name="connsiteX4" fmla="*/ 2540 w 1549400"/>
                    <a:gd name="connsiteY4" fmla="*/ 1298575 h 1298575"/>
                    <a:gd name="connsiteX5" fmla="*/ 0 w 1549400"/>
                    <a:gd name="connsiteY5" fmla="*/ 965201 h 1298575"/>
                    <a:gd name="connsiteX6" fmla="*/ 2540 w 1549400"/>
                    <a:gd name="connsiteY6" fmla="*/ 0 h 1298575"/>
                    <a:gd name="connsiteX0" fmla="*/ 2540 w 1549400"/>
                    <a:gd name="connsiteY0" fmla="*/ 0 h 1298575"/>
                    <a:gd name="connsiteX1" fmla="*/ 1111250 w 1549400"/>
                    <a:gd name="connsiteY1" fmla="*/ 171451 h 1298575"/>
                    <a:gd name="connsiteX2" fmla="*/ 1549400 w 1549400"/>
                    <a:gd name="connsiteY2" fmla="*/ 0 h 1298575"/>
                    <a:gd name="connsiteX3" fmla="*/ 1549400 w 1549400"/>
                    <a:gd name="connsiteY3" fmla="*/ 1298575 h 1298575"/>
                    <a:gd name="connsiteX4" fmla="*/ 2540 w 1549400"/>
                    <a:gd name="connsiteY4" fmla="*/ 1298575 h 1298575"/>
                    <a:gd name="connsiteX5" fmla="*/ 0 w 1549400"/>
                    <a:gd name="connsiteY5" fmla="*/ 965201 h 1298575"/>
                    <a:gd name="connsiteX6" fmla="*/ 2540 w 1549400"/>
                    <a:gd name="connsiteY6" fmla="*/ 0 h 1298575"/>
                    <a:gd name="connsiteX0" fmla="*/ 0 w 1549400"/>
                    <a:gd name="connsiteY0" fmla="*/ 965201 h 1298575"/>
                    <a:gd name="connsiteX1" fmla="*/ 1111250 w 1549400"/>
                    <a:gd name="connsiteY1" fmla="*/ 171451 h 1298575"/>
                    <a:gd name="connsiteX2" fmla="*/ 1549400 w 1549400"/>
                    <a:gd name="connsiteY2" fmla="*/ 0 h 1298575"/>
                    <a:gd name="connsiteX3" fmla="*/ 1549400 w 1549400"/>
                    <a:gd name="connsiteY3" fmla="*/ 1298575 h 1298575"/>
                    <a:gd name="connsiteX4" fmla="*/ 2540 w 1549400"/>
                    <a:gd name="connsiteY4" fmla="*/ 1298575 h 1298575"/>
                    <a:gd name="connsiteX5" fmla="*/ 0 w 1549400"/>
                    <a:gd name="connsiteY5"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549400 w 1549400"/>
                    <a:gd name="connsiteY4" fmla="*/ 1298575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2540 w 1549400"/>
                    <a:gd name="connsiteY4" fmla="*/ 1298575 h 1298575"/>
                    <a:gd name="connsiteX5" fmla="*/ 0 w 1549400"/>
                    <a:gd name="connsiteY5"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0 w 1549400"/>
                    <a:gd name="connsiteY0" fmla="*/ 965201 h 1298575"/>
                    <a:gd name="connsiteX1" fmla="*/ 1111250 w 1549400"/>
                    <a:gd name="connsiteY1" fmla="*/ 171451 h 1298575"/>
                    <a:gd name="connsiteX2" fmla="*/ 1549400 w 1549400"/>
                    <a:gd name="connsiteY2" fmla="*/ 0 h 1298575"/>
                    <a:gd name="connsiteX3" fmla="*/ 1546225 w 1549400"/>
                    <a:gd name="connsiteY3" fmla="*/ 536576 h 1298575"/>
                    <a:gd name="connsiteX4" fmla="*/ 1063625 w 1549400"/>
                    <a:gd name="connsiteY4" fmla="*/ 825501 h 1298575"/>
                    <a:gd name="connsiteX5" fmla="*/ 2540 w 1549400"/>
                    <a:gd name="connsiteY5" fmla="*/ 1298575 h 1298575"/>
                    <a:gd name="connsiteX6" fmla="*/ 0 w 1549400"/>
                    <a:gd name="connsiteY6" fmla="*/ 965201 h 1298575"/>
                    <a:gd name="connsiteX0" fmla="*/ 106 w 1549506"/>
                    <a:gd name="connsiteY0" fmla="*/ 965201 h 1298575"/>
                    <a:gd name="connsiteX1" fmla="*/ 1111356 w 1549506"/>
                    <a:gd name="connsiteY1" fmla="*/ 171451 h 1298575"/>
                    <a:gd name="connsiteX2" fmla="*/ 1549506 w 1549506"/>
                    <a:gd name="connsiteY2" fmla="*/ 0 h 1298575"/>
                    <a:gd name="connsiteX3" fmla="*/ 1546331 w 1549506"/>
                    <a:gd name="connsiteY3" fmla="*/ 536576 h 1298575"/>
                    <a:gd name="connsiteX4" fmla="*/ 1063731 w 1549506"/>
                    <a:gd name="connsiteY4" fmla="*/ 825501 h 1298575"/>
                    <a:gd name="connsiteX5" fmla="*/ 264 w 1549506"/>
                    <a:gd name="connsiteY5" fmla="*/ 1298575 h 1298575"/>
                    <a:gd name="connsiteX6" fmla="*/ 106 w 1549506"/>
                    <a:gd name="connsiteY6" fmla="*/ 965201 h 1298575"/>
                    <a:gd name="connsiteX0" fmla="*/ 106 w 1549506"/>
                    <a:gd name="connsiteY0" fmla="*/ 965201 h 1298575"/>
                    <a:gd name="connsiteX1" fmla="*/ 1111356 w 1549506"/>
                    <a:gd name="connsiteY1" fmla="*/ 171451 h 1298575"/>
                    <a:gd name="connsiteX2" fmla="*/ 1549506 w 1549506"/>
                    <a:gd name="connsiteY2" fmla="*/ 0 h 1298575"/>
                    <a:gd name="connsiteX3" fmla="*/ 1546331 w 1549506"/>
                    <a:gd name="connsiteY3" fmla="*/ 536576 h 1298575"/>
                    <a:gd name="connsiteX4" fmla="*/ 1063731 w 1549506"/>
                    <a:gd name="connsiteY4" fmla="*/ 825501 h 1298575"/>
                    <a:gd name="connsiteX5" fmla="*/ 264 w 1549506"/>
                    <a:gd name="connsiteY5" fmla="*/ 1298575 h 1298575"/>
                    <a:gd name="connsiteX6" fmla="*/ 106 w 1549506"/>
                    <a:gd name="connsiteY6" fmla="*/ 965201 h 1298575"/>
                    <a:gd name="connsiteX0" fmla="*/ 106 w 1549506"/>
                    <a:gd name="connsiteY0" fmla="*/ 965201 h 1298575"/>
                    <a:gd name="connsiteX1" fmla="*/ 1111356 w 1549506"/>
                    <a:gd name="connsiteY1" fmla="*/ 171451 h 1298575"/>
                    <a:gd name="connsiteX2" fmla="*/ 1549506 w 1549506"/>
                    <a:gd name="connsiteY2" fmla="*/ 0 h 1298575"/>
                    <a:gd name="connsiteX3" fmla="*/ 1548712 w 1549506"/>
                    <a:gd name="connsiteY3" fmla="*/ 536576 h 1298575"/>
                    <a:gd name="connsiteX4" fmla="*/ 1063731 w 1549506"/>
                    <a:gd name="connsiteY4" fmla="*/ 825501 h 1298575"/>
                    <a:gd name="connsiteX5" fmla="*/ 264 w 1549506"/>
                    <a:gd name="connsiteY5" fmla="*/ 1298575 h 1298575"/>
                    <a:gd name="connsiteX6" fmla="*/ 106 w 1549506"/>
                    <a:gd name="connsiteY6" fmla="*/ 965201 h 129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9506" h="1298575">
                      <a:moveTo>
                        <a:pt x="106" y="965201"/>
                      </a:moveTo>
                      <a:cubicBezTo>
                        <a:pt x="61066" y="339197"/>
                        <a:pt x="840423" y="243418"/>
                        <a:pt x="1111356" y="171451"/>
                      </a:cubicBezTo>
                      <a:cubicBezTo>
                        <a:pt x="1276456" y="128589"/>
                        <a:pt x="1409806" y="101600"/>
                        <a:pt x="1549506" y="0"/>
                      </a:cubicBezTo>
                      <a:cubicBezTo>
                        <a:pt x="1548448" y="178859"/>
                        <a:pt x="1549770" y="357717"/>
                        <a:pt x="1548712" y="536576"/>
                      </a:cubicBezTo>
                      <a:cubicBezTo>
                        <a:pt x="1505850" y="733691"/>
                        <a:pt x="1254337" y="779464"/>
                        <a:pt x="1063731" y="825501"/>
                      </a:cubicBezTo>
                      <a:cubicBezTo>
                        <a:pt x="668337" y="909638"/>
                        <a:pt x="87048" y="1056217"/>
                        <a:pt x="264" y="1298575"/>
                      </a:cubicBezTo>
                      <a:cubicBezTo>
                        <a:pt x="-583" y="1187450"/>
                        <a:pt x="953" y="1076326"/>
                        <a:pt x="106" y="965201"/>
                      </a:cubicBezTo>
                      <a:close/>
                    </a:path>
                  </a:pathLst>
                </a:custGeom>
                <a:gradFill>
                  <a:gsLst>
                    <a:gs pos="0">
                      <a:srgbClr val="17771F"/>
                    </a:gs>
                    <a:gs pos="100000">
                      <a:srgbClr val="27D93A"/>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5D2EFE04-31B0-4B8A-9F4F-6BA0729CFA14}"/>
                    </a:ext>
                  </a:extLst>
                </p:cNvPr>
                <p:cNvSpPr/>
                <p:nvPr/>
              </p:nvSpPr>
              <p:spPr>
                <a:xfrm>
                  <a:off x="4102100" y="1257509"/>
                  <a:ext cx="3543300" cy="1295785"/>
                </a:xfrm>
                <a:custGeom>
                  <a:avLst/>
                  <a:gdLst>
                    <a:gd name="connsiteX0" fmla="*/ 0 w 3543300"/>
                    <a:gd name="connsiteY0" fmla="*/ 0 h 623473"/>
                    <a:gd name="connsiteX1" fmla="*/ 3543300 w 3543300"/>
                    <a:gd name="connsiteY1" fmla="*/ 0 h 623473"/>
                    <a:gd name="connsiteX2" fmla="*/ 3543300 w 3543300"/>
                    <a:gd name="connsiteY2" fmla="*/ 623473 h 623473"/>
                    <a:gd name="connsiteX3" fmla="*/ 0 w 3543300"/>
                    <a:gd name="connsiteY3" fmla="*/ 623473 h 623473"/>
                    <a:gd name="connsiteX4" fmla="*/ 0 w 3543300"/>
                    <a:gd name="connsiteY4" fmla="*/ 0 h 623473"/>
                    <a:gd name="connsiteX0" fmla="*/ 0 w 3543300"/>
                    <a:gd name="connsiteY0" fmla="*/ 444500 h 1067973"/>
                    <a:gd name="connsiteX1" fmla="*/ 3530600 w 3543300"/>
                    <a:gd name="connsiteY1" fmla="*/ 0 h 1067973"/>
                    <a:gd name="connsiteX2" fmla="*/ 3543300 w 3543300"/>
                    <a:gd name="connsiteY2" fmla="*/ 1067973 h 1067973"/>
                    <a:gd name="connsiteX3" fmla="*/ 0 w 3543300"/>
                    <a:gd name="connsiteY3" fmla="*/ 1067973 h 1067973"/>
                    <a:gd name="connsiteX4" fmla="*/ 0 w 3543300"/>
                    <a:gd name="connsiteY4" fmla="*/ 444500 h 1067973"/>
                    <a:gd name="connsiteX0" fmla="*/ 0 w 3543300"/>
                    <a:gd name="connsiteY0" fmla="*/ 450850 h 1074323"/>
                    <a:gd name="connsiteX1" fmla="*/ 3536950 w 3543300"/>
                    <a:gd name="connsiteY1" fmla="*/ 0 h 1074323"/>
                    <a:gd name="connsiteX2" fmla="*/ 3543300 w 3543300"/>
                    <a:gd name="connsiteY2" fmla="*/ 1074323 h 1074323"/>
                    <a:gd name="connsiteX3" fmla="*/ 0 w 3543300"/>
                    <a:gd name="connsiteY3" fmla="*/ 1074323 h 1074323"/>
                    <a:gd name="connsiteX4" fmla="*/ 0 w 3543300"/>
                    <a:gd name="connsiteY4" fmla="*/ 450850 h 1074323"/>
                    <a:gd name="connsiteX0" fmla="*/ 0 w 3543300"/>
                    <a:gd name="connsiteY0" fmla="*/ 450850 h 1074323"/>
                    <a:gd name="connsiteX1" fmla="*/ 3536950 w 3543300"/>
                    <a:gd name="connsiteY1" fmla="*/ 0 h 1074323"/>
                    <a:gd name="connsiteX2" fmla="*/ 3543300 w 3543300"/>
                    <a:gd name="connsiteY2" fmla="*/ 610773 h 1074323"/>
                    <a:gd name="connsiteX3" fmla="*/ 0 w 3543300"/>
                    <a:gd name="connsiteY3" fmla="*/ 1074323 h 1074323"/>
                    <a:gd name="connsiteX4" fmla="*/ 0 w 3543300"/>
                    <a:gd name="connsiteY4" fmla="*/ 450850 h 1074323"/>
                    <a:gd name="connsiteX0" fmla="*/ 0 w 3543300"/>
                    <a:gd name="connsiteY0" fmla="*/ 450850 h 1092901"/>
                    <a:gd name="connsiteX1" fmla="*/ 3536950 w 3543300"/>
                    <a:gd name="connsiteY1" fmla="*/ 0 h 1092901"/>
                    <a:gd name="connsiteX2" fmla="*/ 3543300 w 3543300"/>
                    <a:gd name="connsiteY2" fmla="*/ 610773 h 1092901"/>
                    <a:gd name="connsiteX3" fmla="*/ 0 w 3543300"/>
                    <a:gd name="connsiteY3" fmla="*/ 1074323 h 1092901"/>
                    <a:gd name="connsiteX4" fmla="*/ 0 w 3543300"/>
                    <a:gd name="connsiteY4" fmla="*/ 450850 h 1092901"/>
                    <a:gd name="connsiteX0" fmla="*/ 0 w 3543300"/>
                    <a:gd name="connsiteY0" fmla="*/ 450850 h 1278461"/>
                    <a:gd name="connsiteX1" fmla="*/ 3536950 w 3543300"/>
                    <a:gd name="connsiteY1" fmla="*/ 0 h 1278461"/>
                    <a:gd name="connsiteX2" fmla="*/ 3543300 w 3543300"/>
                    <a:gd name="connsiteY2" fmla="*/ 610773 h 1278461"/>
                    <a:gd name="connsiteX3" fmla="*/ 0 w 3543300"/>
                    <a:gd name="connsiteY3" fmla="*/ 1074323 h 1278461"/>
                    <a:gd name="connsiteX4" fmla="*/ 0 w 3543300"/>
                    <a:gd name="connsiteY4" fmla="*/ 450850 h 1278461"/>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0320"/>
                    <a:gd name="connsiteX1" fmla="*/ 3536950 w 3543300"/>
                    <a:gd name="connsiteY1" fmla="*/ 0 h 1280320"/>
                    <a:gd name="connsiteX2" fmla="*/ 3543300 w 3543300"/>
                    <a:gd name="connsiteY2" fmla="*/ 610773 h 1280320"/>
                    <a:gd name="connsiteX3" fmla="*/ 0 w 3543300"/>
                    <a:gd name="connsiteY3" fmla="*/ 1074323 h 1280320"/>
                    <a:gd name="connsiteX4" fmla="*/ 0 w 3543300"/>
                    <a:gd name="connsiteY4" fmla="*/ 450850 h 1280320"/>
                    <a:gd name="connsiteX0" fmla="*/ 0 w 3543300"/>
                    <a:gd name="connsiteY0" fmla="*/ 450850 h 1285969"/>
                    <a:gd name="connsiteX1" fmla="*/ 3536950 w 3543300"/>
                    <a:gd name="connsiteY1" fmla="*/ 0 h 1285969"/>
                    <a:gd name="connsiteX2" fmla="*/ 3543300 w 3543300"/>
                    <a:gd name="connsiteY2" fmla="*/ 610773 h 1285969"/>
                    <a:gd name="connsiteX3" fmla="*/ 0 w 3543300"/>
                    <a:gd name="connsiteY3" fmla="*/ 1074323 h 1285969"/>
                    <a:gd name="connsiteX4" fmla="*/ 0 w 3543300"/>
                    <a:gd name="connsiteY4" fmla="*/ 450850 h 1285969"/>
                    <a:gd name="connsiteX0" fmla="*/ 0 w 3543300"/>
                    <a:gd name="connsiteY0" fmla="*/ 450850 h 1277838"/>
                    <a:gd name="connsiteX1" fmla="*/ 3536950 w 3543300"/>
                    <a:gd name="connsiteY1" fmla="*/ 0 h 1277838"/>
                    <a:gd name="connsiteX2" fmla="*/ 3543300 w 3543300"/>
                    <a:gd name="connsiteY2" fmla="*/ 610773 h 1277838"/>
                    <a:gd name="connsiteX3" fmla="*/ 0 w 3543300"/>
                    <a:gd name="connsiteY3" fmla="*/ 1074323 h 1277838"/>
                    <a:gd name="connsiteX4" fmla="*/ 0 w 3543300"/>
                    <a:gd name="connsiteY4" fmla="*/ 450850 h 1277838"/>
                    <a:gd name="connsiteX0" fmla="*/ 0 w 3543300"/>
                    <a:gd name="connsiteY0" fmla="*/ 450850 h 1296842"/>
                    <a:gd name="connsiteX1" fmla="*/ 3536950 w 3543300"/>
                    <a:gd name="connsiteY1" fmla="*/ 0 h 1296842"/>
                    <a:gd name="connsiteX2" fmla="*/ 3543300 w 3543300"/>
                    <a:gd name="connsiteY2" fmla="*/ 610773 h 1296842"/>
                    <a:gd name="connsiteX3" fmla="*/ 0 w 3543300"/>
                    <a:gd name="connsiteY3" fmla="*/ 1074323 h 1296842"/>
                    <a:gd name="connsiteX4" fmla="*/ 0 w 3543300"/>
                    <a:gd name="connsiteY4" fmla="*/ 450850 h 1296842"/>
                    <a:gd name="connsiteX0" fmla="*/ 0 w 3543300"/>
                    <a:gd name="connsiteY0" fmla="*/ 450850 h 1218906"/>
                    <a:gd name="connsiteX1" fmla="*/ 3536950 w 3543300"/>
                    <a:gd name="connsiteY1" fmla="*/ 0 h 1218906"/>
                    <a:gd name="connsiteX2" fmla="*/ 3543300 w 3543300"/>
                    <a:gd name="connsiteY2" fmla="*/ 610773 h 1218906"/>
                    <a:gd name="connsiteX3" fmla="*/ 0 w 3543300"/>
                    <a:gd name="connsiteY3" fmla="*/ 1074323 h 1218906"/>
                    <a:gd name="connsiteX4" fmla="*/ 0 w 3543300"/>
                    <a:gd name="connsiteY4" fmla="*/ 450850 h 1218906"/>
                    <a:gd name="connsiteX0" fmla="*/ 0 w 3543300"/>
                    <a:gd name="connsiteY0" fmla="*/ 450850 h 1215310"/>
                    <a:gd name="connsiteX1" fmla="*/ 3536950 w 3543300"/>
                    <a:gd name="connsiteY1" fmla="*/ 0 h 1215310"/>
                    <a:gd name="connsiteX2" fmla="*/ 3543300 w 3543300"/>
                    <a:gd name="connsiteY2" fmla="*/ 610773 h 1215310"/>
                    <a:gd name="connsiteX3" fmla="*/ 0 w 3543300"/>
                    <a:gd name="connsiteY3" fmla="*/ 1074323 h 1215310"/>
                    <a:gd name="connsiteX4" fmla="*/ 0 w 3543300"/>
                    <a:gd name="connsiteY4" fmla="*/ 450850 h 1215310"/>
                    <a:gd name="connsiteX0" fmla="*/ 0 w 3543300"/>
                    <a:gd name="connsiteY0" fmla="*/ 450850 h 1288176"/>
                    <a:gd name="connsiteX1" fmla="*/ 3536950 w 3543300"/>
                    <a:gd name="connsiteY1" fmla="*/ 0 h 1288176"/>
                    <a:gd name="connsiteX2" fmla="*/ 3543300 w 3543300"/>
                    <a:gd name="connsiteY2" fmla="*/ 610773 h 1288176"/>
                    <a:gd name="connsiteX3" fmla="*/ 0 w 3543300"/>
                    <a:gd name="connsiteY3" fmla="*/ 1074323 h 1288176"/>
                    <a:gd name="connsiteX4" fmla="*/ 0 w 3543300"/>
                    <a:gd name="connsiteY4" fmla="*/ 450850 h 1288176"/>
                    <a:gd name="connsiteX0" fmla="*/ 0 w 3543300"/>
                    <a:gd name="connsiteY0" fmla="*/ 450850 h 1295785"/>
                    <a:gd name="connsiteX1" fmla="*/ 3536950 w 3543300"/>
                    <a:gd name="connsiteY1" fmla="*/ 0 h 1295785"/>
                    <a:gd name="connsiteX2" fmla="*/ 3543300 w 3543300"/>
                    <a:gd name="connsiteY2" fmla="*/ 610773 h 1295785"/>
                    <a:gd name="connsiteX3" fmla="*/ 0 w 3543300"/>
                    <a:gd name="connsiteY3" fmla="*/ 1074323 h 1295785"/>
                    <a:gd name="connsiteX4" fmla="*/ 0 w 3543300"/>
                    <a:gd name="connsiteY4" fmla="*/ 450850 h 1295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300" h="1295785">
                      <a:moveTo>
                        <a:pt x="0" y="450850"/>
                      </a:moveTo>
                      <a:cubicBezTo>
                        <a:pt x="499533" y="833967"/>
                        <a:pt x="2662767" y="728133"/>
                        <a:pt x="3536950" y="0"/>
                      </a:cubicBezTo>
                      <a:cubicBezTo>
                        <a:pt x="3539067" y="358108"/>
                        <a:pt x="3541183" y="252665"/>
                        <a:pt x="3543300" y="610773"/>
                      </a:cubicBezTo>
                      <a:cubicBezTo>
                        <a:pt x="3327400" y="1158990"/>
                        <a:pt x="304800" y="1567506"/>
                        <a:pt x="0" y="1074323"/>
                      </a:cubicBezTo>
                      <a:lnTo>
                        <a:pt x="0" y="450850"/>
                      </a:lnTo>
                      <a:close/>
                    </a:path>
                  </a:pathLst>
                </a:custGeom>
                <a:gradFill flip="none" rotWithShape="1">
                  <a:gsLst>
                    <a:gs pos="0">
                      <a:srgbClr val="21506E"/>
                    </a:gs>
                    <a:gs pos="100000">
                      <a:srgbClr val="1D8DE3"/>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a:extLst>
                  <a:ext uri="{FF2B5EF4-FFF2-40B4-BE49-F238E27FC236}">
                    <a16:creationId xmlns:a16="http://schemas.microsoft.com/office/drawing/2014/main" id="{989BC7F3-EAB5-4072-8C9A-09EE6F3A058A}"/>
                  </a:ext>
                </a:extLst>
              </p:cNvPr>
              <p:cNvGrpSpPr/>
              <p:nvPr/>
            </p:nvGrpSpPr>
            <p:grpSpPr>
              <a:xfrm>
                <a:off x="1967887" y="2409678"/>
                <a:ext cx="2770602" cy="1163986"/>
                <a:chOff x="1967887" y="2409678"/>
                <a:chExt cx="2770602" cy="1163986"/>
              </a:xfrm>
            </p:grpSpPr>
            <p:sp>
              <p:nvSpPr>
                <p:cNvPr id="21" name="TextBox 20">
                  <a:extLst>
                    <a:ext uri="{FF2B5EF4-FFF2-40B4-BE49-F238E27FC236}">
                      <a16:creationId xmlns:a16="http://schemas.microsoft.com/office/drawing/2014/main" id="{9BE94122-C6A3-40A8-967C-74651FD1762B}"/>
                    </a:ext>
                  </a:extLst>
                </p:cNvPr>
                <p:cNvSpPr txBox="1"/>
                <p:nvPr/>
              </p:nvSpPr>
              <p:spPr>
                <a:xfrm>
                  <a:off x="1967887" y="2409678"/>
                  <a:ext cx="2770602" cy="327548"/>
                </a:xfrm>
                <a:prstGeom prst="rect">
                  <a:avLst/>
                </a:prstGeom>
                <a:noFill/>
              </p:spPr>
              <p:txBody>
                <a:bodyPr wrap="square"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Amygdala Hijack</a:t>
                  </a:r>
                  <a:r>
                    <a:rPr lang="en-US" sz="2000" b="1" dirty="0">
                      <a:solidFill>
                        <a:schemeClr val="bg1"/>
                      </a:solidFill>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CC4734B2-2D61-4470-A948-938FCE4570AA}"/>
                    </a:ext>
                  </a:extLst>
                </p:cNvPr>
                <p:cNvSpPr txBox="1"/>
                <p:nvPr/>
              </p:nvSpPr>
              <p:spPr>
                <a:xfrm>
                  <a:off x="2231765" y="3246116"/>
                  <a:ext cx="2304500" cy="327548"/>
                </a:xfrm>
                <a:prstGeom prst="rect">
                  <a:avLst/>
                </a:prstGeom>
                <a:noFill/>
              </p:spPr>
              <p:txBody>
                <a:bodyPr wrap="none"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Emotions Spike</a:t>
                  </a:r>
                </a:p>
              </p:txBody>
            </p:sp>
          </p:grpSp>
        </p:grpSp>
        <p:grpSp>
          <p:nvGrpSpPr>
            <p:cNvPr id="2" name="Group 1">
              <a:extLst>
                <a:ext uri="{FF2B5EF4-FFF2-40B4-BE49-F238E27FC236}">
                  <a16:creationId xmlns:a16="http://schemas.microsoft.com/office/drawing/2014/main" id="{89AE4C69-9580-4896-AB50-9C5772A1834E}"/>
                </a:ext>
              </a:extLst>
            </p:cNvPr>
            <p:cNvGrpSpPr/>
            <p:nvPr/>
          </p:nvGrpSpPr>
          <p:grpSpPr>
            <a:xfrm>
              <a:off x="2392707" y="1651854"/>
              <a:ext cx="6357673" cy="1497342"/>
              <a:chOff x="2392707" y="1651854"/>
              <a:chExt cx="6357673" cy="1497342"/>
            </a:xfrm>
          </p:grpSpPr>
          <p:grpSp>
            <p:nvGrpSpPr>
              <p:cNvPr id="81" name="Group 80">
                <a:extLst>
                  <a:ext uri="{FF2B5EF4-FFF2-40B4-BE49-F238E27FC236}">
                    <a16:creationId xmlns:a16="http://schemas.microsoft.com/office/drawing/2014/main" id="{3B6B21A4-A057-4291-9A7D-6A84BE6E51CF}"/>
                  </a:ext>
                </a:extLst>
              </p:cNvPr>
              <p:cNvGrpSpPr/>
              <p:nvPr/>
            </p:nvGrpSpPr>
            <p:grpSpPr>
              <a:xfrm flipH="1">
                <a:off x="2392707" y="2356371"/>
                <a:ext cx="586841" cy="105494"/>
                <a:chOff x="5451665" y="805664"/>
                <a:chExt cx="782455" cy="140659"/>
              </a:xfrm>
            </p:grpSpPr>
            <p:cxnSp>
              <p:nvCxnSpPr>
                <p:cNvPr id="82" name="Straight Connector 81">
                  <a:extLst>
                    <a:ext uri="{FF2B5EF4-FFF2-40B4-BE49-F238E27FC236}">
                      <a16:creationId xmlns:a16="http://schemas.microsoft.com/office/drawing/2014/main" id="{6F7AB4BB-AF2B-4905-B0B7-AABD9D9DB59C}"/>
                    </a:ext>
                  </a:extLst>
                </p:cNvPr>
                <p:cNvCxnSpPr>
                  <a:cxnSpLocks/>
                </p:cNvCxnSpPr>
                <p:nvPr/>
              </p:nvCxnSpPr>
              <p:spPr>
                <a:xfrm>
                  <a:off x="5451665" y="875994"/>
                  <a:ext cx="78245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4E11ABDD-DB93-4F12-8437-077B98B5F73F}"/>
                    </a:ext>
                  </a:extLst>
                </p:cNvPr>
                <p:cNvSpPr/>
                <p:nvPr/>
              </p:nvSpPr>
              <p:spPr>
                <a:xfrm>
                  <a:off x="5514942" y="805664"/>
                  <a:ext cx="140659" cy="140659"/>
                </a:xfrm>
                <a:prstGeom prst="ellipse">
                  <a:avLst/>
                </a:prstGeom>
                <a:solidFill>
                  <a:srgbClr val="1EC6E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200"/>
                </a:p>
              </p:txBody>
            </p:sp>
          </p:grpSp>
          <p:grpSp>
            <p:nvGrpSpPr>
              <p:cNvPr id="35" name="Group 34">
                <a:extLst>
                  <a:ext uri="{FF2B5EF4-FFF2-40B4-BE49-F238E27FC236}">
                    <a16:creationId xmlns:a16="http://schemas.microsoft.com/office/drawing/2014/main" id="{D730961F-A127-481C-8ABD-F43721545DA8}"/>
                  </a:ext>
                </a:extLst>
              </p:cNvPr>
              <p:cNvGrpSpPr/>
              <p:nvPr/>
            </p:nvGrpSpPr>
            <p:grpSpPr>
              <a:xfrm>
                <a:off x="5961553" y="1651854"/>
                <a:ext cx="2444078" cy="296370"/>
                <a:chOff x="6098195" y="1227458"/>
                <a:chExt cx="2444078" cy="296370"/>
              </a:xfrm>
            </p:grpSpPr>
            <p:sp>
              <p:nvSpPr>
                <p:cNvPr id="86" name="Rectangle 85">
                  <a:extLst>
                    <a:ext uri="{FF2B5EF4-FFF2-40B4-BE49-F238E27FC236}">
                      <a16:creationId xmlns:a16="http://schemas.microsoft.com/office/drawing/2014/main" id="{2FC72760-656E-4892-8422-F73455DE7846}"/>
                    </a:ext>
                  </a:extLst>
                </p:cNvPr>
                <p:cNvSpPr/>
                <p:nvPr/>
              </p:nvSpPr>
              <p:spPr>
                <a:xfrm>
                  <a:off x="6462722" y="1227458"/>
                  <a:ext cx="2079551" cy="293860"/>
                </a:xfrm>
                <a:prstGeom prst="rect">
                  <a:avLst/>
                </a:prstGeom>
              </p:spPr>
              <p:txBody>
                <a:bodyPr wrap="square" anchor="ctr">
                  <a:spAutoFit/>
                </a:bodyPr>
                <a:lstStyle/>
                <a:p>
                  <a:r>
                    <a:rPr lang="en-IN" sz="2800" b="1" dirty="0">
                      <a:latin typeface="Verdana" panose="020B0604030504040204" pitchFamily="34" charset="0"/>
                      <a:ea typeface="Verdana" panose="020B0604030504040204" pitchFamily="34" charset="0"/>
                    </a:rPr>
                    <a:t>Experience</a:t>
                  </a:r>
                </a:p>
              </p:txBody>
            </p:sp>
            <p:grpSp>
              <p:nvGrpSpPr>
                <p:cNvPr id="87" name="Group 86">
                  <a:extLst>
                    <a:ext uri="{FF2B5EF4-FFF2-40B4-BE49-F238E27FC236}">
                      <a16:creationId xmlns:a16="http://schemas.microsoft.com/office/drawing/2014/main" id="{A5F3260D-52CC-44F6-A3AA-F2CB2BA48C68}"/>
                    </a:ext>
                  </a:extLst>
                </p:cNvPr>
                <p:cNvGrpSpPr/>
                <p:nvPr/>
              </p:nvGrpSpPr>
              <p:grpSpPr>
                <a:xfrm>
                  <a:off x="6098195" y="1418334"/>
                  <a:ext cx="2227599" cy="105494"/>
                  <a:chOff x="5169518" y="1708228"/>
                  <a:chExt cx="2970132" cy="140659"/>
                </a:xfrm>
              </p:grpSpPr>
              <p:cxnSp>
                <p:nvCxnSpPr>
                  <p:cNvPr id="88" name="Straight Connector 87">
                    <a:extLst>
                      <a:ext uri="{FF2B5EF4-FFF2-40B4-BE49-F238E27FC236}">
                        <a16:creationId xmlns:a16="http://schemas.microsoft.com/office/drawing/2014/main" id="{501698DA-738A-4A21-BEAD-9D798D145B97}"/>
                      </a:ext>
                    </a:extLst>
                  </p:cNvPr>
                  <p:cNvCxnSpPr>
                    <a:cxnSpLocks/>
                  </p:cNvCxnSpPr>
                  <p:nvPr/>
                </p:nvCxnSpPr>
                <p:spPr>
                  <a:xfrm>
                    <a:off x="5275383" y="1778558"/>
                    <a:ext cx="2864267"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DF6FF59C-4926-435E-BC42-03C0C6A12797}"/>
                      </a:ext>
                    </a:extLst>
                  </p:cNvPr>
                  <p:cNvSpPr/>
                  <p:nvPr/>
                </p:nvSpPr>
                <p:spPr>
                  <a:xfrm>
                    <a:off x="5169518" y="1708228"/>
                    <a:ext cx="140659" cy="140659"/>
                  </a:xfrm>
                  <a:prstGeom prst="ellipse">
                    <a:avLst/>
                  </a:prstGeom>
                  <a:solidFill>
                    <a:srgbClr val="215C8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a:p>
                </p:txBody>
              </p:sp>
            </p:grpSp>
          </p:grpSp>
          <p:grpSp>
            <p:nvGrpSpPr>
              <p:cNvPr id="90" name="Group 89">
                <a:extLst>
                  <a:ext uri="{FF2B5EF4-FFF2-40B4-BE49-F238E27FC236}">
                    <a16:creationId xmlns:a16="http://schemas.microsoft.com/office/drawing/2014/main" id="{83B4399D-711A-4C68-B1F8-4DAF9C1B603D}"/>
                  </a:ext>
                </a:extLst>
              </p:cNvPr>
              <p:cNvGrpSpPr/>
              <p:nvPr/>
            </p:nvGrpSpPr>
            <p:grpSpPr>
              <a:xfrm>
                <a:off x="5614629" y="2836058"/>
                <a:ext cx="3135751" cy="313138"/>
                <a:chOff x="6196080" y="843338"/>
                <a:chExt cx="3135751" cy="313138"/>
              </a:xfrm>
            </p:grpSpPr>
            <p:sp>
              <p:nvSpPr>
                <p:cNvPr id="92" name="Rectangle 91">
                  <a:extLst>
                    <a:ext uri="{FF2B5EF4-FFF2-40B4-BE49-F238E27FC236}">
                      <a16:creationId xmlns:a16="http://schemas.microsoft.com/office/drawing/2014/main" id="{717E3F54-5A81-45D5-910B-95441DC9C10A}"/>
                    </a:ext>
                  </a:extLst>
                </p:cNvPr>
                <p:cNvSpPr/>
                <p:nvPr/>
              </p:nvSpPr>
              <p:spPr>
                <a:xfrm>
                  <a:off x="6324176" y="843338"/>
                  <a:ext cx="2919922" cy="293860"/>
                </a:xfrm>
                <a:prstGeom prst="rect">
                  <a:avLst/>
                </a:prstGeom>
              </p:spPr>
              <p:txBody>
                <a:bodyPr wrap="square" anchor="ctr">
                  <a:spAutoFit/>
                </a:bodyPr>
                <a:lstStyle/>
                <a:p>
                  <a:pPr algn="ctr"/>
                  <a:r>
                    <a:rPr lang="en-IN" sz="2800" b="1" dirty="0">
                      <a:latin typeface="Verdana" panose="020B0604030504040204" pitchFamily="34" charset="0"/>
                      <a:ea typeface="Verdana" panose="020B0604030504040204" pitchFamily="34" charset="0"/>
                    </a:rPr>
                    <a:t>Prevents Thinking</a:t>
                  </a:r>
                </a:p>
              </p:txBody>
            </p:sp>
            <p:grpSp>
              <p:nvGrpSpPr>
                <p:cNvPr id="93" name="Group 92">
                  <a:extLst>
                    <a:ext uri="{FF2B5EF4-FFF2-40B4-BE49-F238E27FC236}">
                      <a16:creationId xmlns:a16="http://schemas.microsoft.com/office/drawing/2014/main" id="{B9AAD164-79D3-426D-840E-6369629C2F5F}"/>
                    </a:ext>
                  </a:extLst>
                </p:cNvPr>
                <p:cNvGrpSpPr/>
                <p:nvPr/>
              </p:nvGrpSpPr>
              <p:grpSpPr>
                <a:xfrm>
                  <a:off x="6196080" y="1050982"/>
                  <a:ext cx="3135751" cy="105494"/>
                  <a:chOff x="5300029" y="1218424"/>
                  <a:chExt cx="4181000" cy="140659"/>
                </a:xfrm>
              </p:grpSpPr>
              <p:cxnSp>
                <p:nvCxnSpPr>
                  <p:cNvPr id="94" name="Straight Connector 93">
                    <a:extLst>
                      <a:ext uri="{FF2B5EF4-FFF2-40B4-BE49-F238E27FC236}">
                        <a16:creationId xmlns:a16="http://schemas.microsoft.com/office/drawing/2014/main" id="{B1B93105-CFD2-4BFE-A89E-8AD028E7783F}"/>
                      </a:ext>
                    </a:extLst>
                  </p:cNvPr>
                  <p:cNvCxnSpPr>
                    <a:cxnSpLocks/>
                  </p:cNvCxnSpPr>
                  <p:nvPr/>
                </p:nvCxnSpPr>
                <p:spPr>
                  <a:xfrm flipV="1">
                    <a:off x="5353853" y="1288279"/>
                    <a:ext cx="4127176" cy="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1F1C35E3-B237-4F35-8A1B-CF971E73E293}"/>
                      </a:ext>
                    </a:extLst>
                  </p:cNvPr>
                  <p:cNvSpPr/>
                  <p:nvPr/>
                </p:nvSpPr>
                <p:spPr>
                  <a:xfrm>
                    <a:off x="5300029" y="1218424"/>
                    <a:ext cx="140659" cy="140659"/>
                  </a:xfrm>
                  <a:prstGeom prst="ellipse">
                    <a:avLst/>
                  </a:prstGeom>
                  <a:solidFill>
                    <a:srgbClr val="1B977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a:p>
                </p:txBody>
              </p:sp>
            </p:grpSp>
          </p:grpSp>
        </p:grpSp>
      </p:grpSp>
      <p:pic>
        <p:nvPicPr>
          <p:cNvPr id="52" name="Picture 51" descr="Computer-generated image of a person facing sideways and their brain lighted up showing the amygdala.">
            <a:extLst>
              <a:ext uri="{FF2B5EF4-FFF2-40B4-BE49-F238E27FC236}">
                <a16:creationId xmlns:a16="http://schemas.microsoft.com/office/drawing/2014/main" id="{8DD74168-546C-8B44-9E43-6E45BAFA25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453" y="80952"/>
            <a:ext cx="3015243" cy="3151415"/>
          </a:xfrm>
          <a:prstGeom prst="rect">
            <a:avLst/>
          </a:prstGeom>
        </p:spPr>
      </p:pic>
      <p:sp>
        <p:nvSpPr>
          <p:cNvPr id="18" name="TextBox 17">
            <a:extLst>
              <a:ext uri="{FF2B5EF4-FFF2-40B4-BE49-F238E27FC236}">
                <a16:creationId xmlns:a16="http://schemas.microsoft.com/office/drawing/2014/main" id="{557ACBF4-A9B3-9248-81C0-EBE038A38790}"/>
              </a:ext>
            </a:extLst>
          </p:cNvPr>
          <p:cNvSpPr txBox="1"/>
          <p:nvPr/>
        </p:nvSpPr>
        <p:spPr>
          <a:xfrm>
            <a:off x="8656656" y="3232367"/>
            <a:ext cx="2171124" cy="707886"/>
          </a:xfrm>
          <a:prstGeom prst="rect">
            <a:avLst/>
          </a:prstGeom>
          <a:noFill/>
        </p:spPr>
        <p:txBody>
          <a:bodyPr wrap="square" rtlCol="0">
            <a:spAutoFit/>
          </a:bodyPr>
          <a:lstStyle/>
          <a:p>
            <a:pPr algn="ctr"/>
            <a:r>
              <a:rPr lang="en-US" sz="4000" dirty="0">
                <a:solidFill>
                  <a:srgbClr val="FF0000"/>
                </a:solidFill>
              </a:rPr>
              <a:t>Reaction</a:t>
            </a:r>
          </a:p>
        </p:txBody>
      </p:sp>
    </p:spTree>
    <p:extLst>
      <p:ext uri="{BB962C8B-B14F-4D97-AF65-F5344CB8AC3E}">
        <p14:creationId xmlns:p14="http://schemas.microsoft.com/office/powerpoint/2010/main" val="452776192"/>
      </p:ext>
    </p:extLst>
  </p:cSld>
  <p:clrMapOvr>
    <a:masterClrMapping/>
  </p:clrMapOvr>
</p:sld>
</file>

<file path=ppt/theme/theme1.xml><?xml version="1.0" encoding="utf-8"?>
<a:theme xmlns:a="http://schemas.openxmlformats.org/drawingml/2006/main" name="Office Theme">
  <a:themeElements>
    <a:clrScheme name="Web Palette">
      <a:dk1>
        <a:srgbClr val="000000"/>
      </a:dk1>
      <a:lt1>
        <a:srgbClr val="FFFFFF"/>
      </a:lt1>
      <a:dk2>
        <a:srgbClr val="44546A"/>
      </a:dk2>
      <a:lt2>
        <a:srgbClr val="E7E6E6"/>
      </a:lt2>
      <a:accent1>
        <a:srgbClr val="546194"/>
      </a:accent1>
      <a:accent2>
        <a:srgbClr val="A29995"/>
      </a:accent2>
      <a:accent3>
        <a:srgbClr val="B89D8D"/>
      </a:accent3>
      <a:accent4>
        <a:srgbClr val="BEB59C"/>
      </a:accent4>
      <a:accent5>
        <a:srgbClr val="E3E3E5"/>
      </a:accent5>
      <a:accent6>
        <a:srgbClr val="DFE1E6"/>
      </a:accent6>
      <a:hlink>
        <a:srgbClr val="837C79"/>
      </a:hlink>
      <a:folHlink>
        <a:srgbClr val="3D77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VRL Trust Training" id="{FA65F30C-5F13-5A45-A7EA-6988AFD3B113}" vid="{60872D16-3520-A540-A315-FAF049602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F8F1D8106F3F479B5B23E6D05AEF1A" ma:contentTypeVersion="18" ma:contentTypeDescription="Create a new document." ma:contentTypeScope="" ma:versionID="1c0518b2155851d379348ae55c58c295">
  <xsd:schema xmlns:xsd="http://www.w3.org/2001/XMLSchema" xmlns:xs="http://www.w3.org/2001/XMLSchema" xmlns:p="http://schemas.microsoft.com/office/2006/metadata/properties" xmlns:ns1="http://schemas.microsoft.com/sharepoint/v3" xmlns:ns2="ff3b272b-bf2b-45d7-a91a-a1602fd902a9" xmlns:ns3="78dd9db3-f4e6-4da9-9cce-f8d90c483ccd" targetNamespace="http://schemas.microsoft.com/office/2006/metadata/properties" ma:root="true" ma:fieldsID="973001d1230d070acfdddda6a37a2b19" ns1:_="" ns2:_="" ns3:_="">
    <xsd:import namespace="http://schemas.microsoft.com/sharepoint/v3"/>
    <xsd:import namespace="ff3b272b-bf2b-45d7-a91a-a1602fd902a9"/>
    <xsd:import namespace="78dd9db3-f4e6-4da9-9cce-f8d90c483c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3b272b-bf2b-45d7-a91a-a1602fd902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dd9db3-f4e6-4da9-9cce-f8d90c483c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2dab55-54f0-4737-9608-c175c1458a9a}" ma:internalName="TaxCatchAll" ma:showField="CatchAllData" ma:web="78dd9db3-f4e6-4da9-9cce-f8d90c483c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f3b272b-bf2b-45d7-a91a-a1602fd902a9">
      <Terms xmlns="http://schemas.microsoft.com/office/infopath/2007/PartnerControls"/>
    </lcf76f155ced4ddcb4097134ff3c332f>
    <TaxCatchAll xmlns="78dd9db3-f4e6-4da9-9cce-f8d90c483ccd"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7250A6C-2962-45A0-A2C5-35C6FDA41843}"/>
</file>

<file path=customXml/itemProps2.xml><?xml version="1.0" encoding="utf-8"?>
<ds:datastoreItem xmlns:ds="http://schemas.openxmlformats.org/officeDocument/2006/customXml" ds:itemID="{0EDFC9F2-9542-4C46-9CC3-8F7A2FE4090D}"/>
</file>

<file path=customXml/itemProps3.xml><?xml version="1.0" encoding="utf-8"?>
<ds:datastoreItem xmlns:ds="http://schemas.openxmlformats.org/officeDocument/2006/customXml" ds:itemID="{3DCA03D4-B934-4815-B6DE-ABAA6231ACE7}"/>
</file>

<file path=docProps/app.xml><?xml version="1.0" encoding="utf-8"?>
<Properties xmlns="http://schemas.openxmlformats.org/officeDocument/2006/extended-properties" xmlns:vt="http://schemas.openxmlformats.org/officeDocument/2006/docPropsVTypes">
  <TotalTime>0</TotalTime>
  <Words>716</Words>
  <Application>Microsoft Office PowerPoint</Application>
  <PresentationFormat>Widescreen</PresentationFormat>
  <Paragraphs>122</Paragraphs>
  <Slides>23</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vt:lpstr>
      <vt:lpstr>Roboto</vt:lpstr>
      <vt:lpstr>Times New Roman</vt:lpstr>
      <vt:lpstr>Verdana</vt:lpstr>
      <vt:lpstr>Office Theme</vt:lpstr>
      <vt:lpstr>3 Critical Mindsets that Shape People’s Ability to Get Along   October 2024</vt:lpstr>
      <vt:lpstr>Critical mindsets</vt:lpstr>
      <vt:lpstr>Mindset #1: Am I truly, whole heartedly, open-mindedly listening?</vt:lpstr>
      <vt:lpstr>Four Levels of Listening</vt:lpstr>
      <vt:lpstr>How to Strengthen Listening</vt:lpstr>
      <vt:lpstr>Celeste Headlee: 10 Ways to Have a Better Conversation</vt:lpstr>
      <vt:lpstr>Reflect</vt:lpstr>
      <vt:lpstr>Mindset #2</vt:lpstr>
      <vt:lpstr>Amygdala Highjack</vt:lpstr>
      <vt:lpstr>Reaction or Response</vt:lpstr>
      <vt:lpstr>“When wounds, ego, and fear get involved, they interfere with accurate perception.” </vt:lpstr>
      <vt:lpstr>Choice Awareness Matrix</vt:lpstr>
      <vt:lpstr>Reflect some more</vt:lpstr>
      <vt:lpstr>Mindset #3</vt:lpstr>
      <vt:lpstr>What Deters Sound and Current Data?</vt:lpstr>
      <vt:lpstr>Kathryn Schultz “On Being Wrong”</vt:lpstr>
      <vt:lpstr>Quote</vt:lpstr>
      <vt:lpstr>2nd Quote</vt:lpstr>
      <vt:lpstr>Choose to be Curious</vt:lpstr>
      <vt:lpstr>Seek the Third Truth</vt:lpstr>
      <vt:lpstr>More reflection</vt:lpstr>
      <vt:lpstr>Remember to listen, stay curious, and use your powers for good!</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2024-10-15T15:28:51Z</dcterms:created>
  <dcterms:modified xsi:type="dcterms:W3CDTF">2024-10-15T15:29:02Z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0x01010052F8F1D8106F3F479B5B23E6D05AEF1A</vt:lpwstr>
  </property>
</Properties>
</file>