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6" r:id="rId4"/>
    <p:sldMasterId id="2147483727" r:id="rId5"/>
    <p:sldMasterId id="2147483728" r:id="rId6"/>
  </p:sldMasterIdLst>
  <p:notesMasterIdLst>
    <p:notesMasterId r:id="rId27"/>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x="9144000" cy="5143500" type="screen16x9"/>
  <p:notesSz cx="6858000" cy="9144000"/>
  <p:embeddedFontLst>
    <p:embeddedFont>
      <p:font typeface="Lato" panose="020F0502020204030203" pitchFamily="34" charset="0"/>
      <p:regular r:id="rId28"/>
      <p:bold r:id="rId29"/>
      <p:italic r:id="rId30"/>
      <p:boldItalic r:id="rId31"/>
    </p:embeddedFont>
    <p:embeddedFont>
      <p:font typeface="Lexend" panose="020B0604020202020204" charset="0"/>
      <p:regular r:id="rId32"/>
      <p:bold r:id="rId33"/>
    </p:embeddedFont>
    <p:embeddedFont>
      <p:font typeface="Quattrocento Sans" panose="020B0502050000020003" pitchFamily="34" charset="0"/>
      <p:regular r:id="rId34"/>
      <p:bold r:id="rId35"/>
      <p:italic r:id="rId36"/>
      <p:boldItalic r:id="rId37"/>
    </p:embeddedFont>
    <p:embeddedFont>
      <p:font typeface="Roboto" panose="02000000000000000000" pitchFamily="2" charset="0"/>
      <p:regular r:id="rId38"/>
      <p:bold r:id="rId39"/>
      <p:italic r:id="rId40"/>
      <p:boldItalic r:id="rId41"/>
    </p:embeddedFont>
    <p:embeddedFont>
      <p:font typeface="Roboto Medium" panose="02000000000000000000" pitchFamily="2" charset="0"/>
      <p:regular r:id="rId42"/>
      <p:bold r:id="rId43"/>
      <p:italic r:id="rId44"/>
      <p:boldItalic r:id="rId45"/>
    </p:embeddedFont>
    <p:embeddedFont>
      <p:font typeface="Roboto Thin"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60" d="100"/>
          <a:sy n="160" d="100"/>
        </p:scale>
        <p:origin x="90" y="-33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2.fntdata"/><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2.fntdata"/><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4.xml"/><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rive.google.com/file/d/1tMdASPFiRfn6_CcmuUJA4Gk_3svCTzG1/view?usp=drive_lin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076f86534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076f8653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37ac7c6acc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337ac7c6acc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i="1">
                <a:solidFill>
                  <a:schemeClr val="dk1"/>
                </a:solidFill>
              </a:rPr>
              <a:t>Use this slide introduce the process of how people change.  Connect to BEHAVIORS - reconnect back to slide 9</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To use Continuous Improvement thinking and adopt AMS, we have to change our thinking and behaviors.</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8000"/>
              </a:lnSpc>
              <a:spcBef>
                <a:spcPts val="0"/>
              </a:spcBef>
              <a:spcAft>
                <a:spcPts val="0"/>
              </a:spcAft>
              <a:buNone/>
            </a:pPr>
            <a:r>
              <a:rPr lang="en" sz="1400" b="1">
                <a:solidFill>
                  <a:schemeClr val="dk1"/>
                </a:solidFill>
              </a:rPr>
              <a:t>Explain </a:t>
            </a:r>
            <a:r>
              <a:rPr lang="en" sz="1400">
                <a:solidFill>
                  <a:schemeClr val="dk1"/>
                </a:solidFill>
              </a:rPr>
              <a:t> that everyone has a set of beliefs that drive their actions. These beliefs come from life experiences. Give some examples (e.g. Mom rewarded you for A’s in school, so you believe that A’s matter, so your actions today are: work hard to be the best. Or the opposite:  you experienced bad effects if you didn’t please your teachers, so now you make sure that your actions please your managers because your belief is that you will experience bad effects if you don’t.)</a:t>
            </a:r>
            <a:endParaRPr sz="1400" b="1">
              <a:solidFill>
                <a:srgbClr val="FF0000"/>
              </a:solidFill>
            </a:endParaRPr>
          </a:p>
          <a:p>
            <a:pPr marL="0" lvl="0" indent="0" algn="l" rtl="0">
              <a:lnSpc>
                <a:spcPct val="118000"/>
              </a:lnSpc>
              <a:spcBef>
                <a:spcPts val="0"/>
              </a:spcBef>
              <a:spcAft>
                <a:spcPts val="0"/>
              </a:spcAft>
              <a:buNone/>
            </a:pPr>
            <a:endParaRPr sz="1400" b="1">
              <a:solidFill>
                <a:schemeClr val="dk1"/>
              </a:solidFill>
            </a:endParaRPr>
          </a:p>
          <a:p>
            <a:pPr marL="0" lvl="0" indent="0" algn="l" rtl="0">
              <a:lnSpc>
                <a:spcPct val="118000"/>
              </a:lnSpc>
              <a:spcBef>
                <a:spcPts val="0"/>
              </a:spcBef>
              <a:spcAft>
                <a:spcPts val="0"/>
              </a:spcAft>
              <a:buNone/>
            </a:pPr>
            <a:r>
              <a:rPr lang="en" sz="1400" b="1">
                <a:solidFill>
                  <a:schemeClr val="dk1"/>
                </a:solidFill>
              </a:rPr>
              <a:t>Connect</a:t>
            </a:r>
            <a:r>
              <a:rPr lang="en" sz="1400">
                <a:solidFill>
                  <a:schemeClr val="dk1"/>
                </a:solidFill>
              </a:rPr>
              <a:t> that concept to beliefs about problems solving:  if your team had a manager who believed that problems should not ever get to the next level up manager, what did that team experience? What are their beliefs about showing problems based on those experiences?</a:t>
            </a:r>
            <a:endParaRPr sz="1400">
              <a:solidFill>
                <a:schemeClr val="dk1"/>
              </a:solidFill>
            </a:endParaRPr>
          </a:p>
          <a:p>
            <a:pPr marL="0" lvl="0" indent="0" algn="l" rtl="0">
              <a:lnSpc>
                <a:spcPct val="118000"/>
              </a:lnSpc>
              <a:spcBef>
                <a:spcPts val="0"/>
              </a:spcBef>
              <a:spcAft>
                <a:spcPts val="0"/>
              </a:spcAft>
              <a:buNone/>
            </a:pPr>
            <a:endParaRPr sz="1400">
              <a:solidFill>
                <a:schemeClr val="dk1"/>
              </a:solidFill>
            </a:endParaRPr>
          </a:p>
          <a:p>
            <a:pPr marL="0" lvl="0" indent="0" algn="l" rtl="0">
              <a:lnSpc>
                <a:spcPct val="118000"/>
              </a:lnSpc>
              <a:spcBef>
                <a:spcPts val="0"/>
              </a:spcBef>
              <a:spcAft>
                <a:spcPts val="0"/>
              </a:spcAft>
              <a:buNone/>
            </a:pPr>
            <a:r>
              <a:rPr lang="en" sz="1400" b="1">
                <a:solidFill>
                  <a:schemeClr val="dk1"/>
                </a:solidFill>
              </a:rPr>
              <a:t>Ask</a:t>
            </a:r>
            <a:r>
              <a:rPr lang="en" sz="1400">
                <a:solidFill>
                  <a:schemeClr val="dk1"/>
                </a:solidFill>
              </a:rPr>
              <a:t> how can we influence the problem solving mindset of our team? (As leaders: CREATE new experiences for them about finding problems, finding ways to see problems earlier, showing problems visually, accept red as useful information, etc. As team Members: be willing to accept red as an opportunity, don’t take it personally, embrace trying the process, be willing to gather data, etc.)</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Facilitator additional information: </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Use a personal story to illustrate the personal change process if possible. Example: “losing weight” to help clarify the steps involved in creating will, desire, and behaviors to change.</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This is a framework – it illustrates how we see things.  Changing the framework will cause us to see things differently.</a:t>
            </a:r>
            <a:endParaRPr sz="1400">
              <a:solidFill>
                <a:schemeClr val="dk1"/>
              </a:solidFill>
            </a:endParaRPr>
          </a:p>
          <a:p>
            <a:pPr marL="0" lvl="0" indent="0" algn="l" rtl="0">
              <a:lnSpc>
                <a:spcPct val="115000"/>
              </a:lnSpc>
              <a:spcBef>
                <a:spcPts val="0"/>
              </a:spcBef>
              <a:spcAft>
                <a:spcPts val="0"/>
              </a:spcAft>
              <a:buNone/>
            </a:pPr>
            <a:r>
              <a:rPr lang="en" sz="1400" b="1">
                <a:solidFill>
                  <a:schemeClr val="dk1"/>
                </a:solidFill>
              </a:rPr>
              <a:t>Talk about how</a:t>
            </a:r>
            <a:r>
              <a:rPr lang="en" sz="1400">
                <a:solidFill>
                  <a:schemeClr val="dk1"/>
                </a:solidFill>
              </a:rPr>
              <a:t> Changing our systems (how we operate – rules, processes) will be the most difficult, and is often where organizations turn back and give up, but no gains can be sustained without challenging the systems. Systems change will also require changes in Leadership thinking, because leaders are in charge of systems. Our systems will change if we take the waste out of our core processes.</a:t>
            </a:r>
            <a:endParaRPr sz="1400">
              <a:solidFill>
                <a:schemeClr val="dk1"/>
              </a:solidFill>
            </a:endParaRPr>
          </a:p>
          <a:p>
            <a:pPr marL="0" lvl="0" indent="0" algn="l" rtl="0">
              <a:lnSpc>
                <a:spcPct val="115000"/>
              </a:lnSpc>
              <a:spcBef>
                <a:spcPts val="0"/>
              </a:spcBef>
              <a:spcAft>
                <a:spcPts val="0"/>
              </a:spcAft>
              <a:buNone/>
            </a:pPr>
            <a:r>
              <a:rPr lang="en" sz="1400" b="1" u="sng">
                <a:solidFill>
                  <a:schemeClr val="dk1"/>
                </a:solidFill>
              </a:rPr>
              <a:t>Key Point:</a:t>
            </a:r>
            <a:r>
              <a:rPr lang="en" sz="1400">
                <a:solidFill>
                  <a:schemeClr val="dk1"/>
                </a:solidFill>
              </a:rPr>
              <a:t> </a:t>
            </a:r>
            <a:r>
              <a:rPr lang="en" sz="1400" i="1">
                <a:solidFill>
                  <a:schemeClr val="dk1"/>
                </a:solidFill>
              </a:rPr>
              <a:t>Our challenge is to focus to the daily practice of CI – following CI practices will be the way we change our systems and our culture.</a:t>
            </a:r>
            <a:endParaRPr sz="1400" i="1">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rgbClr val="474747"/>
                </a:solidFill>
                <a:highlight>
                  <a:schemeClr val="lt1"/>
                </a:highlight>
              </a:rPr>
              <a:t>Quote - third CEO of Intel Corporation</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377c622fc0_2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377c622fc0_2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AMS helps you achieve high employee engagement! </a:t>
            </a:r>
            <a:endParaRPr sz="1400"/>
          </a:p>
          <a:p>
            <a:pPr marL="0" marR="381000" lvl="0" indent="0" algn="l" rtl="0">
              <a:lnSpc>
                <a:spcPct val="115000"/>
              </a:lnSpc>
              <a:spcBef>
                <a:spcPts val="1200"/>
              </a:spcBef>
              <a:spcAft>
                <a:spcPts val="0"/>
              </a:spcAft>
              <a:buClr>
                <a:schemeClr val="dk1"/>
              </a:buClr>
              <a:buSzPts val="1100"/>
              <a:buFont typeface="Arial"/>
              <a:buNone/>
            </a:pPr>
            <a:r>
              <a:rPr lang="en" sz="1800">
                <a:solidFill>
                  <a:schemeClr val="dk1"/>
                </a:solidFill>
              </a:rPr>
              <a:t>This graphic shows how the different elements of AMS connect to the questions on the employee engagement survey. This reminds us that AMS isn't just a set of tools or processes, it's a framework for creating a positive and engaging work environment.</a:t>
            </a:r>
            <a:endParaRPr sz="180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sz="1400">
                <a:solidFill>
                  <a:schemeClr val="dk1"/>
                </a:solidFill>
                <a:latin typeface="Lato"/>
                <a:ea typeface="Lato"/>
                <a:cs typeface="Lato"/>
                <a:sym typeface="Lato"/>
              </a:rPr>
              <a:t>Share PDF:</a:t>
            </a:r>
            <a:r>
              <a:rPr lang="en" sz="1400" u="sng">
                <a:solidFill>
                  <a:schemeClr val="hlink"/>
                </a:solidFill>
                <a:latin typeface="Lato"/>
                <a:ea typeface="Lato"/>
                <a:cs typeface="Lato"/>
                <a:sym typeface="Lato"/>
                <a:hlinkClick r:id="rId3"/>
              </a:rPr>
              <a:t> https://drive.google.com/file/d/1tMdASPFiRfn6_CcmuUJA4Gk_3svCTzG1/view?usp=drive_link</a:t>
            </a:r>
            <a:endParaRPr sz="1800">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endParaRPr sz="1800">
              <a:solidFill>
                <a:schemeClr val="dk1"/>
              </a:solidFill>
            </a:endParaRPr>
          </a:p>
          <a:p>
            <a:pPr marL="0" marR="381000" lvl="0" indent="0" algn="l" rtl="0">
              <a:lnSpc>
                <a:spcPct val="115000"/>
              </a:lnSpc>
              <a:spcBef>
                <a:spcPts val="1200"/>
              </a:spcBef>
              <a:spcAft>
                <a:spcPts val="1200"/>
              </a:spcAft>
              <a:buClr>
                <a:schemeClr val="dk1"/>
              </a:buClr>
              <a:buSzPts val="1100"/>
              <a:buFont typeface="Arial"/>
              <a:buNone/>
            </a:pPr>
            <a:endParaRPr sz="18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37ac7c6acc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337ac7c6acc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HOW? Use the tools!  </a:t>
            </a:r>
            <a:endParaRPr sz="1400">
              <a:solidFill>
                <a:schemeClr val="dk1"/>
              </a:solidFill>
            </a:endParaRPr>
          </a:p>
          <a:p>
            <a:pPr marL="0" lvl="0" indent="0" algn="l" rtl="0">
              <a:spcBef>
                <a:spcPts val="0"/>
              </a:spcBef>
              <a:spcAft>
                <a:spcPts val="0"/>
              </a:spcAft>
              <a:buNone/>
            </a:pPr>
            <a:r>
              <a:rPr lang="en" sz="1400">
                <a:solidFill>
                  <a:schemeClr val="dk1"/>
                </a:solidFill>
              </a:rPr>
              <a:t>This is a high level list - In our next section we are going to break down where in the management system you are going to put these strategies in place. Let’s look at each element and it’s associated behaviors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37ac7c6acc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37ac7c6acc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151"/>
              </a:spcBef>
              <a:spcAft>
                <a:spcPts val="0"/>
              </a:spcAft>
              <a:buClr>
                <a:schemeClr val="dk1"/>
              </a:buClr>
              <a:buSzPts val="1400"/>
              <a:buChar char="●"/>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06ff640d55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06ff640d55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37ac7c6acc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337ac7c6acc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a:solidFill>
                  <a:schemeClr val="dk1"/>
                </a:solidFill>
              </a:rPr>
              <a:t>Each Element has a maximum score of 5 points. The bar chart to the right shows the breakdown of the 5 points available for each Element. </a:t>
            </a:r>
            <a:endParaRPr>
              <a:solidFill>
                <a:schemeClr val="dk1"/>
              </a:solidFill>
            </a:endParaRPr>
          </a:p>
          <a:p>
            <a:pPr marL="0" lvl="0" indent="0" algn="l" rtl="0">
              <a:lnSpc>
                <a:spcPct val="107916"/>
              </a:lnSpc>
              <a:spcBef>
                <a:spcPts val="800"/>
              </a:spcBef>
              <a:spcAft>
                <a:spcPts val="0"/>
              </a:spcAft>
              <a:buClr>
                <a:schemeClr val="dk1"/>
              </a:buClr>
              <a:buSzPts val="1100"/>
              <a:buFont typeface="Arial"/>
              <a:buNone/>
            </a:pPr>
            <a:r>
              <a:rPr lang="en">
                <a:solidFill>
                  <a:schemeClr val="dk1"/>
                </a:solidFill>
              </a:rPr>
              <a:t>For each Element the Assessment asks: </a:t>
            </a:r>
            <a:endParaRPr>
              <a:solidFill>
                <a:schemeClr val="dk1"/>
              </a:solidFill>
            </a:endParaRPr>
          </a:p>
          <a:p>
            <a:pPr marL="457200" lvl="0" indent="-298450" algn="l" rtl="0">
              <a:lnSpc>
                <a:spcPct val="107916"/>
              </a:lnSpc>
              <a:spcBef>
                <a:spcPts val="800"/>
              </a:spcBef>
              <a:spcAft>
                <a:spcPts val="0"/>
              </a:spcAft>
              <a:buClr>
                <a:schemeClr val="dk1"/>
              </a:buClr>
              <a:buSzPts val="1100"/>
              <a:buFont typeface="Calibri"/>
              <a:buAutoNum type="arabicPeriod"/>
            </a:pPr>
            <a:r>
              <a:rPr lang="en">
                <a:solidFill>
                  <a:schemeClr val="dk1"/>
                </a:solidFill>
              </a:rPr>
              <a:t>Do you have </a:t>
            </a:r>
            <a:r>
              <a:rPr lang="en" b="1">
                <a:solidFill>
                  <a:schemeClr val="dk1"/>
                </a:solidFill>
              </a:rPr>
              <a:t>Standard Work</a:t>
            </a:r>
            <a:r>
              <a:rPr lang="en">
                <a:solidFill>
                  <a:schemeClr val="dk1"/>
                </a:solidFill>
              </a:rPr>
              <a:t> for this element? Answered as a single “Yes/No” question.</a:t>
            </a:r>
            <a:endParaRPr>
              <a:solidFill>
                <a:schemeClr val="dk1"/>
              </a:solidFill>
            </a:endParaRPr>
          </a:p>
          <a:p>
            <a:pPr marL="457200" lvl="0" indent="-298450" algn="l" rtl="0">
              <a:lnSpc>
                <a:spcPct val="107916"/>
              </a:lnSpc>
              <a:spcBef>
                <a:spcPts val="0"/>
              </a:spcBef>
              <a:spcAft>
                <a:spcPts val="0"/>
              </a:spcAft>
              <a:buClr>
                <a:schemeClr val="dk1"/>
              </a:buClr>
              <a:buSzPts val="1100"/>
              <a:buFont typeface="Calibri"/>
              <a:buAutoNum type="arabicPeriod"/>
            </a:pPr>
            <a:r>
              <a:rPr lang="en">
                <a:solidFill>
                  <a:schemeClr val="dk1"/>
                </a:solidFill>
              </a:rPr>
              <a:t>What level of </a:t>
            </a:r>
            <a:r>
              <a:rPr lang="en" b="1">
                <a:solidFill>
                  <a:schemeClr val="dk1"/>
                </a:solidFill>
              </a:rPr>
              <a:t>Awareness and Understanding</a:t>
            </a:r>
            <a:r>
              <a:rPr lang="en">
                <a:solidFill>
                  <a:schemeClr val="dk1"/>
                </a:solidFill>
              </a:rPr>
              <a:t> exists for this element?  Answered in 5 levels (see Table 1).</a:t>
            </a:r>
            <a:endParaRPr>
              <a:solidFill>
                <a:schemeClr val="dk1"/>
              </a:solidFill>
            </a:endParaRPr>
          </a:p>
          <a:p>
            <a:pPr marL="457200" lvl="0" indent="-298450" algn="l" rtl="0">
              <a:lnSpc>
                <a:spcPct val="107916"/>
              </a:lnSpc>
              <a:spcBef>
                <a:spcPts val="0"/>
              </a:spcBef>
              <a:spcAft>
                <a:spcPts val="0"/>
              </a:spcAft>
              <a:buClr>
                <a:schemeClr val="dk1"/>
              </a:buClr>
              <a:buSzPts val="1100"/>
              <a:buFont typeface="Calibri"/>
              <a:buAutoNum type="arabicPeriod"/>
            </a:pPr>
            <a:r>
              <a:rPr lang="en">
                <a:solidFill>
                  <a:schemeClr val="dk1"/>
                </a:solidFill>
              </a:rPr>
              <a:t>Is the team </a:t>
            </a:r>
            <a:r>
              <a:rPr lang="en" b="1">
                <a:solidFill>
                  <a:schemeClr val="dk1"/>
                </a:solidFill>
              </a:rPr>
              <a:t>Consistent</a:t>
            </a:r>
            <a:r>
              <a:rPr lang="en">
                <a:solidFill>
                  <a:schemeClr val="dk1"/>
                </a:solidFill>
              </a:rPr>
              <a:t> in its application of standard work for this Element?  Answered as % of time applied.</a:t>
            </a:r>
            <a:endParaRPr>
              <a:solidFill>
                <a:schemeClr val="dk1"/>
              </a:solidFill>
            </a:endParaRPr>
          </a:p>
          <a:p>
            <a:pPr marL="457200" lvl="0" indent="-298450" algn="l" rtl="0">
              <a:lnSpc>
                <a:spcPct val="107916"/>
              </a:lnSpc>
              <a:spcBef>
                <a:spcPts val="0"/>
              </a:spcBef>
              <a:spcAft>
                <a:spcPts val="0"/>
              </a:spcAft>
              <a:buClr>
                <a:schemeClr val="dk1"/>
              </a:buClr>
              <a:buSzPts val="1100"/>
              <a:buFont typeface="Calibri"/>
              <a:buAutoNum type="arabicPeriod"/>
            </a:pPr>
            <a:r>
              <a:rPr lang="en">
                <a:solidFill>
                  <a:schemeClr val="dk1"/>
                </a:solidFill>
              </a:rPr>
              <a:t>Does the team exhibit the </a:t>
            </a:r>
            <a:r>
              <a:rPr lang="en" b="1">
                <a:solidFill>
                  <a:schemeClr val="dk1"/>
                </a:solidFill>
              </a:rPr>
              <a:t>Behaviors </a:t>
            </a:r>
            <a:r>
              <a:rPr lang="en">
                <a:solidFill>
                  <a:schemeClr val="dk1"/>
                </a:solidFill>
              </a:rPr>
              <a:t>of this Element and achieve positive </a:t>
            </a:r>
            <a:r>
              <a:rPr lang="en" b="1">
                <a:solidFill>
                  <a:schemeClr val="dk1"/>
                </a:solidFill>
              </a:rPr>
              <a:t>Results</a:t>
            </a:r>
            <a:r>
              <a:rPr lang="en">
                <a:solidFill>
                  <a:schemeClr val="dk1"/>
                </a:solidFill>
              </a:rPr>
              <a:t> by doing so?  Answered as a series of  “Yes/No” questions. </a:t>
            </a:r>
            <a:endParaRPr>
              <a:solidFill>
                <a:schemeClr val="dk1"/>
              </a:solidFill>
            </a:endParaRPr>
          </a:p>
          <a:p>
            <a:pPr marL="0" lvl="0" indent="0" algn="l" rtl="0">
              <a:spcBef>
                <a:spcPts val="2400"/>
              </a:spcBef>
              <a:spcAft>
                <a:spcPts val="0"/>
              </a:spcAft>
              <a:buNone/>
            </a:pPr>
            <a:r>
              <a:rPr lang="en" b="1"/>
              <a:t>Table 1: Awareness &amp; Understanding Question - Scoring and Description</a:t>
            </a:r>
            <a:endParaRPr/>
          </a:p>
          <a:p>
            <a:pPr marL="0" lvl="0" indent="0" algn="l" rtl="0">
              <a:lnSpc>
                <a:spcPct val="90000"/>
              </a:lnSpc>
              <a:spcBef>
                <a:spcPts val="600"/>
              </a:spcBef>
              <a:spcAft>
                <a:spcPts val="0"/>
              </a:spcAft>
              <a:buNone/>
            </a:pPr>
            <a:r>
              <a:rPr lang="en" b="1">
                <a:latin typeface="Calibri"/>
                <a:ea typeface="Calibri"/>
                <a:cs typeface="Calibri"/>
                <a:sym typeface="Calibri"/>
              </a:rPr>
              <a:t>Score in AMS Assessment</a:t>
            </a:r>
            <a:endParaRPr b="1">
              <a:latin typeface="Calibri"/>
              <a:ea typeface="Calibri"/>
              <a:cs typeface="Calibri"/>
              <a:sym typeface="Calibri"/>
            </a:endParaRPr>
          </a:p>
          <a:p>
            <a:pPr marL="57150" lvl="0" indent="0" algn="ctr" rtl="0">
              <a:lnSpc>
                <a:spcPct val="90000"/>
              </a:lnSpc>
              <a:spcBef>
                <a:spcPts val="0"/>
              </a:spcBef>
              <a:spcAft>
                <a:spcPts val="0"/>
              </a:spcAft>
              <a:buNone/>
            </a:pPr>
            <a:r>
              <a:rPr lang="en" b="1">
                <a:latin typeface="Calibri"/>
                <a:ea typeface="Calibri"/>
                <a:cs typeface="Calibri"/>
                <a:sym typeface="Calibri"/>
              </a:rPr>
              <a:t>Score for Calculation</a:t>
            </a:r>
            <a:endParaRPr b="1">
              <a:latin typeface="Calibri"/>
              <a:ea typeface="Calibri"/>
              <a:cs typeface="Calibri"/>
              <a:sym typeface="Calibri"/>
            </a:endParaRPr>
          </a:p>
          <a:p>
            <a:pPr marL="57150" lvl="0" indent="0" algn="l" rtl="0">
              <a:lnSpc>
                <a:spcPct val="90000"/>
              </a:lnSpc>
              <a:spcBef>
                <a:spcPts val="0"/>
              </a:spcBef>
              <a:spcAft>
                <a:spcPts val="0"/>
              </a:spcAft>
              <a:buNone/>
            </a:pPr>
            <a:r>
              <a:rPr lang="en" b="1">
                <a:latin typeface="Calibri"/>
                <a:ea typeface="Calibri"/>
                <a:cs typeface="Calibri"/>
                <a:sym typeface="Calibri"/>
              </a:rPr>
              <a:t>Description</a:t>
            </a:r>
            <a:endParaRPr b="1">
              <a:latin typeface="Calibri"/>
              <a:ea typeface="Calibri"/>
              <a:cs typeface="Calibri"/>
              <a:sym typeface="Calibri"/>
            </a:endParaRPr>
          </a:p>
          <a:p>
            <a:pPr marL="0" lvl="0" indent="0" algn="l" rtl="0">
              <a:lnSpc>
                <a:spcPct val="90000"/>
              </a:lnSpc>
              <a:spcBef>
                <a:spcPts val="0"/>
              </a:spcBef>
              <a:spcAft>
                <a:spcPts val="0"/>
              </a:spcAft>
              <a:buNone/>
            </a:pPr>
            <a:r>
              <a:rPr lang="en" b="1">
                <a:latin typeface="Calibri"/>
                <a:ea typeface="Calibri"/>
                <a:cs typeface="Calibri"/>
                <a:sym typeface="Calibri"/>
              </a:rPr>
              <a:t>1 - Little / None</a:t>
            </a:r>
            <a:endParaRPr>
              <a:latin typeface="Calibri"/>
              <a:ea typeface="Calibri"/>
              <a:cs typeface="Calibri"/>
              <a:sym typeface="Calibri"/>
            </a:endParaRPr>
          </a:p>
          <a:p>
            <a:pPr marL="57150" lvl="0" indent="0" algn="ctr" rtl="0">
              <a:lnSpc>
                <a:spcPct val="90000"/>
              </a:lnSpc>
              <a:spcBef>
                <a:spcPts val="0"/>
              </a:spcBef>
              <a:spcAft>
                <a:spcPts val="0"/>
              </a:spcAft>
              <a:buNone/>
            </a:pPr>
            <a:r>
              <a:rPr lang="en">
                <a:latin typeface="Calibri"/>
                <a:ea typeface="Calibri"/>
                <a:cs typeface="Calibri"/>
                <a:sym typeface="Calibri"/>
              </a:rPr>
              <a:t>0.2</a:t>
            </a:r>
            <a:endParaRPr>
              <a:latin typeface="Calibri"/>
              <a:ea typeface="Calibri"/>
              <a:cs typeface="Calibri"/>
              <a:sym typeface="Calibri"/>
            </a:endParaRPr>
          </a:p>
          <a:p>
            <a:pPr marL="57150" lvl="0" indent="0" algn="l" rtl="0">
              <a:lnSpc>
                <a:spcPct val="90000"/>
              </a:lnSpc>
              <a:spcBef>
                <a:spcPts val="0"/>
              </a:spcBef>
              <a:spcAft>
                <a:spcPts val="0"/>
              </a:spcAft>
              <a:buNone/>
            </a:pPr>
            <a:r>
              <a:rPr lang="en">
                <a:latin typeface="Calibri"/>
                <a:ea typeface="Calibri"/>
                <a:cs typeface="Calibri"/>
                <a:sym typeface="Calibri"/>
              </a:rPr>
              <a:t>Team has not been introduced to or has minimal awareness of the element.</a:t>
            </a:r>
            <a:endParaRPr>
              <a:latin typeface="Calibri"/>
              <a:ea typeface="Calibri"/>
              <a:cs typeface="Calibri"/>
              <a:sym typeface="Calibri"/>
            </a:endParaRPr>
          </a:p>
          <a:p>
            <a:pPr marL="0" lvl="0" indent="0" algn="l" rtl="0">
              <a:lnSpc>
                <a:spcPct val="90000"/>
              </a:lnSpc>
              <a:spcBef>
                <a:spcPts val="0"/>
              </a:spcBef>
              <a:spcAft>
                <a:spcPts val="0"/>
              </a:spcAft>
              <a:buNone/>
            </a:pPr>
            <a:r>
              <a:rPr lang="en" b="1">
                <a:latin typeface="Calibri"/>
                <a:ea typeface="Calibri"/>
                <a:cs typeface="Calibri"/>
                <a:sym typeface="Calibri"/>
              </a:rPr>
              <a:t>2 - Understanding</a:t>
            </a:r>
            <a:endParaRPr>
              <a:latin typeface="Calibri"/>
              <a:ea typeface="Calibri"/>
              <a:cs typeface="Calibri"/>
              <a:sym typeface="Calibri"/>
            </a:endParaRPr>
          </a:p>
          <a:p>
            <a:pPr marL="57150" lvl="0" indent="0" algn="ctr" rtl="0">
              <a:lnSpc>
                <a:spcPct val="90000"/>
              </a:lnSpc>
              <a:spcBef>
                <a:spcPts val="0"/>
              </a:spcBef>
              <a:spcAft>
                <a:spcPts val="0"/>
              </a:spcAft>
              <a:buNone/>
            </a:pPr>
            <a:r>
              <a:rPr lang="en">
                <a:latin typeface="Calibri"/>
                <a:ea typeface="Calibri"/>
                <a:cs typeface="Calibri"/>
                <a:sym typeface="Calibri"/>
              </a:rPr>
              <a:t>0.4</a:t>
            </a:r>
            <a:endParaRPr>
              <a:latin typeface="Calibri"/>
              <a:ea typeface="Calibri"/>
              <a:cs typeface="Calibri"/>
              <a:sym typeface="Calibri"/>
            </a:endParaRPr>
          </a:p>
          <a:p>
            <a:pPr marL="57150" lvl="0" indent="0" algn="l" rtl="0">
              <a:lnSpc>
                <a:spcPct val="90000"/>
              </a:lnSpc>
              <a:spcBef>
                <a:spcPts val="0"/>
              </a:spcBef>
              <a:spcAft>
                <a:spcPts val="0"/>
              </a:spcAft>
              <a:buNone/>
            </a:pPr>
            <a:r>
              <a:rPr lang="en">
                <a:latin typeface="Calibri"/>
                <a:ea typeface="Calibri"/>
                <a:cs typeface="Calibri"/>
                <a:sym typeface="Calibri"/>
              </a:rPr>
              <a:t>Team understands and can describe the element.</a:t>
            </a:r>
            <a:endParaRPr>
              <a:latin typeface="Calibri"/>
              <a:ea typeface="Calibri"/>
              <a:cs typeface="Calibri"/>
              <a:sym typeface="Calibri"/>
            </a:endParaRPr>
          </a:p>
          <a:p>
            <a:pPr marL="0" lvl="0" indent="0" algn="l" rtl="0">
              <a:lnSpc>
                <a:spcPct val="90000"/>
              </a:lnSpc>
              <a:spcBef>
                <a:spcPts val="0"/>
              </a:spcBef>
              <a:spcAft>
                <a:spcPts val="0"/>
              </a:spcAft>
              <a:buNone/>
            </a:pPr>
            <a:r>
              <a:rPr lang="en" b="1">
                <a:latin typeface="Calibri"/>
                <a:ea typeface="Calibri"/>
                <a:cs typeface="Calibri"/>
                <a:sym typeface="Calibri"/>
              </a:rPr>
              <a:t>3 - Applying</a:t>
            </a:r>
            <a:endParaRPr>
              <a:latin typeface="Calibri"/>
              <a:ea typeface="Calibri"/>
              <a:cs typeface="Calibri"/>
              <a:sym typeface="Calibri"/>
            </a:endParaRPr>
          </a:p>
          <a:p>
            <a:pPr marL="57150" lvl="0" indent="0" algn="ctr" rtl="0">
              <a:lnSpc>
                <a:spcPct val="90000"/>
              </a:lnSpc>
              <a:spcBef>
                <a:spcPts val="0"/>
              </a:spcBef>
              <a:spcAft>
                <a:spcPts val="0"/>
              </a:spcAft>
              <a:buNone/>
            </a:pPr>
            <a:r>
              <a:rPr lang="en">
                <a:latin typeface="Calibri"/>
                <a:ea typeface="Calibri"/>
                <a:cs typeface="Calibri"/>
                <a:sym typeface="Calibri"/>
              </a:rPr>
              <a:t>0.6</a:t>
            </a:r>
            <a:endParaRPr>
              <a:latin typeface="Calibri"/>
              <a:ea typeface="Calibri"/>
              <a:cs typeface="Calibri"/>
              <a:sym typeface="Calibri"/>
            </a:endParaRPr>
          </a:p>
          <a:p>
            <a:pPr marL="57150" lvl="0" indent="0" algn="l" rtl="0">
              <a:lnSpc>
                <a:spcPct val="90000"/>
              </a:lnSpc>
              <a:spcBef>
                <a:spcPts val="0"/>
              </a:spcBef>
              <a:spcAft>
                <a:spcPts val="0"/>
              </a:spcAft>
              <a:buNone/>
            </a:pPr>
            <a:r>
              <a:rPr lang="en">
                <a:latin typeface="Calibri"/>
                <a:ea typeface="Calibri"/>
                <a:cs typeface="Calibri"/>
                <a:sym typeface="Calibri"/>
              </a:rPr>
              <a:t>Team has an understanding of how the element is applied and can evaluate the value to the work/activity.</a:t>
            </a:r>
            <a:endParaRPr>
              <a:latin typeface="Calibri"/>
              <a:ea typeface="Calibri"/>
              <a:cs typeface="Calibri"/>
              <a:sym typeface="Calibri"/>
            </a:endParaRPr>
          </a:p>
          <a:p>
            <a:pPr marL="0" lvl="0" indent="0" algn="l" rtl="0">
              <a:lnSpc>
                <a:spcPct val="90000"/>
              </a:lnSpc>
              <a:spcBef>
                <a:spcPts val="0"/>
              </a:spcBef>
              <a:spcAft>
                <a:spcPts val="0"/>
              </a:spcAft>
              <a:buNone/>
            </a:pPr>
            <a:r>
              <a:rPr lang="en" b="1">
                <a:latin typeface="Calibri"/>
                <a:ea typeface="Calibri"/>
                <a:cs typeface="Calibri"/>
                <a:sym typeface="Calibri"/>
              </a:rPr>
              <a:t>4 - Managing</a:t>
            </a:r>
            <a:endParaRPr>
              <a:latin typeface="Calibri"/>
              <a:ea typeface="Calibri"/>
              <a:cs typeface="Calibri"/>
              <a:sym typeface="Calibri"/>
            </a:endParaRPr>
          </a:p>
          <a:p>
            <a:pPr marL="57150" lvl="0" indent="0" algn="ctr" rtl="0">
              <a:lnSpc>
                <a:spcPct val="90000"/>
              </a:lnSpc>
              <a:spcBef>
                <a:spcPts val="0"/>
              </a:spcBef>
              <a:spcAft>
                <a:spcPts val="0"/>
              </a:spcAft>
              <a:buNone/>
            </a:pPr>
            <a:r>
              <a:rPr lang="en">
                <a:latin typeface="Calibri"/>
                <a:ea typeface="Calibri"/>
                <a:cs typeface="Calibri"/>
                <a:sym typeface="Calibri"/>
              </a:rPr>
              <a:t>0.8</a:t>
            </a:r>
            <a:endParaRPr>
              <a:latin typeface="Calibri"/>
              <a:ea typeface="Calibri"/>
              <a:cs typeface="Calibri"/>
              <a:sym typeface="Calibri"/>
            </a:endParaRPr>
          </a:p>
          <a:p>
            <a:pPr marL="57150" lvl="0" indent="0" algn="l" rtl="0">
              <a:lnSpc>
                <a:spcPct val="90000"/>
              </a:lnSpc>
              <a:spcBef>
                <a:spcPts val="0"/>
              </a:spcBef>
              <a:spcAft>
                <a:spcPts val="0"/>
              </a:spcAft>
              <a:buNone/>
            </a:pPr>
            <a:r>
              <a:rPr lang="en">
                <a:latin typeface="Calibri"/>
                <a:ea typeface="Calibri"/>
                <a:cs typeface="Calibri"/>
                <a:sym typeface="Calibri"/>
              </a:rPr>
              <a:t>Additionally, at least 10-20% of the team have a detailed understanding of how the element is applied, and can critically evaluate and manage the work/activity.</a:t>
            </a:r>
            <a:endParaRPr>
              <a:latin typeface="Calibri"/>
              <a:ea typeface="Calibri"/>
              <a:cs typeface="Calibri"/>
              <a:sym typeface="Calibri"/>
            </a:endParaRPr>
          </a:p>
          <a:p>
            <a:pPr marL="0" lvl="0" indent="0" algn="l" rtl="0">
              <a:lnSpc>
                <a:spcPct val="90000"/>
              </a:lnSpc>
              <a:spcBef>
                <a:spcPts val="0"/>
              </a:spcBef>
              <a:spcAft>
                <a:spcPts val="0"/>
              </a:spcAft>
              <a:buNone/>
            </a:pPr>
            <a:r>
              <a:rPr lang="en" b="1">
                <a:latin typeface="Calibri"/>
                <a:ea typeface="Calibri"/>
                <a:cs typeface="Calibri"/>
                <a:sym typeface="Calibri"/>
              </a:rPr>
              <a:t>5 - Coaching</a:t>
            </a:r>
            <a:endParaRPr>
              <a:latin typeface="Calibri"/>
              <a:ea typeface="Calibri"/>
              <a:cs typeface="Calibri"/>
              <a:sym typeface="Calibri"/>
            </a:endParaRPr>
          </a:p>
          <a:p>
            <a:pPr marL="57150" lvl="0" indent="0" algn="ctr" rtl="0">
              <a:lnSpc>
                <a:spcPct val="90000"/>
              </a:lnSpc>
              <a:spcBef>
                <a:spcPts val="0"/>
              </a:spcBef>
              <a:spcAft>
                <a:spcPts val="0"/>
              </a:spcAft>
              <a:buNone/>
            </a:pPr>
            <a:r>
              <a:rPr lang="en">
                <a:latin typeface="Calibri"/>
                <a:ea typeface="Calibri"/>
                <a:cs typeface="Calibri"/>
                <a:sym typeface="Calibri"/>
              </a:rPr>
              <a:t>1.0</a:t>
            </a:r>
            <a:endParaRPr>
              <a:latin typeface="Calibri"/>
              <a:ea typeface="Calibri"/>
              <a:cs typeface="Calibri"/>
              <a:sym typeface="Calibri"/>
            </a:endParaRPr>
          </a:p>
          <a:p>
            <a:pPr marL="57150" lvl="0" indent="0" algn="l" rtl="0">
              <a:lnSpc>
                <a:spcPct val="90000"/>
              </a:lnSpc>
              <a:spcBef>
                <a:spcPts val="0"/>
              </a:spcBef>
              <a:spcAft>
                <a:spcPts val="0"/>
              </a:spcAft>
              <a:buNone/>
            </a:pPr>
            <a:r>
              <a:rPr lang="en">
                <a:latin typeface="Calibri"/>
                <a:ea typeface="Calibri"/>
                <a:cs typeface="Calibri"/>
                <a:sym typeface="Calibri"/>
              </a:rPr>
              <a:t>Additionally, at least 5-10% of the team have a detailed understanding of how the element is applied within complex situations/activities and can coach others as required.</a:t>
            </a:r>
            <a:endParaRPr>
              <a:latin typeface="Calibri"/>
              <a:ea typeface="Calibri"/>
              <a:cs typeface="Calibri"/>
              <a:sym typeface="Calibri"/>
            </a:endParaRPr>
          </a:p>
          <a:p>
            <a:pPr marL="0" lvl="0" indent="0" algn="l" rtl="0">
              <a:lnSpc>
                <a:spcPct val="107916"/>
              </a:lnSpc>
              <a:spcBef>
                <a:spcPts val="0"/>
              </a:spcBef>
              <a:spcAft>
                <a:spcPts val="800"/>
              </a:spcAft>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37ac7c6acc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337ac7c6acc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 down the visual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06ff640d55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306ff640d55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37ac7c6ac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337ac7c6ac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Award program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37ac7c6acc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37ac7c6acc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Program criteria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06ff640d55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306ff640d55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chemeClr val="dk1"/>
                </a:solidFill>
              </a:rPr>
              <a:t>Say:</a:t>
            </a:r>
            <a:r>
              <a:rPr lang="en" sz="1400">
                <a:solidFill>
                  <a:schemeClr val="dk1"/>
                </a:solidFill>
              </a:rPr>
              <a:t>  This is the Governor's administration message around the vision for state government. It is the WHAT, at a high level, we are trying to accomplish as a statewide system. We will discuss the more specific priority areas and how AMS fits into this in just a moment. People Centered Government is the what and AMS is the HOW. </a:t>
            </a:r>
            <a:endParaRPr sz="1400" b="1">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Ask: (more of a say)</a:t>
            </a:r>
            <a:r>
              <a:rPr lang="en" sz="1400">
                <a:solidFill>
                  <a:schemeClr val="dk1"/>
                </a:solidFill>
              </a:rPr>
              <a:t> It is important that we all think about how our Agency accomplishes this overarching goal. If you would like to ask the participants how their agency reflects this you may, add 5 min to your slide time for answers</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Key points: </a:t>
            </a:r>
            <a:r>
              <a:rPr lang="en" sz="1400">
                <a:solidFill>
                  <a:schemeClr val="dk1"/>
                </a:solidFill>
              </a:rPr>
              <a:t>This slide is intended to introduce the concept of people centered government. </a:t>
            </a:r>
            <a:endParaRPr sz="18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37ac7c6ac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37ac7c6ac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06ff640d55_0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06ff640d55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AMS is the HOW we implement a People Centered Government</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Say:</a:t>
            </a:r>
            <a:r>
              <a:rPr lang="en" sz="1400">
                <a:solidFill>
                  <a:schemeClr val="dk1"/>
                </a:solidFill>
              </a:rPr>
              <a:t>  This is how we define a Management System. (Break down each section of this long statement and discuss what it means to the agency:)</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Intentional, outcomes-driven approach:  we focus on strategic planning development and deployment to ensure the most important priorities are achieved. We use driver metrics and results metrics to track our progress, understand how our critical process are operating and adjust as necessary to achieve success.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Every employee, at every level, is empowered to improve lives of the people we serve. We use our foundational elements and their associated behaviors and tools achieve this.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Problem solving and waste elimination are embedded in everything we do. We seek continuous improvement and ensure that employees have the skills and experience to do better for themselves and others everyday.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Ask:</a:t>
            </a:r>
            <a:r>
              <a:rPr lang="en" sz="1400">
                <a:solidFill>
                  <a:schemeClr val="dk1"/>
                </a:solidFill>
              </a:rPr>
              <a:t> Are there any question about this definition?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Key points: </a:t>
            </a:r>
            <a:r>
              <a:rPr lang="en" sz="1400">
                <a:solidFill>
                  <a:schemeClr val="dk1"/>
                </a:solidFill>
              </a:rPr>
              <a:t>For fy 24: you will notice a renewed focus on the people aspect of AMS</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Slide time: 1 min </a:t>
            </a:r>
            <a:endParaRPr sz="1400"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377c622fc0_2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377c622fc0_2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chemeClr val="dk1"/>
                </a:solidFill>
              </a:rPr>
              <a:t>Say:</a:t>
            </a:r>
            <a:r>
              <a:rPr lang="en" sz="1400">
                <a:solidFill>
                  <a:schemeClr val="dk1"/>
                </a:solidFill>
              </a:rPr>
              <a:t>  AMS has historically been focused on helping agencies be efficient and effective in achieving their mission and we have had tremendous success.  Over the years we  have seen 10s of thousands of agency improvements celebrated across our cabinet and continuous improvement will continue to be foundational to the work we do.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But what I am really excited about is how the approach and work we are talking about today, this improvement engine, is aligned to directly support statewide priorities,outcomes, and long-term goals established for Arizona. So we are going to start with the Governor’s 7 key priority areas.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 These goals really drive the Why.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37ac7c6acc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37ac7c6acc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how the Statewide priorities are broken down via Strategic Planning into aligned 10, 5 and 1 year outcomes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06ff640d55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306ff640d55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The effects of practicing continuous improvement in Arizona government have been enormously successful. These are just a few examples from across state agencies of improvements in service: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DCS reduced inactive case backlog from 16,200 to 178 – resulting in improved quality and care for Arizona's children most in need</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ADOT reduced MVD customer experience times to under 30 minutes – saving Arizona customers ~1.3 million hours a year</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DEQ moved 25% of services online – reducing issue identification timelines from 2 months to 2 days</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How was this accomplished? Through agency leadership sponsorship, structured problem solving, coaching, research, trial and error and a lot of hard work from passionate public servants who believe in their agencies’ missions.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37ac7c6acc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37ac7c6acc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AMS and continuous improvement has  been maturing in the state for over a decade, but it contributes to better culture, better retention, transparent and accountable outcomes and better and more accessible service for Arizonans. </a:t>
            </a:r>
            <a:endParaRPr sz="1400">
              <a:solidFill>
                <a:schemeClr val="dk1"/>
              </a:solidFill>
            </a:endParaRPr>
          </a:p>
          <a:p>
            <a:pPr marL="0" lvl="0" indent="0" algn="l" rtl="0">
              <a:spcBef>
                <a:spcPts val="0"/>
              </a:spcBef>
              <a:spcAft>
                <a:spcPts val="0"/>
              </a:spcAft>
              <a:buNone/>
            </a:pPr>
            <a:r>
              <a:rPr lang="en" sz="1400">
                <a:solidFill>
                  <a:schemeClr val="dk1"/>
                </a:solidFill>
              </a:rPr>
              <a:t>Employee Engagement Survey - we will dive into that a bit more later. </a:t>
            </a:r>
            <a:endParaRPr sz="14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37ac7c6acc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337ac7c6acc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chemeClr val="dk1"/>
                </a:solidFill>
              </a:rPr>
              <a:t>Say:</a:t>
            </a:r>
            <a:r>
              <a:rPr lang="en" sz="1400">
                <a:solidFill>
                  <a:schemeClr val="dk1"/>
                </a:solidFill>
              </a:rPr>
              <a:t>  Read the quote then say: </a:t>
            </a:r>
            <a:r>
              <a:rPr lang="en" sz="1400">
                <a:solidFill>
                  <a:srgbClr val="202124"/>
                </a:solidFill>
              </a:rPr>
              <a:t>This means that </a:t>
            </a:r>
            <a:r>
              <a:rPr lang="en" sz="1400">
                <a:solidFill>
                  <a:srgbClr val="040C28"/>
                </a:solidFill>
              </a:rPr>
              <a:t>no matter how well-designed your strategic plan is, it will fall flat unless your team shares the appropriate culture</a:t>
            </a:r>
            <a:r>
              <a:rPr lang="en" sz="1400">
                <a:solidFill>
                  <a:srgbClr val="202124"/>
                </a:solidFill>
              </a:rPr>
              <a:t>. At the end of the day, the people who implement the plan matter.</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Refer to the graphic and say: </a:t>
            </a:r>
            <a:r>
              <a:rPr lang="en" sz="1400">
                <a:solidFill>
                  <a:schemeClr val="dk1"/>
                </a:solidFill>
              </a:rPr>
              <a:t>Beginning with the blue Culture Triangle in center:</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Every agency has a culture, and it exists whether we want it to or not.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Culture is the shared beliefs, values and practices that both define and distinguish an organization.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3 supporting triangles: Mindset, Behaviors &amp; Outcomes are the components of the system.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Culture embodies the default mindsets and habitual behaviors that combine to deliver consistent outcomes. These outcomes can be good and bad, too, but either way, they result directly from the way people think about and how they do their work.</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Unplanned and left to evolve freely over time, organizational culture can become an odd mix of both good and bad habitual behaviors, the tangible evidence of culture.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Approach Elements triangle that surrounds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But we can also create an intentional culture – one we can be proud of, which is exactly what we’re doing by deploying a Management System in our agencies. It’s an intentional culture built upon a focus around the three foundational elements - Our People, Performance Management and Continuous Improvement</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Positive outcomes result as we apply the methods and tools of the system to visually manage performance, solve problems, and commit to excellence at all levels to drive continuous improvement and deliver ever-increasing results for our ever-expanding mission.</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Ask:</a:t>
            </a:r>
            <a:r>
              <a:rPr lang="en" sz="1400">
                <a:solidFill>
                  <a:schemeClr val="dk1"/>
                </a:solidFill>
              </a:rPr>
              <a:t>  Facilitators choice - no recommendation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Key points:</a:t>
            </a:r>
            <a:r>
              <a:rPr lang="en" sz="1400">
                <a:solidFill>
                  <a:schemeClr val="dk1"/>
                </a:solidFill>
              </a:rPr>
              <a:t> Introduce the 3 components of the system and how they relate to the 3 foundational elements that all work together to build the culture.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Slide time: 2 min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4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400" b="1">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37ac7c6acc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337ac7c6acc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A cornerstone of AMS is Continuous Improvement - known widely in many industries as Lean management</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  Our management system creates the culture of continuous improvement</a:t>
            </a:r>
            <a:endParaRPr sz="1400">
              <a:solidFill>
                <a:schemeClr val="dk1"/>
              </a:solidFill>
            </a:endParaRPr>
          </a:p>
          <a:p>
            <a:pPr marL="914400" lvl="1" indent="-317500" algn="l" rtl="0">
              <a:lnSpc>
                <a:spcPct val="115000"/>
              </a:lnSpc>
              <a:spcBef>
                <a:spcPts val="0"/>
              </a:spcBef>
              <a:spcAft>
                <a:spcPts val="0"/>
              </a:spcAft>
              <a:buClr>
                <a:schemeClr val="dk1"/>
              </a:buClr>
              <a:buSzPts val="1400"/>
              <a:buAutoNum type="alphaLcPeriod"/>
            </a:pPr>
            <a:r>
              <a:rPr lang="en" sz="1400">
                <a:solidFill>
                  <a:schemeClr val="dk1"/>
                </a:solidFill>
              </a:rPr>
              <a:t>It starts with asking Why? Why do we do our work this way? Why are we having problems? Why are we behind?</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   4.       By creating this culture of continuous improvement, we have improved safety, improved time, flow, value quality, satisfaction and cost.</a:t>
            </a:r>
            <a:endParaRPr sz="1400">
              <a:solidFill>
                <a:schemeClr val="dk1"/>
              </a:solidFill>
            </a:endParaRPr>
          </a:p>
          <a:p>
            <a:pPr marL="0" lvl="0" indent="0" algn="l" rtl="0">
              <a:lnSpc>
                <a:spcPct val="115000"/>
              </a:lnSpc>
              <a:spcBef>
                <a:spcPts val="0"/>
              </a:spcBef>
              <a:spcAft>
                <a:spcPts val="0"/>
              </a:spcAft>
              <a:buNone/>
            </a:pP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To achieve that success, we have to begin with thinking &amp; mindset. </a:t>
            </a:r>
            <a:endParaRPr sz="1400">
              <a:solidFill>
                <a:schemeClr val="dk1"/>
              </a:solidFill>
            </a:endParaRPr>
          </a:p>
          <a:p>
            <a:pPr marL="0" lvl="0" indent="0" algn="l" rtl="0">
              <a:lnSpc>
                <a:spcPct val="115000"/>
              </a:lnSpc>
              <a:spcBef>
                <a:spcPts val="0"/>
              </a:spcBef>
              <a:spcAft>
                <a:spcPts val="0"/>
              </a:spcAft>
              <a:buNone/>
            </a:pPr>
            <a:r>
              <a:rPr lang="en" sz="1400">
                <a:solidFill>
                  <a:schemeClr val="dk1"/>
                </a:solidFill>
              </a:rPr>
              <a:t> </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Explain these 3 principles are the thinking needed to help us implement and practice CI.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rgbClr val="0000E0"/>
              </a:solidFill>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Use this slide to reinforce that t</a:t>
            </a:r>
            <a:r>
              <a:rPr lang="en" sz="1400" b="1">
                <a:solidFill>
                  <a:schemeClr val="dk1"/>
                </a:solidFill>
              </a:rPr>
              <a:t>his session is about how we think and relate thinking to how we behave</a:t>
            </a:r>
            <a:r>
              <a:rPr lang="en" sz="1400">
                <a:solidFill>
                  <a:schemeClr val="dk1"/>
                </a:solidFill>
              </a:rPr>
              <a:t>; based upon our beliefs.</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The purpose of CI or Lean is to tie together our tools, skills, and strategy towards a single focused improvement effort. The principles and practices, or the thinking provide the ‘foundation’ for these tools and skills.   Lean tools support/drive the system.</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b="1" u="sng">
                <a:solidFill>
                  <a:schemeClr val="dk1"/>
                </a:solidFill>
              </a:rPr>
              <a:t>Key Point</a:t>
            </a:r>
            <a:r>
              <a:rPr lang="en" sz="1400" b="1">
                <a:solidFill>
                  <a:schemeClr val="dk1"/>
                </a:solidFill>
              </a:rPr>
              <a:t>: Foundation of Continuous Improvement  - AMS - IS the Thinking.   </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36999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sp>
        <p:nvSpPr>
          <p:cNvPr id="10" name="Google Shape;10;p2"/>
          <p:cNvSpPr txBox="1">
            <a:spLocks noGrp="1"/>
          </p:cNvSpPr>
          <p:nvPr>
            <p:ph type="title"/>
          </p:nvPr>
        </p:nvSpPr>
        <p:spPr>
          <a:xfrm>
            <a:off x="2513100" y="3063250"/>
            <a:ext cx="63192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900"/>
              <a:buFont typeface="Lexend"/>
              <a:buNone/>
              <a:defRPr sz="2900" b="1">
                <a:solidFill>
                  <a:schemeClr val="l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1" name="Google Shape;11;p2"/>
          <p:cNvSpPr txBox="1">
            <a:spLocks noGrp="1"/>
          </p:cNvSpPr>
          <p:nvPr>
            <p:ph type="title" idx="2"/>
          </p:nvPr>
        </p:nvSpPr>
        <p:spPr>
          <a:xfrm>
            <a:off x="2513100" y="3750250"/>
            <a:ext cx="63192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200"/>
              <a:buNone/>
              <a:defRPr sz="2200" b="0">
                <a:solidFill>
                  <a:schemeClr val="lt1"/>
                </a:solidFill>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pic>
        <p:nvPicPr>
          <p:cNvPr id="12" name="Google Shape;12;p2" title="GTO White.png"/>
          <p:cNvPicPr preferRelativeResize="0"/>
          <p:nvPr/>
        </p:nvPicPr>
        <p:blipFill>
          <a:blip r:embed="rId3">
            <a:alphaModFix/>
          </a:blip>
          <a:stretch>
            <a:fillRect/>
          </a:stretch>
        </p:blipFill>
        <p:spPr>
          <a:xfrm>
            <a:off x="3336400" y="1722700"/>
            <a:ext cx="4414500" cy="12262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 Body 1R">
  <p:cSld name="TITLE_AND_BODY_2_1_1_2">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266700"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6"/>
              </a:buClr>
              <a:buSzPts val="2800"/>
              <a:buFont typeface="Lexend"/>
              <a:buNone/>
              <a:defRPr b="1">
                <a:solidFill>
                  <a:schemeClr val="accent6"/>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62" name="Google Shape;62;p11"/>
          <p:cNvSpPr/>
          <p:nvPr/>
        </p:nvSpPr>
        <p:spPr>
          <a:xfrm>
            <a:off x="5466900" y="-53400"/>
            <a:ext cx="3724800" cy="52503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 name="Google Shape;63;p11"/>
          <p:cNvSpPr txBox="1">
            <a:spLocks noGrp="1"/>
          </p:cNvSpPr>
          <p:nvPr>
            <p:ph type="body" idx="1"/>
          </p:nvPr>
        </p:nvSpPr>
        <p:spPr>
          <a:xfrm>
            <a:off x="266700"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6"/>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1"/>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2"/>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64" name="Google Shape;64;p11"/>
          <p:cNvPicPr preferRelativeResize="0"/>
          <p:nvPr/>
        </p:nvPicPr>
        <p:blipFill rotWithShape="1">
          <a:blip r:embed="rId2">
            <a:alphaModFix amt="40000"/>
          </a:blip>
          <a:srcRect l="55871" t="8478" r="3813" b="8478"/>
          <a:stretch/>
        </p:blipFill>
        <p:spPr>
          <a:xfrm rot="10800000">
            <a:off x="6476200" y="0"/>
            <a:ext cx="2667802" cy="5143498"/>
          </a:xfrm>
          <a:prstGeom prst="rect">
            <a:avLst/>
          </a:prstGeom>
          <a:noFill/>
          <a:ln>
            <a:noFill/>
          </a:ln>
        </p:spPr>
      </p:pic>
      <p:sp>
        <p:nvSpPr>
          <p:cNvPr id="65" name="Google Shape;65;p11"/>
          <p:cNvSpPr/>
          <p:nvPr/>
        </p:nvSpPr>
        <p:spPr>
          <a:xfrm>
            <a:off x="526732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66" name="Google Shape;66;p11"/>
          <p:cNvPicPr preferRelativeResize="0"/>
          <p:nvPr/>
        </p:nvPicPr>
        <p:blipFill>
          <a:blip r:embed="rId3">
            <a:alphaModFix/>
          </a:blip>
          <a:stretch>
            <a:fillRect/>
          </a:stretch>
        </p:blipFill>
        <p:spPr>
          <a:xfrm>
            <a:off x="142925" y="4770150"/>
            <a:ext cx="359774" cy="2862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 Body 2L">
  <p:cSld name="TITLE_AND_BODY_2_1_1_1">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4219575"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Lexend"/>
              <a:buNone/>
              <a:defRPr b="1">
                <a:solidFill>
                  <a:schemeClr val="accent2"/>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69" name="Google Shape;69;p12"/>
          <p:cNvSpPr/>
          <p:nvPr/>
        </p:nvSpPr>
        <p:spPr>
          <a:xfrm>
            <a:off x="-30925" y="-53400"/>
            <a:ext cx="3724800" cy="52503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 name="Google Shape;70;p12"/>
          <p:cNvSpPr txBox="1">
            <a:spLocks noGrp="1"/>
          </p:cNvSpPr>
          <p:nvPr>
            <p:ph type="body" idx="1"/>
          </p:nvPr>
        </p:nvSpPr>
        <p:spPr>
          <a:xfrm>
            <a:off x="4219575"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2"/>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1"/>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71" name="Google Shape;71;p12"/>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sp>
        <p:nvSpPr>
          <p:cNvPr id="72" name="Google Shape;72;p12"/>
          <p:cNvSpPr/>
          <p:nvPr/>
        </p:nvSpPr>
        <p:spPr>
          <a:xfrm>
            <a:off x="132397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73" name="Google Shape;73;p12"/>
          <p:cNvPicPr preferRelativeResize="0"/>
          <p:nvPr/>
        </p:nvPicPr>
        <p:blipFill>
          <a:blip r:embed="rId3">
            <a:alphaModFix/>
          </a:blip>
          <a:stretch>
            <a:fillRect/>
          </a:stretch>
        </p:blipFill>
        <p:spPr>
          <a:xfrm>
            <a:off x="8651525" y="4770150"/>
            <a:ext cx="359774" cy="2862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 Body 2R">
  <p:cSld name="TITLE_AND_BODY_2_1_1_1_2">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266700"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Lexend"/>
              <a:buNone/>
              <a:defRPr b="1">
                <a:solidFill>
                  <a:schemeClr val="accent2"/>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76" name="Google Shape;76;p13"/>
          <p:cNvSpPr/>
          <p:nvPr/>
        </p:nvSpPr>
        <p:spPr>
          <a:xfrm>
            <a:off x="5466900" y="-53400"/>
            <a:ext cx="3724800" cy="52503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 name="Google Shape;77;p13"/>
          <p:cNvSpPr txBox="1">
            <a:spLocks noGrp="1"/>
          </p:cNvSpPr>
          <p:nvPr>
            <p:ph type="body" idx="1"/>
          </p:nvPr>
        </p:nvSpPr>
        <p:spPr>
          <a:xfrm>
            <a:off x="266700"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2"/>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1"/>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78" name="Google Shape;78;p13"/>
          <p:cNvPicPr preferRelativeResize="0"/>
          <p:nvPr/>
        </p:nvPicPr>
        <p:blipFill rotWithShape="1">
          <a:blip r:embed="rId2">
            <a:alphaModFix amt="40000"/>
          </a:blip>
          <a:srcRect l="55871" t="8478" r="3813" b="8478"/>
          <a:stretch/>
        </p:blipFill>
        <p:spPr>
          <a:xfrm rot="10800000">
            <a:off x="6476200" y="0"/>
            <a:ext cx="2667802" cy="5143498"/>
          </a:xfrm>
          <a:prstGeom prst="rect">
            <a:avLst/>
          </a:prstGeom>
          <a:noFill/>
          <a:ln>
            <a:noFill/>
          </a:ln>
        </p:spPr>
      </p:pic>
      <p:sp>
        <p:nvSpPr>
          <p:cNvPr id="79" name="Google Shape;79;p13"/>
          <p:cNvSpPr/>
          <p:nvPr/>
        </p:nvSpPr>
        <p:spPr>
          <a:xfrm>
            <a:off x="526732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80" name="Google Shape;80;p13"/>
          <p:cNvPicPr preferRelativeResize="0"/>
          <p:nvPr/>
        </p:nvPicPr>
        <p:blipFill>
          <a:blip r:embed="rId3">
            <a:alphaModFix/>
          </a:blip>
          <a:stretch>
            <a:fillRect/>
          </a:stretch>
        </p:blipFill>
        <p:spPr>
          <a:xfrm>
            <a:off x="142925" y="4770150"/>
            <a:ext cx="359774" cy="2862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 Body 3L">
  <p:cSld name="TITLE_AND_BODY_2_1_1_1_1">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4219575"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Lexend"/>
              <a:buNone/>
              <a:defRPr b="1">
                <a:solidFill>
                  <a:schemeClr val="accen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83" name="Google Shape;83;p14"/>
          <p:cNvSpPr/>
          <p:nvPr/>
        </p:nvSpPr>
        <p:spPr>
          <a:xfrm>
            <a:off x="-30925" y="-53400"/>
            <a:ext cx="3724800" cy="52503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14"/>
          <p:cNvSpPr txBox="1">
            <a:spLocks noGrp="1"/>
          </p:cNvSpPr>
          <p:nvPr>
            <p:ph type="body" idx="1"/>
          </p:nvPr>
        </p:nvSpPr>
        <p:spPr>
          <a:xfrm>
            <a:off x="4219575"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1"/>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85" name="Google Shape;85;p14"/>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sp>
        <p:nvSpPr>
          <p:cNvPr id="86" name="Google Shape;86;p14"/>
          <p:cNvSpPr/>
          <p:nvPr/>
        </p:nvSpPr>
        <p:spPr>
          <a:xfrm>
            <a:off x="132397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87" name="Google Shape;87;p14"/>
          <p:cNvPicPr preferRelativeResize="0"/>
          <p:nvPr/>
        </p:nvPicPr>
        <p:blipFill>
          <a:blip r:embed="rId3">
            <a:alphaModFix/>
          </a:blip>
          <a:stretch>
            <a:fillRect/>
          </a:stretch>
        </p:blipFill>
        <p:spPr>
          <a:xfrm>
            <a:off x="8651525" y="4770150"/>
            <a:ext cx="359774" cy="2862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 Body 3R">
  <p:cSld name="TITLE_AND_BODY_2_1_1_1_1_2">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266700"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Lexend"/>
              <a:buNone/>
              <a:defRPr b="1">
                <a:solidFill>
                  <a:schemeClr val="accen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90" name="Google Shape;90;p15"/>
          <p:cNvSpPr/>
          <p:nvPr/>
        </p:nvSpPr>
        <p:spPr>
          <a:xfrm>
            <a:off x="5466900" y="-53400"/>
            <a:ext cx="3724800" cy="52503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5"/>
          <p:cNvSpPr txBox="1">
            <a:spLocks noGrp="1"/>
          </p:cNvSpPr>
          <p:nvPr>
            <p:ph type="body" idx="1"/>
          </p:nvPr>
        </p:nvSpPr>
        <p:spPr>
          <a:xfrm>
            <a:off x="266700"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1"/>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92" name="Google Shape;92;p15"/>
          <p:cNvPicPr preferRelativeResize="0"/>
          <p:nvPr/>
        </p:nvPicPr>
        <p:blipFill rotWithShape="1">
          <a:blip r:embed="rId2">
            <a:alphaModFix amt="40000"/>
          </a:blip>
          <a:srcRect l="55871" t="8478" r="3813" b="8478"/>
          <a:stretch/>
        </p:blipFill>
        <p:spPr>
          <a:xfrm rot="10800000">
            <a:off x="6476200" y="0"/>
            <a:ext cx="2667802" cy="5143498"/>
          </a:xfrm>
          <a:prstGeom prst="rect">
            <a:avLst/>
          </a:prstGeom>
          <a:noFill/>
          <a:ln>
            <a:noFill/>
          </a:ln>
        </p:spPr>
      </p:pic>
      <p:sp>
        <p:nvSpPr>
          <p:cNvPr id="93" name="Google Shape;93;p15"/>
          <p:cNvSpPr/>
          <p:nvPr/>
        </p:nvSpPr>
        <p:spPr>
          <a:xfrm>
            <a:off x="526732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94" name="Google Shape;94;p15"/>
          <p:cNvPicPr preferRelativeResize="0"/>
          <p:nvPr/>
        </p:nvPicPr>
        <p:blipFill>
          <a:blip r:embed="rId3">
            <a:alphaModFix/>
          </a:blip>
          <a:stretch>
            <a:fillRect/>
          </a:stretch>
        </p:blipFill>
        <p:spPr>
          <a:xfrm>
            <a:off x="142925" y="4770150"/>
            <a:ext cx="359774" cy="2862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 Body 4L">
  <p:cSld name="TITLE_AND_BODY_2_1_1_1_1_1">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4219575"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4"/>
              </a:buClr>
              <a:buSzPts val="2800"/>
              <a:buFont typeface="Lexend"/>
              <a:buNone/>
              <a:defRPr b="1">
                <a:solidFill>
                  <a:schemeClr val="accent4"/>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97" name="Google Shape;97;p16"/>
          <p:cNvSpPr/>
          <p:nvPr/>
        </p:nvSpPr>
        <p:spPr>
          <a:xfrm>
            <a:off x="-30925" y="-53400"/>
            <a:ext cx="3724800" cy="52503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8" name="Google Shape;98;p16"/>
          <p:cNvSpPr txBox="1">
            <a:spLocks noGrp="1"/>
          </p:cNvSpPr>
          <p:nvPr>
            <p:ph type="body" idx="1"/>
          </p:nvPr>
        </p:nvSpPr>
        <p:spPr>
          <a:xfrm>
            <a:off x="4219575"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4"/>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99" name="Google Shape;99;p16"/>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sp>
        <p:nvSpPr>
          <p:cNvPr id="100" name="Google Shape;100;p16"/>
          <p:cNvSpPr/>
          <p:nvPr/>
        </p:nvSpPr>
        <p:spPr>
          <a:xfrm>
            <a:off x="132397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101" name="Google Shape;101;p16"/>
          <p:cNvPicPr preferRelativeResize="0"/>
          <p:nvPr/>
        </p:nvPicPr>
        <p:blipFill>
          <a:blip r:embed="rId3">
            <a:alphaModFix/>
          </a:blip>
          <a:stretch>
            <a:fillRect/>
          </a:stretch>
        </p:blipFill>
        <p:spPr>
          <a:xfrm>
            <a:off x="8651525" y="4770150"/>
            <a:ext cx="359774" cy="2862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to + Body 4R">
  <p:cSld name="TITLE_AND_BODY_2_1_1_1_1_1_2">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266700"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4"/>
              </a:buClr>
              <a:buSzPts val="2800"/>
              <a:buFont typeface="Lexend"/>
              <a:buNone/>
              <a:defRPr b="1">
                <a:solidFill>
                  <a:schemeClr val="accent4"/>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04" name="Google Shape;104;p17"/>
          <p:cNvSpPr/>
          <p:nvPr/>
        </p:nvSpPr>
        <p:spPr>
          <a:xfrm>
            <a:off x="5466900" y="-53400"/>
            <a:ext cx="3724800" cy="52503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 name="Google Shape;105;p17"/>
          <p:cNvSpPr txBox="1">
            <a:spLocks noGrp="1"/>
          </p:cNvSpPr>
          <p:nvPr>
            <p:ph type="body" idx="1"/>
          </p:nvPr>
        </p:nvSpPr>
        <p:spPr>
          <a:xfrm>
            <a:off x="266700"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4"/>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106" name="Google Shape;106;p17"/>
          <p:cNvPicPr preferRelativeResize="0"/>
          <p:nvPr/>
        </p:nvPicPr>
        <p:blipFill rotWithShape="1">
          <a:blip r:embed="rId2">
            <a:alphaModFix amt="40000"/>
          </a:blip>
          <a:srcRect l="55871" t="8478" r="3813" b="8478"/>
          <a:stretch/>
        </p:blipFill>
        <p:spPr>
          <a:xfrm rot="10800000">
            <a:off x="6476200" y="0"/>
            <a:ext cx="2667802" cy="5143498"/>
          </a:xfrm>
          <a:prstGeom prst="rect">
            <a:avLst/>
          </a:prstGeom>
          <a:noFill/>
          <a:ln>
            <a:noFill/>
          </a:ln>
        </p:spPr>
      </p:pic>
      <p:sp>
        <p:nvSpPr>
          <p:cNvPr id="107" name="Google Shape;107;p17"/>
          <p:cNvSpPr/>
          <p:nvPr/>
        </p:nvSpPr>
        <p:spPr>
          <a:xfrm>
            <a:off x="526732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108" name="Google Shape;108;p17"/>
          <p:cNvPicPr preferRelativeResize="0"/>
          <p:nvPr/>
        </p:nvPicPr>
        <p:blipFill>
          <a:blip r:embed="rId3">
            <a:alphaModFix/>
          </a:blip>
          <a:stretch>
            <a:fillRect/>
          </a:stretch>
        </p:blipFill>
        <p:spPr>
          <a:xfrm>
            <a:off x="142925" y="4770150"/>
            <a:ext cx="359774" cy="2862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to + Body 5L">
  <p:cSld name="TITLE_AND_BODY_2_1_1_1_1_1_1">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4219575"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Lexend"/>
              <a:buNone/>
              <a:defRPr b="1">
                <a:solidFill>
                  <a:schemeClr val="accent5"/>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11" name="Google Shape;111;p18"/>
          <p:cNvSpPr/>
          <p:nvPr/>
        </p:nvSpPr>
        <p:spPr>
          <a:xfrm>
            <a:off x="-30925" y="-53400"/>
            <a:ext cx="3724800" cy="52503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 name="Google Shape;112;p18"/>
          <p:cNvSpPr txBox="1">
            <a:spLocks noGrp="1"/>
          </p:cNvSpPr>
          <p:nvPr>
            <p:ph type="body" idx="1"/>
          </p:nvPr>
        </p:nvSpPr>
        <p:spPr>
          <a:xfrm>
            <a:off x="4219575"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5"/>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113" name="Google Shape;113;p18"/>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sp>
        <p:nvSpPr>
          <p:cNvPr id="114" name="Google Shape;114;p18"/>
          <p:cNvSpPr/>
          <p:nvPr/>
        </p:nvSpPr>
        <p:spPr>
          <a:xfrm>
            <a:off x="132397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115" name="Google Shape;115;p18"/>
          <p:cNvPicPr preferRelativeResize="0"/>
          <p:nvPr/>
        </p:nvPicPr>
        <p:blipFill>
          <a:blip r:embed="rId3">
            <a:alphaModFix/>
          </a:blip>
          <a:stretch>
            <a:fillRect/>
          </a:stretch>
        </p:blipFill>
        <p:spPr>
          <a:xfrm>
            <a:off x="8651525" y="4770150"/>
            <a:ext cx="359774" cy="2862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hoto + Body 5R">
  <p:cSld name="TITLE_AND_BODY_2_1_1_1_1_1_1_1">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266700"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Lexend"/>
              <a:buNone/>
              <a:defRPr b="1">
                <a:solidFill>
                  <a:schemeClr val="accent5"/>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18" name="Google Shape;118;p19"/>
          <p:cNvSpPr/>
          <p:nvPr/>
        </p:nvSpPr>
        <p:spPr>
          <a:xfrm>
            <a:off x="5466900" y="-53400"/>
            <a:ext cx="3724800" cy="52503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 name="Google Shape;119;p19"/>
          <p:cNvSpPr txBox="1">
            <a:spLocks noGrp="1"/>
          </p:cNvSpPr>
          <p:nvPr>
            <p:ph type="body" idx="1"/>
          </p:nvPr>
        </p:nvSpPr>
        <p:spPr>
          <a:xfrm>
            <a:off x="266700"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5"/>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120" name="Google Shape;120;p19"/>
          <p:cNvPicPr preferRelativeResize="0"/>
          <p:nvPr/>
        </p:nvPicPr>
        <p:blipFill rotWithShape="1">
          <a:blip r:embed="rId2">
            <a:alphaModFix amt="40000"/>
          </a:blip>
          <a:srcRect l="55871" t="8478" r="3813" b="8478"/>
          <a:stretch/>
        </p:blipFill>
        <p:spPr>
          <a:xfrm rot="10800000">
            <a:off x="6476200" y="0"/>
            <a:ext cx="2667802" cy="5143498"/>
          </a:xfrm>
          <a:prstGeom prst="rect">
            <a:avLst/>
          </a:prstGeom>
          <a:noFill/>
          <a:ln>
            <a:noFill/>
          </a:ln>
        </p:spPr>
      </p:pic>
      <p:sp>
        <p:nvSpPr>
          <p:cNvPr id="121" name="Google Shape;121;p19"/>
          <p:cNvSpPr/>
          <p:nvPr/>
        </p:nvSpPr>
        <p:spPr>
          <a:xfrm>
            <a:off x="526732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122" name="Google Shape;122;p19"/>
          <p:cNvPicPr preferRelativeResize="0"/>
          <p:nvPr/>
        </p:nvPicPr>
        <p:blipFill>
          <a:blip r:embed="rId3">
            <a:alphaModFix/>
          </a:blip>
          <a:stretch>
            <a:fillRect/>
          </a:stretch>
        </p:blipFill>
        <p:spPr>
          <a:xfrm>
            <a:off x="142925" y="4770150"/>
            <a:ext cx="359774" cy="2862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Blank">
  <p:cSld name="TITLE_AND_BODY_1">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Lexend"/>
              <a:buNone/>
              <a:defRPr b="1">
                <a:solidFill>
                  <a:schemeClr val="accen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25" name="Google Shape;125;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accent1"/>
              </a:buClr>
              <a:buSzPts val="1600"/>
              <a:buFont typeface="Lexend"/>
              <a:buChar char="●"/>
              <a:defRPr>
                <a:latin typeface="Lexend"/>
                <a:ea typeface="Lexend"/>
                <a:cs typeface="Lexend"/>
                <a:sym typeface="Lexend"/>
              </a:defRPr>
            </a:lvl1pPr>
            <a:lvl2pPr marL="914400" lvl="1" indent="-330200">
              <a:spcBef>
                <a:spcPts val="0"/>
              </a:spcBef>
              <a:spcAft>
                <a:spcPts val="0"/>
              </a:spcAft>
              <a:buClr>
                <a:schemeClr val="accent2"/>
              </a:buClr>
              <a:buSzPts val="1600"/>
              <a:buFont typeface="Lexend"/>
              <a:buChar char="○"/>
              <a:defRPr>
                <a:latin typeface="Lexend"/>
                <a:ea typeface="Lexend"/>
                <a:cs typeface="Lexend"/>
                <a:sym typeface="Lexend"/>
              </a:defRPr>
            </a:lvl2pPr>
            <a:lvl3pPr marL="1371600" lvl="2" indent="-330200">
              <a:spcBef>
                <a:spcPts val="0"/>
              </a:spcBef>
              <a:spcAft>
                <a:spcPts val="0"/>
              </a:spcAft>
              <a:buClr>
                <a:schemeClr val="accent6"/>
              </a:buClr>
              <a:buSzPts val="1600"/>
              <a:buFont typeface="Lexend"/>
              <a:buChar char="■"/>
              <a:defRPr>
                <a:latin typeface="Lexend"/>
                <a:ea typeface="Lexend"/>
                <a:cs typeface="Lexend"/>
                <a:sym typeface="Lexend"/>
              </a:defRPr>
            </a:lvl3pPr>
            <a:lvl4pPr marL="1828800" lvl="3" indent="-330200">
              <a:spcBef>
                <a:spcPts val="0"/>
              </a:spcBef>
              <a:spcAft>
                <a:spcPts val="0"/>
              </a:spcAft>
              <a:buClr>
                <a:schemeClr val="accent1"/>
              </a:buClr>
              <a:buSzPts val="1600"/>
              <a:buFont typeface="Lexend"/>
              <a:buChar char="●"/>
              <a:defRPr>
                <a:latin typeface="Lexend"/>
                <a:ea typeface="Lexend"/>
                <a:cs typeface="Lexend"/>
                <a:sym typeface="Lexend"/>
              </a:defRPr>
            </a:lvl4pPr>
            <a:lvl5pPr marL="2286000" lvl="4" indent="-330200">
              <a:spcBef>
                <a:spcPts val="0"/>
              </a:spcBef>
              <a:spcAft>
                <a:spcPts val="0"/>
              </a:spcAft>
              <a:buClr>
                <a:schemeClr val="accent2"/>
              </a:buClr>
              <a:buSzPts val="1600"/>
              <a:buFont typeface="Lexend"/>
              <a:buChar char="○"/>
              <a:defRPr>
                <a:latin typeface="Lexend"/>
                <a:ea typeface="Lexend"/>
                <a:cs typeface="Lexend"/>
                <a:sym typeface="Lexend"/>
              </a:defRPr>
            </a:lvl5pPr>
            <a:lvl6pPr marL="2743200" lvl="5" indent="-330200">
              <a:spcBef>
                <a:spcPts val="0"/>
              </a:spcBef>
              <a:spcAft>
                <a:spcPts val="0"/>
              </a:spcAft>
              <a:buClr>
                <a:schemeClr val="accent6"/>
              </a:buClr>
              <a:buSzPts val="1600"/>
              <a:buFont typeface="Lexend"/>
              <a:buChar char="■"/>
              <a:defRPr>
                <a:latin typeface="Lexend"/>
                <a:ea typeface="Lexend"/>
                <a:cs typeface="Lexend"/>
                <a:sym typeface="Lexend"/>
              </a:defRPr>
            </a:lvl6pPr>
            <a:lvl7pPr marL="3200400" lvl="6" indent="-330200">
              <a:spcBef>
                <a:spcPts val="0"/>
              </a:spcBef>
              <a:spcAft>
                <a:spcPts val="0"/>
              </a:spcAft>
              <a:buClr>
                <a:schemeClr val="accent1"/>
              </a:buClr>
              <a:buSzPts val="1600"/>
              <a:buFont typeface="Lexend"/>
              <a:buChar char="●"/>
              <a:defRPr>
                <a:latin typeface="Lexend"/>
                <a:ea typeface="Lexend"/>
                <a:cs typeface="Lexend"/>
                <a:sym typeface="Lexend"/>
              </a:defRPr>
            </a:lvl7pPr>
            <a:lvl8pPr marL="3657600" lvl="7" indent="-330200">
              <a:spcBef>
                <a:spcPts val="0"/>
              </a:spcBef>
              <a:spcAft>
                <a:spcPts val="0"/>
              </a:spcAft>
              <a:buClr>
                <a:schemeClr val="accent2"/>
              </a:buClr>
              <a:buSzPts val="1600"/>
              <a:buFont typeface="Lexend"/>
              <a:buChar char="○"/>
              <a:defRPr>
                <a:latin typeface="Lexend"/>
                <a:ea typeface="Lexend"/>
                <a:cs typeface="Lexend"/>
                <a:sym typeface="Lexend"/>
              </a:defRPr>
            </a:lvl8pPr>
            <a:lvl9pPr marL="4114800" lvl="8" indent="-330200">
              <a:spcBef>
                <a:spcPts val="0"/>
              </a:spcBef>
              <a:spcAft>
                <a:spcPts val="0"/>
              </a:spcAft>
              <a:buClr>
                <a:schemeClr val="accent6"/>
              </a:buClr>
              <a:buSzPts val="1600"/>
              <a:buFont typeface="Lexend"/>
              <a:buChar char="■"/>
              <a:defRPr>
                <a:latin typeface="Lexend"/>
                <a:ea typeface="Lexend"/>
                <a:cs typeface="Lexend"/>
                <a:sym typeface="Lexend"/>
              </a:defRPr>
            </a:lvl9pPr>
          </a:lstStyle>
          <a:p>
            <a:endParaRPr/>
          </a:p>
        </p:txBody>
      </p:sp>
      <p:pic>
        <p:nvPicPr>
          <p:cNvPr id="126" name="Google Shape;126;p20"/>
          <p:cNvPicPr preferRelativeResize="0"/>
          <p:nvPr/>
        </p:nvPicPr>
        <p:blipFill>
          <a:blip r:embed="rId2">
            <a:alphaModFix/>
          </a:blip>
          <a:stretch>
            <a:fillRect/>
          </a:stretch>
        </p:blipFill>
        <p:spPr>
          <a:xfrm>
            <a:off x="8651525" y="4770150"/>
            <a:ext cx="359774" cy="286201"/>
          </a:xfrm>
          <a:prstGeom prst="rect">
            <a:avLst/>
          </a:prstGeom>
          <a:noFill/>
          <a:ln>
            <a:noFill/>
          </a:ln>
        </p:spPr>
      </p:pic>
      <p:cxnSp>
        <p:nvCxnSpPr>
          <p:cNvPr id="127" name="Google Shape;127;p20"/>
          <p:cNvCxnSpPr/>
          <p:nvPr/>
        </p:nvCxnSpPr>
        <p:spPr>
          <a:xfrm rot="10800000">
            <a:off x="-155425" y="4913250"/>
            <a:ext cx="87459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_1_2">
    <p:bg>
      <p:bgPr>
        <a:solidFill>
          <a:srgbClr val="369992"/>
        </a:solidFill>
        <a:effectLst/>
      </p:bgPr>
    </p:bg>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sp>
        <p:nvSpPr>
          <p:cNvPr id="15" name="Google Shape;15;p3"/>
          <p:cNvSpPr txBox="1">
            <a:spLocks noGrp="1"/>
          </p:cNvSpPr>
          <p:nvPr>
            <p:ph type="title"/>
          </p:nvPr>
        </p:nvSpPr>
        <p:spPr>
          <a:xfrm>
            <a:off x="2513100" y="2948400"/>
            <a:ext cx="63192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900"/>
              <a:buFont typeface="Lexend"/>
              <a:buNone/>
              <a:defRPr sz="2900" b="1">
                <a:solidFill>
                  <a:schemeClr val="l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6" name="Google Shape;16;p3"/>
          <p:cNvSpPr txBox="1">
            <a:spLocks noGrp="1"/>
          </p:cNvSpPr>
          <p:nvPr>
            <p:ph type="title" idx="2"/>
          </p:nvPr>
        </p:nvSpPr>
        <p:spPr>
          <a:xfrm>
            <a:off x="2513100" y="3635400"/>
            <a:ext cx="63192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200"/>
              <a:buNone/>
              <a:defRPr sz="2200" b="0">
                <a:solidFill>
                  <a:schemeClr val="lt1"/>
                </a:solidFill>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pic>
        <p:nvPicPr>
          <p:cNvPr id="17" name="Google Shape;17;p3"/>
          <p:cNvPicPr preferRelativeResize="0"/>
          <p:nvPr/>
        </p:nvPicPr>
        <p:blipFill>
          <a:blip r:embed="rId3">
            <a:alphaModFix/>
          </a:blip>
          <a:stretch>
            <a:fillRect/>
          </a:stretch>
        </p:blipFill>
        <p:spPr>
          <a:xfrm>
            <a:off x="1724275" y="434950"/>
            <a:ext cx="7709527" cy="3497151"/>
          </a:xfrm>
          <a:prstGeom prst="rect">
            <a:avLst/>
          </a:prstGeom>
          <a:noFill/>
          <a:ln>
            <a:noFill/>
          </a:ln>
        </p:spPr>
      </p:pic>
      <p:pic>
        <p:nvPicPr>
          <p:cNvPr id="18" name="Google Shape;18;p3" title="GTO White.png"/>
          <p:cNvPicPr preferRelativeResize="0"/>
          <p:nvPr/>
        </p:nvPicPr>
        <p:blipFill>
          <a:blip r:embed="rId4">
            <a:alphaModFix/>
          </a:blip>
          <a:stretch>
            <a:fillRect/>
          </a:stretch>
        </p:blipFill>
        <p:spPr>
          <a:xfrm>
            <a:off x="6049910" y="4233575"/>
            <a:ext cx="2962440" cy="8229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Lexend"/>
              <a:buNone/>
              <a:defRPr b="1">
                <a:solidFill>
                  <a:schemeClr val="accent2"/>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130" name="Google Shape;130;p2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accent2"/>
              </a:buClr>
              <a:buSzPts val="1600"/>
              <a:buFont typeface="Lexend"/>
              <a:buChar char="●"/>
              <a:defRPr>
                <a:latin typeface="Lexend"/>
                <a:ea typeface="Lexend"/>
                <a:cs typeface="Lexend"/>
                <a:sym typeface="Lexend"/>
              </a:defRPr>
            </a:lvl1pPr>
            <a:lvl2pPr marL="914400" lvl="1" indent="-330200">
              <a:spcBef>
                <a:spcPts val="0"/>
              </a:spcBef>
              <a:spcAft>
                <a:spcPts val="0"/>
              </a:spcAft>
              <a:buClr>
                <a:schemeClr val="accent1"/>
              </a:buClr>
              <a:buSzPts val="1600"/>
              <a:buFont typeface="Lexend"/>
              <a:buChar char="○"/>
              <a:defRPr>
                <a:latin typeface="Lexend"/>
                <a:ea typeface="Lexend"/>
                <a:cs typeface="Lexend"/>
                <a:sym typeface="Lexend"/>
              </a:defRPr>
            </a:lvl2pPr>
            <a:lvl3pPr marL="1371600" lvl="2" indent="-330200">
              <a:spcBef>
                <a:spcPts val="0"/>
              </a:spcBef>
              <a:spcAft>
                <a:spcPts val="0"/>
              </a:spcAft>
              <a:buClr>
                <a:schemeClr val="accent6"/>
              </a:buClr>
              <a:buSzPts val="1600"/>
              <a:buFont typeface="Lexend"/>
              <a:buChar char="■"/>
              <a:defRPr>
                <a:latin typeface="Lexend"/>
                <a:ea typeface="Lexend"/>
                <a:cs typeface="Lexend"/>
                <a:sym typeface="Lexend"/>
              </a:defRPr>
            </a:lvl3pPr>
            <a:lvl4pPr marL="1828800" lvl="3" indent="-330200">
              <a:spcBef>
                <a:spcPts val="0"/>
              </a:spcBef>
              <a:spcAft>
                <a:spcPts val="0"/>
              </a:spcAft>
              <a:buClr>
                <a:schemeClr val="accent1"/>
              </a:buClr>
              <a:buSzPts val="1600"/>
              <a:buFont typeface="Lexend"/>
              <a:buChar char="●"/>
              <a:defRPr>
                <a:latin typeface="Lexend"/>
                <a:ea typeface="Lexend"/>
                <a:cs typeface="Lexend"/>
                <a:sym typeface="Lexend"/>
              </a:defRPr>
            </a:lvl4pPr>
            <a:lvl5pPr marL="2286000" lvl="4" indent="-330200">
              <a:spcBef>
                <a:spcPts val="0"/>
              </a:spcBef>
              <a:spcAft>
                <a:spcPts val="0"/>
              </a:spcAft>
              <a:buClr>
                <a:schemeClr val="accent2"/>
              </a:buClr>
              <a:buSzPts val="1600"/>
              <a:buFont typeface="Lexend"/>
              <a:buChar char="○"/>
              <a:defRPr>
                <a:latin typeface="Lexend"/>
                <a:ea typeface="Lexend"/>
                <a:cs typeface="Lexend"/>
                <a:sym typeface="Lexend"/>
              </a:defRPr>
            </a:lvl5pPr>
            <a:lvl6pPr marL="2743200" lvl="5" indent="-330200">
              <a:spcBef>
                <a:spcPts val="0"/>
              </a:spcBef>
              <a:spcAft>
                <a:spcPts val="0"/>
              </a:spcAft>
              <a:buClr>
                <a:schemeClr val="accent6"/>
              </a:buClr>
              <a:buSzPts val="1600"/>
              <a:buFont typeface="Lexend"/>
              <a:buChar char="■"/>
              <a:defRPr>
                <a:latin typeface="Lexend"/>
                <a:ea typeface="Lexend"/>
                <a:cs typeface="Lexend"/>
                <a:sym typeface="Lexend"/>
              </a:defRPr>
            </a:lvl6pPr>
            <a:lvl7pPr marL="3200400" lvl="6" indent="-330200">
              <a:spcBef>
                <a:spcPts val="0"/>
              </a:spcBef>
              <a:spcAft>
                <a:spcPts val="0"/>
              </a:spcAft>
              <a:buClr>
                <a:schemeClr val="accent1"/>
              </a:buClr>
              <a:buSzPts val="1600"/>
              <a:buFont typeface="Lexend"/>
              <a:buChar char="●"/>
              <a:defRPr>
                <a:latin typeface="Lexend"/>
                <a:ea typeface="Lexend"/>
                <a:cs typeface="Lexend"/>
                <a:sym typeface="Lexend"/>
              </a:defRPr>
            </a:lvl7pPr>
            <a:lvl8pPr marL="3657600" lvl="7" indent="-330200">
              <a:spcBef>
                <a:spcPts val="0"/>
              </a:spcBef>
              <a:spcAft>
                <a:spcPts val="0"/>
              </a:spcAft>
              <a:buClr>
                <a:schemeClr val="accent2"/>
              </a:buClr>
              <a:buSzPts val="1600"/>
              <a:buFont typeface="Lexend"/>
              <a:buChar char="○"/>
              <a:defRPr>
                <a:latin typeface="Lexend"/>
                <a:ea typeface="Lexend"/>
                <a:cs typeface="Lexend"/>
                <a:sym typeface="Lexend"/>
              </a:defRPr>
            </a:lvl8pPr>
            <a:lvl9pPr marL="4114800" lvl="8" indent="-330200">
              <a:spcBef>
                <a:spcPts val="0"/>
              </a:spcBef>
              <a:spcAft>
                <a:spcPts val="0"/>
              </a:spcAft>
              <a:buClr>
                <a:schemeClr val="accent6"/>
              </a:buClr>
              <a:buSzPts val="1600"/>
              <a:buFont typeface="Lexend"/>
              <a:buChar char="■"/>
              <a:defRPr>
                <a:latin typeface="Lexend"/>
                <a:ea typeface="Lexend"/>
                <a:cs typeface="Lexend"/>
                <a:sym typeface="Lexend"/>
              </a:defRPr>
            </a:lvl9pPr>
          </a:lstStyle>
          <a:p>
            <a:endParaRPr/>
          </a:p>
        </p:txBody>
      </p:sp>
      <p:sp>
        <p:nvSpPr>
          <p:cNvPr id="131" name="Google Shape;131;p21"/>
          <p:cNvSpPr txBox="1">
            <a:spLocks noGrp="1"/>
          </p:cNvSpPr>
          <p:nvPr>
            <p:ph type="body" idx="2"/>
          </p:nvPr>
        </p:nvSpPr>
        <p:spPr>
          <a:xfrm>
            <a:off x="4551500" y="1152475"/>
            <a:ext cx="3999900" cy="34164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Clr>
                <a:schemeClr val="accent2"/>
              </a:buClr>
              <a:buSzPts val="1500"/>
              <a:buFont typeface="Lexend"/>
              <a:buChar char="●"/>
              <a:defRPr sz="1500">
                <a:latin typeface="Lexend"/>
                <a:ea typeface="Lexend"/>
                <a:cs typeface="Lexend"/>
                <a:sym typeface="Lexend"/>
              </a:defRPr>
            </a:lvl1pPr>
            <a:lvl2pPr marL="914400" lvl="1" indent="-330200" rtl="0">
              <a:spcBef>
                <a:spcPts val="0"/>
              </a:spcBef>
              <a:spcAft>
                <a:spcPts val="0"/>
              </a:spcAft>
              <a:buClr>
                <a:schemeClr val="accent1"/>
              </a:buClr>
              <a:buSzPts val="1600"/>
              <a:buFont typeface="Lexend"/>
              <a:buChar char="○"/>
              <a:defRPr>
                <a:latin typeface="Lexend"/>
                <a:ea typeface="Lexend"/>
                <a:cs typeface="Lexend"/>
                <a:sym typeface="Lexend"/>
              </a:defRPr>
            </a:lvl2pPr>
            <a:lvl3pPr marL="1371600" lvl="2" indent="-330200" rtl="0">
              <a:spcBef>
                <a:spcPts val="0"/>
              </a:spcBef>
              <a:spcAft>
                <a:spcPts val="0"/>
              </a:spcAft>
              <a:buClr>
                <a:schemeClr val="accent6"/>
              </a:buClr>
              <a:buSzPts val="1600"/>
              <a:buFont typeface="Lexend"/>
              <a:buChar char="■"/>
              <a:defRPr>
                <a:latin typeface="Lexend"/>
                <a:ea typeface="Lexend"/>
                <a:cs typeface="Lexend"/>
                <a:sym typeface="Lexend"/>
              </a:defRPr>
            </a:lvl3pPr>
            <a:lvl4pPr marL="1828800" lvl="3" indent="-330200" rtl="0">
              <a:spcBef>
                <a:spcPts val="0"/>
              </a:spcBef>
              <a:spcAft>
                <a:spcPts val="0"/>
              </a:spcAft>
              <a:buClr>
                <a:schemeClr val="accent1"/>
              </a:buClr>
              <a:buSzPts val="1600"/>
              <a:buFont typeface="Lexend"/>
              <a:buChar char="●"/>
              <a:defRPr>
                <a:latin typeface="Lexend"/>
                <a:ea typeface="Lexend"/>
                <a:cs typeface="Lexend"/>
                <a:sym typeface="Lexend"/>
              </a:defRPr>
            </a:lvl4pPr>
            <a:lvl5pPr marL="2286000" lvl="4" indent="-330200" rtl="0">
              <a:spcBef>
                <a:spcPts val="0"/>
              </a:spcBef>
              <a:spcAft>
                <a:spcPts val="0"/>
              </a:spcAft>
              <a:buClr>
                <a:schemeClr val="accent2"/>
              </a:buClr>
              <a:buSzPts val="1600"/>
              <a:buFont typeface="Lexend"/>
              <a:buChar char="○"/>
              <a:defRPr>
                <a:latin typeface="Lexend"/>
                <a:ea typeface="Lexend"/>
                <a:cs typeface="Lexend"/>
                <a:sym typeface="Lexend"/>
              </a:defRPr>
            </a:lvl5pPr>
            <a:lvl6pPr marL="2743200" lvl="5" indent="-330200" rtl="0">
              <a:spcBef>
                <a:spcPts val="0"/>
              </a:spcBef>
              <a:spcAft>
                <a:spcPts val="0"/>
              </a:spcAft>
              <a:buClr>
                <a:schemeClr val="accent6"/>
              </a:buClr>
              <a:buSzPts val="1600"/>
              <a:buFont typeface="Lexend"/>
              <a:buChar char="■"/>
              <a:defRPr>
                <a:latin typeface="Lexend"/>
                <a:ea typeface="Lexend"/>
                <a:cs typeface="Lexend"/>
                <a:sym typeface="Lexend"/>
              </a:defRPr>
            </a:lvl6pPr>
            <a:lvl7pPr marL="3200400" lvl="6" indent="-330200" rtl="0">
              <a:spcBef>
                <a:spcPts val="0"/>
              </a:spcBef>
              <a:spcAft>
                <a:spcPts val="0"/>
              </a:spcAft>
              <a:buClr>
                <a:schemeClr val="accent1"/>
              </a:buClr>
              <a:buSzPts val="1600"/>
              <a:buFont typeface="Lexend"/>
              <a:buChar char="●"/>
              <a:defRPr>
                <a:latin typeface="Lexend"/>
                <a:ea typeface="Lexend"/>
                <a:cs typeface="Lexend"/>
                <a:sym typeface="Lexend"/>
              </a:defRPr>
            </a:lvl7pPr>
            <a:lvl8pPr marL="3657600" lvl="7" indent="-330200" rtl="0">
              <a:spcBef>
                <a:spcPts val="0"/>
              </a:spcBef>
              <a:spcAft>
                <a:spcPts val="0"/>
              </a:spcAft>
              <a:buClr>
                <a:schemeClr val="accent2"/>
              </a:buClr>
              <a:buSzPts val="1600"/>
              <a:buFont typeface="Lexend"/>
              <a:buChar char="○"/>
              <a:defRPr>
                <a:latin typeface="Lexend"/>
                <a:ea typeface="Lexend"/>
                <a:cs typeface="Lexend"/>
                <a:sym typeface="Lexend"/>
              </a:defRPr>
            </a:lvl8pPr>
            <a:lvl9pPr marL="4114800" lvl="8" indent="-330200" rtl="0">
              <a:spcBef>
                <a:spcPts val="0"/>
              </a:spcBef>
              <a:spcAft>
                <a:spcPts val="0"/>
              </a:spcAft>
              <a:buClr>
                <a:schemeClr val="accent6"/>
              </a:buClr>
              <a:buSzPts val="1600"/>
              <a:buFont typeface="Lexend"/>
              <a:buChar char="■"/>
              <a:defRPr>
                <a:latin typeface="Lexend"/>
                <a:ea typeface="Lexend"/>
                <a:cs typeface="Lexend"/>
                <a:sym typeface="Lexend"/>
              </a:defRPr>
            </a:lvl9pPr>
          </a:lstStyle>
          <a:p>
            <a:endParaRPr/>
          </a:p>
        </p:txBody>
      </p:sp>
      <p:pic>
        <p:nvPicPr>
          <p:cNvPr id="132" name="Google Shape;132;p21"/>
          <p:cNvPicPr preferRelativeResize="0"/>
          <p:nvPr/>
        </p:nvPicPr>
        <p:blipFill>
          <a:blip r:embed="rId2">
            <a:alphaModFix/>
          </a:blip>
          <a:stretch>
            <a:fillRect/>
          </a:stretch>
        </p:blipFill>
        <p:spPr>
          <a:xfrm>
            <a:off x="8651525" y="4770150"/>
            <a:ext cx="359774" cy="286201"/>
          </a:xfrm>
          <a:prstGeom prst="rect">
            <a:avLst/>
          </a:prstGeom>
          <a:noFill/>
          <a:ln>
            <a:noFill/>
          </a:ln>
        </p:spPr>
      </p:pic>
      <p:cxnSp>
        <p:nvCxnSpPr>
          <p:cNvPr id="133" name="Google Shape;133;p21"/>
          <p:cNvCxnSpPr/>
          <p:nvPr/>
        </p:nvCxnSpPr>
        <p:spPr>
          <a:xfrm rot="10800000">
            <a:off x="-155425" y="4913250"/>
            <a:ext cx="87459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6"/>
              </a:buClr>
              <a:buSzPts val="2800"/>
              <a:buFont typeface="Lexend"/>
              <a:buNone/>
              <a:defRPr b="1">
                <a:solidFill>
                  <a:schemeClr val="accent6"/>
                </a:solidFill>
                <a:latin typeface="Lexend"/>
                <a:ea typeface="Lexend"/>
                <a:cs typeface="Lexend"/>
                <a:sym typeface="Lexend"/>
              </a:defRPr>
            </a:lvl1pPr>
            <a:lvl2pPr lvl="1">
              <a:spcBef>
                <a:spcPts val="0"/>
              </a:spcBef>
              <a:spcAft>
                <a:spcPts val="0"/>
              </a:spcAft>
              <a:buSzPts val="2800"/>
              <a:buFont typeface="Lexend"/>
              <a:buNone/>
              <a:defRPr>
                <a:latin typeface="Lexend"/>
                <a:ea typeface="Lexend"/>
                <a:cs typeface="Lexend"/>
                <a:sym typeface="Lexend"/>
              </a:defRPr>
            </a:lvl2pPr>
            <a:lvl3pPr lvl="2">
              <a:spcBef>
                <a:spcPts val="0"/>
              </a:spcBef>
              <a:spcAft>
                <a:spcPts val="0"/>
              </a:spcAft>
              <a:buSzPts val="2800"/>
              <a:buFont typeface="Lexend"/>
              <a:buNone/>
              <a:defRPr>
                <a:latin typeface="Lexend"/>
                <a:ea typeface="Lexend"/>
                <a:cs typeface="Lexend"/>
                <a:sym typeface="Lexend"/>
              </a:defRPr>
            </a:lvl3pPr>
            <a:lvl4pPr lvl="3">
              <a:spcBef>
                <a:spcPts val="0"/>
              </a:spcBef>
              <a:spcAft>
                <a:spcPts val="0"/>
              </a:spcAft>
              <a:buSzPts val="2800"/>
              <a:buFont typeface="Lexend"/>
              <a:buNone/>
              <a:defRPr>
                <a:latin typeface="Lexend"/>
                <a:ea typeface="Lexend"/>
                <a:cs typeface="Lexend"/>
                <a:sym typeface="Lexend"/>
              </a:defRPr>
            </a:lvl4pPr>
            <a:lvl5pPr lvl="4">
              <a:spcBef>
                <a:spcPts val="0"/>
              </a:spcBef>
              <a:spcAft>
                <a:spcPts val="0"/>
              </a:spcAft>
              <a:buSzPts val="2800"/>
              <a:buFont typeface="Lexend"/>
              <a:buNone/>
              <a:defRPr>
                <a:latin typeface="Lexend"/>
                <a:ea typeface="Lexend"/>
                <a:cs typeface="Lexend"/>
                <a:sym typeface="Lexend"/>
              </a:defRPr>
            </a:lvl5pPr>
            <a:lvl6pPr lvl="5">
              <a:spcBef>
                <a:spcPts val="0"/>
              </a:spcBef>
              <a:spcAft>
                <a:spcPts val="0"/>
              </a:spcAft>
              <a:buSzPts val="2800"/>
              <a:buFont typeface="Lexend"/>
              <a:buNone/>
              <a:defRPr>
                <a:latin typeface="Lexend"/>
                <a:ea typeface="Lexend"/>
                <a:cs typeface="Lexend"/>
                <a:sym typeface="Lexend"/>
              </a:defRPr>
            </a:lvl6pPr>
            <a:lvl7pPr lvl="6">
              <a:spcBef>
                <a:spcPts val="0"/>
              </a:spcBef>
              <a:spcAft>
                <a:spcPts val="0"/>
              </a:spcAft>
              <a:buSzPts val="2800"/>
              <a:buFont typeface="Lexend"/>
              <a:buNone/>
              <a:defRPr>
                <a:latin typeface="Lexend"/>
                <a:ea typeface="Lexend"/>
                <a:cs typeface="Lexend"/>
                <a:sym typeface="Lexend"/>
              </a:defRPr>
            </a:lvl7pPr>
            <a:lvl8pPr lvl="7">
              <a:spcBef>
                <a:spcPts val="0"/>
              </a:spcBef>
              <a:spcAft>
                <a:spcPts val="0"/>
              </a:spcAft>
              <a:buSzPts val="2800"/>
              <a:buFont typeface="Lexend"/>
              <a:buNone/>
              <a:defRPr>
                <a:latin typeface="Lexend"/>
                <a:ea typeface="Lexend"/>
                <a:cs typeface="Lexend"/>
                <a:sym typeface="Lexend"/>
              </a:defRPr>
            </a:lvl8pPr>
            <a:lvl9pPr lvl="8">
              <a:spcBef>
                <a:spcPts val="0"/>
              </a:spcBef>
              <a:spcAft>
                <a:spcPts val="0"/>
              </a:spcAft>
              <a:buSzPts val="2800"/>
              <a:buFont typeface="Lexend"/>
              <a:buNone/>
              <a:defRPr>
                <a:latin typeface="Lexend"/>
                <a:ea typeface="Lexend"/>
                <a:cs typeface="Lexend"/>
                <a:sym typeface="Lexend"/>
              </a:defRPr>
            </a:lvl9pPr>
          </a:lstStyle>
          <a:p>
            <a:endParaRPr/>
          </a:p>
        </p:txBody>
      </p:sp>
      <p:pic>
        <p:nvPicPr>
          <p:cNvPr id="136" name="Google Shape;136;p22"/>
          <p:cNvPicPr preferRelativeResize="0"/>
          <p:nvPr/>
        </p:nvPicPr>
        <p:blipFill>
          <a:blip r:embed="rId2">
            <a:alphaModFix/>
          </a:blip>
          <a:stretch>
            <a:fillRect/>
          </a:stretch>
        </p:blipFill>
        <p:spPr>
          <a:xfrm>
            <a:off x="8651525" y="4770150"/>
            <a:ext cx="359774" cy="286201"/>
          </a:xfrm>
          <a:prstGeom prst="rect">
            <a:avLst/>
          </a:prstGeom>
          <a:noFill/>
          <a:ln>
            <a:noFill/>
          </a:ln>
        </p:spPr>
      </p:pic>
      <p:cxnSp>
        <p:nvCxnSpPr>
          <p:cNvPr id="137" name="Google Shape;137;p22"/>
          <p:cNvCxnSpPr/>
          <p:nvPr/>
        </p:nvCxnSpPr>
        <p:spPr>
          <a:xfrm rot="10800000">
            <a:off x="-155425" y="4913250"/>
            <a:ext cx="8745900" cy="0"/>
          </a:xfrm>
          <a:prstGeom prst="straightConnector1">
            <a:avLst/>
          </a:prstGeom>
          <a:noFill/>
          <a:ln w="9525" cap="flat" cmpd="sng">
            <a:solidFill>
              <a:schemeClr val="accent6"/>
            </a:solidFill>
            <a:prstDash val="solid"/>
            <a:round/>
            <a:headEnd type="none" w="med" len="med"/>
            <a:tailEnd type="none" w="med" len="me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reaker Turquoise">
  <p:cSld name="MAIN_POINT">
    <p:bg>
      <p:bgPr>
        <a:solidFill>
          <a:srgbClr val="369992"/>
        </a:solidFill>
        <a:effectLst/>
      </p:bgPr>
    </p:bg>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2613475" y="679200"/>
            <a:ext cx="5911800" cy="396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5200" b="1">
                <a:solidFill>
                  <a:schemeClr val="lt1"/>
                </a:solidFill>
                <a:latin typeface="Lexend"/>
                <a:ea typeface="Lexend"/>
                <a:cs typeface="Lexend"/>
                <a:sym typeface="Lexen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140" name="Google Shape;140;p23"/>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pic>
        <p:nvPicPr>
          <p:cNvPr id="141" name="Google Shape;141;p23" title="GTO White.png"/>
          <p:cNvPicPr preferRelativeResize="0"/>
          <p:nvPr/>
        </p:nvPicPr>
        <p:blipFill>
          <a:blip r:embed="rId3">
            <a:alphaModFix/>
          </a:blip>
          <a:stretch>
            <a:fillRect/>
          </a:stretch>
        </p:blipFill>
        <p:spPr>
          <a:xfrm>
            <a:off x="7526894" y="4645500"/>
            <a:ext cx="1540682" cy="4279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reaker Copper">
  <p:cSld name="MAIN_POINT_1">
    <p:bg>
      <p:bgPr>
        <a:solidFill>
          <a:schemeClr val="accent2"/>
        </a:solidFill>
        <a:effectLst/>
      </p:bgPr>
    </p:bg>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2613475" y="679200"/>
            <a:ext cx="5911800" cy="396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5200" b="1">
                <a:solidFill>
                  <a:schemeClr val="lt1"/>
                </a:solidFill>
                <a:latin typeface="Lexend"/>
                <a:ea typeface="Lexend"/>
                <a:cs typeface="Lexend"/>
                <a:sym typeface="Lexen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144" name="Google Shape;144;p24"/>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pic>
        <p:nvPicPr>
          <p:cNvPr id="145" name="Google Shape;145;p24" title="GTO White.png"/>
          <p:cNvPicPr preferRelativeResize="0"/>
          <p:nvPr/>
        </p:nvPicPr>
        <p:blipFill>
          <a:blip r:embed="rId3">
            <a:alphaModFix/>
          </a:blip>
          <a:stretch>
            <a:fillRect/>
          </a:stretch>
        </p:blipFill>
        <p:spPr>
          <a:xfrm>
            <a:off x="6861651" y="4492575"/>
            <a:ext cx="2244124" cy="6233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reaker Pine">
  <p:cSld name="MAIN_POINT_1_1">
    <p:bg>
      <p:bgPr>
        <a:solidFill>
          <a:schemeClr val="accent4"/>
        </a:solidFill>
        <a:effectLst/>
      </p:bgPr>
    </p:bg>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2613475" y="679200"/>
            <a:ext cx="5911800" cy="396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5200" b="1">
                <a:solidFill>
                  <a:schemeClr val="lt1"/>
                </a:solidFill>
                <a:latin typeface="Lexend"/>
                <a:ea typeface="Lexend"/>
                <a:cs typeface="Lexend"/>
                <a:sym typeface="Lexen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148" name="Google Shape;148;p25"/>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pic>
        <p:nvPicPr>
          <p:cNvPr id="149" name="Google Shape;149;p25" title="GTO White.png"/>
          <p:cNvPicPr preferRelativeResize="0"/>
          <p:nvPr/>
        </p:nvPicPr>
        <p:blipFill>
          <a:blip r:embed="rId3">
            <a:alphaModFix/>
          </a:blip>
          <a:stretch>
            <a:fillRect/>
          </a:stretch>
        </p:blipFill>
        <p:spPr>
          <a:xfrm>
            <a:off x="6662026" y="4422275"/>
            <a:ext cx="2481975" cy="6894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reaker Sage">
  <p:cSld name="MAIN_POINT_1_1_1">
    <p:bg>
      <p:bgPr>
        <a:solidFill>
          <a:schemeClr val="accent5"/>
        </a:solidFill>
        <a:effectLst/>
      </p:bgPr>
    </p:bg>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2613475" y="679200"/>
            <a:ext cx="5911800" cy="396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5200" b="1">
                <a:solidFill>
                  <a:schemeClr val="lt1"/>
                </a:solidFill>
                <a:latin typeface="Lexend"/>
                <a:ea typeface="Lexend"/>
                <a:cs typeface="Lexend"/>
                <a:sym typeface="Lexen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152" name="Google Shape;152;p26"/>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pic>
        <p:nvPicPr>
          <p:cNvPr id="153" name="Google Shape;153;p26" title="GTO White.png"/>
          <p:cNvPicPr preferRelativeResize="0"/>
          <p:nvPr/>
        </p:nvPicPr>
        <p:blipFill>
          <a:blip r:embed="rId3">
            <a:alphaModFix/>
          </a:blip>
          <a:stretch>
            <a:fillRect/>
          </a:stretch>
        </p:blipFill>
        <p:spPr>
          <a:xfrm>
            <a:off x="6585575" y="4389700"/>
            <a:ext cx="2507474" cy="6965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reaker Magenta">
  <p:cSld name="MAIN_POINT_1_1_1_1">
    <p:bg>
      <p:bgPr>
        <a:solidFill>
          <a:schemeClr val="accent6"/>
        </a:solidFill>
        <a:effectLst/>
      </p:bgPr>
    </p:bg>
    <p:spTree>
      <p:nvGrpSpPr>
        <p:cNvPr id="1" name="Shape 154"/>
        <p:cNvGrpSpPr/>
        <p:nvPr/>
      </p:nvGrpSpPr>
      <p:grpSpPr>
        <a:xfrm>
          <a:off x="0" y="0"/>
          <a:ext cx="0" cy="0"/>
          <a:chOff x="0" y="0"/>
          <a:chExt cx="0" cy="0"/>
        </a:xfrm>
      </p:grpSpPr>
      <p:sp>
        <p:nvSpPr>
          <p:cNvPr id="155" name="Google Shape;155;p27"/>
          <p:cNvSpPr txBox="1">
            <a:spLocks noGrp="1"/>
          </p:cNvSpPr>
          <p:nvPr>
            <p:ph type="title"/>
          </p:nvPr>
        </p:nvSpPr>
        <p:spPr>
          <a:xfrm>
            <a:off x="2613475" y="679200"/>
            <a:ext cx="5911800" cy="396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200"/>
              <a:buFont typeface="Lexend"/>
              <a:buNone/>
              <a:defRPr sz="5200" b="1">
                <a:solidFill>
                  <a:schemeClr val="lt1"/>
                </a:solidFill>
                <a:latin typeface="Lexend"/>
                <a:ea typeface="Lexend"/>
                <a:cs typeface="Lexend"/>
                <a:sym typeface="Lexen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156" name="Google Shape;156;p27"/>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pic>
        <p:nvPicPr>
          <p:cNvPr id="157" name="Google Shape;157;p27" title="GTO White.png"/>
          <p:cNvPicPr preferRelativeResize="0"/>
          <p:nvPr/>
        </p:nvPicPr>
        <p:blipFill>
          <a:blip r:embed="rId3">
            <a:alphaModFix/>
          </a:blip>
          <a:stretch>
            <a:fillRect/>
          </a:stretch>
        </p:blipFill>
        <p:spPr>
          <a:xfrm>
            <a:off x="6194825" y="4250475"/>
            <a:ext cx="2855750" cy="7932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reaker Magenta 2">
  <p:cSld name="MAIN_POINT_1_1_1_1_1">
    <p:bg>
      <p:bgPr>
        <a:solidFill>
          <a:schemeClr val="accent6"/>
        </a:solidFill>
        <a:effectLst/>
      </p:bgPr>
    </p:bg>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468825" y="576100"/>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4200" b="1">
                <a:solidFill>
                  <a:schemeClr val="lt1"/>
                </a:solidFill>
                <a:latin typeface="Lexend"/>
                <a:ea typeface="Lexend"/>
                <a:cs typeface="Lexend"/>
                <a:sym typeface="Lexend"/>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60" name="Google Shape;160;p28"/>
          <p:cNvPicPr preferRelativeResize="0"/>
          <p:nvPr/>
        </p:nvPicPr>
        <p:blipFill rotWithShape="1">
          <a:blip r:embed="rId2">
            <a:alphaModFix amt="40000"/>
          </a:blip>
          <a:srcRect l="5237" t="7321" r="5228" b="64893"/>
          <a:stretch/>
        </p:blipFill>
        <p:spPr>
          <a:xfrm>
            <a:off x="468375" y="2759832"/>
            <a:ext cx="8207252" cy="2383660"/>
          </a:xfrm>
          <a:prstGeom prst="rect">
            <a:avLst/>
          </a:prstGeom>
          <a:noFill/>
          <a:ln>
            <a:noFill/>
          </a:ln>
        </p:spPr>
      </p:pic>
      <p:sp>
        <p:nvSpPr>
          <p:cNvPr id="161" name="Google Shape;161;p28"/>
          <p:cNvSpPr txBox="1">
            <a:spLocks noGrp="1"/>
          </p:cNvSpPr>
          <p:nvPr>
            <p:ph type="title" idx="2"/>
          </p:nvPr>
        </p:nvSpPr>
        <p:spPr>
          <a:xfrm>
            <a:off x="468825" y="1287575"/>
            <a:ext cx="8206800" cy="1007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2400" b="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pic>
        <p:nvPicPr>
          <p:cNvPr id="162" name="Google Shape;162;p28" title="GTO White.png"/>
          <p:cNvPicPr preferRelativeResize="0"/>
          <p:nvPr/>
        </p:nvPicPr>
        <p:blipFill>
          <a:blip r:embed="rId3">
            <a:alphaModFix/>
          </a:blip>
          <a:stretch>
            <a:fillRect/>
          </a:stretch>
        </p:blipFill>
        <p:spPr>
          <a:xfrm>
            <a:off x="7885250" y="4755675"/>
            <a:ext cx="1220524" cy="3390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reaker Turquoise 2">
  <p:cSld name="MAIN_POINT_1_1_1_1_1_1">
    <p:bg>
      <p:bgPr>
        <a:solidFill>
          <a:schemeClr val="accent1"/>
        </a:solidFill>
        <a:effectLst/>
      </p:bgPr>
    </p:bg>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468825" y="576100"/>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4200" b="1">
                <a:solidFill>
                  <a:schemeClr val="lt1"/>
                </a:solidFill>
                <a:latin typeface="Lexend"/>
                <a:ea typeface="Lexend"/>
                <a:cs typeface="Lexend"/>
                <a:sym typeface="Lexend"/>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5" name="Google Shape;165;p29"/>
          <p:cNvSpPr txBox="1">
            <a:spLocks noGrp="1"/>
          </p:cNvSpPr>
          <p:nvPr>
            <p:ph type="title" idx="2"/>
          </p:nvPr>
        </p:nvSpPr>
        <p:spPr>
          <a:xfrm>
            <a:off x="468825" y="1287575"/>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None/>
              <a:defRPr sz="2400" b="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66" name="Google Shape;166;p29"/>
          <p:cNvPicPr preferRelativeResize="0"/>
          <p:nvPr/>
        </p:nvPicPr>
        <p:blipFill rotWithShape="1">
          <a:blip r:embed="rId2">
            <a:alphaModFix amt="40000"/>
          </a:blip>
          <a:srcRect l="5237" t="7321" r="5228" b="64893"/>
          <a:stretch/>
        </p:blipFill>
        <p:spPr>
          <a:xfrm>
            <a:off x="468375" y="2759832"/>
            <a:ext cx="8207252" cy="2383660"/>
          </a:xfrm>
          <a:prstGeom prst="rect">
            <a:avLst/>
          </a:prstGeom>
          <a:noFill/>
          <a:ln>
            <a:noFill/>
          </a:ln>
        </p:spPr>
      </p:pic>
      <p:pic>
        <p:nvPicPr>
          <p:cNvPr id="167" name="Google Shape;167;p29" title="GTO White.png"/>
          <p:cNvPicPr preferRelativeResize="0"/>
          <p:nvPr/>
        </p:nvPicPr>
        <p:blipFill>
          <a:blip r:embed="rId3">
            <a:alphaModFix/>
          </a:blip>
          <a:stretch>
            <a:fillRect/>
          </a:stretch>
        </p:blipFill>
        <p:spPr>
          <a:xfrm>
            <a:off x="7787551" y="4746475"/>
            <a:ext cx="1284250" cy="3567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reaker Copper 2">
  <p:cSld name="MAIN_POINT_1_1_1_1_1_1_1">
    <p:bg>
      <p:bgPr>
        <a:solidFill>
          <a:schemeClr val="accent2"/>
        </a:solidFill>
        <a:effectLst/>
      </p:bgPr>
    </p:bg>
    <p:spTree>
      <p:nvGrpSpPr>
        <p:cNvPr id="1" name="Shape 168"/>
        <p:cNvGrpSpPr/>
        <p:nvPr/>
      </p:nvGrpSpPr>
      <p:grpSpPr>
        <a:xfrm>
          <a:off x="0" y="0"/>
          <a:ext cx="0" cy="0"/>
          <a:chOff x="0" y="0"/>
          <a:chExt cx="0" cy="0"/>
        </a:xfrm>
      </p:grpSpPr>
      <p:sp>
        <p:nvSpPr>
          <p:cNvPr id="169" name="Google Shape;169;p30"/>
          <p:cNvSpPr txBox="1">
            <a:spLocks noGrp="1"/>
          </p:cNvSpPr>
          <p:nvPr>
            <p:ph type="title"/>
          </p:nvPr>
        </p:nvSpPr>
        <p:spPr>
          <a:xfrm>
            <a:off x="468825" y="576100"/>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4200" b="1">
                <a:solidFill>
                  <a:schemeClr val="lt1"/>
                </a:solidFill>
                <a:latin typeface="Lexend"/>
                <a:ea typeface="Lexend"/>
                <a:cs typeface="Lexend"/>
                <a:sym typeface="Lexend"/>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70" name="Google Shape;170;p30"/>
          <p:cNvSpPr txBox="1">
            <a:spLocks noGrp="1"/>
          </p:cNvSpPr>
          <p:nvPr>
            <p:ph type="title" idx="2"/>
          </p:nvPr>
        </p:nvSpPr>
        <p:spPr>
          <a:xfrm>
            <a:off x="468825" y="1287575"/>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None/>
              <a:defRPr sz="2400" b="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71" name="Google Shape;171;p30"/>
          <p:cNvPicPr preferRelativeResize="0"/>
          <p:nvPr/>
        </p:nvPicPr>
        <p:blipFill rotWithShape="1">
          <a:blip r:embed="rId2">
            <a:alphaModFix amt="40000"/>
          </a:blip>
          <a:srcRect l="5237" t="7321" r="5228" b="64893"/>
          <a:stretch/>
        </p:blipFill>
        <p:spPr>
          <a:xfrm>
            <a:off x="468375" y="2759832"/>
            <a:ext cx="8207252" cy="2383660"/>
          </a:xfrm>
          <a:prstGeom prst="rect">
            <a:avLst/>
          </a:prstGeom>
          <a:noFill/>
          <a:ln>
            <a:noFill/>
          </a:ln>
        </p:spPr>
      </p:pic>
      <p:pic>
        <p:nvPicPr>
          <p:cNvPr id="172" name="Google Shape;172;p30" title="GTO White.png"/>
          <p:cNvPicPr preferRelativeResize="0"/>
          <p:nvPr/>
        </p:nvPicPr>
        <p:blipFill>
          <a:blip r:embed="rId3">
            <a:alphaModFix/>
          </a:blip>
          <a:stretch>
            <a:fillRect/>
          </a:stretch>
        </p:blipFill>
        <p:spPr>
          <a:xfrm>
            <a:off x="7830025" y="4799750"/>
            <a:ext cx="1237526" cy="3437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2">
  <p:cSld name="TITLE_1_1">
    <p:bg>
      <p:bgPr>
        <a:solidFill>
          <a:schemeClr val="lt1"/>
        </a:solidFill>
        <a:effectLst/>
      </p:bgPr>
    </p:bg>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mt="10000"/>
          </a:blip>
          <a:srcRect r="52015"/>
          <a:stretch/>
        </p:blipFill>
        <p:spPr>
          <a:xfrm>
            <a:off x="6674584" y="0"/>
            <a:ext cx="2469417" cy="5143502"/>
          </a:xfrm>
          <a:prstGeom prst="rect">
            <a:avLst/>
          </a:prstGeom>
          <a:noFill/>
          <a:ln>
            <a:noFill/>
          </a:ln>
        </p:spPr>
      </p:pic>
      <p:sp>
        <p:nvSpPr>
          <p:cNvPr id="21" name="Google Shape;21;p4"/>
          <p:cNvSpPr txBox="1">
            <a:spLocks noGrp="1"/>
          </p:cNvSpPr>
          <p:nvPr>
            <p:ph type="title"/>
          </p:nvPr>
        </p:nvSpPr>
        <p:spPr>
          <a:xfrm>
            <a:off x="278375" y="352500"/>
            <a:ext cx="63192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2900"/>
              <a:buFont typeface="Lexend"/>
              <a:buNone/>
              <a:defRPr sz="2900" b="1">
                <a:solidFill>
                  <a:schemeClr val="accent1"/>
                </a:solidFill>
                <a:latin typeface="Lexend"/>
                <a:ea typeface="Lexend"/>
                <a:cs typeface="Lexend"/>
                <a:sym typeface="Lexend"/>
              </a:defRPr>
            </a:lvl1pPr>
            <a:lvl2pPr lvl="1">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2pPr>
            <a:lvl3pPr lvl="2">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3pPr>
            <a:lvl4pPr lvl="3">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4pPr>
            <a:lvl5pPr lvl="4">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5pPr>
            <a:lvl6pPr lvl="5">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6pPr>
            <a:lvl7pPr lvl="6">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7pPr>
            <a:lvl8pPr lvl="7">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8pPr>
            <a:lvl9pPr lvl="8">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9pPr>
          </a:lstStyle>
          <a:p>
            <a:endParaRPr/>
          </a:p>
        </p:txBody>
      </p:sp>
      <p:sp>
        <p:nvSpPr>
          <p:cNvPr id="22" name="Google Shape;22;p4"/>
          <p:cNvSpPr txBox="1">
            <a:spLocks noGrp="1"/>
          </p:cNvSpPr>
          <p:nvPr>
            <p:ph type="title" idx="2"/>
          </p:nvPr>
        </p:nvSpPr>
        <p:spPr>
          <a:xfrm>
            <a:off x="834775" y="1205125"/>
            <a:ext cx="63192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2200"/>
              <a:buNone/>
              <a:defRPr sz="2200" b="0">
                <a:solidFill>
                  <a:schemeClr val="accent1"/>
                </a:solidFill>
              </a:defRPr>
            </a:lvl1pPr>
            <a:lvl2pPr lvl="1">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2pPr>
            <a:lvl3pPr lvl="2">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3pPr>
            <a:lvl4pPr lvl="3">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4pPr>
            <a:lvl5pPr lvl="4">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5pPr>
            <a:lvl6pPr lvl="5">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6pPr>
            <a:lvl7pPr lvl="6">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7pPr>
            <a:lvl8pPr lvl="7">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8pPr>
            <a:lvl9pPr lvl="8">
              <a:spcBef>
                <a:spcPts val="0"/>
              </a:spcBef>
              <a:spcAft>
                <a:spcPts val="0"/>
              </a:spcAft>
              <a:buClr>
                <a:schemeClr val="accent1"/>
              </a:buClr>
              <a:buSzPts val="2800"/>
              <a:buFont typeface="Lexend Medium"/>
              <a:buNone/>
              <a:defRPr>
                <a:solidFill>
                  <a:schemeClr val="accent1"/>
                </a:solidFill>
                <a:latin typeface="Lexend Medium"/>
                <a:ea typeface="Lexend Medium"/>
                <a:cs typeface="Lexend Medium"/>
                <a:sym typeface="Lexend Medium"/>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reaker Pine 2">
  <p:cSld name="MAIN_POINT_1_1_1_1_1_1_1_1">
    <p:bg>
      <p:bgPr>
        <a:solidFill>
          <a:schemeClr val="accent4"/>
        </a:solidFill>
        <a:effectLst/>
      </p:bgPr>
    </p:bg>
    <p:spTree>
      <p:nvGrpSpPr>
        <p:cNvPr id="1" name="Shape 173"/>
        <p:cNvGrpSpPr/>
        <p:nvPr/>
      </p:nvGrpSpPr>
      <p:grpSpPr>
        <a:xfrm>
          <a:off x="0" y="0"/>
          <a:ext cx="0" cy="0"/>
          <a:chOff x="0" y="0"/>
          <a:chExt cx="0" cy="0"/>
        </a:xfrm>
      </p:grpSpPr>
      <p:sp>
        <p:nvSpPr>
          <p:cNvPr id="174" name="Google Shape;174;p31"/>
          <p:cNvSpPr txBox="1">
            <a:spLocks noGrp="1"/>
          </p:cNvSpPr>
          <p:nvPr>
            <p:ph type="title"/>
          </p:nvPr>
        </p:nvSpPr>
        <p:spPr>
          <a:xfrm>
            <a:off x="468825" y="576100"/>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4200" b="1">
                <a:solidFill>
                  <a:schemeClr val="lt1"/>
                </a:solidFill>
                <a:latin typeface="Lexend"/>
                <a:ea typeface="Lexend"/>
                <a:cs typeface="Lexend"/>
                <a:sym typeface="Lexend"/>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75" name="Google Shape;175;p31"/>
          <p:cNvSpPr txBox="1">
            <a:spLocks noGrp="1"/>
          </p:cNvSpPr>
          <p:nvPr>
            <p:ph type="title" idx="2"/>
          </p:nvPr>
        </p:nvSpPr>
        <p:spPr>
          <a:xfrm>
            <a:off x="468825" y="1287575"/>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None/>
              <a:defRPr sz="2400" b="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76" name="Google Shape;176;p31"/>
          <p:cNvPicPr preferRelativeResize="0"/>
          <p:nvPr/>
        </p:nvPicPr>
        <p:blipFill rotWithShape="1">
          <a:blip r:embed="rId2">
            <a:alphaModFix amt="40000"/>
          </a:blip>
          <a:srcRect l="5237" t="7321" r="5228" b="64893"/>
          <a:stretch/>
        </p:blipFill>
        <p:spPr>
          <a:xfrm>
            <a:off x="468375" y="2759832"/>
            <a:ext cx="8207252" cy="2383660"/>
          </a:xfrm>
          <a:prstGeom prst="rect">
            <a:avLst/>
          </a:prstGeom>
          <a:noFill/>
          <a:ln>
            <a:noFill/>
          </a:ln>
        </p:spPr>
      </p:pic>
      <p:pic>
        <p:nvPicPr>
          <p:cNvPr id="177" name="Google Shape;177;p31" title="GTO White.png"/>
          <p:cNvPicPr preferRelativeResize="0"/>
          <p:nvPr/>
        </p:nvPicPr>
        <p:blipFill>
          <a:blip r:embed="rId3">
            <a:alphaModFix/>
          </a:blip>
          <a:stretch>
            <a:fillRect/>
          </a:stretch>
        </p:blipFill>
        <p:spPr>
          <a:xfrm>
            <a:off x="7825775" y="4765350"/>
            <a:ext cx="1292725" cy="35907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reaker Sage 2">
  <p:cSld name="MAIN_POINT_1_1_1_1_1_1_1_1_1">
    <p:bg>
      <p:bgPr>
        <a:solidFill>
          <a:schemeClr val="accent5"/>
        </a:solidFill>
        <a:effectLst/>
      </p:bgPr>
    </p:bg>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468825" y="576100"/>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200"/>
              <a:buFont typeface="Lexend"/>
              <a:buNone/>
              <a:defRPr sz="4200" b="1">
                <a:solidFill>
                  <a:schemeClr val="lt1"/>
                </a:solidFill>
                <a:latin typeface="Lexend"/>
                <a:ea typeface="Lexend"/>
                <a:cs typeface="Lexend"/>
                <a:sym typeface="Lexend"/>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80" name="Google Shape;180;p32"/>
          <p:cNvSpPr txBox="1">
            <a:spLocks noGrp="1"/>
          </p:cNvSpPr>
          <p:nvPr>
            <p:ph type="title" idx="2"/>
          </p:nvPr>
        </p:nvSpPr>
        <p:spPr>
          <a:xfrm>
            <a:off x="468825" y="1287575"/>
            <a:ext cx="8206800" cy="100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None/>
              <a:defRPr sz="2400" b="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81" name="Google Shape;181;p32"/>
          <p:cNvPicPr preferRelativeResize="0"/>
          <p:nvPr/>
        </p:nvPicPr>
        <p:blipFill rotWithShape="1">
          <a:blip r:embed="rId2">
            <a:alphaModFix amt="40000"/>
          </a:blip>
          <a:srcRect l="5237" t="7321" r="5228" b="64893"/>
          <a:stretch/>
        </p:blipFill>
        <p:spPr>
          <a:xfrm>
            <a:off x="468375" y="2759832"/>
            <a:ext cx="8207252" cy="2383660"/>
          </a:xfrm>
          <a:prstGeom prst="rect">
            <a:avLst/>
          </a:prstGeom>
          <a:noFill/>
          <a:ln>
            <a:noFill/>
          </a:ln>
        </p:spPr>
      </p:pic>
      <p:pic>
        <p:nvPicPr>
          <p:cNvPr id="182" name="Google Shape;182;p32" title="GTO White.png"/>
          <p:cNvPicPr preferRelativeResize="0"/>
          <p:nvPr/>
        </p:nvPicPr>
        <p:blipFill>
          <a:blip r:embed="rId3">
            <a:alphaModFix/>
          </a:blip>
          <a:stretch>
            <a:fillRect/>
          </a:stretch>
        </p:blipFill>
        <p:spPr>
          <a:xfrm>
            <a:off x="7898000" y="4768400"/>
            <a:ext cx="1220524" cy="3390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
    <p:spTree>
      <p:nvGrpSpPr>
        <p:cNvPr id="1" name="Shape 183"/>
        <p:cNvGrpSpPr/>
        <p:nvPr/>
      </p:nvGrpSpPr>
      <p:grpSpPr>
        <a:xfrm>
          <a:off x="0" y="0"/>
          <a:ext cx="0" cy="0"/>
          <a:chOff x="0" y="0"/>
          <a:chExt cx="0" cy="0"/>
        </a:xfrm>
      </p:grpSpPr>
      <p:sp>
        <p:nvSpPr>
          <p:cNvPr id="184" name="Google Shape;184;p33"/>
          <p:cNvSpPr/>
          <p:nvPr/>
        </p:nvSpPr>
        <p:spPr>
          <a:xfrm>
            <a:off x="4572000" y="-1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p33"/>
          <p:cNvPicPr preferRelativeResize="0"/>
          <p:nvPr/>
        </p:nvPicPr>
        <p:blipFill rotWithShape="1">
          <a:blip r:embed="rId2">
            <a:alphaModFix amt="10000"/>
          </a:blip>
          <a:srcRect l="55871" t="8478" r="3813" b="8478"/>
          <a:stretch/>
        </p:blipFill>
        <p:spPr>
          <a:xfrm rot="10800000">
            <a:off x="6476200" y="0"/>
            <a:ext cx="2667802" cy="5143498"/>
          </a:xfrm>
          <a:prstGeom prst="rect">
            <a:avLst/>
          </a:prstGeom>
          <a:noFill/>
          <a:ln>
            <a:noFill/>
          </a:ln>
        </p:spPr>
      </p:pic>
      <p:sp>
        <p:nvSpPr>
          <p:cNvPr id="186" name="Google Shape;186;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3600"/>
              <a:buFont typeface="Lexend"/>
              <a:buNone/>
              <a:defRPr sz="3600" b="1">
                <a:solidFill>
                  <a:schemeClr val="accent1"/>
                </a:solidFill>
                <a:latin typeface="Lexend"/>
                <a:ea typeface="Lexend"/>
                <a:cs typeface="Lexend"/>
                <a:sym typeface="Lexend"/>
              </a:defRPr>
            </a:lvl1pPr>
            <a:lvl2pPr lvl="1" algn="ctr">
              <a:spcBef>
                <a:spcPts val="0"/>
              </a:spcBef>
              <a:spcAft>
                <a:spcPts val="0"/>
              </a:spcAft>
              <a:buSzPts val="4200"/>
              <a:buFont typeface="Lexend"/>
              <a:buNone/>
              <a:defRPr sz="4200">
                <a:latin typeface="Lexend"/>
                <a:ea typeface="Lexend"/>
                <a:cs typeface="Lexend"/>
                <a:sym typeface="Lexend"/>
              </a:defRPr>
            </a:lvl2pPr>
            <a:lvl3pPr lvl="2" algn="ctr">
              <a:spcBef>
                <a:spcPts val="0"/>
              </a:spcBef>
              <a:spcAft>
                <a:spcPts val="0"/>
              </a:spcAft>
              <a:buSzPts val="4200"/>
              <a:buFont typeface="Lexend"/>
              <a:buNone/>
              <a:defRPr sz="4200">
                <a:latin typeface="Lexend"/>
                <a:ea typeface="Lexend"/>
                <a:cs typeface="Lexend"/>
                <a:sym typeface="Lexend"/>
              </a:defRPr>
            </a:lvl3pPr>
            <a:lvl4pPr lvl="3" algn="ctr">
              <a:spcBef>
                <a:spcPts val="0"/>
              </a:spcBef>
              <a:spcAft>
                <a:spcPts val="0"/>
              </a:spcAft>
              <a:buSzPts val="4200"/>
              <a:buFont typeface="Lexend"/>
              <a:buNone/>
              <a:defRPr sz="4200">
                <a:latin typeface="Lexend"/>
                <a:ea typeface="Lexend"/>
                <a:cs typeface="Lexend"/>
                <a:sym typeface="Lexend"/>
              </a:defRPr>
            </a:lvl4pPr>
            <a:lvl5pPr lvl="4" algn="ctr">
              <a:spcBef>
                <a:spcPts val="0"/>
              </a:spcBef>
              <a:spcAft>
                <a:spcPts val="0"/>
              </a:spcAft>
              <a:buSzPts val="4200"/>
              <a:buFont typeface="Lexend"/>
              <a:buNone/>
              <a:defRPr sz="4200">
                <a:latin typeface="Lexend"/>
                <a:ea typeface="Lexend"/>
                <a:cs typeface="Lexend"/>
                <a:sym typeface="Lexend"/>
              </a:defRPr>
            </a:lvl5pPr>
            <a:lvl6pPr lvl="5" algn="ctr">
              <a:spcBef>
                <a:spcPts val="0"/>
              </a:spcBef>
              <a:spcAft>
                <a:spcPts val="0"/>
              </a:spcAft>
              <a:buSzPts val="4200"/>
              <a:buFont typeface="Lexend"/>
              <a:buNone/>
              <a:defRPr sz="4200">
                <a:latin typeface="Lexend"/>
                <a:ea typeface="Lexend"/>
                <a:cs typeface="Lexend"/>
                <a:sym typeface="Lexend"/>
              </a:defRPr>
            </a:lvl6pPr>
            <a:lvl7pPr lvl="6" algn="ctr">
              <a:spcBef>
                <a:spcPts val="0"/>
              </a:spcBef>
              <a:spcAft>
                <a:spcPts val="0"/>
              </a:spcAft>
              <a:buSzPts val="4200"/>
              <a:buFont typeface="Lexend"/>
              <a:buNone/>
              <a:defRPr sz="4200">
                <a:latin typeface="Lexend"/>
                <a:ea typeface="Lexend"/>
                <a:cs typeface="Lexend"/>
                <a:sym typeface="Lexend"/>
              </a:defRPr>
            </a:lvl7pPr>
            <a:lvl8pPr lvl="7" algn="ctr">
              <a:spcBef>
                <a:spcPts val="0"/>
              </a:spcBef>
              <a:spcAft>
                <a:spcPts val="0"/>
              </a:spcAft>
              <a:buSzPts val="4200"/>
              <a:buFont typeface="Lexend"/>
              <a:buNone/>
              <a:defRPr sz="4200">
                <a:latin typeface="Lexend"/>
                <a:ea typeface="Lexend"/>
                <a:cs typeface="Lexend"/>
                <a:sym typeface="Lexend"/>
              </a:defRPr>
            </a:lvl8pPr>
            <a:lvl9pPr lvl="8" algn="ctr">
              <a:spcBef>
                <a:spcPts val="0"/>
              </a:spcBef>
              <a:spcAft>
                <a:spcPts val="0"/>
              </a:spcAft>
              <a:buSzPts val="4200"/>
              <a:buFont typeface="Lexend"/>
              <a:buNone/>
              <a:defRPr sz="4200">
                <a:latin typeface="Lexend"/>
                <a:ea typeface="Lexend"/>
                <a:cs typeface="Lexend"/>
                <a:sym typeface="Lexend"/>
              </a:defRPr>
            </a:lvl9pPr>
          </a:lstStyle>
          <a:p>
            <a:endParaRPr/>
          </a:p>
        </p:txBody>
      </p:sp>
      <p:sp>
        <p:nvSpPr>
          <p:cNvPr id="187" name="Google Shape;187;p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1900">
                <a:latin typeface="Lexend"/>
                <a:ea typeface="Lexend"/>
                <a:cs typeface="Lexend"/>
                <a:sym typeface="Lexend"/>
              </a:defRPr>
            </a:lvl1pPr>
            <a:lvl2pPr lvl="1" algn="ctr">
              <a:lnSpc>
                <a:spcPct val="100000"/>
              </a:lnSpc>
              <a:spcBef>
                <a:spcPts val="0"/>
              </a:spcBef>
              <a:spcAft>
                <a:spcPts val="0"/>
              </a:spcAft>
              <a:buSzPts val="2100"/>
              <a:buFont typeface="Lexend"/>
              <a:buNone/>
              <a:defRPr sz="2100">
                <a:latin typeface="Lexend"/>
                <a:ea typeface="Lexend"/>
                <a:cs typeface="Lexend"/>
                <a:sym typeface="Lexend"/>
              </a:defRPr>
            </a:lvl2pPr>
            <a:lvl3pPr lvl="2" algn="ctr">
              <a:lnSpc>
                <a:spcPct val="100000"/>
              </a:lnSpc>
              <a:spcBef>
                <a:spcPts val="0"/>
              </a:spcBef>
              <a:spcAft>
                <a:spcPts val="0"/>
              </a:spcAft>
              <a:buSzPts val="2100"/>
              <a:buFont typeface="Lexend"/>
              <a:buNone/>
              <a:defRPr sz="2100">
                <a:latin typeface="Lexend"/>
                <a:ea typeface="Lexend"/>
                <a:cs typeface="Lexend"/>
                <a:sym typeface="Lexend"/>
              </a:defRPr>
            </a:lvl3pPr>
            <a:lvl4pPr lvl="3" algn="ctr">
              <a:lnSpc>
                <a:spcPct val="100000"/>
              </a:lnSpc>
              <a:spcBef>
                <a:spcPts val="0"/>
              </a:spcBef>
              <a:spcAft>
                <a:spcPts val="0"/>
              </a:spcAft>
              <a:buSzPts val="2100"/>
              <a:buFont typeface="Lexend"/>
              <a:buNone/>
              <a:defRPr sz="2100">
                <a:latin typeface="Lexend"/>
                <a:ea typeface="Lexend"/>
                <a:cs typeface="Lexend"/>
                <a:sym typeface="Lexend"/>
              </a:defRPr>
            </a:lvl4pPr>
            <a:lvl5pPr lvl="4" algn="ctr">
              <a:lnSpc>
                <a:spcPct val="100000"/>
              </a:lnSpc>
              <a:spcBef>
                <a:spcPts val="0"/>
              </a:spcBef>
              <a:spcAft>
                <a:spcPts val="0"/>
              </a:spcAft>
              <a:buSzPts val="2100"/>
              <a:buFont typeface="Lexend"/>
              <a:buNone/>
              <a:defRPr sz="2100">
                <a:latin typeface="Lexend"/>
                <a:ea typeface="Lexend"/>
                <a:cs typeface="Lexend"/>
                <a:sym typeface="Lexend"/>
              </a:defRPr>
            </a:lvl5pPr>
            <a:lvl6pPr lvl="5" algn="ctr">
              <a:lnSpc>
                <a:spcPct val="100000"/>
              </a:lnSpc>
              <a:spcBef>
                <a:spcPts val="0"/>
              </a:spcBef>
              <a:spcAft>
                <a:spcPts val="0"/>
              </a:spcAft>
              <a:buSzPts val="2100"/>
              <a:buFont typeface="Lexend"/>
              <a:buNone/>
              <a:defRPr sz="2100">
                <a:latin typeface="Lexend"/>
                <a:ea typeface="Lexend"/>
                <a:cs typeface="Lexend"/>
                <a:sym typeface="Lexend"/>
              </a:defRPr>
            </a:lvl6pPr>
            <a:lvl7pPr lvl="6" algn="ctr">
              <a:lnSpc>
                <a:spcPct val="100000"/>
              </a:lnSpc>
              <a:spcBef>
                <a:spcPts val="0"/>
              </a:spcBef>
              <a:spcAft>
                <a:spcPts val="0"/>
              </a:spcAft>
              <a:buSzPts val="2100"/>
              <a:buFont typeface="Lexend"/>
              <a:buNone/>
              <a:defRPr sz="2100">
                <a:latin typeface="Lexend"/>
                <a:ea typeface="Lexend"/>
                <a:cs typeface="Lexend"/>
                <a:sym typeface="Lexend"/>
              </a:defRPr>
            </a:lvl7pPr>
            <a:lvl8pPr lvl="7" algn="ctr">
              <a:lnSpc>
                <a:spcPct val="100000"/>
              </a:lnSpc>
              <a:spcBef>
                <a:spcPts val="0"/>
              </a:spcBef>
              <a:spcAft>
                <a:spcPts val="0"/>
              </a:spcAft>
              <a:buSzPts val="2100"/>
              <a:buFont typeface="Lexend"/>
              <a:buNone/>
              <a:defRPr sz="2100">
                <a:latin typeface="Lexend"/>
                <a:ea typeface="Lexend"/>
                <a:cs typeface="Lexend"/>
                <a:sym typeface="Lexend"/>
              </a:defRPr>
            </a:lvl8pPr>
            <a:lvl9pPr lvl="8" algn="ctr">
              <a:lnSpc>
                <a:spcPct val="100000"/>
              </a:lnSpc>
              <a:spcBef>
                <a:spcPts val="0"/>
              </a:spcBef>
              <a:spcAft>
                <a:spcPts val="0"/>
              </a:spcAft>
              <a:buSzPts val="2100"/>
              <a:buFont typeface="Lexend"/>
              <a:buNone/>
              <a:defRPr sz="2100">
                <a:latin typeface="Lexend"/>
                <a:ea typeface="Lexend"/>
                <a:cs typeface="Lexend"/>
                <a:sym typeface="Lexend"/>
              </a:defRPr>
            </a:lvl9pPr>
          </a:lstStyle>
          <a:p>
            <a:endParaRPr/>
          </a:p>
        </p:txBody>
      </p:sp>
      <p:sp>
        <p:nvSpPr>
          <p:cNvPr id="188" name="Google Shape;188;p33"/>
          <p:cNvSpPr txBox="1">
            <a:spLocks noGrp="1"/>
          </p:cNvSpPr>
          <p:nvPr>
            <p:ph type="body" idx="2"/>
          </p:nvPr>
        </p:nvSpPr>
        <p:spPr>
          <a:xfrm>
            <a:off x="4858050" y="1152475"/>
            <a:ext cx="39999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1pPr>
            <a:lvl2pPr marL="914400" lvl="1"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2pPr>
            <a:lvl3pPr marL="1371600" lvl="2"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3pPr>
            <a:lvl4pPr marL="1828800" lvl="3"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4pPr>
            <a:lvl5pPr marL="2286000" lvl="4"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5pPr>
            <a:lvl6pPr marL="2743200" lvl="5"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6pPr>
            <a:lvl7pPr marL="3200400" lvl="6"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7pPr>
            <a:lvl8pPr marL="3657600" lvl="7"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8pPr>
            <a:lvl9pPr marL="4114800" lvl="8"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9pPr>
          </a:lstStyle>
          <a:p>
            <a:endParaRPr/>
          </a:p>
        </p:txBody>
      </p:sp>
      <p:cxnSp>
        <p:nvCxnSpPr>
          <p:cNvPr id="189" name="Google Shape;189;p33"/>
          <p:cNvCxnSpPr/>
          <p:nvPr/>
        </p:nvCxnSpPr>
        <p:spPr>
          <a:xfrm rot="10800000">
            <a:off x="-155425" y="4913250"/>
            <a:ext cx="8745900" cy="0"/>
          </a:xfrm>
          <a:prstGeom prst="straightConnector1">
            <a:avLst/>
          </a:prstGeom>
          <a:noFill/>
          <a:ln w="9525" cap="flat" cmpd="sng">
            <a:solidFill>
              <a:srgbClr val="EBD4A3"/>
            </a:solidFill>
            <a:prstDash val="solid"/>
            <a:round/>
            <a:headEnd type="none" w="med" len="med"/>
            <a:tailEnd type="none" w="med" len="med"/>
          </a:ln>
        </p:spPr>
      </p:cxnSp>
      <p:pic>
        <p:nvPicPr>
          <p:cNvPr id="190" name="Google Shape;190;p33"/>
          <p:cNvPicPr preferRelativeResize="0"/>
          <p:nvPr/>
        </p:nvPicPr>
        <p:blipFill>
          <a:blip r:embed="rId3">
            <a:alphaModFix/>
          </a:blip>
          <a:stretch>
            <a:fillRect/>
          </a:stretch>
        </p:blipFill>
        <p:spPr>
          <a:xfrm>
            <a:off x="8704012" y="4842777"/>
            <a:ext cx="254813" cy="1409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1">
    <p:spTree>
      <p:nvGrpSpPr>
        <p:cNvPr id="1" name="Shape 191"/>
        <p:cNvGrpSpPr/>
        <p:nvPr/>
      </p:nvGrpSpPr>
      <p:grpSpPr>
        <a:xfrm>
          <a:off x="0" y="0"/>
          <a:ext cx="0" cy="0"/>
          <a:chOff x="0" y="0"/>
          <a:chExt cx="0" cy="0"/>
        </a:xfrm>
      </p:grpSpPr>
      <p:sp>
        <p:nvSpPr>
          <p:cNvPr id="192" name="Google Shape;192;p34"/>
          <p:cNvSpPr/>
          <p:nvPr/>
        </p:nvSpPr>
        <p:spPr>
          <a:xfrm>
            <a:off x="45720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 name="Google Shape;193;p34"/>
          <p:cNvPicPr preferRelativeResize="0"/>
          <p:nvPr/>
        </p:nvPicPr>
        <p:blipFill rotWithShape="1">
          <a:blip r:embed="rId2">
            <a:alphaModFix amt="10000"/>
          </a:blip>
          <a:srcRect l="55871" t="8478" r="3813" b="8478"/>
          <a:stretch/>
        </p:blipFill>
        <p:spPr>
          <a:xfrm rot="10800000">
            <a:off x="6476200" y="0"/>
            <a:ext cx="2667802" cy="5143498"/>
          </a:xfrm>
          <a:prstGeom prst="rect">
            <a:avLst/>
          </a:prstGeom>
          <a:noFill/>
          <a:ln>
            <a:noFill/>
          </a:ln>
        </p:spPr>
      </p:pic>
      <p:sp>
        <p:nvSpPr>
          <p:cNvPr id="194" name="Google Shape;194;p3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2"/>
              </a:buClr>
              <a:buSzPts val="3600"/>
              <a:buFont typeface="Lexend"/>
              <a:buNone/>
              <a:defRPr sz="3600" b="1">
                <a:solidFill>
                  <a:schemeClr val="accent2"/>
                </a:solidFill>
                <a:latin typeface="Lexend"/>
                <a:ea typeface="Lexend"/>
                <a:cs typeface="Lexend"/>
                <a:sym typeface="Lexend"/>
              </a:defRPr>
            </a:lvl1pPr>
            <a:lvl2pPr lvl="1" algn="ctr">
              <a:spcBef>
                <a:spcPts val="0"/>
              </a:spcBef>
              <a:spcAft>
                <a:spcPts val="0"/>
              </a:spcAft>
              <a:buSzPts val="4200"/>
              <a:buFont typeface="Lexend"/>
              <a:buNone/>
              <a:defRPr sz="4200">
                <a:latin typeface="Lexend"/>
                <a:ea typeface="Lexend"/>
                <a:cs typeface="Lexend"/>
                <a:sym typeface="Lexend"/>
              </a:defRPr>
            </a:lvl2pPr>
            <a:lvl3pPr lvl="2" algn="ctr">
              <a:spcBef>
                <a:spcPts val="0"/>
              </a:spcBef>
              <a:spcAft>
                <a:spcPts val="0"/>
              </a:spcAft>
              <a:buSzPts val="4200"/>
              <a:buFont typeface="Lexend"/>
              <a:buNone/>
              <a:defRPr sz="4200">
                <a:latin typeface="Lexend"/>
                <a:ea typeface="Lexend"/>
                <a:cs typeface="Lexend"/>
                <a:sym typeface="Lexend"/>
              </a:defRPr>
            </a:lvl3pPr>
            <a:lvl4pPr lvl="3" algn="ctr">
              <a:spcBef>
                <a:spcPts val="0"/>
              </a:spcBef>
              <a:spcAft>
                <a:spcPts val="0"/>
              </a:spcAft>
              <a:buSzPts val="4200"/>
              <a:buFont typeface="Lexend"/>
              <a:buNone/>
              <a:defRPr sz="4200">
                <a:latin typeface="Lexend"/>
                <a:ea typeface="Lexend"/>
                <a:cs typeface="Lexend"/>
                <a:sym typeface="Lexend"/>
              </a:defRPr>
            </a:lvl4pPr>
            <a:lvl5pPr lvl="4" algn="ctr">
              <a:spcBef>
                <a:spcPts val="0"/>
              </a:spcBef>
              <a:spcAft>
                <a:spcPts val="0"/>
              </a:spcAft>
              <a:buSzPts val="4200"/>
              <a:buFont typeface="Lexend"/>
              <a:buNone/>
              <a:defRPr sz="4200">
                <a:latin typeface="Lexend"/>
                <a:ea typeface="Lexend"/>
                <a:cs typeface="Lexend"/>
                <a:sym typeface="Lexend"/>
              </a:defRPr>
            </a:lvl5pPr>
            <a:lvl6pPr lvl="5" algn="ctr">
              <a:spcBef>
                <a:spcPts val="0"/>
              </a:spcBef>
              <a:spcAft>
                <a:spcPts val="0"/>
              </a:spcAft>
              <a:buSzPts val="4200"/>
              <a:buFont typeface="Lexend"/>
              <a:buNone/>
              <a:defRPr sz="4200">
                <a:latin typeface="Lexend"/>
                <a:ea typeface="Lexend"/>
                <a:cs typeface="Lexend"/>
                <a:sym typeface="Lexend"/>
              </a:defRPr>
            </a:lvl6pPr>
            <a:lvl7pPr lvl="6" algn="ctr">
              <a:spcBef>
                <a:spcPts val="0"/>
              </a:spcBef>
              <a:spcAft>
                <a:spcPts val="0"/>
              </a:spcAft>
              <a:buSzPts val="4200"/>
              <a:buFont typeface="Lexend"/>
              <a:buNone/>
              <a:defRPr sz="4200">
                <a:latin typeface="Lexend"/>
                <a:ea typeface="Lexend"/>
                <a:cs typeface="Lexend"/>
                <a:sym typeface="Lexend"/>
              </a:defRPr>
            </a:lvl7pPr>
            <a:lvl8pPr lvl="7" algn="ctr">
              <a:spcBef>
                <a:spcPts val="0"/>
              </a:spcBef>
              <a:spcAft>
                <a:spcPts val="0"/>
              </a:spcAft>
              <a:buSzPts val="4200"/>
              <a:buFont typeface="Lexend"/>
              <a:buNone/>
              <a:defRPr sz="4200">
                <a:latin typeface="Lexend"/>
                <a:ea typeface="Lexend"/>
                <a:cs typeface="Lexend"/>
                <a:sym typeface="Lexend"/>
              </a:defRPr>
            </a:lvl8pPr>
            <a:lvl9pPr lvl="8" algn="ctr">
              <a:spcBef>
                <a:spcPts val="0"/>
              </a:spcBef>
              <a:spcAft>
                <a:spcPts val="0"/>
              </a:spcAft>
              <a:buSzPts val="4200"/>
              <a:buFont typeface="Lexend"/>
              <a:buNone/>
              <a:defRPr sz="4200">
                <a:latin typeface="Lexend"/>
                <a:ea typeface="Lexend"/>
                <a:cs typeface="Lexend"/>
                <a:sym typeface="Lexend"/>
              </a:defRPr>
            </a:lvl9pPr>
          </a:lstStyle>
          <a:p>
            <a:endParaRPr/>
          </a:p>
        </p:txBody>
      </p:sp>
      <p:sp>
        <p:nvSpPr>
          <p:cNvPr id="195" name="Google Shape;195;p3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1900">
                <a:latin typeface="Lexend"/>
                <a:ea typeface="Lexend"/>
                <a:cs typeface="Lexend"/>
                <a:sym typeface="Lexend"/>
              </a:defRPr>
            </a:lvl1pPr>
            <a:lvl2pPr lvl="1" algn="ctr">
              <a:lnSpc>
                <a:spcPct val="100000"/>
              </a:lnSpc>
              <a:spcBef>
                <a:spcPts val="0"/>
              </a:spcBef>
              <a:spcAft>
                <a:spcPts val="0"/>
              </a:spcAft>
              <a:buSzPts val="2100"/>
              <a:buFont typeface="Lexend"/>
              <a:buNone/>
              <a:defRPr sz="2100">
                <a:latin typeface="Lexend"/>
                <a:ea typeface="Lexend"/>
                <a:cs typeface="Lexend"/>
                <a:sym typeface="Lexend"/>
              </a:defRPr>
            </a:lvl2pPr>
            <a:lvl3pPr lvl="2" algn="ctr">
              <a:lnSpc>
                <a:spcPct val="100000"/>
              </a:lnSpc>
              <a:spcBef>
                <a:spcPts val="0"/>
              </a:spcBef>
              <a:spcAft>
                <a:spcPts val="0"/>
              </a:spcAft>
              <a:buSzPts val="2100"/>
              <a:buFont typeface="Lexend"/>
              <a:buNone/>
              <a:defRPr sz="2100">
                <a:latin typeface="Lexend"/>
                <a:ea typeface="Lexend"/>
                <a:cs typeface="Lexend"/>
                <a:sym typeface="Lexend"/>
              </a:defRPr>
            </a:lvl3pPr>
            <a:lvl4pPr lvl="3" algn="ctr">
              <a:lnSpc>
                <a:spcPct val="100000"/>
              </a:lnSpc>
              <a:spcBef>
                <a:spcPts val="0"/>
              </a:spcBef>
              <a:spcAft>
                <a:spcPts val="0"/>
              </a:spcAft>
              <a:buSzPts val="2100"/>
              <a:buFont typeface="Lexend"/>
              <a:buNone/>
              <a:defRPr sz="2100">
                <a:latin typeface="Lexend"/>
                <a:ea typeface="Lexend"/>
                <a:cs typeface="Lexend"/>
                <a:sym typeface="Lexend"/>
              </a:defRPr>
            </a:lvl4pPr>
            <a:lvl5pPr lvl="4" algn="ctr">
              <a:lnSpc>
                <a:spcPct val="100000"/>
              </a:lnSpc>
              <a:spcBef>
                <a:spcPts val="0"/>
              </a:spcBef>
              <a:spcAft>
                <a:spcPts val="0"/>
              </a:spcAft>
              <a:buSzPts val="2100"/>
              <a:buFont typeface="Lexend"/>
              <a:buNone/>
              <a:defRPr sz="2100">
                <a:latin typeface="Lexend"/>
                <a:ea typeface="Lexend"/>
                <a:cs typeface="Lexend"/>
                <a:sym typeface="Lexend"/>
              </a:defRPr>
            </a:lvl5pPr>
            <a:lvl6pPr lvl="5" algn="ctr">
              <a:lnSpc>
                <a:spcPct val="100000"/>
              </a:lnSpc>
              <a:spcBef>
                <a:spcPts val="0"/>
              </a:spcBef>
              <a:spcAft>
                <a:spcPts val="0"/>
              </a:spcAft>
              <a:buSzPts val="2100"/>
              <a:buFont typeface="Lexend"/>
              <a:buNone/>
              <a:defRPr sz="2100">
                <a:latin typeface="Lexend"/>
                <a:ea typeface="Lexend"/>
                <a:cs typeface="Lexend"/>
                <a:sym typeface="Lexend"/>
              </a:defRPr>
            </a:lvl6pPr>
            <a:lvl7pPr lvl="6" algn="ctr">
              <a:lnSpc>
                <a:spcPct val="100000"/>
              </a:lnSpc>
              <a:spcBef>
                <a:spcPts val="0"/>
              </a:spcBef>
              <a:spcAft>
                <a:spcPts val="0"/>
              </a:spcAft>
              <a:buSzPts val="2100"/>
              <a:buFont typeface="Lexend"/>
              <a:buNone/>
              <a:defRPr sz="2100">
                <a:latin typeface="Lexend"/>
                <a:ea typeface="Lexend"/>
                <a:cs typeface="Lexend"/>
                <a:sym typeface="Lexend"/>
              </a:defRPr>
            </a:lvl7pPr>
            <a:lvl8pPr lvl="7" algn="ctr">
              <a:lnSpc>
                <a:spcPct val="100000"/>
              </a:lnSpc>
              <a:spcBef>
                <a:spcPts val="0"/>
              </a:spcBef>
              <a:spcAft>
                <a:spcPts val="0"/>
              </a:spcAft>
              <a:buSzPts val="2100"/>
              <a:buFont typeface="Lexend"/>
              <a:buNone/>
              <a:defRPr sz="2100">
                <a:latin typeface="Lexend"/>
                <a:ea typeface="Lexend"/>
                <a:cs typeface="Lexend"/>
                <a:sym typeface="Lexend"/>
              </a:defRPr>
            </a:lvl8pPr>
            <a:lvl9pPr lvl="8" algn="ctr">
              <a:lnSpc>
                <a:spcPct val="100000"/>
              </a:lnSpc>
              <a:spcBef>
                <a:spcPts val="0"/>
              </a:spcBef>
              <a:spcAft>
                <a:spcPts val="0"/>
              </a:spcAft>
              <a:buSzPts val="2100"/>
              <a:buFont typeface="Lexend"/>
              <a:buNone/>
              <a:defRPr sz="2100">
                <a:latin typeface="Lexend"/>
                <a:ea typeface="Lexend"/>
                <a:cs typeface="Lexend"/>
                <a:sym typeface="Lexend"/>
              </a:defRPr>
            </a:lvl9pPr>
          </a:lstStyle>
          <a:p>
            <a:endParaRPr/>
          </a:p>
        </p:txBody>
      </p:sp>
      <p:sp>
        <p:nvSpPr>
          <p:cNvPr id="196" name="Google Shape;196;p34"/>
          <p:cNvSpPr txBox="1">
            <a:spLocks noGrp="1"/>
          </p:cNvSpPr>
          <p:nvPr>
            <p:ph type="body" idx="2"/>
          </p:nvPr>
        </p:nvSpPr>
        <p:spPr>
          <a:xfrm>
            <a:off x="4858050" y="1152475"/>
            <a:ext cx="39999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1pPr>
            <a:lvl2pPr marL="914400" lvl="1"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2pPr>
            <a:lvl3pPr marL="1371600" lvl="2"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3pPr>
            <a:lvl4pPr marL="1828800" lvl="3"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4pPr>
            <a:lvl5pPr marL="2286000" lvl="4"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5pPr>
            <a:lvl6pPr marL="2743200" lvl="5"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6pPr>
            <a:lvl7pPr marL="3200400" lvl="6"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7pPr>
            <a:lvl8pPr marL="3657600" lvl="7"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8pPr>
            <a:lvl9pPr marL="4114800" lvl="8"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9pPr>
          </a:lstStyle>
          <a:p>
            <a:endParaRPr/>
          </a:p>
        </p:txBody>
      </p:sp>
      <p:cxnSp>
        <p:nvCxnSpPr>
          <p:cNvPr id="197" name="Google Shape;197;p34"/>
          <p:cNvCxnSpPr/>
          <p:nvPr/>
        </p:nvCxnSpPr>
        <p:spPr>
          <a:xfrm rot="10800000">
            <a:off x="-155425" y="4913250"/>
            <a:ext cx="8745900" cy="0"/>
          </a:xfrm>
          <a:prstGeom prst="straightConnector1">
            <a:avLst/>
          </a:prstGeom>
          <a:noFill/>
          <a:ln w="9525" cap="flat" cmpd="sng">
            <a:solidFill>
              <a:srgbClr val="EBD4A3"/>
            </a:solidFill>
            <a:prstDash val="solid"/>
            <a:round/>
            <a:headEnd type="none" w="med" len="med"/>
            <a:tailEnd type="none" w="med" len="med"/>
          </a:ln>
        </p:spPr>
      </p:cxnSp>
      <p:pic>
        <p:nvPicPr>
          <p:cNvPr id="198" name="Google Shape;198;p34"/>
          <p:cNvPicPr preferRelativeResize="0"/>
          <p:nvPr/>
        </p:nvPicPr>
        <p:blipFill>
          <a:blip r:embed="rId3">
            <a:alphaModFix/>
          </a:blip>
          <a:stretch>
            <a:fillRect/>
          </a:stretch>
        </p:blipFill>
        <p:spPr>
          <a:xfrm>
            <a:off x="8704012" y="4842777"/>
            <a:ext cx="254813" cy="1409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3">
  <p:cSld name="SECTION_TITLE_AND_DESCRIPTION_1_1">
    <p:spTree>
      <p:nvGrpSpPr>
        <p:cNvPr id="1" name="Shape 199"/>
        <p:cNvGrpSpPr/>
        <p:nvPr/>
      </p:nvGrpSpPr>
      <p:grpSpPr>
        <a:xfrm>
          <a:off x="0" y="0"/>
          <a:ext cx="0" cy="0"/>
          <a:chOff x="0" y="0"/>
          <a:chExt cx="0" cy="0"/>
        </a:xfrm>
      </p:grpSpPr>
      <p:sp>
        <p:nvSpPr>
          <p:cNvPr id="200" name="Google Shape;200;p35"/>
          <p:cNvSpPr/>
          <p:nvPr/>
        </p:nvSpPr>
        <p:spPr>
          <a:xfrm>
            <a:off x="4572000" y="-125"/>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 name="Google Shape;201;p35"/>
          <p:cNvPicPr preferRelativeResize="0"/>
          <p:nvPr/>
        </p:nvPicPr>
        <p:blipFill rotWithShape="1">
          <a:blip r:embed="rId2">
            <a:alphaModFix amt="10000"/>
          </a:blip>
          <a:srcRect l="55871" t="8478" r="3813" b="8478"/>
          <a:stretch/>
        </p:blipFill>
        <p:spPr>
          <a:xfrm rot="10800000">
            <a:off x="6476200" y="0"/>
            <a:ext cx="2667802" cy="5143498"/>
          </a:xfrm>
          <a:prstGeom prst="rect">
            <a:avLst/>
          </a:prstGeom>
          <a:noFill/>
          <a:ln>
            <a:noFill/>
          </a:ln>
        </p:spPr>
      </p:pic>
      <p:sp>
        <p:nvSpPr>
          <p:cNvPr id="202" name="Google Shape;202;p3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6"/>
              </a:buClr>
              <a:buSzPts val="3600"/>
              <a:buFont typeface="Lexend"/>
              <a:buNone/>
              <a:defRPr sz="3600" b="1">
                <a:solidFill>
                  <a:schemeClr val="accent6"/>
                </a:solidFill>
                <a:latin typeface="Lexend"/>
                <a:ea typeface="Lexend"/>
                <a:cs typeface="Lexend"/>
                <a:sym typeface="Lexend"/>
              </a:defRPr>
            </a:lvl1pPr>
            <a:lvl2pPr lvl="1" algn="ctr">
              <a:spcBef>
                <a:spcPts val="0"/>
              </a:spcBef>
              <a:spcAft>
                <a:spcPts val="0"/>
              </a:spcAft>
              <a:buSzPts val="4200"/>
              <a:buFont typeface="Lexend"/>
              <a:buNone/>
              <a:defRPr sz="4200">
                <a:latin typeface="Lexend"/>
                <a:ea typeface="Lexend"/>
                <a:cs typeface="Lexend"/>
                <a:sym typeface="Lexend"/>
              </a:defRPr>
            </a:lvl2pPr>
            <a:lvl3pPr lvl="2" algn="ctr">
              <a:spcBef>
                <a:spcPts val="0"/>
              </a:spcBef>
              <a:spcAft>
                <a:spcPts val="0"/>
              </a:spcAft>
              <a:buSzPts val="4200"/>
              <a:buFont typeface="Lexend"/>
              <a:buNone/>
              <a:defRPr sz="4200">
                <a:latin typeface="Lexend"/>
                <a:ea typeface="Lexend"/>
                <a:cs typeface="Lexend"/>
                <a:sym typeface="Lexend"/>
              </a:defRPr>
            </a:lvl3pPr>
            <a:lvl4pPr lvl="3" algn="ctr">
              <a:spcBef>
                <a:spcPts val="0"/>
              </a:spcBef>
              <a:spcAft>
                <a:spcPts val="0"/>
              </a:spcAft>
              <a:buSzPts val="4200"/>
              <a:buFont typeface="Lexend"/>
              <a:buNone/>
              <a:defRPr sz="4200">
                <a:latin typeface="Lexend"/>
                <a:ea typeface="Lexend"/>
                <a:cs typeface="Lexend"/>
                <a:sym typeface="Lexend"/>
              </a:defRPr>
            </a:lvl4pPr>
            <a:lvl5pPr lvl="4" algn="ctr">
              <a:spcBef>
                <a:spcPts val="0"/>
              </a:spcBef>
              <a:spcAft>
                <a:spcPts val="0"/>
              </a:spcAft>
              <a:buSzPts val="4200"/>
              <a:buFont typeface="Lexend"/>
              <a:buNone/>
              <a:defRPr sz="4200">
                <a:latin typeface="Lexend"/>
                <a:ea typeface="Lexend"/>
                <a:cs typeface="Lexend"/>
                <a:sym typeface="Lexend"/>
              </a:defRPr>
            </a:lvl5pPr>
            <a:lvl6pPr lvl="5" algn="ctr">
              <a:spcBef>
                <a:spcPts val="0"/>
              </a:spcBef>
              <a:spcAft>
                <a:spcPts val="0"/>
              </a:spcAft>
              <a:buSzPts val="4200"/>
              <a:buFont typeface="Lexend"/>
              <a:buNone/>
              <a:defRPr sz="4200">
                <a:latin typeface="Lexend"/>
                <a:ea typeface="Lexend"/>
                <a:cs typeface="Lexend"/>
                <a:sym typeface="Lexend"/>
              </a:defRPr>
            </a:lvl6pPr>
            <a:lvl7pPr lvl="6" algn="ctr">
              <a:spcBef>
                <a:spcPts val="0"/>
              </a:spcBef>
              <a:spcAft>
                <a:spcPts val="0"/>
              </a:spcAft>
              <a:buSzPts val="4200"/>
              <a:buFont typeface="Lexend"/>
              <a:buNone/>
              <a:defRPr sz="4200">
                <a:latin typeface="Lexend"/>
                <a:ea typeface="Lexend"/>
                <a:cs typeface="Lexend"/>
                <a:sym typeface="Lexend"/>
              </a:defRPr>
            </a:lvl7pPr>
            <a:lvl8pPr lvl="7" algn="ctr">
              <a:spcBef>
                <a:spcPts val="0"/>
              </a:spcBef>
              <a:spcAft>
                <a:spcPts val="0"/>
              </a:spcAft>
              <a:buSzPts val="4200"/>
              <a:buFont typeface="Lexend"/>
              <a:buNone/>
              <a:defRPr sz="4200">
                <a:latin typeface="Lexend"/>
                <a:ea typeface="Lexend"/>
                <a:cs typeface="Lexend"/>
                <a:sym typeface="Lexend"/>
              </a:defRPr>
            </a:lvl8pPr>
            <a:lvl9pPr lvl="8" algn="ctr">
              <a:spcBef>
                <a:spcPts val="0"/>
              </a:spcBef>
              <a:spcAft>
                <a:spcPts val="0"/>
              </a:spcAft>
              <a:buSzPts val="4200"/>
              <a:buFont typeface="Lexend"/>
              <a:buNone/>
              <a:defRPr sz="4200">
                <a:latin typeface="Lexend"/>
                <a:ea typeface="Lexend"/>
                <a:cs typeface="Lexend"/>
                <a:sym typeface="Lexend"/>
              </a:defRPr>
            </a:lvl9pPr>
          </a:lstStyle>
          <a:p>
            <a:endParaRPr/>
          </a:p>
        </p:txBody>
      </p:sp>
      <p:sp>
        <p:nvSpPr>
          <p:cNvPr id="203" name="Google Shape;203;p3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1900">
                <a:latin typeface="Lexend"/>
                <a:ea typeface="Lexend"/>
                <a:cs typeface="Lexend"/>
                <a:sym typeface="Lexend"/>
              </a:defRPr>
            </a:lvl1pPr>
            <a:lvl2pPr lvl="1" algn="ctr">
              <a:lnSpc>
                <a:spcPct val="100000"/>
              </a:lnSpc>
              <a:spcBef>
                <a:spcPts val="0"/>
              </a:spcBef>
              <a:spcAft>
                <a:spcPts val="0"/>
              </a:spcAft>
              <a:buSzPts val="2100"/>
              <a:buFont typeface="Lexend"/>
              <a:buNone/>
              <a:defRPr sz="2100">
                <a:latin typeface="Lexend"/>
                <a:ea typeface="Lexend"/>
                <a:cs typeface="Lexend"/>
                <a:sym typeface="Lexend"/>
              </a:defRPr>
            </a:lvl2pPr>
            <a:lvl3pPr lvl="2" algn="ctr">
              <a:lnSpc>
                <a:spcPct val="100000"/>
              </a:lnSpc>
              <a:spcBef>
                <a:spcPts val="0"/>
              </a:spcBef>
              <a:spcAft>
                <a:spcPts val="0"/>
              </a:spcAft>
              <a:buSzPts val="2100"/>
              <a:buFont typeface="Lexend"/>
              <a:buNone/>
              <a:defRPr sz="2100">
                <a:latin typeface="Lexend"/>
                <a:ea typeface="Lexend"/>
                <a:cs typeface="Lexend"/>
                <a:sym typeface="Lexend"/>
              </a:defRPr>
            </a:lvl3pPr>
            <a:lvl4pPr lvl="3" algn="ctr">
              <a:lnSpc>
                <a:spcPct val="100000"/>
              </a:lnSpc>
              <a:spcBef>
                <a:spcPts val="0"/>
              </a:spcBef>
              <a:spcAft>
                <a:spcPts val="0"/>
              </a:spcAft>
              <a:buSzPts val="2100"/>
              <a:buFont typeface="Lexend"/>
              <a:buNone/>
              <a:defRPr sz="2100">
                <a:latin typeface="Lexend"/>
                <a:ea typeface="Lexend"/>
                <a:cs typeface="Lexend"/>
                <a:sym typeface="Lexend"/>
              </a:defRPr>
            </a:lvl4pPr>
            <a:lvl5pPr lvl="4" algn="ctr">
              <a:lnSpc>
                <a:spcPct val="100000"/>
              </a:lnSpc>
              <a:spcBef>
                <a:spcPts val="0"/>
              </a:spcBef>
              <a:spcAft>
                <a:spcPts val="0"/>
              </a:spcAft>
              <a:buSzPts val="2100"/>
              <a:buFont typeface="Lexend"/>
              <a:buNone/>
              <a:defRPr sz="2100">
                <a:latin typeface="Lexend"/>
                <a:ea typeface="Lexend"/>
                <a:cs typeface="Lexend"/>
                <a:sym typeface="Lexend"/>
              </a:defRPr>
            </a:lvl5pPr>
            <a:lvl6pPr lvl="5" algn="ctr">
              <a:lnSpc>
                <a:spcPct val="100000"/>
              </a:lnSpc>
              <a:spcBef>
                <a:spcPts val="0"/>
              </a:spcBef>
              <a:spcAft>
                <a:spcPts val="0"/>
              </a:spcAft>
              <a:buSzPts val="2100"/>
              <a:buFont typeface="Lexend"/>
              <a:buNone/>
              <a:defRPr sz="2100">
                <a:latin typeface="Lexend"/>
                <a:ea typeface="Lexend"/>
                <a:cs typeface="Lexend"/>
                <a:sym typeface="Lexend"/>
              </a:defRPr>
            </a:lvl6pPr>
            <a:lvl7pPr lvl="6" algn="ctr">
              <a:lnSpc>
                <a:spcPct val="100000"/>
              </a:lnSpc>
              <a:spcBef>
                <a:spcPts val="0"/>
              </a:spcBef>
              <a:spcAft>
                <a:spcPts val="0"/>
              </a:spcAft>
              <a:buSzPts val="2100"/>
              <a:buFont typeface="Lexend"/>
              <a:buNone/>
              <a:defRPr sz="2100">
                <a:latin typeface="Lexend"/>
                <a:ea typeface="Lexend"/>
                <a:cs typeface="Lexend"/>
                <a:sym typeface="Lexend"/>
              </a:defRPr>
            </a:lvl7pPr>
            <a:lvl8pPr lvl="7" algn="ctr">
              <a:lnSpc>
                <a:spcPct val="100000"/>
              </a:lnSpc>
              <a:spcBef>
                <a:spcPts val="0"/>
              </a:spcBef>
              <a:spcAft>
                <a:spcPts val="0"/>
              </a:spcAft>
              <a:buSzPts val="2100"/>
              <a:buFont typeface="Lexend"/>
              <a:buNone/>
              <a:defRPr sz="2100">
                <a:latin typeface="Lexend"/>
                <a:ea typeface="Lexend"/>
                <a:cs typeface="Lexend"/>
                <a:sym typeface="Lexend"/>
              </a:defRPr>
            </a:lvl8pPr>
            <a:lvl9pPr lvl="8" algn="ctr">
              <a:lnSpc>
                <a:spcPct val="100000"/>
              </a:lnSpc>
              <a:spcBef>
                <a:spcPts val="0"/>
              </a:spcBef>
              <a:spcAft>
                <a:spcPts val="0"/>
              </a:spcAft>
              <a:buSzPts val="2100"/>
              <a:buFont typeface="Lexend"/>
              <a:buNone/>
              <a:defRPr sz="2100">
                <a:latin typeface="Lexend"/>
                <a:ea typeface="Lexend"/>
                <a:cs typeface="Lexend"/>
                <a:sym typeface="Lexend"/>
              </a:defRPr>
            </a:lvl9pPr>
          </a:lstStyle>
          <a:p>
            <a:endParaRPr/>
          </a:p>
        </p:txBody>
      </p:sp>
      <p:sp>
        <p:nvSpPr>
          <p:cNvPr id="204" name="Google Shape;204;p35"/>
          <p:cNvSpPr txBox="1">
            <a:spLocks noGrp="1"/>
          </p:cNvSpPr>
          <p:nvPr>
            <p:ph type="body" idx="2"/>
          </p:nvPr>
        </p:nvSpPr>
        <p:spPr>
          <a:xfrm>
            <a:off x="4858050" y="1152475"/>
            <a:ext cx="39999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1pPr>
            <a:lvl2pPr marL="914400" lvl="1"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2pPr>
            <a:lvl3pPr marL="1371600" lvl="2"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3pPr>
            <a:lvl4pPr marL="1828800" lvl="3"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4pPr>
            <a:lvl5pPr marL="2286000" lvl="4"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5pPr>
            <a:lvl6pPr marL="2743200" lvl="5"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6pPr>
            <a:lvl7pPr marL="3200400" lvl="6"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7pPr>
            <a:lvl8pPr marL="3657600" lvl="7"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8pPr>
            <a:lvl9pPr marL="4114800" lvl="8"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9pPr>
          </a:lstStyle>
          <a:p>
            <a:endParaRPr/>
          </a:p>
        </p:txBody>
      </p:sp>
      <p:cxnSp>
        <p:nvCxnSpPr>
          <p:cNvPr id="205" name="Google Shape;205;p35"/>
          <p:cNvCxnSpPr/>
          <p:nvPr/>
        </p:nvCxnSpPr>
        <p:spPr>
          <a:xfrm rot="10800000">
            <a:off x="-155425" y="4913250"/>
            <a:ext cx="8745900" cy="0"/>
          </a:xfrm>
          <a:prstGeom prst="straightConnector1">
            <a:avLst/>
          </a:prstGeom>
          <a:noFill/>
          <a:ln w="9525" cap="flat" cmpd="sng">
            <a:solidFill>
              <a:srgbClr val="EBD4A3"/>
            </a:solidFill>
            <a:prstDash val="solid"/>
            <a:round/>
            <a:headEnd type="none" w="med" len="med"/>
            <a:tailEnd type="none" w="med" len="med"/>
          </a:ln>
        </p:spPr>
      </p:cxnSp>
      <p:pic>
        <p:nvPicPr>
          <p:cNvPr id="206" name="Google Shape;206;p35"/>
          <p:cNvPicPr preferRelativeResize="0"/>
          <p:nvPr/>
        </p:nvPicPr>
        <p:blipFill>
          <a:blip r:embed="rId3">
            <a:alphaModFix/>
          </a:blip>
          <a:stretch>
            <a:fillRect/>
          </a:stretch>
        </p:blipFill>
        <p:spPr>
          <a:xfrm>
            <a:off x="8704012" y="4842777"/>
            <a:ext cx="254813" cy="1409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4">
  <p:cSld name="SECTION_TITLE_AND_DESCRIPTION_1_1_1">
    <p:spTree>
      <p:nvGrpSpPr>
        <p:cNvPr id="1" name="Shape 207"/>
        <p:cNvGrpSpPr/>
        <p:nvPr/>
      </p:nvGrpSpPr>
      <p:grpSpPr>
        <a:xfrm>
          <a:off x="0" y="0"/>
          <a:ext cx="0" cy="0"/>
          <a:chOff x="0" y="0"/>
          <a:chExt cx="0" cy="0"/>
        </a:xfrm>
      </p:grpSpPr>
      <p:sp>
        <p:nvSpPr>
          <p:cNvPr id="208" name="Google Shape;208;p36"/>
          <p:cNvSpPr/>
          <p:nvPr/>
        </p:nvSpPr>
        <p:spPr>
          <a:xfrm>
            <a:off x="4572000" y="-125"/>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 name="Google Shape;209;p36"/>
          <p:cNvPicPr preferRelativeResize="0"/>
          <p:nvPr/>
        </p:nvPicPr>
        <p:blipFill rotWithShape="1">
          <a:blip r:embed="rId2">
            <a:alphaModFix amt="10000"/>
          </a:blip>
          <a:srcRect l="55871" t="8478" r="3813" b="8478"/>
          <a:stretch/>
        </p:blipFill>
        <p:spPr>
          <a:xfrm rot="10800000">
            <a:off x="6476200" y="0"/>
            <a:ext cx="2667802" cy="5143498"/>
          </a:xfrm>
          <a:prstGeom prst="rect">
            <a:avLst/>
          </a:prstGeom>
          <a:noFill/>
          <a:ln>
            <a:noFill/>
          </a:ln>
        </p:spPr>
      </p:pic>
      <p:sp>
        <p:nvSpPr>
          <p:cNvPr id="210" name="Google Shape;210;p3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3600"/>
              <a:buFont typeface="Lexend"/>
              <a:buNone/>
              <a:defRPr sz="3600" b="1">
                <a:solidFill>
                  <a:schemeClr val="accent4"/>
                </a:solidFill>
                <a:latin typeface="Lexend"/>
                <a:ea typeface="Lexend"/>
                <a:cs typeface="Lexend"/>
                <a:sym typeface="Lexend"/>
              </a:defRPr>
            </a:lvl1pPr>
            <a:lvl2pPr lvl="1" algn="ctr">
              <a:spcBef>
                <a:spcPts val="0"/>
              </a:spcBef>
              <a:spcAft>
                <a:spcPts val="0"/>
              </a:spcAft>
              <a:buSzPts val="4200"/>
              <a:buFont typeface="Lexend"/>
              <a:buNone/>
              <a:defRPr sz="4200">
                <a:latin typeface="Lexend"/>
                <a:ea typeface="Lexend"/>
                <a:cs typeface="Lexend"/>
                <a:sym typeface="Lexend"/>
              </a:defRPr>
            </a:lvl2pPr>
            <a:lvl3pPr lvl="2" algn="ctr">
              <a:spcBef>
                <a:spcPts val="0"/>
              </a:spcBef>
              <a:spcAft>
                <a:spcPts val="0"/>
              </a:spcAft>
              <a:buSzPts val="4200"/>
              <a:buFont typeface="Lexend"/>
              <a:buNone/>
              <a:defRPr sz="4200">
                <a:latin typeface="Lexend"/>
                <a:ea typeface="Lexend"/>
                <a:cs typeface="Lexend"/>
                <a:sym typeface="Lexend"/>
              </a:defRPr>
            </a:lvl3pPr>
            <a:lvl4pPr lvl="3" algn="ctr">
              <a:spcBef>
                <a:spcPts val="0"/>
              </a:spcBef>
              <a:spcAft>
                <a:spcPts val="0"/>
              </a:spcAft>
              <a:buSzPts val="4200"/>
              <a:buFont typeface="Lexend"/>
              <a:buNone/>
              <a:defRPr sz="4200">
                <a:latin typeface="Lexend"/>
                <a:ea typeface="Lexend"/>
                <a:cs typeface="Lexend"/>
                <a:sym typeface="Lexend"/>
              </a:defRPr>
            </a:lvl4pPr>
            <a:lvl5pPr lvl="4" algn="ctr">
              <a:spcBef>
                <a:spcPts val="0"/>
              </a:spcBef>
              <a:spcAft>
                <a:spcPts val="0"/>
              </a:spcAft>
              <a:buSzPts val="4200"/>
              <a:buFont typeface="Lexend"/>
              <a:buNone/>
              <a:defRPr sz="4200">
                <a:latin typeface="Lexend"/>
                <a:ea typeface="Lexend"/>
                <a:cs typeface="Lexend"/>
                <a:sym typeface="Lexend"/>
              </a:defRPr>
            </a:lvl5pPr>
            <a:lvl6pPr lvl="5" algn="ctr">
              <a:spcBef>
                <a:spcPts val="0"/>
              </a:spcBef>
              <a:spcAft>
                <a:spcPts val="0"/>
              </a:spcAft>
              <a:buSzPts val="4200"/>
              <a:buFont typeface="Lexend"/>
              <a:buNone/>
              <a:defRPr sz="4200">
                <a:latin typeface="Lexend"/>
                <a:ea typeface="Lexend"/>
                <a:cs typeface="Lexend"/>
                <a:sym typeface="Lexend"/>
              </a:defRPr>
            </a:lvl6pPr>
            <a:lvl7pPr lvl="6" algn="ctr">
              <a:spcBef>
                <a:spcPts val="0"/>
              </a:spcBef>
              <a:spcAft>
                <a:spcPts val="0"/>
              </a:spcAft>
              <a:buSzPts val="4200"/>
              <a:buFont typeface="Lexend"/>
              <a:buNone/>
              <a:defRPr sz="4200">
                <a:latin typeface="Lexend"/>
                <a:ea typeface="Lexend"/>
                <a:cs typeface="Lexend"/>
                <a:sym typeface="Lexend"/>
              </a:defRPr>
            </a:lvl7pPr>
            <a:lvl8pPr lvl="7" algn="ctr">
              <a:spcBef>
                <a:spcPts val="0"/>
              </a:spcBef>
              <a:spcAft>
                <a:spcPts val="0"/>
              </a:spcAft>
              <a:buSzPts val="4200"/>
              <a:buFont typeface="Lexend"/>
              <a:buNone/>
              <a:defRPr sz="4200">
                <a:latin typeface="Lexend"/>
                <a:ea typeface="Lexend"/>
                <a:cs typeface="Lexend"/>
                <a:sym typeface="Lexend"/>
              </a:defRPr>
            </a:lvl8pPr>
            <a:lvl9pPr lvl="8" algn="ctr">
              <a:spcBef>
                <a:spcPts val="0"/>
              </a:spcBef>
              <a:spcAft>
                <a:spcPts val="0"/>
              </a:spcAft>
              <a:buSzPts val="4200"/>
              <a:buFont typeface="Lexend"/>
              <a:buNone/>
              <a:defRPr sz="4200">
                <a:latin typeface="Lexend"/>
                <a:ea typeface="Lexend"/>
                <a:cs typeface="Lexend"/>
                <a:sym typeface="Lexend"/>
              </a:defRPr>
            </a:lvl9pPr>
          </a:lstStyle>
          <a:p>
            <a:endParaRPr/>
          </a:p>
        </p:txBody>
      </p:sp>
      <p:sp>
        <p:nvSpPr>
          <p:cNvPr id="211" name="Google Shape;211;p3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1900">
                <a:latin typeface="Lexend"/>
                <a:ea typeface="Lexend"/>
                <a:cs typeface="Lexend"/>
                <a:sym typeface="Lexend"/>
              </a:defRPr>
            </a:lvl1pPr>
            <a:lvl2pPr lvl="1" algn="ctr">
              <a:lnSpc>
                <a:spcPct val="100000"/>
              </a:lnSpc>
              <a:spcBef>
                <a:spcPts val="0"/>
              </a:spcBef>
              <a:spcAft>
                <a:spcPts val="0"/>
              </a:spcAft>
              <a:buSzPts val="2100"/>
              <a:buFont typeface="Lexend"/>
              <a:buNone/>
              <a:defRPr sz="2100">
                <a:latin typeface="Lexend"/>
                <a:ea typeface="Lexend"/>
                <a:cs typeface="Lexend"/>
                <a:sym typeface="Lexend"/>
              </a:defRPr>
            </a:lvl2pPr>
            <a:lvl3pPr lvl="2" algn="ctr">
              <a:lnSpc>
                <a:spcPct val="100000"/>
              </a:lnSpc>
              <a:spcBef>
                <a:spcPts val="0"/>
              </a:spcBef>
              <a:spcAft>
                <a:spcPts val="0"/>
              </a:spcAft>
              <a:buSzPts val="2100"/>
              <a:buFont typeface="Lexend"/>
              <a:buNone/>
              <a:defRPr sz="2100">
                <a:latin typeface="Lexend"/>
                <a:ea typeface="Lexend"/>
                <a:cs typeface="Lexend"/>
                <a:sym typeface="Lexend"/>
              </a:defRPr>
            </a:lvl3pPr>
            <a:lvl4pPr lvl="3" algn="ctr">
              <a:lnSpc>
                <a:spcPct val="100000"/>
              </a:lnSpc>
              <a:spcBef>
                <a:spcPts val="0"/>
              </a:spcBef>
              <a:spcAft>
                <a:spcPts val="0"/>
              </a:spcAft>
              <a:buSzPts val="2100"/>
              <a:buFont typeface="Lexend"/>
              <a:buNone/>
              <a:defRPr sz="2100">
                <a:latin typeface="Lexend"/>
                <a:ea typeface="Lexend"/>
                <a:cs typeface="Lexend"/>
                <a:sym typeface="Lexend"/>
              </a:defRPr>
            </a:lvl4pPr>
            <a:lvl5pPr lvl="4" algn="ctr">
              <a:lnSpc>
                <a:spcPct val="100000"/>
              </a:lnSpc>
              <a:spcBef>
                <a:spcPts val="0"/>
              </a:spcBef>
              <a:spcAft>
                <a:spcPts val="0"/>
              </a:spcAft>
              <a:buSzPts val="2100"/>
              <a:buFont typeface="Lexend"/>
              <a:buNone/>
              <a:defRPr sz="2100">
                <a:latin typeface="Lexend"/>
                <a:ea typeface="Lexend"/>
                <a:cs typeface="Lexend"/>
                <a:sym typeface="Lexend"/>
              </a:defRPr>
            </a:lvl5pPr>
            <a:lvl6pPr lvl="5" algn="ctr">
              <a:lnSpc>
                <a:spcPct val="100000"/>
              </a:lnSpc>
              <a:spcBef>
                <a:spcPts val="0"/>
              </a:spcBef>
              <a:spcAft>
                <a:spcPts val="0"/>
              </a:spcAft>
              <a:buSzPts val="2100"/>
              <a:buFont typeface="Lexend"/>
              <a:buNone/>
              <a:defRPr sz="2100">
                <a:latin typeface="Lexend"/>
                <a:ea typeface="Lexend"/>
                <a:cs typeface="Lexend"/>
                <a:sym typeface="Lexend"/>
              </a:defRPr>
            </a:lvl6pPr>
            <a:lvl7pPr lvl="6" algn="ctr">
              <a:lnSpc>
                <a:spcPct val="100000"/>
              </a:lnSpc>
              <a:spcBef>
                <a:spcPts val="0"/>
              </a:spcBef>
              <a:spcAft>
                <a:spcPts val="0"/>
              </a:spcAft>
              <a:buSzPts val="2100"/>
              <a:buFont typeface="Lexend"/>
              <a:buNone/>
              <a:defRPr sz="2100">
                <a:latin typeface="Lexend"/>
                <a:ea typeface="Lexend"/>
                <a:cs typeface="Lexend"/>
                <a:sym typeface="Lexend"/>
              </a:defRPr>
            </a:lvl7pPr>
            <a:lvl8pPr lvl="7" algn="ctr">
              <a:lnSpc>
                <a:spcPct val="100000"/>
              </a:lnSpc>
              <a:spcBef>
                <a:spcPts val="0"/>
              </a:spcBef>
              <a:spcAft>
                <a:spcPts val="0"/>
              </a:spcAft>
              <a:buSzPts val="2100"/>
              <a:buFont typeface="Lexend"/>
              <a:buNone/>
              <a:defRPr sz="2100">
                <a:latin typeface="Lexend"/>
                <a:ea typeface="Lexend"/>
                <a:cs typeface="Lexend"/>
                <a:sym typeface="Lexend"/>
              </a:defRPr>
            </a:lvl8pPr>
            <a:lvl9pPr lvl="8" algn="ctr">
              <a:lnSpc>
                <a:spcPct val="100000"/>
              </a:lnSpc>
              <a:spcBef>
                <a:spcPts val="0"/>
              </a:spcBef>
              <a:spcAft>
                <a:spcPts val="0"/>
              </a:spcAft>
              <a:buSzPts val="2100"/>
              <a:buFont typeface="Lexend"/>
              <a:buNone/>
              <a:defRPr sz="2100">
                <a:latin typeface="Lexend"/>
                <a:ea typeface="Lexend"/>
                <a:cs typeface="Lexend"/>
                <a:sym typeface="Lexend"/>
              </a:defRPr>
            </a:lvl9pPr>
          </a:lstStyle>
          <a:p>
            <a:endParaRPr/>
          </a:p>
        </p:txBody>
      </p:sp>
      <p:sp>
        <p:nvSpPr>
          <p:cNvPr id="212" name="Google Shape;212;p36"/>
          <p:cNvSpPr txBox="1">
            <a:spLocks noGrp="1"/>
          </p:cNvSpPr>
          <p:nvPr>
            <p:ph type="body" idx="2"/>
          </p:nvPr>
        </p:nvSpPr>
        <p:spPr>
          <a:xfrm>
            <a:off x="4858050" y="1152475"/>
            <a:ext cx="39999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1pPr>
            <a:lvl2pPr marL="914400" lvl="1"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2pPr>
            <a:lvl3pPr marL="1371600" lvl="2"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3pPr>
            <a:lvl4pPr marL="1828800" lvl="3"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4pPr>
            <a:lvl5pPr marL="2286000" lvl="4"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5pPr>
            <a:lvl6pPr marL="2743200" lvl="5"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6pPr>
            <a:lvl7pPr marL="3200400" lvl="6"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7pPr>
            <a:lvl8pPr marL="3657600" lvl="7"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8pPr>
            <a:lvl9pPr marL="4114800" lvl="8"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9pPr>
          </a:lstStyle>
          <a:p>
            <a:endParaRPr/>
          </a:p>
        </p:txBody>
      </p:sp>
      <p:cxnSp>
        <p:nvCxnSpPr>
          <p:cNvPr id="213" name="Google Shape;213;p36"/>
          <p:cNvCxnSpPr/>
          <p:nvPr/>
        </p:nvCxnSpPr>
        <p:spPr>
          <a:xfrm rot="10800000">
            <a:off x="-155425" y="4913250"/>
            <a:ext cx="8745900" cy="0"/>
          </a:xfrm>
          <a:prstGeom prst="straightConnector1">
            <a:avLst/>
          </a:prstGeom>
          <a:noFill/>
          <a:ln w="9525" cap="flat" cmpd="sng">
            <a:solidFill>
              <a:srgbClr val="EBD4A3"/>
            </a:solidFill>
            <a:prstDash val="solid"/>
            <a:round/>
            <a:headEnd type="none" w="med" len="med"/>
            <a:tailEnd type="none" w="med" len="med"/>
          </a:ln>
        </p:spPr>
      </p:cxnSp>
      <p:pic>
        <p:nvPicPr>
          <p:cNvPr id="214" name="Google Shape;214;p36"/>
          <p:cNvPicPr preferRelativeResize="0"/>
          <p:nvPr/>
        </p:nvPicPr>
        <p:blipFill>
          <a:blip r:embed="rId3">
            <a:alphaModFix/>
          </a:blip>
          <a:stretch>
            <a:fillRect/>
          </a:stretch>
        </p:blipFill>
        <p:spPr>
          <a:xfrm>
            <a:off x="8704012" y="4842777"/>
            <a:ext cx="254813" cy="1409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5">
  <p:cSld name="SECTION_TITLE_AND_DESCRIPTION_1_1_1_1">
    <p:spTree>
      <p:nvGrpSpPr>
        <p:cNvPr id="1" name="Shape 215"/>
        <p:cNvGrpSpPr/>
        <p:nvPr/>
      </p:nvGrpSpPr>
      <p:grpSpPr>
        <a:xfrm>
          <a:off x="0" y="0"/>
          <a:ext cx="0" cy="0"/>
          <a:chOff x="0" y="0"/>
          <a:chExt cx="0" cy="0"/>
        </a:xfrm>
      </p:grpSpPr>
      <p:sp>
        <p:nvSpPr>
          <p:cNvPr id="216" name="Google Shape;216;p37"/>
          <p:cNvSpPr/>
          <p:nvPr/>
        </p:nvSpPr>
        <p:spPr>
          <a:xfrm>
            <a:off x="4572000" y="-125"/>
            <a:ext cx="45720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7" name="Google Shape;217;p37"/>
          <p:cNvPicPr preferRelativeResize="0"/>
          <p:nvPr/>
        </p:nvPicPr>
        <p:blipFill rotWithShape="1">
          <a:blip r:embed="rId2">
            <a:alphaModFix amt="10000"/>
          </a:blip>
          <a:srcRect l="55871" t="8478" r="3813" b="8478"/>
          <a:stretch/>
        </p:blipFill>
        <p:spPr>
          <a:xfrm rot="10800000">
            <a:off x="6476200" y="0"/>
            <a:ext cx="2667802" cy="5143498"/>
          </a:xfrm>
          <a:prstGeom prst="rect">
            <a:avLst/>
          </a:prstGeom>
          <a:noFill/>
          <a:ln>
            <a:noFill/>
          </a:ln>
        </p:spPr>
      </p:pic>
      <p:sp>
        <p:nvSpPr>
          <p:cNvPr id="218" name="Google Shape;218;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5"/>
              </a:buClr>
              <a:buSzPts val="3600"/>
              <a:buFont typeface="Lexend"/>
              <a:buNone/>
              <a:defRPr sz="3600" b="1">
                <a:solidFill>
                  <a:schemeClr val="accent5"/>
                </a:solidFill>
                <a:latin typeface="Lexend"/>
                <a:ea typeface="Lexend"/>
                <a:cs typeface="Lexend"/>
                <a:sym typeface="Lexend"/>
              </a:defRPr>
            </a:lvl1pPr>
            <a:lvl2pPr lvl="1" algn="ctr">
              <a:spcBef>
                <a:spcPts val="0"/>
              </a:spcBef>
              <a:spcAft>
                <a:spcPts val="0"/>
              </a:spcAft>
              <a:buSzPts val="4200"/>
              <a:buFont typeface="Lexend"/>
              <a:buNone/>
              <a:defRPr sz="4200">
                <a:latin typeface="Lexend"/>
                <a:ea typeface="Lexend"/>
                <a:cs typeface="Lexend"/>
                <a:sym typeface="Lexend"/>
              </a:defRPr>
            </a:lvl2pPr>
            <a:lvl3pPr lvl="2" algn="ctr">
              <a:spcBef>
                <a:spcPts val="0"/>
              </a:spcBef>
              <a:spcAft>
                <a:spcPts val="0"/>
              </a:spcAft>
              <a:buSzPts val="4200"/>
              <a:buFont typeface="Lexend"/>
              <a:buNone/>
              <a:defRPr sz="4200">
                <a:latin typeface="Lexend"/>
                <a:ea typeface="Lexend"/>
                <a:cs typeface="Lexend"/>
                <a:sym typeface="Lexend"/>
              </a:defRPr>
            </a:lvl3pPr>
            <a:lvl4pPr lvl="3" algn="ctr">
              <a:spcBef>
                <a:spcPts val="0"/>
              </a:spcBef>
              <a:spcAft>
                <a:spcPts val="0"/>
              </a:spcAft>
              <a:buSzPts val="4200"/>
              <a:buFont typeface="Lexend"/>
              <a:buNone/>
              <a:defRPr sz="4200">
                <a:latin typeface="Lexend"/>
                <a:ea typeface="Lexend"/>
                <a:cs typeface="Lexend"/>
                <a:sym typeface="Lexend"/>
              </a:defRPr>
            </a:lvl4pPr>
            <a:lvl5pPr lvl="4" algn="ctr">
              <a:spcBef>
                <a:spcPts val="0"/>
              </a:spcBef>
              <a:spcAft>
                <a:spcPts val="0"/>
              </a:spcAft>
              <a:buSzPts val="4200"/>
              <a:buFont typeface="Lexend"/>
              <a:buNone/>
              <a:defRPr sz="4200">
                <a:latin typeface="Lexend"/>
                <a:ea typeface="Lexend"/>
                <a:cs typeface="Lexend"/>
                <a:sym typeface="Lexend"/>
              </a:defRPr>
            </a:lvl5pPr>
            <a:lvl6pPr lvl="5" algn="ctr">
              <a:spcBef>
                <a:spcPts val="0"/>
              </a:spcBef>
              <a:spcAft>
                <a:spcPts val="0"/>
              </a:spcAft>
              <a:buSzPts val="4200"/>
              <a:buFont typeface="Lexend"/>
              <a:buNone/>
              <a:defRPr sz="4200">
                <a:latin typeface="Lexend"/>
                <a:ea typeface="Lexend"/>
                <a:cs typeface="Lexend"/>
                <a:sym typeface="Lexend"/>
              </a:defRPr>
            </a:lvl6pPr>
            <a:lvl7pPr lvl="6" algn="ctr">
              <a:spcBef>
                <a:spcPts val="0"/>
              </a:spcBef>
              <a:spcAft>
                <a:spcPts val="0"/>
              </a:spcAft>
              <a:buSzPts val="4200"/>
              <a:buFont typeface="Lexend"/>
              <a:buNone/>
              <a:defRPr sz="4200">
                <a:latin typeface="Lexend"/>
                <a:ea typeface="Lexend"/>
                <a:cs typeface="Lexend"/>
                <a:sym typeface="Lexend"/>
              </a:defRPr>
            </a:lvl7pPr>
            <a:lvl8pPr lvl="7" algn="ctr">
              <a:spcBef>
                <a:spcPts val="0"/>
              </a:spcBef>
              <a:spcAft>
                <a:spcPts val="0"/>
              </a:spcAft>
              <a:buSzPts val="4200"/>
              <a:buFont typeface="Lexend"/>
              <a:buNone/>
              <a:defRPr sz="4200">
                <a:latin typeface="Lexend"/>
                <a:ea typeface="Lexend"/>
                <a:cs typeface="Lexend"/>
                <a:sym typeface="Lexend"/>
              </a:defRPr>
            </a:lvl8pPr>
            <a:lvl9pPr lvl="8" algn="ctr">
              <a:spcBef>
                <a:spcPts val="0"/>
              </a:spcBef>
              <a:spcAft>
                <a:spcPts val="0"/>
              </a:spcAft>
              <a:buSzPts val="4200"/>
              <a:buFont typeface="Lexend"/>
              <a:buNone/>
              <a:defRPr sz="4200">
                <a:latin typeface="Lexend"/>
                <a:ea typeface="Lexend"/>
                <a:cs typeface="Lexend"/>
                <a:sym typeface="Lexend"/>
              </a:defRPr>
            </a:lvl9pPr>
          </a:lstStyle>
          <a:p>
            <a:endParaRPr/>
          </a:p>
        </p:txBody>
      </p:sp>
      <p:sp>
        <p:nvSpPr>
          <p:cNvPr id="219" name="Google Shape;219;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900"/>
              <a:buFont typeface="Lexend"/>
              <a:buNone/>
              <a:defRPr sz="1900">
                <a:latin typeface="Lexend"/>
                <a:ea typeface="Lexend"/>
                <a:cs typeface="Lexend"/>
                <a:sym typeface="Lexend"/>
              </a:defRPr>
            </a:lvl1pPr>
            <a:lvl2pPr lvl="1" algn="ctr">
              <a:lnSpc>
                <a:spcPct val="100000"/>
              </a:lnSpc>
              <a:spcBef>
                <a:spcPts val="0"/>
              </a:spcBef>
              <a:spcAft>
                <a:spcPts val="0"/>
              </a:spcAft>
              <a:buSzPts val="2100"/>
              <a:buFont typeface="Lexend"/>
              <a:buNone/>
              <a:defRPr sz="2100">
                <a:latin typeface="Lexend"/>
                <a:ea typeface="Lexend"/>
                <a:cs typeface="Lexend"/>
                <a:sym typeface="Lexend"/>
              </a:defRPr>
            </a:lvl2pPr>
            <a:lvl3pPr lvl="2" algn="ctr">
              <a:lnSpc>
                <a:spcPct val="100000"/>
              </a:lnSpc>
              <a:spcBef>
                <a:spcPts val="0"/>
              </a:spcBef>
              <a:spcAft>
                <a:spcPts val="0"/>
              </a:spcAft>
              <a:buSzPts val="2100"/>
              <a:buFont typeface="Lexend"/>
              <a:buNone/>
              <a:defRPr sz="2100">
                <a:latin typeface="Lexend"/>
                <a:ea typeface="Lexend"/>
                <a:cs typeface="Lexend"/>
                <a:sym typeface="Lexend"/>
              </a:defRPr>
            </a:lvl3pPr>
            <a:lvl4pPr lvl="3" algn="ctr">
              <a:lnSpc>
                <a:spcPct val="100000"/>
              </a:lnSpc>
              <a:spcBef>
                <a:spcPts val="0"/>
              </a:spcBef>
              <a:spcAft>
                <a:spcPts val="0"/>
              </a:spcAft>
              <a:buSzPts val="2100"/>
              <a:buFont typeface="Lexend"/>
              <a:buNone/>
              <a:defRPr sz="2100">
                <a:latin typeface="Lexend"/>
                <a:ea typeface="Lexend"/>
                <a:cs typeface="Lexend"/>
                <a:sym typeface="Lexend"/>
              </a:defRPr>
            </a:lvl4pPr>
            <a:lvl5pPr lvl="4" algn="ctr">
              <a:lnSpc>
                <a:spcPct val="100000"/>
              </a:lnSpc>
              <a:spcBef>
                <a:spcPts val="0"/>
              </a:spcBef>
              <a:spcAft>
                <a:spcPts val="0"/>
              </a:spcAft>
              <a:buSzPts val="2100"/>
              <a:buFont typeface="Lexend"/>
              <a:buNone/>
              <a:defRPr sz="2100">
                <a:latin typeface="Lexend"/>
                <a:ea typeface="Lexend"/>
                <a:cs typeface="Lexend"/>
                <a:sym typeface="Lexend"/>
              </a:defRPr>
            </a:lvl5pPr>
            <a:lvl6pPr lvl="5" algn="ctr">
              <a:lnSpc>
                <a:spcPct val="100000"/>
              </a:lnSpc>
              <a:spcBef>
                <a:spcPts val="0"/>
              </a:spcBef>
              <a:spcAft>
                <a:spcPts val="0"/>
              </a:spcAft>
              <a:buSzPts val="2100"/>
              <a:buFont typeface="Lexend"/>
              <a:buNone/>
              <a:defRPr sz="2100">
                <a:latin typeface="Lexend"/>
                <a:ea typeface="Lexend"/>
                <a:cs typeface="Lexend"/>
                <a:sym typeface="Lexend"/>
              </a:defRPr>
            </a:lvl6pPr>
            <a:lvl7pPr lvl="6" algn="ctr">
              <a:lnSpc>
                <a:spcPct val="100000"/>
              </a:lnSpc>
              <a:spcBef>
                <a:spcPts val="0"/>
              </a:spcBef>
              <a:spcAft>
                <a:spcPts val="0"/>
              </a:spcAft>
              <a:buSzPts val="2100"/>
              <a:buFont typeface="Lexend"/>
              <a:buNone/>
              <a:defRPr sz="2100">
                <a:latin typeface="Lexend"/>
                <a:ea typeface="Lexend"/>
                <a:cs typeface="Lexend"/>
                <a:sym typeface="Lexend"/>
              </a:defRPr>
            </a:lvl7pPr>
            <a:lvl8pPr lvl="7" algn="ctr">
              <a:lnSpc>
                <a:spcPct val="100000"/>
              </a:lnSpc>
              <a:spcBef>
                <a:spcPts val="0"/>
              </a:spcBef>
              <a:spcAft>
                <a:spcPts val="0"/>
              </a:spcAft>
              <a:buSzPts val="2100"/>
              <a:buFont typeface="Lexend"/>
              <a:buNone/>
              <a:defRPr sz="2100">
                <a:latin typeface="Lexend"/>
                <a:ea typeface="Lexend"/>
                <a:cs typeface="Lexend"/>
                <a:sym typeface="Lexend"/>
              </a:defRPr>
            </a:lvl8pPr>
            <a:lvl9pPr lvl="8" algn="ctr">
              <a:lnSpc>
                <a:spcPct val="100000"/>
              </a:lnSpc>
              <a:spcBef>
                <a:spcPts val="0"/>
              </a:spcBef>
              <a:spcAft>
                <a:spcPts val="0"/>
              </a:spcAft>
              <a:buSzPts val="2100"/>
              <a:buFont typeface="Lexend"/>
              <a:buNone/>
              <a:defRPr sz="2100">
                <a:latin typeface="Lexend"/>
                <a:ea typeface="Lexend"/>
                <a:cs typeface="Lexend"/>
                <a:sym typeface="Lexend"/>
              </a:defRPr>
            </a:lvl9pPr>
          </a:lstStyle>
          <a:p>
            <a:endParaRPr/>
          </a:p>
        </p:txBody>
      </p:sp>
      <p:sp>
        <p:nvSpPr>
          <p:cNvPr id="220" name="Google Shape;220;p37"/>
          <p:cNvSpPr txBox="1">
            <a:spLocks noGrp="1"/>
          </p:cNvSpPr>
          <p:nvPr>
            <p:ph type="body" idx="2"/>
          </p:nvPr>
        </p:nvSpPr>
        <p:spPr>
          <a:xfrm>
            <a:off x="4858050" y="1152475"/>
            <a:ext cx="39999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1pPr>
            <a:lvl2pPr marL="914400" lvl="1"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2pPr>
            <a:lvl3pPr marL="1371600" lvl="2"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3pPr>
            <a:lvl4pPr marL="1828800" lvl="3"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4pPr>
            <a:lvl5pPr marL="2286000" lvl="4"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5pPr>
            <a:lvl6pPr marL="2743200" lvl="5"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6pPr>
            <a:lvl7pPr marL="3200400" lvl="6"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7pPr>
            <a:lvl8pPr marL="3657600" lvl="7"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8pPr>
            <a:lvl9pPr marL="4114800" lvl="8" indent="-330200">
              <a:spcBef>
                <a:spcPts val="0"/>
              </a:spcBef>
              <a:spcAft>
                <a:spcPts val="0"/>
              </a:spcAft>
              <a:buClr>
                <a:schemeClr val="lt1"/>
              </a:buClr>
              <a:buSzPts val="1600"/>
              <a:buFont typeface="Lexend"/>
              <a:buChar char="■"/>
              <a:defRPr sz="1600">
                <a:solidFill>
                  <a:schemeClr val="lt1"/>
                </a:solidFill>
                <a:latin typeface="Lexend"/>
                <a:ea typeface="Lexend"/>
                <a:cs typeface="Lexend"/>
                <a:sym typeface="Lexend"/>
              </a:defRPr>
            </a:lvl9pPr>
          </a:lstStyle>
          <a:p>
            <a:endParaRPr/>
          </a:p>
        </p:txBody>
      </p:sp>
      <p:cxnSp>
        <p:nvCxnSpPr>
          <p:cNvPr id="221" name="Google Shape;221;p37"/>
          <p:cNvCxnSpPr/>
          <p:nvPr/>
        </p:nvCxnSpPr>
        <p:spPr>
          <a:xfrm rot="10800000">
            <a:off x="-155425" y="4913250"/>
            <a:ext cx="8745900" cy="0"/>
          </a:xfrm>
          <a:prstGeom prst="straightConnector1">
            <a:avLst/>
          </a:prstGeom>
          <a:noFill/>
          <a:ln w="9525" cap="flat" cmpd="sng">
            <a:solidFill>
              <a:srgbClr val="EBD4A3"/>
            </a:solidFill>
            <a:prstDash val="solid"/>
            <a:round/>
            <a:headEnd type="none" w="med" len="med"/>
            <a:tailEnd type="none" w="med" len="med"/>
          </a:ln>
        </p:spPr>
      </p:cxnSp>
      <p:pic>
        <p:nvPicPr>
          <p:cNvPr id="222" name="Google Shape;222;p37"/>
          <p:cNvPicPr preferRelativeResize="0"/>
          <p:nvPr/>
        </p:nvPicPr>
        <p:blipFill>
          <a:blip r:embed="rId3">
            <a:alphaModFix/>
          </a:blip>
          <a:stretch>
            <a:fillRect/>
          </a:stretch>
        </p:blipFill>
        <p:spPr>
          <a:xfrm>
            <a:off x="8704012" y="4842777"/>
            <a:ext cx="254813" cy="1409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White">
  <p:cSld name="BLANK_1">
    <p:spTree>
      <p:nvGrpSpPr>
        <p:cNvPr id="1" name="Shape 223"/>
        <p:cNvGrpSpPr/>
        <p:nvPr/>
      </p:nvGrpSpPr>
      <p:grpSpPr>
        <a:xfrm>
          <a:off x="0" y="0"/>
          <a:ext cx="0" cy="0"/>
          <a:chOff x="0" y="0"/>
          <a:chExt cx="0" cy="0"/>
        </a:xfrm>
      </p:grpSpPr>
      <p:pic>
        <p:nvPicPr>
          <p:cNvPr id="224" name="Google Shape;224;p38"/>
          <p:cNvPicPr preferRelativeResize="0"/>
          <p:nvPr/>
        </p:nvPicPr>
        <p:blipFill>
          <a:blip r:embed="rId2">
            <a:alphaModFix/>
          </a:blip>
          <a:stretch>
            <a:fillRect/>
          </a:stretch>
        </p:blipFill>
        <p:spPr>
          <a:xfrm>
            <a:off x="8651525" y="4770150"/>
            <a:ext cx="359774" cy="28620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9"/>
        <p:cNvGrpSpPr/>
        <p:nvPr/>
      </p:nvGrpSpPr>
      <p:grpSpPr>
        <a:xfrm>
          <a:off x="0" y="0"/>
          <a:ext cx="0" cy="0"/>
          <a:chOff x="0" y="0"/>
          <a:chExt cx="0" cy="0"/>
        </a:xfrm>
      </p:grpSpPr>
      <p:sp>
        <p:nvSpPr>
          <p:cNvPr id="230" name="Google Shape;230;p4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31" name="Google Shape;231;p4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2" name="Google Shape;232;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3"/>
        <p:cNvGrpSpPr/>
        <p:nvPr/>
      </p:nvGrpSpPr>
      <p:grpSpPr>
        <a:xfrm>
          <a:off x="0" y="0"/>
          <a:ext cx="0" cy="0"/>
          <a:chOff x="0" y="0"/>
          <a:chExt cx="0" cy="0"/>
        </a:xfrm>
      </p:grpSpPr>
      <p:sp>
        <p:nvSpPr>
          <p:cNvPr id="234" name="Google Shape;234;p4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5" name="Google Shape;235;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Copper" type="tx">
  <p:cSld name="TITLE_AND_BODY">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Lexend"/>
              <a:buNone/>
              <a:defRPr b="1">
                <a:solidFill>
                  <a:schemeClr val="accent2"/>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25" name="Google Shape;25;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2"/>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1"/>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26" name="Google Shape;26;p5"/>
          <p:cNvPicPr preferRelativeResize="0"/>
          <p:nvPr/>
        </p:nvPicPr>
        <p:blipFill rotWithShape="1">
          <a:blip r:embed="rId2">
            <a:alphaModFix amt="30000"/>
          </a:blip>
          <a:srcRect r="52015"/>
          <a:stretch/>
        </p:blipFill>
        <p:spPr>
          <a:xfrm>
            <a:off x="6674584" y="0"/>
            <a:ext cx="2469417" cy="5143502"/>
          </a:xfrm>
          <a:prstGeom prst="rect">
            <a:avLst/>
          </a:prstGeom>
          <a:noFill/>
          <a:ln>
            <a:noFill/>
          </a:ln>
        </p:spPr>
      </p:pic>
      <p:sp>
        <p:nvSpPr>
          <p:cNvPr id="27" name="Google Shape;27;p5"/>
          <p:cNvSpPr/>
          <p:nvPr/>
        </p:nvSpPr>
        <p:spPr>
          <a:xfrm>
            <a:off x="-14575" y="4736425"/>
            <a:ext cx="413700" cy="413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pic>
        <p:nvPicPr>
          <p:cNvPr id="28" name="Google Shape;28;p5"/>
          <p:cNvPicPr preferRelativeResize="0"/>
          <p:nvPr/>
        </p:nvPicPr>
        <p:blipFill>
          <a:blip r:embed="rId3">
            <a:alphaModFix/>
          </a:blip>
          <a:stretch>
            <a:fillRect/>
          </a:stretch>
        </p:blipFill>
        <p:spPr>
          <a:xfrm>
            <a:off x="64875" y="4872814"/>
            <a:ext cx="254813" cy="14092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6"/>
        <p:cNvGrpSpPr/>
        <p:nvPr/>
      </p:nvGrpSpPr>
      <p:grpSpPr>
        <a:xfrm>
          <a:off x="0" y="0"/>
          <a:ext cx="0" cy="0"/>
          <a:chOff x="0" y="0"/>
          <a:chExt cx="0" cy="0"/>
        </a:xfrm>
      </p:grpSpPr>
      <p:sp>
        <p:nvSpPr>
          <p:cNvPr id="237" name="Google Shape;237;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8" name="Google Shape;238;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39" name="Google Shape;239;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0"/>
        <p:cNvGrpSpPr/>
        <p:nvPr/>
      </p:nvGrpSpPr>
      <p:grpSpPr>
        <a:xfrm>
          <a:off x="0" y="0"/>
          <a:ext cx="0" cy="0"/>
          <a:chOff x="0" y="0"/>
          <a:chExt cx="0" cy="0"/>
        </a:xfrm>
      </p:grpSpPr>
      <p:sp>
        <p:nvSpPr>
          <p:cNvPr id="241" name="Google Shape;241;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2" name="Google Shape;242;p4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3" name="Google Shape;243;p4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4" name="Google Shape;244;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5"/>
        <p:cNvGrpSpPr/>
        <p:nvPr/>
      </p:nvGrpSpPr>
      <p:grpSpPr>
        <a:xfrm>
          <a:off x="0" y="0"/>
          <a:ext cx="0" cy="0"/>
          <a:chOff x="0" y="0"/>
          <a:chExt cx="0" cy="0"/>
        </a:xfrm>
      </p:grpSpPr>
      <p:sp>
        <p:nvSpPr>
          <p:cNvPr id="246" name="Google Shape;246;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7" name="Google Shape;247;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8"/>
        <p:cNvGrpSpPr/>
        <p:nvPr/>
      </p:nvGrpSpPr>
      <p:grpSpPr>
        <a:xfrm>
          <a:off x="0" y="0"/>
          <a:ext cx="0" cy="0"/>
          <a:chOff x="0" y="0"/>
          <a:chExt cx="0" cy="0"/>
        </a:xfrm>
      </p:grpSpPr>
      <p:sp>
        <p:nvSpPr>
          <p:cNvPr id="249" name="Google Shape;249;p4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50" name="Google Shape;250;p4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51" name="Google Shape;251;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2"/>
        <p:cNvGrpSpPr/>
        <p:nvPr/>
      </p:nvGrpSpPr>
      <p:grpSpPr>
        <a:xfrm>
          <a:off x="0" y="0"/>
          <a:ext cx="0" cy="0"/>
          <a:chOff x="0" y="0"/>
          <a:chExt cx="0" cy="0"/>
        </a:xfrm>
      </p:grpSpPr>
      <p:sp>
        <p:nvSpPr>
          <p:cNvPr id="253" name="Google Shape;253;p4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54" name="Google Shape;25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5"/>
        <p:cNvGrpSpPr/>
        <p:nvPr/>
      </p:nvGrpSpPr>
      <p:grpSpPr>
        <a:xfrm>
          <a:off x="0" y="0"/>
          <a:ext cx="0" cy="0"/>
          <a:chOff x="0" y="0"/>
          <a:chExt cx="0" cy="0"/>
        </a:xfrm>
      </p:grpSpPr>
      <p:sp>
        <p:nvSpPr>
          <p:cNvPr id="256" name="Google Shape;256;p4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58" name="Google Shape;258;p4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9" name="Google Shape;259;p4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60" name="Google Shape;260;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1"/>
        <p:cNvGrpSpPr/>
        <p:nvPr/>
      </p:nvGrpSpPr>
      <p:grpSpPr>
        <a:xfrm>
          <a:off x="0" y="0"/>
          <a:ext cx="0" cy="0"/>
          <a:chOff x="0" y="0"/>
          <a:chExt cx="0" cy="0"/>
        </a:xfrm>
      </p:grpSpPr>
      <p:sp>
        <p:nvSpPr>
          <p:cNvPr id="262" name="Google Shape;262;p4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63" name="Google Shape;263;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4"/>
        <p:cNvGrpSpPr/>
        <p:nvPr/>
      </p:nvGrpSpPr>
      <p:grpSpPr>
        <a:xfrm>
          <a:off x="0" y="0"/>
          <a:ext cx="0" cy="0"/>
          <a:chOff x="0" y="0"/>
          <a:chExt cx="0" cy="0"/>
        </a:xfrm>
      </p:grpSpPr>
      <p:sp>
        <p:nvSpPr>
          <p:cNvPr id="265" name="Google Shape;265;p4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66" name="Google Shape;266;p4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67" name="Google Shape;267;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8"/>
        <p:cNvGrpSpPr/>
        <p:nvPr/>
      </p:nvGrpSpPr>
      <p:grpSpPr>
        <a:xfrm>
          <a:off x="0" y="0"/>
          <a:ext cx="0" cy="0"/>
          <a:chOff x="0" y="0"/>
          <a:chExt cx="0" cy="0"/>
        </a:xfrm>
      </p:grpSpPr>
      <p:sp>
        <p:nvSpPr>
          <p:cNvPr id="269" name="Google Shape;269;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5 Full Color, GTO Title and Subtitle">
  <p:cSld name="SECTION_HEADER_2_1_1_2_1_1">
    <p:bg>
      <p:bgPr>
        <a:gradFill>
          <a:gsLst>
            <a:gs pos="0">
              <a:srgbClr val="436786"/>
            </a:gs>
            <a:gs pos="100000">
              <a:srgbClr val="093153"/>
            </a:gs>
          </a:gsLst>
          <a:lin ang="5400012" scaled="0"/>
        </a:gradFill>
        <a:effectLst/>
      </p:bgPr>
    </p:bg>
    <p:spTree>
      <p:nvGrpSpPr>
        <p:cNvPr id="1" name="Shape 270"/>
        <p:cNvGrpSpPr/>
        <p:nvPr/>
      </p:nvGrpSpPr>
      <p:grpSpPr>
        <a:xfrm>
          <a:off x="0" y="0"/>
          <a:ext cx="0" cy="0"/>
          <a:chOff x="0" y="0"/>
          <a:chExt cx="0" cy="0"/>
        </a:xfrm>
      </p:grpSpPr>
      <p:sp>
        <p:nvSpPr>
          <p:cNvPr id="271" name="Google Shape;271;p51"/>
          <p:cNvSpPr txBox="1">
            <a:spLocks noGrp="1"/>
          </p:cNvSpPr>
          <p:nvPr>
            <p:ph type="sldNum" idx="12"/>
          </p:nvPr>
        </p:nvSpPr>
        <p:spPr>
          <a:xfrm>
            <a:off x="8548650" y="4838523"/>
            <a:ext cx="548700" cy="294600"/>
          </a:xfrm>
          <a:prstGeom prst="rect">
            <a:avLst/>
          </a:prstGeom>
        </p:spPr>
        <p:txBody>
          <a:bodyPr spcFirstLastPara="1" wrap="square" lIns="91425" tIns="91425" rIns="91425" bIns="91425" anchor="ctr" anchorCtr="0">
            <a:normAutofit fontScale="85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272" name="Google Shape;272;p51"/>
          <p:cNvCxnSpPr/>
          <p:nvPr/>
        </p:nvCxnSpPr>
        <p:spPr>
          <a:xfrm>
            <a:off x="215700" y="1004900"/>
            <a:ext cx="8712600" cy="0"/>
          </a:xfrm>
          <a:prstGeom prst="straightConnector1">
            <a:avLst/>
          </a:prstGeom>
          <a:noFill/>
          <a:ln w="28575" cap="flat" cmpd="sng">
            <a:solidFill>
              <a:srgbClr val="FFFFFF"/>
            </a:solidFill>
            <a:prstDash val="solid"/>
            <a:round/>
            <a:headEnd type="none" w="med" len="med"/>
            <a:tailEnd type="none" w="med" len="med"/>
          </a:ln>
        </p:spPr>
      </p:cxnSp>
      <p:sp>
        <p:nvSpPr>
          <p:cNvPr id="273" name="Google Shape;273;p51"/>
          <p:cNvSpPr txBox="1">
            <a:spLocks noGrp="1"/>
          </p:cNvSpPr>
          <p:nvPr>
            <p:ph type="ctrTitle"/>
          </p:nvPr>
        </p:nvSpPr>
        <p:spPr>
          <a:xfrm>
            <a:off x="134950" y="-15100"/>
            <a:ext cx="8520600" cy="6105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Font typeface="Lato"/>
              <a:buNone/>
              <a:defRPr sz="2400" b="1">
                <a:solidFill>
                  <a:srgbClr val="FFFFFF"/>
                </a:solidFill>
                <a:latin typeface="Lato"/>
                <a:ea typeface="Lato"/>
                <a:cs typeface="Lato"/>
                <a:sym typeface="Lato"/>
              </a:defRPr>
            </a:lvl1pPr>
            <a:lvl2pPr lvl="1" rtl="0">
              <a:spcBef>
                <a:spcPts val="0"/>
              </a:spcBef>
              <a:spcAft>
                <a:spcPts val="0"/>
              </a:spcAft>
              <a:buSzPts val="2400"/>
              <a:buFont typeface="Lato"/>
              <a:buNone/>
              <a:defRPr sz="2400">
                <a:latin typeface="Lato"/>
                <a:ea typeface="Lato"/>
                <a:cs typeface="Lato"/>
                <a:sym typeface="Lato"/>
              </a:defRPr>
            </a:lvl2pPr>
            <a:lvl3pPr lvl="2" rtl="0">
              <a:spcBef>
                <a:spcPts val="0"/>
              </a:spcBef>
              <a:spcAft>
                <a:spcPts val="0"/>
              </a:spcAft>
              <a:buSzPts val="2400"/>
              <a:buFont typeface="Lato"/>
              <a:buNone/>
              <a:defRPr sz="2400">
                <a:latin typeface="Lato"/>
                <a:ea typeface="Lato"/>
                <a:cs typeface="Lato"/>
                <a:sym typeface="Lato"/>
              </a:defRPr>
            </a:lvl3pPr>
            <a:lvl4pPr lvl="3" rtl="0">
              <a:spcBef>
                <a:spcPts val="0"/>
              </a:spcBef>
              <a:spcAft>
                <a:spcPts val="0"/>
              </a:spcAft>
              <a:buSzPts val="2400"/>
              <a:buFont typeface="Lato"/>
              <a:buNone/>
              <a:defRPr sz="2400">
                <a:latin typeface="Lato"/>
                <a:ea typeface="Lato"/>
                <a:cs typeface="Lato"/>
                <a:sym typeface="Lato"/>
              </a:defRPr>
            </a:lvl4pPr>
            <a:lvl5pPr lvl="4" rtl="0">
              <a:spcBef>
                <a:spcPts val="0"/>
              </a:spcBef>
              <a:spcAft>
                <a:spcPts val="0"/>
              </a:spcAft>
              <a:buSzPts val="2400"/>
              <a:buFont typeface="Lato"/>
              <a:buNone/>
              <a:defRPr sz="2400">
                <a:latin typeface="Lato"/>
                <a:ea typeface="Lato"/>
                <a:cs typeface="Lato"/>
                <a:sym typeface="Lato"/>
              </a:defRPr>
            </a:lvl5pPr>
            <a:lvl6pPr lvl="5" rtl="0">
              <a:spcBef>
                <a:spcPts val="0"/>
              </a:spcBef>
              <a:spcAft>
                <a:spcPts val="0"/>
              </a:spcAft>
              <a:buSzPts val="2400"/>
              <a:buFont typeface="Lato"/>
              <a:buNone/>
              <a:defRPr sz="2400">
                <a:latin typeface="Lato"/>
                <a:ea typeface="Lato"/>
                <a:cs typeface="Lato"/>
                <a:sym typeface="Lato"/>
              </a:defRPr>
            </a:lvl6pPr>
            <a:lvl7pPr lvl="6" rtl="0">
              <a:spcBef>
                <a:spcPts val="0"/>
              </a:spcBef>
              <a:spcAft>
                <a:spcPts val="0"/>
              </a:spcAft>
              <a:buSzPts val="2400"/>
              <a:buFont typeface="Lato"/>
              <a:buNone/>
              <a:defRPr sz="2400">
                <a:latin typeface="Lato"/>
                <a:ea typeface="Lato"/>
                <a:cs typeface="Lato"/>
                <a:sym typeface="Lato"/>
              </a:defRPr>
            </a:lvl7pPr>
            <a:lvl8pPr lvl="7" rtl="0">
              <a:spcBef>
                <a:spcPts val="0"/>
              </a:spcBef>
              <a:spcAft>
                <a:spcPts val="0"/>
              </a:spcAft>
              <a:buSzPts val="2400"/>
              <a:buFont typeface="Lato"/>
              <a:buNone/>
              <a:defRPr sz="2400">
                <a:latin typeface="Lato"/>
                <a:ea typeface="Lato"/>
                <a:cs typeface="Lato"/>
                <a:sym typeface="Lato"/>
              </a:defRPr>
            </a:lvl8pPr>
            <a:lvl9pPr lvl="8" rtl="0">
              <a:spcBef>
                <a:spcPts val="0"/>
              </a:spcBef>
              <a:spcAft>
                <a:spcPts val="0"/>
              </a:spcAft>
              <a:buSzPts val="2400"/>
              <a:buFont typeface="Lato"/>
              <a:buNone/>
              <a:defRPr sz="2400">
                <a:latin typeface="Lato"/>
                <a:ea typeface="Lato"/>
                <a:cs typeface="Lato"/>
                <a:sym typeface="Lato"/>
              </a:defRPr>
            </a:lvl9pPr>
          </a:lstStyle>
          <a:p>
            <a:endParaRPr/>
          </a:p>
        </p:txBody>
      </p:sp>
      <p:sp>
        <p:nvSpPr>
          <p:cNvPr id="274" name="Google Shape;274;p51"/>
          <p:cNvSpPr txBox="1">
            <a:spLocks noGrp="1"/>
          </p:cNvSpPr>
          <p:nvPr>
            <p:ph type="subTitle" idx="1"/>
          </p:nvPr>
        </p:nvSpPr>
        <p:spPr>
          <a:xfrm>
            <a:off x="134950" y="504063"/>
            <a:ext cx="8520600" cy="51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1pPr>
            <a:lvl2pPr lvl="1"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2pPr>
            <a:lvl3pPr lvl="2"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3pPr>
            <a:lvl4pPr lvl="3"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4pPr>
            <a:lvl5pPr lvl="4"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5pPr>
            <a:lvl6pPr lvl="5"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6pPr>
            <a:lvl7pPr lvl="6"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7pPr>
            <a:lvl8pPr lvl="7"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8pPr>
            <a:lvl9pPr lvl="8"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9pPr>
          </a:lstStyle>
          <a:p>
            <a:endParaRPr/>
          </a:p>
        </p:txBody>
      </p:sp>
      <p:sp>
        <p:nvSpPr>
          <p:cNvPr id="275" name="Google Shape;275;p51"/>
          <p:cNvSpPr txBox="1">
            <a:spLocks noGrp="1"/>
          </p:cNvSpPr>
          <p:nvPr>
            <p:ph type="body" idx="2"/>
          </p:nvPr>
        </p:nvSpPr>
        <p:spPr>
          <a:xfrm>
            <a:off x="235500" y="1152475"/>
            <a:ext cx="8520600" cy="3416400"/>
          </a:xfrm>
          <a:prstGeom prst="rect">
            <a:avLst/>
          </a:prstGeom>
        </p:spPr>
        <p:txBody>
          <a:bodyPr spcFirstLastPara="1" wrap="square" lIns="91425" tIns="91425" rIns="91425" bIns="91425" anchor="t" anchorCtr="0">
            <a:normAutofit/>
          </a:bodyPr>
          <a:lstStyle>
            <a:lvl1pPr marL="457200" lvl="0" indent="-381000" rtl="0">
              <a:lnSpc>
                <a:spcPct val="100000"/>
              </a:lnSpc>
              <a:spcBef>
                <a:spcPts val="0"/>
              </a:spcBef>
              <a:spcAft>
                <a:spcPts val="0"/>
              </a:spcAft>
              <a:buClr>
                <a:srgbClr val="FFFFFF"/>
              </a:buClr>
              <a:buSzPts val="2400"/>
              <a:buFont typeface="Lato"/>
              <a:buChar char="●"/>
              <a:defRPr sz="2400">
                <a:solidFill>
                  <a:srgbClr val="FFFFFF"/>
                </a:solidFill>
                <a:latin typeface="Lato"/>
                <a:ea typeface="Lato"/>
                <a:cs typeface="Lato"/>
                <a:sym typeface="Lato"/>
              </a:defRPr>
            </a:lvl1pPr>
            <a:lvl2pPr marL="914400" lvl="1" indent="-368300" rtl="0">
              <a:lnSpc>
                <a:spcPct val="100000"/>
              </a:lnSpc>
              <a:spcBef>
                <a:spcPts val="600"/>
              </a:spcBef>
              <a:spcAft>
                <a:spcPts val="0"/>
              </a:spcAft>
              <a:buClr>
                <a:srgbClr val="FFFFFF"/>
              </a:buClr>
              <a:buSzPts val="2200"/>
              <a:buFont typeface="Lato"/>
              <a:buChar char="○"/>
              <a:defRPr sz="2200">
                <a:solidFill>
                  <a:srgbClr val="FFFFFF"/>
                </a:solidFill>
                <a:latin typeface="Lato"/>
                <a:ea typeface="Lato"/>
                <a:cs typeface="Lato"/>
                <a:sym typeface="Lato"/>
              </a:defRPr>
            </a:lvl2pPr>
            <a:lvl3pPr marL="1371600" lvl="2" indent="-355600" rtl="0">
              <a:lnSpc>
                <a:spcPct val="100000"/>
              </a:lnSpc>
              <a:spcBef>
                <a:spcPts val="600"/>
              </a:spcBef>
              <a:spcAft>
                <a:spcPts val="0"/>
              </a:spcAft>
              <a:buClr>
                <a:srgbClr val="FFFFFF"/>
              </a:buClr>
              <a:buSzPts val="2000"/>
              <a:buFont typeface="Lato"/>
              <a:buChar char="■"/>
              <a:defRPr sz="2000">
                <a:solidFill>
                  <a:srgbClr val="FFFFFF"/>
                </a:solidFill>
                <a:latin typeface="Lato"/>
                <a:ea typeface="Lato"/>
                <a:cs typeface="Lato"/>
                <a:sym typeface="Lato"/>
              </a:defRPr>
            </a:lvl3pPr>
            <a:lvl4pPr marL="1828800" lvl="3" indent="-342900" rtl="0">
              <a:lnSpc>
                <a:spcPct val="100000"/>
              </a:lnSpc>
              <a:spcBef>
                <a:spcPts val="600"/>
              </a:spcBef>
              <a:spcAft>
                <a:spcPts val="0"/>
              </a:spcAft>
              <a:buClr>
                <a:srgbClr val="FFFFFF"/>
              </a:buClr>
              <a:buSzPts val="1800"/>
              <a:buFont typeface="Lato"/>
              <a:buChar char="●"/>
              <a:defRPr sz="1800">
                <a:solidFill>
                  <a:srgbClr val="FFFFFF"/>
                </a:solidFill>
                <a:latin typeface="Lato"/>
                <a:ea typeface="Lato"/>
                <a:cs typeface="Lato"/>
                <a:sym typeface="Lato"/>
              </a:defRPr>
            </a:lvl4pPr>
            <a:lvl5pPr marL="2286000" lvl="4" indent="-342900" rtl="0">
              <a:lnSpc>
                <a:spcPct val="100000"/>
              </a:lnSpc>
              <a:spcBef>
                <a:spcPts val="600"/>
              </a:spcBef>
              <a:spcAft>
                <a:spcPts val="0"/>
              </a:spcAft>
              <a:buClr>
                <a:srgbClr val="FFFFFF"/>
              </a:buClr>
              <a:buSzPts val="1800"/>
              <a:buFont typeface="Lato"/>
              <a:buChar char="○"/>
              <a:defRPr sz="1800">
                <a:solidFill>
                  <a:srgbClr val="FFFFFF"/>
                </a:solidFill>
                <a:latin typeface="Lato"/>
                <a:ea typeface="Lato"/>
                <a:cs typeface="Lato"/>
                <a:sym typeface="Lato"/>
              </a:defRPr>
            </a:lvl5pPr>
            <a:lvl6pPr marL="2743200" lvl="5" indent="-342900" rtl="0">
              <a:lnSpc>
                <a:spcPct val="100000"/>
              </a:lnSpc>
              <a:spcBef>
                <a:spcPts val="600"/>
              </a:spcBef>
              <a:spcAft>
                <a:spcPts val="0"/>
              </a:spcAft>
              <a:buClr>
                <a:srgbClr val="FFFFFF"/>
              </a:buClr>
              <a:buSzPts val="1800"/>
              <a:buFont typeface="Lato"/>
              <a:buChar char="■"/>
              <a:defRPr sz="1800">
                <a:solidFill>
                  <a:srgbClr val="FFFFFF"/>
                </a:solidFill>
                <a:latin typeface="Lato"/>
                <a:ea typeface="Lato"/>
                <a:cs typeface="Lato"/>
                <a:sym typeface="Lato"/>
              </a:defRPr>
            </a:lvl6pPr>
            <a:lvl7pPr marL="3200400" lvl="6" indent="-342900" rtl="0">
              <a:lnSpc>
                <a:spcPct val="100000"/>
              </a:lnSpc>
              <a:spcBef>
                <a:spcPts val="600"/>
              </a:spcBef>
              <a:spcAft>
                <a:spcPts val="0"/>
              </a:spcAft>
              <a:buClr>
                <a:srgbClr val="FFFFFF"/>
              </a:buClr>
              <a:buSzPts val="1800"/>
              <a:buFont typeface="Lato"/>
              <a:buChar char="●"/>
              <a:defRPr sz="1800">
                <a:solidFill>
                  <a:srgbClr val="FFFFFF"/>
                </a:solidFill>
                <a:latin typeface="Lato"/>
                <a:ea typeface="Lato"/>
                <a:cs typeface="Lato"/>
                <a:sym typeface="Lato"/>
              </a:defRPr>
            </a:lvl7pPr>
            <a:lvl8pPr marL="3657600" lvl="7" indent="-342900" rtl="0">
              <a:lnSpc>
                <a:spcPct val="100000"/>
              </a:lnSpc>
              <a:spcBef>
                <a:spcPts val="600"/>
              </a:spcBef>
              <a:spcAft>
                <a:spcPts val="0"/>
              </a:spcAft>
              <a:buClr>
                <a:srgbClr val="FFFFFF"/>
              </a:buClr>
              <a:buSzPts val="1800"/>
              <a:buFont typeface="Lato"/>
              <a:buChar char="○"/>
              <a:defRPr sz="1800">
                <a:solidFill>
                  <a:srgbClr val="FFFFFF"/>
                </a:solidFill>
                <a:latin typeface="Lato"/>
                <a:ea typeface="Lato"/>
                <a:cs typeface="Lato"/>
                <a:sym typeface="Lato"/>
              </a:defRPr>
            </a:lvl8pPr>
            <a:lvl9pPr marL="4114800" lvl="8" indent="-342900" rtl="0">
              <a:lnSpc>
                <a:spcPct val="100000"/>
              </a:lnSpc>
              <a:spcBef>
                <a:spcPts val="600"/>
              </a:spcBef>
              <a:spcAft>
                <a:spcPts val="600"/>
              </a:spcAft>
              <a:buClr>
                <a:srgbClr val="FFFFFF"/>
              </a:buClr>
              <a:buSzPts val="1800"/>
              <a:buFont typeface="Lato"/>
              <a:buChar char="■"/>
              <a:defRPr sz="1800">
                <a:solidFill>
                  <a:srgbClr val="FFFFFF"/>
                </a:solidFill>
                <a:latin typeface="Lato"/>
                <a:ea typeface="Lato"/>
                <a:cs typeface="Lato"/>
                <a:sym typeface="Lato"/>
              </a:defRPr>
            </a:lvl9pPr>
          </a:lstStyle>
          <a:p>
            <a:endParaRPr/>
          </a:p>
        </p:txBody>
      </p:sp>
      <p:pic>
        <p:nvPicPr>
          <p:cNvPr id="276" name="Google Shape;276;p51"/>
          <p:cNvPicPr preferRelativeResize="0"/>
          <p:nvPr/>
        </p:nvPicPr>
        <p:blipFill>
          <a:blip r:embed="rId2">
            <a:alphaModFix/>
          </a:blip>
          <a:stretch>
            <a:fillRect/>
          </a:stretch>
        </p:blipFill>
        <p:spPr>
          <a:xfrm>
            <a:off x="7319100" y="4541900"/>
            <a:ext cx="1702050" cy="4727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urquoise">
  <p:cSld name="TITLE_AND_BODY_2">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Lexend"/>
              <a:buNone/>
              <a:defRPr b="1">
                <a:solidFill>
                  <a:schemeClr val="accent1"/>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31" name="Google Shape;31;p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1"/>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32" name="Google Shape;32;p6"/>
          <p:cNvPicPr preferRelativeResize="0"/>
          <p:nvPr/>
        </p:nvPicPr>
        <p:blipFill rotWithShape="1">
          <a:blip r:embed="rId2">
            <a:alphaModFix amt="30000"/>
          </a:blip>
          <a:srcRect r="51990"/>
          <a:stretch/>
        </p:blipFill>
        <p:spPr>
          <a:xfrm>
            <a:off x="6674584" y="0"/>
            <a:ext cx="2469417" cy="5143501"/>
          </a:xfrm>
          <a:prstGeom prst="rect">
            <a:avLst/>
          </a:prstGeom>
          <a:noFill/>
          <a:ln>
            <a:noFill/>
          </a:ln>
        </p:spPr>
      </p:pic>
      <p:sp>
        <p:nvSpPr>
          <p:cNvPr id="33" name="Google Shape;33;p6"/>
          <p:cNvSpPr/>
          <p:nvPr/>
        </p:nvSpPr>
        <p:spPr>
          <a:xfrm>
            <a:off x="-14575" y="4736425"/>
            <a:ext cx="413700" cy="413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pic>
        <p:nvPicPr>
          <p:cNvPr id="34" name="Google Shape;34;p6"/>
          <p:cNvPicPr preferRelativeResize="0"/>
          <p:nvPr/>
        </p:nvPicPr>
        <p:blipFill>
          <a:blip r:embed="rId3">
            <a:alphaModFix/>
          </a:blip>
          <a:stretch>
            <a:fillRect/>
          </a:stretch>
        </p:blipFill>
        <p:spPr>
          <a:xfrm>
            <a:off x="64875" y="4872814"/>
            <a:ext cx="254813" cy="14092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4 Color only, Title and Subtitle">
  <p:cSld name="SECTION_HEADER_2_1_3">
    <p:spTree>
      <p:nvGrpSpPr>
        <p:cNvPr id="1" name="Shape 277"/>
        <p:cNvGrpSpPr/>
        <p:nvPr/>
      </p:nvGrpSpPr>
      <p:grpSpPr>
        <a:xfrm>
          <a:off x="0" y="0"/>
          <a:ext cx="0" cy="0"/>
          <a:chOff x="0" y="0"/>
          <a:chExt cx="0" cy="0"/>
        </a:xfrm>
      </p:grpSpPr>
      <p:pic>
        <p:nvPicPr>
          <p:cNvPr id="278" name="Google Shape;278;p52"/>
          <p:cNvPicPr preferRelativeResize="0"/>
          <p:nvPr/>
        </p:nvPicPr>
        <p:blipFill>
          <a:blip r:embed="rId2">
            <a:alphaModFix/>
          </a:blip>
          <a:stretch>
            <a:fillRect/>
          </a:stretch>
        </p:blipFill>
        <p:spPr>
          <a:xfrm>
            <a:off x="0" y="0"/>
            <a:ext cx="9143976" cy="1027275"/>
          </a:xfrm>
          <a:prstGeom prst="rect">
            <a:avLst/>
          </a:prstGeom>
          <a:noFill/>
          <a:ln>
            <a:noFill/>
          </a:ln>
        </p:spPr>
      </p:pic>
      <p:sp>
        <p:nvSpPr>
          <p:cNvPr id="279" name="Google Shape;279;p52"/>
          <p:cNvSpPr txBox="1">
            <a:spLocks noGrp="1"/>
          </p:cNvSpPr>
          <p:nvPr>
            <p:ph type="sldNum" idx="12"/>
          </p:nvPr>
        </p:nvSpPr>
        <p:spPr>
          <a:xfrm>
            <a:off x="8548650" y="4838523"/>
            <a:ext cx="548700" cy="294600"/>
          </a:xfrm>
          <a:prstGeom prst="rect">
            <a:avLst/>
          </a:prstGeom>
        </p:spPr>
        <p:txBody>
          <a:bodyPr spcFirstLastPara="1" wrap="square" lIns="91425" tIns="91425" rIns="91425" bIns="91425" anchor="ctr" anchorCtr="0">
            <a:normAutofit fontScale="85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0" name="Google Shape;280;p52"/>
          <p:cNvSpPr txBox="1">
            <a:spLocks noGrp="1"/>
          </p:cNvSpPr>
          <p:nvPr>
            <p:ph type="body" idx="1"/>
          </p:nvPr>
        </p:nvSpPr>
        <p:spPr>
          <a:xfrm>
            <a:off x="235500" y="1152475"/>
            <a:ext cx="8520600" cy="3416400"/>
          </a:xfrm>
          <a:prstGeom prst="rect">
            <a:avLst/>
          </a:prstGeom>
        </p:spPr>
        <p:txBody>
          <a:bodyPr spcFirstLastPara="1" wrap="square" lIns="91425" tIns="91425" rIns="91425" bIns="91425" anchor="t" anchorCtr="0">
            <a:normAutofit/>
          </a:bodyPr>
          <a:lstStyle>
            <a:lvl1pPr marL="457200" lvl="0" indent="-381000" rtl="0">
              <a:lnSpc>
                <a:spcPct val="100000"/>
              </a:lnSpc>
              <a:spcBef>
                <a:spcPts val="0"/>
              </a:spcBef>
              <a:spcAft>
                <a:spcPts val="0"/>
              </a:spcAft>
              <a:buClr>
                <a:srgbClr val="000000"/>
              </a:buClr>
              <a:buSzPts val="2400"/>
              <a:buFont typeface="Lato"/>
              <a:buChar char="●"/>
              <a:defRPr sz="2400">
                <a:solidFill>
                  <a:srgbClr val="000000"/>
                </a:solidFill>
                <a:latin typeface="Lato"/>
                <a:ea typeface="Lato"/>
                <a:cs typeface="Lato"/>
                <a:sym typeface="Lato"/>
              </a:defRPr>
            </a:lvl1pPr>
            <a:lvl2pPr marL="914400" lvl="1" indent="-368300" rtl="0">
              <a:lnSpc>
                <a:spcPct val="100000"/>
              </a:lnSpc>
              <a:spcBef>
                <a:spcPts val="600"/>
              </a:spcBef>
              <a:spcAft>
                <a:spcPts val="0"/>
              </a:spcAft>
              <a:buClr>
                <a:srgbClr val="000000"/>
              </a:buClr>
              <a:buSzPts val="2200"/>
              <a:buFont typeface="Lato"/>
              <a:buChar char="○"/>
              <a:defRPr sz="2200">
                <a:solidFill>
                  <a:srgbClr val="000000"/>
                </a:solidFill>
                <a:latin typeface="Lato"/>
                <a:ea typeface="Lato"/>
                <a:cs typeface="Lato"/>
                <a:sym typeface="Lato"/>
              </a:defRPr>
            </a:lvl2pPr>
            <a:lvl3pPr marL="1371600" lvl="2" indent="-355600" rtl="0">
              <a:lnSpc>
                <a:spcPct val="100000"/>
              </a:lnSpc>
              <a:spcBef>
                <a:spcPts val="600"/>
              </a:spcBef>
              <a:spcAft>
                <a:spcPts val="0"/>
              </a:spcAft>
              <a:buClr>
                <a:srgbClr val="000000"/>
              </a:buClr>
              <a:buSzPts val="2000"/>
              <a:buFont typeface="Lato"/>
              <a:buChar char="■"/>
              <a:defRPr sz="2000">
                <a:solidFill>
                  <a:srgbClr val="000000"/>
                </a:solidFill>
                <a:latin typeface="Lato"/>
                <a:ea typeface="Lato"/>
                <a:cs typeface="Lato"/>
                <a:sym typeface="Lato"/>
              </a:defRPr>
            </a:lvl3pPr>
            <a:lvl4pPr marL="1828800" lvl="3"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4pPr>
            <a:lvl5pPr marL="2286000" lvl="4"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5pPr>
            <a:lvl6pPr marL="2743200" lvl="5"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6pPr>
            <a:lvl7pPr marL="3200400" lvl="6"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7pPr>
            <a:lvl8pPr marL="3657600" lvl="7"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8pPr>
            <a:lvl9pPr marL="4114800" lvl="8" indent="-342900" rtl="0">
              <a:lnSpc>
                <a:spcPct val="100000"/>
              </a:lnSpc>
              <a:spcBef>
                <a:spcPts val="600"/>
              </a:spcBef>
              <a:spcAft>
                <a:spcPts val="600"/>
              </a:spcAft>
              <a:buClr>
                <a:srgbClr val="000000"/>
              </a:buClr>
              <a:buSzPts val="1800"/>
              <a:buFont typeface="Lato"/>
              <a:buChar char="■"/>
              <a:defRPr sz="1800">
                <a:solidFill>
                  <a:srgbClr val="000000"/>
                </a:solidFill>
                <a:latin typeface="Lato"/>
                <a:ea typeface="Lato"/>
                <a:cs typeface="Lato"/>
                <a:sym typeface="Lato"/>
              </a:defRPr>
            </a:lvl9pPr>
          </a:lstStyle>
          <a:p>
            <a:endParaRPr/>
          </a:p>
        </p:txBody>
      </p:sp>
      <p:sp>
        <p:nvSpPr>
          <p:cNvPr id="281" name="Google Shape;281;p52"/>
          <p:cNvSpPr txBox="1">
            <a:spLocks noGrp="1"/>
          </p:cNvSpPr>
          <p:nvPr>
            <p:ph type="ctrTitle"/>
          </p:nvPr>
        </p:nvSpPr>
        <p:spPr>
          <a:xfrm>
            <a:off x="134950" y="-15100"/>
            <a:ext cx="8520600" cy="6105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Font typeface="Lato"/>
              <a:buNone/>
              <a:defRPr sz="2400" b="1">
                <a:solidFill>
                  <a:srgbClr val="FFFFFF"/>
                </a:solidFill>
                <a:latin typeface="Lato"/>
                <a:ea typeface="Lato"/>
                <a:cs typeface="Lato"/>
                <a:sym typeface="Lato"/>
              </a:defRPr>
            </a:lvl1pPr>
            <a:lvl2pPr lvl="1" rtl="0">
              <a:spcBef>
                <a:spcPts val="0"/>
              </a:spcBef>
              <a:spcAft>
                <a:spcPts val="0"/>
              </a:spcAft>
              <a:buSzPts val="2400"/>
              <a:buFont typeface="Lato"/>
              <a:buNone/>
              <a:defRPr sz="2400">
                <a:latin typeface="Lato"/>
                <a:ea typeface="Lato"/>
                <a:cs typeface="Lato"/>
                <a:sym typeface="Lato"/>
              </a:defRPr>
            </a:lvl2pPr>
            <a:lvl3pPr lvl="2" rtl="0">
              <a:spcBef>
                <a:spcPts val="0"/>
              </a:spcBef>
              <a:spcAft>
                <a:spcPts val="0"/>
              </a:spcAft>
              <a:buSzPts val="2400"/>
              <a:buFont typeface="Lato"/>
              <a:buNone/>
              <a:defRPr sz="2400">
                <a:latin typeface="Lato"/>
                <a:ea typeface="Lato"/>
                <a:cs typeface="Lato"/>
                <a:sym typeface="Lato"/>
              </a:defRPr>
            </a:lvl3pPr>
            <a:lvl4pPr lvl="3" rtl="0">
              <a:spcBef>
                <a:spcPts val="0"/>
              </a:spcBef>
              <a:spcAft>
                <a:spcPts val="0"/>
              </a:spcAft>
              <a:buSzPts val="2400"/>
              <a:buFont typeface="Lato"/>
              <a:buNone/>
              <a:defRPr sz="2400">
                <a:latin typeface="Lato"/>
                <a:ea typeface="Lato"/>
                <a:cs typeface="Lato"/>
                <a:sym typeface="Lato"/>
              </a:defRPr>
            </a:lvl4pPr>
            <a:lvl5pPr lvl="4" rtl="0">
              <a:spcBef>
                <a:spcPts val="0"/>
              </a:spcBef>
              <a:spcAft>
                <a:spcPts val="0"/>
              </a:spcAft>
              <a:buSzPts val="2400"/>
              <a:buFont typeface="Lato"/>
              <a:buNone/>
              <a:defRPr sz="2400">
                <a:latin typeface="Lato"/>
                <a:ea typeface="Lato"/>
                <a:cs typeface="Lato"/>
                <a:sym typeface="Lato"/>
              </a:defRPr>
            </a:lvl5pPr>
            <a:lvl6pPr lvl="5" rtl="0">
              <a:spcBef>
                <a:spcPts val="0"/>
              </a:spcBef>
              <a:spcAft>
                <a:spcPts val="0"/>
              </a:spcAft>
              <a:buSzPts val="2400"/>
              <a:buFont typeface="Lato"/>
              <a:buNone/>
              <a:defRPr sz="2400">
                <a:latin typeface="Lato"/>
                <a:ea typeface="Lato"/>
                <a:cs typeface="Lato"/>
                <a:sym typeface="Lato"/>
              </a:defRPr>
            </a:lvl6pPr>
            <a:lvl7pPr lvl="6" rtl="0">
              <a:spcBef>
                <a:spcPts val="0"/>
              </a:spcBef>
              <a:spcAft>
                <a:spcPts val="0"/>
              </a:spcAft>
              <a:buSzPts val="2400"/>
              <a:buFont typeface="Lato"/>
              <a:buNone/>
              <a:defRPr sz="2400">
                <a:latin typeface="Lato"/>
                <a:ea typeface="Lato"/>
                <a:cs typeface="Lato"/>
                <a:sym typeface="Lato"/>
              </a:defRPr>
            </a:lvl7pPr>
            <a:lvl8pPr lvl="7" rtl="0">
              <a:spcBef>
                <a:spcPts val="0"/>
              </a:spcBef>
              <a:spcAft>
                <a:spcPts val="0"/>
              </a:spcAft>
              <a:buSzPts val="2400"/>
              <a:buFont typeface="Lato"/>
              <a:buNone/>
              <a:defRPr sz="2400">
                <a:latin typeface="Lato"/>
                <a:ea typeface="Lato"/>
                <a:cs typeface="Lato"/>
                <a:sym typeface="Lato"/>
              </a:defRPr>
            </a:lvl8pPr>
            <a:lvl9pPr lvl="8" rtl="0">
              <a:spcBef>
                <a:spcPts val="0"/>
              </a:spcBef>
              <a:spcAft>
                <a:spcPts val="0"/>
              </a:spcAft>
              <a:buSzPts val="2400"/>
              <a:buFont typeface="Lato"/>
              <a:buNone/>
              <a:defRPr sz="2400">
                <a:latin typeface="Lato"/>
                <a:ea typeface="Lato"/>
                <a:cs typeface="Lato"/>
                <a:sym typeface="Lato"/>
              </a:defRPr>
            </a:lvl9pPr>
          </a:lstStyle>
          <a:p>
            <a:endParaRPr/>
          </a:p>
        </p:txBody>
      </p:sp>
      <p:sp>
        <p:nvSpPr>
          <p:cNvPr id="282" name="Google Shape;282;p52"/>
          <p:cNvSpPr txBox="1">
            <a:spLocks noGrp="1"/>
          </p:cNvSpPr>
          <p:nvPr>
            <p:ph type="subTitle" idx="2"/>
          </p:nvPr>
        </p:nvSpPr>
        <p:spPr>
          <a:xfrm>
            <a:off x="134950" y="504063"/>
            <a:ext cx="8520600" cy="51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1pPr>
            <a:lvl2pPr lvl="1"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2pPr>
            <a:lvl3pPr lvl="2"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3pPr>
            <a:lvl4pPr lvl="3"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4pPr>
            <a:lvl5pPr lvl="4"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5pPr>
            <a:lvl6pPr lvl="5"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6pPr>
            <a:lvl7pPr lvl="6"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7pPr>
            <a:lvl8pPr lvl="7"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8pPr>
            <a:lvl9pPr lvl="8" rt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3 One Title">
  <p:cSld name="SECTION_HEADER_1">
    <p:spTree>
      <p:nvGrpSpPr>
        <p:cNvPr id="1" name="Shape 283"/>
        <p:cNvGrpSpPr/>
        <p:nvPr/>
      </p:nvGrpSpPr>
      <p:grpSpPr>
        <a:xfrm>
          <a:off x="0" y="0"/>
          <a:ext cx="0" cy="0"/>
          <a:chOff x="0" y="0"/>
          <a:chExt cx="0" cy="0"/>
        </a:xfrm>
      </p:grpSpPr>
      <p:pic>
        <p:nvPicPr>
          <p:cNvPr id="284" name="Google Shape;284;p53"/>
          <p:cNvPicPr preferRelativeResize="0"/>
          <p:nvPr/>
        </p:nvPicPr>
        <p:blipFill>
          <a:blip r:embed="rId2">
            <a:alphaModFix/>
          </a:blip>
          <a:stretch>
            <a:fillRect/>
          </a:stretch>
        </p:blipFill>
        <p:spPr>
          <a:xfrm>
            <a:off x="0" y="-1"/>
            <a:ext cx="9143999" cy="1020075"/>
          </a:xfrm>
          <a:prstGeom prst="rect">
            <a:avLst/>
          </a:prstGeom>
          <a:noFill/>
          <a:ln>
            <a:noFill/>
          </a:ln>
        </p:spPr>
      </p:pic>
      <p:sp>
        <p:nvSpPr>
          <p:cNvPr id="285" name="Google Shape;285;p53"/>
          <p:cNvSpPr txBox="1">
            <a:spLocks noGrp="1"/>
          </p:cNvSpPr>
          <p:nvPr>
            <p:ph type="sldNum" idx="12"/>
          </p:nvPr>
        </p:nvSpPr>
        <p:spPr>
          <a:xfrm>
            <a:off x="8548650" y="4838523"/>
            <a:ext cx="548700" cy="294600"/>
          </a:xfrm>
          <a:prstGeom prst="rect">
            <a:avLst/>
          </a:prstGeom>
        </p:spPr>
        <p:txBody>
          <a:bodyPr spcFirstLastPara="1" wrap="square" lIns="91425" tIns="91425" rIns="91425" bIns="91425" anchor="ctr" anchorCtr="0">
            <a:normAutofit fontScale="85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6" name="Google Shape;286;p53"/>
          <p:cNvSpPr txBox="1">
            <a:spLocks noGrp="1"/>
          </p:cNvSpPr>
          <p:nvPr>
            <p:ph type="body" idx="1"/>
          </p:nvPr>
        </p:nvSpPr>
        <p:spPr>
          <a:xfrm>
            <a:off x="235500" y="1152475"/>
            <a:ext cx="8520600" cy="3416400"/>
          </a:xfrm>
          <a:prstGeom prst="rect">
            <a:avLst/>
          </a:prstGeom>
        </p:spPr>
        <p:txBody>
          <a:bodyPr spcFirstLastPara="1" wrap="square" lIns="91425" tIns="91425" rIns="91425" bIns="91425" anchor="t" anchorCtr="0">
            <a:normAutofit/>
          </a:bodyPr>
          <a:lstStyle>
            <a:lvl1pPr marL="457200" lvl="0" indent="-381000" rtl="0">
              <a:lnSpc>
                <a:spcPct val="100000"/>
              </a:lnSpc>
              <a:spcBef>
                <a:spcPts val="0"/>
              </a:spcBef>
              <a:spcAft>
                <a:spcPts val="0"/>
              </a:spcAft>
              <a:buClr>
                <a:srgbClr val="000000"/>
              </a:buClr>
              <a:buSzPts val="2400"/>
              <a:buFont typeface="Lato"/>
              <a:buChar char="●"/>
              <a:defRPr sz="2400">
                <a:solidFill>
                  <a:srgbClr val="000000"/>
                </a:solidFill>
                <a:latin typeface="Lato"/>
                <a:ea typeface="Lato"/>
                <a:cs typeface="Lato"/>
                <a:sym typeface="Lato"/>
              </a:defRPr>
            </a:lvl1pPr>
            <a:lvl2pPr marL="914400" lvl="1" indent="-368300" rtl="0">
              <a:lnSpc>
                <a:spcPct val="100000"/>
              </a:lnSpc>
              <a:spcBef>
                <a:spcPts val="600"/>
              </a:spcBef>
              <a:spcAft>
                <a:spcPts val="0"/>
              </a:spcAft>
              <a:buClr>
                <a:srgbClr val="000000"/>
              </a:buClr>
              <a:buSzPts val="2200"/>
              <a:buFont typeface="Lato"/>
              <a:buChar char="○"/>
              <a:defRPr sz="2200">
                <a:solidFill>
                  <a:srgbClr val="000000"/>
                </a:solidFill>
                <a:latin typeface="Lato"/>
                <a:ea typeface="Lato"/>
                <a:cs typeface="Lato"/>
                <a:sym typeface="Lato"/>
              </a:defRPr>
            </a:lvl2pPr>
            <a:lvl3pPr marL="1371600" lvl="2" indent="-355600" rtl="0">
              <a:lnSpc>
                <a:spcPct val="100000"/>
              </a:lnSpc>
              <a:spcBef>
                <a:spcPts val="600"/>
              </a:spcBef>
              <a:spcAft>
                <a:spcPts val="0"/>
              </a:spcAft>
              <a:buClr>
                <a:srgbClr val="000000"/>
              </a:buClr>
              <a:buSzPts val="2000"/>
              <a:buFont typeface="Lato"/>
              <a:buChar char="■"/>
              <a:defRPr sz="2000">
                <a:solidFill>
                  <a:srgbClr val="000000"/>
                </a:solidFill>
                <a:latin typeface="Lato"/>
                <a:ea typeface="Lato"/>
                <a:cs typeface="Lato"/>
                <a:sym typeface="Lato"/>
              </a:defRPr>
            </a:lvl3pPr>
            <a:lvl4pPr marL="1828800" lvl="3"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4pPr>
            <a:lvl5pPr marL="2286000" lvl="4"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5pPr>
            <a:lvl6pPr marL="2743200" lvl="5"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6pPr>
            <a:lvl7pPr marL="3200400" lvl="6"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7pPr>
            <a:lvl8pPr marL="3657600" lvl="7" indent="-342900" rtl="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8pPr>
            <a:lvl9pPr marL="4114800" lvl="8" indent="-342900" rtl="0">
              <a:lnSpc>
                <a:spcPct val="100000"/>
              </a:lnSpc>
              <a:spcBef>
                <a:spcPts val="600"/>
              </a:spcBef>
              <a:spcAft>
                <a:spcPts val="600"/>
              </a:spcAft>
              <a:buClr>
                <a:srgbClr val="000000"/>
              </a:buClr>
              <a:buSzPts val="1800"/>
              <a:buFont typeface="Lato"/>
              <a:buChar char="■"/>
              <a:defRPr sz="1800">
                <a:solidFill>
                  <a:srgbClr val="000000"/>
                </a:solidFill>
                <a:latin typeface="Lato"/>
                <a:ea typeface="Lato"/>
                <a:cs typeface="Lato"/>
                <a:sym typeface="Lato"/>
              </a:defRPr>
            </a:lvl9pPr>
          </a:lstStyle>
          <a:p>
            <a:endParaRPr/>
          </a:p>
        </p:txBody>
      </p:sp>
      <p:sp>
        <p:nvSpPr>
          <p:cNvPr id="287" name="Google Shape;287;p53"/>
          <p:cNvSpPr txBox="1">
            <a:spLocks noGrp="1"/>
          </p:cNvSpPr>
          <p:nvPr>
            <p:ph type="ctrTitle"/>
          </p:nvPr>
        </p:nvSpPr>
        <p:spPr>
          <a:xfrm>
            <a:off x="134950" y="-15100"/>
            <a:ext cx="8520600" cy="10200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Font typeface="Lato"/>
              <a:buNone/>
              <a:defRPr sz="3600" b="1">
                <a:solidFill>
                  <a:srgbClr val="FFFFFF"/>
                </a:solidFill>
                <a:latin typeface="Lato"/>
                <a:ea typeface="Lato"/>
                <a:cs typeface="Lato"/>
                <a:sym typeface="Lato"/>
              </a:defRPr>
            </a:lvl1pPr>
            <a:lvl2pPr lvl="1" rtl="0">
              <a:spcBef>
                <a:spcPts val="0"/>
              </a:spcBef>
              <a:spcAft>
                <a:spcPts val="0"/>
              </a:spcAft>
              <a:buSzPts val="3600"/>
              <a:buFont typeface="Lato"/>
              <a:buNone/>
              <a:defRPr sz="3600">
                <a:latin typeface="Lato"/>
                <a:ea typeface="Lato"/>
                <a:cs typeface="Lato"/>
                <a:sym typeface="Lato"/>
              </a:defRPr>
            </a:lvl2pPr>
            <a:lvl3pPr lvl="2" rtl="0">
              <a:spcBef>
                <a:spcPts val="0"/>
              </a:spcBef>
              <a:spcAft>
                <a:spcPts val="0"/>
              </a:spcAft>
              <a:buSzPts val="3600"/>
              <a:buFont typeface="Lato"/>
              <a:buNone/>
              <a:defRPr sz="3600">
                <a:latin typeface="Lato"/>
                <a:ea typeface="Lato"/>
                <a:cs typeface="Lato"/>
                <a:sym typeface="Lato"/>
              </a:defRPr>
            </a:lvl3pPr>
            <a:lvl4pPr lvl="3" rtl="0">
              <a:spcBef>
                <a:spcPts val="0"/>
              </a:spcBef>
              <a:spcAft>
                <a:spcPts val="0"/>
              </a:spcAft>
              <a:buSzPts val="3600"/>
              <a:buFont typeface="Lato"/>
              <a:buNone/>
              <a:defRPr sz="3600">
                <a:latin typeface="Lato"/>
                <a:ea typeface="Lato"/>
                <a:cs typeface="Lato"/>
                <a:sym typeface="Lato"/>
              </a:defRPr>
            </a:lvl4pPr>
            <a:lvl5pPr lvl="4" rtl="0">
              <a:spcBef>
                <a:spcPts val="0"/>
              </a:spcBef>
              <a:spcAft>
                <a:spcPts val="0"/>
              </a:spcAft>
              <a:buSzPts val="3600"/>
              <a:buFont typeface="Lato"/>
              <a:buNone/>
              <a:defRPr sz="3600">
                <a:latin typeface="Lato"/>
                <a:ea typeface="Lato"/>
                <a:cs typeface="Lato"/>
                <a:sym typeface="Lato"/>
              </a:defRPr>
            </a:lvl5pPr>
            <a:lvl6pPr lvl="5" rtl="0">
              <a:spcBef>
                <a:spcPts val="0"/>
              </a:spcBef>
              <a:spcAft>
                <a:spcPts val="0"/>
              </a:spcAft>
              <a:buSzPts val="3600"/>
              <a:buFont typeface="Lato"/>
              <a:buNone/>
              <a:defRPr sz="3600">
                <a:latin typeface="Lato"/>
                <a:ea typeface="Lato"/>
                <a:cs typeface="Lato"/>
                <a:sym typeface="Lato"/>
              </a:defRPr>
            </a:lvl6pPr>
            <a:lvl7pPr lvl="6" rtl="0">
              <a:spcBef>
                <a:spcPts val="0"/>
              </a:spcBef>
              <a:spcAft>
                <a:spcPts val="0"/>
              </a:spcAft>
              <a:buSzPts val="3600"/>
              <a:buFont typeface="Lato"/>
              <a:buNone/>
              <a:defRPr sz="3600">
                <a:latin typeface="Lato"/>
                <a:ea typeface="Lato"/>
                <a:cs typeface="Lato"/>
                <a:sym typeface="Lato"/>
              </a:defRPr>
            </a:lvl7pPr>
            <a:lvl8pPr lvl="7" rtl="0">
              <a:spcBef>
                <a:spcPts val="0"/>
              </a:spcBef>
              <a:spcAft>
                <a:spcPts val="0"/>
              </a:spcAft>
              <a:buSzPts val="3600"/>
              <a:buFont typeface="Lato"/>
              <a:buNone/>
              <a:defRPr sz="3600">
                <a:latin typeface="Lato"/>
                <a:ea typeface="Lato"/>
                <a:cs typeface="Lato"/>
                <a:sym typeface="Lato"/>
              </a:defRPr>
            </a:lvl8pPr>
            <a:lvl9pPr lvl="8" rtl="0">
              <a:spcBef>
                <a:spcPts val="0"/>
              </a:spcBef>
              <a:spcAft>
                <a:spcPts val="0"/>
              </a:spcAft>
              <a:buSzPts val="3600"/>
              <a:buFont typeface="Lato"/>
              <a:buNone/>
              <a:defRPr sz="3600">
                <a:latin typeface="Lato"/>
                <a:ea typeface="Lato"/>
                <a:cs typeface="Lato"/>
                <a:sym typeface="Lato"/>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ver1 GC North Rim">
  <p:cSld name="TITLE_1">
    <p:bg>
      <p:bgPr>
        <a:blipFill>
          <a:blip r:embed="rId2">
            <a:alphaModFix/>
          </a:blip>
          <a:stretch>
            <a:fillRect/>
          </a:stretch>
        </a:blipFill>
        <a:effectLst/>
      </p:bgPr>
    </p:bg>
    <p:spTree>
      <p:nvGrpSpPr>
        <p:cNvPr id="1" name="Shape 288"/>
        <p:cNvGrpSpPr/>
        <p:nvPr/>
      </p:nvGrpSpPr>
      <p:grpSpPr>
        <a:xfrm>
          <a:off x="0" y="0"/>
          <a:ext cx="0" cy="0"/>
          <a:chOff x="0" y="0"/>
          <a:chExt cx="0" cy="0"/>
        </a:xfrm>
      </p:grpSpPr>
      <p:sp>
        <p:nvSpPr>
          <p:cNvPr id="289" name="Google Shape;289;p54"/>
          <p:cNvSpPr txBox="1">
            <a:spLocks noGrp="1"/>
          </p:cNvSpPr>
          <p:nvPr>
            <p:ph type="sldNum" idx="12"/>
          </p:nvPr>
        </p:nvSpPr>
        <p:spPr>
          <a:xfrm>
            <a:off x="8548650" y="4838523"/>
            <a:ext cx="548700" cy="294600"/>
          </a:xfrm>
          <a:prstGeom prst="rect">
            <a:avLst/>
          </a:prstGeom>
        </p:spPr>
        <p:txBody>
          <a:bodyPr spcFirstLastPara="1" wrap="square" lIns="91425" tIns="91425" rIns="91425" bIns="91425" anchor="ctr" anchorCtr="0">
            <a:normAutofit fontScale="850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90" name="Google Shape;290;p54"/>
          <p:cNvPicPr preferRelativeResize="0"/>
          <p:nvPr/>
        </p:nvPicPr>
        <p:blipFill>
          <a:blip r:embed="rId3">
            <a:alphaModFix/>
          </a:blip>
          <a:stretch>
            <a:fillRect/>
          </a:stretch>
        </p:blipFill>
        <p:spPr>
          <a:xfrm>
            <a:off x="1858401" y="514300"/>
            <a:ext cx="5427176" cy="2512575"/>
          </a:xfrm>
          <a:prstGeom prst="rect">
            <a:avLst/>
          </a:prstGeom>
          <a:noFill/>
          <a:ln>
            <a:noFill/>
          </a:ln>
        </p:spPr>
      </p:pic>
      <p:pic>
        <p:nvPicPr>
          <p:cNvPr id="291" name="Google Shape;291;p54"/>
          <p:cNvPicPr preferRelativeResize="0"/>
          <p:nvPr/>
        </p:nvPicPr>
        <p:blipFill>
          <a:blip r:embed="rId4">
            <a:alphaModFix/>
          </a:blip>
          <a:stretch>
            <a:fillRect/>
          </a:stretch>
        </p:blipFill>
        <p:spPr>
          <a:xfrm>
            <a:off x="6823451" y="4446350"/>
            <a:ext cx="2197700" cy="610475"/>
          </a:xfrm>
          <a:prstGeom prst="rect">
            <a:avLst/>
          </a:prstGeom>
          <a:noFill/>
          <a:ln>
            <a:noFill/>
          </a:ln>
        </p:spPr>
      </p:pic>
      <p:sp>
        <p:nvSpPr>
          <p:cNvPr id="292" name="Google Shape;292;p54"/>
          <p:cNvSpPr txBox="1">
            <a:spLocks noGrp="1"/>
          </p:cNvSpPr>
          <p:nvPr>
            <p:ph type="ctrTitle"/>
          </p:nvPr>
        </p:nvSpPr>
        <p:spPr>
          <a:xfrm>
            <a:off x="236975" y="2798275"/>
            <a:ext cx="8588400" cy="610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2600" b="1">
                <a:solidFill>
                  <a:srgbClr val="FFFFFF"/>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93" name="Google Shape;293;p54"/>
          <p:cNvSpPr txBox="1">
            <a:spLocks noGrp="1"/>
          </p:cNvSpPr>
          <p:nvPr>
            <p:ph type="subTitle" idx="1"/>
          </p:nvPr>
        </p:nvSpPr>
        <p:spPr>
          <a:xfrm>
            <a:off x="270875" y="3332575"/>
            <a:ext cx="8520600" cy="51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1pPr>
            <a:lvl2pPr lvl="1"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2pPr>
            <a:lvl3pPr lvl="2"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3pPr>
            <a:lvl4pPr lvl="3"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4pPr>
            <a:lvl5pPr lvl="4"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5pPr>
            <a:lvl6pPr lvl="5"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6pPr>
            <a:lvl7pPr lvl="6"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7pPr>
            <a:lvl8pPr lvl="7"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8pPr>
            <a:lvl9pPr lvl="8" algn="ctr" rtl="0">
              <a:lnSpc>
                <a:spcPct val="100000"/>
              </a:lnSpc>
              <a:spcBef>
                <a:spcPts val="0"/>
              </a:spcBef>
              <a:spcAft>
                <a:spcPts val="0"/>
              </a:spcAft>
              <a:buClr>
                <a:srgbClr val="FFFFFF"/>
              </a:buClr>
              <a:buSzPts val="2200"/>
              <a:buFont typeface="Lato"/>
              <a:buNone/>
              <a:defRPr sz="2200" b="1">
                <a:solidFill>
                  <a:srgbClr val="FFFFFF"/>
                </a:solidFill>
                <a:latin typeface="Lato"/>
                <a:ea typeface="Lato"/>
                <a:cs typeface="Lato"/>
                <a:sym typeface="Lato"/>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3 Title and Subtitle">
  <p:cSld name="SECTION_HEADER_1_2">
    <p:spTree>
      <p:nvGrpSpPr>
        <p:cNvPr id="1" name="Shape 294"/>
        <p:cNvGrpSpPr/>
        <p:nvPr/>
      </p:nvGrpSpPr>
      <p:grpSpPr>
        <a:xfrm>
          <a:off x="0" y="0"/>
          <a:ext cx="0" cy="0"/>
          <a:chOff x="0" y="0"/>
          <a:chExt cx="0" cy="0"/>
        </a:xfrm>
      </p:grpSpPr>
      <p:pic>
        <p:nvPicPr>
          <p:cNvPr id="295" name="Google Shape;295;p55"/>
          <p:cNvPicPr preferRelativeResize="0"/>
          <p:nvPr/>
        </p:nvPicPr>
        <p:blipFill>
          <a:blip r:embed="rId2">
            <a:alphaModFix/>
          </a:blip>
          <a:stretch>
            <a:fillRect/>
          </a:stretch>
        </p:blipFill>
        <p:spPr>
          <a:xfrm>
            <a:off x="0" y="-1"/>
            <a:ext cx="9143999" cy="1020075"/>
          </a:xfrm>
          <a:prstGeom prst="rect">
            <a:avLst/>
          </a:prstGeom>
          <a:noFill/>
          <a:ln>
            <a:noFill/>
          </a:ln>
        </p:spPr>
      </p:pic>
      <p:sp>
        <p:nvSpPr>
          <p:cNvPr id="296" name="Google Shape;296;p55"/>
          <p:cNvSpPr txBox="1">
            <a:spLocks noGrp="1"/>
          </p:cNvSpPr>
          <p:nvPr>
            <p:ph type="sldNum" idx="12"/>
          </p:nvPr>
        </p:nvSpPr>
        <p:spPr>
          <a:xfrm>
            <a:off x="8548650" y="4838523"/>
            <a:ext cx="548700" cy="294600"/>
          </a:xfrm>
          <a:prstGeom prst="rect">
            <a:avLst/>
          </a:prstGeom>
        </p:spPr>
        <p:txBody>
          <a:bodyPr spcFirstLastPara="1" wrap="square" lIns="91425" tIns="91425" rIns="91425" bIns="91425" anchor="ctr" anchorCtr="0">
            <a:normAutofit fontScale="8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97" name="Google Shape;297;p55"/>
          <p:cNvSpPr txBox="1">
            <a:spLocks noGrp="1"/>
          </p:cNvSpPr>
          <p:nvPr>
            <p:ph type="ctrTitle"/>
          </p:nvPr>
        </p:nvSpPr>
        <p:spPr>
          <a:xfrm>
            <a:off x="134950" y="-15100"/>
            <a:ext cx="8520600" cy="610500"/>
          </a:xfrm>
          <a:prstGeom prst="rect">
            <a:avLst/>
          </a:prstGeom>
        </p:spPr>
        <p:txBody>
          <a:bodyPr spcFirstLastPara="1" wrap="square" lIns="91425" tIns="91425" rIns="91425" bIns="91425" anchor="b" anchorCtr="0">
            <a:normAutofit/>
          </a:bodyPr>
          <a:lstStyle>
            <a:lvl1pPr lvl="0">
              <a:spcBef>
                <a:spcPts val="0"/>
              </a:spcBef>
              <a:spcAft>
                <a:spcPts val="0"/>
              </a:spcAft>
              <a:buSzPts val="2400"/>
              <a:buFont typeface="Lato"/>
              <a:buNone/>
              <a:defRPr sz="2400" b="1">
                <a:solidFill>
                  <a:srgbClr val="FFFFFF"/>
                </a:solidFill>
                <a:latin typeface="Lato"/>
                <a:ea typeface="Lato"/>
                <a:cs typeface="Lato"/>
                <a:sym typeface="Lato"/>
              </a:defRPr>
            </a:lvl1pPr>
            <a:lvl2pPr lvl="1">
              <a:spcBef>
                <a:spcPts val="0"/>
              </a:spcBef>
              <a:spcAft>
                <a:spcPts val="0"/>
              </a:spcAft>
              <a:buSzPts val="2400"/>
              <a:buFont typeface="Lato"/>
              <a:buNone/>
              <a:defRPr sz="2400">
                <a:latin typeface="Lato"/>
                <a:ea typeface="Lato"/>
                <a:cs typeface="Lato"/>
                <a:sym typeface="Lato"/>
              </a:defRPr>
            </a:lvl2pPr>
            <a:lvl3pPr lvl="2">
              <a:spcBef>
                <a:spcPts val="0"/>
              </a:spcBef>
              <a:spcAft>
                <a:spcPts val="0"/>
              </a:spcAft>
              <a:buSzPts val="2400"/>
              <a:buFont typeface="Lato"/>
              <a:buNone/>
              <a:defRPr sz="2400">
                <a:latin typeface="Lato"/>
                <a:ea typeface="Lato"/>
                <a:cs typeface="Lato"/>
                <a:sym typeface="Lato"/>
              </a:defRPr>
            </a:lvl3pPr>
            <a:lvl4pPr lvl="3">
              <a:spcBef>
                <a:spcPts val="0"/>
              </a:spcBef>
              <a:spcAft>
                <a:spcPts val="0"/>
              </a:spcAft>
              <a:buSzPts val="2400"/>
              <a:buFont typeface="Lato"/>
              <a:buNone/>
              <a:defRPr sz="2400">
                <a:latin typeface="Lato"/>
                <a:ea typeface="Lato"/>
                <a:cs typeface="Lato"/>
                <a:sym typeface="Lato"/>
              </a:defRPr>
            </a:lvl4pPr>
            <a:lvl5pPr lvl="4">
              <a:spcBef>
                <a:spcPts val="0"/>
              </a:spcBef>
              <a:spcAft>
                <a:spcPts val="0"/>
              </a:spcAft>
              <a:buSzPts val="2400"/>
              <a:buFont typeface="Lato"/>
              <a:buNone/>
              <a:defRPr sz="2400">
                <a:latin typeface="Lato"/>
                <a:ea typeface="Lato"/>
                <a:cs typeface="Lato"/>
                <a:sym typeface="Lato"/>
              </a:defRPr>
            </a:lvl5pPr>
            <a:lvl6pPr lvl="5">
              <a:spcBef>
                <a:spcPts val="0"/>
              </a:spcBef>
              <a:spcAft>
                <a:spcPts val="0"/>
              </a:spcAft>
              <a:buSzPts val="2400"/>
              <a:buFont typeface="Lato"/>
              <a:buNone/>
              <a:defRPr sz="2400">
                <a:latin typeface="Lato"/>
                <a:ea typeface="Lato"/>
                <a:cs typeface="Lato"/>
                <a:sym typeface="Lato"/>
              </a:defRPr>
            </a:lvl6pPr>
            <a:lvl7pPr lvl="6">
              <a:spcBef>
                <a:spcPts val="0"/>
              </a:spcBef>
              <a:spcAft>
                <a:spcPts val="0"/>
              </a:spcAft>
              <a:buSzPts val="2400"/>
              <a:buFont typeface="Lato"/>
              <a:buNone/>
              <a:defRPr sz="2400">
                <a:latin typeface="Lato"/>
                <a:ea typeface="Lato"/>
                <a:cs typeface="Lato"/>
                <a:sym typeface="Lato"/>
              </a:defRPr>
            </a:lvl7pPr>
            <a:lvl8pPr lvl="7">
              <a:spcBef>
                <a:spcPts val="0"/>
              </a:spcBef>
              <a:spcAft>
                <a:spcPts val="0"/>
              </a:spcAft>
              <a:buSzPts val="2400"/>
              <a:buFont typeface="Lato"/>
              <a:buNone/>
              <a:defRPr sz="2400">
                <a:latin typeface="Lato"/>
                <a:ea typeface="Lato"/>
                <a:cs typeface="Lato"/>
                <a:sym typeface="Lato"/>
              </a:defRPr>
            </a:lvl8pPr>
            <a:lvl9pPr lvl="8">
              <a:spcBef>
                <a:spcPts val="0"/>
              </a:spcBef>
              <a:spcAft>
                <a:spcPts val="0"/>
              </a:spcAft>
              <a:buSzPts val="2400"/>
              <a:buFont typeface="Lato"/>
              <a:buNone/>
              <a:defRPr sz="2400">
                <a:latin typeface="Lato"/>
                <a:ea typeface="Lato"/>
                <a:cs typeface="Lato"/>
                <a:sym typeface="Lato"/>
              </a:defRPr>
            </a:lvl9pPr>
          </a:lstStyle>
          <a:p>
            <a:endParaRPr/>
          </a:p>
        </p:txBody>
      </p:sp>
      <p:sp>
        <p:nvSpPr>
          <p:cNvPr id="298" name="Google Shape;298;p55"/>
          <p:cNvSpPr txBox="1">
            <a:spLocks noGrp="1"/>
          </p:cNvSpPr>
          <p:nvPr>
            <p:ph type="subTitle" idx="1"/>
          </p:nvPr>
        </p:nvSpPr>
        <p:spPr>
          <a:xfrm>
            <a:off x="134950" y="504063"/>
            <a:ext cx="8520600" cy="516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1pPr>
            <a:lvl2pPr lvl="1">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2pPr>
            <a:lvl3pPr lvl="2">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3pPr>
            <a:lvl4pPr lvl="3">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4pPr>
            <a:lvl5pPr lvl="4">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5pPr>
            <a:lvl6pPr lvl="5">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6pPr>
            <a:lvl7pPr lvl="6">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7pPr>
            <a:lvl8pPr lvl="7">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8pPr>
            <a:lvl9pPr lvl="8">
              <a:lnSpc>
                <a:spcPct val="100000"/>
              </a:lnSpc>
              <a:spcBef>
                <a:spcPts val="0"/>
              </a:spcBef>
              <a:spcAft>
                <a:spcPts val="0"/>
              </a:spcAft>
              <a:buClr>
                <a:srgbClr val="FFFFFF"/>
              </a:buClr>
              <a:buSzPts val="2100"/>
              <a:buFont typeface="Lato"/>
              <a:buNone/>
              <a:defRPr sz="2100" b="1" i="1">
                <a:solidFill>
                  <a:srgbClr val="FFFFFF"/>
                </a:solidFill>
                <a:latin typeface="Lato"/>
                <a:ea typeface="Lato"/>
                <a:cs typeface="Lato"/>
                <a:sym typeface="Lato"/>
              </a:defRPr>
            </a:lvl9pPr>
          </a:lstStyle>
          <a:p>
            <a:endParaRPr/>
          </a:p>
        </p:txBody>
      </p:sp>
      <p:sp>
        <p:nvSpPr>
          <p:cNvPr id="299" name="Google Shape;299;p55"/>
          <p:cNvSpPr txBox="1">
            <a:spLocks noGrp="1"/>
          </p:cNvSpPr>
          <p:nvPr>
            <p:ph type="body" idx="2"/>
          </p:nvPr>
        </p:nvSpPr>
        <p:spPr>
          <a:xfrm>
            <a:off x="235500" y="1152475"/>
            <a:ext cx="8520600" cy="3416400"/>
          </a:xfrm>
          <a:prstGeom prst="rect">
            <a:avLst/>
          </a:prstGeom>
        </p:spPr>
        <p:txBody>
          <a:bodyPr spcFirstLastPara="1" wrap="square" lIns="91425" tIns="91425" rIns="91425" bIns="91425" anchor="t" anchorCtr="0">
            <a:normAutofit/>
          </a:bodyPr>
          <a:lstStyle>
            <a:lvl1pPr marL="457200" lvl="0" indent="-381000">
              <a:lnSpc>
                <a:spcPct val="100000"/>
              </a:lnSpc>
              <a:spcBef>
                <a:spcPts val="0"/>
              </a:spcBef>
              <a:spcAft>
                <a:spcPts val="0"/>
              </a:spcAft>
              <a:buClr>
                <a:srgbClr val="000000"/>
              </a:buClr>
              <a:buSzPts val="2400"/>
              <a:buFont typeface="Lato"/>
              <a:buChar char="●"/>
              <a:defRPr sz="2400">
                <a:solidFill>
                  <a:srgbClr val="000000"/>
                </a:solidFill>
                <a:latin typeface="Lato"/>
                <a:ea typeface="Lato"/>
                <a:cs typeface="Lato"/>
                <a:sym typeface="Lato"/>
              </a:defRPr>
            </a:lvl1pPr>
            <a:lvl2pPr marL="914400" lvl="1" indent="-368300">
              <a:lnSpc>
                <a:spcPct val="100000"/>
              </a:lnSpc>
              <a:spcBef>
                <a:spcPts val="600"/>
              </a:spcBef>
              <a:spcAft>
                <a:spcPts val="0"/>
              </a:spcAft>
              <a:buClr>
                <a:srgbClr val="000000"/>
              </a:buClr>
              <a:buSzPts val="2200"/>
              <a:buFont typeface="Lato"/>
              <a:buChar char="○"/>
              <a:defRPr sz="2200">
                <a:solidFill>
                  <a:srgbClr val="000000"/>
                </a:solidFill>
                <a:latin typeface="Lato"/>
                <a:ea typeface="Lato"/>
                <a:cs typeface="Lato"/>
                <a:sym typeface="Lato"/>
              </a:defRPr>
            </a:lvl2pPr>
            <a:lvl3pPr marL="1371600" lvl="2" indent="-355600">
              <a:lnSpc>
                <a:spcPct val="100000"/>
              </a:lnSpc>
              <a:spcBef>
                <a:spcPts val="600"/>
              </a:spcBef>
              <a:spcAft>
                <a:spcPts val="0"/>
              </a:spcAft>
              <a:buClr>
                <a:srgbClr val="000000"/>
              </a:buClr>
              <a:buSzPts val="2000"/>
              <a:buFont typeface="Lato"/>
              <a:buChar char="■"/>
              <a:defRPr sz="2000">
                <a:solidFill>
                  <a:srgbClr val="000000"/>
                </a:solidFill>
                <a:latin typeface="Lato"/>
                <a:ea typeface="Lato"/>
                <a:cs typeface="Lato"/>
                <a:sym typeface="Lato"/>
              </a:defRPr>
            </a:lvl3pPr>
            <a:lvl4pPr marL="1828800" lvl="3" indent="-34290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4pPr>
            <a:lvl5pPr marL="2286000" lvl="4" indent="-34290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5pPr>
            <a:lvl6pPr marL="2743200" lvl="5" indent="-34290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6pPr>
            <a:lvl7pPr marL="3200400" lvl="6" indent="-34290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7pPr>
            <a:lvl8pPr marL="3657600" lvl="7" indent="-342900">
              <a:lnSpc>
                <a:spcPct val="100000"/>
              </a:lnSpc>
              <a:spcBef>
                <a:spcPts val="600"/>
              </a:spcBef>
              <a:spcAft>
                <a:spcPts val="0"/>
              </a:spcAft>
              <a:buClr>
                <a:srgbClr val="000000"/>
              </a:buClr>
              <a:buSzPts val="1800"/>
              <a:buFont typeface="Lato"/>
              <a:buChar char="○"/>
              <a:defRPr sz="1800">
                <a:solidFill>
                  <a:srgbClr val="000000"/>
                </a:solidFill>
                <a:latin typeface="Lato"/>
                <a:ea typeface="Lato"/>
                <a:cs typeface="Lato"/>
                <a:sym typeface="Lato"/>
              </a:defRPr>
            </a:lvl8pPr>
            <a:lvl9pPr marL="4114800" lvl="8" indent="-342900">
              <a:lnSpc>
                <a:spcPct val="100000"/>
              </a:lnSpc>
              <a:spcBef>
                <a:spcPts val="600"/>
              </a:spcBef>
              <a:spcAft>
                <a:spcPts val="600"/>
              </a:spcAft>
              <a:buClr>
                <a:srgbClr val="000000"/>
              </a:buClr>
              <a:buSzPts val="1800"/>
              <a:buFont typeface="Lato"/>
              <a:buChar char="■"/>
              <a:defRPr sz="1800">
                <a:solidFill>
                  <a:srgbClr val="000000"/>
                </a:solidFill>
                <a:latin typeface="Lato"/>
                <a:ea typeface="Lato"/>
                <a:cs typeface="Lato"/>
                <a:sym typeface="Lato"/>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Default Slide">
  <p:cSld name="1_Default Slide">
    <p:spTree>
      <p:nvGrpSpPr>
        <p:cNvPr id="1" name="Shape 300"/>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Generated Slide 1_1_1_B">
  <p:cSld name="TITLE_AND_BODY_2_1_1_1">
    <p:spTree>
      <p:nvGrpSpPr>
        <p:cNvPr id="1" name="Shape 301"/>
        <p:cNvGrpSpPr/>
        <p:nvPr/>
      </p:nvGrpSpPr>
      <p:grpSpPr>
        <a:xfrm>
          <a:off x="0" y="0"/>
          <a:ext cx="0" cy="0"/>
          <a:chOff x="0" y="0"/>
          <a:chExt cx="0" cy="0"/>
        </a:xfrm>
      </p:grpSpPr>
      <p:sp>
        <p:nvSpPr>
          <p:cNvPr id="302" name="Google Shape;302;p57"/>
          <p:cNvSpPr>
            <a:spLocks noGrp="1"/>
          </p:cNvSpPr>
          <p:nvPr>
            <p:ph type="pic" idx="2"/>
          </p:nvPr>
        </p:nvSpPr>
        <p:spPr>
          <a:xfrm>
            <a:off x="4517136" y="475488"/>
            <a:ext cx="4188000" cy="4188000"/>
          </a:xfrm>
          <a:prstGeom prst="roundRect">
            <a:avLst>
              <a:gd name="adj" fmla="val 8475"/>
            </a:avLst>
          </a:prstGeom>
          <a:noFill/>
          <a:ln>
            <a:noFill/>
          </a:ln>
        </p:spPr>
      </p:sp>
      <p:sp>
        <p:nvSpPr>
          <p:cNvPr id="303" name="Google Shape;303;p57"/>
          <p:cNvSpPr txBox="1">
            <a:spLocks noGrp="1"/>
          </p:cNvSpPr>
          <p:nvPr>
            <p:ph type="title"/>
          </p:nvPr>
        </p:nvSpPr>
        <p:spPr>
          <a:xfrm>
            <a:off x="548650" y="576075"/>
            <a:ext cx="3556800" cy="8688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4" name="Google Shape;304;p57"/>
          <p:cNvSpPr txBox="1">
            <a:spLocks noGrp="1"/>
          </p:cNvSpPr>
          <p:nvPr>
            <p:ph type="body" idx="1"/>
          </p:nvPr>
        </p:nvSpPr>
        <p:spPr>
          <a:xfrm>
            <a:off x="438912" y="1655064"/>
            <a:ext cx="3666600" cy="2871300"/>
          </a:xfrm>
          <a:prstGeom prst="rect">
            <a:avLst/>
          </a:prstGeom>
        </p:spPr>
        <p:txBody>
          <a:bodyPr spcFirstLastPara="1" wrap="square" lIns="0" tIns="0" rIns="0" bIns="0"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cxnSp>
        <p:nvCxnSpPr>
          <p:cNvPr id="305" name="Google Shape;305;p57"/>
          <p:cNvCxnSpPr/>
          <p:nvPr/>
        </p:nvCxnSpPr>
        <p:spPr>
          <a:xfrm>
            <a:off x="530352" y="402336"/>
            <a:ext cx="1059900" cy="0"/>
          </a:xfrm>
          <a:prstGeom prst="straightConnector1">
            <a:avLst/>
          </a:prstGeom>
          <a:noFill/>
          <a:ln w="9525" cap="flat" cmpd="sng">
            <a:solidFill>
              <a:srgbClr val="595959"/>
            </a:solidFill>
            <a:prstDash val="solid"/>
            <a:round/>
            <a:headEnd type="none" w="sm" len="sm"/>
            <a:tailEnd type="none" w="sm" len="sm"/>
          </a:ln>
        </p:spPr>
      </p:cxnSp>
      <p:cxnSp>
        <p:nvCxnSpPr>
          <p:cNvPr id="306" name="Google Shape;306;p57"/>
          <p:cNvCxnSpPr/>
          <p:nvPr/>
        </p:nvCxnSpPr>
        <p:spPr>
          <a:xfrm>
            <a:off x="530352" y="4745736"/>
            <a:ext cx="1059900" cy="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Generated Slide LB_1_1_0_A">
  <p:cSld name="TITLE_AND_BODY_1_1_1_1">
    <p:spTree>
      <p:nvGrpSpPr>
        <p:cNvPr id="1" name="Shape 307"/>
        <p:cNvGrpSpPr/>
        <p:nvPr/>
      </p:nvGrpSpPr>
      <p:grpSpPr>
        <a:xfrm>
          <a:off x="0" y="0"/>
          <a:ext cx="0" cy="0"/>
          <a:chOff x="0" y="0"/>
          <a:chExt cx="0" cy="0"/>
        </a:xfrm>
      </p:grpSpPr>
      <p:sp>
        <p:nvSpPr>
          <p:cNvPr id="308" name="Google Shape;308;p58"/>
          <p:cNvSpPr txBox="1">
            <a:spLocks noGrp="1"/>
          </p:cNvSpPr>
          <p:nvPr>
            <p:ph type="title"/>
          </p:nvPr>
        </p:nvSpPr>
        <p:spPr>
          <a:xfrm>
            <a:off x="301749" y="310900"/>
            <a:ext cx="2757000" cy="31731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58"/>
          <p:cNvSpPr txBox="1">
            <a:spLocks noGrp="1"/>
          </p:cNvSpPr>
          <p:nvPr>
            <p:ph type="body" idx="1"/>
          </p:nvPr>
        </p:nvSpPr>
        <p:spPr>
          <a:xfrm>
            <a:off x="3460800" y="310900"/>
            <a:ext cx="5344800" cy="45264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8"/>
        <p:cNvGrpSpPr/>
        <p:nvPr/>
      </p:nvGrpSpPr>
      <p:grpSpPr>
        <a:xfrm>
          <a:off x="0" y="0"/>
          <a:ext cx="0" cy="0"/>
          <a:chOff x="0" y="0"/>
          <a:chExt cx="0" cy="0"/>
        </a:xfrm>
      </p:grpSpPr>
      <p:pic>
        <p:nvPicPr>
          <p:cNvPr id="319" name="Google Shape;319;p60"/>
          <p:cNvPicPr preferRelativeResize="0"/>
          <p:nvPr/>
        </p:nvPicPr>
        <p:blipFill>
          <a:blip r:embed="rId2">
            <a:alphaModFix/>
          </a:blip>
          <a:stretch>
            <a:fillRect/>
          </a:stretch>
        </p:blipFill>
        <p:spPr>
          <a:xfrm>
            <a:off x="0" y="0"/>
            <a:ext cx="9144003" cy="5143501"/>
          </a:xfrm>
          <a:prstGeom prst="rect">
            <a:avLst/>
          </a:prstGeom>
          <a:noFill/>
          <a:ln>
            <a:noFill/>
          </a:ln>
        </p:spPr>
      </p:pic>
      <p:sp>
        <p:nvSpPr>
          <p:cNvPr id="320" name="Google Shape;320;p60"/>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21" name="Google Shape;321;p60"/>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2" name="Google Shape;322;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3" name="Google Shape;323;p60"/>
          <p:cNvSpPr/>
          <p:nvPr/>
        </p:nvSpPr>
        <p:spPr>
          <a:xfrm>
            <a:off x="0" y="3856500"/>
            <a:ext cx="9144000" cy="1287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4" name="Google Shape;324;p60"/>
          <p:cNvPicPr preferRelativeResize="0"/>
          <p:nvPr/>
        </p:nvPicPr>
        <p:blipFill>
          <a:blip r:embed="rId3">
            <a:alphaModFix/>
          </a:blip>
          <a:stretch>
            <a:fillRect/>
          </a:stretch>
        </p:blipFill>
        <p:spPr>
          <a:xfrm>
            <a:off x="6327341" y="4134462"/>
            <a:ext cx="2631884" cy="731075"/>
          </a:xfrm>
          <a:prstGeom prst="rect">
            <a:avLst/>
          </a:prstGeom>
          <a:noFill/>
          <a:ln>
            <a:noFill/>
          </a:ln>
        </p:spPr>
      </p:pic>
      <p:pic>
        <p:nvPicPr>
          <p:cNvPr id="325" name="Google Shape;325;p60"/>
          <p:cNvPicPr preferRelativeResize="0"/>
          <p:nvPr/>
        </p:nvPicPr>
        <p:blipFill>
          <a:blip r:embed="rId4">
            <a:alphaModFix/>
          </a:blip>
          <a:stretch>
            <a:fillRect/>
          </a:stretch>
        </p:blipFill>
        <p:spPr>
          <a:xfrm>
            <a:off x="311700" y="4159887"/>
            <a:ext cx="1684801" cy="68022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326"/>
        <p:cNvGrpSpPr/>
        <p:nvPr/>
      </p:nvGrpSpPr>
      <p:grpSpPr>
        <a:xfrm>
          <a:off x="0" y="0"/>
          <a:ext cx="0" cy="0"/>
          <a:chOff x="0" y="0"/>
          <a:chExt cx="0" cy="0"/>
        </a:xfrm>
      </p:grpSpPr>
      <p:pic>
        <p:nvPicPr>
          <p:cNvPr id="327" name="Google Shape;327;p61"/>
          <p:cNvPicPr preferRelativeResize="0"/>
          <p:nvPr/>
        </p:nvPicPr>
        <p:blipFill>
          <a:blip r:embed="rId2">
            <a:alphaModFix/>
          </a:blip>
          <a:stretch>
            <a:fillRect/>
          </a:stretch>
        </p:blipFill>
        <p:spPr>
          <a:xfrm>
            <a:off x="0" y="0"/>
            <a:ext cx="9144001" cy="5143501"/>
          </a:xfrm>
          <a:prstGeom prst="rect">
            <a:avLst/>
          </a:prstGeom>
          <a:noFill/>
          <a:ln>
            <a:noFill/>
          </a:ln>
        </p:spPr>
      </p:pic>
      <p:sp>
        <p:nvSpPr>
          <p:cNvPr id="328" name="Google Shape;328;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9" name="Google Shape;329;p61"/>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30" name="Google Shape;330;p61"/>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1" name="Google Shape;331;p61"/>
          <p:cNvSpPr/>
          <p:nvPr/>
        </p:nvSpPr>
        <p:spPr>
          <a:xfrm>
            <a:off x="0" y="3856500"/>
            <a:ext cx="9144000" cy="1287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2" name="Google Shape;332;p61"/>
          <p:cNvPicPr preferRelativeResize="0"/>
          <p:nvPr/>
        </p:nvPicPr>
        <p:blipFill>
          <a:blip r:embed="rId3">
            <a:alphaModFix/>
          </a:blip>
          <a:stretch>
            <a:fillRect/>
          </a:stretch>
        </p:blipFill>
        <p:spPr>
          <a:xfrm>
            <a:off x="6327341" y="4134462"/>
            <a:ext cx="2631884" cy="731075"/>
          </a:xfrm>
          <a:prstGeom prst="rect">
            <a:avLst/>
          </a:prstGeom>
          <a:noFill/>
          <a:ln>
            <a:noFill/>
          </a:ln>
        </p:spPr>
      </p:pic>
      <p:pic>
        <p:nvPicPr>
          <p:cNvPr id="333" name="Google Shape;333;p61"/>
          <p:cNvPicPr preferRelativeResize="0"/>
          <p:nvPr/>
        </p:nvPicPr>
        <p:blipFill>
          <a:blip r:embed="rId4">
            <a:alphaModFix/>
          </a:blip>
          <a:stretch>
            <a:fillRect/>
          </a:stretch>
        </p:blipFill>
        <p:spPr>
          <a:xfrm>
            <a:off x="311700" y="4159887"/>
            <a:ext cx="1684801" cy="68022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334"/>
        <p:cNvGrpSpPr/>
        <p:nvPr/>
      </p:nvGrpSpPr>
      <p:grpSpPr>
        <a:xfrm>
          <a:off x="0" y="0"/>
          <a:ext cx="0" cy="0"/>
          <a:chOff x="0" y="0"/>
          <a:chExt cx="0" cy="0"/>
        </a:xfrm>
      </p:grpSpPr>
      <p:pic>
        <p:nvPicPr>
          <p:cNvPr id="335" name="Google Shape;335;p62"/>
          <p:cNvPicPr preferRelativeResize="0"/>
          <p:nvPr/>
        </p:nvPicPr>
        <p:blipFill>
          <a:blip r:embed="rId2">
            <a:alphaModFix/>
          </a:blip>
          <a:stretch>
            <a:fillRect/>
          </a:stretch>
        </p:blipFill>
        <p:spPr>
          <a:xfrm>
            <a:off x="0" y="0"/>
            <a:ext cx="9143999" cy="4941725"/>
          </a:xfrm>
          <a:prstGeom prst="rect">
            <a:avLst/>
          </a:prstGeom>
          <a:noFill/>
          <a:ln>
            <a:noFill/>
          </a:ln>
        </p:spPr>
      </p:pic>
      <p:sp>
        <p:nvSpPr>
          <p:cNvPr id="336" name="Google Shape;336;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7" name="Google Shape;337;p62"/>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38" name="Google Shape;338;p62"/>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9" name="Google Shape;339;p62"/>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0" name="Google Shape;340;p62"/>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41" name="Google Shape;341;p62"/>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Magenta">
  <p:cSld name="TITLE_AND_BODY_2_1">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6"/>
              </a:buClr>
              <a:buSzPts val="2800"/>
              <a:buFont typeface="Lexend"/>
              <a:buNone/>
              <a:defRPr b="1">
                <a:solidFill>
                  <a:schemeClr val="accent6"/>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37" name="Google Shape;37;p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6"/>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1"/>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2"/>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38" name="Google Shape;38;p7"/>
          <p:cNvPicPr preferRelativeResize="0"/>
          <p:nvPr/>
        </p:nvPicPr>
        <p:blipFill rotWithShape="1">
          <a:blip r:embed="rId2">
            <a:alphaModFix amt="30000"/>
          </a:blip>
          <a:srcRect r="52013"/>
          <a:stretch/>
        </p:blipFill>
        <p:spPr>
          <a:xfrm>
            <a:off x="6674584" y="0"/>
            <a:ext cx="2469417" cy="5143502"/>
          </a:xfrm>
          <a:prstGeom prst="rect">
            <a:avLst/>
          </a:prstGeom>
          <a:noFill/>
          <a:ln>
            <a:noFill/>
          </a:ln>
        </p:spPr>
      </p:pic>
      <p:sp>
        <p:nvSpPr>
          <p:cNvPr id="39" name="Google Shape;39;p7"/>
          <p:cNvSpPr/>
          <p:nvPr/>
        </p:nvSpPr>
        <p:spPr>
          <a:xfrm>
            <a:off x="-14575" y="4736425"/>
            <a:ext cx="413700" cy="413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pic>
        <p:nvPicPr>
          <p:cNvPr id="40" name="Google Shape;40;p7"/>
          <p:cNvPicPr preferRelativeResize="0"/>
          <p:nvPr/>
        </p:nvPicPr>
        <p:blipFill>
          <a:blip r:embed="rId3">
            <a:alphaModFix/>
          </a:blip>
          <a:stretch>
            <a:fillRect/>
          </a:stretch>
        </p:blipFill>
        <p:spPr>
          <a:xfrm>
            <a:off x="64875" y="4872814"/>
            <a:ext cx="254813" cy="14092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1 1 1">
  <p:cSld name="TITLE_1_1_1">
    <p:spTree>
      <p:nvGrpSpPr>
        <p:cNvPr id="1" name="Shape 342"/>
        <p:cNvGrpSpPr/>
        <p:nvPr/>
      </p:nvGrpSpPr>
      <p:grpSpPr>
        <a:xfrm>
          <a:off x="0" y="0"/>
          <a:ext cx="0" cy="0"/>
          <a:chOff x="0" y="0"/>
          <a:chExt cx="0" cy="0"/>
        </a:xfrm>
      </p:grpSpPr>
      <p:pic>
        <p:nvPicPr>
          <p:cNvPr id="343" name="Google Shape;343;p63"/>
          <p:cNvPicPr preferRelativeResize="0"/>
          <p:nvPr/>
        </p:nvPicPr>
        <p:blipFill>
          <a:blip r:embed="rId2">
            <a:alphaModFix/>
          </a:blip>
          <a:stretch>
            <a:fillRect/>
          </a:stretch>
        </p:blipFill>
        <p:spPr>
          <a:xfrm>
            <a:off x="0" y="0"/>
            <a:ext cx="9143999" cy="4807575"/>
          </a:xfrm>
          <a:prstGeom prst="rect">
            <a:avLst/>
          </a:prstGeom>
          <a:noFill/>
          <a:ln>
            <a:noFill/>
          </a:ln>
        </p:spPr>
      </p:pic>
      <p:sp>
        <p:nvSpPr>
          <p:cNvPr id="344" name="Google Shape;344;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45" name="Google Shape;345;p63"/>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46" name="Google Shape;346;p63"/>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7" name="Google Shape;347;p63"/>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8" name="Google Shape;348;p63"/>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49" name="Google Shape;349;p63"/>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1 1 1 1">
  <p:cSld name="TITLE_1_1_1_1">
    <p:spTree>
      <p:nvGrpSpPr>
        <p:cNvPr id="1" name="Shape 350"/>
        <p:cNvGrpSpPr/>
        <p:nvPr/>
      </p:nvGrpSpPr>
      <p:grpSpPr>
        <a:xfrm>
          <a:off x="0" y="0"/>
          <a:ext cx="0" cy="0"/>
          <a:chOff x="0" y="0"/>
          <a:chExt cx="0" cy="0"/>
        </a:xfrm>
      </p:grpSpPr>
      <p:pic>
        <p:nvPicPr>
          <p:cNvPr id="351" name="Google Shape;351;p64"/>
          <p:cNvPicPr preferRelativeResize="0"/>
          <p:nvPr/>
        </p:nvPicPr>
        <p:blipFill>
          <a:blip r:embed="rId2">
            <a:alphaModFix/>
          </a:blip>
          <a:stretch>
            <a:fillRect/>
          </a:stretch>
        </p:blipFill>
        <p:spPr>
          <a:xfrm>
            <a:off x="11825" y="0"/>
            <a:ext cx="9144000" cy="4663225"/>
          </a:xfrm>
          <a:prstGeom prst="rect">
            <a:avLst/>
          </a:prstGeom>
          <a:noFill/>
          <a:ln>
            <a:noFill/>
          </a:ln>
        </p:spPr>
      </p:pic>
      <p:sp>
        <p:nvSpPr>
          <p:cNvPr id="352" name="Google Shape;352;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53" name="Google Shape;353;p64"/>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54" name="Google Shape;354;p64"/>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5" name="Google Shape;355;p64"/>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6" name="Google Shape;356;p64"/>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57" name="Google Shape;357;p64"/>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1 1 1 1 1">
  <p:cSld name="TITLE_1_1_1_1_1">
    <p:spTree>
      <p:nvGrpSpPr>
        <p:cNvPr id="1" name="Shape 358"/>
        <p:cNvGrpSpPr/>
        <p:nvPr/>
      </p:nvGrpSpPr>
      <p:grpSpPr>
        <a:xfrm>
          <a:off x="0" y="0"/>
          <a:ext cx="0" cy="0"/>
          <a:chOff x="0" y="0"/>
          <a:chExt cx="0" cy="0"/>
        </a:xfrm>
      </p:grpSpPr>
      <p:pic>
        <p:nvPicPr>
          <p:cNvPr id="359" name="Google Shape;359;p65"/>
          <p:cNvPicPr preferRelativeResize="0"/>
          <p:nvPr/>
        </p:nvPicPr>
        <p:blipFill>
          <a:blip r:embed="rId2">
            <a:alphaModFix/>
          </a:blip>
          <a:stretch>
            <a:fillRect/>
          </a:stretch>
        </p:blipFill>
        <p:spPr>
          <a:xfrm>
            <a:off x="0" y="0"/>
            <a:ext cx="9143999" cy="5143500"/>
          </a:xfrm>
          <a:prstGeom prst="rect">
            <a:avLst/>
          </a:prstGeom>
          <a:noFill/>
          <a:ln>
            <a:noFill/>
          </a:ln>
        </p:spPr>
      </p:pic>
      <p:sp>
        <p:nvSpPr>
          <p:cNvPr id="360" name="Google Shape;360;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61" name="Google Shape;361;p65"/>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62" name="Google Shape;362;p65"/>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63" name="Google Shape;363;p65"/>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64" name="Google Shape;364;p65"/>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65" name="Google Shape;365;p65"/>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1 1 1 1 1 1">
  <p:cSld name="TITLE_1_1_1_1_1_1">
    <p:spTree>
      <p:nvGrpSpPr>
        <p:cNvPr id="1" name="Shape 366"/>
        <p:cNvGrpSpPr/>
        <p:nvPr/>
      </p:nvGrpSpPr>
      <p:grpSpPr>
        <a:xfrm>
          <a:off x="0" y="0"/>
          <a:ext cx="0" cy="0"/>
          <a:chOff x="0" y="0"/>
          <a:chExt cx="0" cy="0"/>
        </a:xfrm>
      </p:grpSpPr>
      <p:pic>
        <p:nvPicPr>
          <p:cNvPr id="367" name="Google Shape;367;p66"/>
          <p:cNvPicPr preferRelativeResize="0"/>
          <p:nvPr/>
        </p:nvPicPr>
        <p:blipFill>
          <a:blip r:embed="rId2">
            <a:alphaModFix/>
          </a:blip>
          <a:stretch>
            <a:fillRect/>
          </a:stretch>
        </p:blipFill>
        <p:spPr>
          <a:xfrm>
            <a:off x="0" y="0"/>
            <a:ext cx="9143999" cy="5143500"/>
          </a:xfrm>
          <a:prstGeom prst="rect">
            <a:avLst/>
          </a:prstGeom>
          <a:noFill/>
          <a:ln>
            <a:noFill/>
          </a:ln>
        </p:spPr>
      </p:pic>
      <p:sp>
        <p:nvSpPr>
          <p:cNvPr id="368" name="Google Shape;368;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69" name="Google Shape;369;p66"/>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70" name="Google Shape;370;p66"/>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1" name="Google Shape;371;p66"/>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2" name="Google Shape;372;p66"/>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73" name="Google Shape;373;p66"/>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1 1 1 1 1 1 1">
  <p:cSld name="TITLE_1_1_1_1_1_1_1">
    <p:spTree>
      <p:nvGrpSpPr>
        <p:cNvPr id="1" name="Shape 374"/>
        <p:cNvGrpSpPr/>
        <p:nvPr/>
      </p:nvGrpSpPr>
      <p:grpSpPr>
        <a:xfrm>
          <a:off x="0" y="0"/>
          <a:ext cx="0" cy="0"/>
          <a:chOff x="0" y="0"/>
          <a:chExt cx="0" cy="0"/>
        </a:xfrm>
      </p:grpSpPr>
      <p:pic>
        <p:nvPicPr>
          <p:cNvPr id="375" name="Google Shape;375;p67"/>
          <p:cNvPicPr preferRelativeResize="0"/>
          <p:nvPr/>
        </p:nvPicPr>
        <p:blipFill>
          <a:blip r:embed="rId2">
            <a:alphaModFix/>
          </a:blip>
          <a:stretch>
            <a:fillRect/>
          </a:stretch>
        </p:blipFill>
        <p:spPr>
          <a:xfrm>
            <a:off x="0" y="7"/>
            <a:ext cx="9144000" cy="4187687"/>
          </a:xfrm>
          <a:prstGeom prst="rect">
            <a:avLst/>
          </a:prstGeom>
          <a:noFill/>
          <a:ln>
            <a:noFill/>
          </a:ln>
        </p:spPr>
      </p:pic>
      <p:sp>
        <p:nvSpPr>
          <p:cNvPr id="376" name="Google Shape;376;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77" name="Google Shape;377;p67"/>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78" name="Google Shape;378;p67"/>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9" name="Google Shape;379;p67"/>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0" name="Google Shape;380;p67"/>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81" name="Google Shape;381;p67"/>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1 1 1 1 1 1 1 1">
  <p:cSld name="TITLE_1_1_1_1_1_1_1_1">
    <p:spTree>
      <p:nvGrpSpPr>
        <p:cNvPr id="1" name="Shape 382"/>
        <p:cNvGrpSpPr/>
        <p:nvPr/>
      </p:nvGrpSpPr>
      <p:grpSpPr>
        <a:xfrm>
          <a:off x="0" y="0"/>
          <a:ext cx="0" cy="0"/>
          <a:chOff x="0" y="0"/>
          <a:chExt cx="0" cy="0"/>
        </a:xfrm>
      </p:grpSpPr>
      <p:pic>
        <p:nvPicPr>
          <p:cNvPr id="383" name="Google Shape;383;p68"/>
          <p:cNvPicPr preferRelativeResize="0"/>
          <p:nvPr/>
        </p:nvPicPr>
        <p:blipFill>
          <a:blip r:embed="rId2">
            <a:alphaModFix/>
          </a:blip>
          <a:stretch>
            <a:fillRect/>
          </a:stretch>
        </p:blipFill>
        <p:spPr>
          <a:xfrm>
            <a:off x="0" y="0"/>
            <a:ext cx="9129711" cy="5143499"/>
          </a:xfrm>
          <a:prstGeom prst="rect">
            <a:avLst/>
          </a:prstGeom>
          <a:noFill/>
          <a:ln>
            <a:noFill/>
          </a:ln>
        </p:spPr>
      </p:pic>
      <p:sp>
        <p:nvSpPr>
          <p:cNvPr id="384" name="Google Shape;384;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85" name="Google Shape;385;p68"/>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86" name="Google Shape;386;p68"/>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7" name="Google Shape;387;p68"/>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8" name="Google Shape;388;p68"/>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89" name="Google Shape;389;p68"/>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1 1 1 1 1 1 1 1 1">
  <p:cSld name="TITLE_1_1_1_1_1_1_1_1_1">
    <p:spTree>
      <p:nvGrpSpPr>
        <p:cNvPr id="1" name="Shape 390"/>
        <p:cNvGrpSpPr/>
        <p:nvPr/>
      </p:nvGrpSpPr>
      <p:grpSpPr>
        <a:xfrm>
          <a:off x="0" y="0"/>
          <a:ext cx="0" cy="0"/>
          <a:chOff x="0" y="0"/>
          <a:chExt cx="0" cy="0"/>
        </a:xfrm>
      </p:grpSpPr>
      <p:pic>
        <p:nvPicPr>
          <p:cNvPr id="391" name="Google Shape;391;p69"/>
          <p:cNvPicPr preferRelativeResize="0"/>
          <p:nvPr/>
        </p:nvPicPr>
        <p:blipFill>
          <a:blip r:embed="rId2">
            <a:alphaModFix/>
          </a:blip>
          <a:stretch>
            <a:fillRect/>
          </a:stretch>
        </p:blipFill>
        <p:spPr>
          <a:xfrm>
            <a:off x="0" y="0"/>
            <a:ext cx="9143999" cy="5143499"/>
          </a:xfrm>
          <a:prstGeom prst="rect">
            <a:avLst/>
          </a:prstGeom>
          <a:noFill/>
          <a:ln>
            <a:noFill/>
          </a:ln>
        </p:spPr>
      </p:pic>
      <p:sp>
        <p:nvSpPr>
          <p:cNvPr id="392" name="Google Shape;392;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93" name="Google Shape;393;p69"/>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94" name="Google Shape;394;p69"/>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5" name="Google Shape;395;p69"/>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6" name="Google Shape;396;p69"/>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397" name="Google Shape;397;p69"/>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1 1 1 1 1 1 1 1 1 1">
  <p:cSld name="TITLE_1_1_1_1_1_1_1_1_1_1">
    <p:spTree>
      <p:nvGrpSpPr>
        <p:cNvPr id="1" name="Shape 398"/>
        <p:cNvGrpSpPr/>
        <p:nvPr/>
      </p:nvGrpSpPr>
      <p:grpSpPr>
        <a:xfrm>
          <a:off x="0" y="0"/>
          <a:ext cx="0" cy="0"/>
          <a:chOff x="0" y="0"/>
          <a:chExt cx="0" cy="0"/>
        </a:xfrm>
      </p:grpSpPr>
      <p:pic>
        <p:nvPicPr>
          <p:cNvPr id="399" name="Google Shape;399;p70"/>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0" name="Google Shape;400;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01" name="Google Shape;401;p70"/>
          <p:cNvSpPr txBox="1">
            <a:spLocks noGrp="1"/>
          </p:cNvSpPr>
          <p:nvPr>
            <p:ph type="ctrTitle"/>
          </p:nvPr>
        </p:nvSpPr>
        <p:spPr>
          <a:xfrm>
            <a:off x="275025" y="1298350"/>
            <a:ext cx="8520600" cy="734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Lato"/>
              <a:buNone/>
              <a:defRPr sz="5200">
                <a:solidFill>
                  <a:schemeClr val="lt1"/>
                </a:solidFill>
                <a:latin typeface="Lato"/>
                <a:ea typeface="Lato"/>
                <a:cs typeface="Lato"/>
                <a:sym typeface="Lat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02" name="Google Shape;402;p70"/>
          <p:cNvSpPr txBox="1">
            <a:spLocks noGrp="1"/>
          </p:cNvSpPr>
          <p:nvPr>
            <p:ph type="subTitle" idx="1"/>
          </p:nvPr>
        </p:nvSpPr>
        <p:spPr>
          <a:xfrm>
            <a:off x="275025" y="237147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Font typeface="Lato"/>
              <a:buNone/>
              <a:defRPr sz="2800">
                <a:solidFill>
                  <a:schemeClr val="lt1"/>
                </a:solidFill>
                <a:latin typeface="Lato"/>
                <a:ea typeface="Lato"/>
                <a:cs typeface="Lato"/>
                <a:sym typeface="La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3" name="Google Shape;403;p70"/>
          <p:cNvSpPr/>
          <p:nvPr/>
        </p:nvSpPr>
        <p:spPr>
          <a:xfrm>
            <a:off x="0" y="4020875"/>
            <a:ext cx="9144000" cy="1122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04" name="Google Shape;404;p70"/>
          <p:cNvPicPr preferRelativeResize="0"/>
          <p:nvPr/>
        </p:nvPicPr>
        <p:blipFill>
          <a:blip r:embed="rId3">
            <a:alphaModFix/>
          </a:blip>
          <a:stretch>
            <a:fillRect/>
          </a:stretch>
        </p:blipFill>
        <p:spPr>
          <a:xfrm>
            <a:off x="6327341" y="4210662"/>
            <a:ext cx="2631884" cy="731075"/>
          </a:xfrm>
          <a:prstGeom prst="rect">
            <a:avLst/>
          </a:prstGeom>
          <a:noFill/>
          <a:ln>
            <a:noFill/>
          </a:ln>
        </p:spPr>
      </p:pic>
      <p:pic>
        <p:nvPicPr>
          <p:cNvPr id="405" name="Google Shape;405;p70"/>
          <p:cNvPicPr preferRelativeResize="0"/>
          <p:nvPr/>
        </p:nvPicPr>
        <p:blipFill>
          <a:blip r:embed="rId4">
            <a:alphaModFix/>
          </a:blip>
          <a:stretch>
            <a:fillRect/>
          </a:stretch>
        </p:blipFill>
        <p:spPr>
          <a:xfrm>
            <a:off x="311700" y="4236087"/>
            <a:ext cx="1684801" cy="68022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6"/>
        <p:cNvGrpSpPr/>
        <p:nvPr/>
      </p:nvGrpSpPr>
      <p:grpSpPr>
        <a:xfrm>
          <a:off x="0" y="0"/>
          <a:ext cx="0" cy="0"/>
          <a:chOff x="0" y="0"/>
          <a:chExt cx="0" cy="0"/>
        </a:xfrm>
      </p:grpSpPr>
      <p:pic>
        <p:nvPicPr>
          <p:cNvPr id="407" name="Google Shape;407;p71"/>
          <p:cNvPicPr preferRelativeResize="0"/>
          <p:nvPr/>
        </p:nvPicPr>
        <p:blipFill>
          <a:blip r:embed="rId2">
            <a:alphaModFix/>
          </a:blip>
          <a:stretch>
            <a:fillRect/>
          </a:stretch>
        </p:blipFill>
        <p:spPr>
          <a:xfrm>
            <a:off x="0" y="0"/>
            <a:ext cx="9144001" cy="5143500"/>
          </a:xfrm>
          <a:prstGeom prst="rect">
            <a:avLst/>
          </a:prstGeom>
          <a:noFill/>
          <a:ln>
            <a:noFill/>
          </a:ln>
        </p:spPr>
      </p:pic>
      <p:sp>
        <p:nvSpPr>
          <p:cNvPr id="408" name="Google Shape;408;p71"/>
          <p:cNvSpPr txBox="1">
            <a:spLocks noGrp="1"/>
          </p:cNvSpPr>
          <p:nvPr>
            <p:ph type="title"/>
          </p:nvPr>
        </p:nvSpPr>
        <p:spPr>
          <a:xfrm>
            <a:off x="311700" y="2150850"/>
            <a:ext cx="8520600" cy="841800"/>
          </a:xfrm>
          <a:prstGeom prst="rect">
            <a:avLst/>
          </a:prstGeom>
          <a:solidFill>
            <a:srgbClr val="1F497D"/>
          </a:solidFill>
        </p:spPr>
        <p:txBody>
          <a:bodyPr spcFirstLastPara="1" wrap="square" lIns="91425" tIns="91425" rIns="91425" bIns="91425" anchor="ctr" anchorCtr="0">
            <a:normAutofit/>
          </a:bodyPr>
          <a:lstStyle>
            <a:lvl1pPr lvl="0" algn="ctr" rtl="0">
              <a:spcBef>
                <a:spcPts val="0"/>
              </a:spcBef>
              <a:spcAft>
                <a:spcPts val="0"/>
              </a:spcAft>
              <a:buClr>
                <a:schemeClr val="lt1"/>
              </a:buClr>
              <a:buSzPts val="4800"/>
              <a:buFont typeface="Lato"/>
              <a:buNone/>
              <a:defRPr sz="4800">
                <a:solidFill>
                  <a:schemeClr val="lt1"/>
                </a:solidFill>
                <a:latin typeface="Lato"/>
                <a:ea typeface="Lato"/>
                <a:cs typeface="Lato"/>
                <a:sym typeface="Lato"/>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9" name="Google Shape;409;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0"/>
        <p:cNvGrpSpPr/>
        <p:nvPr/>
      </p:nvGrpSpPr>
      <p:grpSpPr>
        <a:xfrm>
          <a:off x="0" y="0"/>
          <a:ext cx="0" cy="0"/>
          <a:chOff x="0" y="0"/>
          <a:chExt cx="0" cy="0"/>
        </a:xfrm>
      </p:grpSpPr>
      <p:sp>
        <p:nvSpPr>
          <p:cNvPr id="411" name="Google Shape;411;p72"/>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Lato"/>
              <a:buNone/>
              <a:defRPr sz="360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Font typeface="Lato"/>
              <a:buChar char="●"/>
              <a:defRPr>
                <a:latin typeface="Lato"/>
                <a:ea typeface="Lato"/>
                <a:cs typeface="Lato"/>
                <a:sym typeface="Lato"/>
              </a:defRPr>
            </a:lvl1pPr>
            <a:lvl2pPr marL="914400" lvl="1" indent="-317500" rtl="0">
              <a:spcBef>
                <a:spcPts val="0"/>
              </a:spcBef>
              <a:spcAft>
                <a:spcPts val="0"/>
              </a:spcAft>
              <a:buSzPts val="1400"/>
              <a:buFont typeface="Lato"/>
              <a:buChar char="○"/>
              <a:defRPr>
                <a:latin typeface="Lato"/>
                <a:ea typeface="Lato"/>
                <a:cs typeface="Lato"/>
                <a:sym typeface="Lato"/>
              </a:defRPr>
            </a:lvl2pPr>
            <a:lvl3pPr marL="1371600" lvl="2" indent="-317500" rtl="0">
              <a:spcBef>
                <a:spcPts val="0"/>
              </a:spcBef>
              <a:spcAft>
                <a:spcPts val="0"/>
              </a:spcAft>
              <a:buSzPts val="1400"/>
              <a:buFont typeface="Lato"/>
              <a:buChar char="■"/>
              <a:defRPr>
                <a:latin typeface="Lato"/>
                <a:ea typeface="Lato"/>
                <a:cs typeface="Lato"/>
                <a:sym typeface="Lato"/>
              </a:defRPr>
            </a:lvl3pPr>
            <a:lvl4pPr marL="1828800" lvl="3" indent="-317500" rtl="0">
              <a:spcBef>
                <a:spcPts val="0"/>
              </a:spcBef>
              <a:spcAft>
                <a:spcPts val="0"/>
              </a:spcAft>
              <a:buSzPts val="1400"/>
              <a:buFont typeface="Lato"/>
              <a:buChar char="●"/>
              <a:defRPr>
                <a:latin typeface="Lato"/>
                <a:ea typeface="Lato"/>
                <a:cs typeface="Lato"/>
                <a:sym typeface="Lato"/>
              </a:defRPr>
            </a:lvl4pPr>
            <a:lvl5pPr marL="2286000" lvl="4" indent="-317500" rtl="0">
              <a:spcBef>
                <a:spcPts val="0"/>
              </a:spcBef>
              <a:spcAft>
                <a:spcPts val="0"/>
              </a:spcAft>
              <a:buSzPts val="1400"/>
              <a:buFont typeface="Lato"/>
              <a:buChar char="○"/>
              <a:defRPr>
                <a:latin typeface="Lato"/>
                <a:ea typeface="Lato"/>
                <a:cs typeface="Lato"/>
                <a:sym typeface="Lato"/>
              </a:defRPr>
            </a:lvl5pPr>
            <a:lvl6pPr marL="2743200" lvl="5" indent="-317500" rtl="0">
              <a:spcBef>
                <a:spcPts val="0"/>
              </a:spcBef>
              <a:spcAft>
                <a:spcPts val="0"/>
              </a:spcAft>
              <a:buSzPts val="1400"/>
              <a:buFont typeface="Lato"/>
              <a:buChar char="■"/>
              <a:defRPr>
                <a:latin typeface="Lato"/>
                <a:ea typeface="Lato"/>
                <a:cs typeface="Lato"/>
                <a:sym typeface="Lato"/>
              </a:defRPr>
            </a:lvl6pPr>
            <a:lvl7pPr marL="3200400" lvl="6" indent="-317500" rtl="0">
              <a:spcBef>
                <a:spcPts val="0"/>
              </a:spcBef>
              <a:spcAft>
                <a:spcPts val="0"/>
              </a:spcAft>
              <a:buSzPts val="1400"/>
              <a:buFont typeface="Lato"/>
              <a:buChar char="●"/>
              <a:defRPr>
                <a:latin typeface="Lato"/>
                <a:ea typeface="Lato"/>
                <a:cs typeface="Lato"/>
                <a:sym typeface="Lato"/>
              </a:defRPr>
            </a:lvl7pPr>
            <a:lvl8pPr marL="3657600" lvl="7" indent="-317500" rtl="0">
              <a:spcBef>
                <a:spcPts val="0"/>
              </a:spcBef>
              <a:spcAft>
                <a:spcPts val="0"/>
              </a:spcAft>
              <a:buSzPts val="1400"/>
              <a:buFont typeface="Lato"/>
              <a:buChar char="○"/>
              <a:defRPr>
                <a:latin typeface="Lato"/>
                <a:ea typeface="Lato"/>
                <a:cs typeface="Lato"/>
                <a:sym typeface="Lato"/>
              </a:defRPr>
            </a:lvl8pPr>
            <a:lvl9pPr marL="4114800" lvl="8" indent="-317500" rtl="0">
              <a:spcBef>
                <a:spcPts val="0"/>
              </a:spcBef>
              <a:spcAft>
                <a:spcPts val="0"/>
              </a:spcAft>
              <a:buSzPts val="1400"/>
              <a:buFont typeface="Lato"/>
              <a:buChar char="■"/>
              <a:defRPr>
                <a:latin typeface="Lato"/>
                <a:ea typeface="Lato"/>
                <a:cs typeface="Lato"/>
                <a:sym typeface="Lato"/>
              </a:defRPr>
            </a:lvl9pPr>
          </a:lstStyle>
          <a:p>
            <a:endParaRPr/>
          </a:p>
        </p:txBody>
      </p:sp>
      <p:sp>
        <p:nvSpPr>
          <p:cNvPr id="413" name="Google Shape;413;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ine">
  <p:cSld name="TITLE_AND_BODY_2_1_2">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4"/>
              </a:buClr>
              <a:buSzPts val="2800"/>
              <a:buFont typeface="Lexend"/>
              <a:buNone/>
              <a:defRPr b="1">
                <a:solidFill>
                  <a:schemeClr val="accent4"/>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43" name="Google Shape;43;p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4"/>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44" name="Google Shape;44;p8"/>
          <p:cNvPicPr preferRelativeResize="0"/>
          <p:nvPr/>
        </p:nvPicPr>
        <p:blipFill rotWithShape="1">
          <a:blip r:embed="rId2">
            <a:alphaModFix amt="30000"/>
          </a:blip>
          <a:srcRect r="52036"/>
          <a:stretch/>
        </p:blipFill>
        <p:spPr>
          <a:xfrm>
            <a:off x="6674581" y="0"/>
            <a:ext cx="2469427" cy="5143501"/>
          </a:xfrm>
          <a:prstGeom prst="rect">
            <a:avLst/>
          </a:prstGeom>
          <a:noFill/>
          <a:ln>
            <a:noFill/>
          </a:ln>
        </p:spPr>
      </p:pic>
      <p:sp>
        <p:nvSpPr>
          <p:cNvPr id="45" name="Google Shape;45;p8"/>
          <p:cNvSpPr/>
          <p:nvPr/>
        </p:nvSpPr>
        <p:spPr>
          <a:xfrm>
            <a:off x="-14575" y="4736425"/>
            <a:ext cx="413700" cy="413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pic>
        <p:nvPicPr>
          <p:cNvPr id="46" name="Google Shape;46;p8"/>
          <p:cNvPicPr preferRelativeResize="0"/>
          <p:nvPr/>
        </p:nvPicPr>
        <p:blipFill>
          <a:blip r:embed="rId3">
            <a:alphaModFix/>
          </a:blip>
          <a:stretch>
            <a:fillRect/>
          </a:stretch>
        </p:blipFill>
        <p:spPr>
          <a:xfrm>
            <a:off x="64875" y="4872814"/>
            <a:ext cx="254813" cy="14092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4"/>
        <p:cNvGrpSpPr/>
        <p:nvPr/>
      </p:nvGrpSpPr>
      <p:grpSpPr>
        <a:xfrm>
          <a:off x="0" y="0"/>
          <a:ext cx="0" cy="0"/>
          <a:chOff x="0" y="0"/>
          <a:chExt cx="0" cy="0"/>
        </a:xfrm>
      </p:grpSpPr>
      <p:sp>
        <p:nvSpPr>
          <p:cNvPr id="415" name="Google Shape;415;p73"/>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Lato"/>
              <a:buNone/>
              <a:defRPr sz="360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6" name="Google Shape;416;p7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Font typeface="Lato"/>
              <a:buChar char="●"/>
              <a:defRPr sz="1600">
                <a:latin typeface="Lato"/>
                <a:ea typeface="Lato"/>
                <a:cs typeface="Lato"/>
                <a:sym typeface="Lato"/>
              </a:defRPr>
            </a:lvl1pPr>
            <a:lvl2pPr marL="914400" lvl="1" indent="-317500" rtl="0">
              <a:spcBef>
                <a:spcPts val="0"/>
              </a:spcBef>
              <a:spcAft>
                <a:spcPts val="0"/>
              </a:spcAft>
              <a:buSzPts val="1400"/>
              <a:buFont typeface="Lato"/>
              <a:buChar char="○"/>
              <a:defRPr>
                <a:latin typeface="Lato"/>
                <a:ea typeface="Lato"/>
                <a:cs typeface="Lato"/>
                <a:sym typeface="Lato"/>
              </a:defRPr>
            </a:lvl2pPr>
            <a:lvl3pPr marL="1371600" lvl="2" indent="-304800" rtl="0">
              <a:spcBef>
                <a:spcPts val="0"/>
              </a:spcBef>
              <a:spcAft>
                <a:spcPts val="0"/>
              </a:spcAft>
              <a:buSzPts val="1200"/>
              <a:buFont typeface="Lato"/>
              <a:buChar char="■"/>
              <a:defRPr sz="1200">
                <a:latin typeface="Lato"/>
                <a:ea typeface="Lato"/>
                <a:cs typeface="Lato"/>
                <a:sym typeface="Lato"/>
              </a:defRPr>
            </a:lvl3pPr>
            <a:lvl4pPr marL="1828800" lvl="3" indent="-304800" rtl="0">
              <a:spcBef>
                <a:spcPts val="0"/>
              </a:spcBef>
              <a:spcAft>
                <a:spcPts val="0"/>
              </a:spcAft>
              <a:buSzPts val="1200"/>
              <a:buFont typeface="Lato"/>
              <a:buChar char="●"/>
              <a:defRPr sz="1200">
                <a:latin typeface="Lato"/>
                <a:ea typeface="Lato"/>
                <a:cs typeface="Lato"/>
                <a:sym typeface="Lato"/>
              </a:defRPr>
            </a:lvl4pPr>
            <a:lvl5pPr marL="2286000" lvl="4" indent="-304800" rtl="0">
              <a:spcBef>
                <a:spcPts val="0"/>
              </a:spcBef>
              <a:spcAft>
                <a:spcPts val="0"/>
              </a:spcAft>
              <a:buSzPts val="1200"/>
              <a:buFont typeface="Lato"/>
              <a:buChar char="○"/>
              <a:defRPr sz="1200">
                <a:latin typeface="Lato"/>
                <a:ea typeface="Lato"/>
                <a:cs typeface="Lato"/>
                <a:sym typeface="Lato"/>
              </a:defRPr>
            </a:lvl5pPr>
            <a:lvl6pPr marL="2743200" lvl="5" indent="-304800" rtl="0">
              <a:spcBef>
                <a:spcPts val="0"/>
              </a:spcBef>
              <a:spcAft>
                <a:spcPts val="0"/>
              </a:spcAft>
              <a:buSzPts val="1200"/>
              <a:buFont typeface="Lato"/>
              <a:buChar char="■"/>
              <a:defRPr sz="1200">
                <a:latin typeface="Lato"/>
                <a:ea typeface="Lato"/>
                <a:cs typeface="Lato"/>
                <a:sym typeface="Lato"/>
              </a:defRPr>
            </a:lvl6pPr>
            <a:lvl7pPr marL="3200400" lvl="6" indent="-304800" rtl="0">
              <a:spcBef>
                <a:spcPts val="0"/>
              </a:spcBef>
              <a:spcAft>
                <a:spcPts val="0"/>
              </a:spcAft>
              <a:buSzPts val="1200"/>
              <a:buFont typeface="Lato"/>
              <a:buChar char="●"/>
              <a:defRPr sz="1200">
                <a:latin typeface="Lato"/>
                <a:ea typeface="Lato"/>
                <a:cs typeface="Lato"/>
                <a:sym typeface="Lato"/>
              </a:defRPr>
            </a:lvl7pPr>
            <a:lvl8pPr marL="3657600" lvl="7" indent="-304800" rtl="0">
              <a:spcBef>
                <a:spcPts val="0"/>
              </a:spcBef>
              <a:spcAft>
                <a:spcPts val="0"/>
              </a:spcAft>
              <a:buSzPts val="1200"/>
              <a:buFont typeface="Lato"/>
              <a:buChar char="○"/>
              <a:defRPr sz="1200">
                <a:latin typeface="Lato"/>
                <a:ea typeface="Lato"/>
                <a:cs typeface="Lato"/>
                <a:sym typeface="Lato"/>
              </a:defRPr>
            </a:lvl8pPr>
            <a:lvl9pPr marL="4114800" lvl="8" indent="-304800"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417" name="Google Shape;417;p7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Font typeface="Lato"/>
              <a:buChar char="●"/>
              <a:defRPr sz="1600">
                <a:latin typeface="Lato"/>
                <a:ea typeface="Lato"/>
                <a:cs typeface="Lato"/>
                <a:sym typeface="Lato"/>
              </a:defRPr>
            </a:lvl1pPr>
            <a:lvl2pPr marL="914400" lvl="1" indent="-317500" rtl="0">
              <a:spcBef>
                <a:spcPts val="0"/>
              </a:spcBef>
              <a:spcAft>
                <a:spcPts val="0"/>
              </a:spcAft>
              <a:buSzPts val="1400"/>
              <a:buFont typeface="Lato"/>
              <a:buChar char="○"/>
              <a:defRPr>
                <a:latin typeface="Lato"/>
                <a:ea typeface="Lato"/>
                <a:cs typeface="Lato"/>
                <a:sym typeface="Lato"/>
              </a:defRPr>
            </a:lvl2pPr>
            <a:lvl3pPr marL="1371600" lvl="2" indent="-304800" rtl="0">
              <a:spcBef>
                <a:spcPts val="0"/>
              </a:spcBef>
              <a:spcAft>
                <a:spcPts val="0"/>
              </a:spcAft>
              <a:buSzPts val="1200"/>
              <a:buFont typeface="Lato"/>
              <a:buChar char="■"/>
              <a:defRPr sz="1200">
                <a:latin typeface="Lato"/>
                <a:ea typeface="Lato"/>
                <a:cs typeface="Lato"/>
                <a:sym typeface="Lato"/>
              </a:defRPr>
            </a:lvl3pPr>
            <a:lvl4pPr marL="1828800" lvl="3" indent="-304800" rtl="0">
              <a:spcBef>
                <a:spcPts val="0"/>
              </a:spcBef>
              <a:spcAft>
                <a:spcPts val="0"/>
              </a:spcAft>
              <a:buSzPts val="1200"/>
              <a:buFont typeface="Lato"/>
              <a:buChar char="●"/>
              <a:defRPr sz="1200">
                <a:latin typeface="Lato"/>
                <a:ea typeface="Lato"/>
                <a:cs typeface="Lato"/>
                <a:sym typeface="Lato"/>
              </a:defRPr>
            </a:lvl4pPr>
            <a:lvl5pPr marL="2286000" lvl="4" indent="-304800" rtl="0">
              <a:spcBef>
                <a:spcPts val="0"/>
              </a:spcBef>
              <a:spcAft>
                <a:spcPts val="0"/>
              </a:spcAft>
              <a:buSzPts val="1200"/>
              <a:buFont typeface="Lato"/>
              <a:buChar char="○"/>
              <a:defRPr sz="1200">
                <a:latin typeface="Lato"/>
                <a:ea typeface="Lato"/>
                <a:cs typeface="Lato"/>
                <a:sym typeface="Lato"/>
              </a:defRPr>
            </a:lvl5pPr>
            <a:lvl6pPr marL="2743200" lvl="5" indent="-304800" rtl="0">
              <a:spcBef>
                <a:spcPts val="0"/>
              </a:spcBef>
              <a:spcAft>
                <a:spcPts val="0"/>
              </a:spcAft>
              <a:buSzPts val="1200"/>
              <a:buFont typeface="Lato"/>
              <a:buChar char="■"/>
              <a:defRPr sz="1200">
                <a:latin typeface="Lato"/>
                <a:ea typeface="Lato"/>
                <a:cs typeface="Lato"/>
                <a:sym typeface="Lato"/>
              </a:defRPr>
            </a:lvl6pPr>
            <a:lvl7pPr marL="3200400" lvl="6" indent="-304800" rtl="0">
              <a:spcBef>
                <a:spcPts val="0"/>
              </a:spcBef>
              <a:spcAft>
                <a:spcPts val="0"/>
              </a:spcAft>
              <a:buSzPts val="1200"/>
              <a:buFont typeface="Lato"/>
              <a:buChar char="●"/>
              <a:defRPr sz="1200">
                <a:latin typeface="Lato"/>
                <a:ea typeface="Lato"/>
                <a:cs typeface="Lato"/>
                <a:sym typeface="Lato"/>
              </a:defRPr>
            </a:lvl7pPr>
            <a:lvl8pPr marL="3657600" lvl="7" indent="-304800" rtl="0">
              <a:spcBef>
                <a:spcPts val="0"/>
              </a:spcBef>
              <a:spcAft>
                <a:spcPts val="0"/>
              </a:spcAft>
              <a:buSzPts val="1200"/>
              <a:buFont typeface="Lato"/>
              <a:buChar char="○"/>
              <a:defRPr sz="1200">
                <a:latin typeface="Lato"/>
                <a:ea typeface="Lato"/>
                <a:cs typeface="Lato"/>
                <a:sym typeface="Lato"/>
              </a:defRPr>
            </a:lvl8pPr>
            <a:lvl9pPr marL="4114800" lvl="8" indent="-304800"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418" name="Google Shape;418;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9"/>
        <p:cNvGrpSpPr/>
        <p:nvPr/>
      </p:nvGrpSpPr>
      <p:grpSpPr>
        <a:xfrm>
          <a:off x="0" y="0"/>
          <a:ext cx="0" cy="0"/>
          <a:chOff x="0" y="0"/>
          <a:chExt cx="0" cy="0"/>
        </a:xfrm>
      </p:grpSpPr>
      <p:sp>
        <p:nvSpPr>
          <p:cNvPr id="420" name="Google Shape;420;p74"/>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Lato"/>
              <a:buNone/>
              <a:defRPr sz="360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1" name="Google Shape;421;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2"/>
        <p:cNvGrpSpPr/>
        <p:nvPr/>
      </p:nvGrpSpPr>
      <p:grpSpPr>
        <a:xfrm>
          <a:off x="0" y="0"/>
          <a:ext cx="0" cy="0"/>
          <a:chOff x="0" y="0"/>
          <a:chExt cx="0" cy="0"/>
        </a:xfrm>
      </p:grpSpPr>
      <p:sp>
        <p:nvSpPr>
          <p:cNvPr id="423" name="Google Shape;423;p75"/>
          <p:cNvSpPr txBox="1">
            <a:spLocks noGrp="1"/>
          </p:cNvSpPr>
          <p:nvPr>
            <p:ph type="title"/>
          </p:nvPr>
        </p:nvSpPr>
        <p:spPr>
          <a:xfrm>
            <a:off x="311700" y="174600"/>
            <a:ext cx="84759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Font typeface="Lato"/>
              <a:buNone/>
              <a:defRPr sz="3600">
                <a:latin typeface="Lato"/>
                <a:ea typeface="Lato"/>
                <a:cs typeface="Lato"/>
                <a:sym typeface="Lato"/>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4" name="Google Shape;424;p75"/>
          <p:cNvSpPr txBox="1">
            <a:spLocks noGrp="1"/>
          </p:cNvSpPr>
          <p:nvPr>
            <p:ph type="body" idx="1"/>
          </p:nvPr>
        </p:nvSpPr>
        <p:spPr>
          <a:xfrm>
            <a:off x="311700" y="1389600"/>
            <a:ext cx="4252500" cy="3179400"/>
          </a:xfrm>
          <a:prstGeom prst="rect">
            <a:avLst/>
          </a:prstGeom>
        </p:spPr>
        <p:txBody>
          <a:bodyPr spcFirstLastPara="1" wrap="square" lIns="91425" tIns="91425" rIns="91425" bIns="91425" anchor="t" anchorCtr="0">
            <a:normAutofit/>
          </a:bodyPr>
          <a:lstStyle>
            <a:lvl1pPr marL="457200" lvl="0" indent="-368300" rtl="0">
              <a:spcBef>
                <a:spcPts val="0"/>
              </a:spcBef>
              <a:spcAft>
                <a:spcPts val="0"/>
              </a:spcAft>
              <a:buSzPts val="2200"/>
              <a:buFont typeface="Lato"/>
              <a:buChar char="●"/>
              <a:defRPr sz="2200">
                <a:latin typeface="Lato"/>
                <a:ea typeface="Lato"/>
                <a:cs typeface="Lato"/>
                <a:sym typeface="Lato"/>
              </a:defRPr>
            </a:lvl1pPr>
            <a:lvl2pPr marL="914400" lvl="1" indent="-342900" rtl="0">
              <a:spcBef>
                <a:spcPts val="0"/>
              </a:spcBef>
              <a:spcAft>
                <a:spcPts val="0"/>
              </a:spcAft>
              <a:buSzPts val="1800"/>
              <a:buFont typeface="Lato"/>
              <a:buChar char="○"/>
              <a:defRPr sz="1800">
                <a:latin typeface="Lato"/>
                <a:ea typeface="Lato"/>
                <a:cs typeface="Lato"/>
                <a:sym typeface="Lato"/>
              </a:defRPr>
            </a:lvl2pPr>
            <a:lvl3pPr marL="1371600" lvl="2" indent="-317500" rtl="0">
              <a:spcBef>
                <a:spcPts val="0"/>
              </a:spcBef>
              <a:spcAft>
                <a:spcPts val="0"/>
              </a:spcAft>
              <a:buSzPts val="1400"/>
              <a:buFont typeface="Lato"/>
              <a:buChar char="■"/>
              <a:defRPr>
                <a:latin typeface="Lato"/>
                <a:ea typeface="Lato"/>
                <a:cs typeface="Lato"/>
                <a:sym typeface="Lato"/>
              </a:defRPr>
            </a:lvl3pPr>
            <a:lvl4pPr marL="1828800" lvl="3" indent="-304800" rtl="0">
              <a:spcBef>
                <a:spcPts val="0"/>
              </a:spcBef>
              <a:spcAft>
                <a:spcPts val="0"/>
              </a:spcAft>
              <a:buSzPts val="1200"/>
              <a:buFont typeface="Lato"/>
              <a:buChar char="●"/>
              <a:defRPr sz="1200">
                <a:latin typeface="Lato"/>
                <a:ea typeface="Lato"/>
                <a:cs typeface="Lato"/>
                <a:sym typeface="Lato"/>
              </a:defRPr>
            </a:lvl4pPr>
            <a:lvl5pPr marL="2286000" lvl="4" indent="-304800" rtl="0">
              <a:spcBef>
                <a:spcPts val="0"/>
              </a:spcBef>
              <a:spcAft>
                <a:spcPts val="0"/>
              </a:spcAft>
              <a:buSzPts val="1200"/>
              <a:buFont typeface="Lato"/>
              <a:buChar char="○"/>
              <a:defRPr sz="1200">
                <a:latin typeface="Lato"/>
                <a:ea typeface="Lato"/>
                <a:cs typeface="Lato"/>
                <a:sym typeface="Lato"/>
              </a:defRPr>
            </a:lvl5pPr>
            <a:lvl6pPr marL="2743200" lvl="5" indent="-304800" rtl="0">
              <a:spcBef>
                <a:spcPts val="0"/>
              </a:spcBef>
              <a:spcAft>
                <a:spcPts val="0"/>
              </a:spcAft>
              <a:buSzPts val="1200"/>
              <a:buFont typeface="Lato"/>
              <a:buChar char="■"/>
              <a:defRPr sz="1200">
                <a:latin typeface="Lato"/>
                <a:ea typeface="Lato"/>
                <a:cs typeface="Lato"/>
                <a:sym typeface="Lato"/>
              </a:defRPr>
            </a:lvl6pPr>
            <a:lvl7pPr marL="3200400" lvl="6" indent="-304800" rtl="0">
              <a:spcBef>
                <a:spcPts val="0"/>
              </a:spcBef>
              <a:spcAft>
                <a:spcPts val="0"/>
              </a:spcAft>
              <a:buSzPts val="1200"/>
              <a:buFont typeface="Lato"/>
              <a:buChar char="●"/>
              <a:defRPr sz="1200">
                <a:latin typeface="Lato"/>
                <a:ea typeface="Lato"/>
                <a:cs typeface="Lato"/>
                <a:sym typeface="Lato"/>
              </a:defRPr>
            </a:lvl7pPr>
            <a:lvl8pPr marL="3657600" lvl="7" indent="-304800" rtl="0">
              <a:spcBef>
                <a:spcPts val="0"/>
              </a:spcBef>
              <a:spcAft>
                <a:spcPts val="0"/>
              </a:spcAft>
              <a:buSzPts val="1200"/>
              <a:buFont typeface="Lato"/>
              <a:buChar char="○"/>
              <a:defRPr sz="1200">
                <a:latin typeface="Lato"/>
                <a:ea typeface="Lato"/>
                <a:cs typeface="Lato"/>
                <a:sym typeface="Lato"/>
              </a:defRPr>
            </a:lvl8pPr>
            <a:lvl9pPr marL="4114800" lvl="8" indent="-304800" rtl="0">
              <a:spcBef>
                <a:spcPts val="0"/>
              </a:spcBef>
              <a:spcAft>
                <a:spcPts val="0"/>
              </a:spcAft>
              <a:buSzPts val="1200"/>
              <a:buFont typeface="Lato"/>
              <a:buChar char="■"/>
              <a:defRPr sz="1200">
                <a:latin typeface="Lato"/>
                <a:ea typeface="Lato"/>
                <a:cs typeface="Lato"/>
                <a:sym typeface="Lato"/>
              </a:defRPr>
            </a:lvl9pPr>
          </a:lstStyle>
          <a:p>
            <a:endParaRPr/>
          </a:p>
        </p:txBody>
      </p:sp>
      <p:sp>
        <p:nvSpPr>
          <p:cNvPr id="425" name="Google Shape;425;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6"/>
        <p:cNvGrpSpPr/>
        <p:nvPr/>
      </p:nvGrpSpPr>
      <p:grpSpPr>
        <a:xfrm>
          <a:off x="0" y="0"/>
          <a:ext cx="0" cy="0"/>
          <a:chOff x="0" y="0"/>
          <a:chExt cx="0" cy="0"/>
        </a:xfrm>
      </p:grpSpPr>
      <p:sp>
        <p:nvSpPr>
          <p:cNvPr id="427" name="Google Shape;427;p7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28" name="Google Shape;428;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9"/>
        <p:cNvGrpSpPr/>
        <p:nvPr/>
      </p:nvGrpSpPr>
      <p:grpSpPr>
        <a:xfrm>
          <a:off x="0" y="0"/>
          <a:ext cx="0" cy="0"/>
          <a:chOff x="0" y="0"/>
          <a:chExt cx="0" cy="0"/>
        </a:xfrm>
      </p:grpSpPr>
      <p:sp>
        <p:nvSpPr>
          <p:cNvPr id="430" name="Google Shape;430;p7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32" name="Google Shape;432;p7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3" name="Google Shape;433;p7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34" name="Google Shape;434;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35" name="Google Shape;435;p77"/>
          <p:cNvPicPr preferRelativeResize="0"/>
          <p:nvPr/>
        </p:nvPicPr>
        <p:blipFill>
          <a:blip r:embed="rId2">
            <a:alphaModFix/>
          </a:blip>
          <a:stretch>
            <a:fillRect/>
          </a:stretch>
        </p:blipFill>
        <p:spPr>
          <a:xfrm>
            <a:off x="0" y="-125"/>
            <a:ext cx="4572001" cy="90667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6"/>
        <p:cNvGrpSpPr/>
        <p:nvPr/>
      </p:nvGrpSpPr>
      <p:grpSpPr>
        <a:xfrm>
          <a:off x="0" y="0"/>
          <a:ext cx="0" cy="0"/>
          <a:chOff x="0" y="0"/>
          <a:chExt cx="0" cy="0"/>
        </a:xfrm>
      </p:grpSpPr>
      <p:sp>
        <p:nvSpPr>
          <p:cNvPr id="437" name="Google Shape;437;p7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8" name="Google Shape;438;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9"/>
        <p:cNvGrpSpPr/>
        <p:nvPr/>
      </p:nvGrpSpPr>
      <p:grpSpPr>
        <a:xfrm>
          <a:off x="0" y="0"/>
          <a:ext cx="0" cy="0"/>
          <a:chOff x="0" y="0"/>
          <a:chExt cx="0" cy="0"/>
        </a:xfrm>
      </p:grpSpPr>
      <p:sp>
        <p:nvSpPr>
          <p:cNvPr id="440" name="Google Shape;440;p7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41" name="Google Shape;441;p7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42" name="Google Shape;442;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3"/>
        <p:cNvGrpSpPr/>
        <p:nvPr/>
      </p:nvGrpSpPr>
      <p:grpSpPr>
        <a:xfrm>
          <a:off x="0" y="0"/>
          <a:ext cx="0" cy="0"/>
          <a:chOff x="0" y="0"/>
          <a:chExt cx="0" cy="0"/>
        </a:xfrm>
      </p:grpSpPr>
      <p:sp>
        <p:nvSpPr>
          <p:cNvPr id="444" name="Google Shape;444;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45"/>
        <p:cNvGrpSpPr/>
        <p:nvPr/>
      </p:nvGrpSpPr>
      <p:grpSpPr>
        <a:xfrm>
          <a:off x="0" y="0"/>
          <a:ext cx="0" cy="0"/>
          <a:chOff x="0" y="0"/>
          <a:chExt cx="0" cy="0"/>
        </a:xfrm>
      </p:grpSpPr>
      <p:sp>
        <p:nvSpPr>
          <p:cNvPr id="446" name="Google Shape;446;p81"/>
          <p:cNvSpPr txBox="1">
            <a:spLocks noGrp="1"/>
          </p:cNvSpPr>
          <p:nvPr>
            <p:ph type="ctrTitle"/>
          </p:nvPr>
        </p:nvSpPr>
        <p:spPr>
          <a:xfrm>
            <a:off x="3907511" y="841772"/>
            <a:ext cx="4223400" cy="1790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600"/>
              <a:buNone/>
              <a:defRPr sz="36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 name="Google Shape;447;p81"/>
          <p:cNvSpPr txBox="1">
            <a:spLocks noGrp="1"/>
          </p:cNvSpPr>
          <p:nvPr>
            <p:ph type="subTitle" idx="1"/>
          </p:nvPr>
        </p:nvSpPr>
        <p:spPr>
          <a:xfrm>
            <a:off x="3907511" y="2792969"/>
            <a:ext cx="4223400" cy="124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700"/>
              <a:buNone/>
              <a:defRPr sz="1700"/>
            </a:lvl1pPr>
            <a:lvl2pPr lvl="1" algn="ctr" rtl="0">
              <a:lnSpc>
                <a:spcPct val="90000"/>
              </a:lnSpc>
              <a:spcBef>
                <a:spcPts val="1200"/>
              </a:spcBef>
              <a:spcAft>
                <a:spcPts val="0"/>
              </a:spcAft>
              <a:buClr>
                <a:schemeClr val="dk1"/>
              </a:buClr>
              <a:buSzPts val="1500"/>
              <a:buNone/>
              <a:defRPr sz="1500"/>
            </a:lvl2pPr>
            <a:lvl3pPr lvl="2" algn="ctr" rtl="0">
              <a:lnSpc>
                <a:spcPct val="90000"/>
              </a:lnSpc>
              <a:spcBef>
                <a:spcPts val="1200"/>
              </a:spcBef>
              <a:spcAft>
                <a:spcPts val="0"/>
              </a:spcAft>
              <a:buClr>
                <a:schemeClr val="dk1"/>
              </a:buClr>
              <a:buSzPts val="1400"/>
              <a:buNone/>
              <a:defRPr sz="1400"/>
            </a:lvl3pPr>
            <a:lvl4pPr lvl="3" algn="ctr" rtl="0">
              <a:lnSpc>
                <a:spcPct val="90000"/>
              </a:lnSpc>
              <a:spcBef>
                <a:spcPts val="1200"/>
              </a:spcBef>
              <a:spcAft>
                <a:spcPts val="0"/>
              </a:spcAft>
              <a:buClr>
                <a:schemeClr val="dk1"/>
              </a:buClr>
              <a:buSzPts val="1200"/>
              <a:buNone/>
              <a:defRPr sz="1200"/>
            </a:lvl4pPr>
            <a:lvl5pPr lvl="4" algn="ctr" rtl="0">
              <a:lnSpc>
                <a:spcPct val="90000"/>
              </a:lnSpc>
              <a:spcBef>
                <a:spcPts val="1200"/>
              </a:spcBef>
              <a:spcAft>
                <a:spcPts val="0"/>
              </a:spcAft>
              <a:buClr>
                <a:schemeClr val="dk1"/>
              </a:buClr>
              <a:buSzPts val="1200"/>
              <a:buNone/>
              <a:defRPr sz="1200"/>
            </a:lvl5pPr>
            <a:lvl6pPr lvl="5" algn="ctr" rtl="0">
              <a:lnSpc>
                <a:spcPct val="90000"/>
              </a:lnSpc>
              <a:spcBef>
                <a:spcPts val="1200"/>
              </a:spcBef>
              <a:spcAft>
                <a:spcPts val="0"/>
              </a:spcAft>
              <a:buClr>
                <a:schemeClr val="dk1"/>
              </a:buClr>
              <a:buSzPts val="1200"/>
              <a:buNone/>
              <a:defRPr sz="1200"/>
            </a:lvl6pPr>
            <a:lvl7pPr lvl="6" algn="ctr" rtl="0">
              <a:lnSpc>
                <a:spcPct val="90000"/>
              </a:lnSpc>
              <a:spcBef>
                <a:spcPts val="1200"/>
              </a:spcBef>
              <a:spcAft>
                <a:spcPts val="0"/>
              </a:spcAft>
              <a:buClr>
                <a:schemeClr val="dk1"/>
              </a:buClr>
              <a:buSzPts val="1200"/>
              <a:buNone/>
              <a:defRPr sz="1200"/>
            </a:lvl7pPr>
            <a:lvl8pPr lvl="7" algn="ctr" rtl="0">
              <a:lnSpc>
                <a:spcPct val="90000"/>
              </a:lnSpc>
              <a:spcBef>
                <a:spcPts val="1200"/>
              </a:spcBef>
              <a:spcAft>
                <a:spcPts val="0"/>
              </a:spcAft>
              <a:buClr>
                <a:schemeClr val="dk1"/>
              </a:buClr>
              <a:buSzPts val="1200"/>
              <a:buNone/>
              <a:defRPr sz="1200"/>
            </a:lvl8pPr>
            <a:lvl9pPr lvl="8" algn="ctr" rtl="0">
              <a:lnSpc>
                <a:spcPct val="90000"/>
              </a:lnSpc>
              <a:spcBef>
                <a:spcPts val="1200"/>
              </a:spcBef>
              <a:spcAft>
                <a:spcPts val="1200"/>
              </a:spcAft>
              <a:buClr>
                <a:schemeClr val="dk1"/>
              </a:buClr>
              <a:buSzPts val="1200"/>
              <a:buNone/>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Sage">
  <p:cSld name="TITLE_AND_BODY_2_1_2_1">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Lexend"/>
              <a:buNone/>
              <a:defRPr b="1">
                <a:solidFill>
                  <a:schemeClr val="accent5"/>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49" name="Google Shape;49;p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5"/>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2"/>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6"/>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pic>
        <p:nvPicPr>
          <p:cNvPr id="50" name="Google Shape;50;p9"/>
          <p:cNvPicPr preferRelativeResize="0"/>
          <p:nvPr/>
        </p:nvPicPr>
        <p:blipFill rotWithShape="1">
          <a:blip r:embed="rId2">
            <a:alphaModFix amt="50000"/>
          </a:blip>
          <a:srcRect r="52036"/>
          <a:stretch/>
        </p:blipFill>
        <p:spPr>
          <a:xfrm>
            <a:off x="6674581" y="0"/>
            <a:ext cx="2469427" cy="5143501"/>
          </a:xfrm>
          <a:prstGeom prst="rect">
            <a:avLst/>
          </a:prstGeom>
          <a:noFill/>
          <a:ln>
            <a:noFill/>
          </a:ln>
        </p:spPr>
      </p:pic>
      <p:sp>
        <p:nvSpPr>
          <p:cNvPr id="51" name="Google Shape;51;p9"/>
          <p:cNvSpPr/>
          <p:nvPr/>
        </p:nvSpPr>
        <p:spPr>
          <a:xfrm>
            <a:off x="-14575" y="4736425"/>
            <a:ext cx="413700" cy="4137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pic>
        <p:nvPicPr>
          <p:cNvPr id="52" name="Google Shape;52;p9"/>
          <p:cNvPicPr preferRelativeResize="0"/>
          <p:nvPr/>
        </p:nvPicPr>
        <p:blipFill>
          <a:blip r:embed="rId3">
            <a:alphaModFix/>
          </a:blip>
          <a:stretch>
            <a:fillRect/>
          </a:stretch>
        </p:blipFill>
        <p:spPr>
          <a:xfrm>
            <a:off x="64875" y="4872814"/>
            <a:ext cx="254813" cy="1409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 Body 1L">
  <p:cSld name="TITLE_AND_BODY_2_1_1">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4219575" y="445025"/>
            <a:ext cx="4612800" cy="103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6"/>
              </a:buClr>
              <a:buSzPts val="2800"/>
              <a:buFont typeface="Lexend"/>
              <a:buNone/>
              <a:defRPr b="1">
                <a:solidFill>
                  <a:schemeClr val="accent6"/>
                </a:solidFill>
                <a:latin typeface="Lexend"/>
                <a:ea typeface="Lexend"/>
                <a:cs typeface="Lexend"/>
                <a:sym typeface="Lexend"/>
              </a:defRPr>
            </a:lvl1pPr>
            <a:lvl2pPr lvl="1">
              <a:spcBef>
                <a:spcPts val="0"/>
              </a:spcBef>
              <a:spcAft>
                <a:spcPts val="0"/>
              </a:spcAft>
              <a:buSzPts val="2800"/>
              <a:buFont typeface="Lexend Medium"/>
              <a:buNone/>
              <a:defRPr>
                <a:latin typeface="Lexend Medium"/>
                <a:ea typeface="Lexend Medium"/>
                <a:cs typeface="Lexend Medium"/>
                <a:sym typeface="Lexend Medium"/>
              </a:defRPr>
            </a:lvl2pPr>
            <a:lvl3pPr lvl="2">
              <a:spcBef>
                <a:spcPts val="0"/>
              </a:spcBef>
              <a:spcAft>
                <a:spcPts val="0"/>
              </a:spcAft>
              <a:buSzPts val="2800"/>
              <a:buFont typeface="Lexend Medium"/>
              <a:buNone/>
              <a:defRPr>
                <a:latin typeface="Lexend Medium"/>
                <a:ea typeface="Lexend Medium"/>
                <a:cs typeface="Lexend Medium"/>
                <a:sym typeface="Lexend Medium"/>
              </a:defRPr>
            </a:lvl3pPr>
            <a:lvl4pPr lvl="3">
              <a:spcBef>
                <a:spcPts val="0"/>
              </a:spcBef>
              <a:spcAft>
                <a:spcPts val="0"/>
              </a:spcAft>
              <a:buSzPts val="2800"/>
              <a:buFont typeface="Lexend Medium"/>
              <a:buNone/>
              <a:defRPr>
                <a:latin typeface="Lexend Medium"/>
                <a:ea typeface="Lexend Medium"/>
                <a:cs typeface="Lexend Medium"/>
                <a:sym typeface="Lexend Medium"/>
              </a:defRPr>
            </a:lvl4pPr>
            <a:lvl5pPr lvl="4">
              <a:spcBef>
                <a:spcPts val="0"/>
              </a:spcBef>
              <a:spcAft>
                <a:spcPts val="0"/>
              </a:spcAft>
              <a:buSzPts val="2800"/>
              <a:buFont typeface="Lexend Medium"/>
              <a:buNone/>
              <a:defRPr>
                <a:latin typeface="Lexend Medium"/>
                <a:ea typeface="Lexend Medium"/>
                <a:cs typeface="Lexend Medium"/>
                <a:sym typeface="Lexend Medium"/>
              </a:defRPr>
            </a:lvl5pPr>
            <a:lvl6pPr lvl="5">
              <a:spcBef>
                <a:spcPts val="0"/>
              </a:spcBef>
              <a:spcAft>
                <a:spcPts val="0"/>
              </a:spcAft>
              <a:buSzPts val="2800"/>
              <a:buFont typeface="Lexend Medium"/>
              <a:buNone/>
              <a:defRPr>
                <a:latin typeface="Lexend Medium"/>
                <a:ea typeface="Lexend Medium"/>
                <a:cs typeface="Lexend Medium"/>
                <a:sym typeface="Lexend Medium"/>
              </a:defRPr>
            </a:lvl6pPr>
            <a:lvl7pPr lvl="6">
              <a:spcBef>
                <a:spcPts val="0"/>
              </a:spcBef>
              <a:spcAft>
                <a:spcPts val="0"/>
              </a:spcAft>
              <a:buSzPts val="2800"/>
              <a:buFont typeface="Lexend Medium"/>
              <a:buNone/>
              <a:defRPr>
                <a:latin typeface="Lexend Medium"/>
                <a:ea typeface="Lexend Medium"/>
                <a:cs typeface="Lexend Medium"/>
                <a:sym typeface="Lexend Medium"/>
              </a:defRPr>
            </a:lvl7pPr>
            <a:lvl8pPr lvl="7">
              <a:spcBef>
                <a:spcPts val="0"/>
              </a:spcBef>
              <a:spcAft>
                <a:spcPts val="0"/>
              </a:spcAft>
              <a:buSzPts val="2800"/>
              <a:buFont typeface="Lexend Medium"/>
              <a:buNone/>
              <a:defRPr>
                <a:latin typeface="Lexend Medium"/>
                <a:ea typeface="Lexend Medium"/>
                <a:cs typeface="Lexend Medium"/>
                <a:sym typeface="Lexend Medium"/>
              </a:defRPr>
            </a:lvl8pPr>
            <a:lvl9pPr lvl="8">
              <a:spcBef>
                <a:spcPts val="0"/>
              </a:spcBef>
              <a:spcAft>
                <a:spcPts val="0"/>
              </a:spcAft>
              <a:buSzPts val="2800"/>
              <a:buFont typeface="Lexend Medium"/>
              <a:buNone/>
              <a:defRPr>
                <a:latin typeface="Lexend Medium"/>
                <a:ea typeface="Lexend Medium"/>
                <a:cs typeface="Lexend Medium"/>
                <a:sym typeface="Lexend Medium"/>
              </a:defRPr>
            </a:lvl9pPr>
          </a:lstStyle>
          <a:p>
            <a:endParaRPr/>
          </a:p>
        </p:txBody>
      </p:sp>
      <p:sp>
        <p:nvSpPr>
          <p:cNvPr id="55" name="Google Shape;55;p10"/>
          <p:cNvSpPr txBox="1">
            <a:spLocks noGrp="1"/>
          </p:cNvSpPr>
          <p:nvPr>
            <p:ph type="body" idx="1"/>
          </p:nvPr>
        </p:nvSpPr>
        <p:spPr>
          <a:xfrm>
            <a:off x="4219575" y="1582475"/>
            <a:ext cx="46128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6"/>
              </a:buClr>
              <a:buSzPts val="1500"/>
              <a:buFont typeface="Lexend"/>
              <a:buChar char="●"/>
              <a:defRPr sz="1500">
                <a:latin typeface="Lexend"/>
                <a:ea typeface="Lexend"/>
                <a:cs typeface="Lexend"/>
                <a:sym typeface="Lexend"/>
              </a:defRPr>
            </a:lvl1pPr>
            <a:lvl2pPr marL="914400" lvl="1" indent="-323850">
              <a:spcBef>
                <a:spcPts val="0"/>
              </a:spcBef>
              <a:spcAft>
                <a:spcPts val="0"/>
              </a:spcAft>
              <a:buClr>
                <a:schemeClr val="accent1"/>
              </a:buClr>
              <a:buSzPts val="1500"/>
              <a:buFont typeface="Lexend"/>
              <a:buChar char="○"/>
              <a:defRPr sz="1500">
                <a:latin typeface="Lexend"/>
                <a:ea typeface="Lexend"/>
                <a:cs typeface="Lexend"/>
                <a:sym typeface="Lexend"/>
              </a:defRPr>
            </a:lvl2pPr>
            <a:lvl3pPr marL="1371600" lvl="2" indent="-323850">
              <a:spcBef>
                <a:spcPts val="0"/>
              </a:spcBef>
              <a:spcAft>
                <a:spcPts val="0"/>
              </a:spcAft>
              <a:buClr>
                <a:schemeClr val="accent2"/>
              </a:buClr>
              <a:buSzPts val="1500"/>
              <a:buFont typeface="Lexend"/>
              <a:buChar char="■"/>
              <a:defRPr sz="1500">
                <a:latin typeface="Lexend"/>
                <a:ea typeface="Lexend"/>
                <a:cs typeface="Lexend"/>
                <a:sym typeface="Lexend"/>
              </a:defRPr>
            </a:lvl3pPr>
            <a:lvl4pPr marL="1828800" lvl="3" indent="-323850">
              <a:spcBef>
                <a:spcPts val="0"/>
              </a:spcBef>
              <a:spcAft>
                <a:spcPts val="0"/>
              </a:spcAft>
              <a:buClr>
                <a:schemeClr val="accent1"/>
              </a:buClr>
              <a:buSzPts val="1500"/>
              <a:buFont typeface="Lexend"/>
              <a:buChar char="●"/>
              <a:defRPr sz="1500">
                <a:latin typeface="Lexend"/>
                <a:ea typeface="Lexend"/>
                <a:cs typeface="Lexend"/>
                <a:sym typeface="Lexend"/>
              </a:defRPr>
            </a:lvl4pPr>
            <a:lvl5pPr marL="2286000" lvl="4" indent="-323850">
              <a:spcBef>
                <a:spcPts val="0"/>
              </a:spcBef>
              <a:spcAft>
                <a:spcPts val="0"/>
              </a:spcAft>
              <a:buClr>
                <a:schemeClr val="accent2"/>
              </a:buClr>
              <a:buSzPts val="1500"/>
              <a:buFont typeface="Lexend"/>
              <a:buChar char="○"/>
              <a:defRPr sz="1500">
                <a:latin typeface="Lexend"/>
                <a:ea typeface="Lexend"/>
                <a:cs typeface="Lexend"/>
                <a:sym typeface="Lexend"/>
              </a:defRPr>
            </a:lvl5pPr>
            <a:lvl6pPr marL="2743200" lvl="5" indent="-323850">
              <a:spcBef>
                <a:spcPts val="0"/>
              </a:spcBef>
              <a:spcAft>
                <a:spcPts val="0"/>
              </a:spcAft>
              <a:buClr>
                <a:schemeClr val="accent6"/>
              </a:buClr>
              <a:buSzPts val="1500"/>
              <a:buFont typeface="Lexend"/>
              <a:buChar char="■"/>
              <a:defRPr sz="1500">
                <a:latin typeface="Lexend"/>
                <a:ea typeface="Lexend"/>
                <a:cs typeface="Lexend"/>
                <a:sym typeface="Lexend"/>
              </a:defRPr>
            </a:lvl6pPr>
            <a:lvl7pPr marL="3200400" lvl="6" indent="-323850">
              <a:spcBef>
                <a:spcPts val="0"/>
              </a:spcBef>
              <a:spcAft>
                <a:spcPts val="0"/>
              </a:spcAft>
              <a:buClr>
                <a:schemeClr val="accent1"/>
              </a:buClr>
              <a:buSzPts val="1500"/>
              <a:buFont typeface="Lexend"/>
              <a:buChar char="●"/>
              <a:defRPr sz="1500">
                <a:latin typeface="Lexend"/>
                <a:ea typeface="Lexend"/>
                <a:cs typeface="Lexend"/>
                <a:sym typeface="Lexend"/>
              </a:defRPr>
            </a:lvl7pPr>
            <a:lvl8pPr marL="3657600" lvl="7" indent="-323850">
              <a:spcBef>
                <a:spcPts val="0"/>
              </a:spcBef>
              <a:spcAft>
                <a:spcPts val="0"/>
              </a:spcAft>
              <a:buClr>
                <a:schemeClr val="accent2"/>
              </a:buClr>
              <a:buSzPts val="1500"/>
              <a:buFont typeface="Lexend"/>
              <a:buChar char="○"/>
              <a:defRPr sz="1500">
                <a:latin typeface="Lexend"/>
                <a:ea typeface="Lexend"/>
                <a:cs typeface="Lexend"/>
                <a:sym typeface="Lexend"/>
              </a:defRPr>
            </a:lvl8pPr>
            <a:lvl9pPr marL="4114800" lvl="8" indent="-323850">
              <a:spcBef>
                <a:spcPts val="0"/>
              </a:spcBef>
              <a:spcAft>
                <a:spcPts val="0"/>
              </a:spcAft>
              <a:buClr>
                <a:schemeClr val="accent6"/>
              </a:buClr>
              <a:buSzPts val="1500"/>
              <a:buFont typeface="Lexend"/>
              <a:buChar char="■"/>
              <a:defRPr sz="1500">
                <a:latin typeface="Lexend"/>
                <a:ea typeface="Lexend"/>
                <a:cs typeface="Lexend"/>
                <a:sym typeface="Lexend"/>
              </a:defRPr>
            </a:lvl9pPr>
          </a:lstStyle>
          <a:p>
            <a:endParaRPr/>
          </a:p>
        </p:txBody>
      </p:sp>
      <p:sp>
        <p:nvSpPr>
          <p:cNvPr id="56" name="Google Shape;56;p10"/>
          <p:cNvSpPr/>
          <p:nvPr/>
        </p:nvSpPr>
        <p:spPr>
          <a:xfrm>
            <a:off x="-30925" y="-53400"/>
            <a:ext cx="3724800" cy="52503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7" name="Google Shape;57;p10"/>
          <p:cNvPicPr preferRelativeResize="0"/>
          <p:nvPr/>
        </p:nvPicPr>
        <p:blipFill rotWithShape="1">
          <a:blip r:embed="rId2">
            <a:alphaModFix amt="40000"/>
          </a:blip>
          <a:srcRect l="55871" t="8478" r="3813" b="8478"/>
          <a:stretch/>
        </p:blipFill>
        <p:spPr>
          <a:xfrm>
            <a:off x="0" y="0"/>
            <a:ext cx="2667802" cy="5143498"/>
          </a:xfrm>
          <a:prstGeom prst="rect">
            <a:avLst/>
          </a:prstGeom>
          <a:noFill/>
          <a:ln>
            <a:noFill/>
          </a:ln>
        </p:spPr>
      </p:pic>
      <p:sp>
        <p:nvSpPr>
          <p:cNvPr id="58" name="Google Shape;58;p10"/>
          <p:cNvSpPr/>
          <p:nvPr/>
        </p:nvSpPr>
        <p:spPr>
          <a:xfrm>
            <a:off x="1323975" y="990600"/>
            <a:ext cx="2524200" cy="3372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Insert Photo</a:t>
            </a:r>
            <a:endParaRPr/>
          </a:p>
        </p:txBody>
      </p:sp>
      <p:pic>
        <p:nvPicPr>
          <p:cNvPr id="59" name="Google Shape;59;p10"/>
          <p:cNvPicPr preferRelativeResize="0"/>
          <p:nvPr/>
        </p:nvPicPr>
        <p:blipFill>
          <a:blip r:embed="rId3">
            <a:alphaModFix/>
          </a:blip>
          <a:stretch>
            <a:fillRect/>
          </a:stretch>
        </p:blipFill>
        <p:spPr>
          <a:xfrm>
            <a:off x="8651525" y="4770150"/>
            <a:ext cx="359774" cy="2862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2.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3.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1pPr>
            <a:lvl2pPr marL="914400" lvl="1" indent="-330200">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2pPr>
            <a:lvl3pPr marL="1371600" lvl="2" indent="-330200">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3pPr>
            <a:lvl4pPr marL="1828800" lvl="3" indent="-330200">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4pPr>
            <a:lvl5pPr marL="2286000" lvl="4" indent="-330200">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5pPr>
            <a:lvl6pPr marL="2743200" lvl="5" indent="-330200">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6pPr>
            <a:lvl7pPr marL="3200400" lvl="6" indent="-330200">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7pPr>
            <a:lvl8pPr marL="3657600" lvl="7" indent="-330200">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8pPr>
            <a:lvl9pPr marL="4114800" lvl="8" indent="-330200">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5"/>
        <p:cNvGrpSpPr/>
        <p:nvPr/>
      </p:nvGrpSpPr>
      <p:grpSpPr>
        <a:xfrm>
          <a:off x="0" y="0"/>
          <a:ext cx="0" cy="0"/>
          <a:chOff x="0" y="0"/>
          <a:chExt cx="0" cy="0"/>
        </a:xfrm>
      </p:grpSpPr>
      <p:sp>
        <p:nvSpPr>
          <p:cNvPr id="226" name="Google Shape;226;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27" name="Google Shape;227;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28" name="Google Shape;22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10"/>
        <p:cNvGrpSpPr/>
        <p:nvPr/>
      </p:nvGrpSpPr>
      <p:grpSpPr>
        <a:xfrm>
          <a:off x="0" y="0"/>
          <a:ext cx="0" cy="0"/>
          <a:chOff x="0" y="0"/>
          <a:chExt cx="0" cy="0"/>
        </a:xfrm>
      </p:grpSpPr>
      <p:sp>
        <p:nvSpPr>
          <p:cNvPr id="311" name="Google Shape;311;p59"/>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600"/>
              <a:buFont typeface="Lato"/>
              <a:buNone/>
              <a:defRPr sz="3600">
                <a:solidFill>
                  <a:schemeClr val="dk1"/>
                </a:solidFill>
                <a:latin typeface="Lato"/>
                <a:ea typeface="Lato"/>
                <a:cs typeface="Lato"/>
                <a:sym typeface="La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12" name="Google Shape;312;p5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313" name="Google Shape;313;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314" name="Google Shape;314;p59"/>
          <p:cNvGrpSpPr/>
          <p:nvPr/>
        </p:nvGrpSpPr>
        <p:grpSpPr>
          <a:xfrm>
            <a:off x="384451" y="858024"/>
            <a:ext cx="7155899" cy="9901"/>
            <a:chOff x="994051" y="2610624"/>
            <a:chExt cx="7155899" cy="9901"/>
          </a:xfrm>
        </p:grpSpPr>
        <p:cxnSp>
          <p:nvCxnSpPr>
            <p:cNvPr id="315" name="Google Shape;315;p59"/>
            <p:cNvCxnSpPr/>
            <p:nvPr/>
          </p:nvCxnSpPr>
          <p:spPr>
            <a:xfrm>
              <a:off x="994051" y="2610624"/>
              <a:ext cx="2376600" cy="9600"/>
            </a:xfrm>
            <a:prstGeom prst="straightConnector1">
              <a:avLst/>
            </a:prstGeom>
            <a:noFill/>
            <a:ln w="76200" cap="flat" cmpd="sng">
              <a:solidFill>
                <a:srgbClr val="4477AA"/>
              </a:solidFill>
              <a:prstDash val="solid"/>
              <a:round/>
              <a:headEnd type="none" w="med" len="med"/>
              <a:tailEnd type="none" w="med" len="med"/>
            </a:ln>
          </p:spPr>
        </p:cxnSp>
        <p:cxnSp>
          <p:nvCxnSpPr>
            <p:cNvPr id="316" name="Google Shape;316;p59"/>
            <p:cNvCxnSpPr/>
            <p:nvPr/>
          </p:nvCxnSpPr>
          <p:spPr>
            <a:xfrm>
              <a:off x="3370649" y="2620226"/>
              <a:ext cx="2414700" cy="300"/>
            </a:xfrm>
            <a:prstGeom prst="straightConnector1">
              <a:avLst/>
            </a:prstGeom>
            <a:noFill/>
            <a:ln w="76200" cap="flat" cmpd="sng">
              <a:solidFill>
                <a:srgbClr val="65CCEE"/>
              </a:solidFill>
              <a:prstDash val="solid"/>
              <a:round/>
              <a:headEnd type="none" w="med" len="med"/>
              <a:tailEnd type="none" w="med" len="med"/>
            </a:ln>
          </p:spPr>
        </p:cxnSp>
        <p:cxnSp>
          <p:nvCxnSpPr>
            <p:cNvPr id="317" name="Google Shape;317;p59"/>
            <p:cNvCxnSpPr/>
            <p:nvPr/>
          </p:nvCxnSpPr>
          <p:spPr>
            <a:xfrm rot="10800000" flipH="1">
              <a:off x="5738550" y="2615184"/>
              <a:ext cx="2411400" cy="5100"/>
            </a:xfrm>
            <a:prstGeom prst="straightConnector1">
              <a:avLst/>
            </a:prstGeom>
            <a:noFill/>
            <a:ln w="76200" cap="flat" cmpd="sng">
              <a:solidFill>
                <a:srgbClr val="AA3277"/>
              </a:solidFill>
              <a:prstDash val="solid"/>
              <a:round/>
              <a:headEnd type="none" w="med" len="med"/>
              <a:tailEnd type="none" w="med" len="med"/>
            </a:ln>
          </p:spPr>
        </p:cxnSp>
      </p:gr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9.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hyperlink" Target="https://results.az.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jp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82"/>
          <p:cNvSpPr txBox="1">
            <a:spLocks noGrp="1"/>
          </p:cNvSpPr>
          <p:nvPr>
            <p:ph type="title"/>
          </p:nvPr>
        </p:nvSpPr>
        <p:spPr>
          <a:xfrm>
            <a:off x="2499925" y="2878175"/>
            <a:ext cx="6319200" cy="5727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800"/>
              <a:t>Arizona Management System: </a:t>
            </a:r>
            <a:endParaRPr sz="2800"/>
          </a:p>
          <a:p>
            <a:pPr marL="0" marR="0" lvl="0" indent="0" algn="ctr" rtl="0">
              <a:lnSpc>
                <a:spcPct val="100000"/>
              </a:lnSpc>
              <a:spcBef>
                <a:spcPts val="0"/>
              </a:spcBef>
              <a:spcAft>
                <a:spcPts val="0"/>
              </a:spcAft>
              <a:buNone/>
            </a:pPr>
            <a:r>
              <a:rPr lang="en" sz="2800"/>
              <a:t>Influencing Culture</a:t>
            </a:r>
            <a:endParaRPr sz="2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91"/>
          <p:cNvSpPr txBox="1">
            <a:spLocks noGrp="1"/>
          </p:cNvSpPr>
          <p:nvPr>
            <p:ph type="title"/>
          </p:nvPr>
        </p:nvSpPr>
        <p:spPr>
          <a:xfrm>
            <a:off x="311700" y="1424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t>Change Mindset</a:t>
            </a:r>
            <a:endParaRPr/>
          </a:p>
        </p:txBody>
      </p:sp>
      <p:sp>
        <p:nvSpPr>
          <p:cNvPr id="583" name="Google Shape;583;p91">
            <a:extLst>
              <a:ext uri="{C183D7F6-B498-43B3-948B-1728B52AA6E4}">
                <adec:decorative xmlns:adec="http://schemas.microsoft.com/office/drawing/2017/decorative" val="1"/>
              </a:ext>
            </a:extLst>
          </p:cNvPr>
          <p:cNvSpPr/>
          <p:nvPr/>
        </p:nvSpPr>
        <p:spPr>
          <a:xfrm>
            <a:off x="5827650" y="1454425"/>
            <a:ext cx="3197100" cy="18888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84" name="Google Shape;584;p91">
            <a:extLst>
              <a:ext uri="{C183D7F6-B498-43B3-948B-1728B52AA6E4}">
                <adec:decorative xmlns:adec="http://schemas.microsoft.com/office/drawing/2017/decorative" val="1"/>
              </a:ext>
            </a:extLst>
          </p:cNvPr>
          <p:cNvSpPr/>
          <p:nvPr/>
        </p:nvSpPr>
        <p:spPr>
          <a:xfrm>
            <a:off x="2049625" y="1173899"/>
            <a:ext cx="3558000" cy="3300000"/>
          </a:xfrm>
          <a:prstGeom prst="triangle">
            <a:avLst>
              <a:gd name="adj" fmla="val 50000"/>
            </a:avLst>
          </a:prstGeom>
          <a:solidFill>
            <a:schemeClr val="accent3"/>
          </a:solidFill>
          <a:ln w="19050" cap="flat" cmpd="sng">
            <a:solidFill>
              <a:srgbClr val="3F3F3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5" name="Google Shape;585;p91">
            <a:extLst>
              <a:ext uri="{C183D7F6-B498-43B3-948B-1728B52AA6E4}">
                <adec:decorative xmlns:adec="http://schemas.microsoft.com/office/drawing/2017/decorative" val="1"/>
              </a:ext>
            </a:extLst>
          </p:cNvPr>
          <p:cNvCxnSpPr/>
          <p:nvPr/>
        </p:nvCxnSpPr>
        <p:spPr>
          <a:xfrm rot="10800000" flipH="1">
            <a:off x="2733475" y="2377725"/>
            <a:ext cx="2190300" cy="19200"/>
          </a:xfrm>
          <a:prstGeom prst="straightConnector1">
            <a:avLst/>
          </a:prstGeom>
          <a:noFill/>
          <a:ln w="38100" cap="flat" cmpd="sng">
            <a:solidFill>
              <a:schemeClr val="accent6"/>
            </a:solidFill>
            <a:prstDash val="solid"/>
            <a:round/>
            <a:headEnd type="none" w="med" len="med"/>
            <a:tailEnd type="none" w="med" len="med"/>
          </a:ln>
        </p:spPr>
      </p:cxnSp>
      <p:cxnSp>
        <p:nvCxnSpPr>
          <p:cNvPr id="586" name="Google Shape;586;p91">
            <a:extLst>
              <a:ext uri="{C183D7F6-B498-43B3-948B-1728B52AA6E4}">
                <adec:decorative xmlns:adec="http://schemas.microsoft.com/office/drawing/2017/decorative" val="1"/>
              </a:ext>
            </a:extLst>
          </p:cNvPr>
          <p:cNvCxnSpPr/>
          <p:nvPr/>
        </p:nvCxnSpPr>
        <p:spPr>
          <a:xfrm rot="10800000" flipH="1">
            <a:off x="2436925" y="3114250"/>
            <a:ext cx="2783400" cy="9600"/>
          </a:xfrm>
          <a:prstGeom prst="straightConnector1">
            <a:avLst/>
          </a:prstGeom>
          <a:noFill/>
          <a:ln w="38100" cap="flat" cmpd="sng">
            <a:solidFill>
              <a:schemeClr val="accent6"/>
            </a:solidFill>
            <a:prstDash val="solid"/>
            <a:round/>
            <a:headEnd type="none" w="med" len="med"/>
            <a:tailEnd type="none" w="med" len="med"/>
          </a:ln>
        </p:spPr>
      </p:cxnSp>
      <p:cxnSp>
        <p:nvCxnSpPr>
          <p:cNvPr id="587" name="Google Shape;587;p91">
            <a:extLst>
              <a:ext uri="{C183D7F6-B498-43B3-948B-1728B52AA6E4}">
                <adec:decorative xmlns:adec="http://schemas.microsoft.com/office/drawing/2017/decorative" val="1"/>
              </a:ext>
            </a:extLst>
          </p:cNvPr>
          <p:cNvCxnSpPr/>
          <p:nvPr/>
        </p:nvCxnSpPr>
        <p:spPr>
          <a:xfrm rot="10800000" flipH="1">
            <a:off x="2016075" y="3850750"/>
            <a:ext cx="3606000" cy="9600"/>
          </a:xfrm>
          <a:prstGeom prst="straightConnector1">
            <a:avLst/>
          </a:prstGeom>
          <a:noFill/>
          <a:ln w="38100" cap="flat" cmpd="sng">
            <a:solidFill>
              <a:schemeClr val="accent6"/>
            </a:solidFill>
            <a:prstDash val="solid"/>
            <a:round/>
            <a:headEnd type="none" w="med" len="med"/>
            <a:tailEnd type="none" w="med" len="med"/>
          </a:ln>
        </p:spPr>
      </p:cxnSp>
      <p:sp>
        <p:nvSpPr>
          <p:cNvPr id="588" name="Google Shape;588;p91"/>
          <p:cNvSpPr txBox="1"/>
          <p:nvPr/>
        </p:nvSpPr>
        <p:spPr>
          <a:xfrm>
            <a:off x="2943850" y="3993850"/>
            <a:ext cx="1721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Lexend"/>
                <a:ea typeface="Lexend"/>
                <a:cs typeface="Lexend"/>
                <a:sym typeface="Lexend"/>
              </a:rPr>
              <a:t>Experiences</a:t>
            </a:r>
            <a:endParaRPr sz="1800" b="1">
              <a:latin typeface="Lexend"/>
              <a:ea typeface="Lexend"/>
              <a:cs typeface="Lexend"/>
              <a:sym typeface="Lexend"/>
            </a:endParaRPr>
          </a:p>
        </p:txBody>
      </p:sp>
      <p:sp>
        <p:nvSpPr>
          <p:cNvPr id="589" name="Google Shape;589;p91"/>
          <p:cNvSpPr txBox="1"/>
          <p:nvPr/>
        </p:nvSpPr>
        <p:spPr>
          <a:xfrm>
            <a:off x="2943850" y="3343163"/>
            <a:ext cx="1721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Lexend"/>
                <a:ea typeface="Lexend"/>
                <a:cs typeface="Lexend"/>
                <a:sym typeface="Lexend"/>
              </a:rPr>
              <a:t>Beliefs</a:t>
            </a:r>
            <a:endParaRPr sz="1800" b="1">
              <a:latin typeface="Lexend"/>
              <a:ea typeface="Lexend"/>
              <a:cs typeface="Lexend"/>
              <a:sym typeface="Lexend"/>
            </a:endParaRPr>
          </a:p>
        </p:txBody>
      </p:sp>
      <p:sp>
        <p:nvSpPr>
          <p:cNvPr id="590" name="Google Shape;590;p91"/>
          <p:cNvSpPr txBox="1"/>
          <p:nvPr/>
        </p:nvSpPr>
        <p:spPr>
          <a:xfrm>
            <a:off x="2958125" y="2616225"/>
            <a:ext cx="1721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Lexend"/>
                <a:ea typeface="Lexend"/>
                <a:cs typeface="Lexend"/>
                <a:sym typeface="Lexend"/>
              </a:rPr>
              <a:t>Actions</a:t>
            </a:r>
            <a:endParaRPr sz="1800" b="1">
              <a:latin typeface="Lexend"/>
              <a:ea typeface="Lexend"/>
              <a:cs typeface="Lexend"/>
              <a:sym typeface="Lexend"/>
            </a:endParaRPr>
          </a:p>
        </p:txBody>
      </p:sp>
      <p:sp>
        <p:nvSpPr>
          <p:cNvPr id="591" name="Google Shape;591;p91"/>
          <p:cNvSpPr txBox="1"/>
          <p:nvPr/>
        </p:nvSpPr>
        <p:spPr>
          <a:xfrm>
            <a:off x="2958125" y="1879725"/>
            <a:ext cx="1721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Lexend"/>
                <a:ea typeface="Lexend"/>
                <a:cs typeface="Lexend"/>
                <a:sym typeface="Lexend"/>
              </a:rPr>
              <a:t>Results</a:t>
            </a:r>
            <a:endParaRPr sz="1800" b="1">
              <a:latin typeface="Lexend"/>
              <a:ea typeface="Lexend"/>
              <a:cs typeface="Lexend"/>
              <a:sym typeface="Lexend"/>
            </a:endParaRPr>
          </a:p>
        </p:txBody>
      </p:sp>
      <p:sp>
        <p:nvSpPr>
          <p:cNvPr id="592" name="Google Shape;592;p91">
            <a:extLst>
              <a:ext uri="{C183D7F6-B498-43B3-948B-1728B52AA6E4}">
                <adec:decorative xmlns:adec="http://schemas.microsoft.com/office/drawing/2017/decorative" val="1"/>
              </a:ext>
            </a:extLst>
          </p:cNvPr>
          <p:cNvSpPr/>
          <p:nvPr/>
        </p:nvSpPr>
        <p:spPr>
          <a:xfrm rot="-3992537">
            <a:off x="2721692" y="1885922"/>
            <a:ext cx="905866" cy="449309"/>
          </a:xfrm>
          <a:prstGeom prst="curvedDownArrow">
            <a:avLst>
              <a:gd name="adj1" fmla="val 25000"/>
              <a:gd name="adj2" fmla="val 50000"/>
              <a:gd name="adj3" fmla="val 25000"/>
            </a:avLst>
          </a:prstGeom>
          <a:solidFill>
            <a:schemeClr val="accent6"/>
          </a:solidFill>
          <a:ln w="25400" cap="flat" cmpd="sng">
            <a:solidFill>
              <a:schemeClr val="accent1"/>
            </a:solidFill>
            <a:prstDash val="solid"/>
            <a:bevel/>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3" name="Google Shape;593;p91">
            <a:extLst>
              <a:ext uri="{C183D7F6-B498-43B3-948B-1728B52AA6E4}">
                <adec:decorative xmlns:adec="http://schemas.microsoft.com/office/drawing/2017/decorative" val="1"/>
              </a:ext>
            </a:extLst>
          </p:cNvPr>
          <p:cNvSpPr/>
          <p:nvPr/>
        </p:nvSpPr>
        <p:spPr>
          <a:xfrm rot="-3992537">
            <a:off x="2226392" y="2787372"/>
            <a:ext cx="905866" cy="449309"/>
          </a:xfrm>
          <a:prstGeom prst="curvedDownArrow">
            <a:avLst>
              <a:gd name="adj1" fmla="val 25000"/>
              <a:gd name="adj2" fmla="val 50000"/>
              <a:gd name="adj3" fmla="val 25000"/>
            </a:avLst>
          </a:prstGeom>
          <a:solidFill>
            <a:schemeClr val="accent6"/>
          </a:solidFill>
          <a:ln w="25400" cap="flat" cmpd="sng">
            <a:solidFill>
              <a:schemeClr val="accent1"/>
            </a:solidFill>
            <a:prstDash val="solid"/>
            <a:bevel/>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4" name="Google Shape;594;p91">
            <a:extLst>
              <a:ext uri="{C183D7F6-B498-43B3-948B-1728B52AA6E4}">
                <adec:decorative xmlns:adec="http://schemas.microsoft.com/office/drawing/2017/decorative" val="1"/>
              </a:ext>
            </a:extLst>
          </p:cNvPr>
          <p:cNvSpPr/>
          <p:nvPr/>
        </p:nvSpPr>
        <p:spPr>
          <a:xfrm rot="-3992537">
            <a:off x="1778717" y="3623422"/>
            <a:ext cx="905866" cy="449309"/>
          </a:xfrm>
          <a:prstGeom prst="curvedDownArrow">
            <a:avLst>
              <a:gd name="adj1" fmla="val 25000"/>
              <a:gd name="adj2" fmla="val 50000"/>
              <a:gd name="adj3" fmla="val 25000"/>
            </a:avLst>
          </a:prstGeom>
          <a:solidFill>
            <a:schemeClr val="accent6"/>
          </a:solidFill>
          <a:ln w="25400" cap="flat" cmpd="sng">
            <a:solidFill>
              <a:schemeClr val="accent1"/>
            </a:solidFill>
            <a:prstDash val="solid"/>
            <a:bevel/>
            <a:headEnd type="none" w="sm" len="sm"/>
            <a:tailEnd type="none" w="sm" len="sm"/>
          </a:ln>
          <a:effectLst>
            <a:outerShdw blurRad="38100" dist="23000" dir="5400000" rotWithShape="0">
              <a:srgbClr val="000000">
                <a:alpha val="3490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5" name="Google Shape;595;p91"/>
          <p:cNvSpPr txBox="1"/>
          <p:nvPr/>
        </p:nvSpPr>
        <p:spPr>
          <a:xfrm>
            <a:off x="5917350" y="1556475"/>
            <a:ext cx="30000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exend"/>
                <a:ea typeface="Lexend"/>
                <a:cs typeface="Lexend"/>
                <a:sym typeface="Lexend"/>
              </a:rPr>
              <a:t>"An organization is a living organism; it has to continue to shed its skin. Methods have to change. Focus has to change. Values have to change. The sum total of those changes is transformation." </a:t>
            </a:r>
            <a:endParaRPr>
              <a:solidFill>
                <a:schemeClr val="lt1"/>
              </a:solidFill>
              <a:latin typeface="Lexend"/>
              <a:ea typeface="Lexend"/>
              <a:cs typeface="Lexend"/>
              <a:sym typeface="Lexend"/>
            </a:endParaRPr>
          </a:p>
          <a:p>
            <a:pPr marL="1371600" lvl="0" indent="0" algn="l" rtl="0">
              <a:spcBef>
                <a:spcPts val="0"/>
              </a:spcBef>
              <a:spcAft>
                <a:spcPts val="0"/>
              </a:spcAft>
              <a:buNone/>
            </a:pPr>
            <a:r>
              <a:rPr lang="en">
                <a:solidFill>
                  <a:schemeClr val="lt1"/>
                </a:solidFill>
                <a:latin typeface="Lexend"/>
                <a:ea typeface="Lexend"/>
                <a:cs typeface="Lexend"/>
                <a:sym typeface="Lexend"/>
              </a:rPr>
              <a:t>- Andrew Grove</a:t>
            </a:r>
            <a:endParaRPr>
              <a:solidFill>
                <a:schemeClr val="lt1"/>
              </a:solidFill>
              <a:latin typeface="Lexend"/>
              <a:ea typeface="Lexend"/>
              <a:cs typeface="Lexend"/>
              <a:sym typeface="Lexe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92">
            <a:extLst>
              <a:ext uri="{C183D7F6-B498-43B3-948B-1728B52AA6E4}">
                <adec:decorative xmlns:adec="http://schemas.microsoft.com/office/drawing/2017/decorative" val="1"/>
              </a:ext>
            </a:extLst>
          </p:cNvPr>
          <p:cNvSpPr/>
          <p:nvPr/>
        </p:nvSpPr>
        <p:spPr>
          <a:xfrm>
            <a:off x="125175" y="561975"/>
            <a:ext cx="829500" cy="627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601" name="Google Shape;601;p92" descr="Image of Employee engagement questions and assessment."/>
          <p:cNvPicPr preferRelativeResize="0"/>
          <p:nvPr/>
        </p:nvPicPr>
        <p:blipFill>
          <a:blip r:embed="rId3">
            <a:alphaModFix/>
          </a:blip>
          <a:stretch>
            <a:fillRect/>
          </a:stretch>
        </p:blipFill>
        <p:spPr>
          <a:xfrm>
            <a:off x="816251" y="0"/>
            <a:ext cx="7440799" cy="2768500"/>
          </a:xfrm>
          <a:prstGeom prst="rect">
            <a:avLst/>
          </a:prstGeom>
          <a:noFill/>
          <a:ln>
            <a:noFill/>
          </a:ln>
        </p:spPr>
      </p:pic>
      <p:pic>
        <p:nvPicPr>
          <p:cNvPr id="602" name="Google Shape;602;p9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6250" y="2677877"/>
            <a:ext cx="7440799" cy="57368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93"/>
          <p:cNvSpPr txBox="1">
            <a:spLocks noGrp="1"/>
          </p:cNvSpPr>
          <p:nvPr>
            <p:ph type="title"/>
          </p:nvPr>
        </p:nvSpPr>
        <p:spPr>
          <a:xfrm>
            <a:off x="146675" y="119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t>Actionable Leadership Strategies for AMS</a:t>
            </a:r>
            <a:endParaRPr/>
          </a:p>
        </p:txBody>
      </p:sp>
      <p:sp>
        <p:nvSpPr>
          <p:cNvPr id="608" name="Google Shape;608;p93"/>
          <p:cNvSpPr txBox="1">
            <a:spLocks noGrp="1"/>
          </p:cNvSpPr>
          <p:nvPr>
            <p:ph type="body" idx="1"/>
          </p:nvPr>
        </p:nvSpPr>
        <p:spPr>
          <a:xfrm>
            <a:off x="194800" y="1124850"/>
            <a:ext cx="85206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Lato"/>
              <a:buChar char="●"/>
            </a:pPr>
            <a:r>
              <a:rPr lang="en" sz="2000">
                <a:solidFill>
                  <a:schemeClr val="dk1"/>
                </a:solidFill>
              </a:rPr>
              <a:t>Communicate expectations clearly and frequently</a:t>
            </a:r>
            <a:endParaRPr sz="2000">
              <a:solidFill>
                <a:schemeClr val="dk1"/>
              </a:solidFill>
            </a:endParaRPr>
          </a:p>
          <a:p>
            <a:pPr marL="457200" lvl="0" indent="-355600" algn="l" rtl="0">
              <a:spcBef>
                <a:spcPts val="0"/>
              </a:spcBef>
              <a:spcAft>
                <a:spcPts val="0"/>
              </a:spcAft>
              <a:buClr>
                <a:schemeClr val="dk1"/>
              </a:buClr>
              <a:buSzPts val="2000"/>
              <a:buFont typeface="Lato"/>
              <a:buChar char="●"/>
            </a:pPr>
            <a:r>
              <a:rPr lang="en" sz="2000">
                <a:solidFill>
                  <a:schemeClr val="dk1"/>
                </a:solidFill>
              </a:rPr>
              <a:t>Model the behaviors you want to see</a:t>
            </a:r>
            <a:endParaRPr sz="2000">
              <a:solidFill>
                <a:schemeClr val="dk1"/>
              </a:solidFill>
            </a:endParaRPr>
          </a:p>
          <a:p>
            <a:pPr marL="457200" lvl="0" indent="-355600" algn="l" rtl="0">
              <a:spcBef>
                <a:spcPts val="0"/>
              </a:spcBef>
              <a:spcAft>
                <a:spcPts val="0"/>
              </a:spcAft>
              <a:buClr>
                <a:schemeClr val="dk1"/>
              </a:buClr>
              <a:buSzPts val="2000"/>
              <a:buFont typeface="Lato"/>
              <a:buChar char="●"/>
            </a:pPr>
            <a:r>
              <a:rPr lang="en" sz="2000">
                <a:solidFill>
                  <a:schemeClr val="dk1"/>
                </a:solidFill>
              </a:rPr>
              <a:t>Empower employees to solve </a:t>
            </a:r>
            <a:br>
              <a:rPr lang="en" sz="2000">
                <a:solidFill>
                  <a:schemeClr val="dk1"/>
                </a:solidFill>
              </a:rPr>
            </a:br>
            <a:r>
              <a:rPr lang="en" sz="2000">
                <a:solidFill>
                  <a:schemeClr val="dk1"/>
                </a:solidFill>
              </a:rPr>
              <a:t>	problems &amp; make decisions</a:t>
            </a:r>
            <a:endParaRPr sz="2000">
              <a:solidFill>
                <a:schemeClr val="dk1"/>
              </a:solidFill>
            </a:endParaRPr>
          </a:p>
          <a:p>
            <a:pPr marL="457200" lvl="0" indent="-355600" algn="l" rtl="0">
              <a:spcBef>
                <a:spcPts val="0"/>
              </a:spcBef>
              <a:spcAft>
                <a:spcPts val="0"/>
              </a:spcAft>
              <a:buClr>
                <a:schemeClr val="dk1"/>
              </a:buClr>
              <a:buSzPts val="2000"/>
              <a:buFont typeface="Lato"/>
              <a:buChar char="●"/>
            </a:pPr>
            <a:r>
              <a:rPr lang="en" sz="2000">
                <a:solidFill>
                  <a:schemeClr val="dk1"/>
                </a:solidFill>
              </a:rPr>
              <a:t>Recognize and reward success</a:t>
            </a:r>
            <a:endParaRPr sz="2000">
              <a:solidFill>
                <a:schemeClr val="dk1"/>
              </a:solidFill>
            </a:endParaRPr>
          </a:p>
          <a:p>
            <a:pPr marL="457200" lvl="0" indent="-355600" algn="l" rtl="0">
              <a:spcBef>
                <a:spcPts val="0"/>
              </a:spcBef>
              <a:spcAft>
                <a:spcPts val="0"/>
              </a:spcAft>
              <a:buClr>
                <a:schemeClr val="dk1"/>
              </a:buClr>
              <a:buSzPts val="2000"/>
              <a:buFont typeface="Lato"/>
              <a:buChar char="●"/>
            </a:pPr>
            <a:r>
              <a:rPr lang="en" sz="2000">
                <a:solidFill>
                  <a:schemeClr val="dk1"/>
                </a:solidFill>
              </a:rPr>
              <a:t>Provide regular feedback and coaching</a:t>
            </a:r>
            <a:endParaRPr sz="2000">
              <a:solidFill>
                <a:schemeClr val="dk1"/>
              </a:solidFill>
            </a:endParaRPr>
          </a:p>
          <a:p>
            <a:pPr marL="457200" lvl="0" indent="-355600" algn="l" rtl="0">
              <a:spcBef>
                <a:spcPts val="0"/>
              </a:spcBef>
              <a:spcAft>
                <a:spcPts val="0"/>
              </a:spcAft>
              <a:buClr>
                <a:schemeClr val="dk1"/>
              </a:buClr>
              <a:buSzPts val="2000"/>
              <a:buFont typeface="Lato"/>
              <a:buChar char="●"/>
            </a:pPr>
            <a:r>
              <a:rPr lang="en" sz="2000">
                <a:solidFill>
                  <a:schemeClr val="dk1"/>
                </a:solidFill>
              </a:rPr>
              <a:t>Support employee development and growth</a:t>
            </a:r>
            <a:endParaRPr sz="2000">
              <a:solidFill>
                <a:schemeClr val="dk1"/>
              </a:solidFill>
            </a:endParaRPr>
          </a:p>
          <a:p>
            <a:pPr marL="457200" lvl="0" indent="-355600" algn="l" rtl="0">
              <a:spcBef>
                <a:spcPts val="0"/>
              </a:spcBef>
              <a:spcAft>
                <a:spcPts val="0"/>
              </a:spcAft>
              <a:buClr>
                <a:schemeClr val="dk1"/>
              </a:buClr>
              <a:buSzPts val="2000"/>
              <a:buFont typeface="Lato"/>
              <a:buChar char="●"/>
            </a:pPr>
            <a:r>
              <a:rPr lang="en" sz="2000">
                <a:solidFill>
                  <a:schemeClr val="dk1"/>
                </a:solidFill>
              </a:rPr>
              <a:t>Encourage innovation and creativity</a:t>
            </a:r>
            <a:endParaRPr sz="20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4"/>
          <p:cNvSpPr txBox="1"/>
          <p:nvPr/>
        </p:nvSpPr>
        <p:spPr>
          <a:xfrm>
            <a:off x="311700" y="28237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8A3A6D"/>
                </a:solidFill>
                <a:latin typeface="Lexend"/>
                <a:ea typeface="Lexend"/>
                <a:cs typeface="Lexend"/>
                <a:sym typeface="Lexend"/>
              </a:rPr>
              <a:t>Foundational elements</a:t>
            </a:r>
            <a:endParaRPr sz="3400" b="1">
              <a:solidFill>
                <a:srgbClr val="FFFFFF"/>
              </a:solidFill>
              <a:latin typeface="Lato"/>
              <a:ea typeface="Lato"/>
              <a:cs typeface="Lato"/>
              <a:sym typeface="Lato"/>
            </a:endParaRPr>
          </a:p>
          <a:p>
            <a:pPr marL="0" lvl="0" indent="0" algn="l" rtl="0">
              <a:spcBef>
                <a:spcPts val="0"/>
              </a:spcBef>
              <a:spcAft>
                <a:spcPts val="0"/>
              </a:spcAft>
              <a:buNone/>
            </a:pPr>
            <a:endParaRPr sz="3600" b="1">
              <a:solidFill>
                <a:srgbClr val="000000"/>
              </a:solidFill>
            </a:endParaRPr>
          </a:p>
        </p:txBody>
      </p:sp>
      <p:sp>
        <p:nvSpPr>
          <p:cNvPr id="617" name="Google Shape;617;p94"/>
          <p:cNvSpPr txBox="1"/>
          <p:nvPr/>
        </p:nvSpPr>
        <p:spPr>
          <a:xfrm>
            <a:off x="1105951" y="1474150"/>
            <a:ext cx="1046100" cy="667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700" b="1">
                <a:solidFill>
                  <a:srgbClr val="4477AA"/>
                </a:solidFill>
                <a:latin typeface="Lato"/>
                <a:ea typeface="Lato"/>
                <a:cs typeface="Lato"/>
                <a:sym typeface="Lato"/>
              </a:rPr>
              <a:t>Our People</a:t>
            </a:r>
            <a:endParaRPr sz="1700" b="1">
              <a:solidFill>
                <a:srgbClr val="4477AA"/>
              </a:solidFill>
              <a:latin typeface="Lato"/>
              <a:ea typeface="Lato"/>
              <a:cs typeface="Lato"/>
              <a:sym typeface="Lato"/>
            </a:endParaRPr>
          </a:p>
        </p:txBody>
      </p:sp>
      <p:sp>
        <p:nvSpPr>
          <p:cNvPr id="614" name="Google Shape;614;p94"/>
          <p:cNvSpPr txBox="1"/>
          <p:nvPr/>
        </p:nvSpPr>
        <p:spPr>
          <a:xfrm>
            <a:off x="381000" y="2296725"/>
            <a:ext cx="2232600" cy="1683000"/>
          </a:xfrm>
          <a:prstGeom prst="rect">
            <a:avLst/>
          </a:prstGeom>
          <a:noFill/>
          <a:ln>
            <a:noFill/>
          </a:ln>
        </p:spPr>
        <p:txBody>
          <a:bodyPr spcFirstLastPara="1" wrap="square" lIns="91425" tIns="91425" rIns="91425" bIns="91425" anchor="t" anchorCtr="0">
            <a:noAutofit/>
          </a:bodyPr>
          <a:lstStyle/>
          <a:p>
            <a:pPr marL="342900" lvl="0" indent="-273050" algn="l" rtl="0">
              <a:spcBef>
                <a:spcPts val="0"/>
              </a:spcBef>
              <a:spcAft>
                <a:spcPts val="0"/>
              </a:spcAft>
              <a:buClr>
                <a:srgbClr val="212121"/>
              </a:buClr>
              <a:buSzPts val="1600"/>
              <a:buFont typeface="Lato"/>
              <a:buChar char="●"/>
            </a:pPr>
            <a:r>
              <a:rPr lang="en" sz="1600">
                <a:solidFill>
                  <a:srgbClr val="212121"/>
                </a:solidFill>
                <a:latin typeface="Lato"/>
                <a:ea typeface="Lato"/>
                <a:cs typeface="Lato"/>
                <a:sym typeface="Lato"/>
              </a:rPr>
              <a:t>Employee and Manager 1:1s</a:t>
            </a:r>
            <a:endParaRPr sz="1600">
              <a:solidFill>
                <a:srgbClr val="212121"/>
              </a:solidFill>
              <a:latin typeface="Lato"/>
              <a:ea typeface="Lato"/>
              <a:cs typeface="Lato"/>
              <a:sym typeface="Lato"/>
            </a:endParaRPr>
          </a:p>
          <a:p>
            <a:pPr marL="342900" lvl="0" indent="-273050" algn="l" rtl="0">
              <a:spcBef>
                <a:spcPts val="1000"/>
              </a:spcBef>
              <a:spcAft>
                <a:spcPts val="0"/>
              </a:spcAft>
              <a:buClr>
                <a:srgbClr val="212121"/>
              </a:buClr>
              <a:buSzPts val="1600"/>
              <a:buFont typeface="Lato"/>
              <a:buChar char="●"/>
            </a:pPr>
            <a:r>
              <a:rPr lang="en" sz="1600">
                <a:solidFill>
                  <a:srgbClr val="212121"/>
                </a:solidFill>
                <a:latin typeface="Lato"/>
                <a:ea typeface="Lato"/>
                <a:cs typeface="Lato"/>
                <a:sym typeface="Lato"/>
              </a:rPr>
              <a:t>Team Check-ins</a:t>
            </a:r>
            <a:endParaRPr sz="1600">
              <a:solidFill>
                <a:srgbClr val="212121"/>
              </a:solidFill>
              <a:latin typeface="Lato"/>
              <a:ea typeface="Lato"/>
              <a:cs typeface="Lato"/>
              <a:sym typeface="Lato"/>
            </a:endParaRPr>
          </a:p>
          <a:p>
            <a:pPr marL="342900" lvl="0" indent="-273050" algn="l" rtl="0">
              <a:spcBef>
                <a:spcPts val="1000"/>
              </a:spcBef>
              <a:spcAft>
                <a:spcPts val="0"/>
              </a:spcAft>
              <a:buClr>
                <a:srgbClr val="000000"/>
              </a:buClr>
              <a:buSzPts val="1600"/>
              <a:buFont typeface="Lato"/>
              <a:buChar char="●"/>
            </a:pPr>
            <a:r>
              <a:rPr lang="en" sz="1600">
                <a:solidFill>
                  <a:srgbClr val="000000"/>
                </a:solidFill>
                <a:latin typeface="Lato"/>
                <a:ea typeface="Lato"/>
                <a:cs typeface="Lato"/>
                <a:sym typeface="Lato"/>
              </a:rPr>
              <a:t>Professional Development</a:t>
            </a:r>
            <a:endParaRPr sz="1600">
              <a:solidFill>
                <a:srgbClr val="000000"/>
              </a:solidFill>
              <a:latin typeface="Lato"/>
              <a:ea typeface="Lato"/>
              <a:cs typeface="Lato"/>
              <a:sym typeface="Lato"/>
            </a:endParaRPr>
          </a:p>
          <a:p>
            <a:pPr marL="342900" lvl="0" indent="-273050" algn="l" rtl="0">
              <a:spcBef>
                <a:spcPts val="1000"/>
              </a:spcBef>
              <a:spcAft>
                <a:spcPts val="1000"/>
              </a:spcAft>
              <a:buClr>
                <a:srgbClr val="000000"/>
              </a:buClr>
              <a:buSzPts val="1600"/>
              <a:buFont typeface="Lato"/>
              <a:buChar char="●"/>
            </a:pPr>
            <a:r>
              <a:rPr lang="en" sz="1600">
                <a:solidFill>
                  <a:srgbClr val="000000"/>
                </a:solidFill>
                <a:latin typeface="Lato"/>
                <a:ea typeface="Lato"/>
                <a:cs typeface="Lato"/>
                <a:sym typeface="Lato"/>
              </a:rPr>
              <a:t>Success Recognition</a:t>
            </a:r>
            <a:endParaRPr sz="1600">
              <a:solidFill>
                <a:srgbClr val="000000"/>
              </a:solidFill>
              <a:latin typeface="Lato"/>
              <a:ea typeface="Lato"/>
              <a:cs typeface="Lato"/>
              <a:sym typeface="Lato"/>
            </a:endParaRPr>
          </a:p>
        </p:txBody>
      </p:sp>
      <p:grpSp>
        <p:nvGrpSpPr>
          <p:cNvPr id="622" name="Google Shape;622;p94" descr="Performance Management"/>
          <p:cNvGrpSpPr/>
          <p:nvPr/>
        </p:nvGrpSpPr>
        <p:grpSpPr>
          <a:xfrm>
            <a:off x="3003275" y="1474150"/>
            <a:ext cx="2410175" cy="690625"/>
            <a:chOff x="2927075" y="1321750"/>
            <a:chExt cx="2410175" cy="690625"/>
          </a:xfrm>
        </p:grpSpPr>
        <p:sp>
          <p:nvSpPr>
            <p:cNvPr id="623" name="Google Shape;623;p94"/>
            <p:cNvSpPr txBox="1"/>
            <p:nvPr/>
          </p:nvSpPr>
          <p:spPr>
            <a:xfrm>
              <a:off x="3542350" y="1321750"/>
              <a:ext cx="1794900" cy="667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700" b="1" dirty="0">
                  <a:solidFill>
                    <a:srgbClr val="AA3277"/>
                  </a:solidFill>
                  <a:latin typeface="Lato"/>
                  <a:ea typeface="Lato"/>
                  <a:cs typeface="Lato"/>
                  <a:sym typeface="Lato"/>
                </a:rPr>
                <a:t>Performance Management</a:t>
              </a:r>
              <a:endParaRPr sz="1700" b="1" dirty="0">
                <a:solidFill>
                  <a:srgbClr val="AA3277"/>
                </a:solidFill>
                <a:latin typeface="Lato"/>
                <a:ea typeface="Lato"/>
                <a:cs typeface="Lato"/>
                <a:sym typeface="Lato"/>
              </a:endParaRPr>
            </a:p>
          </p:txBody>
        </p:sp>
        <p:cxnSp>
          <p:nvCxnSpPr>
            <p:cNvPr id="624" name="Google Shape;624;p94"/>
            <p:cNvCxnSpPr/>
            <p:nvPr/>
          </p:nvCxnSpPr>
          <p:spPr>
            <a:xfrm>
              <a:off x="2927075" y="2012375"/>
              <a:ext cx="2365500" cy="0"/>
            </a:xfrm>
            <a:prstGeom prst="straightConnector1">
              <a:avLst/>
            </a:prstGeom>
            <a:noFill/>
            <a:ln w="19050" cap="flat" cmpd="sng">
              <a:solidFill>
                <a:srgbClr val="595959"/>
              </a:solidFill>
              <a:prstDash val="solid"/>
              <a:round/>
              <a:headEnd type="none" w="med" len="med"/>
              <a:tailEnd type="none" w="med" len="med"/>
            </a:ln>
          </p:spPr>
        </p:cxnSp>
      </p:grpSp>
      <p:sp>
        <p:nvSpPr>
          <p:cNvPr id="615" name="Google Shape;615;p94"/>
          <p:cNvSpPr txBox="1"/>
          <p:nvPr/>
        </p:nvSpPr>
        <p:spPr>
          <a:xfrm>
            <a:off x="2943151" y="2296725"/>
            <a:ext cx="2535600" cy="1737000"/>
          </a:xfrm>
          <a:prstGeom prst="rect">
            <a:avLst/>
          </a:prstGeom>
          <a:noFill/>
          <a:ln>
            <a:noFill/>
          </a:ln>
        </p:spPr>
        <p:txBody>
          <a:bodyPr spcFirstLastPara="1" wrap="square" lIns="91425" tIns="91425" rIns="91425" bIns="91425" anchor="t" anchorCtr="0">
            <a:noAutofit/>
          </a:bodyPr>
          <a:lstStyle/>
          <a:p>
            <a:pPr marL="342900" lvl="0" indent="-273050" algn="l" rtl="0">
              <a:spcBef>
                <a:spcPts val="0"/>
              </a:spcBef>
              <a:spcAft>
                <a:spcPts val="0"/>
              </a:spcAft>
              <a:buClr>
                <a:srgbClr val="000000"/>
              </a:buClr>
              <a:buSzPts val="1600"/>
              <a:buFont typeface="Lato"/>
              <a:buChar char="●"/>
            </a:pPr>
            <a:r>
              <a:rPr lang="en" sz="1600">
                <a:solidFill>
                  <a:srgbClr val="000000"/>
                </a:solidFill>
                <a:latin typeface="Lato"/>
                <a:ea typeface="Lato"/>
                <a:cs typeface="Lato"/>
                <a:sym typeface="Lato"/>
              </a:rPr>
              <a:t>Strategic Planning</a:t>
            </a:r>
            <a:endParaRPr sz="1600">
              <a:latin typeface="Lato"/>
              <a:ea typeface="Lato"/>
              <a:cs typeface="Lato"/>
              <a:sym typeface="Lato"/>
            </a:endParaRPr>
          </a:p>
          <a:p>
            <a:pPr marL="342900" lvl="0" indent="-273050" algn="l" rtl="0">
              <a:spcBef>
                <a:spcPts val="1000"/>
              </a:spcBef>
              <a:spcAft>
                <a:spcPts val="0"/>
              </a:spcAft>
              <a:buSzPts val="1600"/>
              <a:buFont typeface="Lato"/>
              <a:buChar char="●"/>
            </a:pPr>
            <a:r>
              <a:rPr lang="en" sz="1600">
                <a:latin typeface="Lato"/>
                <a:ea typeface="Lato"/>
                <a:cs typeface="Lato"/>
                <a:sym typeface="Lato"/>
              </a:rPr>
              <a:t>Breakthrough Outcomes</a:t>
            </a:r>
            <a:endParaRPr sz="1600">
              <a:latin typeface="Lato"/>
              <a:ea typeface="Lato"/>
              <a:cs typeface="Lato"/>
              <a:sym typeface="Lato"/>
            </a:endParaRPr>
          </a:p>
          <a:p>
            <a:pPr marL="342900" lvl="0" indent="-273050" algn="l" rtl="0">
              <a:spcBef>
                <a:spcPts val="1000"/>
              </a:spcBef>
              <a:spcAft>
                <a:spcPts val="0"/>
              </a:spcAft>
              <a:buSzPts val="1600"/>
              <a:buFont typeface="Lato"/>
              <a:buChar char="●"/>
            </a:pPr>
            <a:r>
              <a:rPr lang="en" sz="1600">
                <a:latin typeface="Lato"/>
                <a:ea typeface="Lato"/>
                <a:cs typeface="Lato"/>
                <a:sym typeface="Lato"/>
              </a:rPr>
              <a:t>Scorecards and Metrics</a:t>
            </a:r>
            <a:endParaRPr sz="1600">
              <a:latin typeface="Lato"/>
              <a:ea typeface="Lato"/>
              <a:cs typeface="Lato"/>
              <a:sym typeface="Lato"/>
            </a:endParaRPr>
          </a:p>
          <a:p>
            <a:pPr marL="342900" lvl="0" indent="-273050" algn="l" rtl="0">
              <a:spcBef>
                <a:spcPts val="1000"/>
              </a:spcBef>
              <a:spcAft>
                <a:spcPts val="1000"/>
              </a:spcAft>
              <a:buClr>
                <a:srgbClr val="000000"/>
              </a:buClr>
              <a:buSzPts val="1600"/>
              <a:buFont typeface="Lato"/>
              <a:buChar char="●"/>
            </a:pPr>
            <a:r>
              <a:rPr lang="en" sz="1600">
                <a:solidFill>
                  <a:srgbClr val="000000"/>
                </a:solidFill>
                <a:latin typeface="Lato"/>
                <a:ea typeface="Lato"/>
                <a:cs typeface="Lato"/>
                <a:sym typeface="Lato"/>
              </a:rPr>
              <a:t>Operation</a:t>
            </a:r>
            <a:r>
              <a:rPr lang="en" sz="1600">
                <a:latin typeface="Lato"/>
                <a:ea typeface="Lato"/>
                <a:cs typeface="Lato"/>
                <a:sym typeface="Lato"/>
              </a:rPr>
              <a:t>s</a:t>
            </a:r>
            <a:r>
              <a:rPr lang="en" sz="1600">
                <a:solidFill>
                  <a:srgbClr val="000000"/>
                </a:solidFill>
                <a:latin typeface="Lato"/>
                <a:ea typeface="Lato"/>
                <a:cs typeface="Lato"/>
                <a:sym typeface="Lato"/>
              </a:rPr>
              <a:t> Review</a:t>
            </a:r>
            <a:endParaRPr sz="1600">
              <a:latin typeface="Lato"/>
              <a:ea typeface="Lato"/>
              <a:cs typeface="Lato"/>
              <a:sym typeface="Lato"/>
            </a:endParaRPr>
          </a:p>
        </p:txBody>
      </p:sp>
      <p:grpSp>
        <p:nvGrpSpPr>
          <p:cNvPr id="619" name="Google Shape;619;p94" descr="Continuous Improvement">
            <a:extLst>
              <a:ext uri="{C183D7F6-B498-43B3-948B-1728B52AA6E4}">
                <adec:decorative xmlns:adec="http://schemas.microsoft.com/office/drawing/2017/decorative" val="0"/>
              </a:ext>
            </a:extLst>
          </p:cNvPr>
          <p:cNvGrpSpPr/>
          <p:nvPr/>
        </p:nvGrpSpPr>
        <p:grpSpPr>
          <a:xfrm>
            <a:off x="5995775" y="1482684"/>
            <a:ext cx="2333449" cy="682091"/>
            <a:chOff x="5995775" y="1330284"/>
            <a:chExt cx="2333449" cy="682091"/>
          </a:xfrm>
        </p:grpSpPr>
        <p:sp>
          <p:nvSpPr>
            <p:cNvPr id="620" name="Google Shape;620;p94"/>
            <p:cNvSpPr txBox="1"/>
            <p:nvPr/>
          </p:nvSpPr>
          <p:spPr>
            <a:xfrm>
              <a:off x="6414624" y="1330284"/>
              <a:ext cx="1914600" cy="667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700" b="1" dirty="0">
                  <a:solidFill>
                    <a:srgbClr val="218732"/>
                  </a:solidFill>
                  <a:latin typeface="Lato"/>
                  <a:ea typeface="Lato"/>
                  <a:cs typeface="Lato"/>
                  <a:sym typeface="Lato"/>
                </a:rPr>
                <a:t>Continuous Improvement</a:t>
              </a:r>
              <a:endParaRPr sz="1700" b="1" dirty="0">
                <a:solidFill>
                  <a:srgbClr val="218732"/>
                </a:solidFill>
                <a:latin typeface="Lato"/>
                <a:ea typeface="Lato"/>
                <a:cs typeface="Lato"/>
                <a:sym typeface="Lato"/>
              </a:endParaRPr>
            </a:p>
          </p:txBody>
        </p:sp>
        <p:cxnSp>
          <p:nvCxnSpPr>
            <p:cNvPr id="621" name="Google Shape;621;p94"/>
            <p:cNvCxnSpPr/>
            <p:nvPr/>
          </p:nvCxnSpPr>
          <p:spPr>
            <a:xfrm>
              <a:off x="5995775" y="2012375"/>
              <a:ext cx="2253600" cy="0"/>
            </a:xfrm>
            <a:prstGeom prst="straightConnector1">
              <a:avLst/>
            </a:prstGeom>
            <a:noFill/>
            <a:ln w="19050" cap="flat" cmpd="sng">
              <a:solidFill>
                <a:srgbClr val="595959"/>
              </a:solidFill>
              <a:prstDash val="solid"/>
              <a:round/>
              <a:headEnd type="none" w="med" len="med"/>
              <a:tailEnd type="none" w="med" len="med"/>
            </a:ln>
          </p:spPr>
        </p:cxnSp>
      </p:grpSp>
      <p:sp>
        <p:nvSpPr>
          <p:cNvPr id="616" name="Google Shape;616;p94"/>
          <p:cNvSpPr txBox="1"/>
          <p:nvPr/>
        </p:nvSpPr>
        <p:spPr>
          <a:xfrm>
            <a:off x="5936725" y="2323725"/>
            <a:ext cx="2724300" cy="1683000"/>
          </a:xfrm>
          <a:prstGeom prst="rect">
            <a:avLst/>
          </a:prstGeom>
          <a:noFill/>
          <a:ln>
            <a:noFill/>
          </a:ln>
        </p:spPr>
        <p:txBody>
          <a:bodyPr spcFirstLastPara="1" wrap="square" lIns="91425" tIns="91425" rIns="91425" bIns="91425" anchor="t" anchorCtr="0">
            <a:noAutofit/>
          </a:bodyPr>
          <a:lstStyle/>
          <a:p>
            <a:pPr marL="342900" lvl="0" indent="-273050" algn="l" rtl="0">
              <a:spcBef>
                <a:spcPts val="0"/>
              </a:spcBef>
              <a:spcAft>
                <a:spcPts val="0"/>
              </a:spcAft>
              <a:buSzPts val="1600"/>
              <a:buFont typeface="Lato"/>
              <a:buChar char="●"/>
            </a:pPr>
            <a:r>
              <a:rPr lang="en" sz="1600">
                <a:latin typeface="Lato"/>
                <a:ea typeface="Lato"/>
                <a:cs typeface="Lato"/>
                <a:sym typeface="Lato"/>
              </a:rPr>
              <a:t>Problem Solving and Experimentation</a:t>
            </a:r>
            <a:endParaRPr sz="1600">
              <a:latin typeface="Lato"/>
              <a:ea typeface="Lato"/>
              <a:cs typeface="Lato"/>
              <a:sym typeface="Lato"/>
            </a:endParaRPr>
          </a:p>
          <a:p>
            <a:pPr marL="342900" lvl="0" indent="-273050" algn="l" rtl="0">
              <a:spcBef>
                <a:spcPts val="1000"/>
              </a:spcBef>
              <a:spcAft>
                <a:spcPts val="0"/>
              </a:spcAft>
              <a:buSzPts val="1600"/>
              <a:buFont typeface="Lato"/>
              <a:buChar char="●"/>
            </a:pPr>
            <a:r>
              <a:rPr lang="en" sz="1600">
                <a:solidFill>
                  <a:srgbClr val="000000"/>
                </a:solidFill>
                <a:latin typeface="Lato"/>
                <a:ea typeface="Lato"/>
                <a:cs typeface="Lato"/>
                <a:sym typeface="Lato"/>
              </a:rPr>
              <a:t>Standard Work</a:t>
            </a:r>
            <a:endParaRPr sz="1600">
              <a:latin typeface="Lato"/>
              <a:ea typeface="Lato"/>
              <a:cs typeface="Lato"/>
              <a:sym typeface="Lato"/>
            </a:endParaRPr>
          </a:p>
          <a:p>
            <a:pPr marL="342900" lvl="0" indent="-273050" algn="l" rtl="0">
              <a:spcBef>
                <a:spcPts val="1000"/>
              </a:spcBef>
              <a:spcAft>
                <a:spcPts val="0"/>
              </a:spcAft>
              <a:buSzPts val="1600"/>
              <a:buFont typeface="Lato"/>
              <a:buChar char="●"/>
            </a:pPr>
            <a:r>
              <a:rPr lang="en" sz="1600">
                <a:latin typeface="Lato"/>
                <a:ea typeface="Lato"/>
                <a:cs typeface="Lato"/>
                <a:sym typeface="Lato"/>
              </a:rPr>
              <a:t>Visual Management</a:t>
            </a:r>
            <a:endParaRPr sz="1600">
              <a:latin typeface="Lato"/>
              <a:ea typeface="Lato"/>
              <a:cs typeface="Lato"/>
              <a:sym typeface="Lato"/>
            </a:endParaRPr>
          </a:p>
          <a:p>
            <a:pPr marL="342900" lvl="0" indent="-273050" algn="l" rtl="0">
              <a:spcBef>
                <a:spcPts val="1000"/>
              </a:spcBef>
              <a:spcAft>
                <a:spcPts val="1000"/>
              </a:spcAft>
              <a:buSzPts val="1600"/>
              <a:buFont typeface="Lato"/>
              <a:buChar char="●"/>
            </a:pPr>
            <a:r>
              <a:rPr lang="en" sz="1600">
                <a:latin typeface="Lato"/>
                <a:ea typeface="Lato"/>
                <a:cs typeface="Lato"/>
                <a:sym typeface="Lato"/>
              </a:rPr>
              <a:t>Gemba Walks</a:t>
            </a:r>
            <a:endParaRPr sz="1600">
              <a:latin typeface="Lato"/>
              <a:ea typeface="Lato"/>
              <a:cs typeface="Lato"/>
              <a:sym typeface="Lato"/>
            </a:endParaRPr>
          </a:p>
        </p:txBody>
      </p:sp>
      <p:cxnSp>
        <p:nvCxnSpPr>
          <p:cNvPr id="618" name="Google Shape;618;p94">
            <a:extLst>
              <a:ext uri="{C183D7F6-B498-43B3-948B-1728B52AA6E4}">
                <adec:decorative xmlns:adec="http://schemas.microsoft.com/office/drawing/2017/decorative" val="1"/>
              </a:ext>
            </a:extLst>
          </p:cNvPr>
          <p:cNvCxnSpPr/>
          <p:nvPr/>
        </p:nvCxnSpPr>
        <p:spPr>
          <a:xfrm>
            <a:off x="465900" y="2179775"/>
            <a:ext cx="1892400" cy="0"/>
          </a:xfrm>
          <a:prstGeom prst="straightConnector1">
            <a:avLst/>
          </a:prstGeom>
          <a:noFill/>
          <a:ln w="19050" cap="flat" cmpd="sng">
            <a:solidFill>
              <a:srgbClr val="595959"/>
            </a:solidFill>
            <a:prstDash val="solid"/>
            <a:round/>
            <a:headEnd type="none" w="med" len="med"/>
            <a:tailEnd type="none" w="med" len="med"/>
          </a:ln>
        </p:spPr>
      </p:cxnSp>
      <p:pic>
        <p:nvPicPr>
          <p:cNvPr id="625" name="Google Shape;625;p9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19350" y="1522910"/>
            <a:ext cx="708526" cy="506114"/>
          </a:xfrm>
          <a:prstGeom prst="rect">
            <a:avLst/>
          </a:prstGeom>
          <a:noFill/>
          <a:ln>
            <a:noFill/>
          </a:ln>
        </p:spPr>
      </p:pic>
      <p:pic>
        <p:nvPicPr>
          <p:cNvPr id="626" name="Google Shape;626;p9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80658" y="1457050"/>
            <a:ext cx="892867" cy="637824"/>
          </a:xfrm>
          <a:prstGeom prst="rect">
            <a:avLst/>
          </a:prstGeom>
          <a:noFill/>
          <a:ln>
            <a:noFill/>
          </a:ln>
        </p:spPr>
      </p:pic>
      <p:pic>
        <p:nvPicPr>
          <p:cNvPr id="627" name="Google Shape;627;p9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130825" y="1594525"/>
            <a:ext cx="434500" cy="434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95"/>
          <p:cNvSpPr txBox="1">
            <a:spLocks noGrp="1"/>
          </p:cNvSpPr>
          <p:nvPr>
            <p:ph type="title"/>
          </p:nvPr>
        </p:nvSpPr>
        <p:spPr>
          <a:xfrm>
            <a:off x="468600" y="913050"/>
            <a:ext cx="8206800" cy="100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Measuring AMS Health </a:t>
            </a:r>
            <a:endParaRPr sz="3600"/>
          </a:p>
          <a:p>
            <a:pPr marL="0" lvl="0" indent="0" algn="ctr" rtl="0">
              <a:spcBef>
                <a:spcPts val="0"/>
              </a:spcBef>
              <a:spcAft>
                <a:spcPts val="0"/>
              </a:spcAft>
              <a:buClr>
                <a:schemeClr val="dk1"/>
              </a:buClr>
              <a:buSzPts val="1100"/>
              <a:buFont typeface="Arial"/>
              <a:buNone/>
            </a:pPr>
            <a:r>
              <a:rPr lang="en" sz="3600"/>
              <a:t>The AMS Assessment</a:t>
            </a:r>
            <a:endParaRPr sz="3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96"/>
          <p:cNvSpPr txBox="1"/>
          <p:nvPr/>
        </p:nvSpPr>
        <p:spPr>
          <a:xfrm>
            <a:off x="139800" y="2181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369992"/>
                </a:solidFill>
                <a:latin typeface="Lexend"/>
                <a:ea typeface="Lexend"/>
                <a:cs typeface="Lexend"/>
                <a:sym typeface="Lexend"/>
              </a:rPr>
              <a:t>Measuring AMS Health - The AMS Assessment</a:t>
            </a:r>
            <a:endParaRPr sz="2800" b="1">
              <a:solidFill>
                <a:srgbClr val="369992"/>
              </a:solidFill>
              <a:latin typeface="Lexend"/>
              <a:ea typeface="Lexend"/>
              <a:cs typeface="Lexend"/>
              <a:sym typeface="Lexend"/>
            </a:endParaRPr>
          </a:p>
        </p:txBody>
      </p:sp>
      <p:pic>
        <p:nvPicPr>
          <p:cNvPr id="638" name="Google Shape;638;p96" descr="Image of Arizona Management System agency assessment "/>
          <p:cNvPicPr preferRelativeResize="0"/>
          <p:nvPr/>
        </p:nvPicPr>
        <p:blipFill>
          <a:blip r:embed="rId3">
            <a:alphaModFix/>
          </a:blip>
          <a:stretch>
            <a:fillRect/>
          </a:stretch>
        </p:blipFill>
        <p:spPr>
          <a:xfrm>
            <a:off x="2462400" y="684325"/>
            <a:ext cx="6634800" cy="4177675"/>
          </a:xfrm>
          <a:prstGeom prst="rect">
            <a:avLst/>
          </a:prstGeom>
          <a:noFill/>
          <a:ln>
            <a:noFill/>
          </a:ln>
        </p:spPr>
      </p:pic>
      <p:sp>
        <p:nvSpPr>
          <p:cNvPr id="639" name="Google Shape;639;p96">
            <a:extLst>
              <a:ext uri="{C183D7F6-B498-43B3-948B-1728B52AA6E4}">
                <adec:decorative xmlns:adec="http://schemas.microsoft.com/office/drawing/2017/decorative" val="1"/>
              </a:ext>
            </a:extLst>
          </p:cNvPr>
          <p:cNvSpPr/>
          <p:nvPr/>
        </p:nvSpPr>
        <p:spPr>
          <a:xfrm>
            <a:off x="2462400" y="1382575"/>
            <a:ext cx="1596600" cy="3383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
        <p:nvSpPr>
          <p:cNvPr id="640" name="Google Shape;640;p96"/>
          <p:cNvSpPr txBox="1">
            <a:spLocks noGrp="1"/>
          </p:cNvSpPr>
          <p:nvPr>
            <p:ph type="body" idx="1"/>
          </p:nvPr>
        </p:nvSpPr>
        <p:spPr>
          <a:xfrm>
            <a:off x="311700" y="1152475"/>
            <a:ext cx="3747300" cy="3416400"/>
          </a:xfrm>
          <a:prstGeom prst="rect">
            <a:avLst/>
          </a:prstGeom>
          <a:solidFill>
            <a:schemeClr val="lt1"/>
          </a:solidFill>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400" b="1">
                <a:solidFill>
                  <a:schemeClr val="dk1"/>
                </a:solidFill>
              </a:rPr>
              <a:t>For each Element the Assessment asks: </a:t>
            </a:r>
            <a:endParaRPr sz="1400" b="1">
              <a:solidFill>
                <a:schemeClr val="dk1"/>
              </a:solidFill>
            </a:endParaRPr>
          </a:p>
          <a:p>
            <a:pPr marL="457200" lvl="0" indent="-311150" algn="l" rtl="0">
              <a:lnSpc>
                <a:spcPct val="107916"/>
              </a:lnSpc>
              <a:spcBef>
                <a:spcPts val="800"/>
              </a:spcBef>
              <a:spcAft>
                <a:spcPts val="0"/>
              </a:spcAft>
              <a:buClr>
                <a:schemeClr val="dk1"/>
              </a:buClr>
              <a:buSzPts val="1300"/>
              <a:buFont typeface="Calibri"/>
              <a:buAutoNum type="arabicPeriod"/>
            </a:pPr>
            <a:r>
              <a:rPr lang="en" sz="1300">
                <a:solidFill>
                  <a:schemeClr val="dk1"/>
                </a:solidFill>
              </a:rPr>
              <a:t>Do you have </a:t>
            </a:r>
            <a:r>
              <a:rPr lang="en" sz="1300" b="1">
                <a:solidFill>
                  <a:schemeClr val="dk1"/>
                </a:solidFill>
              </a:rPr>
              <a:t>Standard Work</a:t>
            </a:r>
            <a:r>
              <a:rPr lang="en" sz="1300">
                <a:solidFill>
                  <a:schemeClr val="dk1"/>
                </a:solidFill>
              </a:rPr>
              <a:t> for this element? Answered as a single “Yes/No” question.</a:t>
            </a:r>
            <a:endParaRPr sz="1300">
              <a:solidFill>
                <a:schemeClr val="dk1"/>
              </a:solidFill>
            </a:endParaRPr>
          </a:p>
          <a:p>
            <a:pPr marL="457200" lvl="0" indent="-311150" algn="l" rtl="0">
              <a:lnSpc>
                <a:spcPct val="107916"/>
              </a:lnSpc>
              <a:spcBef>
                <a:spcPts val="0"/>
              </a:spcBef>
              <a:spcAft>
                <a:spcPts val="0"/>
              </a:spcAft>
              <a:buClr>
                <a:schemeClr val="dk1"/>
              </a:buClr>
              <a:buSzPts val="1300"/>
              <a:buFont typeface="Calibri"/>
              <a:buAutoNum type="arabicPeriod"/>
            </a:pPr>
            <a:r>
              <a:rPr lang="en" sz="1300">
                <a:solidFill>
                  <a:schemeClr val="dk1"/>
                </a:solidFill>
              </a:rPr>
              <a:t>What level of </a:t>
            </a:r>
            <a:r>
              <a:rPr lang="en" sz="1300" b="1">
                <a:solidFill>
                  <a:schemeClr val="dk1"/>
                </a:solidFill>
              </a:rPr>
              <a:t>Awareness and Understanding</a:t>
            </a:r>
            <a:r>
              <a:rPr lang="en" sz="1300">
                <a:solidFill>
                  <a:schemeClr val="dk1"/>
                </a:solidFill>
              </a:rPr>
              <a:t> exists for this element?  Answered in 5 levels </a:t>
            </a:r>
            <a:endParaRPr sz="1300">
              <a:solidFill>
                <a:schemeClr val="dk1"/>
              </a:solidFill>
            </a:endParaRPr>
          </a:p>
          <a:p>
            <a:pPr marL="457200" lvl="0" indent="-311150" algn="l" rtl="0">
              <a:lnSpc>
                <a:spcPct val="107916"/>
              </a:lnSpc>
              <a:spcBef>
                <a:spcPts val="0"/>
              </a:spcBef>
              <a:spcAft>
                <a:spcPts val="0"/>
              </a:spcAft>
              <a:buClr>
                <a:schemeClr val="dk1"/>
              </a:buClr>
              <a:buSzPts val="1300"/>
              <a:buFont typeface="Calibri"/>
              <a:buAutoNum type="arabicPeriod"/>
            </a:pPr>
            <a:r>
              <a:rPr lang="en" sz="1300">
                <a:solidFill>
                  <a:schemeClr val="dk1"/>
                </a:solidFill>
              </a:rPr>
              <a:t>Is the team </a:t>
            </a:r>
            <a:r>
              <a:rPr lang="en" sz="1300" b="1">
                <a:solidFill>
                  <a:schemeClr val="dk1"/>
                </a:solidFill>
              </a:rPr>
              <a:t>Consistent</a:t>
            </a:r>
            <a:r>
              <a:rPr lang="en" sz="1300">
                <a:solidFill>
                  <a:schemeClr val="dk1"/>
                </a:solidFill>
              </a:rPr>
              <a:t> in its application of standard work for this Element?  Answered as % of time applied.</a:t>
            </a:r>
            <a:endParaRPr sz="1300">
              <a:solidFill>
                <a:schemeClr val="dk1"/>
              </a:solidFill>
            </a:endParaRPr>
          </a:p>
          <a:p>
            <a:pPr marL="457200" lvl="0" indent="-298450" algn="l" rtl="0">
              <a:lnSpc>
                <a:spcPct val="107916"/>
              </a:lnSpc>
              <a:spcBef>
                <a:spcPts val="0"/>
              </a:spcBef>
              <a:spcAft>
                <a:spcPts val="0"/>
              </a:spcAft>
              <a:buClr>
                <a:schemeClr val="dk1"/>
              </a:buClr>
              <a:buSzPts val="1100"/>
              <a:buFont typeface="Calibri"/>
              <a:buAutoNum type="arabicPeriod"/>
            </a:pPr>
            <a:r>
              <a:rPr lang="en" sz="1300">
                <a:solidFill>
                  <a:schemeClr val="dk1"/>
                </a:solidFill>
              </a:rPr>
              <a:t>Does the team exhibit the </a:t>
            </a:r>
            <a:r>
              <a:rPr lang="en" sz="1300" b="1">
                <a:solidFill>
                  <a:schemeClr val="dk1"/>
                </a:solidFill>
              </a:rPr>
              <a:t>Behaviors </a:t>
            </a:r>
            <a:r>
              <a:rPr lang="en" sz="1300">
                <a:solidFill>
                  <a:schemeClr val="dk1"/>
                </a:solidFill>
              </a:rPr>
              <a:t>of this Element and achieve positive </a:t>
            </a:r>
            <a:r>
              <a:rPr lang="en" sz="1300" b="1">
                <a:solidFill>
                  <a:schemeClr val="dk1"/>
                </a:solidFill>
              </a:rPr>
              <a:t>Results</a:t>
            </a:r>
            <a:r>
              <a:rPr lang="en" sz="1300">
                <a:solidFill>
                  <a:schemeClr val="dk1"/>
                </a:solidFill>
              </a:rPr>
              <a:t> by doing so?  Answered as a series of  “Yes/No” questions.</a:t>
            </a:r>
            <a:r>
              <a:rPr lang="en" sz="1100">
                <a:solidFill>
                  <a:schemeClr val="dk1"/>
                </a:solidFill>
                <a:latin typeface="Arial"/>
                <a:ea typeface="Arial"/>
                <a:cs typeface="Arial"/>
                <a:sym typeface="Arial"/>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6" name="Google Shape;646;p9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647" name="Google Shape;647;p97" descr="Image breaking assessment into categories of analysis by question type, by date, and by teams"/>
          <p:cNvPicPr preferRelativeResize="0"/>
          <p:nvPr/>
        </p:nvPicPr>
        <p:blipFill>
          <a:blip r:embed="rId3">
            <a:alphaModFix/>
          </a:blip>
          <a:stretch>
            <a:fillRect/>
          </a:stretch>
        </p:blipFill>
        <p:spPr>
          <a:xfrm>
            <a:off x="0" y="219792"/>
            <a:ext cx="9144000" cy="470391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98"/>
          <p:cNvSpPr txBox="1">
            <a:spLocks noGrp="1"/>
          </p:cNvSpPr>
          <p:nvPr>
            <p:ph type="title"/>
          </p:nvPr>
        </p:nvSpPr>
        <p:spPr>
          <a:xfrm>
            <a:off x="468825" y="576100"/>
            <a:ext cx="8206800" cy="100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Celebrating Success</a:t>
            </a:r>
            <a:endParaRPr/>
          </a:p>
        </p:txBody>
      </p:sp>
      <p:sp>
        <p:nvSpPr>
          <p:cNvPr id="653" name="Google Shape;653;p98"/>
          <p:cNvSpPr txBox="1">
            <a:spLocks noGrp="1"/>
          </p:cNvSpPr>
          <p:nvPr>
            <p:ph type="title" idx="2"/>
          </p:nvPr>
        </p:nvSpPr>
        <p:spPr>
          <a:xfrm>
            <a:off x="468825" y="1287575"/>
            <a:ext cx="8206800" cy="100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Excellence in Government Awards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99"/>
          <p:cNvSpPr txBox="1">
            <a:spLocks noGrp="1"/>
          </p:cNvSpPr>
          <p:nvPr>
            <p:ph type="title"/>
          </p:nvPr>
        </p:nvSpPr>
        <p:spPr>
          <a:xfrm>
            <a:off x="4982075" y="1101963"/>
            <a:ext cx="3925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First of its kind Agency Recognition Program</a:t>
            </a:r>
            <a:endParaRPr/>
          </a:p>
        </p:txBody>
      </p:sp>
      <p:sp>
        <p:nvSpPr>
          <p:cNvPr id="659" name="Google Shape;659;p9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660" name="Google Shape;660;p99" descr="Image of different Arizona landscapes"/>
          <p:cNvPicPr preferRelativeResize="0"/>
          <p:nvPr/>
        </p:nvPicPr>
        <p:blipFill>
          <a:blip r:embed="rId3">
            <a:alphaModFix/>
          </a:blip>
          <a:stretch>
            <a:fillRect/>
          </a:stretch>
        </p:blipFill>
        <p:spPr>
          <a:xfrm>
            <a:off x="0" y="30412"/>
            <a:ext cx="4832400" cy="2715813"/>
          </a:xfrm>
          <a:prstGeom prst="rect">
            <a:avLst/>
          </a:prstGeom>
          <a:noFill/>
          <a:ln>
            <a:noFill/>
          </a:ln>
          <a:effectLst>
            <a:outerShdw blurRad="57150" dist="19050" dir="5400000" algn="bl" rotWithShape="0">
              <a:srgbClr val="000000">
                <a:alpha val="50000"/>
              </a:srgbClr>
            </a:outerShdw>
          </a:effectLst>
        </p:spPr>
      </p:pic>
      <p:pic>
        <p:nvPicPr>
          <p:cNvPr id="661" name="Google Shape;661;p99" descr="Image of award for Arizona's excellence in government"/>
          <p:cNvPicPr preferRelativeResize="0"/>
          <p:nvPr/>
        </p:nvPicPr>
        <p:blipFill>
          <a:blip r:embed="rId4">
            <a:alphaModFix/>
          </a:blip>
          <a:stretch>
            <a:fillRect/>
          </a:stretch>
        </p:blipFill>
        <p:spPr>
          <a:xfrm>
            <a:off x="5288245" y="2746224"/>
            <a:ext cx="3855749" cy="2571751"/>
          </a:xfrm>
          <a:prstGeom prst="rect">
            <a:avLst/>
          </a:prstGeom>
          <a:noFill/>
          <a:ln>
            <a:noFill/>
          </a:ln>
        </p:spPr>
      </p:pic>
      <p:pic>
        <p:nvPicPr>
          <p:cNvPr id="662" name="Google Shape;662;p99" descr="Team picture of ten staff, three men and seven women"/>
          <p:cNvPicPr preferRelativeResize="0"/>
          <p:nvPr/>
        </p:nvPicPr>
        <p:blipFill>
          <a:blip r:embed="rId5">
            <a:alphaModFix/>
          </a:blip>
          <a:stretch>
            <a:fillRect/>
          </a:stretch>
        </p:blipFill>
        <p:spPr>
          <a:xfrm>
            <a:off x="0" y="2746213"/>
            <a:ext cx="5333427" cy="3557361"/>
          </a:xfrm>
          <a:prstGeom prst="rect">
            <a:avLst/>
          </a:prstGeom>
          <a:noFill/>
          <a:ln>
            <a:noFill/>
          </a:ln>
        </p:spPr>
      </p:pic>
      <p:pic>
        <p:nvPicPr>
          <p:cNvPr id="663" name="Google Shape;663;p99">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477288" y="131574"/>
            <a:ext cx="2935373" cy="934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10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6232576" cy="2428519"/>
          </a:xfrm>
          <a:prstGeom prst="rect">
            <a:avLst/>
          </a:prstGeom>
          <a:noFill/>
          <a:ln>
            <a:noFill/>
          </a:ln>
        </p:spPr>
      </p:pic>
      <p:pic>
        <p:nvPicPr>
          <p:cNvPr id="669" name="Google Shape;669;p10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2107800"/>
            <a:ext cx="6137298" cy="3035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83"/>
          <p:cNvSpPr txBox="1">
            <a:spLocks noGrp="1"/>
          </p:cNvSpPr>
          <p:nvPr>
            <p:ph type="title"/>
          </p:nvPr>
        </p:nvSpPr>
        <p:spPr>
          <a:xfrm>
            <a:off x="105350" y="112825"/>
            <a:ext cx="7793100" cy="5727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800">
                <a:solidFill>
                  <a:schemeClr val="accent2"/>
                </a:solidFill>
              </a:rPr>
              <a:t>People-Centered Government</a:t>
            </a:r>
            <a:endParaRPr sz="2800">
              <a:solidFill>
                <a:schemeClr val="accent2"/>
              </a:solidFill>
            </a:endParaRPr>
          </a:p>
        </p:txBody>
      </p:sp>
      <p:sp>
        <p:nvSpPr>
          <p:cNvPr id="458" name="Google Shape;458;p83"/>
          <p:cNvSpPr txBox="1"/>
          <p:nvPr/>
        </p:nvSpPr>
        <p:spPr>
          <a:xfrm>
            <a:off x="105350" y="779100"/>
            <a:ext cx="6575100" cy="245880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chemeClr val="dk1"/>
                </a:solidFill>
                <a:latin typeface="Lexend"/>
                <a:ea typeface="Lexend"/>
                <a:cs typeface="Lexend"/>
                <a:sym typeface="Lexend"/>
              </a:rPr>
              <a:t>People are at the center of everything we do</a:t>
            </a:r>
            <a:endParaRPr sz="2000" b="1">
              <a:solidFill>
                <a:schemeClr val="dk1"/>
              </a:solidFill>
              <a:latin typeface="Lexend"/>
              <a:ea typeface="Lexend"/>
              <a:cs typeface="Lexend"/>
              <a:sym typeface="Lexend"/>
            </a:endParaRPr>
          </a:p>
          <a:p>
            <a:pPr marL="457200" lvl="0" indent="-336550" algn="l" rtl="0">
              <a:lnSpc>
                <a:spcPct val="115000"/>
              </a:lnSpc>
              <a:spcBef>
                <a:spcPts val="1200"/>
              </a:spcBef>
              <a:spcAft>
                <a:spcPts val="0"/>
              </a:spcAft>
              <a:buClr>
                <a:schemeClr val="dk1"/>
              </a:buClr>
              <a:buSzPts val="1700"/>
              <a:buFont typeface="Lexend"/>
              <a:buChar char="●"/>
            </a:pPr>
            <a:r>
              <a:rPr lang="en" sz="1700">
                <a:solidFill>
                  <a:schemeClr val="dk1"/>
                </a:solidFill>
                <a:latin typeface="Lexend"/>
                <a:ea typeface="Lexend"/>
                <a:cs typeface="Lexend"/>
                <a:sym typeface="Lexend"/>
              </a:rPr>
              <a:t>Each agency’s mission statement is a reflection of the ways State Government works to improve people’s lives. Collectively, with focus, we can make a big difference.</a:t>
            </a:r>
            <a:endParaRPr sz="1700">
              <a:solidFill>
                <a:schemeClr val="dk1"/>
              </a:solidFill>
              <a:latin typeface="Lexend"/>
              <a:ea typeface="Lexend"/>
              <a:cs typeface="Lexend"/>
              <a:sym typeface="Lexend"/>
            </a:endParaRPr>
          </a:p>
          <a:p>
            <a:pPr marL="457200" lvl="0" indent="-336550" algn="l" rtl="0">
              <a:lnSpc>
                <a:spcPct val="115000"/>
              </a:lnSpc>
              <a:spcBef>
                <a:spcPts val="0"/>
              </a:spcBef>
              <a:spcAft>
                <a:spcPts val="0"/>
              </a:spcAft>
              <a:buClr>
                <a:schemeClr val="dk1"/>
              </a:buClr>
              <a:buSzPts val="1700"/>
              <a:buFont typeface="Lexend"/>
              <a:buChar char="●"/>
            </a:pPr>
            <a:r>
              <a:rPr lang="en" sz="1700">
                <a:solidFill>
                  <a:schemeClr val="dk1"/>
                </a:solidFill>
                <a:latin typeface="Lexend"/>
                <a:ea typeface="Lexend"/>
                <a:cs typeface="Lexend"/>
                <a:sym typeface="Lexend"/>
              </a:rPr>
              <a:t>Our staff are the most crucial aspect of our work. Building our capacity for good starts with building the capacity of our public servants. </a:t>
            </a:r>
            <a:endParaRPr sz="1300">
              <a:solidFill>
                <a:schemeClr val="dk1"/>
              </a:solidFill>
              <a:latin typeface="Lexend"/>
              <a:ea typeface="Lexend"/>
              <a:cs typeface="Lexend"/>
              <a:sym typeface="Lexend"/>
            </a:endParaRPr>
          </a:p>
        </p:txBody>
      </p:sp>
      <p:sp>
        <p:nvSpPr>
          <p:cNvPr id="459" name="Google Shape;459;p83"/>
          <p:cNvSpPr txBox="1"/>
          <p:nvPr/>
        </p:nvSpPr>
        <p:spPr>
          <a:xfrm>
            <a:off x="146600" y="3136750"/>
            <a:ext cx="7063500" cy="185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chemeClr val="dk1"/>
                </a:solidFill>
                <a:latin typeface="Lexend"/>
                <a:ea typeface="Lexend"/>
                <a:cs typeface="Lexend"/>
                <a:sym typeface="Lexend"/>
              </a:rPr>
              <a:t>Our systems must be designed with people in mind</a:t>
            </a:r>
            <a:endParaRPr sz="2000" b="1">
              <a:solidFill>
                <a:schemeClr val="dk1"/>
              </a:solidFill>
              <a:latin typeface="Lexend"/>
              <a:ea typeface="Lexend"/>
              <a:cs typeface="Lexend"/>
              <a:sym typeface="Lexend"/>
            </a:endParaRPr>
          </a:p>
          <a:p>
            <a:pPr marL="457200" lvl="0" indent="-336550" algn="l" rtl="0">
              <a:lnSpc>
                <a:spcPct val="115000"/>
              </a:lnSpc>
              <a:spcBef>
                <a:spcPts val="1200"/>
              </a:spcBef>
              <a:spcAft>
                <a:spcPts val="0"/>
              </a:spcAft>
              <a:buClr>
                <a:schemeClr val="dk1"/>
              </a:buClr>
              <a:buSzPts val="1700"/>
              <a:buFont typeface="Lexend"/>
              <a:buChar char="●"/>
            </a:pPr>
            <a:r>
              <a:rPr lang="en" sz="1700">
                <a:solidFill>
                  <a:schemeClr val="dk1"/>
                </a:solidFill>
                <a:latin typeface="Lexend"/>
                <a:ea typeface="Lexend"/>
                <a:cs typeface="Lexend"/>
                <a:sym typeface="Lexend"/>
              </a:rPr>
              <a:t>Our measures of success should continuously push us to increase the impact our work has on people’s lives.</a:t>
            </a:r>
            <a:endParaRPr sz="1700">
              <a:solidFill>
                <a:schemeClr val="dk1"/>
              </a:solidFill>
              <a:latin typeface="Lexend"/>
              <a:ea typeface="Lexend"/>
              <a:cs typeface="Lexend"/>
              <a:sym typeface="Lexend"/>
            </a:endParaRPr>
          </a:p>
          <a:p>
            <a:pPr marL="457200" lvl="0" indent="-336550" algn="l" rtl="0">
              <a:lnSpc>
                <a:spcPct val="115000"/>
              </a:lnSpc>
              <a:spcBef>
                <a:spcPts val="0"/>
              </a:spcBef>
              <a:spcAft>
                <a:spcPts val="0"/>
              </a:spcAft>
              <a:buClr>
                <a:schemeClr val="dk1"/>
              </a:buClr>
              <a:buSzPts val="1700"/>
              <a:buFont typeface="Lexend"/>
              <a:buChar char="●"/>
            </a:pPr>
            <a:r>
              <a:rPr lang="en" sz="1700">
                <a:solidFill>
                  <a:schemeClr val="dk1"/>
                </a:solidFill>
                <a:latin typeface="Lexend"/>
                <a:ea typeface="Lexend"/>
                <a:cs typeface="Lexend"/>
                <a:sym typeface="Lexend"/>
              </a:rPr>
              <a:t>Our technology and our processes need to be human-centered and meet people where they are. </a:t>
            </a:r>
            <a:endParaRPr sz="1300">
              <a:solidFill>
                <a:schemeClr val="dk1"/>
              </a:solidFill>
              <a:latin typeface="Lexend"/>
              <a:ea typeface="Lexend"/>
              <a:cs typeface="Lexend"/>
              <a:sym typeface="Lexe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01"/>
          <p:cNvSpPr txBox="1">
            <a:spLocks noGrp="1"/>
          </p:cNvSpPr>
          <p:nvPr>
            <p:ph type="title"/>
          </p:nvPr>
        </p:nvSpPr>
        <p:spPr>
          <a:xfrm>
            <a:off x="311700" y="259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Resources &amp; Questions</a:t>
            </a:r>
            <a:endParaRPr/>
          </a:p>
        </p:txBody>
      </p:sp>
      <p:pic>
        <p:nvPicPr>
          <p:cNvPr id="675" name="Google Shape;675;p10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01925" y="1017725"/>
            <a:ext cx="7436608" cy="3820975"/>
          </a:xfrm>
          <a:prstGeom prst="rect">
            <a:avLst/>
          </a:prstGeom>
          <a:noFill/>
          <a:ln>
            <a:noFill/>
          </a:ln>
        </p:spPr>
      </p:pic>
      <p:sp>
        <p:nvSpPr>
          <p:cNvPr id="676" name="Google Shape;676;p101"/>
          <p:cNvSpPr txBox="1"/>
          <p:nvPr/>
        </p:nvSpPr>
        <p:spPr>
          <a:xfrm>
            <a:off x="61900" y="4838700"/>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a:solidFill>
                  <a:srgbClr val="2200CC"/>
                </a:solidFill>
                <a:hlinkClick r:id="rId4">
                  <a:extLst>
                    <a:ext uri="{A12FA001-AC4F-418D-AE19-62706E023703}">
                      <ahyp:hlinkClr xmlns:ahyp="http://schemas.microsoft.com/office/drawing/2018/hyperlinkcolor" val="tx"/>
                    </a:ext>
                  </a:extLst>
                </a:hlinkClick>
              </a:rPr>
              <a:t>https://results.az.gov/</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8A3A6D"/>
                </a:solidFill>
              </a:rPr>
              <a:t>Arizona’s Management System</a:t>
            </a:r>
            <a:endParaRPr>
              <a:solidFill>
                <a:srgbClr val="8A3A6D"/>
              </a:solidFill>
            </a:endParaRPr>
          </a:p>
        </p:txBody>
      </p:sp>
      <p:sp>
        <p:nvSpPr>
          <p:cNvPr id="465" name="Google Shape;465;p84"/>
          <p:cNvSpPr txBox="1">
            <a:spLocks noGrp="1"/>
          </p:cNvSpPr>
          <p:nvPr>
            <p:ph type="body" idx="1"/>
          </p:nvPr>
        </p:nvSpPr>
        <p:spPr>
          <a:xfrm>
            <a:off x="311700" y="1152475"/>
            <a:ext cx="6256200" cy="3416400"/>
          </a:xfrm>
          <a:prstGeom prst="rect">
            <a:avLst/>
          </a:prstGeom>
        </p:spPr>
        <p:txBody>
          <a:bodyPr spcFirstLastPara="1" wrap="square" lIns="91425" tIns="91425" rIns="91425" bIns="91425" anchor="t" anchorCtr="0">
            <a:noAutofit/>
          </a:bodyPr>
          <a:lstStyle/>
          <a:p>
            <a:pPr marL="68578" lvl="0" indent="0" algn="ctr" rtl="0">
              <a:lnSpc>
                <a:spcPct val="90000"/>
              </a:lnSpc>
              <a:spcBef>
                <a:spcPts val="0"/>
              </a:spcBef>
              <a:spcAft>
                <a:spcPts val="0"/>
              </a:spcAft>
              <a:buClr>
                <a:schemeClr val="dk1"/>
              </a:buClr>
              <a:buSzPts val="1100"/>
              <a:buFont typeface="Arial"/>
              <a:buNone/>
            </a:pPr>
            <a:r>
              <a:rPr lang="en" sz="2900">
                <a:solidFill>
                  <a:schemeClr val="dk1"/>
                </a:solidFill>
              </a:rPr>
              <a:t>An </a:t>
            </a:r>
            <a:r>
              <a:rPr lang="en" sz="2900" u="sng">
                <a:solidFill>
                  <a:srgbClr val="8A3A80"/>
                </a:solidFill>
              </a:rPr>
              <a:t>intentional</a:t>
            </a:r>
            <a:r>
              <a:rPr lang="en" sz="2900">
                <a:solidFill>
                  <a:schemeClr val="dk1"/>
                </a:solidFill>
              </a:rPr>
              <a:t>, outcomes-driven approach for</a:t>
            </a:r>
            <a:r>
              <a:rPr lang="en" sz="1050">
                <a:solidFill>
                  <a:srgbClr val="444746"/>
                </a:solidFill>
                <a:highlight>
                  <a:schemeClr val="lt1"/>
                </a:highlight>
              </a:rPr>
              <a:t> </a:t>
            </a:r>
            <a:r>
              <a:rPr lang="en" sz="2900" u="sng">
                <a:solidFill>
                  <a:srgbClr val="8A3A80"/>
                </a:solidFill>
              </a:rPr>
              <a:t>doing the work</a:t>
            </a:r>
            <a:r>
              <a:rPr lang="en" sz="2900">
                <a:solidFill>
                  <a:schemeClr val="dk1"/>
                </a:solidFill>
              </a:rPr>
              <a:t> of state government so that </a:t>
            </a:r>
            <a:r>
              <a:rPr lang="en" sz="2900" u="sng">
                <a:solidFill>
                  <a:srgbClr val="8A3A80"/>
                </a:solidFill>
              </a:rPr>
              <a:t>every employee</a:t>
            </a:r>
            <a:r>
              <a:rPr lang="en" sz="1050">
                <a:solidFill>
                  <a:srgbClr val="444746"/>
                </a:solidFill>
                <a:highlight>
                  <a:schemeClr val="lt1"/>
                </a:highlight>
              </a:rPr>
              <a:t>, </a:t>
            </a:r>
            <a:r>
              <a:rPr lang="en" sz="2900">
                <a:solidFill>
                  <a:schemeClr val="dk1"/>
                </a:solidFill>
              </a:rPr>
              <a:t>at every level, is</a:t>
            </a:r>
            <a:r>
              <a:rPr lang="en" sz="2900">
                <a:solidFill>
                  <a:srgbClr val="8A3A80"/>
                </a:solidFill>
              </a:rPr>
              <a:t> </a:t>
            </a:r>
            <a:r>
              <a:rPr lang="en" sz="2900" u="sng">
                <a:solidFill>
                  <a:srgbClr val="8A3A80"/>
                </a:solidFill>
              </a:rPr>
              <a:t>empowered </a:t>
            </a:r>
            <a:r>
              <a:rPr lang="en" sz="2900">
                <a:solidFill>
                  <a:schemeClr val="dk1"/>
                </a:solidFill>
              </a:rPr>
              <a:t>to improve the lives of the people we serve through </a:t>
            </a:r>
            <a:r>
              <a:rPr lang="en" sz="2900" u="sng">
                <a:solidFill>
                  <a:srgbClr val="8A3A80"/>
                </a:solidFill>
              </a:rPr>
              <a:t>measurable </a:t>
            </a:r>
            <a:r>
              <a:rPr lang="en" sz="2900">
                <a:solidFill>
                  <a:schemeClr val="dk1"/>
                </a:solidFill>
              </a:rPr>
              <a:t>improvement and</a:t>
            </a:r>
            <a:r>
              <a:rPr lang="en" sz="1050">
                <a:solidFill>
                  <a:srgbClr val="444746"/>
                </a:solidFill>
                <a:highlight>
                  <a:schemeClr val="lt1"/>
                </a:highlight>
              </a:rPr>
              <a:t> </a:t>
            </a:r>
            <a:r>
              <a:rPr lang="en" sz="2900" u="sng">
                <a:solidFill>
                  <a:srgbClr val="8A3A80"/>
                </a:solidFill>
              </a:rPr>
              <a:t>sustainable</a:t>
            </a:r>
            <a:r>
              <a:rPr lang="en" sz="2900">
                <a:solidFill>
                  <a:schemeClr val="dk1"/>
                </a:solidFill>
              </a:rPr>
              <a:t> progress.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85"/>
          <p:cNvSpPr txBox="1"/>
          <p:nvPr/>
        </p:nvSpPr>
        <p:spPr>
          <a:xfrm>
            <a:off x="3382375" y="138075"/>
            <a:ext cx="5597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20" b="1">
                <a:solidFill>
                  <a:srgbClr val="000000"/>
                </a:solidFill>
                <a:latin typeface="Lexend"/>
                <a:ea typeface="Lexend"/>
                <a:cs typeface="Lexend"/>
                <a:sym typeface="Lexend"/>
              </a:rPr>
              <a:t>Why is </a:t>
            </a:r>
            <a:r>
              <a:rPr lang="en" sz="2820" b="1">
                <a:latin typeface="Lexend"/>
                <a:ea typeface="Lexend"/>
                <a:cs typeface="Lexend"/>
                <a:sym typeface="Lexend"/>
              </a:rPr>
              <a:t>AMS </a:t>
            </a:r>
            <a:r>
              <a:rPr lang="en" sz="2820" b="1">
                <a:solidFill>
                  <a:srgbClr val="000000"/>
                </a:solidFill>
                <a:latin typeface="Lexend"/>
                <a:ea typeface="Lexend"/>
                <a:cs typeface="Lexend"/>
                <a:sym typeface="Lexend"/>
              </a:rPr>
              <a:t>needed?</a:t>
            </a:r>
            <a:endParaRPr sz="2820" b="1">
              <a:solidFill>
                <a:srgbClr val="000000"/>
              </a:solidFill>
              <a:latin typeface="Lexend"/>
              <a:ea typeface="Lexend"/>
              <a:cs typeface="Lexend"/>
              <a:sym typeface="Lexend"/>
            </a:endParaRPr>
          </a:p>
        </p:txBody>
      </p:sp>
      <p:sp>
        <p:nvSpPr>
          <p:cNvPr id="471" name="Google Shape;471;p85"/>
          <p:cNvSpPr txBox="1"/>
          <p:nvPr/>
        </p:nvSpPr>
        <p:spPr>
          <a:xfrm>
            <a:off x="3382375" y="823725"/>
            <a:ext cx="5449800" cy="33357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rgbClr val="000000"/>
              </a:buClr>
              <a:buSzPts val="1900"/>
              <a:buFont typeface="Lexend"/>
              <a:buChar char="●"/>
            </a:pPr>
            <a:r>
              <a:rPr lang="en" sz="1900">
                <a:highlight>
                  <a:srgbClr val="FFFFFF"/>
                </a:highlight>
                <a:latin typeface="Lexend"/>
                <a:ea typeface="Lexend"/>
                <a:cs typeface="Lexend"/>
                <a:sym typeface="Lexend"/>
              </a:rPr>
              <a:t>The Arizona Management System connects and aligns the long-term goals set for Arizona to the work state employees are doing today.  </a:t>
            </a:r>
            <a:endParaRPr sz="1900" b="1">
              <a:solidFill>
                <a:srgbClr val="000000"/>
              </a:solidFill>
              <a:highlight>
                <a:srgbClr val="FFFFFF"/>
              </a:highlight>
              <a:latin typeface="Lexend"/>
              <a:ea typeface="Lexend"/>
              <a:cs typeface="Lexend"/>
              <a:sym typeface="Lexend"/>
            </a:endParaRPr>
          </a:p>
          <a:p>
            <a:pPr marL="457200" lvl="0" indent="-349250" algn="l" rtl="0">
              <a:lnSpc>
                <a:spcPct val="115000"/>
              </a:lnSpc>
              <a:spcBef>
                <a:spcPts val="1500"/>
              </a:spcBef>
              <a:spcAft>
                <a:spcPts val="0"/>
              </a:spcAft>
              <a:buClr>
                <a:srgbClr val="000000"/>
              </a:buClr>
              <a:buSzPts val="1900"/>
              <a:buFont typeface="Lexend"/>
              <a:buChar char="●"/>
            </a:pPr>
            <a:r>
              <a:rPr lang="en" sz="1900">
                <a:highlight>
                  <a:srgbClr val="FFFFFF"/>
                </a:highlight>
                <a:latin typeface="Lexend"/>
                <a:ea typeface="Lexend"/>
                <a:cs typeface="Lexend"/>
                <a:sym typeface="Lexend"/>
              </a:rPr>
              <a:t>It gives us a way to focus our collective efforts across the state on making Arizona better for the people we serve. </a:t>
            </a:r>
            <a:endParaRPr sz="1900">
              <a:highlight>
                <a:srgbClr val="FFFFFF"/>
              </a:highlight>
              <a:latin typeface="Lexend"/>
              <a:ea typeface="Lexend"/>
              <a:cs typeface="Lexend"/>
              <a:sym typeface="Lexend"/>
            </a:endParaRPr>
          </a:p>
          <a:p>
            <a:pPr marL="457200" lvl="0" indent="-349250" algn="l" rtl="0">
              <a:lnSpc>
                <a:spcPct val="115000"/>
              </a:lnSpc>
              <a:spcBef>
                <a:spcPts val="1500"/>
              </a:spcBef>
              <a:spcAft>
                <a:spcPts val="1500"/>
              </a:spcAft>
              <a:buClr>
                <a:srgbClr val="000000"/>
              </a:buClr>
              <a:buSzPts val="1900"/>
              <a:buFont typeface="Lexend"/>
              <a:buChar char="●"/>
            </a:pPr>
            <a:r>
              <a:rPr lang="en" sz="1900">
                <a:highlight>
                  <a:srgbClr val="FFFFFF"/>
                </a:highlight>
                <a:latin typeface="Lexend"/>
                <a:ea typeface="Lexend"/>
                <a:cs typeface="Lexend"/>
                <a:sym typeface="Lexend"/>
              </a:rPr>
              <a:t>It's up to us to think about the challenges of TOMORROW and start to address them TODAY through innovation and collaboration.</a:t>
            </a:r>
            <a:endParaRPr sz="1900">
              <a:solidFill>
                <a:srgbClr val="000000"/>
              </a:solidFill>
              <a:highlight>
                <a:srgbClr val="FFFFFF"/>
              </a:highlight>
              <a:latin typeface="Lexend"/>
              <a:ea typeface="Lexend"/>
              <a:cs typeface="Lexend"/>
              <a:sym typeface="Lexend"/>
            </a:endParaRPr>
          </a:p>
        </p:txBody>
      </p:sp>
      <p:sp>
        <p:nvSpPr>
          <p:cNvPr id="472" name="Google Shape;472;p85">
            <a:extLst>
              <a:ext uri="{C183D7F6-B498-43B3-948B-1728B52AA6E4}">
                <adec:decorative xmlns:adec="http://schemas.microsoft.com/office/drawing/2017/decorative" val="1"/>
              </a:ext>
            </a:extLst>
          </p:cNvPr>
          <p:cNvSpPr/>
          <p:nvPr/>
        </p:nvSpPr>
        <p:spPr>
          <a:xfrm flipH="1">
            <a:off x="789540" y="4257857"/>
            <a:ext cx="2110500" cy="689100"/>
          </a:xfrm>
          <a:prstGeom prst="rect">
            <a:avLst/>
          </a:prstGeom>
          <a:solidFill>
            <a:srgbClr val="D5A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5">
            <a:extLst>
              <a:ext uri="{C183D7F6-B498-43B3-948B-1728B52AA6E4}">
                <adec:decorative xmlns:adec="http://schemas.microsoft.com/office/drawing/2017/decorative" val="1"/>
              </a:ext>
            </a:extLst>
          </p:cNvPr>
          <p:cNvSpPr/>
          <p:nvPr/>
        </p:nvSpPr>
        <p:spPr>
          <a:xfrm flipH="1">
            <a:off x="789540" y="2884226"/>
            <a:ext cx="2110500" cy="689100"/>
          </a:xfrm>
          <a:prstGeom prst="rect">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5">
            <a:extLst>
              <a:ext uri="{C183D7F6-B498-43B3-948B-1728B52AA6E4}">
                <adec:decorative xmlns:adec="http://schemas.microsoft.com/office/drawing/2017/decorative" val="1"/>
              </a:ext>
            </a:extLst>
          </p:cNvPr>
          <p:cNvSpPr/>
          <p:nvPr/>
        </p:nvSpPr>
        <p:spPr>
          <a:xfrm rot="-5400000">
            <a:off x="2207072" y="2417196"/>
            <a:ext cx="689831" cy="1623875"/>
          </a:xfrm>
          <a:prstGeom prst="flowChartOffpageConnector">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5"/>
          <p:cNvSpPr/>
          <p:nvPr/>
        </p:nvSpPr>
        <p:spPr>
          <a:xfrm>
            <a:off x="857757" y="2967198"/>
            <a:ext cx="2403600" cy="5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rgbClr val="000000"/>
                </a:solidFill>
                <a:latin typeface="Roboto Medium"/>
                <a:ea typeface="Roboto Medium"/>
                <a:cs typeface="Roboto Medium"/>
                <a:sym typeface="Roboto Medium"/>
              </a:rPr>
              <a:t>Public Safety, Border Security, and Corrections Reform</a:t>
            </a:r>
            <a:endParaRPr sz="1200">
              <a:solidFill>
                <a:srgbClr val="000000"/>
              </a:solidFill>
              <a:latin typeface="Roboto"/>
              <a:ea typeface="Roboto"/>
              <a:cs typeface="Roboto"/>
              <a:sym typeface="Roboto"/>
            </a:endParaRPr>
          </a:p>
        </p:txBody>
      </p:sp>
      <p:sp>
        <p:nvSpPr>
          <p:cNvPr id="476" name="Google Shape;476;p85">
            <a:extLst>
              <a:ext uri="{C183D7F6-B498-43B3-948B-1728B52AA6E4}">
                <adec:decorative xmlns:adec="http://schemas.microsoft.com/office/drawing/2017/decorative" val="1"/>
              </a:ext>
            </a:extLst>
          </p:cNvPr>
          <p:cNvSpPr/>
          <p:nvPr/>
        </p:nvSpPr>
        <p:spPr>
          <a:xfrm>
            <a:off x="0" y="2884218"/>
            <a:ext cx="789600" cy="6888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5"/>
          <p:cNvSpPr/>
          <p:nvPr/>
        </p:nvSpPr>
        <p:spPr>
          <a:xfrm>
            <a:off x="0" y="2884226"/>
            <a:ext cx="789600" cy="689100"/>
          </a:xfrm>
          <a:prstGeom prst="rect">
            <a:avLst/>
          </a:prstGeom>
          <a:solidFill>
            <a:srgbClr val="1155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05</a:t>
            </a:r>
            <a:endParaRPr sz="2600">
              <a:solidFill>
                <a:srgbClr val="FFFFFF"/>
              </a:solidFill>
              <a:latin typeface="Roboto Thin"/>
              <a:ea typeface="Roboto Thin"/>
              <a:cs typeface="Roboto Thin"/>
              <a:sym typeface="Roboto Thin"/>
            </a:endParaRPr>
          </a:p>
        </p:txBody>
      </p:sp>
      <p:sp>
        <p:nvSpPr>
          <p:cNvPr id="478" name="Google Shape;478;p85">
            <a:extLst>
              <a:ext uri="{C183D7F6-B498-43B3-948B-1728B52AA6E4}">
                <adec:decorative xmlns:adec="http://schemas.microsoft.com/office/drawing/2017/decorative" val="1"/>
              </a:ext>
            </a:extLst>
          </p:cNvPr>
          <p:cNvSpPr/>
          <p:nvPr/>
        </p:nvSpPr>
        <p:spPr>
          <a:xfrm flipH="1">
            <a:off x="789540" y="2197704"/>
            <a:ext cx="2110500" cy="689100"/>
          </a:xfrm>
          <a:prstGeom prst="rect">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5">
            <a:extLst>
              <a:ext uri="{C183D7F6-B498-43B3-948B-1728B52AA6E4}">
                <adec:decorative xmlns:adec="http://schemas.microsoft.com/office/drawing/2017/decorative" val="1"/>
              </a:ext>
            </a:extLst>
          </p:cNvPr>
          <p:cNvSpPr/>
          <p:nvPr/>
        </p:nvSpPr>
        <p:spPr>
          <a:xfrm rot="-5400000">
            <a:off x="2207072" y="1730674"/>
            <a:ext cx="689831" cy="1623875"/>
          </a:xfrm>
          <a:prstGeom prst="flowChartOffpageConnector">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5"/>
          <p:cNvSpPr/>
          <p:nvPr/>
        </p:nvSpPr>
        <p:spPr>
          <a:xfrm>
            <a:off x="857766" y="2280669"/>
            <a:ext cx="2220600" cy="5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rgbClr val="000000"/>
                </a:solidFill>
                <a:latin typeface="Roboto Medium"/>
                <a:ea typeface="Roboto Medium"/>
                <a:cs typeface="Roboto Medium"/>
                <a:sym typeface="Roboto Medium"/>
              </a:rPr>
              <a:t>Resilience, Water </a:t>
            </a:r>
            <a:br>
              <a:rPr lang="en" sz="1200">
                <a:solidFill>
                  <a:srgbClr val="000000"/>
                </a:solidFill>
                <a:latin typeface="Roboto Medium"/>
                <a:ea typeface="Roboto Medium"/>
                <a:cs typeface="Roboto Medium"/>
                <a:sym typeface="Roboto Medium"/>
              </a:rPr>
            </a:br>
            <a:r>
              <a:rPr lang="en" sz="1200">
                <a:solidFill>
                  <a:srgbClr val="000000"/>
                </a:solidFill>
                <a:latin typeface="Roboto Medium"/>
                <a:ea typeface="Roboto Medium"/>
                <a:cs typeface="Roboto Medium"/>
                <a:sym typeface="Roboto Medium"/>
              </a:rPr>
              <a:t>and the Environment</a:t>
            </a:r>
            <a:endParaRPr sz="1200">
              <a:solidFill>
                <a:srgbClr val="000000"/>
              </a:solidFill>
              <a:latin typeface="Roboto"/>
              <a:ea typeface="Roboto"/>
              <a:cs typeface="Roboto"/>
              <a:sym typeface="Roboto"/>
            </a:endParaRPr>
          </a:p>
        </p:txBody>
      </p:sp>
      <p:sp>
        <p:nvSpPr>
          <p:cNvPr id="481" name="Google Shape;481;p85">
            <a:extLst>
              <a:ext uri="{C183D7F6-B498-43B3-948B-1728B52AA6E4}">
                <adec:decorative xmlns:adec="http://schemas.microsoft.com/office/drawing/2017/decorative" val="1"/>
              </a:ext>
            </a:extLst>
          </p:cNvPr>
          <p:cNvSpPr/>
          <p:nvPr/>
        </p:nvSpPr>
        <p:spPr>
          <a:xfrm>
            <a:off x="0" y="2197696"/>
            <a:ext cx="789600" cy="6888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5"/>
          <p:cNvSpPr>
            <a:spLocks noGrp="1"/>
          </p:cNvSpPr>
          <p:nvPr>
            <p:ph type="title" idx="4294967295"/>
          </p:nvPr>
        </p:nvSpPr>
        <p:spPr>
          <a:xfrm>
            <a:off x="0" y="2197704"/>
            <a:ext cx="789600" cy="689100"/>
          </a:xfrm>
          <a:prstGeom prst="rect">
            <a:avLst/>
          </a:prstGeom>
          <a:solidFill>
            <a:srgbClr val="6AA84F"/>
          </a:solid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600" b="0" i="0" u="none" strike="noStrike" kern="0" cap="none" spc="0" normalizeH="0" baseline="0" noProof="0" dirty="0">
                <a:ln>
                  <a:noFill/>
                </a:ln>
                <a:solidFill>
                  <a:srgbClr val="FFFFFF"/>
                </a:solidFill>
                <a:effectLst/>
                <a:uLnTx/>
                <a:uFillTx/>
                <a:latin typeface="Roboto Thin"/>
                <a:ea typeface="Roboto Thin"/>
                <a:cs typeface="Roboto Thin"/>
                <a:sym typeface="Roboto Thin"/>
              </a:rPr>
              <a:t>04</a:t>
            </a:r>
          </a:p>
        </p:txBody>
      </p:sp>
      <p:sp>
        <p:nvSpPr>
          <p:cNvPr id="483" name="Google Shape;483;p85">
            <a:extLst>
              <a:ext uri="{C183D7F6-B498-43B3-948B-1728B52AA6E4}">
                <adec:decorative xmlns:adec="http://schemas.microsoft.com/office/drawing/2017/decorative" val="1"/>
              </a:ext>
            </a:extLst>
          </p:cNvPr>
          <p:cNvSpPr/>
          <p:nvPr/>
        </p:nvSpPr>
        <p:spPr>
          <a:xfrm flipH="1">
            <a:off x="789540" y="1511153"/>
            <a:ext cx="2110500" cy="6891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5">
            <a:extLst>
              <a:ext uri="{C183D7F6-B498-43B3-948B-1728B52AA6E4}">
                <adec:decorative xmlns:adec="http://schemas.microsoft.com/office/drawing/2017/decorative" val="1"/>
              </a:ext>
            </a:extLst>
          </p:cNvPr>
          <p:cNvSpPr/>
          <p:nvPr/>
        </p:nvSpPr>
        <p:spPr>
          <a:xfrm rot="-5400000">
            <a:off x="2207072" y="1044123"/>
            <a:ext cx="689831" cy="1623875"/>
          </a:xfrm>
          <a:prstGeom prst="flowChartOffpageConnector">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5"/>
          <p:cNvSpPr/>
          <p:nvPr/>
        </p:nvSpPr>
        <p:spPr>
          <a:xfrm>
            <a:off x="857766" y="1594118"/>
            <a:ext cx="2220600" cy="5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chemeClr val="dk1"/>
                </a:solidFill>
                <a:latin typeface="Roboto Medium"/>
                <a:ea typeface="Roboto Medium"/>
                <a:cs typeface="Roboto Medium"/>
                <a:sym typeface="Roboto Medium"/>
              </a:rPr>
              <a:t>Health Care and </a:t>
            </a:r>
            <a:br>
              <a:rPr lang="en" sz="1200">
                <a:solidFill>
                  <a:schemeClr val="dk1"/>
                </a:solidFill>
                <a:latin typeface="Roboto Medium"/>
                <a:ea typeface="Roboto Medium"/>
                <a:cs typeface="Roboto Medium"/>
                <a:sym typeface="Roboto Medium"/>
              </a:rPr>
            </a:br>
            <a:r>
              <a:rPr lang="en" sz="1200">
                <a:solidFill>
                  <a:srgbClr val="000000"/>
                </a:solidFill>
                <a:latin typeface="Roboto Medium"/>
                <a:ea typeface="Roboto Medium"/>
                <a:cs typeface="Roboto Medium"/>
                <a:sym typeface="Roboto Medium"/>
              </a:rPr>
              <a:t>Reproductive Freedom </a:t>
            </a:r>
            <a:endParaRPr sz="1200">
              <a:solidFill>
                <a:srgbClr val="000000"/>
              </a:solidFill>
              <a:latin typeface="Roboto"/>
              <a:ea typeface="Roboto"/>
              <a:cs typeface="Roboto"/>
              <a:sym typeface="Roboto"/>
            </a:endParaRPr>
          </a:p>
        </p:txBody>
      </p:sp>
      <p:sp>
        <p:nvSpPr>
          <p:cNvPr id="486" name="Google Shape;486;p85">
            <a:extLst>
              <a:ext uri="{C183D7F6-B498-43B3-948B-1728B52AA6E4}">
                <adec:decorative xmlns:adec="http://schemas.microsoft.com/office/drawing/2017/decorative" val="1"/>
              </a:ext>
            </a:extLst>
          </p:cNvPr>
          <p:cNvSpPr/>
          <p:nvPr/>
        </p:nvSpPr>
        <p:spPr>
          <a:xfrm>
            <a:off x="0" y="1511145"/>
            <a:ext cx="789600" cy="6888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5"/>
          <p:cNvSpPr/>
          <p:nvPr/>
        </p:nvSpPr>
        <p:spPr>
          <a:xfrm>
            <a:off x="0" y="1511153"/>
            <a:ext cx="789600" cy="6891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488" name="Google Shape;488;p85">
            <a:extLst>
              <a:ext uri="{C183D7F6-B498-43B3-948B-1728B52AA6E4}">
                <adec:decorative xmlns:adec="http://schemas.microsoft.com/office/drawing/2017/decorative" val="1"/>
              </a:ext>
            </a:extLst>
          </p:cNvPr>
          <p:cNvSpPr/>
          <p:nvPr/>
        </p:nvSpPr>
        <p:spPr>
          <a:xfrm flipH="1">
            <a:off x="789540" y="823723"/>
            <a:ext cx="2110500" cy="689100"/>
          </a:xfrm>
          <a:prstGeom prst="rect">
            <a:avLst/>
          </a:pr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5">
            <a:extLst>
              <a:ext uri="{C183D7F6-B498-43B3-948B-1728B52AA6E4}">
                <adec:decorative xmlns:adec="http://schemas.microsoft.com/office/drawing/2017/decorative" val="1"/>
              </a:ext>
            </a:extLst>
          </p:cNvPr>
          <p:cNvSpPr/>
          <p:nvPr/>
        </p:nvSpPr>
        <p:spPr>
          <a:xfrm rot="-5400000">
            <a:off x="2207072" y="356693"/>
            <a:ext cx="689831" cy="1623875"/>
          </a:xfrm>
          <a:prstGeom prst="flowChartOffpageConnector">
            <a:avLst/>
          </a:pr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5"/>
          <p:cNvSpPr/>
          <p:nvPr/>
        </p:nvSpPr>
        <p:spPr>
          <a:xfrm>
            <a:off x="857766" y="906688"/>
            <a:ext cx="2220600" cy="5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rgbClr val="000000"/>
                </a:solidFill>
                <a:latin typeface="Roboto Medium"/>
                <a:ea typeface="Roboto Medium"/>
                <a:cs typeface="Roboto Medium"/>
                <a:sym typeface="Roboto Medium"/>
              </a:rPr>
              <a:t>Housing and </a:t>
            </a:r>
            <a:br>
              <a:rPr lang="en" sz="1200">
                <a:solidFill>
                  <a:srgbClr val="000000"/>
                </a:solidFill>
                <a:latin typeface="Roboto Medium"/>
                <a:ea typeface="Roboto Medium"/>
                <a:cs typeface="Roboto Medium"/>
                <a:sym typeface="Roboto Medium"/>
              </a:rPr>
            </a:br>
            <a:r>
              <a:rPr lang="en" sz="1200">
                <a:solidFill>
                  <a:srgbClr val="000000"/>
                </a:solidFill>
                <a:latin typeface="Roboto Medium"/>
                <a:ea typeface="Roboto Medium"/>
                <a:cs typeface="Roboto Medium"/>
                <a:sym typeface="Roboto Medium"/>
              </a:rPr>
              <a:t>Human Services</a:t>
            </a:r>
            <a:endParaRPr sz="1200">
              <a:solidFill>
                <a:srgbClr val="000000"/>
              </a:solidFill>
              <a:latin typeface="Roboto"/>
              <a:ea typeface="Roboto"/>
              <a:cs typeface="Roboto"/>
              <a:sym typeface="Roboto"/>
            </a:endParaRPr>
          </a:p>
        </p:txBody>
      </p:sp>
      <p:sp>
        <p:nvSpPr>
          <p:cNvPr id="491" name="Google Shape;491;p85">
            <a:extLst>
              <a:ext uri="{C183D7F6-B498-43B3-948B-1728B52AA6E4}">
                <adec:decorative xmlns:adec="http://schemas.microsoft.com/office/drawing/2017/decorative" val="1"/>
              </a:ext>
            </a:extLst>
          </p:cNvPr>
          <p:cNvSpPr/>
          <p:nvPr/>
        </p:nvSpPr>
        <p:spPr>
          <a:xfrm>
            <a:off x="0" y="823715"/>
            <a:ext cx="789600" cy="6888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5"/>
          <p:cNvSpPr/>
          <p:nvPr/>
        </p:nvSpPr>
        <p:spPr>
          <a:xfrm>
            <a:off x="0" y="823723"/>
            <a:ext cx="789600" cy="689100"/>
          </a:xfrm>
          <a:prstGeom prst="rect">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493" name="Google Shape;493;p85">
            <a:extLst>
              <a:ext uri="{C183D7F6-B498-43B3-948B-1728B52AA6E4}">
                <adec:decorative xmlns:adec="http://schemas.microsoft.com/office/drawing/2017/decorative" val="1"/>
              </a:ext>
            </a:extLst>
          </p:cNvPr>
          <p:cNvSpPr/>
          <p:nvPr/>
        </p:nvSpPr>
        <p:spPr>
          <a:xfrm flipH="1">
            <a:off x="789540" y="138083"/>
            <a:ext cx="2110500" cy="689100"/>
          </a:xfrm>
          <a:prstGeom prst="rect">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5">
            <a:extLst>
              <a:ext uri="{C183D7F6-B498-43B3-948B-1728B52AA6E4}">
                <adec:decorative xmlns:adec="http://schemas.microsoft.com/office/drawing/2017/decorative" val="1"/>
              </a:ext>
            </a:extLst>
          </p:cNvPr>
          <p:cNvSpPr/>
          <p:nvPr/>
        </p:nvSpPr>
        <p:spPr>
          <a:xfrm rot="-5400000">
            <a:off x="2207062" y="-328937"/>
            <a:ext cx="689851" cy="1623875"/>
          </a:xfrm>
          <a:prstGeom prst="flowChartOffpageConnector">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5"/>
          <p:cNvSpPr/>
          <p:nvPr/>
        </p:nvSpPr>
        <p:spPr>
          <a:xfrm>
            <a:off x="857766" y="221051"/>
            <a:ext cx="2220600" cy="5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rgbClr val="000000"/>
                </a:solidFill>
                <a:latin typeface="Roboto Medium"/>
                <a:ea typeface="Roboto Medium"/>
                <a:cs typeface="Roboto Medium"/>
                <a:sym typeface="Roboto Medium"/>
              </a:rPr>
              <a:t>Improving Education</a:t>
            </a:r>
            <a:endParaRPr sz="1200">
              <a:solidFill>
                <a:srgbClr val="000000"/>
              </a:solidFill>
              <a:latin typeface="Roboto"/>
              <a:ea typeface="Roboto"/>
              <a:cs typeface="Roboto"/>
              <a:sym typeface="Roboto"/>
            </a:endParaRPr>
          </a:p>
        </p:txBody>
      </p:sp>
      <p:sp>
        <p:nvSpPr>
          <p:cNvPr id="496" name="Google Shape;496;p85">
            <a:extLst>
              <a:ext uri="{C183D7F6-B498-43B3-948B-1728B52AA6E4}">
                <adec:decorative xmlns:adec="http://schemas.microsoft.com/office/drawing/2017/decorative" val="1"/>
              </a:ext>
            </a:extLst>
          </p:cNvPr>
          <p:cNvSpPr/>
          <p:nvPr/>
        </p:nvSpPr>
        <p:spPr>
          <a:xfrm>
            <a:off x="0" y="138075"/>
            <a:ext cx="789600" cy="6888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5"/>
          <p:cNvSpPr/>
          <p:nvPr/>
        </p:nvSpPr>
        <p:spPr>
          <a:xfrm>
            <a:off x="0" y="138083"/>
            <a:ext cx="789600" cy="6891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sp>
        <p:nvSpPr>
          <p:cNvPr id="498" name="Google Shape;498;p85">
            <a:extLst>
              <a:ext uri="{C183D7F6-B498-43B3-948B-1728B52AA6E4}">
                <adec:decorative xmlns:adec="http://schemas.microsoft.com/office/drawing/2017/decorative" val="1"/>
              </a:ext>
            </a:extLst>
          </p:cNvPr>
          <p:cNvSpPr/>
          <p:nvPr/>
        </p:nvSpPr>
        <p:spPr>
          <a:xfrm flipH="1">
            <a:off x="789540" y="3570764"/>
            <a:ext cx="2110500" cy="689100"/>
          </a:xfrm>
          <a:prstGeom prst="rect">
            <a:avLst/>
          </a:prstGeom>
          <a:solidFill>
            <a:srgbClr val="B4A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5">
            <a:extLst>
              <a:ext uri="{C183D7F6-B498-43B3-948B-1728B52AA6E4}">
                <adec:decorative xmlns:adec="http://schemas.microsoft.com/office/drawing/2017/decorative" val="1"/>
              </a:ext>
            </a:extLst>
          </p:cNvPr>
          <p:cNvSpPr/>
          <p:nvPr/>
        </p:nvSpPr>
        <p:spPr>
          <a:xfrm rot="-5400000">
            <a:off x="2207072" y="3103734"/>
            <a:ext cx="689831" cy="1623875"/>
          </a:xfrm>
          <a:prstGeom prst="flowChartOffpageConnector">
            <a:avLst/>
          </a:prstGeom>
          <a:solidFill>
            <a:srgbClr val="B4A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5"/>
          <p:cNvSpPr/>
          <p:nvPr/>
        </p:nvSpPr>
        <p:spPr>
          <a:xfrm>
            <a:off x="857766" y="3653729"/>
            <a:ext cx="2220600" cy="5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rgbClr val="000000"/>
                </a:solidFill>
                <a:latin typeface="Roboto Medium"/>
                <a:ea typeface="Roboto Medium"/>
                <a:cs typeface="Roboto Medium"/>
                <a:sym typeface="Roboto Medium"/>
              </a:rPr>
              <a:t>Affordable and </a:t>
            </a:r>
            <a:br>
              <a:rPr lang="en" sz="1200">
                <a:solidFill>
                  <a:srgbClr val="000000"/>
                </a:solidFill>
                <a:latin typeface="Roboto Medium"/>
                <a:ea typeface="Roboto Medium"/>
                <a:cs typeface="Roboto Medium"/>
                <a:sym typeface="Roboto Medium"/>
              </a:rPr>
            </a:br>
            <a:r>
              <a:rPr lang="en" sz="1200">
                <a:solidFill>
                  <a:srgbClr val="000000"/>
                </a:solidFill>
                <a:latin typeface="Roboto Medium"/>
                <a:ea typeface="Roboto Medium"/>
                <a:cs typeface="Roboto Medium"/>
                <a:sym typeface="Roboto Medium"/>
              </a:rPr>
              <a:t>Thriving Economy</a:t>
            </a:r>
            <a:endParaRPr sz="1200">
              <a:solidFill>
                <a:srgbClr val="000000"/>
              </a:solidFill>
              <a:latin typeface="Roboto"/>
              <a:ea typeface="Roboto"/>
              <a:cs typeface="Roboto"/>
              <a:sym typeface="Roboto"/>
            </a:endParaRPr>
          </a:p>
        </p:txBody>
      </p:sp>
      <p:sp>
        <p:nvSpPr>
          <p:cNvPr id="501" name="Google Shape;501;p85">
            <a:extLst>
              <a:ext uri="{C183D7F6-B498-43B3-948B-1728B52AA6E4}">
                <adec:decorative xmlns:adec="http://schemas.microsoft.com/office/drawing/2017/decorative" val="1"/>
              </a:ext>
            </a:extLst>
          </p:cNvPr>
          <p:cNvSpPr/>
          <p:nvPr/>
        </p:nvSpPr>
        <p:spPr>
          <a:xfrm>
            <a:off x="0" y="3570756"/>
            <a:ext cx="789600" cy="6888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5"/>
          <p:cNvSpPr/>
          <p:nvPr/>
        </p:nvSpPr>
        <p:spPr>
          <a:xfrm>
            <a:off x="0" y="3570764"/>
            <a:ext cx="789600" cy="689100"/>
          </a:xfrm>
          <a:prstGeom prst="rect">
            <a:avLst/>
          </a:prstGeom>
          <a:solidFill>
            <a:srgbClr val="674EA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06</a:t>
            </a:r>
            <a:endParaRPr sz="2600">
              <a:solidFill>
                <a:srgbClr val="FFFFFF"/>
              </a:solidFill>
              <a:latin typeface="Roboto Thin"/>
              <a:ea typeface="Roboto Thin"/>
              <a:cs typeface="Roboto Thin"/>
              <a:sym typeface="Roboto Thin"/>
            </a:endParaRPr>
          </a:p>
        </p:txBody>
      </p:sp>
      <p:sp>
        <p:nvSpPr>
          <p:cNvPr id="503" name="Google Shape;503;p85">
            <a:extLst>
              <a:ext uri="{C183D7F6-B498-43B3-948B-1728B52AA6E4}">
                <adec:decorative xmlns:adec="http://schemas.microsoft.com/office/drawing/2017/decorative" val="1"/>
              </a:ext>
            </a:extLst>
          </p:cNvPr>
          <p:cNvSpPr/>
          <p:nvPr/>
        </p:nvSpPr>
        <p:spPr>
          <a:xfrm rot="-5400000">
            <a:off x="2207072" y="3790872"/>
            <a:ext cx="689831" cy="1623875"/>
          </a:xfrm>
          <a:prstGeom prst="flowChartOffpageConnector">
            <a:avLst/>
          </a:prstGeom>
          <a:solidFill>
            <a:srgbClr val="D5A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5"/>
          <p:cNvSpPr/>
          <p:nvPr/>
        </p:nvSpPr>
        <p:spPr>
          <a:xfrm>
            <a:off x="857766" y="4340868"/>
            <a:ext cx="2220600" cy="53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a:solidFill>
                  <a:srgbClr val="000000"/>
                </a:solidFill>
                <a:latin typeface="Roboto Medium"/>
                <a:ea typeface="Roboto Medium"/>
                <a:cs typeface="Roboto Medium"/>
                <a:sym typeface="Roboto Medium"/>
              </a:rPr>
              <a:t>Infrastructure</a:t>
            </a:r>
            <a:endParaRPr sz="1200">
              <a:solidFill>
                <a:srgbClr val="000000"/>
              </a:solidFill>
              <a:latin typeface="Roboto"/>
              <a:ea typeface="Roboto"/>
              <a:cs typeface="Roboto"/>
              <a:sym typeface="Roboto"/>
            </a:endParaRPr>
          </a:p>
        </p:txBody>
      </p:sp>
      <p:sp>
        <p:nvSpPr>
          <p:cNvPr id="505" name="Google Shape;505;p85"/>
          <p:cNvSpPr/>
          <p:nvPr/>
        </p:nvSpPr>
        <p:spPr>
          <a:xfrm>
            <a:off x="0" y="4257902"/>
            <a:ext cx="789600" cy="689100"/>
          </a:xfrm>
          <a:prstGeom prst="rect">
            <a:avLst/>
          </a:prstGeom>
          <a:solidFill>
            <a:srgbClr val="A64D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07</a:t>
            </a:r>
            <a:endParaRPr sz="2600">
              <a:solidFill>
                <a:srgbClr val="FFFFFF"/>
              </a:solidFill>
              <a:latin typeface="Roboto Thin"/>
              <a:ea typeface="Roboto Thin"/>
              <a:cs typeface="Roboto Thin"/>
              <a:sym typeface="Roboto Th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dirty="0"/>
          </a:p>
        </p:txBody>
      </p:sp>
      <p:sp>
        <p:nvSpPr>
          <p:cNvPr id="511" name="Google Shape;511;p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12" name="Google Shape;512;p8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80884" y="0"/>
            <a:ext cx="8582231"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87"/>
          <p:cNvSpPr txBox="1">
            <a:spLocks noGrp="1"/>
          </p:cNvSpPr>
          <p:nvPr>
            <p:ph type="title"/>
          </p:nvPr>
        </p:nvSpPr>
        <p:spPr>
          <a:xfrm>
            <a:off x="202225" y="131675"/>
            <a:ext cx="8520600" cy="5727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2700"/>
              <a:buFont typeface="Arial"/>
              <a:buNone/>
            </a:pPr>
            <a:r>
              <a:rPr lang="en"/>
              <a:t>Supporting agency success</a:t>
            </a:r>
            <a:endParaRPr/>
          </a:p>
        </p:txBody>
      </p:sp>
      <p:sp>
        <p:nvSpPr>
          <p:cNvPr id="518" name="Google Shape;518;p87"/>
          <p:cNvSpPr txBox="1"/>
          <p:nvPr/>
        </p:nvSpPr>
        <p:spPr>
          <a:xfrm>
            <a:off x="202225" y="704363"/>
            <a:ext cx="9189300" cy="247800"/>
          </a:xfrm>
          <a:prstGeom prst="rect">
            <a:avLst/>
          </a:prstGeom>
          <a:noFill/>
          <a:ln>
            <a:noFill/>
          </a:ln>
        </p:spPr>
        <p:txBody>
          <a:bodyPr spcFirstLastPara="1" wrap="square" lIns="0" tIns="21600" rIns="0" bIns="0" anchor="t" anchorCtr="0">
            <a:noAutofit/>
          </a:bodyPr>
          <a:lstStyle/>
          <a:p>
            <a:pPr marL="0" marR="0" lvl="0" indent="0" algn="l" rtl="0">
              <a:lnSpc>
                <a:spcPct val="130000"/>
              </a:lnSpc>
              <a:spcBef>
                <a:spcPts val="0"/>
              </a:spcBef>
              <a:spcAft>
                <a:spcPts val="0"/>
              </a:spcAft>
              <a:buClr>
                <a:srgbClr val="000000"/>
              </a:buClr>
              <a:buSzPts val="1500"/>
              <a:buFont typeface="Arial"/>
              <a:buNone/>
            </a:pPr>
            <a:r>
              <a:rPr lang="en" sz="1500" b="1" i="0" u="none" strike="noStrike" cap="none">
                <a:solidFill>
                  <a:schemeClr val="dk1"/>
                </a:solidFill>
                <a:latin typeface="Lato"/>
                <a:ea typeface="Lato"/>
                <a:cs typeface="Lato"/>
                <a:sym typeface="Lato"/>
              </a:rPr>
              <a:t>Examples of </a:t>
            </a:r>
            <a:r>
              <a:rPr lang="en" sz="1500" b="1">
                <a:solidFill>
                  <a:schemeClr val="dk1"/>
                </a:solidFill>
                <a:latin typeface="Lato"/>
                <a:ea typeface="Lato"/>
                <a:cs typeface="Lato"/>
                <a:sym typeface="Lato"/>
              </a:rPr>
              <a:t>how  Arizona Management System practices have transformed  government </a:t>
            </a:r>
            <a:r>
              <a:rPr lang="en" sz="1500" b="1" i="0" u="none" strike="noStrike" cap="none">
                <a:solidFill>
                  <a:schemeClr val="dk1"/>
                </a:solidFill>
                <a:latin typeface="Lato"/>
                <a:ea typeface="Lato"/>
                <a:cs typeface="Lato"/>
                <a:sym typeface="Lato"/>
              </a:rPr>
              <a:t>services</a:t>
            </a:r>
            <a:r>
              <a:rPr lang="en" sz="1500" b="1">
                <a:solidFill>
                  <a:schemeClr val="dk1"/>
                </a:solidFill>
                <a:latin typeface="Lato"/>
                <a:ea typeface="Lato"/>
                <a:cs typeface="Lato"/>
                <a:sym typeface="Lato"/>
              </a:rPr>
              <a:t>.</a:t>
            </a:r>
            <a:endParaRPr i="0" u="none" strike="noStrike" cap="none">
              <a:solidFill>
                <a:schemeClr val="dk1"/>
              </a:solidFill>
              <a:latin typeface="Lato"/>
              <a:ea typeface="Lato"/>
              <a:cs typeface="Lato"/>
              <a:sym typeface="Lato"/>
            </a:endParaRPr>
          </a:p>
        </p:txBody>
      </p:sp>
      <p:sp>
        <p:nvSpPr>
          <p:cNvPr id="519" name="Google Shape;519;p87">
            <a:extLst>
              <a:ext uri="{C183D7F6-B498-43B3-948B-1728B52AA6E4}">
                <adec:decorative xmlns:adec="http://schemas.microsoft.com/office/drawing/2017/decorative" val="1"/>
              </a:ext>
            </a:extLst>
          </p:cNvPr>
          <p:cNvSpPr/>
          <p:nvPr/>
        </p:nvSpPr>
        <p:spPr>
          <a:xfrm>
            <a:off x="5570185" y="1908700"/>
            <a:ext cx="1091184" cy="1272540"/>
          </a:xfrm>
          <a:custGeom>
            <a:avLst/>
            <a:gdLst/>
            <a:ahLst/>
            <a:cxnLst/>
            <a:rect l="l" t="t" r="r" b="b"/>
            <a:pathLst>
              <a:path w="304800" h="304800" extrusionOk="0">
                <a:moveTo>
                  <a:pt x="9192" y="0"/>
                </a:moveTo>
                <a:lnTo>
                  <a:pt x="0" y="32795"/>
                </a:lnTo>
                <a:lnTo>
                  <a:pt x="0" y="18602"/>
                </a:lnTo>
                <a:lnTo>
                  <a:pt x="5210" y="0"/>
                </a:lnTo>
                <a:lnTo>
                  <a:pt x="9192" y="0"/>
                </a:lnTo>
                <a:close/>
                <a:moveTo>
                  <a:pt x="32118" y="0"/>
                </a:moveTo>
                <a:lnTo>
                  <a:pt x="0" y="114614"/>
                </a:lnTo>
                <a:lnTo>
                  <a:pt x="0" y="128807"/>
                </a:lnTo>
                <a:lnTo>
                  <a:pt x="36090" y="0"/>
                </a:lnTo>
                <a:lnTo>
                  <a:pt x="32118" y="0"/>
                </a:lnTo>
                <a:close/>
                <a:moveTo>
                  <a:pt x="59017" y="0"/>
                </a:moveTo>
                <a:lnTo>
                  <a:pt x="0" y="210626"/>
                </a:lnTo>
                <a:lnTo>
                  <a:pt x="0" y="224819"/>
                </a:lnTo>
                <a:lnTo>
                  <a:pt x="62989" y="0"/>
                </a:lnTo>
                <a:lnTo>
                  <a:pt x="59017" y="0"/>
                </a:lnTo>
                <a:close/>
                <a:moveTo>
                  <a:pt x="85916" y="0"/>
                </a:moveTo>
                <a:lnTo>
                  <a:pt x="514" y="304800"/>
                </a:lnTo>
                <a:lnTo>
                  <a:pt x="4486" y="304800"/>
                </a:lnTo>
                <a:lnTo>
                  <a:pt x="89897" y="0"/>
                </a:lnTo>
                <a:lnTo>
                  <a:pt x="85916" y="0"/>
                </a:lnTo>
                <a:close/>
                <a:moveTo>
                  <a:pt x="112824" y="0"/>
                </a:moveTo>
                <a:lnTo>
                  <a:pt x="27422" y="304800"/>
                </a:lnTo>
                <a:lnTo>
                  <a:pt x="31394" y="304800"/>
                </a:lnTo>
                <a:lnTo>
                  <a:pt x="116796" y="0"/>
                </a:lnTo>
                <a:lnTo>
                  <a:pt x="112824" y="0"/>
                </a:lnTo>
                <a:close/>
                <a:moveTo>
                  <a:pt x="139722" y="0"/>
                </a:moveTo>
                <a:lnTo>
                  <a:pt x="54321" y="304800"/>
                </a:lnTo>
                <a:lnTo>
                  <a:pt x="58293" y="304800"/>
                </a:lnTo>
                <a:lnTo>
                  <a:pt x="143694" y="0"/>
                </a:lnTo>
                <a:lnTo>
                  <a:pt x="139722" y="0"/>
                </a:lnTo>
                <a:close/>
                <a:moveTo>
                  <a:pt x="166630" y="0"/>
                </a:moveTo>
                <a:lnTo>
                  <a:pt x="81229" y="304800"/>
                </a:lnTo>
                <a:lnTo>
                  <a:pt x="85201" y="304800"/>
                </a:lnTo>
                <a:lnTo>
                  <a:pt x="170602" y="0"/>
                </a:lnTo>
                <a:lnTo>
                  <a:pt x="166630" y="0"/>
                </a:lnTo>
                <a:close/>
                <a:moveTo>
                  <a:pt x="193529" y="0"/>
                </a:moveTo>
                <a:lnTo>
                  <a:pt x="108128" y="304800"/>
                </a:lnTo>
                <a:lnTo>
                  <a:pt x="112100" y="304800"/>
                </a:lnTo>
                <a:lnTo>
                  <a:pt x="197501" y="0"/>
                </a:lnTo>
                <a:lnTo>
                  <a:pt x="193529" y="0"/>
                </a:lnTo>
                <a:close/>
                <a:moveTo>
                  <a:pt x="220437" y="0"/>
                </a:moveTo>
                <a:lnTo>
                  <a:pt x="135036" y="304800"/>
                </a:lnTo>
                <a:lnTo>
                  <a:pt x="139008" y="304800"/>
                </a:lnTo>
                <a:lnTo>
                  <a:pt x="224409" y="0"/>
                </a:lnTo>
                <a:lnTo>
                  <a:pt x="220437" y="0"/>
                </a:lnTo>
                <a:close/>
                <a:moveTo>
                  <a:pt x="247336" y="0"/>
                </a:moveTo>
                <a:lnTo>
                  <a:pt x="161935" y="304800"/>
                </a:lnTo>
                <a:lnTo>
                  <a:pt x="165906" y="304800"/>
                </a:lnTo>
                <a:lnTo>
                  <a:pt x="251308" y="0"/>
                </a:lnTo>
                <a:lnTo>
                  <a:pt x="247336" y="0"/>
                </a:lnTo>
                <a:close/>
                <a:moveTo>
                  <a:pt x="274234" y="0"/>
                </a:moveTo>
                <a:lnTo>
                  <a:pt x="188833" y="304800"/>
                </a:lnTo>
                <a:lnTo>
                  <a:pt x="192805" y="304800"/>
                </a:lnTo>
                <a:lnTo>
                  <a:pt x="278206" y="0"/>
                </a:lnTo>
                <a:lnTo>
                  <a:pt x="274234" y="0"/>
                </a:lnTo>
                <a:close/>
                <a:moveTo>
                  <a:pt x="304800" y="0"/>
                </a:moveTo>
                <a:lnTo>
                  <a:pt x="301142" y="0"/>
                </a:lnTo>
                <a:lnTo>
                  <a:pt x="215741" y="304800"/>
                </a:lnTo>
                <a:lnTo>
                  <a:pt x="219713" y="304800"/>
                </a:lnTo>
                <a:lnTo>
                  <a:pt x="304800" y="1133"/>
                </a:lnTo>
                <a:lnTo>
                  <a:pt x="304800" y="0"/>
                </a:lnTo>
                <a:close/>
                <a:moveTo>
                  <a:pt x="304800" y="82963"/>
                </a:moveTo>
                <a:lnTo>
                  <a:pt x="242640" y="304800"/>
                </a:lnTo>
                <a:lnTo>
                  <a:pt x="246612" y="304800"/>
                </a:lnTo>
                <a:lnTo>
                  <a:pt x="304800" y="97145"/>
                </a:lnTo>
                <a:lnTo>
                  <a:pt x="304800" y="82963"/>
                </a:lnTo>
                <a:close/>
                <a:moveTo>
                  <a:pt x="304800" y="178975"/>
                </a:moveTo>
                <a:lnTo>
                  <a:pt x="269548" y="304800"/>
                </a:lnTo>
                <a:lnTo>
                  <a:pt x="273520" y="304800"/>
                </a:lnTo>
                <a:lnTo>
                  <a:pt x="304800" y="193167"/>
                </a:lnTo>
                <a:lnTo>
                  <a:pt x="304800" y="178975"/>
                </a:lnTo>
                <a:close/>
                <a:moveTo>
                  <a:pt x="304800" y="274987"/>
                </a:moveTo>
                <a:lnTo>
                  <a:pt x="296447" y="304800"/>
                </a:lnTo>
                <a:lnTo>
                  <a:pt x="300419" y="304800"/>
                </a:lnTo>
                <a:lnTo>
                  <a:pt x="304800" y="289179"/>
                </a:lnTo>
                <a:lnTo>
                  <a:pt x="304800" y="274987"/>
                </a:lnTo>
                <a:close/>
              </a:path>
            </a:pathLst>
          </a:custGeom>
          <a:solidFill>
            <a:srgbClr val="BABABA"/>
          </a:solidFill>
          <a:ln>
            <a:noFill/>
          </a:ln>
        </p:spPr>
        <p:txBody>
          <a:bodyPr/>
          <a:lstStyle/>
          <a:p>
            <a:endParaRPr lang="en-US"/>
          </a:p>
        </p:txBody>
      </p:sp>
      <p:sp>
        <p:nvSpPr>
          <p:cNvPr id="520" name="Google Shape;520;p87">
            <a:extLst>
              <a:ext uri="{C183D7F6-B498-43B3-948B-1728B52AA6E4}">
                <adec:decorative xmlns:adec="http://schemas.microsoft.com/office/drawing/2017/decorative" val="1"/>
              </a:ext>
            </a:extLst>
          </p:cNvPr>
          <p:cNvSpPr/>
          <p:nvPr/>
        </p:nvSpPr>
        <p:spPr>
          <a:xfrm>
            <a:off x="2592505" y="1908700"/>
            <a:ext cx="1091184" cy="1272540"/>
          </a:xfrm>
          <a:custGeom>
            <a:avLst/>
            <a:gdLst/>
            <a:ahLst/>
            <a:cxnLst/>
            <a:rect l="l" t="t" r="r" b="b"/>
            <a:pathLst>
              <a:path w="304800" h="304800" extrusionOk="0">
                <a:moveTo>
                  <a:pt x="9192" y="0"/>
                </a:moveTo>
                <a:lnTo>
                  <a:pt x="0" y="32795"/>
                </a:lnTo>
                <a:lnTo>
                  <a:pt x="0" y="18602"/>
                </a:lnTo>
                <a:lnTo>
                  <a:pt x="5210" y="0"/>
                </a:lnTo>
                <a:lnTo>
                  <a:pt x="9192" y="0"/>
                </a:lnTo>
                <a:close/>
                <a:moveTo>
                  <a:pt x="32118" y="0"/>
                </a:moveTo>
                <a:lnTo>
                  <a:pt x="0" y="114614"/>
                </a:lnTo>
                <a:lnTo>
                  <a:pt x="0" y="128807"/>
                </a:lnTo>
                <a:lnTo>
                  <a:pt x="36090" y="0"/>
                </a:lnTo>
                <a:lnTo>
                  <a:pt x="32118" y="0"/>
                </a:lnTo>
                <a:close/>
                <a:moveTo>
                  <a:pt x="59017" y="0"/>
                </a:moveTo>
                <a:lnTo>
                  <a:pt x="0" y="210626"/>
                </a:lnTo>
                <a:lnTo>
                  <a:pt x="0" y="224819"/>
                </a:lnTo>
                <a:lnTo>
                  <a:pt x="62989" y="0"/>
                </a:lnTo>
                <a:lnTo>
                  <a:pt x="59017" y="0"/>
                </a:lnTo>
                <a:close/>
                <a:moveTo>
                  <a:pt x="85916" y="0"/>
                </a:moveTo>
                <a:lnTo>
                  <a:pt x="514" y="304800"/>
                </a:lnTo>
                <a:lnTo>
                  <a:pt x="4486" y="304800"/>
                </a:lnTo>
                <a:lnTo>
                  <a:pt x="89897" y="0"/>
                </a:lnTo>
                <a:lnTo>
                  <a:pt x="85916" y="0"/>
                </a:lnTo>
                <a:close/>
                <a:moveTo>
                  <a:pt x="112824" y="0"/>
                </a:moveTo>
                <a:lnTo>
                  <a:pt x="27422" y="304800"/>
                </a:lnTo>
                <a:lnTo>
                  <a:pt x="31394" y="304800"/>
                </a:lnTo>
                <a:lnTo>
                  <a:pt x="116796" y="0"/>
                </a:lnTo>
                <a:lnTo>
                  <a:pt x="112824" y="0"/>
                </a:lnTo>
                <a:close/>
                <a:moveTo>
                  <a:pt x="139722" y="0"/>
                </a:moveTo>
                <a:lnTo>
                  <a:pt x="54321" y="304800"/>
                </a:lnTo>
                <a:lnTo>
                  <a:pt x="58293" y="304800"/>
                </a:lnTo>
                <a:lnTo>
                  <a:pt x="143694" y="0"/>
                </a:lnTo>
                <a:lnTo>
                  <a:pt x="139722" y="0"/>
                </a:lnTo>
                <a:close/>
                <a:moveTo>
                  <a:pt x="166630" y="0"/>
                </a:moveTo>
                <a:lnTo>
                  <a:pt x="81229" y="304800"/>
                </a:lnTo>
                <a:lnTo>
                  <a:pt x="85201" y="304800"/>
                </a:lnTo>
                <a:lnTo>
                  <a:pt x="170602" y="0"/>
                </a:lnTo>
                <a:lnTo>
                  <a:pt x="166630" y="0"/>
                </a:lnTo>
                <a:close/>
                <a:moveTo>
                  <a:pt x="193529" y="0"/>
                </a:moveTo>
                <a:lnTo>
                  <a:pt x="108128" y="304800"/>
                </a:lnTo>
                <a:lnTo>
                  <a:pt x="112100" y="304800"/>
                </a:lnTo>
                <a:lnTo>
                  <a:pt x="197501" y="0"/>
                </a:lnTo>
                <a:lnTo>
                  <a:pt x="193529" y="0"/>
                </a:lnTo>
                <a:close/>
                <a:moveTo>
                  <a:pt x="220437" y="0"/>
                </a:moveTo>
                <a:lnTo>
                  <a:pt x="135036" y="304800"/>
                </a:lnTo>
                <a:lnTo>
                  <a:pt x="139008" y="304800"/>
                </a:lnTo>
                <a:lnTo>
                  <a:pt x="224409" y="0"/>
                </a:lnTo>
                <a:lnTo>
                  <a:pt x="220437" y="0"/>
                </a:lnTo>
                <a:close/>
                <a:moveTo>
                  <a:pt x="247336" y="0"/>
                </a:moveTo>
                <a:lnTo>
                  <a:pt x="161935" y="304800"/>
                </a:lnTo>
                <a:lnTo>
                  <a:pt x="165906" y="304800"/>
                </a:lnTo>
                <a:lnTo>
                  <a:pt x="251308" y="0"/>
                </a:lnTo>
                <a:lnTo>
                  <a:pt x="247336" y="0"/>
                </a:lnTo>
                <a:close/>
                <a:moveTo>
                  <a:pt x="274234" y="0"/>
                </a:moveTo>
                <a:lnTo>
                  <a:pt x="188833" y="304800"/>
                </a:lnTo>
                <a:lnTo>
                  <a:pt x="192805" y="304800"/>
                </a:lnTo>
                <a:lnTo>
                  <a:pt x="278206" y="0"/>
                </a:lnTo>
                <a:lnTo>
                  <a:pt x="274234" y="0"/>
                </a:lnTo>
                <a:close/>
                <a:moveTo>
                  <a:pt x="304800" y="0"/>
                </a:moveTo>
                <a:lnTo>
                  <a:pt x="301142" y="0"/>
                </a:lnTo>
                <a:lnTo>
                  <a:pt x="215741" y="304800"/>
                </a:lnTo>
                <a:lnTo>
                  <a:pt x="219713" y="304800"/>
                </a:lnTo>
                <a:lnTo>
                  <a:pt x="304800" y="1133"/>
                </a:lnTo>
                <a:lnTo>
                  <a:pt x="304800" y="0"/>
                </a:lnTo>
                <a:close/>
                <a:moveTo>
                  <a:pt x="304800" y="82963"/>
                </a:moveTo>
                <a:lnTo>
                  <a:pt x="242640" y="304800"/>
                </a:lnTo>
                <a:lnTo>
                  <a:pt x="246612" y="304800"/>
                </a:lnTo>
                <a:lnTo>
                  <a:pt x="304800" y="97145"/>
                </a:lnTo>
                <a:lnTo>
                  <a:pt x="304800" y="82963"/>
                </a:lnTo>
                <a:close/>
                <a:moveTo>
                  <a:pt x="304800" y="178975"/>
                </a:moveTo>
                <a:lnTo>
                  <a:pt x="269548" y="304800"/>
                </a:lnTo>
                <a:lnTo>
                  <a:pt x="273520" y="304800"/>
                </a:lnTo>
                <a:lnTo>
                  <a:pt x="304800" y="193167"/>
                </a:lnTo>
                <a:lnTo>
                  <a:pt x="304800" y="178975"/>
                </a:lnTo>
                <a:close/>
                <a:moveTo>
                  <a:pt x="304800" y="274987"/>
                </a:moveTo>
                <a:lnTo>
                  <a:pt x="296447" y="304800"/>
                </a:lnTo>
                <a:lnTo>
                  <a:pt x="300419" y="304800"/>
                </a:lnTo>
                <a:lnTo>
                  <a:pt x="304800" y="289179"/>
                </a:lnTo>
                <a:lnTo>
                  <a:pt x="304800" y="274987"/>
                </a:lnTo>
                <a:close/>
              </a:path>
            </a:pathLst>
          </a:custGeom>
          <a:solidFill>
            <a:srgbClr val="BABABA"/>
          </a:solidFill>
          <a:ln>
            <a:noFill/>
          </a:ln>
        </p:spPr>
        <p:txBody>
          <a:bodyPr/>
          <a:lstStyle/>
          <a:p>
            <a:endParaRPr lang="en-US"/>
          </a:p>
        </p:txBody>
      </p:sp>
      <p:sp>
        <p:nvSpPr>
          <p:cNvPr id="521" name="Google Shape;521;p87">
            <a:extLst>
              <a:ext uri="{C183D7F6-B498-43B3-948B-1728B52AA6E4}">
                <adec:decorative xmlns:adec="http://schemas.microsoft.com/office/drawing/2017/decorative" val="1"/>
              </a:ext>
            </a:extLst>
          </p:cNvPr>
          <p:cNvSpPr/>
          <p:nvPr/>
        </p:nvSpPr>
        <p:spPr>
          <a:xfrm>
            <a:off x="8660458" y="1908700"/>
            <a:ext cx="1091184" cy="1272540"/>
          </a:xfrm>
          <a:custGeom>
            <a:avLst/>
            <a:gdLst/>
            <a:ahLst/>
            <a:cxnLst/>
            <a:rect l="l" t="t" r="r" b="b"/>
            <a:pathLst>
              <a:path w="304800" h="304800" extrusionOk="0">
                <a:moveTo>
                  <a:pt x="9192" y="0"/>
                </a:moveTo>
                <a:lnTo>
                  <a:pt x="0" y="32795"/>
                </a:lnTo>
                <a:lnTo>
                  <a:pt x="0" y="18602"/>
                </a:lnTo>
                <a:lnTo>
                  <a:pt x="5210" y="0"/>
                </a:lnTo>
                <a:lnTo>
                  <a:pt x="9192" y="0"/>
                </a:lnTo>
                <a:close/>
                <a:moveTo>
                  <a:pt x="32118" y="0"/>
                </a:moveTo>
                <a:lnTo>
                  <a:pt x="0" y="114614"/>
                </a:lnTo>
                <a:lnTo>
                  <a:pt x="0" y="128807"/>
                </a:lnTo>
                <a:lnTo>
                  <a:pt x="36090" y="0"/>
                </a:lnTo>
                <a:lnTo>
                  <a:pt x="32118" y="0"/>
                </a:lnTo>
                <a:close/>
                <a:moveTo>
                  <a:pt x="59017" y="0"/>
                </a:moveTo>
                <a:lnTo>
                  <a:pt x="0" y="210626"/>
                </a:lnTo>
                <a:lnTo>
                  <a:pt x="0" y="224819"/>
                </a:lnTo>
                <a:lnTo>
                  <a:pt x="62989" y="0"/>
                </a:lnTo>
                <a:lnTo>
                  <a:pt x="59017" y="0"/>
                </a:lnTo>
                <a:close/>
                <a:moveTo>
                  <a:pt x="85916" y="0"/>
                </a:moveTo>
                <a:lnTo>
                  <a:pt x="514" y="304800"/>
                </a:lnTo>
                <a:lnTo>
                  <a:pt x="4486" y="304800"/>
                </a:lnTo>
                <a:lnTo>
                  <a:pt x="89897" y="0"/>
                </a:lnTo>
                <a:lnTo>
                  <a:pt x="85916" y="0"/>
                </a:lnTo>
                <a:close/>
                <a:moveTo>
                  <a:pt x="112824" y="0"/>
                </a:moveTo>
                <a:lnTo>
                  <a:pt x="27422" y="304800"/>
                </a:lnTo>
                <a:lnTo>
                  <a:pt x="31394" y="304800"/>
                </a:lnTo>
                <a:lnTo>
                  <a:pt x="116796" y="0"/>
                </a:lnTo>
                <a:lnTo>
                  <a:pt x="112824" y="0"/>
                </a:lnTo>
                <a:close/>
                <a:moveTo>
                  <a:pt x="139722" y="0"/>
                </a:moveTo>
                <a:lnTo>
                  <a:pt x="54321" y="304800"/>
                </a:lnTo>
                <a:lnTo>
                  <a:pt x="58293" y="304800"/>
                </a:lnTo>
                <a:lnTo>
                  <a:pt x="143694" y="0"/>
                </a:lnTo>
                <a:lnTo>
                  <a:pt x="139722" y="0"/>
                </a:lnTo>
                <a:close/>
                <a:moveTo>
                  <a:pt x="166630" y="0"/>
                </a:moveTo>
                <a:lnTo>
                  <a:pt x="81229" y="304800"/>
                </a:lnTo>
                <a:lnTo>
                  <a:pt x="85201" y="304800"/>
                </a:lnTo>
                <a:lnTo>
                  <a:pt x="170602" y="0"/>
                </a:lnTo>
                <a:lnTo>
                  <a:pt x="166630" y="0"/>
                </a:lnTo>
                <a:close/>
                <a:moveTo>
                  <a:pt x="193529" y="0"/>
                </a:moveTo>
                <a:lnTo>
                  <a:pt x="108128" y="304800"/>
                </a:lnTo>
                <a:lnTo>
                  <a:pt x="112100" y="304800"/>
                </a:lnTo>
                <a:lnTo>
                  <a:pt x="197501" y="0"/>
                </a:lnTo>
                <a:lnTo>
                  <a:pt x="193529" y="0"/>
                </a:lnTo>
                <a:close/>
                <a:moveTo>
                  <a:pt x="220437" y="0"/>
                </a:moveTo>
                <a:lnTo>
                  <a:pt x="135036" y="304800"/>
                </a:lnTo>
                <a:lnTo>
                  <a:pt x="139008" y="304800"/>
                </a:lnTo>
                <a:lnTo>
                  <a:pt x="224409" y="0"/>
                </a:lnTo>
                <a:lnTo>
                  <a:pt x="220437" y="0"/>
                </a:lnTo>
                <a:close/>
                <a:moveTo>
                  <a:pt x="247336" y="0"/>
                </a:moveTo>
                <a:lnTo>
                  <a:pt x="161935" y="304800"/>
                </a:lnTo>
                <a:lnTo>
                  <a:pt x="165906" y="304800"/>
                </a:lnTo>
                <a:lnTo>
                  <a:pt x="251308" y="0"/>
                </a:lnTo>
                <a:lnTo>
                  <a:pt x="247336" y="0"/>
                </a:lnTo>
                <a:close/>
                <a:moveTo>
                  <a:pt x="274234" y="0"/>
                </a:moveTo>
                <a:lnTo>
                  <a:pt x="188833" y="304800"/>
                </a:lnTo>
                <a:lnTo>
                  <a:pt x="192805" y="304800"/>
                </a:lnTo>
                <a:lnTo>
                  <a:pt x="278206" y="0"/>
                </a:lnTo>
                <a:lnTo>
                  <a:pt x="274234" y="0"/>
                </a:lnTo>
                <a:close/>
                <a:moveTo>
                  <a:pt x="304800" y="0"/>
                </a:moveTo>
                <a:lnTo>
                  <a:pt x="301142" y="0"/>
                </a:lnTo>
                <a:lnTo>
                  <a:pt x="215741" y="304800"/>
                </a:lnTo>
                <a:lnTo>
                  <a:pt x="219713" y="304800"/>
                </a:lnTo>
                <a:lnTo>
                  <a:pt x="304800" y="1133"/>
                </a:lnTo>
                <a:lnTo>
                  <a:pt x="304800" y="0"/>
                </a:lnTo>
                <a:close/>
                <a:moveTo>
                  <a:pt x="304800" y="82963"/>
                </a:moveTo>
                <a:lnTo>
                  <a:pt x="242640" y="304800"/>
                </a:lnTo>
                <a:lnTo>
                  <a:pt x="246612" y="304800"/>
                </a:lnTo>
                <a:lnTo>
                  <a:pt x="304800" y="97145"/>
                </a:lnTo>
                <a:lnTo>
                  <a:pt x="304800" y="82963"/>
                </a:lnTo>
                <a:close/>
                <a:moveTo>
                  <a:pt x="304800" y="178975"/>
                </a:moveTo>
                <a:lnTo>
                  <a:pt x="269548" y="304800"/>
                </a:lnTo>
                <a:lnTo>
                  <a:pt x="273520" y="304800"/>
                </a:lnTo>
                <a:lnTo>
                  <a:pt x="304800" y="193167"/>
                </a:lnTo>
                <a:lnTo>
                  <a:pt x="304800" y="178975"/>
                </a:lnTo>
                <a:close/>
                <a:moveTo>
                  <a:pt x="304800" y="274987"/>
                </a:moveTo>
                <a:lnTo>
                  <a:pt x="296447" y="304800"/>
                </a:lnTo>
                <a:lnTo>
                  <a:pt x="300419" y="304800"/>
                </a:lnTo>
                <a:lnTo>
                  <a:pt x="304800" y="289179"/>
                </a:lnTo>
                <a:lnTo>
                  <a:pt x="304800" y="274987"/>
                </a:lnTo>
                <a:close/>
              </a:path>
            </a:pathLst>
          </a:custGeom>
          <a:solidFill>
            <a:srgbClr val="BABABA"/>
          </a:solidFill>
          <a:ln>
            <a:noFill/>
          </a:ln>
        </p:spPr>
        <p:txBody>
          <a:bodyPr/>
          <a:lstStyle/>
          <a:p>
            <a:endParaRPr lang="en-US"/>
          </a:p>
        </p:txBody>
      </p:sp>
      <p:sp>
        <p:nvSpPr>
          <p:cNvPr id="522" name="Google Shape;522;p87">
            <a:extLst>
              <a:ext uri="{C183D7F6-B498-43B3-948B-1728B52AA6E4}">
                <adec:decorative xmlns:adec="http://schemas.microsoft.com/office/drawing/2017/decorative" val="1"/>
              </a:ext>
            </a:extLst>
          </p:cNvPr>
          <p:cNvSpPr/>
          <p:nvPr/>
        </p:nvSpPr>
        <p:spPr>
          <a:xfrm>
            <a:off x="11" y="1908700"/>
            <a:ext cx="1091184" cy="1272540"/>
          </a:xfrm>
          <a:custGeom>
            <a:avLst/>
            <a:gdLst/>
            <a:ahLst/>
            <a:cxnLst/>
            <a:rect l="l" t="t" r="r" b="b"/>
            <a:pathLst>
              <a:path w="304800" h="304800" extrusionOk="0">
                <a:moveTo>
                  <a:pt x="9192" y="0"/>
                </a:moveTo>
                <a:lnTo>
                  <a:pt x="0" y="32795"/>
                </a:lnTo>
                <a:lnTo>
                  <a:pt x="0" y="18602"/>
                </a:lnTo>
                <a:lnTo>
                  <a:pt x="5210" y="0"/>
                </a:lnTo>
                <a:lnTo>
                  <a:pt x="9192" y="0"/>
                </a:lnTo>
                <a:close/>
                <a:moveTo>
                  <a:pt x="32118" y="0"/>
                </a:moveTo>
                <a:lnTo>
                  <a:pt x="0" y="114614"/>
                </a:lnTo>
                <a:lnTo>
                  <a:pt x="0" y="128807"/>
                </a:lnTo>
                <a:lnTo>
                  <a:pt x="36090" y="0"/>
                </a:lnTo>
                <a:lnTo>
                  <a:pt x="32118" y="0"/>
                </a:lnTo>
                <a:close/>
                <a:moveTo>
                  <a:pt x="59017" y="0"/>
                </a:moveTo>
                <a:lnTo>
                  <a:pt x="0" y="210626"/>
                </a:lnTo>
                <a:lnTo>
                  <a:pt x="0" y="224819"/>
                </a:lnTo>
                <a:lnTo>
                  <a:pt x="62989" y="0"/>
                </a:lnTo>
                <a:lnTo>
                  <a:pt x="59017" y="0"/>
                </a:lnTo>
                <a:close/>
                <a:moveTo>
                  <a:pt x="85916" y="0"/>
                </a:moveTo>
                <a:lnTo>
                  <a:pt x="514" y="304800"/>
                </a:lnTo>
                <a:lnTo>
                  <a:pt x="4486" y="304800"/>
                </a:lnTo>
                <a:lnTo>
                  <a:pt x="89897" y="0"/>
                </a:lnTo>
                <a:lnTo>
                  <a:pt x="85916" y="0"/>
                </a:lnTo>
                <a:close/>
                <a:moveTo>
                  <a:pt x="112824" y="0"/>
                </a:moveTo>
                <a:lnTo>
                  <a:pt x="27422" y="304800"/>
                </a:lnTo>
                <a:lnTo>
                  <a:pt x="31394" y="304800"/>
                </a:lnTo>
                <a:lnTo>
                  <a:pt x="116796" y="0"/>
                </a:lnTo>
                <a:lnTo>
                  <a:pt x="112824" y="0"/>
                </a:lnTo>
                <a:close/>
                <a:moveTo>
                  <a:pt x="139722" y="0"/>
                </a:moveTo>
                <a:lnTo>
                  <a:pt x="54321" y="304800"/>
                </a:lnTo>
                <a:lnTo>
                  <a:pt x="58293" y="304800"/>
                </a:lnTo>
                <a:lnTo>
                  <a:pt x="143694" y="0"/>
                </a:lnTo>
                <a:lnTo>
                  <a:pt x="139722" y="0"/>
                </a:lnTo>
                <a:close/>
                <a:moveTo>
                  <a:pt x="166630" y="0"/>
                </a:moveTo>
                <a:lnTo>
                  <a:pt x="81229" y="304800"/>
                </a:lnTo>
                <a:lnTo>
                  <a:pt x="85201" y="304800"/>
                </a:lnTo>
                <a:lnTo>
                  <a:pt x="170602" y="0"/>
                </a:lnTo>
                <a:lnTo>
                  <a:pt x="166630" y="0"/>
                </a:lnTo>
                <a:close/>
                <a:moveTo>
                  <a:pt x="193529" y="0"/>
                </a:moveTo>
                <a:lnTo>
                  <a:pt x="108128" y="304800"/>
                </a:lnTo>
                <a:lnTo>
                  <a:pt x="112100" y="304800"/>
                </a:lnTo>
                <a:lnTo>
                  <a:pt x="197501" y="0"/>
                </a:lnTo>
                <a:lnTo>
                  <a:pt x="193529" y="0"/>
                </a:lnTo>
                <a:close/>
                <a:moveTo>
                  <a:pt x="220437" y="0"/>
                </a:moveTo>
                <a:lnTo>
                  <a:pt x="135036" y="304800"/>
                </a:lnTo>
                <a:lnTo>
                  <a:pt x="139008" y="304800"/>
                </a:lnTo>
                <a:lnTo>
                  <a:pt x="224409" y="0"/>
                </a:lnTo>
                <a:lnTo>
                  <a:pt x="220437" y="0"/>
                </a:lnTo>
                <a:close/>
                <a:moveTo>
                  <a:pt x="247336" y="0"/>
                </a:moveTo>
                <a:lnTo>
                  <a:pt x="161935" y="304800"/>
                </a:lnTo>
                <a:lnTo>
                  <a:pt x="165906" y="304800"/>
                </a:lnTo>
                <a:lnTo>
                  <a:pt x="251308" y="0"/>
                </a:lnTo>
                <a:lnTo>
                  <a:pt x="247336" y="0"/>
                </a:lnTo>
                <a:close/>
                <a:moveTo>
                  <a:pt x="274234" y="0"/>
                </a:moveTo>
                <a:lnTo>
                  <a:pt x="188833" y="304800"/>
                </a:lnTo>
                <a:lnTo>
                  <a:pt x="192805" y="304800"/>
                </a:lnTo>
                <a:lnTo>
                  <a:pt x="278206" y="0"/>
                </a:lnTo>
                <a:lnTo>
                  <a:pt x="274234" y="0"/>
                </a:lnTo>
                <a:close/>
                <a:moveTo>
                  <a:pt x="304800" y="0"/>
                </a:moveTo>
                <a:lnTo>
                  <a:pt x="301142" y="0"/>
                </a:lnTo>
                <a:lnTo>
                  <a:pt x="215741" y="304800"/>
                </a:lnTo>
                <a:lnTo>
                  <a:pt x="219713" y="304800"/>
                </a:lnTo>
                <a:lnTo>
                  <a:pt x="304800" y="1133"/>
                </a:lnTo>
                <a:lnTo>
                  <a:pt x="304800" y="0"/>
                </a:lnTo>
                <a:close/>
                <a:moveTo>
                  <a:pt x="304800" y="82963"/>
                </a:moveTo>
                <a:lnTo>
                  <a:pt x="242640" y="304800"/>
                </a:lnTo>
                <a:lnTo>
                  <a:pt x="246612" y="304800"/>
                </a:lnTo>
                <a:lnTo>
                  <a:pt x="304800" y="97145"/>
                </a:lnTo>
                <a:lnTo>
                  <a:pt x="304800" y="82963"/>
                </a:lnTo>
                <a:close/>
                <a:moveTo>
                  <a:pt x="304800" y="178975"/>
                </a:moveTo>
                <a:lnTo>
                  <a:pt x="269548" y="304800"/>
                </a:lnTo>
                <a:lnTo>
                  <a:pt x="273520" y="304800"/>
                </a:lnTo>
                <a:lnTo>
                  <a:pt x="304800" y="193167"/>
                </a:lnTo>
                <a:lnTo>
                  <a:pt x="304800" y="178975"/>
                </a:lnTo>
                <a:close/>
                <a:moveTo>
                  <a:pt x="304800" y="274987"/>
                </a:moveTo>
                <a:lnTo>
                  <a:pt x="296447" y="304800"/>
                </a:lnTo>
                <a:lnTo>
                  <a:pt x="300419" y="304800"/>
                </a:lnTo>
                <a:lnTo>
                  <a:pt x="304800" y="289179"/>
                </a:lnTo>
                <a:lnTo>
                  <a:pt x="304800" y="274987"/>
                </a:lnTo>
                <a:close/>
              </a:path>
            </a:pathLst>
          </a:custGeom>
          <a:solidFill>
            <a:srgbClr val="BABABA"/>
          </a:solidFill>
          <a:ln>
            <a:noFill/>
          </a:ln>
        </p:spPr>
        <p:txBody>
          <a:bodyPr/>
          <a:lstStyle/>
          <a:p>
            <a:endParaRPr lang="en-US"/>
          </a:p>
        </p:txBody>
      </p:sp>
      <p:sp>
        <p:nvSpPr>
          <p:cNvPr id="523" name="Google Shape;523;p87"/>
          <p:cNvSpPr txBox="1"/>
          <p:nvPr/>
        </p:nvSpPr>
        <p:spPr>
          <a:xfrm>
            <a:off x="89400" y="1134000"/>
            <a:ext cx="27618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1600"/>
              <a:buFont typeface="Lato"/>
              <a:buChar char="​"/>
            </a:pPr>
            <a:r>
              <a:rPr lang="en" sz="1600" b="1" i="0" u="none" strike="noStrike" cap="none">
                <a:solidFill>
                  <a:schemeClr val="dk1"/>
                </a:solidFill>
                <a:latin typeface="Lato"/>
                <a:ea typeface="Lato"/>
                <a:cs typeface="Lato"/>
                <a:sym typeface="Lato"/>
              </a:rPr>
              <a:t>Child Services</a:t>
            </a:r>
            <a:endParaRPr sz="1400" b="0" i="0" u="none" strike="noStrike" cap="none">
              <a:solidFill>
                <a:schemeClr val="dk1"/>
              </a:solidFill>
              <a:latin typeface="Lato"/>
              <a:ea typeface="Lato"/>
              <a:cs typeface="Lato"/>
              <a:sym typeface="Lato"/>
            </a:endParaRPr>
          </a:p>
        </p:txBody>
      </p:sp>
      <p:pic>
        <p:nvPicPr>
          <p:cNvPr id="526" name="Google Shape;526;p87" descr="Image of children smiling"/>
          <p:cNvPicPr preferRelativeResize="0"/>
          <p:nvPr/>
        </p:nvPicPr>
        <p:blipFill rotWithShape="1">
          <a:blip r:embed="rId3">
            <a:alphaModFix/>
          </a:blip>
          <a:srcRect l="16638" r="16645"/>
          <a:stretch/>
        </p:blipFill>
        <p:spPr>
          <a:xfrm>
            <a:off x="547875" y="1593399"/>
            <a:ext cx="2204100" cy="2202300"/>
          </a:xfrm>
          <a:prstGeom prst="ellipse">
            <a:avLst/>
          </a:prstGeom>
          <a:noFill/>
          <a:ln>
            <a:noFill/>
          </a:ln>
        </p:spPr>
      </p:pic>
      <p:sp>
        <p:nvSpPr>
          <p:cNvPr id="532" name="Google Shape;532;p87"/>
          <p:cNvSpPr txBox="1"/>
          <p:nvPr/>
        </p:nvSpPr>
        <p:spPr>
          <a:xfrm>
            <a:off x="609000" y="3795700"/>
            <a:ext cx="1608600" cy="969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CE5C16"/>
              </a:buClr>
              <a:buSzPts val="4800"/>
              <a:buFont typeface="Arial"/>
              <a:buNone/>
            </a:pPr>
            <a:r>
              <a:rPr lang="en" sz="3600" b="1" i="0" u="none" strike="noStrike" cap="none">
                <a:solidFill>
                  <a:schemeClr val="dk1"/>
                </a:solidFill>
                <a:latin typeface="Lato"/>
                <a:ea typeface="Lato"/>
                <a:cs typeface="Lato"/>
                <a:sym typeface="Lato"/>
              </a:rPr>
              <a:t>99%</a:t>
            </a:r>
            <a:endParaRPr sz="3600" b="0" i="0" u="none" strike="noStrike" cap="none">
              <a:solidFill>
                <a:schemeClr val="dk1"/>
              </a:solidFill>
              <a:latin typeface="Lato"/>
              <a:ea typeface="Lato"/>
              <a:cs typeface="Lato"/>
              <a:sym typeface="Lato"/>
            </a:endParaRPr>
          </a:p>
          <a:p>
            <a:pPr marL="0" marR="0" lvl="0" indent="0" algn="ctr" rtl="0">
              <a:lnSpc>
                <a:spcPct val="100000"/>
              </a:lnSpc>
              <a:spcBef>
                <a:spcPts val="600"/>
              </a:spcBef>
              <a:spcAft>
                <a:spcPts val="0"/>
              </a:spcAft>
              <a:buClr>
                <a:srgbClr val="CE5C16"/>
              </a:buClr>
              <a:buSzPts val="1600"/>
              <a:buFont typeface="Arial"/>
              <a:buNone/>
            </a:pPr>
            <a:r>
              <a:rPr lang="en" sz="1100" b="1" i="0" u="none" strike="noStrike" cap="none">
                <a:solidFill>
                  <a:schemeClr val="dk1"/>
                </a:solidFill>
                <a:latin typeface="Lato"/>
                <a:ea typeface="Lato"/>
                <a:cs typeface="Lato"/>
                <a:sym typeface="Lato"/>
              </a:rPr>
              <a:t>Reduction in backlogs, </a:t>
            </a:r>
            <a:r>
              <a:rPr lang="en" sz="1100" b="1">
                <a:solidFill>
                  <a:schemeClr val="dk1"/>
                </a:solidFill>
                <a:latin typeface="Lato"/>
                <a:ea typeface="Lato"/>
                <a:cs typeface="Lato"/>
                <a:sym typeface="Lato"/>
              </a:rPr>
              <a:t>from 16,200 to 178</a:t>
            </a:r>
            <a:endParaRPr sz="1100" b="1">
              <a:solidFill>
                <a:schemeClr val="dk1"/>
              </a:solidFill>
              <a:latin typeface="Lato"/>
              <a:ea typeface="Lato"/>
              <a:cs typeface="Lato"/>
              <a:sym typeface="Lato"/>
            </a:endParaRPr>
          </a:p>
        </p:txBody>
      </p:sp>
      <p:sp>
        <p:nvSpPr>
          <p:cNvPr id="524" name="Google Shape;524;p87"/>
          <p:cNvSpPr txBox="1"/>
          <p:nvPr/>
        </p:nvSpPr>
        <p:spPr>
          <a:xfrm>
            <a:off x="2713125" y="1138825"/>
            <a:ext cx="32352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1600"/>
              <a:buFont typeface="Lato"/>
              <a:buChar char="​"/>
            </a:pPr>
            <a:r>
              <a:rPr lang="en" sz="1600" b="1" i="0" u="none" strike="noStrike" cap="none">
                <a:solidFill>
                  <a:schemeClr val="dk1"/>
                </a:solidFill>
                <a:latin typeface="Lato"/>
                <a:ea typeface="Lato"/>
                <a:cs typeface="Lato"/>
                <a:sym typeface="Lato"/>
              </a:rPr>
              <a:t>Transportation</a:t>
            </a:r>
            <a:endParaRPr sz="1400" b="0" i="0" u="none" strike="noStrike" cap="none">
              <a:solidFill>
                <a:schemeClr val="dk1"/>
              </a:solidFill>
              <a:latin typeface="Lato"/>
              <a:ea typeface="Lato"/>
              <a:cs typeface="Lato"/>
              <a:sym typeface="Lato"/>
            </a:endParaRPr>
          </a:p>
        </p:txBody>
      </p:sp>
      <p:pic>
        <p:nvPicPr>
          <p:cNvPr id="527" name="Google Shape;527;p87" descr="image of cars driving on highway"/>
          <p:cNvPicPr preferRelativeResize="0"/>
          <p:nvPr/>
        </p:nvPicPr>
        <p:blipFill rotWithShape="1">
          <a:blip r:embed="rId4">
            <a:alphaModFix/>
          </a:blip>
          <a:srcRect l="22249" r="22249"/>
          <a:stretch/>
        </p:blipFill>
        <p:spPr>
          <a:xfrm>
            <a:off x="3507950" y="1521400"/>
            <a:ext cx="2204100" cy="2204100"/>
          </a:xfrm>
          <a:prstGeom prst="ellipse">
            <a:avLst/>
          </a:prstGeom>
          <a:noFill/>
          <a:ln>
            <a:noFill/>
          </a:ln>
        </p:spPr>
      </p:pic>
      <p:sp>
        <p:nvSpPr>
          <p:cNvPr id="533" name="Google Shape;533;p87"/>
          <p:cNvSpPr txBox="1"/>
          <p:nvPr/>
        </p:nvSpPr>
        <p:spPr>
          <a:xfrm>
            <a:off x="3386000" y="3795700"/>
            <a:ext cx="2274600" cy="969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CE5C16"/>
              </a:buClr>
              <a:buSzPts val="4800"/>
              <a:buFont typeface="Arial"/>
              <a:buNone/>
            </a:pPr>
            <a:r>
              <a:rPr lang="en" sz="3600" b="1" i="0" u="none" strike="noStrike" cap="none">
                <a:solidFill>
                  <a:schemeClr val="dk1"/>
                </a:solidFill>
                <a:latin typeface="Lato"/>
                <a:ea typeface="Lato"/>
                <a:cs typeface="Lato"/>
                <a:sym typeface="Lato"/>
              </a:rPr>
              <a:t>1.3M</a:t>
            </a:r>
            <a:endParaRPr sz="3600" b="1" i="0" u="none" strike="noStrike" cap="none">
              <a:solidFill>
                <a:schemeClr val="dk1"/>
              </a:solidFill>
              <a:latin typeface="Lato"/>
              <a:ea typeface="Lato"/>
              <a:cs typeface="Lato"/>
              <a:sym typeface="Lato"/>
            </a:endParaRPr>
          </a:p>
          <a:p>
            <a:pPr marL="0" marR="0" lvl="0" indent="0" algn="ctr" rtl="0">
              <a:lnSpc>
                <a:spcPct val="100000"/>
              </a:lnSpc>
              <a:spcBef>
                <a:spcPts val="600"/>
              </a:spcBef>
              <a:spcAft>
                <a:spcPts val="0"/>
              </a:spcAft>
              <a:buClr>
                <a:srgbClr val="CE5C16"/>
              </a:buClr>
              <a:buSzPts val="1600"/>
              <a:buFont typeface="Arial"/>
              <a:buNone/>
            </a:pPr>
            <a:r>
              <a:rPr lang="en" sz="1100" b="1" i="0" u="none" strike="noStrike" cap="none">
                <a:solidFill>
                  <a:schemeClr val="dk1"/>
                </a:solidFill>
                <a:latin typeface="Lato"/>
                <a:ea typeface="Lato"/>
                <a:cs typeface="Lato"/>
                <a:sym typeface="Lato"/>
              </a:rPr>
              <a:t>Hours saved annually</a:t>
            </a:r>
            <a:r>
              <a:rPr lang="en" sz="1100" b="1">
                <a:solidFill>
                  <a:schemeClr val="dk1"/>
                </a:solidFill>
                <a:latin typeface="Lato"/>
                <a:ea typeface="Lato"/>
                <a:cs typeface="Lato"/>
                <a:sym typeface="Lato"/>
              </a:rPr>
              <a:t>; average MVD visits under 30 minutes</a:t>
            </a:r>
            <a:endParaRPr sz="1100" b="1">
              <a:solidFill>
                <a:schemeClr val="dk1"/>
              </a:solidFill>
              <a:latin typeface="Lato"/>
              <a:ea typeface="Lato"/>
              <a:cs typeface="Lato"/>
              <a:sym typeface="Lato"/>
            </a:endParaRPr>
          </a:p>
        </p:txBody>
      </p:sp>
      <p:sp>
        <p:nvSpPr>
          <p:cNvPr id="525" name="Google Shape;525;p87"/>
          <p:cNvSpPr txBox="1"/>
          <p:nvPr/>
        </p:nvSpPr>
        <p:spPr>
          <a:xfrm>
            <a:off x="5895875" y="1134000"/>
            <a:ext cx="33969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Quattrocento Sans"/>
              <a:buNone/>
            </a:pPr>
            <a:r>
              <a:rPr lang="en" sz="1600" b="1" i="0" u="none" strike="noStrike" cap="none">
                <a:solidFill>
                  <a:schemeClr val="dk1"/>
                </a:solidFill>
                <a:latin typeface="Lato"/>
                <a:ea typeface="Lato"/>
                <a:cs typeface="Lato"/>
                <a:sym typeface="Lato"/>
              </a:rPr>
              <a:t>Environmental Quality</a:t>
            </a:r>
            <a:endParaRPr sz="1400" b="0" i="0" u="none" strike="noStrike" cap="none">
              <a:solidFill>
                <a:schemeClr val="dk1"/>
              </a:solidFill>
              <a:latin typeface="Lato"/>
              <a:ea typeface="Lato"/>
              <a:cs typeface="Lato"/>
              <a:sym typeface="Lato"/>
            </a:endParaRPr>
          </a:p>
        </p:txBody>
      </p:sp>
      <p:grpSp>
        <p:nvGrpSpPr>
          <p:cNvPr id="528" name="Google Shape;528;p87" descr="Image of Department of Environmental Quality website"/>
          <p:cNvGrpSpPr/>
          <p:nvPr/>
        </p:nvGrpSpPr>
        <p:grpSpPr>
          <a:xfrm>
            <a:off x="6516443" y="1429983"/>
            <a:ext cx="2274588" cy="2365796"/>
            <a:chOff x="6330587" y="1786114"/>
            <a:chExt cx="2393547" cy="2469000"/>
          </a:xfrm>
        </p:grpSpPr>
        <p:sp>
          <p:nvSpPr>
            <p:cNvPr id="529" name="Google Shape;529;p87"/>
            <p:cNvSpPr/>
            <p:nvPr/>
          </p:nvSpPr>
          <p:spPr>
            <a:xfrm>
              <a:off x="6346634" y="1860172"/>
              <a:ext cx="2377500" cy="2377500"/>
            </a:xfrm>
            <a:prstGeom prst="ellipse">
              <a:avLst/>
            </a:prstGeom>
            <a:solidFill>
              <a:srgbClr val="E6E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pic>
          <p:nvPicPr>
            <p:cNvPr id="530" name="Google Shape;530;p87" descr="Welcome to myDEQ | ADEQ Arizona Department of Environmental Quality"/>
            <p:cNvPicPr preferRelativeResize="0"/>
            <p:nvPr/>
          </p:nvPicPr>
          <p:blipFill rotWithShape="1">
            <a:blip r:embed="rId5">
              <a:alphaModFix/>
            </a:blip>
            <a:srcRect l="-2103" t="-17030" r="9425" b="-16749"/>
            <a:stretch/>
          </p:blipFill>
          <p:spPr>
            <a:xfrm>
              <a:off x="6330587" y="1786114"/>
              <a:ext cx="2386200" cy="2469000"/>
            </a:xfrm>
            <a:prstGeom prst="ellipse">
              <a:avLst/>
            </a:prstGeom>
            <a:noFill/>
            <a:ln>
              <a:noFill/>
            </a:ln>
          </p:spPr>
        </p:pic>
      </p:grpSp>
      <p:sp>
        <p:nvSpPr>
          <p:cNvPr id="531" name="Google Shape;531;p87"/>
          <p:cNvSpPr txBox="1"/>
          <p:nvPr/>
        </p:nvSpPr>
        <p:spPr>
          <a:xfrm>
            <a:off x="6408125" y="3845450"/>
            <a:ext cx="2372400" cy="969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CE5C16"/>
              </a:buClr>
              <a:buSzPts val="4800"/>
              <a:buFont typeface="Arial"/>
              <a:buNone/>
            </a:pPr>
            <a:r>
              <a:rPr lang="en" sz="3600" b="1" i="0" u="none" strike="noStrike" cap="none">
                <a:solidFill>
                  <a:schemeClr val="dk1"/>
                </a:solidFill>
                <a:latin typeface="Lato"/>
                <a:ea typeface="Lato"/>
                <a:cs typeface="Lato"/>
                <a:sym typeface="Lato"/>
              </a:rPr>
              <a:t>97%</a:t>
            </a:r>
            <a:endParaRPr sz="3600" b="1" i="0" u="none" strike="noStrike" cap="none">
              <a:solidFill>
                <a:schemeClr val="dk1"/>
              </a:solidFill>
              <a:latin typeface="Lato"/>
              <a:ea typeface="Lato"/>
              <a:cs typeface="Lato"/>
              <a:sym typeface="Lato"/>
            </a:endParaRPr>
          </a:p>
          <a:p>
            <a:pPr marL="0" marR="0" lvl="0" indent="0" algn="ctr" rtl="0">
              <a:lnSpc>
                <a:spcPct val="100000"/>
              </a:lnSpc>
              <a:spcBef>
                <a:spcPts val="600"/>
              </a:spcBef>
              <a:spcAft>
                <a:spcPts val="0"/>
              </a:spcAft>
              <a:buClr>
                <a:srgbClr val="CE5C16"/>
              </a:buClr>
              <a:buSzPts val="1600"/>
              <a:buFont typeface="Arial"/>
              <a:buNone/>
            </a:pPr>
            <a:r>
              <a:rPr lang="en" sz="1100" b="1" i="0" u="none" strike="noStrike" cap="none">
                <a:solidFill>
                  <a:schemeClr val="dk1"/>
                </a:solidFill>
                <a:latin typeface="Lato"/>
                <a:ea typeface="Lato"/>
                <a:cs typeface="Lato"/>
                <a:sym typeface="Lato"/>
              </a:rPr>
              <a:t>Faster issue recognition</a:t>
            </a:r>
            <a:r>
              <a:rPr lang="en" sz="1100" b="1">
                <a:solidFill>
                  <a:schemeClr val="dk1"/>
                </a:solidFill>
                <a:latin typeface="Lato"/>
                <a:ea typeface="Lato"/>
                <a:cs typeface="Lato"/>
                <a:sym typeface="Lato"/>
              </a:rPr>
              <a:t>; 25% of services online</a:t>
            </a:r>
            <a:endParaRPr sz="1100" b="1">
              <a:solidFill>
                <a:schemeClr val="dk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8"/>
          <p:cNvSpPr txBox="1">
            <a:spLocks noGrp="1"/>
          </p:cNvSpPr>
          <p:nvPr>
            <p:ph type="title"/>
          </p:nvPr>
        </p:nvSpPr>
        <p:spPr>
          <a:xfrm>
            <a:off x="126025" y="105275"/>
            <a:ext cx="8520600" cy="5727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2700"/>
              <a:buFont typeface="Arial"/>
              <a:buNone/>
            </a:pPr>
            <a:r>
              <a:rPr lang="en" b="1"/>
              <a:t> Behavior Change &amp; Business Impact</a:t>
            </a:r>
            <a:endParaRPr/>
          </a:p>
        </p:txBody>
      </p:sp>
      <p:sp>
        <p:nvSpPr>
          <p:cNvPr id="552" name="Google Shape;552;p88"/>
          <p:cNvSpPr txBox="1"/>
          <p:nvPr/>
        </p:nvSpPr>
        <p:spPr>
          <a:xfrm>
            <a:off x="396825" y="1002675"/>
            <a:ext cx="5230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Lexend"/>
                <a:ea typeface="Lexend"/>
                <a:cs typeface="Lexend"/>
                <a:sym typeface="Lexend"/>
              </a:rPr>
              <a:t>Since implementing AMS</a:t>
            </a:r>
            <a:endParaRPr sz="2400" b="1" i="0" u="none" strike="noStrike" cap="none">
              <a:solidFill>
                <a:schemeClr val="dk1"/>
              </a:solidFill>
              <a:latin typeface="Lexend"/>
              <a:ea typeface="Lexend"/>
              <a:cs typeface="Lexend"/>
              <a:sym typeface="Lexend"/>
            </a:endParaRPr>
          </a:p>
        </p:txBody>
      </p:sp>
      <p:sp>
        <p:nvSpPr>
          <p:cNvPr id="543" name="Google Shape;543;p88"/>
          <p:cNvSpPr txBox="1"/>
          <p:nvPr/>
        </p:nvSpPr>
        <p:spPr>
          <a:xfrm>
            <a:off x="541751" y="1761303"/>
            <a:ext cx="2087100" cy="1028700"/>
          </a:xfrm>
          <a:prstGeom prst="rect">
            <a:avLst/>
          </a:prstGeom>
          <a:no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rgbClr val="0C0C0C"/>
                </a:solidFill>
                <a:latin typeface="Lexend"/>
                <a:ea typeface="Lexend"/>
                <a:cs typeface="Lexend"/>
                <a:sym typeface="Lexend"/>
              </a:rPr>
              <a:t>The number of </a:t>
            </a:r>
            <a:endParaRPr sz="1400" i="0" u="none" strike="noStrike" cap="none">
              <a:solidFill>
                <a:srgbClr val="0C0C0C"/>
              </a:solidFill>
              <a:latin typeface="Lexend"/>
              <a:ea typeface="Lexend"/>
              <a:cs typeface="Lexend"/>
              <a:sym typeface="Lexend"/>
            </a:endParaRPr>
          </a:p>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rgbClr val="0C0C0C"/>
                </a:solidFill>
                <a:latin typeface="Lexend"/>
                <a:ea typeface="Lexend"/>
                <a:cs typeface="Lexend"/>
                <a:sym typeface="Lexend"/>
              </a:rPr>
              <a:t>people who feel they receive recognition for their work has risen by</a:t>
            </a:r>
            <a:endParaRPr sz="1400" i="0" u="none" strike="noStrike" cap="none">
              <a:solidFill>
                <a:srgbClr val="0C0C0C"/>
              </a:solidFill>
              <a:latin typeface="Lexend"/>
              <a:ea typeface="Lexend"/>
              <a:cs typeface="Lexend"/>
              <a:sym typeface="Lexend"/>
            </a:endParaRPr>
          </a:p>
        </p:txBody>
      </p:sp>
      <p:sp>
        <p:nvSpPr>
          <p:cNvPr id="545" name="Google Shape;545;p88"/>
          <p:cNvSpPr txBox="1"/>
          <p:nvPr/>
        </p:nvSpPr>
        <p:spPr>
          <a:xfrm>
            <a:off x="542503" y="2790010"/>
            <a:ext cx="2085600" cy="381000"/>
          </a:xfrm>
          <a:prstGeom prst="rect">
            <a:avLst/>
          </a:prstGeom>
          <a:noFill/>
          <a:ln>
            <a:noFill/>
          </a:ln>
        </p:spPr>
        <p:txBody>
          <a:bodyPr spcFirstLastPara="1" wrap="square" lIns="0" tIns="43200" rIns="0" bIns="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0C0C0C"/>
                </a:solidFill>
                <a:latin typeface="Lexend"/>
                <a:ea typeface="Lexend"/>
                <a:cs typeface="Lexend"/>
                <a:sym typeface="Lexend"/>
              </a:rPr>
              <a:t>33%</a:t>
            </a:r>
            <a:endParaRPr sz="1400" i="0" u="none" strike="noStrike" cap="none">
              <a:solidFill>
                <a:srgbClr val="0C0C0C"/>
              </a:solidFill>
              <a:latin typeface="Lexend"/>
              <a:ea typeface="Lexend"/>
              <a:cs typeface="Lexend"/>
              <a:sym typeface="Lexend"/>
            </a:endParaRPr>
          </a:p>
        </p:txBody>
      </p:sp>
      <p:sp>
        <p:nvSpPr>
          <p:cNvPr id="544" name="Google Shape;544;p88"/>
          <p:cNvSpPr txBox="1"/>
          <p:nvPr/>
        </p:nvSpPr>
        <p:spPr>
          <a:xfrm>
            <a:off x="802157" y="4286960"/>
            <a:ext cx="1566300" cy="257100"/>
          </a:xfrm>
          <a:prstGeom prst="rect">
            <a:avLst/>
          </a:prstGeom>
          <a:noFill/>
          <a:ln>
            <a:noFill/>
          </a:ln>
        </p:spPr>
        <p:txBody>
          <a:bodyPr spcFirstLastPara="1" wrap="square" lIns="0" tIns="18000" rIns="0" bIns="0" anchor="t" anchorCtr="0">
            <a:noAutofit/>
          </a:bodyPr>
          <a:lstStyle/>
          <a:p>
            <a:pPr marL="0" marR="0" lvl="0" indent="0" algn="ctr" rtl="0">
              <a:lnSpc>
                <a:spcPct val="150000"/>
              </a:lnSpc>
              <a:spcBef>
                <a:spcPts val="0"/>
              </a:spcBef>
              <a:spcAft>
                <a:spcPts val="0"/>
              </a:spcAft>
              <a:buClr>
                <a:srgbClr val="000000"/>
              </a:buClr>
              <a:buSzPts val="1350"/>
              <a:buFont typeface="Arial"/>
              <a:buNone/>
            </a:pPr>
            <a:r>
              <a:rPr lang="en" sz="1350" b="1" i="0" u="none" strike="noStrike" cap="none">
                <a:solidFill>
                  <a:srgbClr val="0C0C0C"/>
                </a:solidFill>
                <a:latin typeface="Lexend"/>
                <a:ea typeface="Lexend"/>
                <a:cs typeface="Lexend"/>
                <a:sym typeface="Lexend"/>
              </a:rPr>
              <a:t>Recognition</a:t>
            </a:r>
            <a:endParaRPr sz="1400" i="0" u="none" strike="noStrike" cap="none">
              <a:solidFill>
                <a:srgbClr val="0C0C0C"/>
              </a:solidFill>
              <a:latin typeface="Lexend"/>
              <a:ea typeface="Lexend"/>
              <a:cs typeface="Lexend"/>
              <a:sym typeface="Lexend"/>
            </a:endParaRPr>
          </a:p>
        </p:txBody>
      </p:sp>
      <p:sp>
        <p:nvSpPr>
          <p:cNvPr id="542" name="Google Shape;542;p88">
            <a:extLst>
              <a:ext uri="{C183D7F6-B498-43B3-948B-1728B52AA6E4}">
                <adec:decorative xmlns:adec="http://schemas.microsoft.com/office/drawing/2017/decorative" val="1"/>
              </a:ext>
            </a:extLst>
          </p:cNvPr>
          <p:cNvSpPr/>
          <p:nvPr/>
        </p:nvSpPr>
        <p:spPr>
          <a:xfrm>
            <a:off x="766100" y="3359701"/>
            <a:ext cx="1566646" cy="1427710"/>
          </a:xfrm>
          <a:custGeom>
            <a:avLst/>
            <a:gdLst/>
            <a:ahLst/>
            <a:cxnLst/>
            <a:rect l="l" t="t" r="r" b="b"/>
            <a:pathLst>
              <a:path w="304795" h="288572" extrusionOk="0">
                <a:moveTo>
                  <a:pt x="263935" y="283855"/>
                </a:moveTo>
                <a:lnTo>
                  <a:pt x="232179" y="282359"/>
                </a:lnTo>
                <a:cubicBezTo>
                  <a:pt x="242295" y="276130"/>
                  <a:pt x="251734" y="268776"/>
                  <a:pt x="260211" y="260299"/>
                </a:cubicBezTo>
                <a:cubicBezTo>
                  <a:pt x="319657" y="200854"/>
                  <a:pt x="319657" y="104118"/>
                  <a:pt x="260211" y="44672"/>
                </a:cubicBezTo>
                <a:cubicBezTo>
                  <a:pt x="231407" y="15859"/>
                  <a:pt x="193127" y="0"/>
                  <a:pt x="152398" y="0"/>
                </a:cubicBezTo>
                <a:cubicBezTo>
                  <a:pt x="111669" y="0"/>
                  <a:pt x="73378" y="15859"/>
                  <a:pt x="44584" y="44663"/>
                </a:cubicBezTo>
                <a:cubicBezTo>
                  <a:pt x="-14861" y="104108"/>
                  <a:pt x="-14861" y="200844"/>
                  <a:pt x="44584" y="260290"/>
                </a:cubicBezTo>
                <a:cubicBezTo>
                  <a:pt x="45508" y="261214"/>
                  <a:pt x="46994" y="261214"/>
                  <a:pt x="47918" y="260290"/>
                </a:cubicBezTo>
                <a:cubicBezTo>
                  <a:pt x="48842" y="259366"/>
                  <a:pt x="48842" y="257880"/>
                  <a:pt x="47918" y="256956"/>
                </a:cubicBezTo>
                <a:cubicBezTo>
                  <a:pt x="-9689" y="199349"/>
                  <a:pt x="-9689" y="105604"/>
                  <a:pt x="47918" y="47996"/>
                </a:cubicBezTo>
                <a:cubicBezTo>
                  <a:pt x="75826" y="20088"/>
                  <a:pt x="112926" y="4724"/>
                  <a:pt x="152398" y="4724"/>
                </a:cubicBezTo>
                <a:cubicBezTo>
                  <a:pt x="191869" y="4724"/>
                  <a:pt x="228969" y="20088"/>
                  <a:pt x="256877" y="47996"/>
                </a:cubicBezTo>
                <a:cubicBezTo>
                  <a:pt x="314485" y="105604"/>
                  <a:pt x="314485" y="199349"/>
                  <a:pt x="256877" y="256956"/>
                </a:cubicBezTo>
                <a:cubicBezTo>
                  <a:pt x="248733" y="265090"/>
                  <a:pt x="239685" y="272167"/>
                  <a:pt x="229988" y="278168"/>
                </a:cubicBezTo>
                <a:lnTo>
                  <a:pt x="244676" y="250212"/>
                </a:lnTo>
                <a:cubicBezTo>
                  <a:pt x="245285" y="249060"/>
                  <a:pt x="244838" y="247631"/>
                  <a:pt x="243685" y="247021"/>
                </a:cubicBezTo>
                <a:cubicBezTo>
                  <a:pt x="242942" y="246631"/>
                  <a:pt x="242085" y="246678"/>
                  <a:pt x="241409" y="247069"/>
                </a:cubicBezTo>
                <a:cubicBezTo>
                  <a:pt x="241037" y="247288"/>
                  <a:pt x="240713" y="247602"/>
                  <a:pt x="240494" y="248021"/>
                </a:cubicBezTo>
                <a:lnTo>
                  <a:pt x="221997" y="283245"/>
                </a:lnTo>
                <a:cubicBezTo>
                  <a:pt x="221625" y="283959"/>
                  <a:pt x="221635" y="284817"/>
                  <a:pt x="222035" y="285512"/>
                </a:cubicBezTo>
                <a:cubicBezTo>
                  <a:pt x="222435" y="286207"/>
                  <a:pt x="223168" y="286655"/>
                  <a:pt x="223968" y="286693"/>
                </a:cubicBezTo>
                <a:lnTo>
                  <a:pt x="263707" y="288569"/>
                </a:lnTo>
                <a:cubicBezTo>
                  <a:pt x="265002" y="288627"/>
                  <a:pt x="266117" y="287617"/>
                  <a:pt x="266174" y="286322"/>
                </a:cubicBezTo>
                <a:cubicBezTo>
                  <a:pt x="266250" y="285017"/>
                  <a:pt x="265240" y="283912"/>
                  <a:pt x="263935" y="283855"/>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88">
            <a:extLst>
              <a:ext uri="{C183D7F6-B498-43B3-948B-1728B52AA6E4}">
                <adec:decorative xmlns:adec="http://schemas.microsoft.com/office/drawing/2017/decorative" val="0"/>
              </a:ext>
            </a:extLst>
          </p:cNvPr>
          <p:cNvSpPr txBox="1"/>
          <p:nvPr/>
        </p:nvSpPr>
        <p:spPr>
          <a:xfrm>
            <a:off x="3522650" y="1761288"/>
            <a:ext cx="2271600" cy="1028700"/>
          </a:xfrm>
          <a:prstGeom prst="rect">
            <a:avLst/>
          </a:prstGeom>
          <a:no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rgbClr val="0C0C0C"/>
                </a:solidFill>
                <a:latin typeface="Lexend"/>
                <a:ea typeface="Lexend"/>
                <a:cs typeface="Lexend"/>
                <a:sym typeface="Lexend"/>
              </a:rPr>
              <a:t>Agency teams track and use metrics related to their core processes and customers</a:t>
            </a:r>
            <a:endParaRPr sz="1400" i="0" u="none" strike="noStrike" cap="none">
              <a:solidFill>
                <a:srgbClr val="0C0C0C"/>
              </a:solidFill>
              <a:latin typeface="Lexend"/>
              <a:ea typeface="Lexend"/>
              <a:cs typeface="Lexend"/>
              <a:sym typeface="Lexend"/>
            </a:endParaRPr>
          </a:p>
        </p:txBody>
      </p:sp>
      <p:sp>
        <p:nvSpPr>
          <p:cNvPr id="549" name="Google Shape;549;p88"/>
          <p:cNvSpPr txBox="1"/>
          <p:nvPr/>
        </p:nvSpPr>
        <p:spPr>
          <a:xfrm>
            <a:off x="3615652" y="2843195"/>
            <a:ext cx="2085600" cy="381000"/>
          </a:xfrm>
          <a:prstGeom prst="rect">
            <a:avLst/>
          </a:prstGeom>
          <a:noFill/>
          <a:ln>
            <a:noFill/>
          </a:ln>
        </p:spPr>
        <p:txBody>
          <a:bodyPr spcFirstLastPara="1" wrap="square" lIns="0" tIns="43200" rIns="0" bIns="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0C0C0C"/>
                </a:solidFill>
                <a:latin typeface="Lexend"/>
                <a:ea typeface="Lexend"/>
                <a:cs typeface="Lexend"/>
                <a:sym typeface="Lexend"/>
              </a:rPr>
              <a:t>62%</a:t>
            </a:r>
            <a:endParaRPr sz="1400" i="0" u="none" strike="noStrike" cap="none">
              <a:solidFill>
                <a:srgbClr val="0C0C0C"/>
              </a:solidFill>
              <a:latin typeface="Lexend"/>
              <a:ea typeface="Lexend"/>
              <a:cs typeface="Lexend"/>
              <a:sym typeface="Lexend"/>
            </a:endParaRPr>
          </a:p>
        </p:txBody>
      </p:sp>
      <p:sp>
        <p:nvSpPr>
          <p:cNvPr id="548" name="Google Shape;548;p88"/>
          <p:cNvSpPr txBox="1"/>
          <p:nvPr/>
        </p:nvSpPr>
        <p:spPr>
          <a:xfrm>
            <a:off x="3788839" y="4286942"/>
            <a:ext cx="1566300" cy="257100"/>
          </a:xfrm>
          <a:prstGeom prst="rect">
            <a:avLst/>
          </a:prstGeom>
          <a:noFill/>
          <a:ln>
            <a:noFill/>
          </a:ln>
        </p:spPr>
        <p:txBody>
          <a:bodyPr spcFirstLastPara="1" wrap="square" lIns="0" tIns="18000" rIns="0" bIns="0" anchor="t" anchorCtr="0">
            <a:noAutofit/>
          </a:bodyPr>
          <a:lstStyle/>
          <a:p>
            <a:pPr marL="0" marR="0" lvl="0" indent="0" algn="ctr" rtl="0">
              <a:lnSpc>
                <a:spcPct val="150000"/>
              </a:lnSpc>
              <a:spcBef>
                <a:spcPts val="0"/>
              </a:spcBef>
              <a:spcAft>
                <a:spcPts val="0"/>
              </a:spcAft>
              <a:buClr>
                <a:srgbClr val="000000"/>
              </a:buClr>
              <a:buSzPts val="1350"/>
              <a:buFont typeface="Arial"/>
              <a:buNone/>
            </a:pPr>
            <a:r>
              <a:rPr lang="en" sz="1350" b="1" i="0" u="none" strike="noStrike" cap="none">
                <a:solidFill>
                  <a:srgbClr val="0C0C0C"/>
                </a:solidFill>
                <a:latin typeface="Lexend"/>
                <a:ea typeface="Lexend"/>
                <a:cs typeface="Lexend"/>
                <a:sym typeface="Lexend"/>
              </a:rPr>
              <a:t>Metrics</a:t>
            </a:r>
            <a:endParaRPr sz="1400" i="0" u="none" strike="noStrike" cap="none">
              <a:solidFill>
                <a:srgbClr val="0C0C0C"/>
              </a:solidFill>
              <a:latin typeface="Lexend"/>
              <a:ea typeface="Lexend"/>
              <a:cs typeface="Lexend"/>
              <a:sym typeface="Lexend"/>
            </a:endParaRPr>
          </a:p>
        </p:txBody>
      </p:sp>
      <p:sp>
        <p:nvSpPr>
          <p:cNvPr id="554" name="Google Shape;554;p88">
            <a:extLst>
              <a:ext uri="{C183D7F6-B498-43B3-948B-1728B52AA6E4}">
                <adec:decorative xmlns:adec="http://schemas.microsoft.com/office/drawing/2017/decorative" val="1"/>
              </a:ext>
            </a:extLst>
          </p:cNvPr>
          <p:cNvSpPr/>
          <p:nvPr/>
        </p:nvSpPr>
        <p:spPr>
          <a:xfrm>
            <a:off x="3788675" y="3359701"/>
            <a:ext cx="1566646" cy="1427710"/>
          </a:xfrm>
          <a:custGeom>
            <a:avLst/>
            <a:gdLst/>
            <a:ahLst/>
            <a:cxnLst/>
            <a:rect l="l" t="t" r="r" b="b"/>
            <a:pathLst>
              <a:path w="304795" h="288572" extrusionOk="0">
                <a:moveTo>
                  <a:pt x="263935" y="283855"/>
                </a:moveTo>
                <a:lnTo>
                  <a:pt x="232179" y="282359"/>
                </a:lnTo>
                <a:cubicBezTo>
                  <a:pt x="242295" y="276130"/>
                  <a:pt x="251734" y="268776"/>
                  <a:pt x="260211" y="260299"/>
                </a:cubicBezTo>
                <a:cubicBezTo>
                  <a:pt x="319657" y="200854"/>
                  <a:pt x="319657" y="104118"/>
                  <a:pt x="260211" y="44672"/>
                </a:cubicBezTo>
                <a:cubicBezTo>
                  <a:pt x="231407" y="15859"/>
                  <a:pt x="193127" y="0"/>
                  <a:pt x="152398" y="0"/>
                </a:cubicBezTo>
                <a:cubicBezTo>
                  <a:pt x="111669" y="0"/>
                  <a:pt x="73378" y="15859"/>
                  <a:pt x="44584" y="44663"/>
                </a:cubicBezTo>
                <a:cubicBezTo>
                  <a:pt x="-14861" y="104108"/>
                  <a:pt x="-14861" y="200844"/>
                  <a:pt x="44584" y="260290"/>
                </a:cubicBezTo>
                <a:cubicBezTo>
                  <a:pt x="45508" y="261214"/>
                  <a:pt x="46994" y="261214"/>
                  <a:pt x="47918" y="260290"/>
                </a:cubicBezTo>
                <a:cubicBezTo>
                  <a:pt x="48842" y="259366"/>
                  <a:pt x="48842" y="257880"/>
                  <a:pt x="47918" y="256956"/>
                </a:cubicBezTo>
                <a:cubicBezTo>
                  <a:pt x="-9689" y="199349"/>
                  <a:pt x="-9689" y="105604"/>
                  <a:pt x="47918" y="47996"/>
                </a:cubicBezTo>
                <a:cubicBezTo>
                  <a:pt x="75826" y="20088"/>
                  <a:pt x="112926" y="4724"/>
                  <a:pt x="152398" y="4724"/>
                </a:cubicBezTo>
                <a:cubicBezTo>
                  <a:pt x="191869" y="4724"/>
                  <a:pt x="228969" y="20088"/>
                  <a:pt x="256877" y="47996"/>
                </a:cubicBezTo>
                <a:cubicBezTo>
                  <a:pt x="314485" y="105604"/>
                  <a:pt x="314485" y="199349"/>
                  <a:pt x="256877" y="256956"/>
                </a:cubicBezTo>
                <a:cubicBezTo>
                  <a:pt x="248733" y="265090"/>
                  <a:pt x="239685" y="272167"/>
                  <a:pt x="229988" y="278168"/>
                </a:cubicBezTo>
                <a:lnTo>
                  <a:pt x="244676" y="250212"/>
                </a:lnTo>
                <a:cubicBezTo>
                  <a:pt x="245285" y="249060"/>
                  <a:pt x="244838" y="247631"/>
                  <a:pt x="243685" y="247021"/>
                </a:cubicBezTo>
                <a:cubicBezTo>
                  <a:pt x="242942" y="246631"/>
                  <a:pt x="242085" y="246678"/>
                  <a:pt x="241409" y="247069"/>
                </a:cubicBezTo>
                <a:cubicBezTo>
                  <a:pt x="241037" y="247288"/>
                  <a:pt x="240713" y="247602"/>
                  <a:pt x="240494" y="248021"/>
                </a:cubicBezTo>
                <a:lnTo>
                  <a:pt x="221997" y="283245"/>
                </a:lnTo>
                <a:cubicBezTo>
                  <a:pt x="221625" y="283959"/>
                  <a:pt x="221635" y="284817"/>
                  <a:pt x="222035" y="285512"/>
                </a:cubicBezTo>
                <a:cubicBezTo>
                  <a:pt x="222435" y="286207"/>
                  <a:pt x="223168" y="286655"/>
                  <a:pt x="223968" y="286693"/>
                </a:cubicBezTo>
                <a:lnTo>
                  <a:pt x="263707" y="288569"/>
                </a:lnTo>
                <a:cubicBezTo>
                  <a:pt x="265002" y="288627"/>
                  <a:pt x="266117" y="287617"/>
                  <a:pt x="266174" y="286322"/>
                </a:cubicBezTo>
                <a:cubicBezTo>
                  <a:pt x="266250" y="285017"/>
                  <a:pt x="265240" y="283912"/>
                  <a:pt x="263935" y="283855"/>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88"/>
          <p:cNvSpPr txBox="1"/>
          <p:nvPr/>
        </p:nvSpPr>
        <p:spPr>
          <a:xfrm>
            <a:off x="6605099" y="1761300"/>
            <a:ext cx="2227200" cy="771600"/>
          </a:xfrm>
          <a:prstGeom prst="rect">
            <a:avLst/>
          </a:prstGeom>
          <a:no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i="0" u="none" strike="noStrike" cap="none">
                <a:solidFill>
                  <a:srgbClr val="0C0C0C"/>
                </a:solidFill>
                <a:latin typeface="Lexend"/>
                <a:ea typeface="Lexend"/>
                <a:cs typeface="Lexend"/>
                <a:sym typeface="Lexend"/>
              </a:rPr>
              <a:t>Agency teams know who their main customers are and what they value</a:t>
            </a:r>
            <a:endParaRPr sz="1400" i="0" u="none" strike="noStrike" cap="none">
              <a:solidFill>
                <a:srgbClr val="0C0C0C"/>
              </a:solidFill>
              <a:latin typeface="Lexend"/>
              <a:ea typeface="Lexend"/>
              <a:cs typeface="Lexend"/>
              <a:sym typeface="Lexend"/>
            </a:endParaRPr>
          </a:p>
        </p:txBody>
      </p:sp>
      <p:sp>
        <p:nvSpPr>
          <p:cNvPr id="540" name="Google Shape;540;p88"/>
          <p:cNvSpPr txBox="1"/>
          <p:nvPr/>
        </p:nvSpPr>
        <p:spPr>
          <a:xfrm>
            <a:off x="6513296" y="2843196"/>
            <a:ext cx="2085600" cy="381000"/>
          </a:xfrm>
          <a:prstGeom prst="rect">
            <a:avLst/>
          </a:prstGeom>
          <a:noFill/>
          <a:ln>
            <a:noFill/>
          </a:ln>
        </p:spPr>
        <p:txBody>
          <a:bodyPr spcFirstLastPara="1" wrap="square" lIns="0" tIns="43200" rIns="0" bIns="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0C0C0C"/>
                </a:solidFill>
                <a:latin typeface="Lexend"/>
                <a:ea typeface="Lexend"/>
                <a:cs typeface="Lexend"/>
                <a:sym typeface="Lexend"/>
              </a:rPr>
              <a:t>63%</a:t>
            </a:r>
            <a:endParaRPr sz="1400" i="0" u="none" strike="noStrike" cap="none">
              <a:solidFill>
                <a:srgbClr val="0C0C0C"/>
              </a:solidFill>
              <a:latin typeface="Lexend"/>
              <a:ea typeface="Lexend"/>
              <a:cs typeface="Lexend"/>
              <a:sym typeface="Lexend"/>
            </a:endParaRPr>
          </a:p>
        </p:txBody>
      </p:sp>
      <p:sp>
        <p:nvSpPr>
          <p:cNvPr id="539" name="Google Shape;539;p88"/>
          <p:cNvSpPr txBox="1"/>
          <p:nvPr/>
        </p:nvSpPr>
        <p:spPr>
          <a:xfrm>
            <a:off x="6650176" y="4286962"/>
            <a:ext cx="1566300" cy="257100"/>
          </a:xfrm>
          <a:prstGeom prst="rect">
            <a:avLst/>
          </a:prstGeom>
          <a:noFill/>
          <a:ln>
            <a:noFill/>
          </a:ln>
        </p:spPr>
        <p:txBody>
          <a:bodyPr spcFirstLastPara="1" wrap="square" lIns="0" tIns="18000" rIns="0" bIns="0" anchor="t" anchorCtr="0">
            <a:noAutofit/>
          </a:bodyPr>
          <a:lstStyle/>
          <a:p>
            <a:pPr marL="0" marR="0" lvl="0" indent="0" algn="ctr" rtl="0">
              <a:lnSpc>
                <a:spcPct val="150000"/>
              </a:lnSpc>
              <a:spcBef>
                <a:spcPts val="0"/>
              </a:spcBef>
              <a:spcAft>
                <a:spcPts val="0"/>
              </a:spcAft>
              <a:buClr>
                <a:srgbClr val="000000"/>
              </a:buClr>
              <a:buSzPts val="1350"/>
              <a:buFont typeface="Arial"/>
              <a:buNone/>
            </a:pPr>
            <a:r>
              <a:rPr lang="en" sz="1350" b="1" i="0" u="none" strike="noStrike" cap="none">
                <a:solidFill>
                  <a:srgbClr val="0C0C0C"/>
                </a:solidFill>
                <a:latin typeface="Lexend"/>
                <a:ea typeface="Lexend"/>
                <a:cs typeface="Lexend"/>
                <a:sym typeface="Lexend"/>
              </a:rPr>
              <a:t>Customers</a:t>
            </a:r>
            <a:endParaRPr sz="1400" i="0" u="none" strike="noStrike" cap="none">
              <a:solidFill>
                <a:srgbClr val="0C0C0C"/>
              </a:solidFill>
              <a:latin typeface="Lexend"/>
              <a:ea typeface="Lexend"/>
              <a:cs typeface="Lexend"/>
              <a:sym typeface="Lexend"/>
            </a:endParaRPr>
          </a:p>
        </p:txBody>
      </p:sp>
      <p:sp>
        <p:nvSpPr>
          <p:cNvPr id="553" name="Google Shape;553;p88">
            <a:extLst>
              <a:ext uri="{C183D7F6-B498-43B3-948B-1728B52AA6E4}">
                <adec:decorative xmlns:adec="http://schemas.microsoft.com/office/drawing/2017/decorative" val="1"/>
              </a:ext>
            </a:extLst>
          </p:cNvPr>
          <p:cNvSpPr/>
          <p:nvPr/>
        </p:nvSpPr>
        <p:spPr>
          <a:xfrm>
            <a:off x="6644725" y="3359701"/>
            <a:ext cx="1566646" cy="1427710"/>
          </a:xfrm>
          <a:custGeom>
            <a:avLst/>
            <a:gdLst/>
            <a:ahLst/>
            <a:cxnLst/>
            <a:rect l="l" t="t" r="r" b="b"/>
            <a:pathLst>
              <a:path w="304795" h="288572" extrusionOk="0">
                <a:moveTo>
                  <a:pt x="263935" y="283855"/>
                </a:moveTo>
                <a:lnTo>
                  <a:pt x="232179" y="282359"/>
                </a:lnTo>
                <a:cubicBezTo>
                  <a:pt x="242295" y="276130"/>
                  <a:pt x="251734" y="268776"/>
                  <a:pt x="260211" y="260299"/>
                </a:cubicBezTo>
                <a:cubicBezTo>
                  <a:pt x="319657" y="200854"/>
                  <a:pt x="319657" y="104118"/>
                  <a:pt x="260211" y="44672"/>
                </a:cubicBezTo>
                <a:cubicBezTo>
                  <a:pt x="231407" y="15859"/>
                  <a:pt x="193127" y="0"/>
                  <a:pt x="152398" y="0"/>
                </a:cubicBezTo>
                <a:cubicBezTo>
                  <a:pt x="111669" y="0"/>
                  <a:pt x="73378" y="15859"/>
                  <a:pt x="44584" y="44663"/>
                </a:cubicBezTo>
                <a:cubicBezTo>
                  <a:pt x="-14861" y="104108"/>
                  <a:pt x="-14861" y="200844"/>
                  <a:pt x="44584" y="260290"/>
                </a:cubicBezTo>
                <a:cubicBezTo>
                  <a:pt x="45508" y="261214"/>
                  <a:pt x="46994" y="261214"/>
                  <a:pt x="47918" y="260290"/>
                </a:cubicBezTo>
                <a:cubicBezTo>
                  <a:pt x="48842" y="259366"/>
                  <a:pt x="48842" y="257880"/>
                  <a:pt x="47918" y="256956"/>
                </a:cubicBezTo>
                <a:cubicBezTo>
                  <a:pt x="-9689" y="199349"/>
                  <a:pt x="-9689" y="105604"/>
                  <a:pt x="47918" y="47996"/>
                </a:cubicBezTo>
                <a:cubicBezTo>
                  <a:pt x="75826" y="20088"/>
                  <a:pt x="112926" y="4724"/>
                  <a:pt x="152398" y="4724"/>
                </a:cubicBezTo>
                <a:cubicBezTo>
                  <a:pt x="191869" y="4724"/>
                  <a:pt x="228969" y="20088"/>
                  <a:pt x="256877" y="47996"/>
                </a:cubicBezTo>
                <a:cubicBezTo>
                  <a:pt x="314485" y="105604"/>
                  <a:pt x="314485" y="199349"/>
                  <a:pt x="256877" y="256956"/>
                </a:cubicBezTo>
                <a:cubicBezTo>
                  <a:pt x="248733" y="265090"/>
                  <a:pt x="239685" y="272167"/>
                  <a:pt x="229988" y="278168"/>
                </a:cubicBezTo>
                <a:lnTo>
                  <a:pt x="244676" y="250212"/>
                </a:lnTo>
                <a:cubicBezTo>
                  <a:pt x="245285" y="249060"/>
                  <a:pt x="244838" y="247631"/>
                  <a:pt x="243685" y="247021"/>
                </a:cubicBezTo>
                <a:cubicBezTo>
                  <a:pt x="242942" y="246631"/>
                  <a:pt x="242085" y="246678"/>
                  <a:pt x="241409" y="247069"/>
                </a:cubicBezTo>
                <a:cubicBezTo>
                  <a:pt x="241037" y="247288"/>
                  <a:pt x="240713" y="247602"/>
                  <a:pt x="240494" y="248021"/>
                </a:cubicBezTo>
                <a:lnTo>
                  <a:pt x="221997" y="283245"/>
                </a:lnTo>
                <a:cubicBezTo>
                  <a:pt x="221625" y="283959"/>
                  <a:pt x="221635" y="284817"/>
                  <a:pt x="222035" y="285512"/>
                </a:cubicBezTo>
                <a:cubicBezTo>
                  <a:pt x="222435" y="286207"/>
                  <a:pt x="223168" y="286655"/>
                  <a:pt x="223968" y="286693"/>
                </a:cubicBezTo>
                <a:lnTo>
                  <a:pt x="263707" y="288569"/>
                </a:lnTo>
                <a:cubicBezTo>
                  <a:pt x="265002" y="288627"/>
                  <a:pt x="266117" y="287617"/>
                  <a:pt x="266174" y="286322"/>
                </a:cubicBezTo>
                <a:cubicBezTo>
                  <a:pt x="266250" y="285017"/>
                  <a:pt x="265240" y="283912"/>
                  <a:pt x="263935" y="283855"/>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88">
            <a:extLst>
              <a:ext uri="{C183D7F6-B498-43B3-948B-1728B52AA6E4}">
                <adec:decorative xmlns:adec="http://schemas.microsoft.com/office/drawing/2017/decorative" val="1"/>
              </a:ext>
            </a:extLst>
          </p:cNvPr>
          <p:cNvSpPr/>
          <p:nvPr/>
        </p:nvSpPr>
        <p:spPr>
          <a:xfrm>
            <a:off x="7129354" y="3699319"/>
            <a:ext cx="597408" cy="448056"/>
          </a:xfrm>
          <a:custGeom>
            <a:avLst/>
            <a:gdLst/>
            <a:ahLst/>
            <a:cxnLst/>
            <a:rect l="l" t="t" r="r" b="b"/>
            <a:pathLst>
              <a:path w="304800" h="228600" extrusionOk="0">
                <a:moveTo>
                  <a:pt x="290513" y="38100"/>
                </a:moveTo>
                <a:lnTo>
                  <a:pt x="152400" y="38100"/>
                </a:lnTo>
                <a:lnTo>
                  <a:pt x="152400" y="14288"/>
                </a:lnTo>
                <a:cubicBezTo>
                  <a:pt x="152400" y="6410"/>
                  <a:pt x="145990" y="0"/>
                  <a:pt x="138113" y="0"/>
                </a:cubicBezTo>
                <a:lnTo>
                  <a:pt x="61913" y="0"/>
                </a:lnTo>
                <a:cubicBezTo>
                  <a:pt x="54035" y="0"/>
                  <a:pt x="47625" y="6410"/>
                  <a:pt x="47625" y="14288"/>
                </a:cubicBezTo>
                <a:lnTo>
                  <a:pt x="47625" y="52388"/>
                </a:lnTo>
                <a:cubicBezTo>
                  <a:pt x="47625" y="60265"/>
                  <a:pt x="54035" y="66675"/>
                  <a:pt x="61913" y="66675"/>
                </a:cubicBezTo>
                <a:lnTo>
                  <a:pt x="66675" y="66675"/>
                </a:lnTo>
                <a:lnTo>
                  <a:pt x="66675" y="80963"/>
                </a:lnTo>
                <a:cubicBezTo>
                  <a:pt x="66675" y="82715"/>
                  <a:pt x="67637" y="84334"/>
                  <a:pt x="69190" y="85154"/>
                </a:cubicBezTo>
                <a:cubicBezTo>
                  <a:pt x="69885" y="85535"/>
                  <a:pt x="70666" y="85725"/>
                  <a:pt x="71438" y="85725"/>
                </a:cubicBezTo>
                <a:cubicBezTo>
                  <a:pt x="72361" y="85725"/>
                  <a:pt x="73276" y="85458"/>
                  <a:pt x="74066" y="84934"/>
                </a:cubicBezTo>
                <a:lnTo>
                  <a:pt x="101613" y="66675"/>
                </a:lnTo>
                <a:lnTo>
                  <a:pt x="133350" y="66675"/>
                </a:lnTo>
                <a:lnTo>
                  <a:pt x="133350" y="95250"/>
                </a:lnTo>
                <a:lnTo>
                  <a:pt x="14288" y="95250"/>
                </a:lnTo>
                <a:cubicBezTo>
                  <a:pt x="6410" y="95250"/>
                  <a:pt x="0" y="101660"/>
                  <a:pt x="0" y="109538"/>
                </a:cubicBezTo>
                <a:lnTo>
                  <a:pt x="0" y="214313"/>
                </a:lnTo>
                <a:cubicBezTo>
                  <a:pt x="0" y="222190"/>
                  <a:pt x="6410" y="228600"/>
                  <a:pt x="14288" y="228600"/>
                </a:cubicBezTo>
                <a:lnTo>
                  <a:pt x="157163" y="228600"/>
                </a:lnTo>
                <a:cubicBezTo>
                  <a:pt x="165040" y="228600"/>
                  <a:pt x="171450" y="222190"/>
                  <a:pt x="171450" y="214313"/>
                </a:cubicBezTo>
                <a:lnTo>
                  <a:pt x="171450" y="171450"/>
                </a:lnTo>
                <a:lnTo>
                  <a:pt x="290513" y="171450"/>
                </a:lnTo>
                <a:cubicBezTo>
                  <a:pt x="298390" y="171450"/>
                  <a:pt x="304800" y="165040"/>
                  <a:pt x="304800" y="157163"/>
                </a:cubicBezTo>
                <a:lnTo>
                  <a:pt x="304800" y="52388"/>
                </a:lnTo>
                <a:cubicBezTo>
                  <a:pt x="304800" y="44510"/>
                  <a:pt x="298390" y="38100"/>
                  <a:pt x="290513" y="38100"/>
                </a:cubicBezTo>
                <a:close/>
                <a:moveTo>
                  <a:pt x="100174" y="57150"/>
                </a:moveTo>
                <a:cubicBezTo>
                  <a:pt x="99241" y="57150"/>
                  <a:pt x="98327" y="57426"/>
                  <a:pt x="97546" y="57941"/>
                </a:cubicBezTo>
                <a:lnTo>
                  <a:pt x="76200" y="72095"/>
                </a:lnTo>
                <a:lnTo>
                  <a:pt x="76200" y="61913"/>
                </a:lnTo>
                <a:cubicBezTo>
                  <a:pt x="76200" y="59284"/>
                  <a:pt x="74066" y="57150"/>
                  <a:pt x="71438" y="57150"/>
                </a:cubicBezTo>
                <a:lnTo>
                  <a:pt x="61913" y="57150"/>
                </a:lnTo>
                <a:cubicBezTo>
                  <a:pt x="59284" y="57150"/>
                  <a:pt x="57150" y="55016"/>
                  <a:pt x="57150" y="52388"/>
                </a:cubicBezTo>
                <a:lnTo>
                  <a:pt x="57150" y="14288"/>
                </a:lnTo>
                <a:cubicBezTo>
                  <a:pt x="57150" y="11659"/>
                  <a:pt x="59284" y="9525"/>
                  <a:pt x="61913" y="9525"/>
                </a:cubicBezTo>
                <a:lnTo>
                  <a:pt x="138113" y="9525"/>
                </a:lnTo>
                <a:cubicBezTo>
                  <a:pt x="140741" y="9525"/>
                  <a:pt x="142875" y="11659"/>
                  <a:pt x="142875" y="14288"/>
                </a:cubicBezTo>
                <a:lnTo>
                  <a:pt x="142875" y="52388"/>
                </a:lnTo>
                <a:cubicBezTo>
                  <a:pt x="142875" y="55016"/>
                  <a:pt x="140741" y="57150"/>
                  <a:pt x="138113" y="57150"/>
                </a:cubicBezTo>
                <a:lnTo>
                  <a:pt x="100174" y="57150"/>
                </a:lnTo>
                <a:close/>
                <a:moveTo>
                  <a:pt x="161925" y="214313"/>
                </a:moveTo>
                <a:cubicBezTo>
                  <a:pt x="161925" y="216941"/>
                  <a:pt x="159791" y="219075"/>
                  <a:pt x="157163" y="219075"/>
                </a:cubicBezTo>
                <a:lnTo>
                  <a:pt x="14288" y="219075"/>
                </a:lnTo>
                <a:cubicBezTo>
                  <a:pt x="11659" y="219075"/>
                  <a:pt x="9525" y="216941"/>
                  <a:pt x="9525" y="214313"/>
                </a:cubicBezTo>
                <a:lnTo>
                  <a:pt x="9525" y="109538"/>
                </a:lnTo>
                <a:cubicBezTo>
                  <a:pt x="9525" y="106909"/>
                  <a:pt x="11659" y="104775"/>
                  <a:pt x="14288" y="104775"/>
                </a:cubicBezTo>
                <a:lnTo>
                  <a:pt x="157163" y="104775"/>
                </a:lnTo>
                <a:cubicBezTo>
                  <a:pt x="159791" y="104775"/>
                  <a:pt x="161925" y="106909"/>
                  <a:pt x="161925" y="109538"/>
                </a:cubicBezTo>
                <a:lnTo>
                  <a:pt x="161925" y="214313"/>
                </a:lnTo>
                <a:close/>
                <a:moveTo>
                  <a:pt x="295275" y="157163"/>
                </a:moveTo>
                <a:cubicBezTo>
                  <a:pt x="295275" y="159791"/>
                  <a:pt x="293141" y="161925"/>
                  <a:pt x="290513" y="161925"/>
                </a:cubicBezTo>
                <a:lnTo>
                  <a:pt x="171450" y="161925"/>
                </a:lnTo>
                <a:lnTo>
                  <a:pt x="171450" y="109538"/>
                </a:lnTo>
                <a:cubicBezTo>
                  <a:pt x="171450" y="101660"/>
                  <a:pt x="165040" y="95250"/>
                  <a:pt x="157163" y="95250"/>
                </a:cubicBezTo>
                <a:lnTo>
                  <a:pt x="142875" y="95250"/>
                </a:lnTo>
                <a:lnTo>
                  <a:pt x="142875" y="65799"/>
                </a:lnTo>
                <a:cubicBezTo>
                  <a:pt x="148409" y="63827"/>
                  <a:pt x="152400" y="58588"/>
                  <a:pt x="152400" y="52388"/>
                </a:cubicBezTo>
                <a:lnTo>
                  <a:pt x="152400" y="47625"/>
                </a:lnTo>
                <a:lnTo>
                  <a:pt x="290513" y="47625"/>
                </a:lnTo>
                <a:cubicBezTo>
                  <a:pt x="293141" y="47625"/>
                  <a:pt x="295275" y="49759"/>
                  <a:pt x="295275" y="52388"/>
                </a:cubicBezTo>
                <a:lnTo>
                  <a:pt x="295275" y="157163"/>
                </a:lnTo>
                <a:close/>
                <a:moveTo>
                  <a:pt x="114300" y="142875"/>
                </a:moveTo>
                <a:cubicBezTo>
                  <a:pt x="114300" y="127121"/>
                  <a:pt x="101479" y="114300"/>
                  <a:pt x="85725" y="114300"/>
                </a:cubicBezTo>
                <a:cubicBezTo>
                  <a:pt x="69971" y="114300"/>
                  <a:pt x="57150" y="127121"/>
                  <a:pt x="57150" y="142875"/>
                </a:cubicBezTo>
                <a:cubicBezTo>
                  <a:pt x="57150" y="158629"/>
                  <a:pt x="69971" y="171450"/>
                  <a:pt x="85725" y="171450"/>
                </a:cubicBezTo>
                <a:cubicBezTo>
                  <a:pt x="101479" y="171450"/>
                  <a:pt x="114300" y="158629"/>
                  <a:pt x="114300" y="142875"/>
                </a:cubicBezTo>
                <a:close/>
                <a:moveTo>
                  <a:pt x="85725" y="161925"/>
                </a:moveTo>
                <a:cubicBezTo>
                  <a:pt x="75219" y="161925"/>
                  <a:pt x="66675" y="153381"/>
                  <a:pt x="66675" y="142875"/>
                </a:cubicBezTo>
                <a:cubicBezTo>
                  <a:pt x="66675" y="132369"/>
                  <a:pt x="75219" y="123825"/>
                  <a:pt x="85725" y="123825"/>
                </a:cubicBezTo>
                <a:cubicBezTo>
                  <a:pt x="96231" y="123825"/>
                  <a:pt x="104775" y="132369"/>
                  <a:pt x="104775" y="142875"/>
                </a:cubicBezTo>
                <a:cubicBezTo>
                  <a:pt x="104775" y="153381"/>
                  <a:pt x="96231" y="161925"/>
                  <a:pt x="85725" y="161925"/>
                </a:cubicBezTo>
                <a:close/>
                <a:moveTo>
                  <a:pt x="128588" y="204788"/>
                </a:moveTo>
                <a:cubicBezTo>
                  <a:pt x="128588" y="207416"/>
                  <a:pt x="126454" y="209550"/>
                  <a:pt x="123825" y="209550"/>
                </a:cubicBezTo>
                <a:cubicBezTo>
                  <a:pt x="121196" y="209550"/>
                  <a:pt x="119063" y="207416"/>
                  <a:pt x="119063" y="204788"/>
                </a:cubicBezTo>
                <a:cubicBezTo>
                  <a:pt x="119063" y="191662"/>
                  <a:pt x="104108" y="180975"/>
                  <a:pt x="85725" y="180975"/>
                </a:cubicBezTo>
                <a:cubicBezTo>
                  <a:pt x="67342" y="180975"/>
                  <a:pt x="52388" y="191662"/>
                  <a:pt x="52388" y="204788"/>
                </a:cubicBezTo>
                <a:cubicBezTo>
                  <a:pt x="52388" y="207416"/>
                  <a:pt x="50254" y="209550"/>
                  <a:pt x="47625" y="209550"/>
                </a:cubicBezTo>
                <a:cubicBezTo>
                  <a:pt x="44996" y="209550"/>
                  <a:pt x="42863" y="207416"/>
                  <a:pt x="42863" y="204788"/>
                </a:cubicBezTo>
                <a:cubicBezTo>
                  <a:pt x="42863" y="186404"/>
                  <a:pt x="62093" y="171450"/>
                  <a:pt x="85725" y="171450"/>
                </a:cubicBezTo>
                <a:cubicBezTo>
                  <a:pt x="109357" y="171450"/>
                  <a:pt x="128588" y="186404"/>
                  <a:pt x="128588" y="204788"/>
                </a:cubicBezTo>
                <a:close/>
                <a:moveTo>
                  <a:pt x="247650" y="85725"/>
                </a:moveTo>
                <a:cubicBezTo>
                  <a:pt x="247650" y="69971"/>
                  <a:pt x="234829" y="57150"/>
                  <a:pt x="219075" y="57150"/>
                </a:cubicBezTo>
                <a:cubicBezTo>
                  <a:pt x="203321" y="57150"/>
                  <a:pt x="190500" y="69971"/>
                  <a:pt x="190500" y="85725"/>
                </a:cubicBezTo>
                <a:cubicBezTo>
                  <a:pt x="190500" y="101479"/>
                  <a:pt x="203321" y="114300"/>
                  <a:pt x="219075" y="114300"/>
                </a:cubicBezTo>
                <a:cubicBezTo>
                  <a:pt x="234829" y="114300"/>
                  <a:pt x="247650" y="101479"/>
                  <a:pt x="247650" y="85725"/>
                </a:cubicBezTo>
                <a:close/>
                <a:moveTo>
                  <a:pt x="219075" y="104775"/>
                </a:moveTo>
                <a:cubicBezTo>
                  <a:pt x="208569" y="104775"/>
                  <a:pt x="200025" y="96231"/>
                  <a:pt x="200025" y="85725"/>
                </a:cubicBezTo>
                <a:cubicBezTo>
                  <a:pt x="200025" y="75219"/>
                  <a:pt x="208569" y="66675"/>
                  <a:pt x="219075" y="66675"/>
                </a:cubicBezTo>
                <a:cubicBezTo>
                  <a:pt x="229581" y="66675"/>
                  <a:pt x="238125" y="75219"/>
                  <a:pt x="238125" y="85725"/>
                </a:cubicBezTo>
                <a:cubicBezTo>
                  <a:pt x="238125" y="96231"/>
                  <a:pt x="229581" y="104775"/>
                  <a:pt x="219075" y="104775"/>
                </a:cubicBezTo>
                <a:close/>
                <a:moveTo>
                  <a:pt x="261938" y="147638"/>
                </a:moveTo>
                <a:cubicBezTo>
                  <a:pt x="261938" y="150266"/>
                  <a:pt x="259804" y="152400"/>
                  <a:pt x="257175" y="152400"/>
                </a:cubicBezTo>
                <a:cubicBezTo>
                  <a:pt x="254546" y="152400"/>
                  <a:pt x="252413" y="150266"/>
                  <a:pt x="252413" y="147638"/>
                </a:cubicBezTo>
                <a:cubicBezTo>
                  <a:pt x="252413" y="134512"/>
                  <a:pt x="237458" y="123825"/>
                  <a:pt x="219075" y="123825"/>
                </a:cubicBezTo>
                <a:cubicBezTo>
                  <a:pt x="200692" y="123825"/>
                  <a:pt x="185738" y="134512"/>
                  <a:pt x="185738" y="147638"/>
                </a:cubicBezTo>
                <a:cubicBezTo>
                  <a:pt x="185738" y="150266"/>
                  <a:pt x="183604" y="152400"/>
                  <a:pt x="180975" y="152400"/>
                </a:cubicBezTo>
                <a:cubicBezTo>
                  <a:pt x="178346" y="152400"/>
                  <a:pt x="176213" y="150266"/>
                  <a:pt x="176213" y="147638"/>
                </a:cubicBezTo>
                <a:cubicBezTo>
                  <a:pt x="176213" y="129254"/>
                  <a:pt x="195443" y="114300"/>
                  <a:pt x="219075" y="114300"/>
                </a:cubicBezTo>
                <a:cubicBezTo>
                  <a:pt x="242707" y="114300"/>
                  <a:pt x="261938" y="129254"/>
                  <a:pt x="261938" y="147638"/>
                </a:cubicBezTo>
                <a:close/>
                <a:moveTo>
                  <a:pt x="66675" y="23813"/>
                </a:moveTo>
                <a:cubicBezTo>
                  <a:pt x="66675" y="21184"/>
                  <a:pt x="68809" y="19050"/>
                  <a:pt x="71438" y="19050"/>
                </a:cubicBezTo>
                <a:lnTo>
                  <a:pt x="109538" y="19050"/>
                </a:lnTo>
                <a:cubicBezTo>
                  <a:pt x="112166" y="19050"/>
                  <a:pt x="114300" y="21184"/>
                  <a:pt x="114300" y="23813"/>
                </a:cubicBezTo>
                <a:cubicBezTo>
                  <a:pt x="114300" y="26441"/>
                  <a:pt x="112166" y="28575"/>
                  <a:pt x="109538" y="28575"/>
                </a:cubicBezTo>
                <a:lnTo>
                  <a:pt x="71438" y="28575"/>
                </a:lnTo>
                <a:cubicBezTo>
                  <a:pt x="68809" y="28575"/>
                  <a:pt x="66675" y="26441"/>
                  <a:pt x="66675" y="23813"/>
                </a:cubicBezTo>
                <a:close/>
                <a:moveTo>
                  <a:pt x="123825" y="42863"/>
                </a:moveTo>
                <a:cubicBezTo>
                  <a:pt x="123825" y="45491"/>
                  <a:pt x="121691" y="47625"/>
                  <a:pt x="119063" y="47625"/>
                </a:cubicBezTo>
                <a:lnTo>
                  <a:pt x="71438" y="47625"/>
                </a:lnTo>
                <a:cubicBezTo>
                  <a:pt x="68809" y="47625"/>
                  <a:pt x="66675" y="45491"/>
                  <a:pt x="66675" y="42863"/>
                </a:cubicBezTo>
                <a:cubicBezTo>
                  <a:pt x="66675" y="40234"/>
                  <a:pt x="68809" y="38100"/>
                  <a:pt x="71438" y="38100"/>
                </a:cubicBezTo>
                <a:lnTo>
                  <a:pt x="119063" y="38100"/>
                </a:lnTo>
                <a:cubicBezTo>
                  <a:pt x="121691" y="38100"/>
                  <a:pt x="123825" y="40234"/>
                  <a:pt x="123825" y="42863"/>
                </a:cubicBezTo>
                <a:close/>
                <a:moveTo>
                  <a:pt x="28575" y="119063"/>
                </a:moveTo>
                <a:cubicBezTo>
                  <a:pt x="28575" y="121691"/>
                  <a:pt x="26441" y="123825"/>
                  <a:pt x="23813" y="123825"/>
                </a:cubicBezTo>
                <a:cubicBezTo>
                  <a:pt x="21184" y="123825"/>
                  <a:pt x="19050" y="121691"/>
                  <a:pt x="19050" y="119063"/>
                </a:cubicBezTo>
                <a:cubicBezTo>
                  <a:pt x="19050" y="116434"/>
                  <a:pt x="21184" y="114300"/>
                  <a:pt x="23813" y="114300"/>
                </a:cubicBezTo>
                <a:cubicBezTo>
                  <a:pt x="26441" y="114300"/>
                  <a:pt x="28575" y="116434"/>
                  <a:pt x="28575" y="119063"/>
                </a:cubicBezTo>
                <a:close/>
                <a:moveTo>
                  <a:pt x="47682" y="119063"/>
                </a:moveTo>
                <a:cubicBezTo>
                  <a:pt x="47682" y="121691"/>
                  <a:pt x="45549" y="123825"/>
                  <a:pt x="42920" y="123825"/>
                </a:cubicBezTo>
                <a:cubicBezTo>
                  <a:pt x="40291" y="123825"/>
                  <a:pt x="38157" y="121691"/>
                  <a:pt x="38157" y="119063"/>
                </a:cubicBezTo>
                <a:cubicBezTo>
                  <a:pt x="38157" y="116434"/>
                  <a:pt x="40291" y="114300"/>
                  <a:pt x="42920" y="114300"/>
                </a:cubicBezTo>
                <a:cubicBezTo>
                  <a:pt x="45549" y="114300"/>
                  <a:pt x="47682" y="116434"/>
                  <a:pt x="47682" y="119063"/>
                </a:cubicBezTo>
                <a:close/>
                <a:moveTo>
                  <a:pt x="180975" y="61913"/>
                </a:moveTo>
                <a:cubicBezTo>
                  <a:pt x="180975" y="64541"/>
                  <a:pt x="178841" y="66675"/>
                  <a:pt x="176213" y="66675"/>
                </a:cubicBezTo>
                <a:cubicBezTo>
                  <a:pt x="173584" y="66675"/>
                  <a:pt x="171450" y="64541"/>
                  <a:pt x="171450" y="61913"/>
                </a:cubicBezTo>
                <a:cubicBezTo>
                  <a:pt x="171450" y="59284"/>
                  <a:pt x="173584" y="57150"/>
                  <a:pt x="176213" y="57150"/>
                </a:cubicBezTo>
                <a:cubicBezTo>
                  <a:pt x="178841" y="57150"/>
                  <a:pt x="180975" y="59284"/>
                  <a:pt x="180975" y="61913"/>
                </a:cubicBezTo>
                <a:close/>
                <a:moveTo>
                  <a:pt x="161925" y="61913"/>
                </a:moveTo>
                <a:cubicBezTo>
                  <a:pt x="161925" y="64541"/>
                  <a:pt x="159791" y="66675"/>
                  <a:pt x="157163" y="66675"/>
                </a:cubicBezTo>
                <a:cubicBezTo>
                  <a:pt x="154534" y="66675"/>
                  <a:pt x="152400" y="64541"/>
                  <a:pt x="152400" y="61913"/>
                </a:cubicBezTo>
                <a:cubicBezTo>
                  <a:pt x="152400" y="59284"/>
                  <a:pt x="154534" y="57150"/>
                  <a:pt x="157163" y="57150"/>
                </a:cubicBezTo>
                <a:cubicBezTo>
                  <a:pt x="159791" y="57150"/>
                  <a:pt x="161925" y="59284"/>
                  <a:pt x="161925" y="61913"/>
                </a:cubicBezTo>
                <a:close/>
              </a:path>
            </a:pathLst>
          </a:custGeom>
          <a:solidFill>
            <a:srgbClr val="20456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6" name="Google Shape;546;p8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314825" y="3666172"/>
            <a:ext cx="514350" cy="514350"/>
          </a:xfrm>
          <a:prstGeom prst="rect">
            <a:avLst/>
          </a:prstGeom>
          <a:noFill/>
          <a:ln>
            <a:noFill/>
          </a:ln>
        </p:spPr>
      </p:pic>
      <p:pic>
        <p:nvPicPr>
          <p:cNvPr id="550" name="Google Shape;550;p8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318609" y="3656657"/>
            <a:ext cx="533400" cy="533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9"/>
          <p:cNvSpPr txBox="1">
            <a:spLocks noGrp="1"/>
          </p:cNvSpPr>
          <p:nvPr>
            <p:ph type="title"/>
          </p:nvPr>
        </p:nvSpPr>
        <p:spPr>
          <a:xfrm>
            <a:off x="83625" y="161300"/>
            <a:ext cx="8789700" cy="124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A3A6D"/>
                </a:solidFill>
              </a:rPr>
              <a:t>An Arizona for everyone: The culture we want</a:t>
            </a:r>
            <a:br>
              <a:rPr lang="en">
                <a:solidFill>
                  <a:srgbClr val="8A3A6D"/>
                </a:solidFill>
              </a:rPr>
            </a:br>
            <a:endParaRPr>
              <a:solidFill>
                <a:srgbClr val="8A3A6D"/>
              </a:solidFill>
            </a:endParaRPr>
          </a:p>
        </p:txBody>
      </p:sp>
      <p:pic>
        <p:nvPicPr>
          <p:cNvPr id="560" name="Google Shape;560;p8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455900" y="1404799"/>
            <a:ext cx="491175" cy="436625"/>
          </a:xfrm>
          <a:prstGeom prst="rect">
            <a:avLst/>
          </a:prstGeom>
          <a:noFill/>
          <a:ln>
            <a:noFill/>
          </a:ln>
        </p:spPr>
      </p:pic>
      <p:pic>
        <p:nvPicPr>
          <p:cNvPr id="561" name="Google Shape;561;p8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402100" y="4040568"/>
            <a:ext cx="546775" cy="486025"/>
          </a:xfrm>
          <a:prstGeom prst="rect">
            <a:avLst/>
          </a:prstGeom>
          <a:noFill/>
          <a:ln>
            <a:noFill/>
          </a:ln>
        </p:spPr>
      </p:pic>
      <p:pic>
        <p:nvPicPr>
          <p:cNvPr id="562" name="Google Shape;562;p8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63375" y="4002920"/>
            <a:ext cx="491175" cy="561343"/>
          </a:xfrm>
          <a:prstGeom prst="rect">
            <a:avLst/>
          </a:prstGeom>
          <a:noFill/>
          <a:ln>
            <a:noFill/>
          </a:ln>
        </p:spPr>
      </p:pic>
      <p:pic>
        <p:nvPicPr>
          <p:cNvPr id="564" name="Google Shape;564;p89" descr="Image of Culture triangle with Performance Management, Our People, and Continuous Improvement on the outer sides of the triangle, and Mindset, Outcomes, and Behaviors on the inside. "/>
          <p:cNvPicPr preferRelativeResize="0"/>
          <p:nvPr/>
        </p:nvPicPr>
        <p:blipFill>
          <a:blip r:embed="rId6">
            <a:alphaModFix/>
          </a:blip>
          <a:stretch>
            <a:fillRect/>
          </a:stretch>
        </p:blipFill>
        <p:spPr>
          <a:xfrm>
            <a:off x="-625498" y="161312"/>
            <a:ext cx="7049626" cy="5287227"/>
          </a:xfrm>
          <a:prstGeom prst="rect">
            <a:avLst/>
          </a:prstGeom>
          <a:noFill/>
          <a:ln>
            <a:noFill/>
          </a:ln>
        </p:spPr>
      </p:pic>
      <p:sp>
        <p:nvSpPr>
          <p:cNvPr id="563" name="Google Shape;563;p89"/>
          <p:cNvSpPr txBox="1"/>
          <p:nvPr/>
        </p:nvSpPr>
        <p:spPr>
          <a:xfrm>
            <a:off x="5315225" y="1999325"/>
            <a:ext cx="3737100" cy="130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Lexend"/>
                <a:ea typeface="Lexend"/>
                <a:cs typeface="Lexend"/>
                <a:sym typeface="Lexend"/>
              </a:rPr>
              <a:t>“Culture eats policy.” </a:t>
            </a:r>
            <a:endParaRPr sz="2400">
              <a:latin typeface="Lexend"/>
              <a:ea typeface="Lexend"/>
              <a:cs typeface="Lexend"/>
              <a:sym typeface="Lexend"/>
            </a:endParaRPr>
          </a:p>
          <a:p>
            <a:pPr marL="0" lvl="0" indent="0" algn="l" rtl="0">
              <a:spcBef>
                <a:spcPts val="0"/>
              </a:spcBef>
              <a:spcAft>
                <a:spcPts val="0"/>
              </a:spcAft>
              <a:buNone/>
            </a:pPr>
            <a:r>
              <a:rPr lang="en" sz="2400">
                <a:latin typeface="Lexend"/>
                <a:ea typeface="Lexend"/>
                <a:cs typeface="Lexend"/>
                <a:sym typeface="Lexend"/>
              </a:rPr>
              <a:t>	</a:t>
            </a:r>
            <a:r>
              <a:rPr lang="en" sz="1800" i="1">
                <a:latin typeface="Lexend"/>
                <a:ea typeface="Lexend"/>
                <a:cs typeface="Lexend"/>
                <a:sym typeface="Lexend"/>
              </a:rPr>
              <a:t>~ Jennifer Pahlka, </a:t>
            </a:r>
            <a:br>
              <a:rPr lang="en" sz="1800" i="1">
                <a:latin typeface="Lexend"/>
                <a:ea typeface="Lexend"/>
                <a:cs typeface="Lexend"/>
                <a:sym typeface="Lexend"/>
              </a:rPr>
            </a:br>
            <a:r>
              <a:rPr lang="en" sz="1800" i="1">
                <a:latin typeface="Lexend"/>
                <a:ea typeface="Lexend"/>
                <a:cs typeface="Lexend"/>
                <a:sym typeface="Lexend"/>
              </a:rPr>
              <a:t>		Recoding America</a:t>
            </a:r>
            <a:endParaRPr sz="1800" i="1">
              <a:latin typeface="Lexend"/>
              <a:ea typeface="Lexend"/>
              <a:cs typeface="Lexend"/>
              <a:sym typeface="Lexend"/>
            </a:endParaRPr>
          </a:p>
        </p:txBody>
      </p:sp>
      <p:sp>
        <p:nvSpPr>
          <p:cNvPr id="565" name="Google Shape;565;p89">
            <a:extLst>
              <a:ext uri="{C183D7F6-B498-43B3-948B-1728B52AA6E4}">
                <adec:decorative xmlns:adec="http://schemas.microsoft.com/office/drawing/2017/decorative" val="1"/>
              </a:ext>
            </a:extLst>
          </p:cNvPr>
          <p:cNvSpPr/>
          <p:nvPr/>
        </p:nvSpPr>
        <p:spPr>
          <a:xfrm rot="-3411427">
            <a:off x="1452824" y="2531396"/>
            <a:ext cx="714431" cy="147361"/>
          </a:xfrm>
          <a:prstGeom prst="rightArrow">
            <a:avLst>
              <a:gd name="adj1" fmla="val 50000"/>
              <a:gd name="adj2" fmla="val 50000"/>
            </a:avLst>
          </a:prstGeom>
          <a:solidFill>
            <a:schemeClr val="lt1"/>
          </a:solidFill>
          <a:ln w="9525" cap="flat" cmpd="sng">
            <a:solidFill>
              <a:srgbClr val="4477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6" name="Google Shape;566;p89">
            <a:extLst>
              <a:ext uri="{C183D7F6-B498-43B3-948B-1728B52AA6E4}">
                <adec:decorative xmlns:adec="http://schemas.microsoft.com/office/drawing/2017/decorative" val="1"/>
              </a:ext>
            </a:extLst>
          </p:cNvPr>
          <p:cNvSpPr/>
          <p:nvPr/>
        </p:nvSpPr>
        <p:spPr>
          <a:xfrm rot="3309706">
            <a:off x="3549708" y="2357956"/>
            <a:ext cx="714209" cy="147217"/>
          </a:xfrm>
          <a:prstGeom prst="rightArrow">
            <a:avLst>
              <a:gd name="adj1" fmla="val 50000"/>
              <a:gd name="adj2" fmla="val 50000"/>
            </a:avLst>
          </a:prstGeom>
          <a:solidFill>
            <a:schemeClr val="lt1"/>
          </a:solidFill>
          <a:ln w="9525" cap="flat" cmpd="sng">
            <a:solidFill>
              <a:srgbClr val="4477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7" name="Google Shape;567;p89">
            <a:extLst>
              <a:ext uri="{C183D7F6-B498-43B3-948B-1728B52AA6E4}">
                <adec:decorative xmlns:adec="http://schemas.microsoft.com/office/drawing/2017/decorative" val="1"/>
              </a:ext>
            </a:extLst>
          </p:cNvPr>
          <p:cNvSpPr/>
          <p:nvPr/>
        </p:nvSpPr>
        <p:spPr>
          <a:xfrm rot="10797112">
            <a:off x="2404629" y="4335454"/>
            <a:ext cx="714300" cy="147300"/>
          </a:xfrm>
          <a:prstGeom prst="rightArrow">
            <a:avLst>
              <a:gd name="adj1" fmla="val 50000"/>
              <a:gd name="adj2" fmla="val 50000"/>
            </a:avLst>
          </a:prstGeom>
          <a:solidFill>
            <a:schemeClr val="lt1"/>
          </a:solidFill>
          <a:ln w="9525" cap="flat" cmpd="sng">
            <a:solidFill>
              <a:srgbClr val="4477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p9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sp>
        <p:nvSpPr>
          <p:cNvPr id="574" name="Google Shape;574;p90">
            <a:extLst>
              <a:ext uri="{C183D7F6-B498-43B3-948B-1728B52AA6E4}">
                <adec:decorative xmlns:adec="http://schemas.microsoft.com/office/drawing/2017/decorative" val="1"/>
              </a:ext>
            </a:extLst>
          </p:cNvPr>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rgbClr val="369992"/>
              </a:solidFill>
              <a:latin typeface="Lexend"/>
              <a:ea typeface="Lexend"/>
              <a:cs typeface="Lexend"/>
              <a:sym typeface="Lexend"/>
            </a:endParaRPr>
          </a:p>
        </p:txBody>
      </p:sp>
      <p:sp>
        <p:nvSpPr>
          <p:cNvPr id="575" name="Google Shape;575;p90">
            <a:extLst>
              <a:ext uri="{C183D7F6-B498-43B3-948B-1728B52AA6E4}">
                <adec:decorative xmlns:adec="http://schemas.microsoft.com/office/drawing/2017/decorative" val="1"/>
              </a:ext>
            </a:extLst>
          </p:cNvPr>
          <p:cNvSpPr txBo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sz="1800">
              <a:solidFill>
                <a:srgbClr val="414042"/>
              </a:solidFill>
              <a:latin typeface="Lexend"/>
              <a:ea typeface="Lexend"/>
              <a:cs typeface="Lexend"/>
              <a:sym typeface="Lexend"/>
            </a:endParaRPr>
          </a:p>
          <a:p>
            <a:pPr marL="457200" lvl="0" indent="-342900" algn="l" rtl="0">
              <a:lnSpc>
                <a:spcPct val="150000"/>
              </a:lnSpc>
              <a:spcBef>
                <a:spcPts val="1200"/>
              </a:spcBef>
              <a:spcAft>
                <a:spcPts val="0"/>
              </a:spcAft>
              <a:buClr>
                <a:srgbClr val="369992"/>
              </a:buClr>
              <a:buSzPts val="1800"/>
              <a:buFont typeface="Lexend"/>
              <a:buAutoNum type="arabicPeriod"/>
            </a:pPr>
            <a:endParaRPr sz="1800">
              <a:solidFill>
                <a:srgbClr val="414042"/>
              </a:solidFill>
              <a:latin typeface="Lexend"/>
              <a:ea typeface="Lexend"/>
              <a:cs typeface="Lexend"/>
              <a:sym typeface="Lexend"/>
            </a:endParaRPr>
          </a:p>
        </p:txBody>
      </p:sp>
      <p:pic>
        <p:nvPicPr>
          <p:cNvPr id="576" name="Google Shape;576;p9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984" y="0"/>
            <a:ext cx="9149960" cy="5143501"/>
          </a:xfrm>
          <a:prstGeom prst="rect">
            <a:avLst/>
          </a:prstGeom>
          <a:noFill/>
          <a:ln>
            <a:noFill/>
          </a:ln>
        </p:spPr>
      </p:pic>
      <p:sp>
        <p:nvSpPr>
          <p:cNvPr id="577" name="Google Shape;577;p90"/>
          <p:cNvSpPr txBox="1">
            <a:spLocks noGrp="1"/>
          </p:cNvSpPr>
          <p:nvPr>
            <p:ph type="title"/>
          </p:nvPr>
        </p:nvSpPr>
        <p:spPr>
          <a:xfrm>
            <a:off x="0" y="0"/>
            <a:ext cx="9144000" cy="845700"/>
          </a:xfrm>
          <a:prstGeom prst="rect">
            <a:avLst/>
          </a:prstGeom>
          <a:solidFill>
            <a:schemeClr val="lt1"/>
          </a:solidFill>
        </p:spPr>
        <p:txBody>
          <a:bodyPr spcFirstLastPara="1" wrap="square" lIns="91425" tIns="91425" rIns="91425" bIns="91425" anchor="t" anchorCtr="0">
            <a:noAutofit/>
          </a:bodyPr>
          <a:lstStyle/>
          <a:p>
            <a:pPr marL="0" lvl="0" indent="0" algn="l" rtl="0">
              <a:spcBef>
                <a:spcPts val="0"/>
              </a:spcBef>
              <a:spcAft>
                <a:spcPts val="0"/>
              </a:spcAft>
              <a:buNone/>
            </a:pPr>
            <a:r>
              <a:rPr lang="en" sz="3600" b="1"/>
              <a:t>CI Thinking &amp; Principles</a:t>
            </a:r>
            <a:endParaRPr sz="3600" b="1"/>
          </a:p>
        </p:txBody>
      </p:sp>
    </p:spTree>
  </p:cSld>
  <p:clrMapOvr>
    <a:masterClrMapping/>
  </p:clrMapOvr>
</p:sld>
</file>

<file path=ppt/theme/theme1.xml><?xml version="1.0" encoding="utf-8"?>
<a:theme xmlns:a="http://schemas.openxmlformats.org/drawingml/2006/main" name="GTO Updated Branding 2024">
  <a:themeElements>
    <a:clrScheme name="Simple Light">
      <a:dk1>
        <a:srgbClr val="000000"/>
      </a:dk1>
      <a:lt1>
        <a:srgbClr val="FFFFFF"/>
      </a:lt1>
      <a:dk2>
        <a:srgbClr val="414042"/>
      </a:dk2>
      <a:lt2>
        <a:srgbClr val="EEEEEE"/>
      </a:lt2>
      <a:accent1>
        <a:srgbClr val="369992"/>
      </a:accent1>
      <a:accent2>
        <a:srgbClr val="CC6C20"/>
      </a:accent2>
      <a:accent3>
        <a:srgbClr val="EBD4A3"/>
      </a:accent3>
      <a:accent4>
        <a:srgbClr val="005528"/>
      </a:accent4>
      <a:accent5>
        <a:srgbClr val="8CB27B"/>
      </a:accent5>
      <a:accent6>
        <a:srgbClr val="8A3A6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Y2024">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8dd9db3-f4e6-4da9-9cce-f8d90c483ccd" xsi:nil="true"/>
    <lcf76f155ced4ddcb4097134ff3c332f xmlns="d631ffd7-4b03-496e-b4fe-ca66fe5d27d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6665FD10E6C74AAC5239F30B26F145" ma:contentTypeVersion="15" ma:contentTypeDescription="Create a new document." ma:contentTypeScope="" ma:versionID="cc14d0973f921aa5e9f4d4028867c68e">
  <xsd:schema xmlns:xsd="http://www.w3.org/2001/XMLSchema" xmlns:xs="http://www.w3.org/2001/XMLSchema" xmlns:p="http://schemas.microsoft.com/office/2006/metadata/properties" xmlns:ns2="d631ffd7-4b03-496e-b4fe-ca66fe5d27dc" xmlns:ns3="78dd9db3-f4e6-4da9-9cce-f8d90c483ccd" targetNamespace="http://schemas.microsoft.com/office/2006/metadata/properties" ma:root="true" ma:fieldsID="12d4c3717f84b5f5eceef9e1687a9197" ns2:_="" ns3:_="">
    <xsd:import namespace="d631ffd7-4b03-496e-b4fe-ca66fe5d27dc"/>
    <xsd:import namespace="78dd9db3-f4e6-4da9-9cce-f8d90c483c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1ffd7-4b03-496e-b4fe-ca66fe5d27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dd9db3-f4e6-4da9-9cce-f8d90c483cc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12dab55-54f0-4737-9608-c175c1458a9a}" ma:internalName="TaxCatchAll" ma:showField="CatchAllData" ma:web="78dd9db3-f4e6-4da9-9cce-f8d90c483c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7AE141-8CBD-4861-AC98-CEDD63C97A7D}">
  <ds:schemaRefs>
    <ds:schemaRef ds:uri="http://schemas.microsoft.com/office/2006/metadata/properties"/>
    <ds:schemaRef ds:uri="http://schemas.microsoft.com/office/infopath/2007/PartnerControls"/>
    <ds:schemaRef ds:uri="78dd9db3-f4e6-4da9-9cce-f8d90c483ccd"/>
    <ds:schemaRef ds:uri="d631ffd7-4b03-496e-b4fe-ca66fe5d27dc"/>
  </ds:schemaRefs>
</ds:datastoreItem>
</file>

<file path=customXml/itemProps2.xml><?xml version="1.0" encoding="utf-8"?>
<ds:datastoreItem xmlns:ds="http://schemas.openxmlformats.org/officeDocument/2006/customXml" ds:itemID="{027F6CCF-21C0-4F02-93FC-67A2DEBE2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31ffd7-4b03-496e-b4fe-ca66fe5d27dc"/>
    <ds:schemaRef ds:uri="78dd9db3-f4e6-4da9-9cce-f8d90c483c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FB7751-6D18-47F9-B7AA-DE47315D11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2681</Words>
  <Application>Microsoft Office PowerPoint</Application>
  <PresentationFormat>On-screen Show (16:9)</PresentationFormat>
  <Paragraphs>225</Paragraphs>
  <Slides>20</Slides>
  <Notes>20</Notes>
  <HiddenSlides>0</HiddenSlides>
  <MMClips>0</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GTO Updated Branding 2024</vt:lpstr>
      <vt:lpstr>Simple Light</vt:lpstr>
      <vt:lpstr>FY2024</vt:lpstr>
      <vt:lpstr>Arizona Management System:  Influencing Culture</vt:lpstr>
      <vt:lpstr>People-Centered Government</vt:lpstr>
      <vt:lpstr>Arizona’s Management System</vt:lpstr>
      <vt:lpstr>04</vt:lpstr>
      <vt:lpstr>PowerPoint Presentation</vt:lpstr>
      <vt:lpstr>Supporting agency success</vt:lpstr>
      <vt:lpstr> Behavior Change &amp; Business Impact</vt:lpstr>
      <vt:lpstr>An Arizona for everyone: The culture we want </vt:lpstr>
      <vt:lpstr>PowerPoint Presentation</vt:lpstr>
      <vt:lpstr>Change Mindset</vt:lpstr>
      <vt:lpstr>PowerPoint Presentation</vt:lpstr>
      <vt:lpstr>Actionable Leadership Strategies for AMS</vt:lpstr>
      <vt:lpstr>PowerPoint Presentation</vt:lpstr>
      <vt:lpstr>Measuring AMS Health  The AMS Assessment</vt:lpstr>
      <vt:lpstr>PowerPoint Presentation</vt:lpstr>
      <vt:lpstr>PowerPoint Presentation</vt:lpstr>
      <vt:lpstr>Celebrating Success</vt:lpstr>
      <vt:lpstr>First of its kind Agency Recognition Program</vt:lpstr>
      <vt:lpstr>PowerPoint Presentation</vt:lpstr>
      <vt:lpstr>Resources &amp;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Mazzara, Talia (Results)</dc:creator>
  <cp:lastModifiedBy>Mazzara, Talia (Results)</cp:lastModifiedBy>
  <cp:revision>4</cp:revision>
  <dcterms:modified xsi:type="dcterms:W3CDTF">2025-03-07T18:21:11Z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0x010100486665FD10E6C74AAC5239F30B26F145</vt:lpwstr>
  </property>
</Properties>
</file>