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62"/>
  </p:notesMasterIdLst>
  <p:handoutMasterIdLst>
    <p:handoutMasterId r:id="rId63"/>
  </p:handoutMasterIdLst>
  <p:sldIdLst>
    <p:sldId id="428" r:id="rId2"/>
    <p:sldId id="295" r:id="rId3"/>
    <p:sldId id="297" r:id="rId4"/>
    <p:sldId id="296" r:id="rId5"/>
    <p:sldId id="313" r:id="rId6"/>
    <p:sldId id="299" r:id="rId7"/>
    <p:sldId id="318" r:id="rId8"/>
    <p:sldId id="320" r:id="rId9"/>
    <p:sldId id="303" r:id="rId10"/>
    <p:sldId id="321" r:id="rId11"/>
    <p:sldId id="316" r:id="rId12"/>
    <p:sldId id="437" r:id="rId13"/>
    <p:sldId id="317" r:id="rId14"/>
    <p:sldId id="319" r:id="rId15"/>
    <p:sldId id="272" r:id="rId16"/>
    <p:sldId id="397" r:id="rId17"/>
    <p:sldId id="288" r:id="rId18"/>
    <p:sldId id="287" r:id="rId19"/>
    <p:sldId id="273" r:id="rId20"/>
    <p:sldId id="378" r:id="rId21"/>
    <p:sldId id="359" r:id="rId22"/>
    <p:sldId id="438" r:id="rId23"/>
    <p:sldId id="360" r:id="rId24"/>
    <p:sldId id="280" r:id="rId25"/>
    <p:sldId id="361" r:id="rId26"/>
    <p:sldId id="439" r:id="rId27"/>
    <p:sldId id="275" r:id="rId28"/>
    <p:sldId id="300" r:id="rId29"/>
    <p:sldId id="343" r:id="rId30"/>
    <p:sldId id="396" r:id="rId31"/>
    <p:sldId id="344" r:id="rId32"/>
    <p:sldId id="435" r:id="rId33"/>
    <p:sldId id="350" r:id="rId34"/>
    <p:sldId id="433" r:id="rId35"/>
    <p:sldId id="349" r:id="rId36"/>
    <p:sldId id="351" r:id="rId37"/>
    <p:sldId id="369" r:id="rId38"/>
    <p:sldId id="347" r:id="rId39"/>
    <p:sldId id="348" r:id="rId40"/>
    <p:sldId id="387" r:id="rId41"/>
    <p:sldId id="352" r:id="rId42"/>
    <p:sldId id="274" r:id="rId43"/>
    <p:sldId id="341" r:id="rId44"/>
    <p:sldId id="340" r:id="rId45"/>
    <p:sldId id="356" r:id="rId46"/>
    <p:sldId id="353" r:id="rId47"/>
    <p:sldId id="434" r:id="rId48"/>
    <p:sldId id="432" r:id="rId49"/>
    <p:sldId id="366" r:id="rId50"/>
    <p:sldId id="429" r:id="rId51"/>
    <p:sldId id="431" r:id="rId52"/>
    <p:sldId id="357" r:id="rId53"/>
    <p:sldId id="363" r:id="rId54"/>
    <p:sldId id="391" r:id="rId55"/>
    <p:sldId id="436" r:id="rId56"/>
    <p:sldId id="430" r:id="rId57"/>
    <p:sldId id="372" r:id="rId58"/>
    <p:sldId id="373" r:id="rId59"/>
    <p:sldId id="394" r:id="rId60"/>
    <p:sldId id="323" r:id="rId61"/>
  </p:sldIdLst>
  <p:sldSz cx="12192000" cy="6858000"/>
  <p:notesSz cx="6858000" cy="9144000"/>
  <p:embeddedFontLst>
    <p:embeddedFont>
      <p:font typeface="Avenir Next LT Pro" panose="020B0504020202020204" pitchFamily="34" charset="0"/>
      <p:regular r:id="rId64"/>
      <p:bold r:id="rId65"/>
      <p:italic r:id="rId66"/>
      <p:boldItalic r:id="rId67"/>
    </p:embeddedFont>
    <p:embeddedFont>
      <p:font typeface="Avenir Next LT Pro Demi" panose="020B0704020202020204" pitchFamily="34" charset="0"/>
      <p:bold r:id="rId68"/>
      <p:boldItalic r:id="rId69"/>
    </p:embeddedFont>
    <p:embeddedFont>
      <p:font typeface="Calibri" panose="020F0502020204030204" pitchFamily="34" charset="0"/>
      <p:regular r:id="rId70"/>
      <p:bold r:id="rId71"/>
      <p:italic r:id="rId72"/>
      <p:boldItalic r:id="rId73"/>
    </p:embeddedFont>
    <p:embeddedFont>
      <p:font typeface="Candara" panose="020E0502030303020204" pitchFamily="34" charset="0"/>
      <p:regular r:id="rId74"/>
      <p:bold r:id="rId75"/>
      <p:italic r:id="rId76"/>
      <p:boldItalic r:id="rId77"/>
    </p:embeddedFont>
    <p:embeddedFont>
      <p:font typeface="Fira Sans Condensed" panose="020B0503050000020004" pitchFamily="34" charset="0"/>
      <p:regular r:id="rId78"/>
      <p:bold r:id="rId79"/>
      <p:italic r:id="rId80"/>
      <p:boldItalic r:id="rId81"/>
    </p:embeddedFont>
    <p:embeddedFont>
      <p:font typeface="Franklin Gothic Demi Cond" panose="020B0706030402020204" pitchFamily="34" charset="0"/>
      <p:regular r:id="rId82"/>
    </p:embeddedFont>
    <p:embeddedFont>
      <p:font typeface="Georgia" panose="02040502050405020303" pitchFamily="18" charset="0"/>
      <p:regular r:id="rId83"/>
      <p:bold r:id="rId84"/>
      <p:italic r:id="rId85"/>
      <p:boldItalic r:id="rId86"/>
    </p:embeddedFont>
    <p:embeddedFont>
      <p:font typeface="Grandview" panose="020B0502040204020203" pitchFamily="34" charset="0"/>
      <p:regular r:id="rId87"/>
      <p:bold r:id="rId88"/>
      <p:italic r:id="rId89"/>
      <p:boldItalic r:id="rId90"/>
    </p:embeddedFont>
    <p:embeddedFont>
      <p:font typeface="High Tower Text" panose="02040502050506030303" pitchFamily="18" charset="0"/>
      <p:regular r:id="rId91"/>
      <p:italic r:id="rId92"/>
    </p:embeddedFont>
    <p:embeddedFont>
      <p:font typeface="Segoe UI Semibold" panose="020B0702040204020203" pitchFamily="34" charset="0"/>
      <p:bold r:id="rId93"/>
      <p:boldItalic r:id="rId94"/>
    </p:embeddedFont>
    <p:embeddedFont>
      <p:font typeface="Source Sans Pro" panose="020B0503030403020204" pitchFamily="34" charset="0"/>
      <p:regular r:id="rId95"/>
      <p:bold r:id="rId96"/>
      <p:italic r:id="rId97"/>
      <p:boldItalic r:id="rId98"/>
    </p:embeddedFont>
    <p:embeddedFont>
      <p:font typeface="Speak Pro" panose="020B0504020101020102" pitchFamily="34" charset="0"/>
      <p:regular r:id="rId99"/>
      <p:bold r:id="rId100"/>
      <p:italic r:id="rId101"/>
      <p:boldItalic r:id="rId102"/>
    </p:embeddedFont>
    <p:embeddedFont>
      <p:font typeface="Verdana" panose="020B060403050404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80F"/>
    <a:srgbClr val="E7E5E5"/>
    <a:srgbClr val="DCE0E8"/>
    <a:srgbClr val="002E36"/>
    <a:srgbClr val="11280C"/>
    <a:srgbClr val="996633"/>
    <a:srgbClr val="11290F"/>
    <a:srgbClr val="143113"/>
    <a:srgbClr val="143A13"/>
    <a:srgbClr val="418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CEBAF2-A0B9-41F5-855D-340B4F70AB4A}">
  <a:tblStyle styleId="{98CEBAF2-A0B9-41F5-855D-340B4F70AB4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ED7BB8-C791-43B9-B544-FB8657F4FD4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73077" autoAdjust="0"/>
  </p:normalViewPr>
  <p:slideViewPr>
    <p:cSldViewPr snapToGrid="0">
      <p:cViewPr varScale="1">
        <p:scale>
          <a:sx n="62" d="100"/>
          <a:sy n="62" d="100"/>
        </p:scale>
        <p:origin x="1258" y="67"/>
      </p:cViewPr>
      <p:guideLst/>
    </p:cSldViewPr>
  </p:slideViewPr>
  <p:outlineViewPr>
    <p:cViewPr>
      <p:scale>
        <a:sx n="33" d="100"/>
        <a:sy n="33" d="100"/>
      </p:scale>
      <p:origin x="0" y="-19102"/>
    </p:cViewPr>
  </p:outlineViewPr>
  <p:notesTextViewPr>
    <p:cViewPr>
      <p:scale>
        <a:sx n="115" d="100"/>
        <a:sy n="115" d="100"/>
      </p:scale>
      <p:origin x="0" y="0"/>
    </p:cViewPr>
  </p:notesTextViewPr>
  <p:sorterViewPr>
    <p:cViewPr varScale="1">
      <p:scale>
        <a:sx n="1" d="1"/>
        <a:sy n="1" d="1"/>
      </p:scale>
      <p:origin x="0" y="-1393"/>
    </p:cViewPr>
  </p:sorterViewPr>
  <p:notesViewPr>
    <p:cSldViewPr snapToGrid="0">
      <p:cViewPr>
        <p:scale>
          <a:sx n="70" d="100"/>
          <a:sy n="70" d="100"/>
        </p:scale>
        <p:origin x="2329" y="-19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12"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 Target="slides/slide4.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fntdata"/><Relationship Id="rId69" Type="http://schemas.openxmlformats.org/officeDocument/2006/relationships/font" Target="fonts/font6.fntdata"/><Relationship Id="rId113" Type="http://schemas.openxmlformats.org/officeDocument/2006/relationships/customXml" Target="../customXml/item2.xml"/><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0.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3.fntdata"/><Relationship Id="rId114"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font" Target="fonts/font4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notesMaster" Target="notesMasters/notesMaster1.xml"/><Relationship Id="rId83" Type="http://schemas.openxmlformats.org/officeDocument/2006/relationships/font" Target="fonts/font20.fntdata"/><Relationship Id="rId88" Type="http://schemas.openxmlformats.org/officeDocument/2006/relationships/font" Target="fonts/font25.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w, Theresa (GOV)" userId="e53bf001-e9a5-4173-aeec-248681962d97" providerId="ADAL" clId="{B846FF86-FDFF-44A7-91A8-3D6AA7376CD1}"/>
    <pc:docChg chg="custSel modSld">
      <pc:chgData name="Dew, Theresa (GOV)" userId="e53bf001-e9a5-4173-aeec-248681962d97" providerId="ADAL" clId="{B846FF86-FDFF-44A7-91A8-3D6AA7376CD1}" dt="2023-12-06T23:14:38.697" v="104" actId="5793"/>
      <pc:docMkLst>
        <pc:docMk/>
      </pc:docMkLst>
      <pc:sldChg chg="modNotes">
        <pc:chgData name="Dew, Theresa (GOV)" userId="e53bf001-e9a5-4173-aeec-248681962d97" providerId="ADAL" clId="{B846FF86-FDFF-44A7-91A8-3D6AA7376CD1}" dt="2023-12-06T23:14:29.195" v="23" actId="368"/>
        <pc:sldMkLst>
          <pc:docMk/>
          <pc:sldMk cId="2017639181" sldId="272"/>
        </pc:sldMkLst>
      </pc:sldChg>
      <pc:sldChg chg="modNotes">
        <pc:chgData name="Dew, Theresa (GOV)" userId="e53bf001-e9a5-4173-aeec-248681962d97" providerId="ADAL" clId="{B846FF86-FDFF-44A7-91A8-3D6AA7376CD1}" dt="2023-12-06T23:14:29.205" v="31" actId="368"/>
        <pc:sldMkLst>
          <pc:docMk/>
          <pc:sldMk cId="1763610134" sldId="273"/>
        </pc:sldMkLst>
      </pc:sldChg>
      <pc:sldChg chg="modNotes">
        <pc:chgData name="Dew, Theresa (GOV)" userId="e53bf001-e9a5-4173-aeec-248681962d97" providerId="ADAL" clId="{B846FF86-FDFF-44A7-91A8-3D6AA7376CD1}" dt="2023-12-06T23:14:29.264" v="73" actId="368"/>
        <pc:sldMkLst>
          <pc:docMk/>
          <pc:sldMk cId="0" sldId="274"/>
        </pc:sldMkLst>
      </pc:sldChg>
      <pc:sldChg chg="modNotes">
        <pc:chgData name="Dew, Theresa (GOV)" userId="e53bf001-e9a5-4173-aeec-248681962d97" providerId="ADAL" clId="{B846FF86-FDFF-44A7-91A8-3D6AA7376CD1}" dt="2023-12-06T23:14:29.228" v="47" actId="368"/>
        <pc:sldMkLst>
          <pc:docMk/>
          <pc:sldMk cId="1758735455" sldId="275"/>
        </pc:sldMkLst>
      </pc:sldChg>
      <pc:sldChg chg="modNotes">
        <pc:chgData name="Dew, Theresa (GOV)" userId="e53bf001-e9a5-4173-aeec-248681962d97" providerId="ADAL" clId="{B846FF86-FDFF-44A7-91A8-3D6AA7376CD1}" dt="2023-12-06T23:14:29.220" v="41" actId="368"/>
        <pc:sldMkLst>
          <pc:docMk/>
          <pc:sldMk cId="3475614584" sldId="280"/>
        </pc:sldMkLst>
      </pc:sldChg>
      <pc:sldChg chg="modNotes">
        <pc:chgData name="Dew, Theresa (GOV)" userId="e53bf001-e9a5-4173-aeec-248681962d97" providerId="ADAL" clId="{B846FF86-FDFF-44A7-91A8-3D6AA7376CD1}" dt="2023-12-06T23:14:29.203" v="29" actId="368"/>
        <pc:sldMkLst>
          <pc:docMk/>
          <pc:sldMk cId="1239335101" sldId="287"/>
        </pc:sldMkLst>
      </pc:sldChg>
      <pc:sldChg chg="modNotes">
        <pc:chgData name="Dew, Theresa (GOV)" userId="e53bf001-e9a5-4173-aeec-248681962d97" providerId="ADAL" clId="{B846FF86-FDFF-44A7-91A8-3D6AA7376CD1}" dt="2023-12-06T23:14:29.200" v="27" actId="368"/>
        <pc:sldMkLst>
          <pc:docMk/>
          <pc:sldMk cId="2890530124" sldId="288"/>
        </pc:sldMkLst>
      </pc:sldChg>
      <pc:sldChg chg="modNotes">
        <pc:chgData name="Dew, Theresa (GOV)" userId="e53bf001-e9a5-4173-aeec-248681962d97" providerId="ADAL" clId="{B846FF86-FDFF-44A7-91A8-3D6AA7376CD1}" dt="2023-12-06T23:14:29.166" v="3" actId="368"/>
        <pc:sldMkLst>
          <pc:docMk/>
          <pc:sldMk cId="1211924725" sldId="295"/>
        </pc:sldMkLst>
      </pc:sldChg>
      <pc:sldChg chg="modNotes">
        <pc:chgData name="Dew, Theresa (GOV)" userId="e53bf001-e9a5-4173-aeec-248681962d97" providerId="ADAL" clId="{B846FF86-FDFF-44A7-91A8-3D6AA7376CD1}" dt="2023-12-06T23:14:29.171" v="7" actId="368"/>
        <pc:sldMkLst>
          <pc:docMk/>
          <pc:sldMk cId="1581913143" sldId="296"/>
        </pc:sldMkLst>
      </pc:sldChg>
      <pc:sldChg chg="modNotes">
        <pc:chgData name="Dew, Theresa (GOV)" userId="e53bf001-e9a5-4173-aeec-248681962d97" providerId="ADAL" clId="{B846FF86-FDFF-44A7-91A8-3D6AA7376CD1}" dt="2023-12-06T23:14:29.169" v="5" actId="368"/>
        <pc:sldMkLst>
          <pc:docMk/>
          <pc:sldMk cId="650358755" sldId="297"/>
        </pc:sldMkLst>
      </pc:sldChg>
      <pc:sldChg chg="modNotes">
        <pc:chgData name="Dew, Theresa (GOV)" userId="e53bf001-e9a5-4173-aeec-248681962d97" providerId="ADAL" clId="{B846FF86-FDFF-44A7-91A8-3D6AA7376CD1}" dt="2023-12-06T23:14:29.182" v="15" actId="368"/>
        <pc:sldMkLst>
          <pc:docMk/>
          <pc:sldMk cId="246215439" sldId="303"/>
        </pc:sldMkLst>
      </pc:sldChg>
      <pc:sldChg chg="modNotes">
        <pc:chgData name="Dew, Theresa (GOV)" userId="e53bf001-e9a5-4173-aeec-248681962d97" providerId="ADAL" clId="{B846FF86-FDFF-44A7-91A8-3D6AA7376CD1}" dt="2023-12-06T23:14:29.173" v="9" actId="368"/>
        <pc:sldMkLst>
          <pc:docMk/>
          <pc:sldMk cId="361247268" sldId="313"/>
        </pc:sldMkLst>
      </pc:sldChg>
      <pc:sldChg chg="modNotes">
        <pc:chgData name="Dew, Theresa (GOV)" userId="e53bf001-e9a5-4173-aeec-248681962d97" providerId="ADAL" clId="{B846FF86-FDFF-44A7-91A8-3D6AA7376CD1}" dt="2023-12-06T23:14:29.189" v="19" actId="368"/>
        <pc:sldMkLst>
          <pc:docMk/>
          <pc:sldMk cId="2410848355" sldId="317"/>
        </pc:sldMkLst>
      </pc:sldChg>
      <pc:sldChg chg="modNotes">
        <pc:chgData name="Dew, Theresa (GOV)" userId="e53bf001-e9a5-4173-aeec-248681962d97" providerId="ADAL" clId="{B846FF86-FDFF-44A7-91A8-3D6AA7376CD1}" dt="2023-12-06T23:14:29.177" v="11" actId="368"/>
        <pc:sldMkLst>
          <pc:docMk/>
          <pc:sldMk cId="1782205481" sldId="318"/>
        </pc:sldMkLst>
      </pc:sldChg>
      <pc:sldChg chg="modNotes">
        <pc:chgData name="Dew, Theresa (GOV)" userId="e53bf001-e9a5-4173-aeec-248681962d97" providerId="ADAL" clId="{B846FF86-FDFF-44A7-91A8-3D6AA7376CD1}" dt="2023-12-06T23:14:29.192" v="21" actId="368"/>
        <pc:sldMkLst>
          <pc:docMk/>
          <pc:sldMk cId="322293337" sldId="319"/>
        </pc:sldMkLst>
      </pc:sldChg>
      <pc:sldChg chg="modNotes">
        <pc:chgData name="Dew, Theresa (GOV)" userId="e53bf001-e9a5-4173-aeec-248681962d97" providerId="ADAL" clId="{B846FF86-FDFF-44A7-91A8-3D6AA7376CD1}" dt="2023-12-06T23:14:29.180" v="13" actId="368"/>
        <pc:sldMkLst>
          <pc:docMk/>
          <pc:sldMk cId="1140598211" sldId="320"/>
        </pc:sldMkLst>
      </pc:sldChg>
      <pc:sldChg chg="modNotes">
        <pc:chgData name="Dew, Theresa (GOV)" userId="e53bf001-e9a5-4173-aeec-248681962d97" providerId="ADAL" clId="{B846FF86-FDFF-44A7-91A8-3D6AA7376CD1}" dt="2023-12-06T23:14:29.185" v="17" actId="368"/>
        <pc:sldMkLst>
          <pc:docMk/>
          <pc:sldMk cId="1243617380" sldId="321"/>
        </pc:sldMkLst>
      </pc:sldChg>
      <pc:sldChg chg="modNotes">
        <pc:chgData name="Dew, Theresa (GOV)" userId="e53bf001-e9a5-4173-aeec-248681962d97" providerId="ADAL" clId="{B846FF86-FDFF-44A7-91A8-3D6AA7376CD1}" dt="2023-12-06T23:14:29.269" v="77" actId="368"/>
        <pc:sldMkLst>
          <pc:docMk/>
          <pc:sldMk cId="1546039170" sldId="340"/>
        </pc:sldMkLst>
      </pc:sldChg>
      <pc:sldChg chg="modNotes">
        <pc:chgData name="Dew, Theresa (GOV)" userId="e53bf001-e9a5-4173-aeec-248681962d97" providerId="ADAL" clId="{B846FF86-FDFF-44A7-91A8-3D6AA7376CD1}" dt="2023-12-06T23:14:29.266" v="75" actId="368"/>
        <pc:sldMkLst>
          <pc:docMk/>
          <pc:sldMk cId="1119765233" sldId="341"/>
        </pc:sldMkLst>
      </pc:sldChg>
      <pc:sldChg chg="modNotes">
        <pc:chgData name="Dew, Theresa (GOV)" userId="e53bf001-e9a5-4173-aeec-248681962d97" providerId="ADAL" clId="{B846FF86-FDFF-44A7-91A8-3D6AA7376CD1}" dt="2023-12-06T23:14:29.231" v="49" actId="368"/>
        <pc:sldMkLst>
          <pc:docMk/>
          <pc:sldMk cId="3165938426" sldId="343"/>
        </pc:sldMkLst>
      </pc:sldChg>
      <pc:sldChg chg="modNotes">
        <pc:chgData name="Dew, Theresa (GOV)" userId="e53bf001-e9a5-4173-aeec-248681962d97" providerId="ADAL" clId="{B846FF86-FDFF-44A7-91A8-3D6AA7376CD1}" dt="2023-12-06T23:14:29.236" v="53" actId="368"/>
        <pc:sldMkLst>
          <pc:docMk/>
          <pc:sldMk cId="631593577" sldId="344"/>
        </pc:sldMkLst>
      </pc:sldChg>
      <pc:sldChg chg="modNotes">
        <pc:chgData name="Dew, Theresa (GOV)" userId="e53bf001-e9a5-4173-aeec-248681962d97" providerId="ADAL" clId="{B846FF86-FDFF-44A7-91A8-3D6AA7376CD1}" dt="2023-12-06T23:14:29.252" v="65" actId="368"/>
        <pc:sldMkLst>
          <pc:docMk/>
          <pc:sldMk cId="899884058" sldId="347"/>
        </pc:sldMkLst>
      </pc:sldChg>
      <pc:sldChg chg="modNotes">
        <pc:chgData name="Dew, Theresa (GOV)" userId="e53bf001-e9a5-4173-aeec-248681962d97" providerId="ADAL" clId="{B846FF86-FDFF-44A7-91A8-3D6AA7376CD1}" dt="2023-12-06T23:14:29.255" v="67" actId="368"/>
        <pc:sldMkLst>
          <pc:docMk/>
          <pc:sldMk cId="2671152128" sldId="348"/>
        </pc:sldMkLst>
      </pc:sldChg>
      <pc:sldChg chg="modNotes">
        <pc:chgData name="Dew, Theresa (GOV)" userId="e53bf001-e9a5-4173-aeec-248681962d97" providerId="ADAL" clId="{B846FF86-FDFF-44A7-91A8-3D6AA7376CD1}" dt="2023-12-06T23:14:29.245" v="59" actId="368"/>
        <pc:sldMkLst>
          <pc:docMk/>
          <pc:sldMk cId="3099175545" sldId="349"/>
        </pc:sldMkLst>
      </pc:sldChg>
      <pc:sldChg chg="modNotes">
        <pc:chgData name="Dew, Theresa (GOV)" userId="e53bf001-e9a5-4173-aeec-248681962d97" providerId="ADAL" clId="{B846FF86-FDFF-44A7-91A8-3D6AA7376CD1}" dt="2023-12-06T23:14:29.247" v="61" actId="368"/>
        <pc:sldMkLst>
          <pc:docMk/>
          <pc:sldMk cId="86070871" sldId="351"/>
        </pc:sldMkLst>
      </pc:sldChg>
      <pc:sldChg chg="modNotes">
        <pc:chgData name="Dew, Theresa (GOV)" userId="e53bf001-e9a5-4173-aeec-248681962d97" providerId="ADAL" clId="{B846FF86-FDFF-44A7-91A8-3D6AA7376CD1}" dt="2023-12-06T23:14:29.261" v="71" actId="368"/>
        <pc:sldMkLst>
          <pc:docMk/>
          <pc:sldMk cId="3074286832" sldId="352"/>
        </pc:sldMkLst>
      </pc:sldChg>
      <pc:sldChg chg="modNotes">
        <pc:chgData name="Dew, Theresa (GOV)" userId="e53bf001-e9a5-4173-aeec-248681962d97" providerId="ADAL" clId="{B846FF86-FDFF-44A7-91A8-3D6AA7376CD1}" dt="2023-12-06T23:14:29.273" v="81" actId="368"/>
        <pc:sldMkLst>
          <pc:docMk/>
          <pc:sldMk cId="2919055867" sldId="353"/>
        </pc:sldMkLst>
      </pc:sldChg>
      <pc:sldChg chg="modNotes">
        <pc:chgData name="Dew, Theresa (GOV)" userId="e53bf001-e9a5-4173-aeec-248681962d97" providerId="ADAL" clId="{B846FF86-FDFF-44A7-91A8-3D6AA7376CD1}" dt="2023-12-06T23:14:29.271" v="79" actId="368"/>
        <pc:sldMkLst>
          <pc:docMk/>
          <pc:sldMk cId="2197616904" sldId="356"/>
        </pc:sldMkLst>
      </pc:sldChg>
      <pc:sldChg chg="modNotes">
        <pc:chgData name="Dew, Theresa (GOV)" userId="e53bf001-e9a5-4173-aeec-248681962d97" providerId="ADAL" clId="{B846FF86-FDFF-44A7-91A8-3D6AA7376CD1}" dt="2023-12-06T23:14:29.211" v="35" actId="368"/>
        <pc:sldMkLst>
          <pc:docMk/>
          <pc:sldMk cId="1829057706" sldId="359"/>
        </pc:sldMkLst>
      </pc:sldChg>
      <pc:sldChg chg="modNotes">
        <pc:chgData name="Dew, Theresa (GOV)" userId="e53bf001-e9a5-4173-aeec-248681962d97" providerId="ADAL" clId="{B846FF86-FDFF-44A7-91A8-3D6AA7376CD1}" dt="2023-12-06T23:14:29.217" v="39" actId="368"/>
        <pc:sldMkLst>
          <pc:docMk/>
          <pc:sldMk cId="3195235391" sldId="360"/>
        </pc:sldMkLst>
      </pc:sldChg>
      <pc:sldChg chg="modNotes">
        <pc:chgData name="Dew, Theresa (GOV)" userId="e53bf001-e9a5-4173-aeec-248681962d97" providerId="ADAL" clId="{B846FF86-FDFF-44A7-91A8-3D6AA7376CD1}" dt="2023-12-06T23:14:29.223" v="43" actId="368"/>
        <pc:sldMkLst>
          <pc:docMk/>
          <pc:sldMk cId="1055172050" sldId="361"/>
        </pc:sldMkLst>
      </pc:sldChg>
      <pc:sldChg chg="modNotes">
        <pc:chgData name="Dew, Theresa (GOV)" userId="e53bf001-e9a5-4173-aeec-248681962d97" providerId="ADAL" clId="{B846FF86-FDFF-44A7-91A8-3D6AA7376CD1}" dt="2023-12-06T23:14:29.290" v="93" actId="368"/>
        <pc:sldMkLst>
          <pc:docMk/>
          <pc:sldMk cId="1910599120" sldId="363"/>
        </pc:sldMkLst>
      </pc:sldChg>
      <pc:sldChg chg="modNotes">
        <pc:chgData name="Dew, Theresa (GOV)" userId="e53bf001-e9a5-4173-aeec-248681962d97" providerId="ADAL" clId="{B846FF86-FDFF-44A7-91A8-3D6AA7376CD1}" dt="2023-12-06T23:14:29.281" v="87" actId="368"/>
        <pc:sldMkLst>
          <pc:docMk/>
          <pc:sldMk cId="1115519933" sldId="366"/>
        </pc:sldMkLst>
      </pc:sldChg>
      <pc:sldChg chg="modNotes">
        <pc:chgData name="Dew, Theresa (GOV)" userId="e53bf001-e9a5-4173-aeec-248681962d97" providerId="ADAL" clId="{B846FF86-FDFF-44A7-91A8-3D6AA7376CD1}" dt="2023-12-06T23:14:29.250" v="63" actId="368"/>
        <pc:sldMkLst>
          <pc:docMk/>
          <pc:sldMk cId="631899011" sldId="369"/>
        </pc:sldMkLst>
      </pc:sldChg>
      <pc:sldChg chg="modNotes">
        <pc:chgData name="Dew, Theresa (GOV)" userId="e53bf001-e9a5-4173-aeec-248681962d97" providerId="ADAL" clId="{B846FF86-FDFF-44A7-91A8-3D6AA7376CD1}" dt="2023-12-06T23:14:29.299" v="99" actId="368"/>
        <pc:sldMkLst>
          <pc:docMk/>
          <pc:sldMk cId="1372972749" sldId="372"/>
        </pc:sldMkLst>
      </pc:sldChg>
      <pc:sldChg chg="modNotes">
        <pc:chgData name="Dew, Theresa (GOV)" userId="e53bf001-e9a5-4173-aeec-248681962d97" providerId="ADAL" clId="{B846FF86-FDFF-44A7-91A8-3D6AA7376CD1}" dt="2023-12-06T23:14:29.301" v="101" actId="368"/>
        <pc:sldMkLst>
          <pc:docMk/>
          <pc:sldMk cId="641452911" sldId="373"/>
        </pc:sldMkLst>
      </pc:sldChg>
      <pc:sldChg chg="modNotes">
        <pc:chgData name="Dew, Theresa (GOV)" userId="e53bf001-e9a5-4173-aeec-248681962d97" providerId="ADAL" clId="{B846FF86-FDFF-44A7-91A8-3D6AA7376CD1}" dt="2023-12-06T23:14:29.209" v="33" actId="368"/>
        <pc:sldMkLst>
          <pc:docMk/>
          <pc:sldMk cId="3959844157" sldId="378"/>
        </pc:sldMkLst>
      </pc:sldChg>
      <pc:sldChg chg="modNotes">
        <pc:chgData name="Dew, Theresa (GOV)" userId="e53bf001-e9a5-4173-aeec-248681962d97" providerId="ADAL" clId="{B846FF86-FDFF-44A7-91A8-3D6AA7376CD1}" dt="2023-12-06T23:14:29.257" v="69" actId="368"/>
        <pc:sldMkLst>
          <pc:docMk/>
          <pc:sldMk cId="192834547" sldId="387"/>
        </pc:sldMkLst>
      </pc:sldChg>
      <pc:sldChg chg="modNotes">
        <pc:chgData name="Dew, Theresa (GOV)" userId="e53bf001-e9a5-4173-aeec-248681962d97" providerId="ADAL" clId="{B846FF86-FDFF-44A7-91A8-3D6AA7376CD1}" dt="2023-12-06T23:14:29.293" v="95" actId="368"/>
        <pc:sldMkLst>
          <pc:docMk/>
          <pc:sldMk cId="3331652861" sldId="391"/>
        </pc:sldMkLst>
      </pc:sldChg>
      <pc:sldChg chg="modNotes">
        <pc:chgData name="Dew, Theresa (GOV)" userId="e53bf001-e9a5-4173-aeec-248681962d97" providerId="ADAL" clId="{B846FF86-FDFF-44A7-91A8-3D6AA7376CD1}" dt="2023-12-06T23:14:29.304" v="103" actId="368"/>
        <pc:sldMkLst>
          <pc:docMk/>
          <pc:sldMk cId="263212528" sldId="394"/>
        </pc:sldMkLst>
      </pc:sldChg>
      <pc:sldChg chg="modNotes">
        <pc:chgData name="Dew, Theresa (GOV)" userId="e53bf001-e9a5-4173-aeec-248681962d97" providerId="ADAL" clId="{B846FF86-FDFF-44A7-91A8-3D6AA7376CD1}" dt="2023-12-06T23:14:29.233" v="51" actId="368"/>
        <pc:sldMkLst>
          <pc:docMk/>
          <pc:sldMk cId="1578101861" sldId="396"/>
        </pc:sldMkLst>
      </pc:sldChg>
      <pc:sldChg chg="modNotes">
        <pc:chgData name="Dew, Theresa (GOV)" userId="e53bf001-e9a5-4173-aeec-248681962d97" providerId="ADAL" clId="{B846FF86-FDFF-44A7-91A8-3D6AA7376CD1}" dt="2023-12-06T23:14:29.197" v="25" actId="368"/>
        <pc:sldMkLst>
          <pc:docMk/>
          <pc:sldMk cId="82612673" sldId="397"/>
        </pc:sldMkLst>
      </pc:sldChg>
      <pc:sldChg chg="modNotes">
        <pc:chgData name="Dew, Theresa (GOV)" userId="e53bf001-e9a5-4173-aeec-248681962d97" providerId="ADAL" clId="{B846FF86-FDFF-44A7-91A8-3D6AA7376CD1}" dt="2023-12-06T23:14:29.162" v="1" actId="368"/>
        <pc:sldMkLst>
          <pc:docMk/>
          <pc:sldMk cId="3655585436" sldId="428"/>
        </pc:sldMkLst>
      </pc:sldChg>
      <pc:sldChg chg="modNotes">
        <pc:chgData name="Dew, Theresa (GOV)" userId="e53bf001-e9a5-4173-aeec-248681962d97" providerId="ADAL" clId="{B846FF86-FDFF-44A7-91A8-3D6AA7376CD1}" dt="2023-12-06T23:14:29.283" v="89" actId="368"/>
        <pc:sldMkLst>
          <pc:docMk/>
          <pc:sldMk cId="4125477939" sldId="429"/>
        </pc:sldMkLst>
      </pc:sldChg>
      <pc:sldChg chg="modNotes">
        <pc:chgData name="Dew, Theresa (GOV)" userId="e53bf001-e9a5-4173-aeec-248681962d97" providerId="ADAL" clId="{B846FF86-FDFF-44A7-91A8-3D6AA7376CD1}" dt="2023-12-06T23:14:29.286" v="91" actId="368"/>
        <pc:sldMkLst>
          <pc:docMk/>
          <pc:sldMk cId="4128958395" sldId="431"/>
        </pc:sldMkLst>
      </pc:sldChg>
      <pc:sldChg chg="modNotes">
        <pc:chgData name="Dew, Theresa (GOV)" userId="e53bf001-e9a5-4173-aeec-248681962d97" providerId="ADAL" clId="{B846FF86-FDFF-44A7-91A8-3D6AA7376CD1}" dt="2023-12-06T23:14:29.279" v="85" actId="368"/>
        <pc:sldMkLst>
          <pc:docMk/>
          <pc:sldMk cId="4077044094" sldId="432"/>
        </pc:sldMkLst>
      </pc:sldChg>
      <pc:sldChg chg="modNotes">
        <pc:chgData name="Dew, Theresa (GOV)" userId="e53bf001-e9a5-4173-aeec-248681962d97" providerId="ADAL" clId="{B846FF86-FDFF-44A7-91A8-3D6AA7376CD1}" dt="2023-12-06T23:14:29.242" v="57" actId="368"/>
        <pc:sldMkLst>
          <pc:docMk/>
          <pc:sldMk cId="3291239837" sldId="433"/>
        </pc:sldMkLst>
      </pc:sldChg>
      <pc:sldChg chg="modNotes">
        <pc:chgData name="Dew, Theresa (GOV)" userId="e53bf001-e9a5-4173-aeec-248681962d97" providerId="ADAL" clId="{B846FF86-FDFF-44A7-91A8-3D6AA7376CD1}" dt="2023-12-06T23:14:29.276" v="83" actId="368"/>
        <pc:sldMkLst>
          <pc:docMk/>
          <pc:sldMk cId="1409717179" sldId="434"/>
        </pc:sldMkLst>
      </pc:sldChg>
      <pc:sldChg chg="modNotes">
        <pc:chgData name="Dew, Theresa (GOV)" userId="e53bf001-e9a5-4173-aeec-248681962d97" providerId="ADAL" clId="{B846FF86-FDFF-44A7-91A8-3D6AA7376CD1}" dt="2023-12-06T23:14:29.238" v="55" actId="368"/>
        <pc:sldMkLst>
          <pc:docMk/>
          <pc:sldMk cId="2502142957" sldId="435"/>
        </pc:sldMkLst>
      </pc:sldChg>
      <pc:sldChg chg="modNotes">
        <pc:chgData name="Dew, Theresa (GOV)" userId="e53bf001-e9a5-4173-aeec-248681962d97" providerId="ADAL" clId="{B846FF86-FDFF-44A7-91A8-3D6AA7376CD1}" dt="2023-12-06T23:14:29.296" v="97" actId="368"/>
        <pc:sldMkLst>
          <pc:docMk/>
          <pc:sldMk cId="356355751" sldId="436"/>
        </pc:sldMkLst>
      </pc:sldChg>
      <pc:sldChg chg="modNotes modNotesTx">
        <pc:chgData name="Dew, Theresa (GOV)" userId="e53bf001-e9a5-4173-aeec-248681962d97" providerId="ADAL" clId="{B846FF86-FDFF-44A7-91A8-3D6AA7376CD1}" dt="2023-12-06T23:14:38.697" v="104" actId="5793"/>
        <pc:sldMkLst>
          <pc:docMk/>
          <pc:sldMk cId="1120277284" sldId="438"/>
        </pc:sldMkLst>
      </pc:sldChg>
      <pc:sldChg chg="modNotes">
        <pc:chgData name="Dew, Theresa (GOV)" userId="e53bf001-e9a5-4173-aeec-248681962d97" providerId="ADAL" clId="{B846FF86-FDFF-44A7-91A8-3D6AA7376CD1}" dt="2023-12-06T23:14:29.226" v="45" actId="368"/>
        <pc:sldMkLst>
          <pc:docMk/>
          <pc:sldMk cId="3044126639" sldId="43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260858274860079E-2"/>
          <c:y val="5.88744959721028E-2"/>
          <c:w val="0.94510407946810893"/>
          <c:h val="0.84030591666024623"/>
        </c:manualLayout>
      </c:layout>
      <c:barChart>
        <c:barDir val="bar"/>
        <c:grouping val="stacked"/>
        <c:varyColors val="0"/>
        <c:ser>
          <c:idx val="0"/>
          <c:order val="0"/>
          <c:tx>
            <c:strRef>
              <c:f>Sheet1!$B$1</c:f>
              <c:strCache>
                <c:ptCount val="1"/>
                <c:pt idx="0">
                  <c:v>Yes</c:v>
                </c:pt>
              </c:strCache>
            </c:strRef>
          </c:tx>
          <c:spPr>
            <a:solidFill>
              <a:schemeClr val="accent6"/>
            </a:solidFill>
            <a:ln w="76200">
              <a:noFill/>
            </a:ln>
            <a:effectLst/>
          </c:spPr>
          <c:invertIfNegative val="0"/>
          <c:cat>
            <c:strRef>
              <c:f>Sheet1!$A$2:$A$6</c:f>
              <c:strCache>
                <c:ptCount val="5"/>
                <c:pt idx="0">
                  <c:v>Sweet</c:v>
                </c:pt>
                <c:pt idx="1">
                  <c:v>Salty</c:v>
                </c:pt>
                <c:pt idx="2">
                  <c:v>Umami</c:v>
                </c:pt>
                <c:pt idx="3">
                  <c:v>Sour</c:v>
                </c:pt>
                <c:pt idx="4">
                  <c:v>Bitter</c:v>
                </c:pt>
              </c:strCache>
            </c:strRef>
          </c:cat>
          <c:val>
            <c:numRef>
              <c:f>Sheet1!$B$2:$B$6</c:f>
              <c:numCache>
                <c:formatCode>General</c:formatCode>
                <c:ptCount val="5"/>
                <c:pt idx="0">
                  <c:v>32</c:v>
                </c:pt>
                <c:pt idx="1">
                  <c:v>28</c:v>
                </c:pt>
                <c:pt idx="2">
                  <c:v>24</c:v>
                </c:pt>
                <c:pt idx="3">
                  <c:v>14</c:v>
                </c:pt>
                <c:pt idx="4">
                  <c:v>8</c:v>
                </c:pt>
              </c:numCache>
            </c:numRef>
          </c:val>
          <c:extLst>
            <c:ext xmlns:c16="http://schemas.microsoft.com/office/drawing/2014/chart" uri="{C3380CC4-5D6E-409C-BE32-E72D297353CC}">
              <c16:uniqueId val="{00000000-0F27-4D93-9B4B-5334ECD6E8D0}"/>
            </c:ext>
          </c:extLst>
        </c:ser>
        <c:dLbls>
          <c:showLegendKey val="0"/>
          <c:showVal val="0"/>
          <c:showCatName val="0"/>
          <c:showSerName val="0"/>
          <c:showPercent val="0"/>
          <c:showBubbleSize val="0"/>
        </c:dLbls>
        <c:gapWidth val="100"/>
        <c:overlap val="100"/>
        <c:axId val="1598479887"/>
        <c:axId val="190557088"/>
      </c:barChart>
      <c:catAx>
        <c:axId val="1598479887"/>
        <c:scaling>
          <c:orientation val="minMax"/>
        </c:scaling>
        <c:delete val="1"/>
        <c:axPos val="l"/>
        <c:numFmt formatCode="General" sourceLinked="1"/>
        <c:majorTickMark val="out"/>
        <c:minorTickMark val="none"/>
        <c:tickLblPos val="nextTo"/>
        <c:crossAx val="190557088"/>
        <c:crosses val="autoZero"/>
        <c:auto val="0"/>
        <c:lblAlgn val="ctr"/>
        <c:lblOffset val="100"/>
        <c:noMultiLvlLbl val="0"/>
      </c:catAx>
      <c:valAx>
        <c:axId val="190557088"/>
        <c:scaling>
          <c:orientation val="minMax"/>
          <c:max val="40"/>
        </c:scaling>
        <c:delete val="1"/>
        <c:axPos val="b"/>
        <c:numFmt formatCode="General" sourceLinked="1"/>
        <c:majorTickMark val="out"/>
        <c:minorTickMark val="none"/>
        <c:tickLblPos val="nextTo"/>
        <c:crossAx val="1598479887"/>
        <c:crosses val="autoZero"/>
        <c:crossBetween val="between"/>
        <c:majorUnit val="1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A85885-6290-6975-DC2F-D7729927C6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090526-10CC-0024-0929-9D57ABE52E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4A5D61-98D1-48E3-9A3F-384D47037CE5}" type="datetimeFigureOut">
              <a:rPr lang="en-US" smtClean="0"/>
              <a:t>12/6/2023</a:t>
            </a:fld>
            <a:endParaRPr lang="en-US"/>
          </a:p>
        </p:txBody>
      </p:sp>
      <p:sp>
        <p:nvSpPr>
          <p:cNvPr id="4" name="Footer Placeholder 3">
            <a:extLst>
              <a:ext uri="{FF2B5EF4-FFF2-40B4-BE49-F238E27FC236}">
                <a16:creationId xmlns:a16="http://schemas.microsoft.com/office/drawing/2014/main" id="{9FD66920-E31D-35F7-5EA5-C5F6C8A856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7FF7BB-D600-B2EF-570D-131333B8C4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3C8B12-2672-4D40-BD1A-3103E26B05C1}" type="slidenum">
              <a:rPr lang="en-US" smtClean="0"/>
              <a:t>‹#›</a:t>
            </a:fld>
            <a:endParaRPr lang="en-US"/>
          </a:p>
        </p:txBody>
      </p:sp>
    </p:spTree>
    <p:extLst>
      <p:ext uri="{BB962C8B-B14F-4D97-AF65-F5344CB8AC3E}">
        <p14:creationId xmlns:p14="http://schemas.microsoft.com/office/powerpoint/2010/main" val="4084001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28575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0C651AE3-535E-5C7F-5DD4-DD56ECF6F7B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B4A1D-31CF-413B-951A-B4ACFB2814FB}" type="slidenum">
              <a:rPr lang="en-US" smtClean="0"/>
              <a:t>‹#›</a:t>
            </a:fld>
            <a:endParaRPr lang="en-US"/>
          </a:p>
        </p:txBody>
      </p:sp>
      <p:sp>
        <p:nvSpPr>
          <p:cNvPr id="6" name="Notes Placeholder 5">
            <a:extLst>
              <a:ext uri="{FF2B5EF4-FFF2-40B4-BE49-F238E27FC236}">
                <a16:creationId xmlns:a16="http://schemas.microsoft.com/office/drawing/2014/main" id="{9FAFBCA1-340F-251F-9346-87CC9B355D97}"/>
              </a:ext>
            </a:extLst>
          </p:cNvPr>
          <p:cNvSpPr>
            <a:spLocks noGrp="1"/>
          </p:cNvSpPr>
          <p:nvPr>
            <p:ph type="body" sz="quarter" idx="3"/>
          </p:nvPr>
        </p:nvSpPr>
        <p:spPr>
          <a:xfrm>
            <a:off x="381000" y="4400550"/>
            <a:ext cx="6096000" cy="3600450"/>
          </a:xfrm>
          <a:prstGeom prst="rect">
            <a:avLst/>
          </a:prstGeom>
        </p:spPr>
        <p:txBody>
          <a:bodyPr vert="horz" lIns="91440" tIns="45720" rIns="91440" bIns="45720" rtlCol="0"/>
          <a:lstStyle/>
          <a:p>
            <a:pPr lvl="0"/>
            <a:r>
              <a:rPr lang="en-US" dirty="0"/>
              <a:t>Click to edit Master text styles</a:t>
            </a: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230188" marR="0" lvl="0" indent="-230188" algn="l" rtl="0">
      <a:lnSpc>
        <a:spcPct val="100000"/>
      </a:lnSpc>
      <a:spcBef>
        <a:spcPts val="0"/>
      </a:spcBef>
      <a:spcAft>
        <a:spcPts val="0"/>
      </a:spcAft>
      <a:buClr>
        <a:srgbClr val="000000"/>
      </a:buClr>
      <a:buSzPct val="117000"/>
      <a:buFont typeface="Arial" panose="020B0604020202020204" pitchFamily="34" charset="0"/>
      <a:buChar char="•"/>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0:notes"/>
          <p:cNvSpPr>
            <a:spLocks noGrp="1" noRot="1" noChangeAspect="1"/>
          </p:cNvSpPr>
          <p:nvPr>
            <p:ph type="sldImg" idx="2"/>
          </p:nvPr>
        </p:nvSpPr>
        <p:spPr>
          <a:xfrm>
            <a:off x="301625" y="1492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0:notes"/>
          <p:cNvSpPr txBox="1">
            <a:spLocks noGrp="1"/>
          </p:cNvSpPr>
          <p:nvPr>
            <p:ph type="body" idx="1"/>
          </p:nvPr>
        </p:nvSpPr>
        <p:spPr>
          <a:xfrm>
            <a:off x="137160" y="3578225"/>
            <a:ext cx="6644640" cy="55657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45727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85750"/>
            <a:ext cx="6096000" cy="3429000"/>
          </a:xfrm>
        </p:spPr>
      </p:sp>
      <p:sp>
        <p:nvSpPr>
          <p:cNvPr id="3" name="Notes Placeholder 2"/>
          <p:cNvSpPr>
            <a:spLocks noGrp="1"/>
          </p:cNvSpPr>
          <p:nvPr>
            <p:ph type="body" idx="1"/>
          </p:nvPr>
        </p:nvSpPr>
        <p:spPr>
          <a:xfrm>
            <a:off x="381000" y="3851910"/>
            <a:ext cx="6096000" cy="5006340"/>
          </a:xfrm>
          <a:prstGeom prst="rect">
            <a:avLst/>
          </a:prstGeom>
        </p:spPr>
        <p:txBody>
          <a:bodyPr/>
          <a:lstStyle/>
          <a:p>
            <a:endParaRPr lang="en-US" dirty="0"/>
          </a:p>
        </p:txBody>
      </p:sp>
    </p:spTree>
    <p:extLst>
      <p:ext uri="{BB962C8B-B14F-4D97-AF65-F5344CB8AC3E}">
        <p14:creationId xmlns:p14="http://schemas.microsoft.com/office/powerpoint/2010/main" val="106569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11</a:t>
            </a:fld>
            <a:endParaRPr lang="en-US" dirty="0"/>
          </a:p>
        </p:txBody>
      </p:sp>
    </p:spTree>
    <p:extLst>
      <p:ext uri="{BB962C8B-B14F-4D97-AF65-F5344CB8AC3E}">
        <p14:creationId xmlns:p14="http://schemas.microsoft.com/office/powerpoint/2010/main" val="166047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253948"/>
            <a:ext cx="6096000" cy="4604302"/>
          </a:xfrm>
          <a:prstGeom prst="rect">
            <a:avLst/>
          </a:prstGeom>
        </p:spPr>
        <p:txBody>
          <a:bodyPr/>
          <a:lstStyle/>
          <a:p>
            <a:endParaRPr lang="en-US" dirty="0"/>
          </a:p>
        </p:txBody>
      </p:sp>
    </p:spTree>
    <p:extLst>
      <p:ext uri="{BB962C8B-B14F-4D97-AF65-F5344CB8AC3E}">
        <p14:creationId xmlns:p14="http://schemas.microsoft.com/office/powerpoint/2010/main" val="241541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46441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95256"/>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15</a:t>
            </a:fld>
            <a:endParaRPr lang="en-US"/>
          </a:p>
        </p:txBody>
      </p:sp>
    </p:spTree>
    <p:extLst>
      <p:ext uri="{BB962C8B-B14F-4D97-AF65-F5344CB8AC3E}">
        <p14:creationId xmlns:p14="http://schemas.microsoft.com/office/powerpoint/2010/main" val="226890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139700" indent="0">
              <a:buNone/>
            </a:pPr>
            <a:endParaRPr lang="en-US" dirty="0"/>
          </a:p>
        </p:txBody>
      </p:sp>
    </p:spTree>
    <p:extLst>
      <p:ext uri="{BB962C8B-B14F-4D97-AF65-F5344CB8AC3E}">
        <p14:creationId xmlns:p14="http://schemas.microsoft.com/office/powerpoint/2010/main" val="168025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17</a:t>
            </a:fld>
            <a:endParaRPr lang="en-US"/>
          </a:p>
        </p:txBody>
      </p:sp>
    </p:spTree>
    <p:extLst>
      <p:ext uri="{BB962C8B-B14F-4D97-AF65-F5344CB8AC3E}">
        <p14:creationId xmlns:p14="http://schemas.microsoft.com/office/powerpoint/2010/main" val="127779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2150"/>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18</a:t>
            </a:fld>
            <a:endParaRPr lang="en-US"/>
          </a:p>
        </p:txBody>
      </p:sp>
    </p:spTree>
    <p:extLst>
      <p:ext uri="{BB962C8B-B14F-4D97-AF65-F5344CB8AC3E}">
        <p14:creationId xmlns:p14="http://schemas.microsoft.com/office/powerpoint/2010/main" val="149710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3896139"/>
            <a:ext cx="6096000" cy="4962111"/>
          </a:xfrm>
          <a:prstGeom prst="rect">
            <a:avLst/>
          </a:prstGeom>
        </p:spPr>
        <p:txBody>
          <a:bodyPr/>
          <a:lstStyle/>
          <a:p>
            <a:pPr marL="119063" marR="0" lvl="0" indent="20638"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19</a:t>
            </a:fld>
            <a:endParaRPr lang="en-US"/>
          </a:p>
        </p:txBody>
      </p:sp>
    </p:spTree>
    <p:extLst>
      <p:ext uri="{BB962C8B-B14F-4D97-AF65-F5344CB8AC3E}">
        <p14:creationId xmlns:p14="http://schemas.microsoft.com/office/powerpoint/2010/main" val="999506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20</a:t>
            </a:fld>
            <a:endParaRPr lang="en-US"/>
          </a:p>
        </p:txBody>
      </p:sp>
    </p:spTree>
    <p:extLst>
      <p:ext uri="{BB962C8B-B14F-4D97-AF65-F5344CB8AC3E}">
        <p14:creationId xmlns:p14="http://schemas.microsoft.com/office/powerpoint/2010/main" val="241063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31970"/>
            <a:ext cx="6096000" cy="4526280"/>
          </a:xfrm>
          <a:prstGeom prst="rect">
            <a:avLst/>
          </a:prstGeom>
        </p:spPr>
        <p:txBody>
          <a:bodyPr/>
          <a:lstStyle/>
          <a:p>
            <a:endParaRPr lang="en-US" dirty="0"/>
          </a:p>
        </p:txBody>
      </p:sp>
    </p:spTree>
    <p:extLst>
      <p:ext uri="{BB962C8B-B14F-4D97-AF65-F5344CB8AC3E}">
        <p14:creationId xmlns:p14="http://schemas.microsoft.com/office/powerpoint/2010/main" val="3776427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21</a:t>
            </a:fld>
            <a:endParaRPr lang="en-US"/>
          </a:p>
        </p:txBody>
      </p:sp>
    </p:spTree>
    <p:extLst>
      <p:ext uri="{BB962C8B-B14F-4D97-AF65-F5344CB8AC3E}">
        <p14:creationId xmlns:p14="http://schemas.microsoft.com/office/powerpoint/2010/main" val="287685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22</a:t>
            </a:fld>
            <a:endParaRPr lang="en-US"/>
          </a:p>
        </p:txBody>
      </p:sp>
    </p:spTree>
    <p:extLst>
      <p:ext uri="{BB962C8B-B14F-4D97-AF65-F5344CB8AC3E}">
        <p14:creationId xmlns:p14="http://schemas.microsoft.com/office/powerpoint/2010/main" val="3862321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2100"/>
            <a:ext cx="5486400" cy="3086100"/>
          </a:xfrm>
        </p:spPr>
      </p:sp>
      <p:sp>
        <p:nvSpPr>
          <p:cNvPr id="3" name="Notes Placeholder 2"/>
          <p:cNvSpPr>
            <a:spLocks noGrp="1"/>
          </p:cNvSpPr>
          <p:nvPr>
            <p:ph type="body" idx="1"/>
          </p:nvPr>
        </p:nvSpPr>
        <p:spPr>
          <a:xfrm>
            <a:off x="254000" y="3378199"/>
            <a:ext cx="6362700" cy="5473701"/>
          </a:xfrm>
          <a:prstGeom prst="rect">
            <a:avLst/>
          </a:prstGeom>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23</a:t>
            </a:fld>
            <a:endParaRPr lang="en-US"/>
          </a:p>
        </p:txBody>
      </p:sp>
    </p:spTree>
    <p:extLst>
      <p:ext uri="{BB962C8B-B14F-4D97-AF65-F5344CB8AC3E}">
        <p14:creationId xmlns:p14="http://schemas.microsoft.com/office/powerpoint/2010/main" val="139488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
            <a:ext cx="5486400" cy="3086100"/>
          </a:xfrm>
        </p:spPr>
      </p:sp>
      <p:sp>
        <p:nvSpPr>
          <p:cNvPr id="3" name="Notes Placeholder 2"/>
          <p:cNvSpPr>
            <a:spLocks noGrp="1"/>
          </p:cNvSpPr>
          <p:nvPr>
            <p:ph type="body" idx="1"/>
          </p:nvPr>
        </p:nvSpPr>
        <p:spPr>
          <a:xfrm>
            <a:off x="203200" y="3340100"/>
            <a:ext cx="6540500" cy="4660900"/>
          </a:xfrm>
          <a:prstGeom prst="rect">
            <a:avLst/>
          </a:prstGeom>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24</a:t>
            </a:fld>
            <a:endParaRPr lang="en-US"/>
          </a:p>
        </p:txBody>
      </p:sp>
    </p:spTree>
    <p:extLst>
      <p:ext uri="{BB962C8B-B14F-4D97-AF65-F5344CB8AC3E}">
        <p14:creationId xmlns:p14="http://schemas.microsoft.com/office/powerpoint/2010/main" val="2737060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lvl="0" indent="0">
              <a:buNone/>
            </a:pPr>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25</a:t>
            </a:fld>
            <a:endParaRPr lang="en-US"/>
          </a:p>
        </p:txBody>
      </p:sp>
    </p:spTree>
    <p:extLst>
      <p:ext uri="{BB962C8B-B14F-4D97-AF65-F5344CB8AC3E}">
        <p14:creationId xmlns:p14="http://schemas.microsoft.com/office/powerpoint/2010/main" val="1974175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26</a:t>
            </a:fld>
            <a:endParaRPr lang="en-US"/>
          </a:p>
        </p:txBody>
      </p:sp>
    </p:spTree>
    <p:extLst>
      <p:ext uri="{BB962C8B-B14F-4D97-AF65-F5344CB8AC3E}">
        <p14:creationId xmlns:p14="http://schemas.microsoft.com/office/powerpoint/2010/main" val="4252184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27</a:t>
            </a:fld>
            <a:endParaRPr lang="en-US"/>
          </a:p>
        </p:txBody>
      </p:sp>
    </p:spTree>
    <p:extLst>
      <p:ext uri="{BB962C8B-B14F-4D97-AF65-F5344CB8AC3E}">
        <p14:creationId xmlns:p14="http://schemas.microsoft.com/office/powerpoint/2010/main" val="716789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137879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139700" indent="0">
              <a:buNone/>
            </a:pPr>
            <a:endParaRPr lang="en-US" dirty="0"/>
          </a:p>
        </p:txBody>
      </p:sp>
    </p:spTree>
    <p:extLst>
      <p:ext uri="{BB962C8B-B14F-4D97-AF65-F5344CB8AC3E}">
        <p14:creationId xmlns:p14="http://schemas.microsoft.com/office/powerpoint/2010/main" val="217522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139700" indent="0">
              <a:buNone/>
            </a:pPr>
            <a:endParaRPr lang="en-US" dirty="0"/>
          </a:p>
        </p:txBody>
      </p:sp>
    </p:spTree>
    <p:extLst>
      <p:ext uri="{BB962C8B-B14F-4D97-AF65-F5344CB8AC3E}">
        <p14:creationId xmlns:p14="http://schemas.microsoft.com/office/powerpoint/2010/main" val="48825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pPr marL="228600" indent="-228600">
              <a:buFont typeface="Arial" panose="020B0604020202020204" pitchFamily="34" charset="0"/>
              <a:buChar char="•"/>
            </a:pPr>
            <a:endParaRPr lang="en-US" dirty="0"/>
          </a:p>
        </p:txBody>
      </p:sp>
    </p:spTree>
    <p:extLst>
      <p:ext uri="{BB962C8B-B14F-4D97-AF65-F5344CB8AC3E}">
        <p14:creationId xmlns:p14="http://schemas.microsoft.com/office/powerpoint/2010/main" val="2097630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32</a:t>
            </a:fld>
            <a:endParaRPr lang="en-US"/>
          </a:p>
        </p:txBody>
      </p:sp>
    </p:spTree>
    <p:extLst>
      <p:ext uri="{BB962C8B-B14F-4D97-AF65-F5344CB8AC3E}">
        <p14:creationId xmlns:p14="http://schemas.microsoft.com/office/powerpoint/2010/main" val="71343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96266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34</a:t>
            </a:fld>
            <a:endParaRPr lang="en-US"/>
          </a:p>
        </p:txBody>
      </p:sp>
    </p:spTree>
    <p:extLst>
      <p:ext uri="{BB962C8B-B14F-4D97-AF65-F5344CB8AC3E}">
        <p14:creationId xmlns:p14="http://schemas.microsoft.com/office/powerpoint/2010/main" val="1187224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139700" indent="0">
              <a:buNone/>
            </a:pPr>
            <a:endParaRPr lang="en-US" dirty="0"/>
          </a:p>
        </p:txBody>
      </p:sp>
    </p:spTree>
    <p:extLst>
      <p:ext uri="{BB962C8B-B14F-4D97-AF65-F5344CB8AC3E}">
        <p14:creationId xmlns:p14="http://schemas.microsoft.com/office/powerpoint/2010/main" val="1900153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192521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2607874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1401303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2977980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087475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119568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pPr marL="139700" indent="0">
              <a:buNone/>
            </a:pPr>
            <a:endParaRPr lang="en-US" dirty="0"/>
          </a:p>
        </p:txBody>
      </p:sp>
    </p:spTree>
    <p:extLst>
      <p:ext uri="{BB962C8B-B14F-4D97-AF65-F5344CB8AC3E}">
        <p14:creationId xmlns:p14="http://schemas.microsoft.com/office/powerpoint/2010/main" val="314113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886908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pPr marL="3111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dirty="0"/>
          </a:p>
        </p:txBody>
      </p:sp>
    </p:spTree>
    <p:extLst>
      <p:ext uri="{BB962C8B-B14F-4D97-AF65-F5344CB8AC3E}">
        <p14:creationId xmlns:p14="http://schemas.microsoft.com/office/powerpoint/2010/main" val="1941718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408692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2188532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47</a:t>
            </a:fld>
            <a:endParaRPr lang="en-US"/>
          </a:p>
        </p:txBody>
      </p:sp>
    </p:spTree>
    <p:extLst>
      <p:ext uri="{BB962C8B-B14F-4D97-AF65-F5344CB8AC3E}">
        <p14:creationId xmlns:p14="http://schemas.microsoft.com/office/powerpoint/2010/main" val="3118566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48</a:t>
            </a:fld>
            <a:endParaRPr lang="en-US"/>
          </a:p>
        </p:txBody>
      </p:sp>
    </p:spTree>
    <p:extLst>
      <p:ext uri="{BB962C8B-B14F-4D97-AF65-F5344CB8AC3E}">
        <p14:creationId xmlns:p14="http://schemas.microsoft.com/office/powerpoint/2010/main" val="3343236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531911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869B4A1D-31CF-413B-951A-B4ACFB2814FB}" type="slidenum">
              <a:rPr lang="en-US" smtClean="0"/>
              <a:t>50</a:t>
            </a:fld>
            <a:endParaRPr lang="en-US"/>
          </a:p>
        </p:txBody>
      </p:sp>
    </p:spTree>
    <p:extLst>
      <p:ext uri="{BB962C8B-B14F-4D97-AF65-F5344CB8AC3E}">
        <p14:creationId xmlns:p14="http://schemas.microsoft.com/office/powerpoint/2010/main" val="654850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09BF54A1-18A6-49DB-9E28-C044EABE6BDE}" type="slidenum">
              <a:rPr lang="en-US" smtClean="0"/>
              <a:t>51</a:t>
            </a:fld>
            <a:endParaRPr lang="en-US"/>
          </a:p>
        </p:txBody>
      </p:sp>
    </p:spTree>
    <p:extLst>
      <p:ext uri="{BB962C8B-B14F-4D97-AF65-F5344CB8AC3E}">
        <p14:creationId xmlns:p14="http://schemas.microsoft.com/office/powerpoint/2010/main" val="313791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171450" indent="-171450">
              <a:buSzPct val="100000"/>
            </a:pPr>
            <a:endParaRPr lang="en-US" dirty="0"/>
          </a:p>
        </p:txBody>
      </p:sp>
    </p:spTree>
    <p:extLst>
      <p:ext uri="{BB962C8B-B14F-4D97-AF65-F5344CB8AC3E}">
        <p14:creationId xmlns:p14="http://schemas.microsoft.com/office/powerpoint/2010/main" val="1586685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a:p>
        </p:txBody>
      </p:sp>
    </p:spTree>
    <p:extLst>
      <p:ext uri="{BB962C8B-B14F-4D97-AF65-F5344CB8AC3E}">
        <p14:creationId xmlns:p14="http://schemas.microsoft.com/office/powerpoint/2010/main" val="3976572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3894536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3555701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4133085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spcAft>
                <a:spcPts val="800"/>
              </a:spcAft>
              <a:buClrTx/>
              <a:buFont typeface="Arial" panose="020B0604020202020204" pitchFamily="34" charset="0"/>
              <a:buNone/>
            </a:pPr>
            <a:endParaRPr lang="en-US" dirty="0"/>
          </a:p>
        </p:txBody>
      </p:sp>
    </p:spTree>
    <p:extLst>
      <p:ext uri="{BB962C8B-B14F-4D97-AF65-F5344CB8AC3E}">
        <p14:creationId xmlns:p14="http://schemas.microsoft.com/office/powerpoint/2010/main" val="1124375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103809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1357747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None/>
            </a:pPr>
            <a:endParaRPr lang="en-US" dirty="0"/>
          </a:p>
        </p:txBody>
      </p:sp>
    </p:spTree>
    <p:extLst>
      <p:ext uri="{BB962C8B-B14F-4D97-AF65-F5344CB8AC3E}">
        <p14:creationId xmlns:p14="http://schemas.microsoft.com/office/powerpoint/2010/main" val="393725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315853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163367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0721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572000"/>
            <a:ext cx="6096000" cy="4286250"/>
          </a:xfrm>
          <a:prstGeom prst="rect">
            <a:avLst/>
          </a:prstGeom>
        </p:spPr>
        <p:txBody>
          <a:bodyPr/>
          <a:lstStyle/>
          <a:p>
            <a:endParaRPr lang="en-US" dirty="0"/>
          </a:p>
        </p:txBody>
      </p:sp>
    </p:spTree>
    <p:extLst>
      <p:ext uri="{BB962C8B-B14F-4D97-AF65-F5344CB8AC3E}">
        <p14:creationId xmlns:p14="http://schemas.microsoft.com/office/powerpoint/2010/main" val="170401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Ref idx="1001">
        <a:schemeClr val="bg1"/>
      </p:bgRef>
    </p:bg>
    <p:spTree>
      <p:nvGrpSpPr>
        <p:cNvPr id="1" name="Shape 9"/>
        <p:cNvGrpSpPr/>
        <p:nvPr/>
      </p:nvGrpSpPr>
      <p:grpSpPr>
        <a:xfrm>
          <a:off x="0" y="0"/>
          <a:ext cx="0" cy="0"/>
          <a:chOff x="0" y="0"/>
          <a:chExt cx="0" cy="0"/>
        </a:xfrm>
      </p:grpSpPr>
      <p:grpSp>
        <p:nvGrpSpPr>
          <p:cNvPr id="2" name="Group 1">
            <a:extLst>
              <a:ext uri="{FF2B5EF4-FFF2-40B4-BE49-F238E27FC236}">
                <a16:creationId xmlns:a16="http://schemas.microsoft.com/office/drawing/2014/main" id="{1CC6714B-FB3C-4385-F81E-FDEF653A8555}"/>
              </a:ext>
              <a:ext uri="{C183D7F6-B498-43B3-948B-1728B52AA6E4}">
                <adec:decorative xmlns:adec="http://schemas.microsoft.com/office/drawing/2017/decorative" val="1"/>
              </a:ext>
            </a:extLst>
          </p:cNvPr>
          <p:cNvGrpSpPr/>
          <p:nvPr userDrawn="1"/>
        </p:nvGrpSpPr>
        <p:grpSpPr>
          <a:xfrm>
            <a:off x="0" y="-19150"/>
            <a:ext cx="12192000" cy="6034335"/>
            <a:chOff x="0" y="-15114"/>
            <a:chExt cx="12192000" cy="6034335"/>
          </a:xfrm>
        </p:grpSpPr>
        <p:grpSp>
          <p:nvGrpSpPr>
            <p:cNvPr id="5" name="Group 4">
              <a:extLst>
                <a:ext uri="{FF2B5EF4-FFF2-40B4-BE49-F238E27FC236}">
                  <a16:creationId xmlns:a16="http://schemas.microsoft.com/office/drawing/2014/main" id="{8E992206-1BDC-F659-C95C-827A0A28D964}"/>
                </a:ext>
                <a:ext uri="{C183D7F6-B498-43B3-948B-1728B52AA6E4}">
                  <adec:decorative xmlns:adec="http://schemas.microsoft.com/office/drawing/2017/decorative" val="1"/>
                </a:ext>
              </a:extLst>
            </p:cNvPr>
            <p:cNvGrpSpPr/>
            <p:nvPr/>
          </p:nvGrpSpPr>
          <p:grpSpPr>
            <a:xfrm>
              <a:off x="0" y="-15114"/>
              <a:ext cx="12192000" cy="5985357"/>
              <a:chOff x="0" y="-15114"/>
              <a:chExt cx="12192000" cy="5985357"/>
            </a:xfrm>
          </p:grpSpPr>
          <p:sp>
            <p:nvSpPr>
              <p:cNvPr id="7" name="Rectangle 6">
                <a:extLst>
                  <a:ext uri="{FF2B5EF4-FFF2-40B4-BE49-F238E27FC236}">
                    <a16:creationId xmlns:a16="http://schemas.microsoft.com/office/drawing/2014/main" id="{6540A93D-684D-7EE8-F844-8C0B38CB0DCD}"/>
                  </a:ext>
                </a:extLst>
              </p:cNvPr>
              <p:cNvSpPr>
                <a:spLocks/>
              </p:cNvSpPr>
              <p:nvPr/>
            </p:nvSpPr>
            <p:spPr>
              <a:xfrm>
                <a:off x="0" y="503090"/>
                <a:ext cx="12192000" cy="5467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76438E4-E640-097C-DBD4-E54EABA127F2}"/>
                  </a:ext>
                </a:extLst>
              </p:cNvPr>
              <p:cNvGrpSpPr/>
              <p:nvPr/>
            </p:nvGrpSpPr>
            <p:grpSpPr>
              <a:xfrm>
                <a:off x="0" y="-15114"/>
                <a:ext cx="12192000" cy="518204"/>
                <a:chOff x="0" y="-15114"/>
                <a:chExt cx="12192000" cy="518204"/>
              </a:xfrm>
            </p:grpSpPr>
            <p:sp>
              <p:nvSpPr>
                <p:cNvPr id="9" name="Rectangle 8">
                  <a:extLst>
                    <a:ext uri="{FF2B5EF4-FFF2-40B4-BE49-F238E27FC236}">
                      <a16:creationId xmlns:a16="http://schemas.microsoft.com/office/drawing/2014/main" id="{1C4BBBA2-63AA-65EC-5DD5-A24C4790FEAD}"/>
                    </a:ext>
                  </a:extLst>
                </p:cNvPr>
                <p:cNvSpPr>
                  <a:spLocks/>
                </p:cNvSpPr>
                <p:nvPr/>
              </p:nvSpPr>
              <p:spPr>
                <a:xfrm>
                  <a:off x="0" y="73465"/>
                  <a:ext cx="12192000" cy="182880"/>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3D4D60-5D5E-FDA3-5DEF-3FB73EA72F1B}"/>
                    </a:ext>
                  </a:extLst>
                </p:cNvPr>
                <p:cNvSpPr>
                  <a:spLocks/>
                </p:cNvSpPr>
                <p:nvPr/>
              </p:nvSpPr>
              <p:spPr>
                <a:xfrm>
                  <a:off x="0" y="247529"/>
                  <a:ext cx="12192000" cy="255561"/>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BE1396-D014-33B6-1EFE-6EEDD7523CD5}"/>
                    </a:ext>
                  </a:extLst>
                </p:cNvPr>
                <p:cNvSpPr>
                  <a:spLocks/>
                </p:cNvSpPr>
                <p:nvPr/>
              </p:nvSpPr>
              <p:spPr>
                <a:xfrm>
                  <a:off x="0" y="-15114"/>
                  <a:ext cx="12192000" cy="88579"/>
                </a:xfrm>
                <a:prstGeom prst="rect">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983E918D-7912-0405-891D-199FC9BD1416}"/>
                </a:ext>
              </a:extLst>
            </p:cNvPr>
            <p:cNvSpPr>
              <a:spLocks/>
            </p:cNvSpPr>
            <p:nvPr/>
          </p:nvSpPr>
          <p:spPr>
            <a:xfrm>
              <a:off x="0" y="5966615"/>
              <a:ext cx="12192000" cy="52606"/>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4" name="Google Shape;14;p2"/>
          <p:cNvSpPr txBox="1">
            <a:spLocks noGrp="1"/>
          </p:cNvSpPr>
          <p:nvPr>
            <p:ph type="ctrTitle"/>
          </p:nvPr>
        </p:nvSpPr>
        <p:spPr>
          <a:xfrm>
            <a:off x="304052" y="2205119"/>
            <a:ext cx="6179876" cy="154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6667" b="0">
                <a:solidFill>
                  <a:schemeClr val="accent6"/>
                </a:solidFill>
                <a:latin typeface="+mj-lt"/>
              </a:defRPr>
            </a:lvl1pPr>
            <a:lvl2pPr lvl="1" algn="ctr">
              <a:spcBef>
                <a:spcPts val="0"/>
              </a:spcBef>
              <a:spcAft>
                <a:spcPts val="0"/>
              </a:spcAft>
              <a:buClr>
                <a:schemeClr val="lt1"/>
              </a:buClr>
              <a:buSzPts val="6000"/>
              <a:buNone/>
              <a:defRPr sz="8000">
                <a:solidFill>
                  <a:schemeClr val="lt1"/>
                </a:solidFill>
              </a:defRPr>
            </a:lvl2pPr>
            <a:lvl3pPr lvl="2" algn="ctr">
              <a:spcBef>
                <a:spcPts val="0"/>
              </a:spcBef>
              <a:spcAft>
                <a:spcPts val="0"/>
              </a:spcAft>
              <a:buClr>
                <a:schemeClr val="lt1"/>
              </a:buClr>
              <a:buSzPts val="6000"/>
              <a:buNone/>
              <a:defRPr sz="8000">
                <a:solidFill>
                  <a:schemeClr val="lt1"/>
                </a:solidFill>
              </a:defRPr>
            </a:lvl3pPr>
            <a:lvl4pPr lvl="3" algn="ctr">
              <a:spcBef>
                <a:spcPts val="0"/>
              </a:spcBef>
              <a:spcAft>
                <a:spcPts val="0"/>
              </a:spcAft>
              <a:buClr>
                <a:schemeClr val="lt1"/>
              </a:buClr>
              <a:buSzPts val="6000"/>
              <a:buNone/>
              <a:defRPr sz="8000">
                <a:solidFill>
                  <a:schemeClr val="lt1"/>
                </a:solidFill>
              </a:defRPr>
            </a:lvl4pPr>
            <a:lvl5pPr lvl="4" algn="ctr">
              <a:spcBef>
                <a:spcPts val="0"/>
              </a:spcBef>
              <a:spcAft>
                <a:spcPts val="0"/>
              </a:spcAft>
              <a:buClr>
                <a:schemeClr val="lt1"/>
              </a:buClr>
              <a:buSzPts val="6000"/>
              <a:buNone/>
              <a:defRPr sz="8000">
                <a:solidFill>
                  <a:schemeClr val="lt1"/>
                </a:solidFill>
              </a:defRPr>
            </a:lvl5pPr>
            <a:lvl6pPr lvl="5" algn="ctr">
              <a:spcBef>
                <a:spcPts val="0"/>
              </a:spcBef>
              <a:spcAft>
                <a:spcPts val="0"/>
              </a:spcAft>
              <a:buClr>
                <a:schemeClr val="lt1"/>
              </a:buClr>
              <a:buSzPts val="6000"/>
              <a:buNone/>
              <a:defRPr sz="8000">
                <a:solidFill>
                  <a:schemeClr val="lt1"/>
                </a:solidFill>
              </a:defRPr>
            </a:lvl6pPr>
            <a:lvl7pPr lvl="6" algn="ctr">
              <a:spcBef>
                <a:spcPts val="0"/>
              </a:spcBef>
              <a:spcAft>
                <a:spcPts val="0"/>
              </a:spcAft>
              <a:buClr>
                <a:schemeClr val="lt1"/>
              </a:buClr>
              <a:buSzPts val="6000"/>
              <a:buNone/>
              <a:defRPr sz="8000">
                <a:solidFill>
                  <a:schemeClr val="lt1"/>
                </a:solidFill>
              </a:defRPr>
            </a:lvl7pPr>
            <a:lvl8pPr lvl="7" algn="ctr">
              <a:spcBef>
                <a:spcPts val="0"/>
              </a:spcBef>
              <a:spcAft>
                <a:spcPts val="0"/>
              </a:spcAft>
              <a:buClr>
                <a:schemeClr val="lt1"/>
              </a:buClr>
              <a:buSzPts val="6000"/>
              <a:buNone/>
              <a:defRPr sz="8000">
                <a:solidFill>
                  <a:schemeClr val="lt1"/>
                </a:solidFill>
              </a:defRPr>
            </a:lvl8pPr>
            <a:lvl9pPr lvl="8" algn="ctr">
              <a:spcBef>
                <a:spcPts val="0"/>
              </a:spcBef>
              <a:spcAft>
                <a:spcPts val="0"/>
              </a:spcAft>
              <a:buClr>
                <a:schemeClr val="lt1"/>
              </a:buClr>
              <a:buSzPts val="6000"/>
              <a:buNone/>
              <a:defRPr sz="8000">
                <a:solidFill>
                  <a:schemeClr val="lt1"/>
                </a:solidFill>
              </a:defRPr>
            </a:lvl9pPr>
          </a:lstStyle>
          <a:p>
            <a:endParaRPr dirty="0"/>
          </a:p>
        </p:txBody>
      </p:sp>
      <p:sp>
        <p:nvSpPr>
          <p:cNvPr id="4" name="Text Placeholder 3">
            <a:extLst>
              <a:ext uri="{FF2B5EF4-FFF2-40B4-BE49-F238E27FC236}">
                <a16:creationId xmlns:a16="http://schemas.microsoft.com/office/drawing/2014/main" id="{91B703F8-BE6A-A213-30C2-9DC70E21B94F}"/>
              </a:ext>
            </a:extLst>
          </p:cNvPr>
          <p:cNvSpPr>
            <a:spLocks noGrp="1"/>
          </p:cNvSpPr>
          <p:nvPr>
            <p:ph type="body" sz="quarter" idx="10" hasCustomPrompt="1"/>
          </p:nvPr>
        </p:nvSpPr>
        <p:spPr>
          <a:xfrm>
            <a:off x="304050" y="3750937"/>
            <a:ext cx="6179703" cy="977900"/>
          </a:xfrm>
          <a:prstGeom prst="rect">
            <a:avLst/>
          </a:prstGeom>
        </p:spPr>
        <p:txBody>
          <a:bodyPr/>
          <a:lstStyle>
            <a:lvl1pPr marL="50799" indent="0">
              <a:buNone/>
              <a:defRPr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subtitle</a:t>
            </a:r>
          </a:p>
        </p:txBody>
      </p:sp>
      <p:sp>
        <p:nvSpPr>
          <p:cNvPr id="13" name="Picture Placeholder 12">
            <a:extLst>
              <a:ext uri="{FF2B5EF4-FFF2-40B4-BE49-F238E27FC236}">
                <a16:creationId xmlns:a16="http://schemas.microsoft.com/office/drawing/2014/main" id="{174AFAC1-FCB1-FBC1-A376-45E3EA0DD322}"/>
              </a:ext>
            </a:extLst>
          </p:cNvPr>
          <p:cNvSpPr>
            <a:spLocks noGrp="1"/>
          </p:cNvSpPr>
          <p:nvPr>
            <p:ph type="pic" sz="quarter" idx="11"/>
          </p:nvPr>
        </p:nvSpPr>
        <p:spPr>
          <a:xfrm>
            <a:off x="7148513" y="892175"/>
            <a:ext cx="4738687" cy="4640263"/>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A" userDrawn="1">
  <p:cSld name="BLANK_1_1">
    <p:bg>
      <p:bgRef idx="1001">
        <a:schemeClr val="bg1"/>
      </p:bgRef>
    </p:bg>
    <p:spTree>
      <p:nvGrpSpPr>
        <p:cNvPr id="1" name="Shape 89"/>
        <p:cNvGrpSpPr/>
        <p:nvPr/>
      </p:nvGrpSpPr>
      <p:grpSpPr>
        <a:xfrm>
          <a:off x="0" y="0"/>
          <a:ext cx="0" cy="0"/>
          <a:chOff x="0" y="0"/>
          <a:chExt cx="0" cy="0"/>
        </a:xfrm>
      </p:grpSpPr>
      <p:sp>
        <p:nvSpPr>
          <p:cNvPr id="91" name="Google Shape;91;p11"/>
          <p:cNvSpPr/>
          <p:nvPr userDrawn="1"/>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
        <p:nvSpPr>
          <p:cNvPr id="3" name="Title 2">
            <a:extLst>
              <a:ext uri="{FF2B5EF4-FFF2-40B4-BE49-F238E27FC236}">
                <a16:creationId xmlns:a16="http://schemas.microsoft.com/office/drawing/2014/main" id="{BDB6EC5F-0A0F-9837-40FB-424FAF6CB6BA}"/>
              </a:ext>
            </a:extLst>
          </p:cNvPr>
          <p:cNvSpPr>
            <a:spLocks noGrp="1"/>
          </p:cNvSpPr>
          <p:nvPr>
            <p:ph type="title"/>
          </p:nvPr>
        </p:nvSpPr>
        <p:spPr>
          <a:xfrm>
            <a:off x="253177" y="275545"/>
            <a:ext cx="10515600" cy="803158"/>
          </a:xfrm>
        </p:spPr>
        <p:txBody>
          <a:bodyPr/>
          <a:lstStyle>
            <a:lvl1pPr>
              <a:defRPr>
                <a:solidFill>
                  <a:schemeClr val="accent5"/>
                </a:solidFill>
              </a:defRPr>
            </a:lvl1pPr>
          </a:lstStyle>
          <a:p>
            <a:r>
              <a:rPr lang="en-US" dirty="0"/>
              <a:t>Click to edit Master title style</a:t>
            </a:r>
          </a:p>
        </p:txBody>
      </p:sp>
      <p:sp>
        <p:nvSpPr>
          <p:cNvPr id="4" name="Rectangle 3">
            <a:extLst>
              <a:ext uri="{FF2B5EF4-FFF2-40B4-BE49-F238E27FC236}">
                <a16:creationId xmlns:a16="http://schemas.microsoft.com/office/drawing/2014/main" id="{B06F1049-5E25-1AE1-BBFE-9DEFE542ED25}"/>
              </a:ext>
            </a:extLst>
          </p:cNvPr>
          <p:cNvSpPr>
            <a:spLocks/>
          </p:cNvSpPr>
          <p:nvPr userDrawn="1"/>
        </p:nvSpPr>
        <p:spPr>
          <a:xfrm rot="10800000" flipV="1">
            <a:off x="0" y="1352738"/>
            <a:ext cx="12191999" cy="6933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Slide Number Placeholder 17">
            <a:extLst>
              <a:ext uri="{FF2B5EF4-FFF2-40B4-BE49-F238E27FC236}">
                <a16:creationId xmlns:a16="http://schemas.microsoft.com/office/drawing/2014/main" id="{CD942496-7B29-00B5-820A-DA48A4B83BDE}"/>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section divider">
    <p:spTree>
      <p:nvGrpSpPr>
        <p:cNvPr id="1" name="Shape 82"/>
        <p:cNvGrpSpPr/>
        <p:nvPr/>
      </p:nvGrpSpPr>
      <p:grpSpPr>
        <a:xfrm>
          <a:off x="0" y="0"/>
          <a:ext cx="0" cy="0"/>
          <a:chOff x="0" y="0"/>
          <a:chExt cx="0" cy="0"/>
        </a:xfrm>
      </p:grpSpPr>
      <p:sp>
        <p:nvSpPr>
          <p:cNvPr id="2" name="Title 1">
            <a:extLst>
              <a:ext uri="{FF2B5EF4-FFF2-40B4-BE49-F238E27FC236}">
                <a16:creationId xmlns:a16="http://schemas.microsoft.com/office/drawing/2014/main" id="{F869B3E9-7BB0-3D8D-97B4-C5CEA6BD2DA8}"/>
              </a:ext>
            </a:extLst>
          </p:cNvPr>
          <p:cNvSpPr>
            <a:spLocks noGrp="1"/>
          </p:cNvSpPr>
          <p:nvPr>
            <p:ph type="title"/>
          </p:nvPr>
        </p:nvSpPr>
        <p:spPr>
          <a:xfrm>
            <a:off x="367343" y="457650"/>
            <a:ext cx="4637795" cy="3719496"/>
          </a:xfrm>
        </p:spPr>
        <p:txBody>
          <a:bodyPr anchor="b">
            <a:noAutofit/>
          </a:bodyPr>
          <a:lstStyle>
            <a:lvl1pPr algn="ctr">
              <a:defRPr sz="5800" cap="all" baseline="0">
                <a:solidFill>
                  <a:schemeClr val="accent4"/>
                </a:solidFill>
              </a:defRPr>
            </a:lvl1pPr>
          </a:lstStyle>
          <a:p>
            <a:r>
              <a:rPr lang="en-US" dirty="0"/>
              <a:t>Click to edit</a:t>
            </a:r>
          </a:p>
        </p:txBody>
      </p:sp>
      <p:sp>
        <p:nvSpPr>
          <p:cNvPr id="4" name="Text Placeholder 3">
            <a:extLst>
              <a:ext uri="{FF2B5EF4-FFF2-40B4-BE49-F238E27FC236}">
                <a16:creationId xmlns:a16="http://schemas.microsoft.com/office/drawing/2014/main" id="{0288DDC1-A391-9B15-B9C3-38931F426482}"/>
              </a:ext>
            </a:extLst>
          </p:cNvPr>
          <p:cNvSpPr>
            <a:spLocks noGrp="1"/>
          </p:cNvSpPr>
          <p:nvPr>
            <p:ph type="body" sz="quarter" idx="10"/>
          </p:nvPr>
        </p:nvSpPr>
        <p:spPr>
          <a:xfrm>
            <a:off x="367343" y="4177146"/>
            <a:ext cx="4637793" cy="2680854"/>
          </a:xfrm>
          <a:solidFill>
            <a:schemeClr val="accent1"/>
          </a:solidFill>
        </p:spPr>
        <p:txBody>
          <a:bodyPr tIns="182880" anchor="t">
            <a:normAutofit/>
          </a:bodyPr>
          <a:lstStyle>
            <a:lvl1pPr marL="0" indent="0" algn="ctr">
              <a:buNone/>
              <a:defRPr sz="3200">
                <a:solidFill>
                  <a:schemeClr val="accent5"/>
                </a:solidFill>
              </a:defRPr>
            </a:lvl1pPr>
          </a:lstStyle>
          <a:p>
            <a:pPr lvl="0"/>
            <a:r>
              <a:rPr lang="en-US" dirty="0"/>
              <a:t>Click to edit Master</a:t>
            </a:r>
          </a:p>
        </p:txBody>
      </p:sp>
      <p:sp>
        <p:nvSpPr>
          <p:cNvPr id="5" name="Content Placeholder 4">
            <a:extLst>
              <a:ext uri="{FF2B5EF4-FFF2-40B4-BE49-F238E27FC236}">
                <a16:creationId xmlns:a16="http://schemas.microsoft.com/office/drawing/2014/main" id="{103F2674-AB71-0569-F836-4482359EB687}"/>
              </a:ext>
            </a:extLst>
          </p:cNvPr>
          <p:cNvSpPr>
            <a:spLocks noGrp="1"/>
          </p:cNvSpPr>
          <p:nvPr>
            <p:ph sz="quarter" idx="11"/>
          </p:nvPr>
        </p:nvSpPr>
        <p:spPr>
          <a:xfrm>
            <a:off x="5205587" y="0"/>
            <a:ext cx="5890963" cy="6858000"/>
          </a:xfrm>
        </p:spPr>
        <p:txBody>
          <a:bodyPr/>
          <a:lstStyle>
            <a:lvl1pPr marL="0" indent="0">
              <a:buNone/>
              <a:defRPr/>
            </a:lvl1pPr>
          </a:lstStyle>
          <a:p>
            <a:pPr lvl="0"/>
            <a:r>
              <a:rPr lang="en-US" dirty="0"/>
              <a:t>Click to edit</a:t>
            </a:r>
          </a:p>
        </p:txBody>
      </p:sp>
      <p:sp>
        <p:nvSpPr>
          <p:cNvPr id="7" name="Slide Number Placeholder 17">
            <a:extLst>
              <a:ext uri="{FF2B5EF4-FFF2-40B4-BE49-F238E27FC236}">
                <a16:creationId xmlns:a16="http://schemas.microsoft.com/office/drawing/2014/main" id="{801DA177-9D4D-5C91-E72C-6A8C06C5B6B1}"/>
              </a:ext>
            </a:extLst>
          </p:cNvPr>
          <p:cNvSpPr>
            <a:spLocks noGrp="1"/>
          </p:cNvSpPr>
          <p:nvPr>
            <p:ph type="sldNum" sz="quarter" idx="12"/>
          </p:nvPr>
        </p:nvSpPr>
        <p:spPr>
          <a:xfrm>
            <a:off x="11339285" y="343374"/>
            <a:ext cx="852715" cy="667501"/>
          </a:xfrm>
          <a:prstGeom prst="rect">
            <a:avLst/>
          </a:prstGeom>
        </p:spPr>
        <p:txBody>
          <a:bodyPr/>
          <a:lstStyle>
            <a:lvl1pPr>
              <a:defRPr sz="2000">
                <a:solidFill>
                  <a:schemeClr val="tx1"/>
                </a:solidFill>
                <a:latin typeface="+mn-lt"/>
              </a:defRPr>
            </a:lvl1pPr>
          </a:lstStyle>
          <a:p>
            <a:fld id="{E69E2407-909D-4365-912A-2F4C4C427A14}" type="slidenum">
              <a:rPr lang="en-US" smtClean="0"/>
              <a:pPr/>
              <a:t>‹#›</a:t>
            </a:fld>
            <a:endParaRPr lang="en-US" dirty="0"/>
          </a:p>
        </p:txBody>
      </p:sp>
      <p:grpSp>
        <p:nvGrpSpPr>
          <p:cNvPr id="8" name="Group 7">
            <a:extLst>
              <a:ext uri="{FF2B5EF4-FFF2-40B4-BE49-F238E27FC236}">
                <a16:creationId xmlns:a16="http://schemas.microsoft.com/office/drawing/2014/main" id="{EEA61FE9-5187-B67C-2300-7979DE93CE97}"/>
              </a:ext>
            </a:extLst>
          </p:cNvPr>
          <p:cNvGrpSpPr/>
          <p:nvPr userDrawn="1"/>
        </p:nvGrpSpPr>
        <p:grpSpPr>
          <a:xfrm>
            <a:off x="1" y="-1"/>
            <a:ext cx="284537" cy="6858001"/>
            <a:chOff x="1" y="-1"/>
            <a:chExt cx="284537" cy="6858001"/>
          </a:xfrm>
        </p:grpSpPr>
        <p:sp>
          <p:nvSpPr>
            <p:cNvPr id="9" name="Rectangle 8">
              <a:extLst>
                <a:ext uri="{FF2B5EF4-FFF2-40B4-BE49-F238E27FC236}">
                  <a16:creationId xmlns:a16="http://schemas.microsoft.com/office/drawing/2014/main" id="{FEE207BC-6A49-81EA-B14B-5BBA556E3020}"/>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22A572-1569-A4B3-7FBE-1998320498D5}"/>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85D5FC-5F5E-9EFC-0095-00FA7D34E089}"/>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9717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7775" y="1174677"/>
            <a:ext cx="10058400" cy="3566160"/>
          </a:xfrm>
          <a:noFill/>
        </p:spPr>
        <p:txBody>
          <a:bodyPr anchor="b" anchorCtr="0">
            <a:normAutofit/>
          </a:bodyPr>
          <a:lstStyle>
            <a:lvl1pPr marL="0" indent="0">
              <a:lnSpc>
                <a:spcPct val="90000"/>
              </a:lnSpc>
              <a:defRPr sz="6000" b="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97775" y="4913332"/>
            <a:ext cx="10058400" cy="1143000"/>
          </a:xfrm>
          <a:noFill/>
        </p:spPr>
        <p:txBody>
          <a:bodyPr lIns="91440" rIns="91440" anchor="ctr" anchorCtr="0">
            <a:normAutofit/>
          </a:bodyPr>
          <a:lstStyle>
            <a:lvl1pPr marL="0" indent="0" algn="l">
              <a:buNone/>
              <a:defRPr sz="3200" b="0" cap="all" spc="200" baseline="0">
                <a:solidFill>
                  <a:schemeClr val="accent3"/>
                </a:solidFill>
                <a:latin typeface="Avenir Next LT Pro Demi" panose="020B07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1A0F844C-87B3-7C13-8846-E2C21238213B}"/>
              </a:ext>
            </a:extLst>
          </p:cNvPr>
          <p:cNvSpPr>
            <a:spLocks/>
          </p:cNvSpPr>
          <p:nvPr userDrawn="1"/>
        </p:nvSpPr>
        <p:spPr>
          <a:xfrm rot="10800000" flipV="1">
            <a:off x="897773" y="4790907"/>
            <a:ext cx="10058400" cy="122425"/>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FEE526-A148-D124-872B-11A68DF10567}"/>
              </a:ext>
            </a:extLst>
          </p:cNvPr>
          <p:cNvGrpSpPr/>
          <p:nvPr userDrawn="1"/>
        </p:nvGrpSpPr>
        <p:grpSpPr>
          <a:xfrm>
            <a:off x="1" y="-1"/>
            <a:ext cx="284537" cy="6858001"/>
            <a:chOff x="1" y="-1"/>
            <a:chExt cx="284537" cy="6858001"/>
          </a:xfrm>
        </p:grpSpPr>
        <p:sp>
          <p:nvSpPr>
            <p:cNvPr id="16" name="Rectangle 15">
              <a:extLst>
                <a:ext uri="{FF2B5EF4-FFF2-40B4-BE49-F238E27FC236}">
                  <a16:creationId xmlns:a16="http://schemas.microsoft.com/office/drawing/2014/main" id="{8C1454D8-E1F5-A7A8-508D-BAC3B625FCF5}"/>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C99BC-3D88-FCCB-823D-A6BB7AA55A47}"/>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B3DC7C-3933-562A-BCB5-F3E099D58E98}"/>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4" name="Slide Number Placeholder 17">
            <a:extLst>
              <a:ext uri="{FF2B5EF4-FFF2-40B4-BE49-F238E27FC236}">
                <a16:creationId xmlns:a16="http://schemas.microsoft.com/office/drawing/2014/main" id="{7B653EEC-4B00-B18A-1271-3D6CB2DD3494}"/>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spTree>
    <p:extLst>
      <p:ext uri="{BB962C8B-B14F-4D97-AF65-F5344CB8AC3E}">
        <p14:creationId xmlns:p14="http://schemas.microsoft.com/office/powerpoint/2010/main" val="289820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reserve="1" userDrawn="1">
  <p:cSld name="6x">
    <p:spTree>
      <p:nvGrpSpPr>
        <p:cNvPr id="1" name="Shape 53"/>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003BEF-CB99-7BE6-9F0E-734762EECC54}"/>
              </a:ext>
            </a:extLst>
          </p:cNvPr>
          <p:cNvSpPr>
            <a:spLocks noGrp="1"/>
          </p:cNvSpPr>
          <p:nvPr>
            <p:ph sz="quarter" idx="10"/>
          </p:nvPr>
        </p:nvSpPr>
        <p:spPr>
          <a:xfrm>
            <a:off x="530014" y="4030133"/>
            <a:ext cx="3627967" cy="2474384"/>
          </a:xfrm>
        </p:spPr>
        <p:txBody>
          <a:bodyPr>
            <a:normAutofit/>
          </a:bodyPr>
          <a:lstStyle>
            <a:lvl1pPr>
              <a:defRPr sz="2800"/>
            </a:lvl1pPr>
          </a:lstStyle>
          <a:p>
            <a:pPr lvl="0"/>
            <a:r>
              <a:rPr lang="en-US" dirty="0"/>
              <a:t>Click to edit</a:t>
            </a:r>
          </a:p>
        </p:txBody>
      </p:sp>
      <p:sp>
        <p:nvSpPr>
          <p:cNvPr id="4" name="Content Placeholder 2">
            <a:extLst>
              <a:ext uri="{FF2B5EF4-FFF2-40B4-BE49-F238E27FC236}">
                <a16:creationId xmlns:a16="http://schemas.microsoft.com/office/drawing/2014/main" id="{B7C26CE2-6ECC-26DE-1293-12FC64147489}"/>
              </a:ext>
            </a:extLst>
          </p:cNvPr>
          <p:cNvSpPr>
            <a:spLocks noGrp="1"/>
          </p:cNvSpPr>
          <p:nvPr>
            <p:ph sz="quarter" idx="11"/>
          </p:nvPr>
        </p:nvSpPr>
        <p:spPr>
          <a:xfrm>
            <a:off x="530013" y="1384853"/>
            <a:ext cx="3627967" cy="2272748"/>
          </a:xfrm>
        </p:spPr>
        <p:txBody>
          <a:bodyPr>
            <a:normAutofit/>
          </a:bodyPr>
          <a:lstStyle>
            <a:lvl1pPr>
              <a:defRPr sz="2800"/>
            </a:lvl1pPr>
          </a:lstStyle>
          <a:p>
            <a:pPr lvl="0"/>
            <a:r>
              <a:rPr lang="en-US" dirty="0"/>
              <a:t>Click to edit</a:t>
            </a:r>
          </a:p>
        </p:txBody>
      </p:sp>
      <p:sp>
        <p:nvSpPr>
          <p:cNvPr id="5" name="Content Placeholder 2">
            <a:extLst>
              <a:ext uri="{FF2B5EF4-FFF2-40B4-BE49-F238E27FC236}">
                <a16:creationId xmlns:a16="http://schemas.microsoft.com/office/drawing/2014/main" id="{DCA78182-C953-1FB8-E9D8-C585127885F0}"/>
              </a:ext>
            </a:extLst>
          </p:cNvPr>
          <p:cNvSpPr>
            <a:spLocks noGrp="1"/>
          </p:cNvSpPr>
          <p:nvPr>
            <p:ph sz="quarter" idx="12"/>
          </p:nvPr>
        </p:nvSpPr>
        <p:spPr>
          <a:xfrm>
            <a:off x="8219278" y="4030133"/>
            <a:ext cx="3627967" cy="2474384"/>
          </a:xfrm>
        </p:spPr>
        <p:txBody>
          <a:bodyPr>
            <a:normAutofit/>
          </a:bodyPr>
          <a:lstStyle>
            <a:lvl1pPr>
              <a:defRPr sz="2800"/>
            </a:lvl1pPr>
          </a:lstStyle>
          <a:p>
            <a:pPr lvl="0"/>
            <a:r>
              <a:rPr lang="en-US" dirty="0"/>
              <a:t>Click to edit</a:t>
            </a:r>
          </a:p>
        </p:txBody>
      </p:sp>
      <p:sp>
        <p:nvSpPr>
          <p:cNvPr id="6" name="Content Placeholder 2">
            <a:extLst>
              <a:ext uri="{FF2B5EF4-FFF2-40B4-BE49-F238E27FC236}">
                <a16:creationId xmlns:a16="http://schemas.microsoft.com/office/drawing/2014/main" id="{9548CA1F-BB32-D600-C76B-F1888AAAFC8D}"/>
              </a:ext>
            </a:extLst>
          </p:cNvPr>
          <p:cNvSpPr>
            <a:spLocks noGrp="1"/>
          </p:cNvSpPr>
          <p:nvPr>
            <p:ph sz="quarter" idx="13"/>
          </p:nvPr>
        </p:nvSpPr>
        <p:spPr>
          <a:xfrm>
            <a:off x="8219277" y="1384853"/>
            <a:ext cx="3627967" cy="2272748"/>
          </a:xfrm>
        </p:spPr>
        <p:txBody>
          <a:bodyPr>
            <a:normAutofit/>
          </a:bodyPr>
          <a:lstStyle>
            <a:lvl1pPr>
              <a:defRPr sz="2800"/>
            </a:lvl1pPr>
          </a:lstStyle>
          <a:p>
            <a:pPr lvl="0"/>
            <a:r>
              <a:rPr lang="en-US" dirty="0"/>
              <a:t>Click to edit</a:t>
            </a:r>
          </a:p>
        </p:txBody>
      </p:sp>
      <p:sp>
        <p:nvSpPr>
          <p:cNvPr id="7" name="Content Placeholder 2">
            <a:extLst>
              <a:ext uri="{FF2B5EF4-FFF2-40B4-BE49-F238E27FC236}">
                <a16:creationId xmlns:a16="http://schemas.microsoft.com/office/drawing/2014/main" id="{08240EA4-33EC-534B-416D-9F89A92A3712}"/>
              </a:ext>
            </a:extLst>
          </p:cNvPr>
          <p:cNvSpPr>
            <a:spLocks noGrp="1"/>
          </p:cNvSpPr>
          <p:nvPr>
            <p:ph sz="quarter" idx="14"/>
          </p:nvPr>
        </p:nvSpPr>
        <p:spPr>
          <a:xfrm>
            <a:off x="4374643" y="4030133"/>
            <a:ext cx="3627967" cy="2474384"/>
          </a:xfrm>
        </p:spPr>
        <p:txBody>
          <a:bodyPr>
            <a:normAutofit/>
          </a:bodyPr>
          <a:lstStyle>
            <a:lvl1pPr>
              <a:defRPr sz="2800"/>
            </a:lvl1pPr>
          </a:lstStyle>
          <a:p>
            <a:pPr lvl="0"/>
            <a:r>
              <a:rPr lang="en-US" dirty="0"/>
              <a:t>Click to edit</a:t>
            </a:r>
          </a:p>
        </p:txBody>
      </p:sp>
      <p:sp>
        <p:nvSpPr>
          <p:cNvPr id="8" name="Content Placeholder 2">
            <a:extLst>
              <a:ext uri="{FF2B5EF4-FFF2-40B4-BE49-F238E27FC236}">
                <a16:creationId xmlns:a16="http://schemas.microsoft.com/office/drawing/2014/main" id="{49CC6DC3-E8C0-A617-B0C2-2ABA58E70371}"/>
              </a:ext>
            </a:extLst>
          </p:cNvPr>
          <p:cNvSpPr>
            <a:spLocks noGrp="1"/>
          </p:cNvSpPr>
          <p:nvPr>
            <p:ph sz="quarter" idx="15"/>
          </p:nvPr>
        </p:nvSpPr>
        <p:spPr>
          <a:xfrm>
            <a:off x="4374642" y="1384853"/>
            <a:ext cx="3627967" cy="2272748"/>
          </a:xfrm>
        </p:spPr>
        <p:txBody>
          <a:bodyPr>
            <a:normAutofit/>
          </a:bodyPr>
          <a:lstStyle>
            <a:lvl1pPr>
              <a:defRPr sz="2800"/>
            </a:lvl1pPr>
          </a:lstStyle>
          <a:p>
            <a:pPr lvl="0"/>
            <a:r>
              <a:rPr lang="en-US" dirty="0"/>
              <a:t>Click to edit</a:t>
            </a:r>
          </a:p>
        </p:txBody>
      </p:sp>
      <p:sp>
        <p:nvSpPr>
          <p:cNvPr id="13" name="Google Shape;72;p8">
            <a:extLst>
              <a:ext uri="{FF2B5EF4-FFF2-40B4-BE49-F238E27FC236}">
                <a16:creationId xmlns:a16="http://schemas.microsoft.com/office/drawing/2014/main" id="{23EE21B1-159D-698E-8DDD-9C5333D8EA0A}"/>
              </a:ext>
            </a:extLst>
          </p:cNvPr>
          <p:cNvSpPr txBox="1">
            <a:spLocks noGrp="1"/>
          </p:cNvSpPr>
          <p:nvPr>
            <p:ph type="title"/>
          </p:nvPr>
        </p:nvSpPr>
        <p:spPr>
          <a:xfrm>
            <a:off x="530012" y="127054"/>
            <a:ext cx="10494337"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15" name="Slide Number Placeholder 17">
            <a:extLst>
              <a:ext uri="{FF2B5EF4-FFF2-40B4-BE49-F238E27FC236}">
                <a16:creationId xmlns:a16="http://schemas.microsoft.com/office/drawing/2014/main" id="{5CFB80A5-9A43-4583-A278-DEFEBAF26651}"/>
              </a:ext>
            </a:extLst>
          </p:cNvPr>
          <p:cNvSpPr>
            <a:spLocks noGrp="1"/>
          </p:cNvSpPr>
          <p:nvPr>
            <p:ph type="sldNum" sz="quarter" idx="16"/>
          </p:nvPr>
        </p:nvSpPr>
        <p:spPr>
          <a:xfrm>
            <a:off x="11339285" y="343374"/>
            <a:ext cx="852715" cy="667501"/>
          </a:xfrm>
          <a:prstGeom prst="rect">
            <a:avLst/>
          </a:prstGeom>
        </p:spPr>
        <p:txBody>
          <a:bodyPr/>
          <a:lstStyle>
            <a:lvl1pPr>
              <a:defRPr sz="2000">
                <a:solidFill>
                  <a:schemeClr val="tx1"/>
                </a:solidFill>
                <a:latin typeface="+mn-lt"/>
              </a:defRPr>
            </a:lvl1pPr>
          </a:lstStyle>
          <a:p>
            <a:fld id="{E69E2407-909D-4365-912A-2F4C4C427A14}" type="slidenum">
              <a:rPr lang="en-US" smtClean="0"/>
              <a:pPr/>
              <a:t>‹#›</a:t>
            </a:fld>
            <a:endParaRPr lang="en-US" dirty="0"/>
          </a:p>
        </p:txBody>
      </p:sp>
      <p:grpSp>
        <p:nvGrpSpPr>
          <p:cNvPr id="16" name="Group 15">
            <a:extLst>
              <a:ext uri="{FF2B5EF4-FFF2-40B4-BE49-F238E27FC236}">
                <a16:creationId xmlns:a16="http://schemas.microsoft.com/office/drawing/2014/main" id="{333F0285-EFE8-5725-C12B-2E9C7A686851}"/>
              </a:ext>
            </a:extLst>
          </p:cNvPr>
          <p:cNvGrpSpPr/>
          <p:nvPr userDrawn="1"/>
        </p:nvGrpSpPr>
        <p:grpSpPr>
          <a:xfrm>
            <a:off x="1" y="-1"/>
            <a:ext cx="284537" cy="6858001"/>
            <a:chOff x="1" y="-1"/>
            <a:chExt cx="284537" cy="6858001"/>
          </a:xfrm>
        </p:grpSpPr>
        <p:sp>
          <p:nvSpPr>
            <p:cNvPr id="17" name="Rectangle 16">
              <a:extLst>
                <a:ext uri="{FF2B5EF4-FFF2-40B4-BE49-F238E27FC236}">
                  <a16:creationId xmlns:a16="http://schemas.microsoft.com/office/drawing/2014/main" id="{0FB9125E-8C47-9291-5CF6-EA7ACBD53E42}"/>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5CE6A8-F011-AA46-306F-2A1CD94822DE}"/>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23CA18-9E31-F71C-EE15-458E6E613B27}"/>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9683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65"/>
        <p:cNvGrpSpPr/>
        <p:nvPr/>
      </p:nvGrpSpPr>
      <p:grpSpPr>
        <a:xfrm>
          <a:off x="0" y="0"/>
          <a:ext cx="0" cy="0"/>
          <a:chOff x="0" y="0"/>
          <a:chExt cx="0" cy="0"/>
        </a:xfrm>
      </p:grpSpPr>
      <p:sp>
        <p:nvSpPr>
          <p:cNvPr id="3" name="Google Shape;72;p8">
            <a:extLst>
              <a:ext uri="{FF2B5EF4-FFF2-40B4-BE49-F238E27FC236}">
                <a16:creationId xmlns:a16="http://schemas.microsoft.com/office/drawing/2014/main" id="{BDFC0CFD-D432-32C4-F2F4-DDF9CFDAA77D}"/>
              </a:ext>
            </a:extLst>
          </p:cNvPr>
          <p:cNvSpPr txBox="1">
            <a:spLocks noGrp="1"/>
          </p:cNvSpPr>
          <p:nvPr>
            <p:ph type="title"/>
          </p:nvPr>
        </p:nvSpPr>
        <p:spPr>
          <a:xfrm>
            <a:off x="517982" y="127054"/>
            <a:ext cx="7996728"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grpSp>
        <p:nvGrpSpPr>
          <p:cNvPr id="9" name="Group 8">
            <a:extLst>
              <a:ext uri="{FF2B5EF4-FFF2-40B4-BE49-F238E27FC236}">
                <a16:creationId xmlns:a16="http://schemas.microsoft.com/office/drawing/2014/main" id="{B83F5EF1-07E8-8A0B-6A9E-26640747B770}"/>
              </a:ext>
            </a:extLst>
          </p:cNvPr>
          <p:cNvGrpSpPr/>
          <p:nvPr userDrawn="1"/>
        </p:nvGrpSpPr>
        <p:grpSpPr>
          <a:xfrm>
            <a:off x="1" y="-1"/>
            <a:ext cx="284537" cy="6858001"/>
            <a:chOff x="1" y="-1"/>
            <a:chExt cx="284537" cy="6858001"/>
          </a:xfrm>
        </p:grpSpPr>
        <p:sp>
          <p:nvSpPr>
            <p:cNvPr id="10" name="Rectangle 9">
              <a:extLst>
                <a:ext uri="{FF2B5EF4-FFF2-40B4-BE49-F238E27FC236}">
                  <a16:creationId xmlns:a16="http://schemas.microsoft.com/office/drawing/2014/main" id="{86D6AD7B-DB37-10DC-93CD-4142E57AED8B}"/>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B5EA1-6DCA-DE28-5D0E-7D7B1730EC17}"/>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0808BC-A625-A07A-E66D-0F43C70BAFB8}"/>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Slide Number Placeholder 17">
            <a:extLst>
              <a:ext uri="{FF2B5EF4-FFF2-40B4-BE49-F238E27FC236}">
                <a16:creationId xmlns:a16="http://schemas.microsoft.com/office/drawing/2014/main" id="{47A6A66F-4050-39F5-3F6D-66AA1C8693B5}"/>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accent1"/>
                </a:solidFill>
                <a:latin typeface="+mn-lt"/>
              </a:defRPr>
            </a:lvl1pPr>
          </a:lstStyle>
          <a:p>
            <a:fld id="{E69E2407-909D-4365-912A-2F4C4C427A1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74"/>
        <p:cNvGrpSpPr/>
        <p:nvPr/>
      </p:nvGrpSpPr>
      <p:grpSpPr>
        <a:xfrm>
          <a:off x="0" y="0"/>
          <a:ext cx="0" cy="0"/>
          <a:chOff x="0" y="0"/>
          <a:chExt cx="0" cy="0"/>
        </a:xfrm>
      </p:grpSpPr>
      <p:sp>
        <p:nvSpPr>
          <p:cNvPr id="2" name="Google Shape;72;p8">
            <a:extLst>
              <a:ext uri="{FF2B5EF4-FFF2-40B4-BE49-F238E27FC236}">
                <a16:creationId xmlns:a16="http://schemas.microsoft.com/office/drawing/2014/main" id="{D5FA4F1A-0667-B4C1-5A2F-35276D334FA7}"/>
              </a:ext>
            </a:extLst>
          </p:cNvPr>
          <p:cNvSpPr txBox="1">
            <a:spLocks noGrp="1"/>
          </p:cNvSpPr>
          <p:nvPr>
            <p:ph type="title"/>
          </p:nvPr>
        </p:nvSpPr>
        <p:spPr>
          <a:xfrm>
            <a:off x="697262" y="5749749"/>
            <a:ext cx="11079102" cy="938389"/>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a:solidFill>
                  <a:schemeClr val="accent4"/>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8" name="Slide Number Placeholder 17">
            <a:extLst>
              <a:ext uri="{FF2B5EF4-FFF2-40B4-BE49-F238E27FC236}">
                <a16:creationId xmlns:a16="http://schemas.microsoft.com/office/drawing/2014/main" id="{8A2A4308-9B20-ED57-342D-BBE6EDA60221}"/>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tx1"/>
                </a:solidFill>
                <a:latin typeface="+mn-lt"/>
              </a:defRPr>
            </a:lvl1pPr>
          </a:lstStyle>
          <a:p>
            <a:fld id="{E69E2407-909D-4365-912A-2F4C4C427A14}" type="slidenum">
              <a:rPr lang="en-US" smtClean="0"/>
              <a:pPr/>
              <a:t>‹#›</a:t>
            </a:fld>
            <a:endParaRPr lang="en-US" dirty="0"/>
          </a:p>
        </p:txBody>
      </p:sp>
      <p:grpSp>
        <p:nvGrpSpPr>
          <p:cNvPr id="9" name="Group 8">
            <a:extLst>
              <a:ext uri="{FF2B5EF4-FFF2-40B4-BE49-F238E27FC236}">
                <a16:creationId xmlns:a16="http://schemas.microsoft.com/office/drawing/2014/main" id="{E1945047-443B-3EAE-8D26-F86B6193474F}"/>
              </a:ext>
            </a:extLst>
          </p:cNvPr>
          <p:cNvGrpSpPr/>
          <p:nvPr userDrawn="1"/>
        </p:nvGrpSpPr>
        <p:grpSpPr>
          <a:xfrm>
            <a:off x="1" y="-1"/>
            <a:ext cx="284537" cy="6858001"/>
            <a:chOff x="1" y="-1"/>
            <a:chExt cx="284537" cy="6858001"/>
          </a:xfrm>
        </p:grpSpPr>
        <p:sp>
          <p:nvSpPr>
            <p:cNvPr id="10" name="Rectangle 9">
              <a:extLst>
                <a:ext uri="{FF2B5EF4-FFF2-40B4-BE49-F238E27FC236}">
                  <a16:creationId xmlns:a16="http://schemas.microsoft.com/office/drawing/2014/main" id="{86F3110F-1B7F-8FF1-EE30-C42ABB7CE1A2}"/>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B30BAE-03F4-CA98-162B-FE591C301029}"/>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4B5B79-CE0B-9A87-01C5-29ACA5D416A0}"/>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82"/>
        <p:cNvGrpSpPr/>
        <p:nvPr/>
      </p:nvGrpSpPr>
      <p:grpSpPr>
        <a:xfrm>
          <a:off x="0" y="0"/>
          <a:ext cx="0" cy="0"/>
          <a:chOff x="0" y="0"/>
          <a:chExt cx="0" cy="0"/>
        </a:xfrm>
      </p:grpSpPr>
      <p:sp>
        <p:nvSpPr>
          <p:cNvPr id="7" name="Slide Number Placeholder 17">
            <a:extLst>
              <a:ext uri="{FF2B5EF4-FFF2-40B4-BE49-F238E27FC236}">
                <a16:creationId xmlns:a16="http://schemas.microsoft.com/office/drawing/2014/main" id="{D7AF2FDC-807D-7F6A-D41D-369B5EFC5AD5}"/>
              </a:ext>
            </a:extLst>
          </p:cNvPr>
          <p:cNvSpPr txBox="1">
            <a:spLocks/>
          </p:cNvSpPr>
          <p:nvPr userDrawn="1"/>
        </p:nvSpPr>
        <p:spPr>
          <a:xfrm>
            <a:off x="11339285" y="343374"/>
            <a:ext cx="852715" cy="6675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chemeClr val="bg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E69E2407-909D-4365-912A-2F4C4C427A14}" type="slidenum">
              <a:rPr lang="en-US" smtClean="0">
                <a:solidFill>
                  <a:schemeClr val="tx1"/>
                </a:solidFill>
              </a:rPr>
              <a:pPr/>
              <a:t>‹#›</a:t>
            </a:fld>
            <a:endParaRPr lang="en-US" dirty="0">
              <a:solidFill>
                <a:schemeClr val="tx1"/>
              </a:solidFill>
            </a:endParaRPr>
          </a:p>
        </p:txBody>
      </p:sp>
      <p:grpSp>
        <p:nvGrpSpPr>
          <p:cNvPr id="8" name="Group 7">
            <a:extLst>
              <a:ext uri="{FF2B5EF4-FFF2-40B4-BE49-F238E27FC236}">
                <a16:creationId xmlns:a16="http://schemas.microsoft.com/office/drawing/2014/main" id="{49C54C7F-2330-B0D0-A143-7685028CC17D}"/>
              </a:ext>
            </a:extLst>
          </p:cNvPr>
          <p:cNvGrpSpPr/>
          <p:nvPr userDrawn="1"/>
        </p:nvGrpSpPr>
        <p:grpSpPr>
          <a:xfrm>
            <a:off x="1" y="-1"/>
            <a:ext cx="284537" cy="6858001"/>
            <a:chOff x="1" y="-1"/>
            <a:chExt cx="284537" cy="6858001"/>
          </a:xfrm>
        </p:grpSpPr>
        <p:sp>
          <p:nvSpPr>
            <p:cNvPr id="9" name="Rectangle 8">
              <a:extLst>
                <a:ext uri="{FF2B5EF4-FFF2-40B4-BE49-F238E27FC236}">
                  <a16:creationId xmlns:a16="http://schemas.microsoft.com/office/drawing/2014/main" id="{71FE491C-494B-76A3-CBC0-CE945D0BF1DF}"/>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649DC8-A578-3112-0DAB-A48413287C92}"/>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272C31-A457-592B-E512-24236A3D6B91}"/>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userDrawn="1">
  <p:cSld name="TITLE_1">
    <p:bg>
      <p:bgPr>
        <a:solidFill>
          <a:schemeClr val="accent1">
            <a:lumMod val="75000"/>
          </a:schemeClr>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5896280" y="3764333"/>
            <a:ext cx="60076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6400">
                <a:solidFill>
                  <a:schemeClr val="accent5"/>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endParaRPr dirty="0"/>
          </a:p>
        </p:txBody>
      </p:sp>
      <p:sp>
        <p:nvSpPr>
          <p:cNvPr id="17" name="Google Shape;17;p3"/>
          <p:cNvSpPr txBox="1">
            <a:spLocks noGrp="1"/>
          </p:cNvSpPr>
          <p:nvPr>
            <p:ph type="subTitle" idx="1"/>
          </p:nvPr>
        </p:nvSpPr>
        <p:spPr>
          <a:xfrm>
            <a:off x="5896280" y="5310733"/>
            <a:ext cx="60076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2800" b="0">
                <a:solidFill>
                  <a:schemeClr val="bg1"/>
                </a:solidFill>
              </a:defRPr>
            </a:lvl1pPr>
            <a:lvl2pPr lvl="1" rtl="0">
              <a:spcBef>
                <a:spcPts val="0"/>
              </a:spcBef>
              <a:spcAft>
                <a:spcPts val="0"/>
              </a:spcAft>
              <a:buClr>
                <a:schemeClr val="accent6"/>
              </a:buClr>
              <a:buSzPts val="1800"/>
              <a:buNone/>
              <a:defRPr sz="2400" b="1">
                <a:solidFill>
                  <a:schemeClr val="accent6"/>
                </a:solidFill>
              </a:defRPr>
            </a:lvl2pPr>
            <a:lvl3pPr lvl="2" rtl="0">
              <a:spcBef>
                <a:spcPts val="0"/>
              </a:spcBef>
              <a:spcAft>
                <a:spcPts val="0"/>
              </a:spcAft>
              <a:buClr>
                <a:schemeClr val="accent6"/>
              </a:buClr>
              <a:buSzPts val="1800"/>
              <a:buNone/>
              <a:defRPr sz="24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dirty="0"/>
          </a:p>
        </p:txBody>
      </p:sp>
      <p:sp>
        <p:nvSpPr>
          <p:cNvPr id="19" name="Google Shape;19;p3"/>
          <p:cNvSpPr/>
          <p:nvPr/>
        </p:nvSpPr>
        <p:spPr>
          <a:xfrm>
            <a:off x="0" y="0"/>
            <a:ext cx="4632400" cy="157600"/>
          </a:xfrm>
          <a:prstGeom prst="rect">
            <a:avLst/>
          </a:prstGeom>
          <a:solidFill>
            <a:schemeClr val="accent1">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rgbClr val="114454"/>
              </a:solidFill>
            </a:endParaRPr>
          </a:p>
        </p:txBody>
      </p:sp>
      <p:sp>
        <p:nvSpPr>
          <p:cNvPr id="3" name="Picture Placeholder 2">
            <a:extLst>
              <a:ext uri="{FF2B5EF4-FFF2-40B4-BE49-F238E27FC236}">
                <a16:creationId xmlns:a16="http://schemas.microsoft.com/office/drawing/2014/main" id="{AE03456C-D235-804D-28DD-2A957B82562F}"/>
              </a:ext>
            </a:extLst>
          </p:cNvPr>
          <p:cNvSpPr>
            <a:spLocks noGrp="1"/>
          </p:cNvSpPr>
          <p:nvPr>
            <p:ph type="pic" sz="quarter" idx="12"/>
          </p:nvPr>
        </p:nvSpPr>
        <p:spPr>
          <a:xfrm>
            <a:off x="206375" y="572283"/>
            <a:ext cx="5280025" cy="5784850"/>
          </a:xfrm>
        </p:spPr>
        <p:txBody>
          <a:bodyPr/>
          <a:lstStyle>
            <a:lvl1pPr marL="0" indent="0">
              <a:buNone/>
              <a:defRPr/>
            </a:lvl1pPr>
          </a:lstStyle>
          <a:p>
            <a:endParaRPr lang="en-US" dirty="0"/>
          </a:p>
        </p:txBody>
      </p:sp>
      <p:grpSp>
        <p:nvGrpSpPr>
          <p:cNvPr id="2" name="Group 1">
            <a:extLst>
              <a:ext uri="{FF2B5EF4-FFF2-40B4-BE49-F238E27FC236}">
                <a16:creationId xmlns:a16="http://schemas.microsoft.com/office/drawing/2014/main" id="{89C9C750-40F3-0092-E235-297277A6B1AB}"/>
              </a:ext>
            </a:extLst>
          </p:cNvPr>
          <p:cNvGrpSpPr/>
          <p:nvPr userDrawn="1"/>
        </p:nvGrpSpPr>
        <p:grpSpPr>
          <a:xfrm rot="16200000">
            <a:off x="8710953" y="3376950"/>
            <a:ext cx="401974" cy="6560127"/>
            <a:chOff x="0" y="0"/>
            <a:chExt cx="401974" cy="6858001"/>
          </a:xfrm>
        </p:grpSpPr>
        <p:sp>
          <p:nvSpPr>
            <p:cNvPr id="4" name="Rectangle 3">
              <a:extLst>
                <a:ext uri="{FF2B5EF4-FFF2-40B4-BE49-F238E27FC236}">
                  <a16:creationId xmlns:a16="http://schemas.microsoft.com/office/drawing/2014/main" id="{0FEA1193-53DE-69B4-5D22-AD8B865DA4C1}"/>
                </a:ext>
              </a:extLst>
            </p:cNvPr>
            <p:cNvSpPr>
              <a:spLocks/>
            </p:cNvSpPr>
            <p:nvPr userDrawn="1"/>
          </p:nvSpPr>
          <p:spPr>
            <a:xfrm rot="16200000" flipV="1">
              <a:off x="-3179728" y="3276299"/>
              <a:ext cx="6858000" cy="305404"/>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01C9ED-21D8-DA54-45F8-43A51E2123FD}"/>
                </a:ext>
              </a:extLst>
            </p:cNvPr>
            <p:cNvSpPr>
              <a:spLocks/>
            </p:cNvSpPr>
            <p:nvPr userDrawn="1"/>
          </p:nvSpPr>
          <p:spPr>
            <a:xfrm rot="16200000">
              <a:off x="-3179728" y="3402697"/>
              <a:ext cx="6858000" cy="5260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D6BC66-F8A5-3944-CFE1-27A0CC2B013E}"/>
                </a:ext>
              </a:extLst>
            </p:cNvPr>
            <p:cNvSpPr>
              <a:spLocks/>
            </p:cNvSpPr>
            <p:nvPr userDrawn="1"/>
          </p:nvSpPr>
          <p:spPr>
            <a:xfrm rot="16200000">
              <a:off x="-3375520" y="3375520"/>
              <a:ext cx="6858000" cy="106960"/>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 name="Slide Number Placeholder 17">
            <a:extLst>
              <a:ext uri="{FF2B5EF4-FFF2-40B4-BE49-F238E27FC236}">
                <a16:creationId xmlns:a16="http://schemas.microsoft.com/office/drawing/2014/main" id="{248FF25D-4CF4-401B-2818-B5A7C661520A}"/>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bg>
      <p:bgPr>
        <a:solidFill>
          <a:schemeClr val="accent1">
            <a:lumMod val="75000"/>
          </a:schemeClr>
        </a:solidFill>
        <a:effectLst/>
      </p:bgPr>
    </p:bg>
    <p:spTree>
      <p:nvGrpSpPr>
        <p:cNvPr id="1" name="Shape 32"/>
        <p:cNvGrpSpPr/>
        <p:nvPr/>
      </p:nvGrpSpPr>
      <p:grpSpPr>
        <a:xfrm>
          <a:off x="0" y="0"/>
          <a:ext cx="0" cy="0"/>
          <a:chOff x="0" y="0"/>
          <a:chExt cx="0" cy="0"/>
        </a:xfrm>
      </p:grpSpPr>
      <p:sp>
        <p:nvSpPr>
          <p:cNvPr id="10" name="Google Shape;72;p8">
            <a:extLst>
              <a:ext uri="{FF2B5EF4-FFF2-40B4-BE49-F238E27FC236}">
                <a16:creationId xmlns:a16="http://schemas.microsoft.com/office/drawing/2014/main" id="{51964CB2-D9CB-4A9E-AE5D-95EEB8654696}"/>
              </a:ext>
            </a:extLst>
          </p:cNvPr>
          <p:cNvSpPr txBox="1">
            <a:spLocks noGrp="1"/>
          </p:cNvSpPr>
          <p:nvPr>
            <p:ph type="title"/>
          </p:nvPr>
        </p:nvSpPr>
        <p:spPr>
          <a:xfrm>
            <a:off x="517982" y="207931"/>
            <a:ext cx="10676491"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 name="Content Placeholder 2">
            <a:extLst>
              <a:ext uri="{FF2B5EF4-FFF2-40B4-BE49-F238E27FC236}">
                <a16:creationId xmlns:a16="http://schemas.microsoft.com/office/drawing/2014/main" id="{40CCE454-E73F-C91E-F1B8-4B530C2A055B}"/>
              </a:ext>
            </a:extLst>
          </p:cNvPr>
          <p:cNvSpPr>
            <a:spLocks noGrp="1"/>
          </p:cNvSpPr>
          <p:nvPr>
            <p:ph sz="quarter" idx="12"/>
          </p:nvPr>
        </p:nvSpPr>
        <p:spPr>
          <a:xfrm>
            <a:off x="515394" y="1309688"/>
            <a:ext cx="11478169" cy="5245100"/>
          </a:xfrm>
        </p:spPr>
        <p:txBody>
          <a:bodyPr/>
          <a:lstStyle>
            <a:lvl1pPr marL="346075" indent="-346075">
              <a:buClr>
                <a:schemeClr val="bg1"/>
              </a:buClr>
              <a:buFont typeface="Arial" panose="020B0604020202020204" pitchFamily="34" charset="0"/>
              <a:buChar char="•"/>
              <a:defRPr>
                <a:solidFill>
                  <a:schemeClr val="bg1"/>
                </a:solidFill>
              </a:defRPr>
            </a:lvl1pPr>
            <a:lvl2pPr marL="803275" indent="-300038">
              <a:buClr>
                <a:schemeClr val="bg1"/>
              </a:buClr>
              <a:defRPr>
                <a:solidFill>
                  <a:schemeClr val="bg1"/>
                </a:solidFill>
              </a:defRPr>
            </a:lvl2pPr>
            <a:lvl3pPr marL="1260475" indent="-300038">
              <a:buClr>
                <a:schemeClr val="bg1"/>
              </a:buClr>
              <a:defRPr>
                <a:solidFill>
                  <a:schemeClr val="bg1"/>
                </a:solidFill>
              </a:defRPr>
            </a:lvl3pPr>
            <a:lvl4pPr marL="1828800" indent="-346075">
              <a:buClr>
                <a:schemeClr val="bg1"/>
              </a:buCl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17">
            <a:extLst>
              <a:ext uri="{FF2B5EF4-FFF2-40B4-BE49-F238E27FC236}">
                <a16:creationId xmlns:a16="http://schemas.microsoft.com/office/drawing/2014/main" id="{D0B6E143-A0D3-9E2A-A220-F647D24AFDCD}"/>
              </a:ext>
            </a:extLst>
          </p:cNvPr>
          <p:cNvSpPr>
            <a:spLocks noGrp="1"/>
          </p:cNvSpPr>
          <p:nvPr userDrawn="1">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4" name="Group 13">
            <a:extLst>
              <a:ext uri="{FF2B5EF4-FFF2-40B4-BE49-F238E27FC236}">
                <a16:creationId xmlns:a16="http://schemas.microsoft.com/office/drawing/2014/main" id="{9788F067-E902-ECA5-1CC1-443BB10F40C6}"/>
              </a:ext>
            </a:extLst>
          </p:cNvPr>
          <p:cNvGrpSpPr/>
          <p:nvPr userDrawn="1"/>
        </p:nvGrpSpPr>
        <p:grpSpPr>
          <a:xfrm>
            <a:off x="1" y="-1"/>
            <a:ext cx="284537" cy="6858001"/>
            <a:chOff x="1" y="-1"/>
            <a:chExt cx="284537" cy="6858001"/>
          </a:xfrm>
        </p:grpSpPr>
        <p:sp>
          <p:nvSpPr>
            <p:cNvPr id="4" name="Rectangle 3">
              <a:extLst>
                <a:ext uri="{FF2B5EF4-FFF2-40B4-BE49-F238E27FC236}">
                  <a16:creationId xmlns:a16="http://schemas.microsoft.com/office/drawing/2014/main" id="{268A39D2-0899-74A6-468D-5C4CFD40A2D2}"/>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5F13AC-8852-3F1D-70D6-6BF73E765BF1}"/>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A134B1-E3F3-0294-6808-D117161A24ED}"/>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bg>
      <p:bgPr>
        <a:solidFill>
          <a:schemeClr val="accent1">
            <a:lumMod val="75000"/>
          </a:schemeClr>
        </a:solidFill>
        <a:effectLst/>
      </p:bgPr>
    </p:bg>
    <p:spTree>
      <p:nvGrpSpPr>
        <p:cNvPr id="1" name="Shape 42"/>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A18E030-3D06-DF84-EF02-D3842FCA04DF}"/>
              </a:ext>
            </a:extLst>
          </p:cNvPr>
          <p:cNvSpPr>
            <a:spLocks noGrp="1"/>
          </p:cNvSpPr>
          <p:nvPr>
            <p:ph sz="quarter" idx="12"/>
          </p:nvPr>
        </p:nvSpPr>
        <p:spPr>
          <a:xfrm>
            <a:off x="552451" y="1544932"/>
            <a:ext cx="5403155" cy="5009856"/>
          </a:xfrm>
        </p:spPr>
        <p:txBody>
          <a:bodyPr>
            <a:normAutofit/>
          </a:bodyPr>
          <a:lstStyle>
            <a:lvl1pPr marL="396875" indent="-396875">
              <a:buClr>
                <a:schemeClr val="bg1"/>
              </a:buClr>
              <a:buFont typeface="Arial" panose="020B0604020202020204" pitchFamily="34" charset="0"/>
              <a:buChar char="•"/>
              <a:defRPr sz="32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3" name="Content Placeholder 2">
            <a:extLst>
              <a:ext uri="{FF2B5EF4-FFF2-40B4-BE49-F238E27FC236}">
                <a16:creationId xmlns:a16="http://schemas.microsoft.com/office/drawing/2014/main" id="{DB27FA2E-D8B8-8137-31EC-B5D12405C624}"/>
              </a:ext>
            </a:extLst>
          </p:cNvPr>
          <p:cNvSpPr>
            <a:spLocks noGrp="1"/>
          </p:cNvSpPr>
          <p:nvPr>
            <p:ph sz="quarter" idx="13"/>
          </p:nvPr>
        </p:nvSpPr>
        <p:spPr>
          <a:xfrm>
            <a:off x="6442000" y="1544932"/>
            <a:ext cx="5403155" cy="5009856"/>
          </a:xfrm>
        </p:spPr>
        <p:txBody>
          <a:bodyPr>
            <a:normAutofit/>
          </a:bodyPr>
          <a:lstStyle>
            <a:lvl1pPr marL="396875" indent="-396875">
              <a:buClr>
                <a:schemeClr val="bg1"/>
              </a:buClr>
              <a:buFont typeface="Arial" panose="020B0604020202020204" pitchFamily="34" charset="0"/>
              <a:buChar char="•"/>
              <a:defRPr sz="32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7" name="Google Shape;72;p8">
            <a:extLst>
              <a:ext uri="{FF2B5EF4-FFF2-40B4-BE49-F238E27FC236}">
                <a16:creationId xmlns:a16="http://schemas.microsoft.com/office/drawing/2014/main" id="{8BDCD9B6-7C3F-57F7-81A0-CFC33237127C}"/>
              </a:ext>
            </a:extLst>
          </p:cNvPr>
          <p:cNvSpPr txBox="1">
            <a:spLocks noGrp="1"/>
          </p:cNvSpPr>
          <p:nvPr>
            <p:ph type="title"/>
          </p:nvPr>
        </p:nvSpPr>
        <p:spPr>
          <a:xfrm>
            <a:off x="552450" y="207931"/>
            <a:ext cx="10642023"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11" name="Slide Number Placeholder 17">
            <a:extLst>
              <a:ext uri="{FF2B5EF4-FFF2-40B4-BE49-F238E27FC236}">
                <a16:creationId xmlns:a16="http://schemas.microsoft.com/office/drawing/2014/main" id="{4AF34586-2FAB-8D3D-0517-51B2790C2F8C}"/>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2" name="Group 11">
            <a:extLst>
              <a:ext uri="{FF2B5EF4-FFF2-40B4-BE49-F238E27FC236}">
                <a16:creationId xmlns:a16="http://schemas.microsoft.com/office/drawing/2014/main" id="{1FCEEB53-F433-B526-EF69-453B357F3BBA}"/>
              </a:ext>
            </a:extLst>
          </p:cNvPr>
          <p:cNvGrpSpPr/>
          <p:nvPr userDrawn="1"/>
        </p:nvGrpSpPr>
        <p:grpSpPr>
          <a:xfrm>
            <a:off x="1" y="-1"/>
            <a:ext cx="284537" cy="6858001"/>
            <a:chOff x="1" y="-1"/>
            <a:chExt cx="284537" cy="6858001"/>
          </a:xfrm>
        </p:grpSpPr>
        <p:sp>
          <p:nvSpPr>
            <p:cNvPr id="13" name="Rectangle 12">
              <a:extLst>
                <a:ext uri="{FF2B5EF4-FFF2-40B4-BE49-F238E27FC236}">
                  <a16:creationId xmlns:a16="http://schemas.microsoft.com/office/drawing/2014/main" id="{BBBB16F1-90C7-AA9A-427E-492587DDA039}"/>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1C26E9-F2CC-8EAD-E85B-893EE8A480B4}"/>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77AB77-C503-7952-400F-C96EA74A0833}"/>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621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preserve="1" userDrawn="1">
  <p:cSld name="comparison">
    <p:bg>
      <p:bgPr>
        <a:solidFill>
          <a:schemeClr val="accent1">
            <a:lumMod val="75000"/>
          </a:schemeClr>
        </a:solidFill>
        <a:effectLst/>
      </p:bgPr>
    </p:bg>
    <p:spTree>
      <p:nvGrpSpPr>
        <p:cNvPr id="1" name="Shape 42"/>
        <p:cNvGrpSpPr/>
        <p:nvPr/>
      </p:nvGrpSpPr>
      <p:grpSpPr>
        <a:xfrm>
          <a:off x="0" y="0"/>
          <a:ext cx="0" cy="0"/>
          <a:chOff x="0" y="0"/>
          <a:chExt cx="0" cy="0"/>
        </a:xfrm>
      </p:grpSpPr>
      <p:sp>
        <p:nvSpPr>
          <p:cNvPr id="3" name="Text Placeholder 2">
            <a:extLst>
              <a:ext uri="{FF2B5EF4-FFF2-40B4-BE49-F238E27FC236}">
                <a16:creationId xmlns:a16="http://schemas.microsoft.com/office/drawing/2014/main" id="{B46FC64F-06EA-2A9B-CE9E-6E5F5418FE17}"/>
              </a:ext>
            </a:extLst>
          </p:cNvPr>
          <p:cNvSpPr>
            <a:spLocks noGrp="1"/>
          </p:cNvSpPr>
          <p:nvPr>
            <p:ph type="body" sz="quarter" idx="12"/>
          </p:nvPr>
        </p:nvSpPr>
        <p:spPr>
          <a:xfrm>
            <a:off x="563880" y="1458844"/>
            <a:ext cx="5528733" cy="702733"/>
          </a:xfrm>
        </p:spPr>
        <p:txBody>
          <a:bodyPr>
            <a:normAutofit/>
          </a:bodyPr>
          <a:lstStyle>
            <a:lvl1pPr marL="0" indent="0">
              <a:buNone/>
              <a:defRPr sz="3600" cap="all" baseline="0">
                <a:solidFill>
                  <a:schemeClr val="bg1"/>
                </a:solidFill>
                <a:latin typeface="Avenir Next LT Pro Demi" panose="020B0704020202020204" pitchFamily="34" charset="0"/>
              </a:defRPr>
            </a:lvl1pPr>
          </a:lstStyle>
          <a:p>
            <a:pPr lvl="0"/>
            <a:r>
              <a:rPr lang="en-US" dirty="0"/>
              <a:t>Click to edit</a:t>
            </a:r>
          </a:p>
        </p:txBody>
      </p:sp>
      <p:sp>
        <p:nvSpPr>
          <p:cNvPr id="4" name="Text Placeholder 2">
            <a:extLst>
              <a:ext uri="{FF2B5EF4-FFF2-40B4-BE49-F238E27FC236}">
                <a16:creationId xmlns:a16="http://schemas.microsoft.com/office/drawing/2014/main" id="{69D4C556-8263-6DAD-F4FB-094C4911B614}"/>
              </a:ext>
            </a:extLst>
          </p:cNvPr>
          <p:cNvSpPr>
            <a:spLocks noGrp="1"/>
          </p:cNvSpPr>
          <p:nvPr>
            <p:ph type="body" sz="quarter" idx="13"/>
          </p:nvPr>
        </p:nvSpPr>
        <p:spPr>
          <a:xfrm>
            <a:off x="6402535" y="1449456"/>
            <a:ext cx="5528733" cy="702733"/>
          </a:xfrm>
        </p:spPr>
        <p:txBody>
          <a:bodyPr>
            <a:normAutofit/>
          </a:bodyPr>
          <a:lstStyle>
            <a:lvl1pPr marL="0" indent="0">
              <a:buNone/>
              <a:defRPr sz="3600" cap="all" baseline="0">
                <a:solidFill>
                  <a:schemeClr val="bg1"/>
                </a:solidFill>
                <a:latin typeface="Avenir Next LT Pro Demi" panose="020B0704020202020204" pitchFamily="34" charset="0"/>
              </a:defRPr>
            </a:lvl1pPr>
          </a:lstStyle>
          <a:p>
            <a:pPr lvl="0"/>
            <a:r>
              <a:rPr lang="en-US" dirty="0"/>
              <a:t>Click to edit</a:t>
            </a:r>
          </a:p>
        </p:txBody>
      </p:sp>
      <p:cxnSp>
        <p:nvCxnSpPr>
          <p:cNvPr id="12" name="Straight Connector 11">
            <a:extLst>
              <a:ext uri="{FF2B5EF4-FFF2-40B4-BE49-F238E27FC236}">
                <a16:creationId xmlns:a16="http://schemas.microsoft.com/office/drawing/2014/main" id="{17FD70CC-34BC-EA61-E745-AA92F93F498D}"/>
              </a:ext>
            </a:extLst>
          </p:cNvPr>
          <p:cNvCxnSpPr>
            <a:cxnSpLocks/>
          </p:cNvCxnSpPr>
          <p:nvPr userDrawn="1"/>
        </p:nvCxnSpPr>
        <p:spPr>
          <a:xfrm>
            <a:off x="563090" y="2201517"/>
            <a:ext cx="5529524"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CB3742C-CB8F-6F44-F83F-32ED97BA4207}"/>
              </a:ext>
            </a:extLst>
          </p:cNvPr>
          <p:cNvCxnSpPr>
            <a:cxnSpLocks/>
          </p:cNvCxnSpPr>
          <p:nvPr userDrawn="1"/>
        </p:nvCxnSpPr>
        <p:spPr>
          <a:xfrm>
            <a:off x="6402535" y="2201517"/>
            <a:ext cx="552873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137CD07-3D81-04FA-A97C-5313560337B0}"/>
              </a:ext>
            </a:extLst>
          </p:cNvPr>
          <p:cNvSpPr>
            <a:spLocks noGrp="1"/>
          </p:cNvSpPr>
          <p:nvPr>
            <p:ph sz="quarter" idx="14"/>
          </p:nvPr>
        </p:nvSpPr>
        <p:spPr>
          <a:xfrm>
            <a:off x="552450" y="2378760"/>
            <a:ext cx="5486400" cy="4176027"/>
          </a:xfrm>
        </p:spPr>
        <p:txBody>
          <a:bodyPr>
            <a:normAutofit/>
          </a:bodyPr>
          <a:lstStyle>
            <a:lvl1pPr marL="396875" indent="-396875">
              <a:buClr>
                <a:schemeClr val="bg1"/>
              </a:buClr>
              <a:buFont typeface="Arial" panose="020B0604020202020204" pitchFamily="34" charset="0"/>
              <a:buChar char="•"/>
              <a:defRPr sz="28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10" name="Content Placeholder 2">
            <a:extLst>
              <a:ext uri="{FF2B5EF4-FFF2-40B4-BE49-F238E27FC236}">
                <a16:creationId xmlns:a16="http://schemas.microsoft.com/office/drawing/2014/main" id="{F7EFFD69-B328-A61B-35EC-17BADA913E5F}"/>
              </a:ext>
            </a:extLst>
          </p:cNvPr>
          <p:cNvSpPr>
            <a:spLocks noGrp="1"/>
          </p:cNvSpPr>
          <p:nvPr>
            <p:ph sz="quarter" idx="15"/>
          </p:nvPr>
        </p:nvSpPr>
        <p:spPr>
          <a:xfrm>
            <a:off x="6444868" y="2403822"/>
            <a:ext cx="5486400" cy="4176027"/>
          </a:xfrm>
        </p:spPr>
        <p:txBody>
          <a:bodyPr>
            <a:normAutofit/>
          </a:bodyPr>
          <a:lstStyle>
            <a:lvl1pPr marL="396875" indent="-396875">
              <a:buClr>
                <a:schemeClr val="bg1"/>
              </a:buClr>
              <a:buFont typeface="Arial" panose="020B0604020202020204" pitchFamily="34" charset="0"/>
              <a:buChar char="•"/>
              <a:defRPr sz="28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7" name="Google Shape;72;p8">
            <a:extLst>
              <a:ext uri="{FF2B5EF4-FFF2-40B4-BE49-F238E27FC236}">
                <a16:creationId xmlns:a16="http://schemas.microsoft.com/office/drawing/2014/main" id="{4DE9BC6C-E4B2-EE49-FC90-0FB7177F4264}"/>
              </a:ext>
            </a:extLst>
          </p:cNvPr>
          <p:cNvSpPr txBox="1">
            <a:spLocks noGrp="1"/>
          </p:cNvSpPr>
          <p:nvPr>
            <p:ph type="title"/>
          </p:nvPr>
        </p:nvSpPr>
        <p:spPr>
          <a:xfrm>
            <a:off x="552450" y="207931"/>
            <a:ext cx="10642023"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16" name="Slide Number Placeholder 17">
            <a:extLst>
              <a:ext uri="{FF2B5EF4-FFF2-40B4-BE49-F238E27FC236}">
                <a16:creationId xmlns:a16="http://schemas.microsoft.com/office/drawing/2014/main" id="{45A2D9A1-DAD0-CF00-5AEB-2EE0D987ABFF}"/>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7" name="Group 16">
            <a:extLst>
              <a:ext uri="{FF2B5EF4-FFF2-40B4-BE49-F238E27FC236}">
                <a16:creationId xmlns:a16="http://schemas.microsoft.com/office/drawing/2014/main" id="{CCCBE3DB-1D35-2229-7BDE-94920DC1BE31}"/>
              </a:ext>
            </a:extLst>
          </p:cNvPr>
          <p:cNvGrpSpPr/>
          <p:nvPr userDrawn="1"/>
        </p:nvGrpSpPr>
        <p:grpSpPr>
          <a:xfrm>
            <a:off x="1" y="-1"/>
            <a:ext cx="284537" cy="6858001"/>
            <a:chOff x="1" y="-1"/>
            <a:chExt cx="284537" cy="6858001"/>
          </a:xfrm>
        </p:grpSpPr>
        <p:sp>
          <p:nvSpPr>
            <p:cNvPr id="18" name="Rectangle 17">
              <a:extLst>
                <a:ext uri="{FF2B5EF4-FFF2-40B4-BE49-F238E27FC236}">
                  <a16:creationId xmlns:a16="http://schemas.microsoft.com/office/drawing/2014/main" id="{401A7B3B-71C9-E96D-FCF1-92CABCC3B326}"/>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76956D-EF4F-880D-AA58-6C9B1A1A2B1D}"/>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AADD70-70AA-9469-68CA-A6FEE5246744}"/>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4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bg>
      <p:bgPr>
        <a:solidFill>
          <a:schemeClr val="accent1">
            <a:lumMod val="75000"/>
          </a:schemeClr>
        </a:solidFill>
        <a:effectLst/>
      </p:bgPr>
    </p:bg>
    <p:spTree>
      <p:nvGrpSpPr>
        <p:cNvPr id="1" name="Shape 53"/>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47AE1B7-B1A8-D9B3-5F21-7421B4A1D2D5}"/>
              </a:ext>
            </a:extLst>
          </p:cNvPr>
          <p:cNvSpPr>
            <a:spLocks noGrp="1"/>
          </p:cNvSpPr>
          <p:nvPr>
            <p:ph sz="quarter" idx="12"/>
          </p:nvPr>
        </p:nvSpPr>
        <p:spPr>
          <a:xfrm>
            <a:off x="528036" y="1491085"/>
            <a:ext cx="3628051" cy="5083522"/>
          </a:xfrm>
        </p:spPr>
        <p:txBody>
          <a:bodyPr>
            <a:normAutofit/>
          </a:bodyPr>
          <a:lstStyle>
            <a:lvl1pPr marL="396875" indent="-396875">
              <a:buClr>
                <a:schemeClr val="bg1"/>
              </a:buClr>
              <a:buFont typeface="Arial" panose="020B0604020202020204" pitchFamily="34" charset="0"/>
              <a:buChar char="•"/>
              <a:defRPr sz="28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7" name="Content Placeholder 2">
            <a:extLst>
              <a:ext uri="{FF2B5EF4-FFF2-40B4-BE49-F238E27FC236}">
                <a16:creationId xmlns:a16="http://schemas.microsoft.com/office/drawing/2014/main" id="{3CEE6B2B-6BEE-3300-A673-375751C62374}"/>
              </a:ext>
            </a:extLst>
          </p:cNvPr>
          <p:cNvSpPr>
            <a:spLocks noGrp="1"/>
          </p:cNvSpPr>
          <p:nvPr>
            <p:ph sz="quarter" idx="13"/>
          </p:nvPr>
        </p:nvSpPr>
        <p:spPr>
          <a:xfrm>
            <a:off x="4467497" y="1491085"/>
            <a:ext cx="3628051" cy="5083522"/>
          </a:xfrm>
        </p:spPr>
        <p:txBody>
          <a:bodyPr>
            <a:normAutofit/>
          </a:bodyPr>
          <a:lstStyle>
            <a:lvl1pPr marL="396875" indent="-396875">
              <a:buClr>
                <a:schemeClr val="bg1"/>
              </a:buClr>
              <a:buFont typeface="Arial" panose="020B0604020202020204" pitchFamily="34" charset="0"/>
              <a:buChar char="•"/>
              <a:defRPr sz="28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8" name="Content Placeholder 2">
            <a:extLst>
              <a:ext uri="{FF2B5EF4-FFF2-40B4-BE49-F238E27FC236}">
                <a16:creationId xmlns:a16="http://schemas.microsoft.com/office/drawing/2014/main" id="{D8D2531E-0A05-3778-7076-EC81C99C0429}"/>
              </a:ext>
            </a:extLst>
          </p:cNvPr>
          <p:cNvSpPr>
            <a:spLocks noGrp="1"/>
          </p:cNvSpPr>
          <p:nvPr>
            <p:ph sz="quarter" idx="14"/>
          </p:nvPr>
        </p:nvSpPr>
        <p:spPr>
          <a:xfrm>
            <a:off x="8406957" y="1491085"/>
            <a:ext cx="3628051" cy="5083522"/>
          </a:xfrm>
        </p:spPr>
        <p:txBody>
          <a:bodyPr>
            <a:normAutofit/>
          </a:bodyPr>
          <a:lstStyle>
            <a:lvl1pPr marL="396875" indent="-396875">
              <a:buClr>
                <a:schemeClr val="bg1"/>
              </a:buClr>
              <a:buFont typeface="Arial" panose="020B0604020202020204" pitchFamily="34" charset="0"/>
              <a:buChar char="•"/>
              <a:defRPr sz="2800">
                <a:solidFill>
                  <a:schemeClr val="bg1"/>
                </a:solidFill>
              </a:defRPr>
            </a:lvl1pPr>
            <a:lvl2pPr marL="914400" indent="-300038">
              <a:buClr>
                <a:schemeClr val="bg1"/>
              </a:buClr>
              <a:defRPr>
                <a:solidFill>
                  <a:schemeClr val="bg1"/>
                </a:solidFill>
              </a:defRPr>
            </a:lvl2pPr>
            <a:lvl3pPr marL="1371600" indent="-300038">
              <a:buClr>
                <a:schemeClr val="bg1"/>
              </a:buClr>
              <a:defRPr>
                <a:solidFill>
                  <a:schemeClr val="bg1"/>
                </a:solidFill>
              </a:defRPr>
            </a:lvl3pPr>
            <a:lvl4pPr marL="1828800" indent="-307975">
              <a:buClr>
                <a:schemeClr val="bg1"/>
              </a:buClr>
              <a:defRPr>
                <a:solidFill>
                  <a:schemeClr val="bg1"/>
                </a:solidFill>
              </a:defRPr>
            </a:lvl4pPr>
          </a:lstStyle>
          <a:p>
            <a:pPr lvl="0"/>
            <a:r>
              <a:rPr lang="en-US" dirty="0"/>
              <a:t>Click to edit Master text styles</a:t>
            </a:r>
          </a:p>
        </p:txBody>
      </p:sp>
      <p:sp>
        <p:nvSpPr>
          <p:cNvPr id="6" name="Google Shape;72;p8">
            <a:extLst>
              <a:ext uri="{FF2B5EF4-FFF2-40B4-BE49-F238E27FC236}">
                <a16:creationId xmlns:a16="http://schemas.microsoft.com/office/drawing/2014/main" id="{E6548CB1-4FF3-2867-7A39-945776035531}"/>
              </a:ext>
            </a:extLst>
          </p:cNvPr>
          <p:cNvSpPr txBox="1">
            <a:spLocks noGrp="1"/>
          </p:cNvSpPr>
          <p:nvPr>
            <p:ph type="title"/>
          </p:nvPr>
        </p:nvSpPr>
        <p:spPr>
          <a:xfrm>
            <a:off x="552450" y="207931"/>
            <a:ext cx="10642023"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12" name="Slide Number Placeholder 17">
            <a:extLst>
              <a:ext uri="{FF2B5EF4-FFF2-40B4-BE49-F238E27FC236}">
                <a16:creationId xmlns:a16="http://schemas.microsoft.com/office/drawing/2014/main" id="{947D4D1D-6E6E-209D-3D5A-98F3ACFB89C8}"/>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3" name="Group 12">
            <a:extLst>
              <a:ext uri="{FF2B5EF4-FFF2-40B4-BE49-F238E27FC236}">
                <a16:creationId xmlns:a16="http://schemas.microsoft.com/office/drawing/2014/main" id="{882D9519-4C82-20D1-0474-0AA9E43CE061}"/>
              </a:ext>
            </a:extLst>
          </p:cNvPr>
          <p:cNvGrpSpPr/>
          <p:nvPr userDrawn="1"/>
        </p:nvGrpSpPr>
        <p:grpSpPr>
          <a:xfrm>
            <a:off x="1" y="-1"/>
            <a:ext cx="284537" cy="6858001"/>
            <a:chOff x="1" y="-1"/>
            <a:chExt cx="284537" cy="6858001"/>
          </a:xfrm>
        </p:grpSpPr>
        <p:sp>
          <p:nvSpPr>
            <p:cNvPr id="14" name="Rectangle 13">
              <a:extLst>
                <a:ext uri="{FF2B5EF4-FFF2-40B4-BE49-F238E27FC236}">
                  <a16:creationId xmlns:a16="http://schemas.microsoft.com/office/drawing/2014/main" id="{E0ED961D-23A2-7F6D-DACF-E723D96AB5D1}"/>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4633A7-1016-0B0A-0F22-B79EE1F0CBA0}"/>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3003B-4D52-BDC7-EB1D-4AA957EBABB0}"/>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solidFill>
          <a:schemeClr val="accent1">
            <a:lumMod val="75000"/>
          </a:schemeClr>
        </a:solidFill>
        <a:effectLst/>
      </p:bgPr>
    </p:bg>
    <p:spTree>
      <p:nvGrpSpPr>
        <p:cNvPr id="1" name="Shape 53"/>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003BEF-CB99-7BE6-9F0E-734762EECC54}"/>
              </a:ext>
            </a:extLst>
          </p:cNvPr>
          <p:cNvSpPr>
            <a:spLocks noGrp="1"/>
          </p:cNvSpPr>
          <p:nvPr>
            <p:ph sz="quarter" idx="10"/>
          </p:nvPr>
        </p:nvSpPr>
        <p:spPr>
          <a:xfrm>
            <a:off x="530014" y="4030133"/>
            <a:ext cx="3627967" cy="2474384"/>
          </a:xfrm>
        </p:spPr>
        <p:txBody>
          <a:bodyPr>
            <a:normAutofit/>
          </a:bodyPr>
          <a:lstStyle>
            <a:lvl1pPr>
              <a:defRPr sz="3200">
                <a:solidFill>
                  <a:schemeClr val="bg1"/>
                </a:solidFill>
              </a:defRPr>
            </a:lvl1pPr>
          </a:lstStyle>
          <a:p>
            <a:pPr lvl="0"/>
            <a:r>
              <a:rPr lang="en-US" dirty="0"/>
              <a:t>Click to edit</a:t>
            </a:r>
          </a:p>
        </p:txBody>
      </p:sp>
      <p:sp>
        <p:nvSpPr>
          <p:cNvPr id="4" name="Content Placeholder 2">
            <a:extLst>
              <a:ext uri="{FF2B5EF4-FFF2-40B4-BE49-F238E27FC236}">
                <a16:creationId xmlns:a16="http://schemas.microsoft.com/office/drawing/2014/main" id="{B7C26CE2-6ECC-26DE-1293-12FC64147489}"/>
              </a:ext>
            </a:extLst>
          </p:cNvPr>
          <p:cNvSpPr>
            <a:spLocks noGrp="1"/>
          </p:cNvSpPr>
          <p:nvPr>
            <p:ph sz="quarter" idx="11"/>
          </p:nvPr>
        </p:nvSpPr>
        <p:spPr>
          <a:xfrm>
            <a:off x="530013" y="1384853"/>
            <a:ext cx="3627967" cy="2272748"/>
          </a:xfrm>
        </p:spPr>
        <p:txBody>
          <a:bodyPr>
            <a:normAutofit/>
          </a:bodyPr>
          <a:lstStyle>
            <a:lvl1pPr>
              <a:defRPr sz="3200">
                <a:solidFill>
                  <a:schemeClr val="bg1"/>
                </a:solidFill>
              </a:defRPr>
            </a:lvl1pPr>
          </a:lstStyle>
          <a:p>
            <a:pPr lvl="0"/>
            <a:r>
              <a:rPr lang="en-US" dirty="0"/>
              <a:t>Click to edit</a:t>
            </a:r>
          </a:p>
        </p:txBody>
      </p:sp>
      <p:sp>
        <p:nvSpPr>
          <p:cNvPr id="5" name="Content Placeholder 2">
            <a:extLst>
              <a:ext uri="{FF2B5EF4-FFF2-40B4-BE49-F238E27FC236}">
                <a16:creationId xmlns:a16="http://schemas.microsoft.com/office/drawing/2014/main" id="{DCA78182-C953-1FB8-E9D8-C585127885F0}"/>
              </a:ext>
            </a:extLst>
          </p:cNvPr>
          <p:cNvSpPr>
            <a:spLocks noGrp="1"/>
          </p:cNvSpPr>
          <p:nvPr>
            <p:ph sz="quarter" idx="12"/>
          </p:nvPr>
        </p:nvSpPr>
        <p:spPr>
          <a:xfrm>
            <a:off x="8219278" y="4030133"/>
            <a:ext cx="3627967" cy="2474384"/>
          </a:xfrm>
        </p:spPr>
        <p:txBody>
          <a:bodyPr>
            <a:normAutofit/>
          </a:bodyPr>
          <a:lstStyle>
            <a:lvl1pPr>
              <a:defRPr sz="3200">
                <a:solidFill>
                  <a:schemeClr val="bg1"/>
                </a:solidFill>
              </a:defRPr>
            </a:lvl1pPr>
          </a:lstStyle>
          <a:p>
            <a:pPr lvl="0"/>
            <a:r>
              <a:rPr lang="en-US" dirty="0"/>
              <a:t>Click to edit</a:t>
            </a:r>
          </a:p>
        </p:txBody>
      </p:sp>
      <p:sp>
        <p:nvSpPr>
          <p:cNvPr id="6" name="Content Placeholder 2">
            <a:extLst>
              <a:ext uri="{FF2B5EF4-FFF2-40B4-BE49-F238E27FC236}">
                <a16:creationId xmlns:a16="http://schemas.microsoft.com/office/drawing/2014/main" id="{9548CA1F-BB32-D600-C76B-F1888AAAFC8D}"/>
              </a:ext>
            </a:extLst>
          </p:cNvPr>
          <p:cNvSpPr>
            <a:spLocks noGrp="1"/>
          </p:cNvSpPr>
          <p:nvPr>
            <p:ph sz="quarter" idx="13"/>
          </p:nvPr>
        </p:nvSpPr>
        <p:spPr>
          <a:xfrm>
            <a:off x="8219277" y="1384853"/>
            <a:ext cx="3627967" cy="2272748"/>
          </a:xfrm>
        </p:spPr>
        <p:txBody>
          <a:bodyPr>
            <a:normAutofit/>
          </a:bodyPr>
          <a:lstStyle>
            <a:lvl1pPr>
              <a:defRPr sz="3200">
                <a:solidFill>
                  <a:schemeClr val="bg1"/>
                </a:solidFill>
              </a:defRPr>
            </a:lvl1pPr>
          </a:lstStyle>
          <a:p>
            <a:pPr lvl="0"/>
            <a:r>
              <a:rPr lang="en-US" dirty="0"/>
              <a:t>Click to edit</a:t>
            </a:r>
          </a:p>
        </p:txBody>
      </p:sp>
      <p:sp>
        <p:nvSpPr>
          <p:cNvPr id="7" name="Content Placeholder 2">
            <a:extLst>
              <a:ext uri="{FF2B5EF4-FFF2-40B4-BE49-F238E27FC236}">
                <a16:creationId xmlns:a16="http://schemas.microsoft.com/office/drawing/2014/main" id="{08240EA4-33EC-534B-416D-9F89A92A3712}"/>
              </a:ext>
            </a:extLst>
          </p:cNvPr>
          <p:cNvSpPr>
            <a:spLocks noGrp="1"/>
          </p:cNvSpPr>
          <p:nvPr>
            <p:ph sz="quarter" idx="14"/>
          </p:nvPr>
        </p:nvSpPr>
        <p:spPr>
          <a:xfrm>
            <a:off x="4374643" y="4030133"/>
            <a:ext cx="3627967" cy="2474384"/>
          </a:xfrm>
        </p:spPr>
        <p:txBody>
          <a:bodyPr>
            <a:normAutofit/>
          </a:bodyPr>
          <a:lstStyle>
            <a:lvl1pPr>
              <a:defRPr sz="3200">
                <a:solidFill>
                  <a:schemeClr val="bg1"/>
                </a:solidFill>
              </a:defRPr>
            </a:lvl1pPr>
          </a:lstStyle>
          <a:p>
            <a:pPr lvl="0"/>
            <a:r>
              <a:rPr lang="en-US" dirty="0"/>
              <a:t>Click to edit</a:t>
            </a:r>
          </a:p>
        </p:txBody>
      </p:sp>
      <p:sp>
        <p:nvSpPr>
          <p:cNvPr id="8" name="Content Placeholder 2">
            <a:extLst>
              <a:ext uri="{FF2B5EF4-FFF2-40B4-BE49-F238E27FC236}">
                <a16:creationId xmlns:a16="http://schemas.microsoft.com/office/drawing/2014/main" id="{49CC6DC3-E8C0-A617-B0C2-2ABA58E70371}"/>
              </a:ext>
            </a:extLst>
          </p:cNvPr>
          <p:cNvSpPr>
            <a:spLocks noGrp="1"/>
          </p:cNvSpPr>
          <p:nvPr>
            <p:ph sz="quarter" idx="15"/>
          </p:nvPr>
        </p:nvSpPr>
        <p:spPr>
          <a:xfrm>
            <a:off x="4374642" y="1384853"/>
            <a:ext cx="3627967" cy="2272748"/>
          </a:xfrm>
        </p:spPr>
        <p:txBody>
          <a:bodyPr>
            <a:normAutofit/>
          </a:bodyPr>
          <a:lstStyle>
            <a:lvl1pPr>
              <a:defRPr sz="3200">
                <a:solidFill>
                  <a:schemeClr val="bg1"/>
                </a:solidFill>
              </a:defRPr>
            </a:lvl1pPr>
          </a:lstStyle>
          <a:p>
            <a:pPr lvl="0"/>
            <a:r>
              <a:rPr lang="en-US" dirty="0"/>
              <a:t>Click to edit</a:t>
            </a:r>
          </a:p>
        </p:txBody>
      </p:sp>
      <p:sp>
        <p:nvSpPr>
          <p:cNvPr id="10" name="Google Shape;72;p8">
            <a:extLst>
              <a:ext uri="{FF2B5EF4-FFF2-40B4-BE49-F238E27FC236}">
                <a16:creationId xmlns:a16="http://schemas.microsoft.com/office/drawing/2014/main" id="{50DED539-A34E-1897-982C-81EFD7897C84}"/>
              </a:ext>
            </a:extLst>
          </p:cNvPr>
          <p:cNvSpPr txBox="1">
            <a:spLocks noGrp="1"/>
          </p:cNvSpPr>
          <p:nvPr>
            <p:ph type="title"/>
          </p:nvPr>
        </p:nvSpPr>
        <p:spPr>
          <a:xfrm>
            <a:off x="552450" y="207931"/>
            <a:ext cx="10642023"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16" name="Slide Number Placeholder 17">
            <a:extLst>
              <a:ext uri="{FF2B5EF4-FFF2-40B4-BE49-F238E27FC236}">
                <a16:creationId xmlns:a16="http://schemas.microsoft.com/office/drawing/2014/main" id="{3C5F768C-F201-8C7B-B9B8-A14B01AE38E0}"/>
              </a:ext>
            </a:extLst>
          </p:cNvPr>
          <p:cNvSpPr>
            <a:spLocks noGrp="1"/>
          </p:cNvSpPr>
          <p:nvPr>
            <p:ph type="sldNum" sz="quarter" idx="16"/>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7" name="Group 16">
            <a:extLst>
              <a:ext uri="{FF2B5EF4-FFF2-40B4-BE49-F238E27FC236}">
                <a16:creationId xmlns:a16="http://schemas.microsoft.com/office/drawing/2014/main" id="{D874867C-CA04-7CC5-14F7-EA8FA6065FE0}"/>
              </a:ext>
            </a:extLst>
          </p:cNvPr>
          <p:cNvGrpSpPr/>
          <p:nvPr userDrawn="1"/>
        </p:nvGrpSpPr>
        <p:grpSpPr>
          <a:xfrm>
            <a:off x="1" y="-1"/>
            <a:ext cx="284537" cy="6858001"/>
            <a:chOff x="1" y="-1"/>
            <a:chExt cx="284537" cy="6858001"/>
          </a:xfrm>
        </p:grpSpPr>
        <p:sp>
          <p:nvSpPr>
            <p:cNvPr id="18" name="Rectangle 17">
              <a:extLst>
                <a:ext uri="{FF2B5EF4-FFF2-40B4-BE49-F238E27FC236}">
                  <a16:creationId xmlns:a16="http://schemas.microsoft.com/office/drawing/2014/main" id="{68F38BAA-EDB8-2C0E-793F-5D94F7647258}"/>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BE023F-EF24-1A3A-4386-826A850F1068}"/>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3BFE96-81E5-56FF-857D-9958105484FE}"/>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31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1">
            <a:lumMod val="75000"/>
          </a:schemeClr>
        </a:solidFill>
        <a:effectLst/>
      </p:bgPr>
    </p:bg>
    <p:spTree>
      <p:nvGrpSpPr>
        <p:cNvPr id="1" name="Shape 32"/>
        <p:cNvGrpSpPr/>
        <p:nvPr/>
      </p:nvGrpSpPr>
      <p:grpSpPr>
        <a:xfrm>
          <a:off x="0" y="0"/>
          <a:ext cx="0" cy="0"/>
          <a:chOff x="0" y="0"/>
          <a:chExt cx="0" cy="0"/>
        </a:xfrm>
      </p:grpSpPr>
      <p:sp>
        <p:nvSpPr>
          <p:cNvPr id="2" name="Google Shape;72;p8">
            <a:extLst>
              <a:ext uri="{FF2B5EF4-FFF2-40B4-BE49-F238E27FC236}">
                <a16:creationId xmlns:a16="http://schemas.microsoft.com/office/drawing/2014/main" id="{9B9AE2EB-ECFD-E180-3BCF-D54BE7DE83D9}"/>
              </a:ext>
            </a:extLst>
          </p:cNvPr>
          <p:cNvSpPr txBox="1">
            <a:spLocks noGrp="1"/>
          </p:cNvSpPr>
          <p:nvPr>
            <p:ph type="title"/>
          </p:nvPr>
        </p:nvSpPr>
        <p:spPr>
          <a:xfrm>
            <a:off x="552450" y="207931"/>
            <a:ext cx="10642023" cy="938389"/>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solidFill>
                  <a:schemeClr val="accent5"/>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8" name="Slide Number Placeholder 17">
            <a:extLst>
              <a:ext uri="{FF2B5EF4-FFF2-40B4-BE49-F238E27FC236}">
                <a16:creationId xmlns:a16="http://schemas.microsoft.com/office/drawing/2014/main" id="{D6D43734-FAE4-CDAF-DC52-F5D340231A4E}"/>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9" name="Group 8">
            <a:extLst>
              <a:ext uri="{FF2B5EF4-FFF2-40B4-BE49-F238E27FC236}">
                <a16:creationId xmlns:a16="http://schemas.microsoft.com/office/drawing/2014/main" id="{302F13CD-883D-B0D8-BB9F-E0796E76374E}"/>
              </a:ext>
            </a:extLst>
          </p:cNvPr>
          <p:cNvGrpSpPr/>
          <p:nvPr userDrawn="1"/>
        </p:nvGrpSpPr>
        <p:grpSpPr>
          <a:xfrm>
            <a:off x="1" y="-1"/>
            <a:ext cx="284537" cy="6858001"/>
            <a:chOff x="1" y="-1"/>
            <a:chExt cx="284537" cy="6858001"/>
          </a:xfrm>
        </p:grpSpPr>
        <p:sp>
          <p:nvSpPr>
            <p:cNvPr id="10" name="Rectangle 9">
              <a:extLst>
                <a:ext uri="{FF2B5EF4-FFF2-40B4-BE49-F238E27FC236}">
                  <a16:creationId xmlns:a16="http://schemas.microsoft.com/office/drawing/2014/main" id="{7F5393B2-D51E-ABEC-6C7D-67D3C2DEFB6E}"/>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10323E-E09C-94AC-45B1-8AD1CDB5AE12}"/>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21D234-B967-CF71-68C6-FE4BD8F0D662}"/>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450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tyle B" userDrawn="1">
  <p:cSld name="BLANK_1_1_1">
    <p:bg>
      <p:bgPr>
        <a:solidFill>
          <a:schemeClr val="accent1">
            <a:lumMod val="75000"/>
          </a:schemeClr>
        </a:solidFill>
        <a:effectLst/>
      </p:bgPr>
    </p:bg>
    <p:spTree>
      <p:nvGrpSpPr>
        <p:cNvPr id="1" name="Shape 95"/>
        <p:cNvGrpSpPr/>
        <p:nvPr/>
      </p:nvGrpSpPr>
      <p:grpSpPr>
        <a:xfrm>
          <a:off x="0" y="0"/>
          <a:ext cx="0" cy="0"/>
          <a:chOff x="0" y="0"/>
          <a:chExt cx="0" cy="0"/>
        </a:xfrm>
      </p:grpSpPr>
      <p:sp>
        <p:nvSpPr>
          <p:cNvPr id="2" name="Google Shape;33;p5">
            <a:extLst>
              <a:ext uri="{FF2B5EF4-FFF2-40B4-BE49-F238E27FC236}">
                <a16:creationId xmlns:a16="http://schemas.microsoft.com/office/drawing/2014/main" id="{665B36AA-488A-8A42-D8CD-7EE9F95E4E3C}"/>
              </a:ext>
            </a:extLst>
          </p:cNvPr>
          <p:cNvSpPr/>
          <p:nvPr userDrawn="1"/>
        </p:nvSpPr>
        <p:spPr>
          <a:xfrm>
            <a:off x="0" y="0"/>
            <a:ext cx="838201" cy="707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rgbClr val="114454"/>
              </a:solidFill>
            </a:endParaRPr>
          </a:p>
        </p:txBody>
      </p:sp>
      <p:sp>
        <p:nvSpPr>
          <p:cNvPr id="9" name="Slide Number Placeholder 17">
            <a:extLst>
              <a:ext uri="{FF2B5EF4-FFF2-40B4-BE49-F238E27FC236}">
                <a16:creationId xmlns:a16="http://schemas.microsoft.com/office/drawing/2014/main" id="{E15430A5-6141-2223-E27F-8C3EF8FAF161}"/>
              </a:ext>
            </a:extLst>
          </p:cNvPr>
          <p:cNvSpPr>
            <a:spLocks noGrp="1"/>
          </p:cNvSpPr>
          <p:nvPr>
            <p:ph type="sldNum" sz="quarter" idx="11"/>
          </p:nvPr>
        </p:nvSpPr>
        <p:spPr>
          <a:xfrm>
            <a:off x="11339285" y="343374"/>
            <a:ext cx="852715" cy="667501"/>
          </a:xfrm>
          <a:prstGeom prst="rect">
            <a:avLst/>
          </a:prstGeom>
        </p:spPr>
        <p:txBody>
          <a:bodyPr/>
          <a:lstStyle>
            <a:lvl1pPr>
              <a:defRPr sz="2000">
                <a:solidFill>
                  <a:schemeClr val="bg1"/>
                </a:solidFill>
                <a:latin typeface="+mn-lt"/>
              </a:defRPr>
            </a:lvl1pPr>
          </a:lstStyle>
          <a:p>
            <a:fld id="{E69E2407-909D-4365-912A-2F4C4C427A14}" type="slidenum">
              <a:rPr lang="en-US" smtClean="0"/>
              <a:pPr/>
              <a:t>‹#›</a:t>
            </a:fld>
            <a:endParaRPr lang="en-US" dirty="0"/>
          </a:p>
        </p:txBody>
      </p:sp>
      <p:grpSp>
        <p:nvGrpSpPr>
          <p:cNvPr id="10" name="Group 9">
            <a:extLst>
              <a:ext uri="{FF2B5EF4-FFF2-40B4-BE49-F238E27FC236}">
                <a16:creationId xmlns:a16="http://schemas.microsoft.com/office/drawing/2014/main" id="{6A6309C8-11C3-866C-114B-97FF5662D777}"/>
              </a:ext>
            </a:extLst>
          </p:cNvPr>
          <p:cNvGrpSpPr/>
          <p:nvPr userDrawn="1"/>
        </p:nvGrpSpPr>
        <p:grpSpPr>
          <a:xfrm>
            <a:off x="1" y="-1"/>
            <a:ext cx="284537" cy="6858001"/>
            <a:chOff x="1" y="-1"/>
            <a:chExt cx="284537" cy="6858001"/>
          </a:xfrm>
        </p:grpSpPr>
        <p:sp>
          <p:nvSpPr>
            <p:cNvPr id="11" name="Rectangle 10">
              <a:extLst>
                <a:ext uri="{FF2B5EF4-FFF2-40B4-BE49-F238E27FC236}">
                  <a16:creationId xmlns:a16="http://schemas.microsoft.com/office/drawing/2014/main" id="{8B724164-15CB-3C73-C01A-409E7A82B18B}"/>
                </a:ext>
              </a:extLst>
            </p:cNvPr>
            <p:cNvSpPr>
              <a:spLocks/>
            </p:cNvSpPr>
            <p:nvPr userDrawn="1"/>
          </p:nvSpPr>
          <p:spPr>
            <a:xfrm rot="16200000" flipV="1">
              <a:off x="-3170766" y="3402695"/>
              <a:ext cx="6858000" cy="52609"/>
            </a:xfrm>
            <a:prstGeom prst="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892E06-5F52-8CE9-66F2-3DD00F93AA48}"/>
                </a:ext>
              </a:extLst>
            </p:cNvPr>
            <p:cNvSpPr>
              <a:spLocks/>
            </p:cNvSpPr>
            <p:nvPr userDrawn="1"/>
          </p:nvSpPr>
          <p:spPr>
            <a:xfrm rot="16200000">
              <a:off x="-3402694" y="3402695"/>
              <a:ext cx="6858000" cy="52609"/>
            </a:xfrm>
            <a:prstGeom prst="rect">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84A777-5C40-571E-1CCD-B6AE16764609}"/>
                </a:ext>
              </a:extLst>
            </p:cNvPr>
            <p:cNvSpPr>
              <a:spLocks/>
            </p:cNvSpPr>
            <p:nvPr userDrawn="1"/>
          </p:nvSpPr>
          <p:spPr>
            <a:xfrm rot="16200000">
              <a:off x="-3315577" y="3402696"/>
              <a:ext cx="6858000" cy="5260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4" name="Title Placeholder 3">
            <a:extLst>
              <a:ext uri="{FF2B5EF4-FFF2-40B4-BE49-F238E27FC236}">
                <a16:creationId xmlns:a16="http://schemas.microsoft.com/office/drawing/2014/main" id="{A75C17B1-D4DA-67EC-6908-0AB0119F863D}"/>
              </a:ext>
            </a:extLst>
          </p:cNvPr>
          <p:cNvSpPr>
            <a:spLocks noGrp="1"/>
          </p:cNvSpPr>
          <p:nvPr>
            <p:ph type="title"/>
          </p:nvPr>
        </p:nvSpPr>
        <p:spPr>
          <a:xfrm>
            <a:off x="623455" y="230720"/>
            <a:ext cx="10485895" cy="980564"/>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222D2ADC-EA81-1D01-B62B-567F5BE540E1}"/>
              </a:ext>
            </a:extLst>
          </p:cNvPr>
          <p:cNvSpPr>
            <a:spLocks noGrp="1"/>
          </p:cNvSpPr>
          <p:nvPr>
            <p:ph type="body" idx="1"/>
          </p:nvPr>
        </p:nvSpPr>
        <p:spPr>
          <a:xfrm>
            <a:off x="628582" y="1826684"/>
            <a:ext cx="10710703"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62" r:id="rId4"/>
    <p:sldLayoutId id="2147483664" r:id="rId5"/>
    <p:sldLayoutId id="2147483653" r:id="rId6"/>
    <p:sldLayoutId id="2147483673" r:id="rId7"/>
    <p:sldLayoutId id="2147483672" r:id="rId8"/>
    <p:sldLayoutId id="2147483658" r:id="rId9"/>
    <p:sldLayoutId id="2147483657" r:id="rId10"/>
    <p:sldLayoutId id="2147483665" r:id="rId11"/>
    <p:sldLayoutId id="2147483670" r:id="rId12"/>
    <p:sldLayoutId id="2147483663" r:id="rId13"/>
    <p:sldLayoutId id="2147483654" r:id="rId14"/>
    <p:sldLayoutId id="2147483655" r:id="rId15"/>
    <p:sldLayoutId id="214748365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chemeClr val="bg2"/>
          </a:solidFill>
          <a:latin typeface="+mj-lt"/>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7813" marR="0" lvl="0" indent="-277813"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1pPr>
      <a:lvl2pPr marL="914400" marR="0" lvl="1" indent="-300038" algn="l" rtl="0">
        <a:lnSpc>
          <a:spcPct val="114000"/>
        </a:lnSpc>
        <a:spcBef>
          <a:spcPts val="0"/>
        </a:spcBef>
        <a:spcAft>
          <a:spcPts val="0"/>
        </a:spcAft>
        <a:buClr>
          <a:srgbClr val="000000"/>
        </a:buClr>
        <a:buFont typeface="Wingdings" panose="05000000000000000000" pitchFamily="2" charset="2"/>
        <a:buChar char="§"/>
        <a:defRPr sz="3733" b="0" i="0" u="none" strike="noStrike" cap="none">
          <a:solidFill>
            <a:srgbClr val="000000"/>
          </a:solidFill>
          <a:latin typeface="+mn-lt"/>
          <a:ea typeface="Arial"/>
          <a:cs typeface="Arial"/>
          <a:sym typeface="Arial"/>
        </a:defRPr>
      </a:lvl2pPr>
      <a:lvl3pPr marL="1371600" marR="0" lvl="2" indent="-300038" algn="l" rtl="0">
        <a:lnSpc>
          <a:spcPct val="114000"/>
        </a:lnSpc>
        <a:spcBef>
          <a:spcPts val="0"/>
        </a:spcBef>
        <a:spcAft>
          <a:spcPts val="0"/>
        </a:spcAft>
        <a:buClr>
          <a:srgbClr val="000000"/>
        </a:buClr>
        <a:buFont typeface="Avenir Next LT Pro" panose="020B0504020202020204" pitchFamily="34" charset="0"/>
        <a:buChar char="−"/>
        <a:defRPr sz="3733" b="0" i="0" u="none" strike="noStrike" cap="none">
          <a:solidFill>
            <a:srgbClr val="000000"/>
          </a:solidFill>
          <a:latin typeface="+mn-lt"/>
          <a:ea typeface="Arial"/>
          <a:cs typeface="Arial"/>
          <a:sym typeface="Arial"/>
        </a:defRPr>
      </a:lvl3pPr>
      <a:lvl4pPr marL="1768475" marR="0" lvl="3" indent="-307975"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4pPr>
      <a:lvl5pPr marR="0" lvl="4" algn="l" rtl="0">
        <a:lnSpc>
          <a:spcPct val="114000"/>
        </a:lnSpc>
        <a:spcBef>
          <a:spcPts val="0"/>
        </a:spcBef>
        <a:spcAft>
          <a:spcPts val="0"/>
        </a:spcAft>
        <a:buClr>
          <a:srgbClr val="000000"/>
        </a:buClr>
        <a:buFont typeface="Arial"/>
        <a:defRPr sz="3733"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mailto:Elizabeth.Adams@dshs.wa.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www.aremycolorsaccessible.com/" TargetMode="External"/><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95.jpe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8" name="Title 7">
            <a:extLst>
              <a:ext uri="{FF2B5EF4-FFF2-40B4-BE49-F238E27FC236}">
                <a16:creationId xmlns:a16="http://schemas.microsoft.com/office/drawing/2014/main" id="{E2020A07-CCA1-10F6-CF8F-57CEF5B9EFB6}"/>
              </a:ext>
            </a:extLst>
          </p:cNvPr>
          <p:cNvSpPr>
            <a:spLocks noGrp="1"/>
          </p:cNvSpPr>
          <p:nvPr>
            <p:ph type="ctrTitle"/>
          </p:nvPr>
        </p:nvSpPr>
        <p:spPr>
          <a:xfrm>
            <a:off x="304052" y="1309511"/>
            <a:ext cx="6179876" cy="2442008"/>
          </a:xfrm>
        </p:spPr>
        <p:txBody>
          <a:bodyPr/>
          <a:lstStyle/>
          <a:p>
            <a:pPr algn="ctr"/>
            <a:r>
              <a:rPr lang="en-US" dirty="0"/>
              <a:t>Data Visualization</a:t>
            </a:r>
          </a:p>
        </p:txBody>
      </p:sp>
      <p:sp>
        <p:nvSpPr>
          <p:cNvPr id="3" name="Text Placeholder 2">
            <a:extLst>
              <a:ext uri="{FF2B5EF4-FFF2-40B4-BE49-F238E27FC236}">
                <a16:creationId xmlns:a16="http://schemas.microsoft.com/office/drawing/2014/main" id="{60639E50-25AC-64A2-440F-627CDC3DA200}"/>
              </a:ext>
            </a:extLst>
          </p:cNvPr>
          <p:cNvSpPr>
            <a:spLocks noGrp="1"/>
          </p:cNvSpPr>
          <p:nvPr>
            <p:ph type="body" sz="quarter" idx="10"/>
          </p:nvPr>
        </p:nvSpPr>
        <p:spPr>
          <a:xfrm>
            <a:off x="304658" y="4348294"/>
            <a:ext cx="6179703" cy="977900"/>
          </a:xfrm>
          <a:noFill/>
        </p:spPr>
        <p:txBody>
          <a:bodyPr>
            <a:noAutofit/>
          </a:bodyPr>
          <a:lstStyle/>
          <a:p>
            <a:pPr algn="ctr"/>
            <a:r>
              <a:rPr lang="en-US" sz="3200" dirty="0">
                <a:latin typeface="Avenir Next LT Pro Demi" panose="020B0704020202020204" pitchFamily="34" charset="0"/>
              </a:rPr>
              <a:t>What’s your Story?</a:t>
            </a:r>
          </a:p>
        </p:txBody>
      </p:sp>
      <p:pic>
        <p:nvPicPr>
          <p:cNvPr id="7" name="Picture Placeholder 6" descr="Venn diagram of narrative, visuals, and data.. the words 'sweet spot' and an arrow are pointing to the middle where these three overlap">
            <a:extLst>
              <a:ext uri="{FF2B5EF4-FFF2-40B4-BE49-F238E27FC236}">
                <a16:creationId xmlns:a16="http://schemas.microsoft.com/office/drawing/2014/main" id="{D975057E-2CDF-84DA-927F-8DBA8B979E3F}"/>
              </a:ext>
            </a:extLst>
          </p:cNvPr>
          <p:cNvPicPr>
            <a:picLocks noGrp="1" noChangeAspect="1"/>
          </p:cNvPicPr>
          <p:nvPr>
            <p:ph type="pic" sz="quarter" idx="11"/>
          </p:nvPr>
        </p:nvPicPr>
        <p:blipFill>
          <a:blip r:embed="rId3"/>
          <a:srcRect l="5253" r="5253"/>
          <a:stretch>
            <a:fillRect/>
          </a:stretch>
        </p:blipFill>
        <p:spPr>
          <a:xfrm>
            <a:off x="7148513" y="892175"/>
            <a:ext cx="4738687" cy="4640263"/>
          </a:xfrm>
          <a:prstGeom prst="rect">
            <a:avLst/>
          </a:prstGeom>
        </p:spPr>
      </p:pic>
      <p:pic>
        <p:nvPicPr>
          <p:cNvPr id="2" name="Picture 1" descr="ALTSA Organizational Development logo. It is a blue solid lightbulb with a white gear in the bulb portion. In the center of a gear is a red heart. Above the light bulb is a partial circular teal arrow pointing to the right. the words 'ALTSA Organizational Development' are to the right of this. Below this text, are the words Change, Engagement, Leadership, Lean, Learning. Below this is the phrase &quot;Believe in Better&quot;. ">
            <a:extLst>
              <a:ext uri="{FF2B5EF4-FFF2-40B4-BE49-F238E27FC236}">
                <a16:creationId xmlns:a16="http://schemas.microsoft.com/office/drawing/2014/main" id="{14452208-FBA7-E16D-786B-66269081F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6175" y="6129213"/>
            <a:ext cx="3490625" cy="672473"/>
          </a:xfrm>
          <a:prstGeom prst="rect">
            <a:avLst/>
          </a:prstGeom>
        </p:spPr>
      </p:pic>
      <p:sp>
        <p:nvSpPr>
          <p:cNvPr id="14" name="Text Placeholder 2">
            <a:extLst>
              <a:ext uri="{FF2B5EF4-FFF2-40B4-BE49-F238E27FC236}">
                <a16:creationId xmlns:a16="http://schemas.microsoft.com/office/drawing/2014/main" id="{A06F7D6D-261A-F8FD-19D6-61AC384B9046}"/>
              </a:ext>
            </a:extLst>
          </p:cNvPr>
          <p:cNvSpPr txBox="1">
            <a:spLocks/>
          </p:cNvSpPr>
          <p:nvPr/>
        </p:nvSpPr>
        <p:spPr>
          <a:xfrm>
            <a:off x="6388608" y="6129213"/>
            <a:ext cx="5803392" cy="599739"/>
          </a:xfrm>
          <a:prstGeom prst="rect">
            <a:avLst/>
          </a:prstGeom>
          <a:noFill/>
        </p:spPr>
        <p:txBody>
          <a:bodyPr vert="horz" lIns="91440" tIns="45720" rIns="91440" bIns="45720" rtlCol="0" anchor="ctr">
            <a:normAutofit/>
          </a:bodyPr>
          <a:lstStyle>
            <a:defPPr marR="0" lvl="0" algn="l" rtl="0">
              <a:lnSpc>
                <a:spcPct val="100000"/>
              </a:lnSpc>
              <a:spcBef>
                <a:spcPts val="0"/>
              </a:spcBef>
              <a:spcAft>
                <a:spcPts val="0"/>
              </a:spcAft>
            </a:defPPr>
            <a:lvl1pPr marL="50799" marR="0" lvl="0" indent="0" algn="l" rtl="0">
              <a:lnSpc>
                <a:spcPct val="114000"/>
              </a:lnSpc>
              <a:spcBef>
                <a:spcPts val="0"/>
              </a:spcBef>
              <a:spcAft>
                <a:spcPts val="0"/>
              </a:spcAft>
              <a:buClr>
                <a:srgbClr val="000000"/>
              </a:buClr>
              <a:buFont typeface="Arial" panose="020B0604020202020204" pitchFamily="34" charset="0"/>
              <a:buNone/>
              <a:defRPr sz="3733" b="0" i="0" u="none" strike="noStrike" cap="all" baseline="0">
                <a:solidFill>
                  <a:schemeClr val="bg1"/>
                </a:solidFill>
                <a:latin typeface="+mn-lt"/>
                <a:ea typeface="Arial"/>
                <a:cs typeface="Arial"/>
                <a:sym typeface="Arial"/>
              </a:defRPr>
            </a:lvl1pPr>
            <a:lvl2pPr marL="914400" marR="0" lvl="1" indent="-300038" algn="l" rtl="0">
              <a:lnSpc>
                <a:spcPct val="114000"/>
              </a:lnSpc>
              <a:spcBef>
                <a:spcPts val="0"/>
              </a:spcBef>
              <a:spcAft>
                <a:spcPts val="0"/>
              </a:spcAft>
              <a:buClr>
                <a:srgbClr val="000000"/>
              </a:buClr>
              <a:buFont typeface="Wingdings" panose="05000000000000000000" pitchFamily="2" charset="2"/>
              <a:buChar char="§"/>
              <a:defRPr sz="3733" b="0" i="0" u="none" strike="noStrike" cap="none">
                <a:solidFill>
                  <a:schemeClr val="bg1"/>
                </a:solidFill>
                <a:latin typeface="+mn-lt"/>
                <a:ea typeface="Arial"/>
                <a:cs typeface="Arial"/>
                <a:sym typeface="Arial"/>
              </a:defRPr>
            </a:lvl2pPr>
            <a:lvl3pPr marL="1371600" marR="0" lvl="2" indent="-300038" algn="l" rtl="0">
              <a:lnSpc>
                <a:spcPct val="114000"/>
              </a:lnSpc>
              <a:spcBef>
                <a:spcPts val="0"/>
              </a:spcBef>
              <a:spcAft>
                <a:spcPts val="0"/>
              </a:spcAft>
              <a:buClr>
                <a:srgbClr val="000000"/>
              </a:buClr>
              <a:buFont typeface="Avenir Next LT Pro" panose="020B0504020202020204" pitchFamily="34" charset="0"/>
              <a:buChar char="−"/>
              <a:defRPr sz="3733" b="0" i="0" u="none" strike="noStrike" cap="none">
                <a:solidFill>
                  <a:schemeClr val="bg1"/>
                </a:solidFill>
                <a:latin typeface="+mn-lt"/>
                <a:ea typeface="Arial"/>
                <a:cs typeface="Arial"/>
                <a:sym typeface="Arial"/>
              </a:defRPr>
            </a:lvl3pPr>
            <a:lvl4pPr marL="1768475" marR="0" lvl="3" indent="-307975"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chemeClr val="bg1"/>
                </a:solidFill>
                <a:latin typeface="+mn-lt"/>
                <a:ea typeface="Arial"/>
                <a:cs typeface="Arial"/>
                <a:sym typeface="Arial"/>
              </a:defRPr>
            </a:lvl4pPr>
            <a:lvl5pPr marR="0" lvl="4" algn="l" rtl="0">
              <a:lnSpc>
                <a:spcPct val="114000"/>
              </a:lnSpc>
              <a:spcBef>
                <a:spcPts val="0"/>
              </a:spcBef>
              <a:spcAft>
                <a:spcPts val="0"/>
              </a:spcAft>
              <a:buClr>
                <a:srgbClr val="000000"/>
              </a:buClr>
              <a:buFont typeface="Arial"/>
              <a:defRPr sz="3733" b="0" i="0" u="none" strike="noStrike" cap="none">
                <a:solidFill>
                  <a:schemeClr val="bg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cap="none" dirty="0">
                <a:solidFill>
                  <a:schemeClr val="accent1"/>
                </a:solidFill>
              </a:rPr>
              <a:t>Results WA Community of Practice | December 2023</a:t>
            </a:r>
          </a:p>
        </p:txBody>
      </p:sp>
    </p:spTree>
    <p:extLst>
      <p:ext uri="{BB962C8B-B14F-4D97-AF65-F5344CB8AC3E}">
        <p14:creationId xmlns:p14="http://schemas.microsoft.com/office/powerpoint/2010/main" val="365558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8C71C1-E468-E761-130A-663AE03907CD}"/>
              </a:ext>
            </a:extLst>
          </p:cNvPr>
          <p:cNvSpPr>
            <a:spLocks noGrp="1"/>
          </p:cNvSpPr>
          <p:nvPr>
            <p:ph type="title"/>
          </p:nvPr>
        </p:nvSpPr>
        <p:spPr/>
        <p:txBody>
          <a:bodyPr/>
          <a:lstStyle/>
          <a:p>
            <a:r>
              <a:rPr lang="en-US" dirty="0"/>
              <a:t>Data Visualization Promotes</a:t>
            </a:r>
          </a:p>
        </p:txBody>
      </p:sp>
      <p:sp>
        <p:nvSpPr>
          <p:cNvPr id="9" name="Slide Number Placeholder 8">
            <a:extLst>
              <a:ext uri="{FF2B5EF4-FFF2-40B4-BE49-F238E27FC236}">
                <a16:creationId xmlns:a16="http://schemas.microsoft.com/office/drawing/2014/main" id="{9C71F294-8EB3-8CB6-044E-D95090BA7F47}"/>
              </a:ext>
            </a:extLst>
          </p:cNvPr>
          <p:cNvSpPr>
            <a:spLocks noGrp="1"/>
          </p:cNvSpPr>
          <p:nvPr>
            <p:ph type="sldNum" sz="quarter" idx="16"/>
          </p:nvPr>
        </p:nvSpPr>
        <p:spPr>
          <a:xfrm>
            <a:off x="11339285" y="343374"/>
            <a:ext cx="852715" cy="667501"/>
          </a:xfrm>
          <a:prstGeom prst="rect">
            <a:avLst/>
          </a:prstGeom>
        </p:spPr>
        <p:txBody>
          <a:bodyPr/>
          <a:lstStyle/>
          <a:p>
            <a:fld id="{E69E2407-909D-4365-912A-2F4C4C427A14}" type="slidenum">
              <a:rPr lang="en-US" smtClean="0"/>
              <a:pPr/>
              <a:t>10</a:t>
            </a:fld>
            <a:endParaRPr lang="en-US" dirty="0"/>
          </a:p>
        </p:txBody>
      </p:sp>
      <p:pic>
        <p:nvPicPr>
          <p:cNvPr id="11" name="Picture 2" descr="Green background with white outline of a persons head. Inside the head a multi-colored sticky notes with a picture of a lightbulb on each note. ">
            <a:extLst>
              <a:ext uri="{FF2B5EF4-FFF2-40B4-BE49-F238E27FC236}">
                <a16:creationId xmlns:a16="http://schemas.microsoft.com/office/drawing/2014/main" id="{ED43D3B2-1697-64EB-D93C-DEAF14C643E4}"/>
              </a:ext>
            </a:extLst>
          </p:cNvPr>
          <p:cNvPicPr>
            <a:picLocks noGrp="1" noChangeAspect="1" noChangeArrowheads="1"/>
          </p:cNvPicPr>
          <p:nvPr>
            <p:ph sz="quarter" idx="11"/>
          </p:nvPr>
        </p:nvPicPr>
        <p:blipFill>
          <a:blip r:embed="rId3" cstate="screen">
            <a:extLst>
              <a:ext uri="{28A0092B-C50C-407E-A947-70E740481C1C}">
                <a14:useLocalDpi xmlns:a14="http://schemas.microsoft.com/office/drawing/2010/main"/>
              </a:ext>
            </a:extLst>
          </a:blip>
          <a:stretch/>
        </p:blipFill>
        <p:spPr bwMode="auto">
          <a:xfrm>
            <a:off x="664496" y="1771142"/>
            <a:ext cx="3358896" cy="223113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7916C48-3A50-6069-0082-1974C571D527}"/>
              </a:ext>
            </a:extLst>
          </p:cNvPr>
          <p:cNvSpPr>
            <a:spLocks noGrp="1"/>
          </p:cNvSpPr>
          <p:nvPr>
            <p:ph sz="quarter" idx="10"/>
          </p:nvPr>
        </p:nvSpPr>
        <p:spPr>
          <a:xfrm>
            <a:off x="530014" y="4030133"/>
            <a:ext cx="3627967" cy="944804"/>
          </a:xfrm>
        </p:spPr>
        <p:txBody>
          <a:bodyPr>
            <a:normAutofit/>
          </a:bodyPr>
          <a:lstStyle/>
          <a:p>
            <a:pPr marL="0" indent="0" algn="ctr">
              <a:buNone/>
            </a:pPr>
            <a:r>
              <a:rPr lang="en-US" dirty="0"/>
              <a:t>Retention</a:t>
            </a:r>
          </a:p>
        </p:txBody>
      </p:sp>
      <p:sp>
        <p:nvSpPr>
          <p:cNvPr id="14" name="TextBox 13">
            <a:extLst>
              <a:ext uri="{FF2B5EF4-FFF2-40B4-BE49-F238E27FC236}">
                <a16:creationId xmlns:a16="http://schemas.microsoft.com/office/drawing/2014/main" id="{4CC90F97-E5DC-E42C-8370-8580C70F6D92}"/>
              </a:ext>
            </a:extLst>
          </p:cNvPr>
          <p:cNvSpPr txBox="1"/>
          <p:nvPr/>
        </p:nvSpPr>
        <p:spPr>
          <a:xfrm>
            <a:off x="664496" y="4760104"/>
            <a:ext cx="3358897" cy="859594"/>
          </a:xfrm>
          <a:prstGeom prst="rect">
            <a:avLst/>
          </a:prstGeom>
          <a:noFill/>
        </p:spPr>
        <p:txBody>
          <a:bodyPr wrap="square" lIns="0" tIns="0" rIns="0" bIns="0" rtlCol="0">
            <a:spAutoFit/>
          </a:bodyPr>
          <a:lstStyle/>
          <a:p>
            <a:pPr algn="ctr">
              <a:lnSpc>
                <a:spcPct val="120000"/>
              </a:lnSpc>
            </a:pPr>
            <a:r>
              <a:rPr lang="en-US" sz="5000" dirty="0">
                <a:solidFill>
                  <a:schemeClr val="accent3"/>
                </a:solidFill>
                <a:latin typeface="Source Sans Pro" panose="020B0503030403020204" pitchFamily="34" charset="0"/>
                <a:ea typeface="Source Sans Pro" panose="020B0503030403020204" pitchFamily="34" charset="0"/>
              </a:rPr>
              <a:t>400%</a:t>
            </a:r>
          </a:p>
        </p:txBody>
      </p:sp>
      <p:pic>
        <p:nvPicPr>
          <p:cNvPr id="5" name="Content Placeholder 4" descr="Diagram showing three learning styles - visual, auditory, kinesthetic">
            <a:extLst>
              <a:ext uri="{FF2B5EF4-FFF2-40B4-BE49-F238E27FC236}">
                <a16:creationId xmlns:a16="http://schemas.microsoft.com/office/drawing/2014/main" id="{FFA229B8-DB4A-5959-D390-B70F825F9CE6}"/>
              </a:ext>
            </a:extLst>
          </p:cNvPr>
          <p:cNvPicPr>
            <a:picLocks noGrp="1" noChangeAspect="1"/>
          </p:cNvPicPr>
          <p:nvPr>
            <p:ph sz="quarter" idx="15"/>
          </p:nvPr>
        </p:nvPicPr>
        <p:blipFill>
          <a:blip r:embed="rId4" cstate="email">
            <a:extLst>
              <a:ext uri="{28A0092B-C50C-407E-A947-70E740481C1C}">
                <a14:useLocalDpi xmlns:a14="http://schemas.microsoft.com/office/drawing/2010/main"/>
              </a:ext>
            </a:extLst>
          </a:blip>
          <a:stretch>
            <a:fillRect/>
          </a:stretch>
        </p:blipFill>
        <p:spPr>
          <a:xfrm>
            <a:off x="4899053" y="1750060"/>
            <a:ext cx="2579631" cy="2273300"/>
          </a:xfrm>
          <a:prstGeom prst="rect">
            <a:avLst/>
          </a:prstGeom>
        </p:spPr>
      </p:pic>
      <p:sp>
        <p:nvSpPr>
          <p:cNvPr id="6" name="Content Placeholder 5">
            <a:extLst>
              <a:ext uri="{FF2B5EF4-FFF2-40B4-BE49-F238E27FC236}">
                <a16:creationId xmlns:a16="http://schemas.microsoft.com/office/drawing/2014/main" id="{E1DB1AA5-31AC-0893-F3B6-99162EE0EA7A}"/>
              </a:ext>
            </a:extLst>
          </p:cNvPr>
          <p:cNvSpPr>
            <a:spLocks noGrp="1"/>
          </p:cNvSpPr>
          <p:nvPr>
            <p:ph sz="quarter" idx="14"/>
          </p:nvPr>
        </p:nvSpPr>
        <p:spPr>
          <a:xfrm>
            <a:off x="4374643" y="4030133"/>
            <a:ext cx="3627967" cy="944804"/>
          </a:xfrm>
        </p:spPr>
        <p:txBody>
          <a:bodyPr>
            <a:normAutofit/>
          </a:bodyPr>
          <a:lstStyle/>
          <a:p>
            <a:pPr marL="0" indent="0" algn="ctr">
              <a:buNone/>
            </a:pPr>
            <a:r>
              <a:rPr lang="en-US" dirty="0"/>
              <a:t>Learning Styles</a:t>
            </a:r>
          </a:p>
        </p:txBody>
      </p:sp>
      <p:pic>
        <p:nvPicPr>
          <p:cNvPr id="10" name="Content Placeholder 9" descr="picture of eye glasses looking into woods; image peering through glasses has greater clarity than rest of image">
            <a:extLst>
              <a:ext uri="{FF2B5EF4-FFF2-40B4-BE49-F238E27FC236}">
                <a16:creationId xmlns:a16="http://schemas.microsoft.com/office/drawing/2014/main" id="{EEE50575-D12A-AC90-F358-8916440C9846}"/>
              </a:ext>
            </a:extLst>
          </p:cNvPr>
          <p:cNvPicPr>
            <a:picLocks noGrp="1" noChangeAspect="1"/>
          </p:cNvPicPr>
          <p:nvPr>
            <p:ph sz="quarter" idx="13"/>
          </p:nvPr>
        </p:nvPicPr>
        <p:blipFill rotWithShape="1">
          <a:blip r:embed="rId5" cstate="email">
            <a:extLst>
              <a:ext uri="{28A0092B-C50C-407E-A947-70E740481C1C}">
                <a14:useLocalDpi xmlns:a14="http://schemas.microsoft.com/office/drawing/2010/main"/>
              </a:ext>
            </a:extLst>
          </a:blip>
          <a:stretch/>
        </p:blipFill>
        <p:spPr>
          <a:xfrm>
            <a:off x="8347075" y="1772285"/>
            <a:ext cx="3371850" cy="2228850"/>
          </a:xfrm>
          <a:prstGeom prst="rect">
            <a:avLst/>
          </a:prstGeom>
          <a:noFill/>
          <a:ln w="28575">
            <a:noFill/>
          </a:ln>
        </p:spPr>
      </p:pic>
      <p:sp>
        <p:nvSpPr>
          <p:cNvPr id="4" name="Content Placeholder 3" descr="Clarity">
            <a:extLst>
              <a:ext uri="{FF2B5EF4-FFF2-40B4-BE49-F238E27FC236}">
                <a16:creationId xmlns:a16="http://schemas.microsoft.com/office/drawing/2014/main" id="{29FA74DB-7B2A-B2DE-DCB4-532637C335D1}"/>
              </a:ext>
            </a:extLst>
          </p:cNvPr>
          <p:cNvSpPr>
            <a:spLocks noGrp="1"/>
          </p:cNvSpPr>
          <p:nvPr>
            <p:ph sz="quarter" idx="12"/>
          </p:nvPr>
        </p:nvSpPr>
        <p:spPr>
          <a:xfrm>
            <a:off x="8219278" y="4030133"/>
            <a:ext cx="3627967" cy="944804"/>
          </a:xfrm>
        </p:spPr>
        <p:txBody>
          <a:bodyPr>
            <a:normAutofit/>
          </a:bodyPr>
          <a:lstStyle/>
          <a:p>
            <a:pPr marL="0" indent="0" algn="ctr">
              <a:buNone/>
            </a:pPr>
            <a:r>
              <a:rPr lang="en-US" dirty="0"/>
              <a:t>Clarity</a:t>
            </a:r>
          </a:p>
        </p:txBody>
      </p:sp>
    </p:spTree>
    <p:extLst>
      <p:ext uri="{BB962C8B-B14F-4D97-AF65-F5344CB8AC3E}">
        <p14:creationId xmlns:p14="http://schemas.microsoft.com/office/powerpoint/2010/main" val="124361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9305-823C-5964-7F37-DF22BCBF3C00}"/>
              </a:ext>
            </a:extLst>
          </p:cNvPr>
          <p:cNvSpPr>
            <a:spLocks noGrp="1"/>
          </p:cNvSpPr>
          <p:nvPr>
            <p:ph type="ctrTitle"/>
          </p:nvPr>
        </p:nvSpPr>
        <p:spPr/>
        <p:txBody>
          <a:bodyPr wrap="square" anchor="b">
            <a:normAutofit/>
          </a:bodyPr>
          <a:lstStyle/>
          <a:p>
            <a:r>
              <a:rPr lang="en-US" dirty="0"/>
              <a:t>Data</a:t>
            </a:r>
          </a:p>
        </p:txBody>
      </p:sp>
      <p:sp>
        <p:nvSpPr>
          <p:cNvPr id="3" name="Text Placeholder 2">
            <a:extLst>
              <a:ext uri="{FF2B5EF4-FFF2-40B4-BE49-F238E27FC236}">
                <a16:creationId xmlns:a16="http://schemas.microsoft.com/office/drawing/2014/main" id="{F4449EA1-25A0-E3A8-91E4-3B11CBAEF3F6}"/>
              </a:ext>
            </a:extLst>
          </p:cNvPr>
          <p:cNvSpPr>
            <a:spLocks noGrp="1"/>
          </p:cNvSpPr>
          <p:nvPr>
            <p:ph type="subTitle" idx="1"/>
          </p:nvPr>
        </p:nvSpPr>
        <p:spPr/>
        <p:txBody>
          <a:bodyPr wrap="square" anchor="t">
            <a:normAutofit/>
          </a:bodyPr>
          <a:lstStyle/>
          <a:p>
            <a:pPr>
              <a:lnSpc>
                <a:spcPct val="104000"/>
              </a:lnSpc>
              <a:spcAft>
                <a:spcPts val="600"/>
              </a:spcAft>
            </a:pPr>
            <a:r>
              <a:rPr lang="en-US" dirty="0"/>
              <a:t>Categories, Sources, &amp; Tools</a:t>
            </a:r>
          </a:p>
        </p:txBody>
      </p:sp>
      <p:pic>
        <p:nvPicPr>
          <p:cNvPr id="11" name="Content Placeholder 5" descr="Cone-shaped piles of brightly colored powder">
            <a:extLst>
              <a:ext uri="{FF2B5EF4-FFF2-40B4-BE49-F238E27FC236}">
                <a16:creationId xmlns:a16="http://schemas.microsoft.com/office/drawing/2014/main" id="{4DA631A5-A7A0-B8FC-BA3F-BCAA3549146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8851" r="8851"/>
          <a:stretch/>
        </p:blipFill>
        <p:spPr>
          <a:prstGeom prst="rect">
            <a:avLst/>
          </a:prstGeom>
          <a:noFill/>
        </p:spPr>
      </p:pic>
      <p:sp>
        <p:nvSpPr>
          <p:cNvPr id="5" name="Slide Number Placeholder 4">
            <a:extLst>
              <a:ext uri="{FF2B5EF4-FFF2-40B4-BE49-F238E27FC236}">
                <a16:creationId xmlns:a16="http://schemas.microsoft.com/office/drawing/2014/main" id="{7CE0C8E0-FF70-8EDE-81E4-024A60E0DF7F}"/>
              </a:ext>
            </a:extLst>
          </p:cNvPr>
          <p:cNvSpPr>
            <a:spLocks noGrp="1"/>
          </p:cNvSpPr>
          <p:nvPr>
            <p:ph type="sldNum" sz="quarter" idx="11"/>
          </p:nvPr>
        </p:nvSpPr>
        <p:spPr/>
        <p:txBody>
          <a:bodyPr/>
          <a:lstStyle/>
          <a:p>
            <a:fld id="{E69E2407-909D-4365-912A-2F4C4C427A14}" type="slidenum">
              <a:rPr lang="en-US" smtClean="0"/>
              <a:pPr/>
              <a:t>11</a:t>
            </a:fld>
            <a:endParaRPr lang="en-US" dirty="0"/>
          </a:p>
        </p:txBody>
      </p:sp>
    </p:spTree>
    <p:extLst>
      <p:ext uri="{BB962C8B-B14F-4D97-AF65-F5344CB8AC3E}">
        <p14:creationId xmlns:p14="http://schemas.microsoft.com/office/powerpoint/2010/main" val="111908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44AC67-78BB-CAE8-7DF5-98B2C085C102}"/>
              </a:ext>
            </a:extLst>
          </p:cNvPr>
          <p:cNvSpPr>
            <a:spLocks noGrp="1"/>
          </p:cNvSpPr>
          <p:nvPr>
            <p:ph type="title" idx="4294967295"/>
          </p:nvPr>
        </p:nvSpPr>
        <p:spPr>
          <a:xfrm>
            <a:off x="1025330" y="1105651"/>
            <a:ext cx="10485895" cy="980564"/>
          </a:xfrm>
        </p:spPr>
        <p:txBody>
          <a:bodyPr/>
          <a:lstStyle/>
          <a:p>
            <a:r>
              <a:rPr lang="en-US" dirty="0"/>
              <a:t>Quote 2</a:t>
            </a:r>
          </a:p>
        </p:txBody>
      </p:sp>
      <p:pic>
        <p:nvPicPr>
          <p:cNvPr id="3" name="Picture 2" descr="picture of Edwards Deming with his quote &quot;Without data you're just another person with an opinion.&quot;">
            <a:extLst>
              <a:ext uri="{FF2B5EF4-FFF2-40B4-BE49-F238E27FC236}">
                <a16:creationId xmlns:a16="http://schemas.microsoft.com/office/drawing/2014/main" id="{7A6FDC7A-4993-D9F0-9BA4-9D7D54CB3761}"/>
              </a:ext>
            </a:extLst>
          </p:cNvPr>
          <p:cNvPicPr>
            <a:picLocks noChangeAspect="1"/>
          </p:cNvPicPr>
          <p:nvPr/>
        </p:nvPicPr>
        <p:blipFill>
          <a:blip r:embed="rId2"/>
          <a:stretch>
            <a:fillRect/>
          </a:stretch>
        </p:blipFill>
        <p:spPr>
          <a:xfrm>
            <a:off x="381337" y="677124"/>
            <a:ext cx="10957948" cy="5734659"/>
          </a:xfrm>
          <a:prstGeom prst="rect">
            <a:avLst/>
          </a:prstGeom>
        </p:spPr>
      </p:pic>
      <p:sp>
        <p:nvSpPr>
          <p:cNvPr id="2" name="Slide Number Placeholder 1">
            <a:extLst>
              <a:ext uri="{FF2B5EF4-FFF2-40B4-BE49-F238E27FC236}">
                <a16:creationId xmlns:a16="http://schemas.microsoft.com/office/drawing/2014/main" id="{B113278D-76C4-7F4F-9423-1E13B88DFFF0}"/>
              </a:ext>
            </a:extLst>
          </p:cNvPr>
          <p:cNvSpPr>
            <a:spLocks noGrp="1"/>
          </p:cNvSpPr>
          <p:nvPr>
            <p:ph type="sldNum" sz="quarter" idx="11"/>
          </p:nvPr>
        </p:nvSpPr>
        <p:spPr/>
        <p:txBody>
          <a:bodyPr/>
          <a:lstStyle/>
          <a:p>
            <a:fld id="{E69E2407-909D-4365-912A-2F4C4C427A14}" type="slidenum">
              <a:rPr lang="en-US" smtClean="0"/>
              <a:pPr/>
              <a:t>12</a:t>
            </a:fld>
            <a:endParaRPr lang="en-US" dirty="0"/>
          </a:p>
        </p:txBody>
      </p:sp>
    </p:spTree>
    <p:extLst>
      <p:ext uri="{BB962C8B-B14F-4D97-AF65-F5344CB8AC3E}">
        <p14:creationId xmlns:p14="http://schemas.microsoft.com/office/powerpoint/2010/main" val="260774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220AB4-5EF9-4AB4-606F-4D13D7EB5BB4}"/>
              </a:ext>
            </a:extLst>
          </p:cNvPr>
          <p:cNvSpPr>
            <a:spLocks noGrp="1"/>
          </p:cNvSpPr>
          <p:nvPr>
            <p:ph type="title"/>
          </p:nvPr>
        </p:nvSpPr>
        <p:spPr/>
        <p:txBody>
          <a:bodyPr/>
          <a:lstStyle/>
          <a:p>
            <a:r>
              <a:rPr lang="en-US" dirty="0"/>
              <a:t>Categories</a:t>
            </a:r>
          </a:p>
        </p:txBody>
      </p:sp>
      <p:sp>
        <p:nvSpPr>
          <p:cNvPr id="5" name="Slide Number Placeholder 4">
            <a:extLst>
              <a:ext uri="{FF2B5EF4-FFF2-40B4-BE49-F238E27FC236}">
                <a16:creationId xmlns:a16="http://schemas.microsoft.com/office/drawing/2014/main" id="{5ADD45ED-490A-8C99-393D-597F8D73692C}"/>
              </a:ext>
            </a:extLst>
          </p:cNvPr>
          <p:cNvSpPr>
            <a:spLocks noGrp="1"/>
          </p:cNvSpPr>
          <p:nvPr>
            <p:ph type="sldNum" sz="quarter" idx="11"/>
          </p:nvPr>
        </p:nvSpPr>
        <p:spPr>
          <a:prstGeom prst="rect">
            <a:avLst/>
          </a:prstGeom>
        </p:spPr>
        <p:txBody>
          <a:bodyPr/>
          <a:lstStyle/>
          <a:p>
            <a:fld id="{E69E2407-909D-4365-912A-2F4C4C427A14}" type="slidenum">
              <a:rPr lang="en-US" smtClean="0"/>
              <a:pPr/>
              <a:t>13</a:t>
            </a:fld>
            <a:endParaRPr lang="en-US" dirty="0"/>
          </a:p>
        </p:txBody>
      </p:sp>
      <p:sp>
        <p:nvSpPr>
          <p:cNvPr id="6" name="Text Placeholder 5">
            <a:extLst>
              <a:ext uri="{FF2B5EF4-FFF2-40B4-BE49-F238E27FC236}">
                <a16:creationId xmlns:a16="http://schemas.microsoft.com/office/drawing/2014/main" id="{BB798E3E-36C4-D9BE-6163-19ED7E79EB43}"/>
              </a:ext>
            </a:extLst>
          </p:cNvPr>
          <p:cNvSpPr>
            <a:spLocks noGrp="1"/>
          </p:cNvSpPr>
          <p:nvPr>
            <p:ph type="body" sz="quarter" idx="12"/>
          </p:nvPr>
        </p:nvSpPr>
        <p:spPr/>
        <p:txBody>
          <a:bodyPr>
            <a:normAutofit/>
          </a:bodyPr>
          <a:lstStyle/>
          <a:p>
            <a:r>
              <a:rPr lang="en-US" dirty="0"/>
              <a:t>Qualitative</a:t>
            </a:r>
          </a:p>
        </p:txBody>
      </p:sp>
      <p:sp>
        <p:nvSpPr>
          <p:cNvPr id="7" name="Text Placeholder 6">
            <a:extLst>
              <a:ext uri="{FF2B5EF4-FFF2-40B4-BE49-F238E27FC236}">
                <a16:creationId xmlns:a16="http://schemas.microsoft.com/office/drawing/2014/main" id="{C0A4286F-8A99-317D-292E-A54C208C0333}"/>
              </a:ext>
            </a:extLst>
          </p:cNvPr>
          <p:cNvSpPr>
            <a:spLocks noGrp="1"/>
          </p:cNvSpPr>
          <p:nvPr>
            <p:ph type="body" sz="quarter" idx="13"/>
          </p:nvPr>
        </p:nvSpPr>
        <p:spPr/>
        <p:txBody>
          <a:bodyPr>
            <a:normAutofit/>
          </a:bodyPr>
          <a:lstStyle/>
          <a:p>
            <a:r>
              <a:rPr lang="en-US" dirty="0"/>
              <a:t>Quantitative</a:t>
            </a:r>
          </a:p>
        </p:txBody>
      </p:sp>
      <p:sp>
        <p:nvSpPr>
          <p:cNvPr id="14" name="Text Placeholder 1">
            <a:extLst>
              <a:ext uri="{FF2B5EF4-FFF2-40B4-BE49-F238E27FC236}">
                <a16:creationId xmlns:a16="http://schemas.microsoft.com/office/drawing/2014/main" id="{6DB8CD4B-DA21-FC92-4DBA-1109A0485EB0}"/>
              </a:ext>
            </a:extLst>
          </p:cNvPr>
          <p:cNvSpPr txBox="1">
            <a:spLocks/>
          </p:cNvSpPr>
          <p:nvPr/>
        </p:nvSpPr>
        <p:spPr>
          <a:xfrm>
            <a:off x="744725" y="2463071"/>
            <a:ext cx="2011680" cy="953013"/>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228600" marR="0" lvl="0" indent="-228600" algn="l" rtl="0">
              <a:lnSpc>
                <a:spcPct val="114000"/>
              </a:lnSpc>
              <a:spcBef>
                <a:spcPts val="600"/>
              </a:spcBef>
              <a:spcAft>
                <a:spcPts val="0"/>
              </a:spcAft>
              <a:buClr>
                <a:srgbClr val="000000"/>
              </a:buClr>
              <a:buSzPts val="2000"/>
              <a:buFont typeface="Arial"/>
              <a:buChar char="▪"/>
              <a:defRPr sz="2400" b="0" i="0" u="none" strike="noStrike" cap="none">
                <a:solidFill>
                  <a:srgbClr val="000000"/>
                </a:solidFill>
                <a:latin typeface="+mn-lt"/>
                <a:ea typeface="Arial"/>
                <a:cs typeface="Arial"/>
                <a:sym typeface="Arial"/>
              </a:defRPr>
            </a:lvl1pPr>
            <a:lvl2pPr marL="914400" marR="0" lvl="1" indent="-355600" algn="l" rtl="0">
              <a:lnSpc>
                <a:spcPct val="114000"/>
              </a:lnSpc>
              <a:spcBef>
                <a:spcPts val="0"/>
              </a:spcBef>
              <a:spcAft>
                <a:spcPts val="0"/>
              </a:spcAft>
              <a:buClr>
                <a:srgbClr val="000000"/>
              </a:buClr>
              <a:buSzPts val="2000"/>
              <a:buFont typeface="Wingdings" panose="05000000000000000000" pitchFamily="2" charset="2"/>
              <a:buChar char="▫"/>
              <a:defRPr sz="2000" b="0" i="0" u="none" strike="noStrike" cap="none">
                <a:solidFill>
                  <a:srgbClr val="000000"/>
                </a:solidFill>
                <a:latin typeface="+mn-lt"/>
                <a:ea typeface="Arial"/>
                <a:cs typeface="Arial"/>
                <a:sym typeface="Arial"/>
              </a:defRPr>
            </a:lvl2pPr>
            <a:lvl3pPr marL="1371600" marR="0" lvl="2" indent="-355600" algn="l" rtl="0">
              <a:lnSpc>
                <a:spcPct val="114000"/>
              </a:lnSpc>
              <a:spcBef>
                <a:spcPts val="0"/>
              </a:spcBef>
              <a:spcAft>
                <a:spcPts val="0"/>
              </a:spcAft>
              <a:buClr>
                <a:srgbClr val="000000"/>
              </a:buClr>
              <a:buSzPts val="2000"/>
              <a:buFont typeface="Avenir Next LT Pro" panose="020B0504020202020204" pitchFamily="34" charset="0"/>
              <a:buChar char="■"/>
              <a:defRPr sz="2000" b="0" i="0" u="none" strike="noStrike" cap="none">
                <a:solidFill>
                  <a:srgbClr val="000000"/>
                </a:solidFill>
                <a:latin typeface="+mn-lt"/>
                <a:ea typeface="Arial"/>
                <a:cs typeface="Arial"/>
                <a:sym typeface="Arial"/>
              </a:defRPr>
            </a:lvl3pPr>
            <a:lvl4pPr marL="1828800" marR="0" lvl="3" indent="-355600" algn="l" rtl="0">
              <a:lnSpc>
                <a:spcPct val="114000"/>
              </a:lnSpc>
              <a:spcBef>
                <a:spcPts val="0"/>
              </a:spcBef>
              <a:spcAft>
                <a:spcPts val="0"/>
              </a:spcAft>
              <a:buClr>
                <a:srgbClr val="000000"/>
              </a:buClr>
              <a:buSzPts val="2000"/>
              <a:buFont typeface="Arial" panose="020B0604020202020204" pitchFamily="34" charset="0"/>
              <a:buChar char="●"/>
              <a:defRPr sz="2000" b="0" i="0" u="none" strike="noStrike" cap="none">
                <a:solidFill>
                  <a:srgbClr val="000000"/>
                </a:solidFill>
                <a:latin typeface="+mn-lt"/>
                <a:ea typeface="Arial"/>
                <a:cs typeface="Arial"/>
                <a:sym typeface="Arial"/>
              </a:defRPr>
            </a:lvl4pPr>
            <a:lvl5pPr marL="2286000" marR="0" lvl="4" indent="-355600" algn="l" rtl="0">
              <a:lnSpc>
                <a:spcPct val="114000"/>
              </a:lnSpc>
              <a:spcBef>
                <a:spcPts val="0"/>
              </a:spcBef>
              <a:spcAft>
                <a:spcPts val="0"/>
              </a:spcAft>
              <a:buClr>
                <a:srgbClr val="000000"/>
              </a:buClr>
              <a:buSzPts val="2000"/>
              <a:buFont typeface="Arial"/>
              <a:buChar char="○"/>
              <a:defRPr sz="2000" b="0" i="0" u="none" strike="noStrike" cap="none">
                <a:solidFill>
                  <a:srgbClr val="000000"/>
                </a:solidFill>
                <a:latin typeface="+mn-lt"/>
                <a:ea typeface="Arial"/>
                <a:cs typeface="Arial"/>
                <a:sym typeface="Arial"/>
              </a:defRPr>
            </a:lvl5pPr>
            <a:lvl6pPr marL="2743200" marR="0" lvl="5"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0" algn="ctr">
              <a:buNone/>
            </a:pPr>
            <a:r>
              <a:rPr lang="en-US" sz="3200" dirty="0">
                <a:solidFill>
                  <a:schemeClr val="bg1"/>
                </a:solidFill>
              </a:rPr>
              <a:t>Why</a:t>
            </a:r>
          </a:p>
        </p:txBody>
      </p:sp>
      <p:pic>
        <p:nvPicPr>
          <p:cNvPr id="8" name="Graphic 7" descr="Questions with solid fill">
            <a:extLst>
              <a:ext uri="{FF2B5EF4-FFF2-40B4-BE49-F238E27FC236}">
                <a16:creationId xmlns:a16="http://schemas.microsoft.com/office/drawing/2014/main" id="{2E00903E-BD54-E778-9E8D-1B67F0E00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072" y="3361790"/>
            <a:ext cx="2012028" cy="2012028"/>
          </a:xfrm>
          <a:prstGeom prst="rect">
            <a:avLst/>
          </a:prstGeom>
        </p:spPr>
      </p:pic>
      <p:sp>
        <p:nvSpPr>
          <p:cNvPr id="11" name="Text Placeholder 1">
            <a:extLst>
              <a:ext uri="{FF2B5EF4-FFF2-40B4-BE49-F238E27FC236}">
                <a16:creationId xmlns:a16="http://schemas.microsoft.com/office/drawing/2014/main" id="{4B4FDB89-F536-5195-6891-689A481DF5A9}"/>
              </a:ext>
            </a:extLst>
          </p:cNvPr>
          <p:cNvSpPr txBox="1">
            <a:spLocks/>
          </p:cNvSpPr>
          <p:nvPr/>
        </p:nvSpPr>
        <p:spPr>
          <a:xfrm>
            <a:off x="6565850" y="4435731"/>
            <a:ext cx="2377440" cy="1444156"/>
          </a:xfrm>
          <a:prstGeom prst="rect">
            <a:avLst/>
          </a:prstGeom>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228600" marR="0" lvl="0" indent="-228600" algn="l" rtl="0">
              <a:lnSpc>
                <a:spcPct val="114000"/>
              </a:lnSpc>
              <a:spcBef>
                <a:spcPts val="600"/>
              </a:spcBef>
              <a:spcAft>
                <a:spcPts val="0"/>
              </a:spcAft>
              <a:buClr>
                <a:srgbClr val="000000"/>
              </a:buClr>
              <a:buSzPts val="2000"/>
              <a:buFont typeface="Arial"/>
              <a:buChar char="▪"/>
              <a:defRPr sz="2400" b="0" i="0" u="none" strike="noStrike" cap="none">
                <a:solidFill>
                  <a:srgbClr val="000000"/>
                </a:solidFill>
                <a:latin typeface="+mn-lt"/>
                <a:ea typeface="Arial"/>
                <a:cs typeface="Arial"/>
                <a:sym typeface="Arial"/>
              </a:defRPr>
            </a:lvl1pPr>
            <a:lvl2pPr marL="914400" marR="0" lvl="1" indent="-355600" algn="l" rtl="0">
              <a:lnSpc>
                <a:spcPct val="114000"/>
              </a:lnSpc>
              <a:spcBef>
                <a:spcPts val="0"/>
              </a:spcBef>
              <a:spcAft>
                <a:spcPts val="0"/>
              </a:spcAft>
              <a:buClr>
                <a:srgbClr val="000000"/>
              </a:buClr>
              <a:buSzPts val="2000"/>
              <a:buFont typeface="Wingdings" panose="05000000000000000000" pitchFamily="2" charset="2"/>
              <a:buChar char="▫"/>
              <a:defRPr sz="2000" b="0" i="0" u="none" strike="noStrike" cap="none">
                <a:solidFill>
                  <a:srgbClr val="000000"/>
                </a:solidFill>
                <a:latin typeface="+mn-lt"/>
                <a:ea typeface="Arial"/>
                <a:cs typeface="Arial"/>
                <a:sym typeface="Arial"/>
              </a:defRPr>
            </a:lvl2pPr>
            <a:lvl3pPr marL="1371600" marR="0" lvl="2" indent="-355600" algn="l" rtl="0">
              <a:lnSpc>
                <a:spcPct val="114000"/>
              </a:lnSpc>
              <a:spcBef>
                <a:spcPts val="0"/>
              </a:spcBef>
              <a:spcAft>
                <a:spcPts val="0"/>
              </a:spcAft>
              <a:buClr>
                <a:srgbClr val="000000"/>
              </a:buClr>
              <a:buSzPts val="2000"/>
              <a:buFont typeface="Avenir Next LT Pro" panose="020B0504020202020204" pitchFamily="34" charset="0"/>
              <a:buChar char="■"/>
              <a:defRPr sz="2000" b="0" i="0" u="none" strike="noStrike" cap="none">
                <a:solidFill>
                  <a:srgbClr val="000000"/>
                </a:solidFill>
                <a:latin typeface="+mn-lt"/>
                <a:ea typeface="Arial"/>
                <a:cs typeface="Arial"/>
                <a:sym typeface="Arial"/>
              </a:defRPr>
            </a:lvl3pPr>
            <a:lvl4pPr marL="1828800" marR="0" lvl="3" indent="-355600" algn="l" rtl="0">
              <a:lnSpc>
                <a:spcPct val="114000"/>
              </a:lnSpc>
              <a:spcBef>
                <a:spcPts val="0"/>
              </a:spcBef>
              <a:spcAft>
                <a:spcPts val="0"/>
              </a:spcAft>
              <a:buClr>
                <a:srgbClr val="000000"/>
              </a:buClr>
              <a:buSzPts val="2000"/>
              <a:buFont typeface="Arial" panose="020B0604020202020204" pitchFamily="34" charset="0"/>
              <a:buChar char="●"/>
              <a:defRPr sz="2000" b="0" i="0" u="none" strike="noStrike" cap="none">
                <a:solidFill>
                  <a:srgbClr val="000000"/>
                </a:solidFill>
                <a:latin typeface="+mn-lt"/>
                <a:ea typeface="Arial"/>
                <a:cs typeface="Arial"/>
                <a:sym typeface="Arial"/>
              </a:defRPr>
            </a:lvl4pPr>
            <a:lvl5pPr marL="2286000" marR="0" lvl="4" indent="-355600" algn="l" rtl="0">
              <a:lnSpc>
                <a:spcPct val="114000"/>
              </a:lnSpc>
              <a:spcBef>
                <a:spcPts val="0"/>
              </a:spcBef>
              <a:spcAft>
                <a:spcPts val="0"/>
              </a:spcAft>
              <a:buClr>
                <a:srgbClr val="000000"/>
              </a:buClr>
              <a:buSzPts val="2000"/>
              <a:buFont typeface="Arial"/>
              <a:buChar char="○"/>
              <a:defRPr sz="2000" b="0" i="0" u="none" strike="noStrike" cap="none">
                <a:solidFill>
                  <a:srgbClr val="000000"/>
                </a:solidFill>
                <a:latin typeface="+mn-lt"/>
                <a:ea typeface="Arial"/>
                <a:cs typeface="Arial"/>
                <a:sym typeface="Arial"/>
              </a:defRPr>
            </a:lvl5pPr>
            <a:lvl6pPr marL="2743200" marR="0" lvl="5"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0" algn="ctr">
              <a:buNone/>
            </a:pPr>
            <a:r>
              <a:rPr lang="en-US" sz="3200" dirty="0">
                <a:solidFill>
                  <a:schemeClr val="bg1"/>
                </a:solidFill>
              </a:rPr>
              <a:t>What</a:t>
            </a:r>
          </a:p>
          <a:p>
            <a:pPr marL="0" indent="0" algn="ctr">
              <a:buNone/>
            </a:pPr>
            <a:r>
              <a:rPr lang="en-US" sz="3200" dirty="0">
                <a:solidFill>
                  <a:schemeClr val="bg1"/>
                </a:solidFill>
              </a:rPr>
              <a:t>How Many</a:t>
            </a:r>
          </a:p>
        </p:txBody>
      </p:sp>
      <p:grpSp>
        <p:nvGrpSpPr>
          <p:cNvPr id="16" name="Graphic 12" descr="Mathematical equation icon outline">
            <a:extLst>
              <a:ext uri="{FF2B5EF4-FFF2-40B4-BE49-F238E27FC236}">
                <a16:creationId xmlns:a16="http://schemas.microsoft.com/office/drawing/2014/main" id="{CEB7126C-2F44-60A9-0CBE-490283290597}"/>
              </a:ext>
            </a:extLst>
          </p:cNvPr>
          <p:cNvGrpSpPr>
            <a:grpSpLocks noChangeAspect="1"/>
          </p:cNvGrpSpPr>
          <p:nvPr/>
        </p:nvGrpSpPr>
        <p:grpSpPr>
          <a:xfrm>
            <a:off x="7018956" y="2938610"/>
            <a:ext cx="1471228" cy="1429194"/>
            <a:chOff x="8022031" y="2128804"/>
            <a:chExt cx="2323962" cy="2257563"/>
          </a:xfrm>
          <a:solidFill>
            <a:schemeClr val="accent1"/>
          </a:solidFill>
        </p:grpSpPr>
        <p:sp>
          <p:nvSpPr>
            <p:cNvPr id="17" name="Freeform: Shape 16" descr="mathematical operational symbols">
              <a:extLst>
                <a:ext uri="{FF2B5EF4-FFF2-40B4-BE49-F238E27FC236}">
                  <a16:creationId xmlns:a16="http://schemas.microsoft.com/office/drawing/2014/main" id="{AD1EDC77-40BD-66D5-61C7-BCA6C8540397}"/>
                </a:ext>
              </a:extLst>
            </p:cNvPr>
            <p:cNvSpPr/>
            <p:nvPr/>
          </p:nvSpPr>
          <p:spPr>
            <a:xfrm>
              <a:off x="8022031" y="2128804"/>
              <a:ext cx="2323962" cy="2257563"/>
            </a:xfrm>
            <a:custGeom>
              <a:avLst/>
              <a:gdLst>
                <a:gd name="connsiteX0" fmla="*/ 0 w 2323962"/>
                <a:gd name="connsiteY0" fmla="*/ 0 h 2257563"/>
                <a:gd name="connsiteX1" fmla="*/ 0 w 2323962"/>
                <a:gd name="connsiteY1" fmla="*/ 2257563 h 2257563"/>
                <a:gd name="connsiteX2" fmla="*/ 2323962 w 2323962"/>
                <a:gd name="connsiteY2" fmla="*/ 2257563 h 2257563"/>
                <a:gd name="connsiteX3" fmla="*/ 2323962 w 2323962"/>
                <a:gd name="connsiteY3" fmla="*/ 0 h 2257563"/>
                <a:gd name="connsiteX4" fmla="*/ 2257563 w 2323962"/>
                <a:gd name="connsiteY4" fmla="*/ 1095582 h 2257563"/>
                <a:gd name="connsiteX5" fmla="*/ 1195181 w 2323962"/>
                <a:gd name="connsiteY5" fmla="*/ 1095582 h 2257563"/>
                <a:gd name="connsiteX6" fmla="*/ 1195181 w 2323962"/>
                <a:gd name="connsiteY6" fmla="*/ 66399 h 2257563"/>
                <a:gd name="connsiteX7" fmla="*/ 2257563 w 2323962"/>
                <a:gd name="connsiteY7" fmla="*/ 66399 h 2257563"/>
                <a:gd name="connsiteX8" fmla="*/ 1128782 w 2323962"/>
                <a:gd name="connsiteY8" fmla="*/ 66399 h 2257563"/>
                <a:gd name="connsiteX9" fmla="*/ 1128782 w 2323962"/>
                <a:gd name="connsiteY9" fmla="*/ 1095582 h 2257563"/>
                <a:gd name="connsiteX10" fmla="*/ 66399 w 2323962"/>
                <a:gd name="connsiteY10" fmla="*/ 1095582 h 2257563"/>
                <a:gd name="connsiteX11" fmla="*/ 66399 w 2323962"/>
                <a:gd name="connsiteY11" fmla="*/ 66399 h 2257563"/>
                <a:gd name="connsiteX12" fmla="*/ 66399 w 2323962"/>
                <a:gd name="connsiteY12" fmla="*/ 1161981 h 2257563"/>
                <a:gd name="connsiteX13" fmla="*/ 1128782 w 2323962"/>
                <a:gd name="connsiteY13" fmla="*/ 1161981 h 2257563"/>
                <a:gd name="connsiteX14" fmla="*/ 1128782 w 2323962"/>
                <a:gd name="connsiteY14" fmla="*/ 2191164 h 2257563"/>
                <a:gd name="connsiteX15" fmla="*/ 66399 w 2323962"/>
                <a:gd name="connsiteY15" fmla="*/ 2191164 h 2257563"/>
                <a:gd name="connsiteX16" fmla="*/ 1195181 w 2323962"/>
                <a:gd name="connsiteY16" fmla="*/ 2191164 h 2257563"/>
                <a:gd name="connsiteX17" fmla="*/ 1195181 w 2323962"/>
                <a:gd name="connsiteY17" fmla="*/ 1161981 h 2257563"/>
                <a:gd name="connsiteX18" fmla="*/ 2257563 w 2323962"/>
                <a:gd name="connsiteY18" fmla="*/ 1161981 h 2257563"/>
                <a:gd name="connsiteX19" fmla="*/ 2257563 w 2323962"/>
                <a:gd name="connsiteY19" fmla="*/ 2191164 h 22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3962" h="2257563">
                  <a:moveTo>
                    <a:pt x="0" y="0"/>
                  </a:moveTo>
                  <a:lnTo>
                    <a:pt x="0" y="2257563"/>
                  </a:lnTo>
                  <a:lnTo>
                    <a:pt x="2323962" y="2257563"/>
                  </a:lnTo>
                  <a:lnTo>
                    <a:pt x="2323962" y="0"/>
                  </a:lnTo>
                  <a:close/>
                  <a:moveTo>
                    <a:pt x="2257563" y="1095582"/>
                  </a:moveTo>
                  <a:lnTo>
                    <a:pt x="1195181" y="1095582"/>
                  </a:lnTo>
                  <a:lnTo>
                    <a:pt x="1195181" y="66399"/>
                  </a:lnTo>
                  <a:lnTo>
                    <a:pt x="2257563" y="66399"/>
                  </a:lnTo>
                  <a:close/>
                  <a:moveTo>
                    <a:pt x="1128782" y="66399"/>
                  </a:moveTo>
                  <a:lnTo>
                    <a:pt x="1128782" y="1095582"/>
                  </a:lnTo>
                  <a:lnTo>
                    <a:pt x="66399" y="1095582"/>
                  </a:lnTo>
                  <a:lnTo>
                    <a:pt x="66399" y="66399"/>
                  </a:lnTo>
                  <a:close/>
                  <a:moveTo>
                    <a:pt x="66399" y="1161981"/>
                  </a:moveTo>
                  <a:lnTo>
                    <a:pt x="1128782" y="1161981"/>
                  </a:lnTo>
                  <a:lnTo>
                    <a:pt x="1128782" y="2191164"/>
                  </a:lnTo>
                  <a:lnTo>
                    <a:pt x="66399" y="2191164"/>
                  </a:lnTo>
                  <a:close/>
                  <a:moveTo>
                    <a:pt x="1195181" y="2191164"/>
                  </a:moveTo>
                  <a:lnTo>
                    <a:pt x="1195181" y="1161981"/>
                  </a:lnTo>
                  <a:lnTo>
                    <a:pt x="2257563" y="1161981"/>
                  </a:lnTo>
                  <a:lnTo>
                    <a:pt x="2257563" y="2191164"/>
                  </a:ln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18" name="Freeform: Shape 17">
              <a:extLst>
                <a:ext uri="{FF2B5EF4-FFF2-40B4-BE49-F238E27FC236}">
                  <a16:creationId xmlns:a16="http://schemas.microsoft.com/office/drawing/2014/main" id="{57F9767C-940D-9C7D-4634-5E212B48AF54}"/>
                </a:ext>
              </a:extLst>
            </p:cNvPr>
            <p:cNvSpPr/>
            <p:nvPr/>
          </p:nvSpPr>
          <p:spPr>
            <a:xfrm>
              <a:off x="8320826" y="2394400"/>
              <a:ext cx="597590" cy="597590"/>
            </a:xfrm>
            <a:custGeom>
              <a:avLst/>
              <a:gdLst>
                <a:gd name="connsiteX0" fmla="*/ 265596 w 597590"/>
                <a:gd name="connsiteY0" fmla="*/ 597590 h 597590"/>
                <a:gd name="connsiteX1" fmla="*/ 331995 w 597590"/>
                <a:gd name="connsiteY1" fmla="*/ 597590 h 597590"/>
                <a:gd name="connsiteX2" fmla="*/ 331995 w 597590"/>
                <a:gd name="connsiteY2" fmla="*/ 331995 h 597590"/>
                <a:gd name="connsiteX3" fmla="*/ 597590 w 597590"/>
                <a:gd name="connsiteY3" fmla="*/ 331995 h 597590"/>
                <a:gd name="connsiteX4" fmla="*/ 597590 w 597590"/>
                <a:gd name="connsiteY4" fmla="*/ 265596 h 597590"/>
                <a:gd name="connsiteX5" fmla="*/ 331995 w 597590"/>
                <a:gd name="connsiteY5" fmla="*/ 265596 h 597590"/>
                <a:gd name="connsiteX6" fmla="*/ 331995 w 597590"/>
                <a:gd name="connsiteY6" fmla="*/ 0 h 597590"/>
                <a:gd name="connsiteX7" fmla="*/ 265596 w 597590"/>
                <a:gd name="connsiteY7" fmla="*/ 0 h 597590"/>
                <a:gd name="connsiteX8" fmla="*/ 265596 w 597590"/>
                <a:gd name="connsiteY8" fmla="*/ 265596 h 597590"/>
                <a:gd name="connsiteX9" fmla="*/ 0 w 597590"/>
                <a:gd name="connsiteY9" fmla="*/ 265596 h 597590"/>
                <a:gd name="connsiteX10" fmla="*/ 0 w 597590"/>
                <a:gd name="connsiteY10" fmla="*/ 331995 h 597590"/>
                <a:gd name="connsiteX11" fmla="*/ 265596 w 597590"/>
                <a:gd name="connsiteY11" fmla="*/ 331995 h 597590"/>
                <a:gd name="connsiteX12" fmla="*/ 265596 w 597590"/>
                <a:gd name="connsiteY12" fmla="*/ 597590 h 59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7590" h="597590">
                  <a:moveTo>
                    <a:pt x="265596" y="597590"/>
                  </a:moveTo>
                  <a:lnTo>
                    <a:pt x="331995" y="597590"/>
                  </a:lnTo>
                  <a:lnTo>
                    <a:pt x="331995" y="331995"/>
                  </a:lnTo>
                  <a:lnTo>
                    <a:pt x="597590" y="331995"/>
                  </a:lnTo>
                  <a:lnTo>
                    <a:pt x="597590" y="265596"/>
                  </a:lnTo>
                  <a:lnTo>
                    <a:pt x="331995" y="265596"/>
                  </a:lnTo>
                  <a:lnTo>
                    <a:pt x="331995" y="0"/>
                  </a:lnTo>
                  <a:lnTo>
                    <a:pt x="265596" y="0"/>
                  </a:lnTo>
                  <a:lnTo>
                    <a:pt x="265596" y="265596"/>
                  </a:lnTo>
                  <a:lnTo>
                    <a:pt x="0" y="265596"/>
                  </a:lnTo>
                  <a:lnTo>
                    <a:pt x="0" y="331995"/>
                  </a:lnTo>
                  <a:lnTo>
                    <a:pt x="265596" y="331995"/>
                  </a:lnTo>
                  <a:lnTo>
                    <a:pt x="265596" y="597590"/>
                  </a:ln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19" name="Freeform: Shape 18">
              <a:extLst>
                <a:ext uri="{FF2B5EF4-FFF2-40B4-BE49-F238E27FC236}">
                  <a16:creationId xmlns:a16="http://schemas.microsoft.com/office/drawing/2014/main" id="{10CCAEF7-8DEE-D8BD-15DC-5D572B7926A1}"/>
                </a:ext>
              </a:extLst>
            </p:cNvPr>
            <p:cNvSpPr/>
            <p:nvPr/>
          </p:nvSpPr>
          <p:spPr>
            <a:xfrm>
              <a:off x="9449608" y="2659996"/>
              <a:ext cx="597590" cy="66398"/>
            </a:xfrm>
            <a:custGeom>
              <a:avLst/>
              <a:gdLst>
                <a:gd name="connsiteX0" fmla="*/ 0 w 597590"/>
                <a:gd name="connsiteY0" fmla="*/ 0 h 66398"/>
                <a:gd name="connsiteX1" fmla="*/ 597590 w 597590"/>
                <a:gd name="connsiteY1" fmla="*/ 0 h 66398"/>
                <a:gd name="connsiteX2" fmla="*/ 597590 w 597590"/>
                <a:gd name="connsiteY2" fmla="*/ 66399 h 66398"/>
                <a:gd name="connsiteX3" fmla="*/ 0 w 597590"/>
                <a:gd name="connsiteY3" fmla="*/ 66399 h 66398"/>
              </a:gdLst>
              <a:ahLst/>
              <a:cxnLst>
                <a:cxn ang="0">
                  <a:pos x="connsiteX0" y="connsiteY0"/>
                </a:cxn>
                <a:cxn ang="0">
                  <a:pos x="connsiteX1" y="connsiteY1"/>
                </a:cxn>
                <a:cxn ang="0">
                  <a:pos x="connsiteX2" y="connsiteY2"/>
                </a:cxn>
                <a:cxn ang="0">
                  <a:pos x="connsiteX3" y="connsiteY3"/>
                </a:cxn>
              </a:cxnLst>
              <a:rect l="l" t="t" r="r" b="b"/>
              <a:pathLst>
                <a:path w="597590" h="66398">
                  <a:moveTo>
                    <a:pt x="0" y="0"/>
                  </a:moveTo>
                  <a:lnTo>
                    <a:pt x="597590" y="0"/>
                  </a:lnTo>
                  <a:lnTo>
                    <a:pt x="597590" y="66399"/>
                  </a:lnTo>
                  <a:lnTo>
                    <a:pt x="0" y="66399"/>
                  </a:ln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20" name="Freeform: Shape 19">
              <a:extLst>
                <a:ext uri="{FF2B5EF4-FFF2-40B4-BE49-F238E27FC236}">
                  <a16:creationId xmlns:a16="http://schemas.microsoft.com/office/drawing/2014/main" id="{8E11DAE6-C172-2587-DE8A-1E6788D8CDE7}"/>
                </a:ext>
              </a:extLst>
            </p:cNvPr>
            <p:cNvSpPr/>
            <p:nvPr/>
          </p:nvSpPr>
          <p:spPr>
            <a:xfrm>
              <a:off x="8363753" y="3532909"/>
              <a:ext cx="511736" cy="511736"/>
            </a:xfrm>
            <a:custGeom>
              <a:avLst/>
              <a:gdLst>
                <a:gd name="connsiteX0" fmla="*/ 511736 w 511736"/>
                <a:gd name="connsiteY0" fmla="*/ 46944 h 511736"/>
                <a:gd name="connsiteX1" fmla="*/ 464792 w 511736"/>
                <a:gd name="connsiteY1" fmla="*/ 0 h 511736"/>
                <a:gd name="connsiteX2" fmla="*/ 255868 w 511736"/>
                <a:gd name="connsiteY2" fmla="*/ 208924 h 511736"/>
                <a:gd name="connsiteX3" fmla="*/ 46944 w 511736"/>
                <a:gd name="connsiteY3" fmla="*/ 0 h 511736"/>
                <a:gd name="connsiteX4" fmla="*/ 0 w 511736"/>
                <a:gd name="connsiteY4" fmla="*/ 46944 h 511736"/>
                <a:gd name="connsiteX5" fmla="*/ 208924 w 511736"/>
                <a:gd name="connsiteY5" fmla="*/ 255868 h 511736"/>
                <a:gd name="connsiteX6" fmla="*/ 0 w 511736"/>
                <a:gd name="connsiteY6" fmla="*/ 464792 h 511736"/>
                <a:gd name="connsiteX7" fmla="*/ 46944 w 511736"/>
                <a:gd name="connsiteY7" fmla="*/ 511737 h 511736"/>
                <a:gd name="connsiteX8" fmla="*/ 255868 w 511736"/>
                <a:gd name="connsiteY8" fmla="*/ 302812 h 511736"/>
                <a:gd name="connsiteX9" fmla="*/ 464792 w 511736"/>
                <a:gd name="connsiteY9" fmla="*/ 511737 h 511736"/>
                <a:gd name="connsiteX10" fmla="*/ 511736 w 511736"/>
                <a:gd name="connsiteY10" fmla="*/ 464792 h 511736"/>
                <a:gd name="connsiteX11" fmla="*/ 302812 w 511736"/>
                <a:gd name="connsiteY11" fmla="*/ 255868 h 511736"/>
                <a:gd name="connsiteX12" fmla="*/ 511736 w 511736"/>
                <a:gd name="connsiteY12" fmla="*/ 46944 h 51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736" h="511736">
                  <a:moveTo>
                    <a:pt x="511736" y="46944"/>
                  </a:moveTo>
                  <a:lnTo>
                    <a:pt x="464792" y="0"/>
                  </a:lnTo>
                  <a:lnTo>
                    <a:pt x="255868" y="208924"/>
                  </a:lnTo>
                  <a:lnTo>
                    <a:pt x="46944" y="0"/>
                  </a:lnTo>
                  <a:lnTo>
                    <a:pt x="0" y="46944"/>
                  </a:lnTo>
                  <a:lnTo>
                    <a:pt x="208924" y="255868"/>
                  </a:lnTo>
                  <a:lnTo>
                    <a:pt x="0" y="464792"/>
                  </a:lnTo>
                  <a:lnTo>
                    <a:pt x="46944" y="511737"/>
                  </a:lnTo>
                  <a:lnTo>
                    <a:pt x="255868" y="302812"/>
                  </a:lnTo>
                  <a:lnTo>
                    <a:pt x="464792" y="511737"/>
                  </a:lnTo>
                  <a:lnTo>
                    <a:pt x="511736" y="464792"/>
                  </a:lnTo>
                  <a:lnTo>
                    <a:pt x="302812" y="255868"/>
                  </a:lnTo>
                  <a:lnTo>
                    <a:pt x="511736" y="46944"/>
                  </a:ln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21" name="Freeform: Shape 20">
              <a:extLst>
                <a:ext uri="{FF2B5EF4-FFF2-40B4-BE49-F238E27FC236}">
                  <a16:creationId xmlns:a16="http://schemas.microsoft.com/office/drawing/2014/main" id="{5E2D0316-E051-302C-058B-0874F073A77D}"/>
                </a:ext>
              </a:extLst>
            </p:cNvPr>
            <p:cNvSpPr/>
            <p:nvPr/>
          </p:nvSpPr>
          <p:spPr>
            <a:xfrm>
              <a:off x="9449608" y="3788777"/>
              <a:ext cx="597590" cy="66398"/>
            </a:xfrm>
            <a:custGeom>
              <a:avLst/>
              <a:gdLst>
                <a:gd name="connsiteX0" fmla="*/ 0 w 597590"/>
                <a:gd name="connsiteY0" fmla="*/ 0 h 66398"/>
                <a:gd name="connsiteX1" fmla="*/ 597590 w 597590"/>
                <a:gd name="connsiteY1" fmla="*/ 0 h 66398"/>
                <a:gd name="connsiteX2" fmla="*/ 597590 w 597590"/>
                <a:gd name="connsiteY2" fmla="*/ 66399 h 66398"/>
                <a:gd name="connsiteX3" fmla="*/ 0 w 597590"/>
                <a:gd name="connsiteY3" fmla="*/ 66399 h 66398"/>
              </a:gdLst>
              <a:ahLst/>
              <a:cxnLst>
                <a:cxn ang="0">
                  <a:pos x="connsiteX0" y="connsiteY0"/>
                </a:cxn>
                <a:cxn ang="0">
                  <a:pos x="connsiteX1" y="connsiteY1"/>
                </a:cxn>
                <a:cxn ang="0">
                  <a:pos x="connsiteX2" y="connsiteY2"/>
                </a:cxn>
                <a:cxn ang="0">
                  <a:pos x="connsiteX3" y="connsiteY3"/>
                </a:cxn>
              </a:cxnLst>
              <a:rect l="l" t="t" r="r" b="b"/>
              <a:pathLst>
                <a:path w="597590" h="66398">
                  <a:moveTo>
                    <a:pt x="0" y="0"/>
                  </a:moveTo>
                  <a:lnTo>
                    <a:pt x="597590" y="0"/>
                  </a:lnTo>
                  <a:lnTo>
                    <a:pt x="597590" y="66399"/>
                  </a:lnTo>
                  <a:lnTo>
                    <a:pt x="0" y="66399"/>
                  </a:ln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22" name="Freeform: Shape 21">
              <a:extLst>
                <a:ext uri="{FF2B5EF4-FFF2-40B4-BE49-F238E27FC236}">
                  <a16:creationId xmlns:a16="http://schemas.microsoft.com/office/drawing/2014/main" id="{785E76A4-6243-483D-F7F8-74A094072F53}"/>
                </a:ext>
              </a:extLst>
            </p:cNvPr>
            <p:cNvSpPr/>
            <p:nvPr/>
          </p:nvSpPr>
          <p:spPr>
            <a:xfrm>
              <a:off x="9682004" y="3556381"/>
              <a:ext cx="132797" cy="132797"/>
            </a:xfrm>
            <a:custGeom>
              <a:avLst/>
              <a:gdLst>
                <a:gd name="connsiteX0" fmla="*/ 132798 w 132797"/>
                <a:gd name="connsiteY0" fmla="*/ 66399 h 132797"/>
                <a:gd name="connsiteX1" fmla="*/ 66399 w 132797"/>
                <a:gd name="connsiteY1" fmla="*/ 132798 h 132797"/>
                <a:gd name="connsiteX2" fmla="*/ 0 w 132797"/>
                <a:gd name="connsiteY2" fmla="*/ 66399 h 132797"/>
                <a:gd name="connsiteX3" fmla="*/ 66399 w 132797"/>
                <a:gd name="connsiteY3" fmla="*/ 0 h 132797"/>
                <a:gd name="connsiteX4" fmla="*/ 132798 w 132797"/>
                <a:gd name="connsiteY4" fmla="*/ 66399 h 132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97" h="132797">
                  <a:moveTo>
                    <a:pt x="132798" y="66399"/>
                  </a:moveTo>
                  <a:cubicBezTo>
                    <a:pt x="132798" y="103070"/>
                    <a:pt x="103070" y="132798"/>
                    <a:pt x="66399" y="132798"/>
                  </a:cubicBezTo>
                  <a:cubicBezTo>
                    <a:pt x="29728" y="132798"/>
                    <a:pt x="0" y="103070"/>
                    <a:pt x="0" y="66399"/>
                  </a:cubicBezTo>
                  <a:cubicBezTo>
                    <a:pt x="0" y="29728"/>
                    <a:pt x="29728" y="0"/>
                    <a:pt x="66399" y="0"/>
                  </a:cubicBezTo>
                  <a:cubicBezTo>
                    <a:pt x="103070" y="0"/>
                    <a:pt x="132798" y="29728"/>
                    <a:pt x="132798" y="66399"/>
                  </a:cubicBez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sp>
          <p:nvSpPr>
            <p:cNvPr id="23" name="Freeform: Shape 22">
              <a:extLst>
                <a:ext uri="{FF2B5EF4-FFF2-40B4-BE49-F238E27FC236}">
                  <a16:creationId xmlns:a16="http://schemas.microsoft.com/office/drawing/2014/main" id="{3E034E7A-5203-E084-431F-2348870AB071}"/>
                </a:ext>
              </a:extLst>
            </p:cNvPr>
            <p:cNvSpPr/>
            <p:nvPr/>
          </p:nvSpPr>
          <p:spPr>
            <a:xfrm>
              <a:off x="9682004" y="3954775"/>
              <a:ext cx="132797" cy="132797"/>
            </a:xfrm>
            <a:custGeom>
              <a:avLst/>
              <a:gdLst>
                <a:gd name="connsiteX0" fmla="*/ 132798 w 132797"/>
                <a:gd name="connsiteY0" fmla="*/ 66399 h 132797"/>
                <a:gd name="connsiteX1" fmla="*/ 66399 w 132797"/>
                <a:gd name="connsiteY1" fmla="*/ 132798 h 132797"/>
                <a:gd name="connsiteX2" fmla="*/ 0 w 132797"/>
                <a:gd name="connsiteY2" fmla="*/ 66399 h 132797"/>
                <a:gd name="connsiteX3" fmla="*/ 66399 w 132797"/>
                <a:gd name="connsiteY3" fmla="*/ 0 h 132797"/>
                <a:gd name="connsiteX4" fmla="*/ 132798 w 132797"/>
                <a:gd name="connsiteY4" fmla="*/ 66399 h 132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97" h="132797">
                  <a:moveTo>
                    <a:pt x="132798" y="66399"/>
                  </a:moveTo>
                  <a:cubicBezTo>
                    <a:pt x="132798" y="103070"/>
                    <a:pt x="103070" y="132798"/>
                    <a:pt x="66399" y="132798"/>
                  </a:cubicBezTo>
                  <a:cubicBezTo>
                    <a:pt x="29728" y="132798"/>
                    <a:pt x="0" y="103070"/>
                    <a:pt x="0" y="66399"/>
                  </a:cubicBezTo>
                  <a:cubicBezTo>
                    <a:pt x="0" y="29728"/>
                    <a:pt x="29728" y="0"/>
                    <a:pt x="66399" y="0"/>
                  </a:cubicBezTo>
                  <a:cubicBezTo>
                    <a:pt x="103070" y="0"/>
                    <a:pt x="132798" y="29728"/>
                    <a:pt x="132798" y="66399"/>
                  </a:cubicBezTo>
                  <a:close/>
                </a:path>
              </a:pathLst>
            </a:custGeom>
            <a:solidFill>
              <a:schemeClr val="accent5"/>
            </a:solidFill>
            <a:ln w="33139" cap="flat">
              <a:solidFill>
                <a:schemeClr val="accent5"/>
              </a:solidFill>
              <a:prstDash val="solid"/>
              <a:miter/>
            </a:ln>
          </p:spPr>
          <p:txBody>
            <a:bodyPr rtlCol="0" anchor="ctr"/>
            <a:lstStyle/>
            <a:p>
              <a:endParaRPr lang="en-US" sz="2489" dirty="0">
                <a:solidFill>
                  <a:schemeClr val="accent5">
                    <a:lumMod val="40000"/>
                    <a:lumOff val="60000"/>
                  </a:schemeClr>
                </a:solidFill>
              </a:endParaRPr>
            </a:p>
          </p:txBody>
        </p:sp>
      </p:grpSp>
      <p:sp>
        <p:nvSpPr>
          <p:cNvPr id="9" name="Text Placeholder 1">
            <a:extLst>
              <a:ext uri="{FF2B5EF4-FFF2-40B4-BE49-F238E27FC236}">
                <a16:creationId xmlns:a16="http://schemas.microsoft.com/office/drawing/2014/main" id="{D0E6FC68-057F-B077-09A0-F09B882C54F5}"/>
              </a:ext>
            </a:extLst>
          </p:cNvPr>
          <p:cNvSpPr txBox="1">
            <a:spLocks/>
          </p:cNvSpPr>
          <p:nvPr/>
        </p:nvSpPr>
        <p:spPr>
          <a:xfrm>
            <a:off x="3294157" y="2463814"/>
            <a:ext cx="2011680" cy="953013"/>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228600" marR="0" lvl="0" indent="-228600" algn="l" rtl="0">
              <a:lnSpc>
                <a:spcPct val="114000"/>
              </a:lnSpc>
              <a:spcBef>
                <a:spcPts val="600"/>
              </a:spcBef>
              <a:spcAft>
                <a:spcPts val="0"/>
              </a:spcAft>
              <a:buClr>
                <a:srgbClr val="000000"/>
              </a:buClr>
              <a:buSzPts val="2000"/>
              <a:buFont typeface="Arial"/>
              <a:buChar char="▪"/>
              <a:defRPr sz="2400" b="0" i="0" u="none" strike="noStrike" cap="none">
                <a:solidFill>
                  <a:srgbClr val="000000"/>
                </a:solidFill>
                <a:latin typeface="+mn-lt"/>
                <a:ea typeface="Arial"/>
                <a:cs typeface="Arial"/>
                <a:sym typeface="Arial"/>
              </a:defRPr>
            </a:lvl1pPr>
            <a:lvl2pPr marL="914400" marR="0" lvl="1" indent="-355600" algn="l" rtl="0">
              <a:lnSpc>
                <a:spcPct val="114000"/>
              </a:lnSpc>
              <a:spcBef>
                <a:spcPts val="0"/>
              </a:spcBef>
              <a:spcAft>
                <a:spcPts val="0"/>
              </a:spcAft>
              <a:buClr>
                <a:srgbClr val="000000"/>
              </a:buClr>
              <a:buSzPts val="2000"/>
              <a:buFont typeface="Wingdings" panose="05000000000000000000" pitchFamily="2" charset="2"/>
              <a:buChar char="▫"/>
              <a:defRPr sz="2000" b="0" i="0" u="none" strike="noStrike" cap="none">
                <a:solidFill>
                  <a:srgbClr val="000000"/>
                </a:solidFill>
                <a:latin typeface="+mn-lt"/>
                <a:ea typeface="Arial"/>
                <a:cs typeface="Arial"/>
                <a:sym typeface="Arial"/>
              </a:defRPr>
            </a:lvl2pPr>
            <a:lvl3pPr marL="1371600" marR="0" lvl="2" indent="-355600" algn="l" rtl="0">
              <a:lnSpc>
                <a:spcPct val="114000"/>
              </a:lnSpc>
              <a:spcBef>
                <a:spcPts val="0"/>
              </a:spcBef>
              <a:spcAft>
                <a:spcPts val="0"/>
              </a:spcAft>
              <a:buClr>
                <a:srgbClr val="000000"/>
              </a:buClr>
              <a:buSzPts val="2000"/>
              <a:buFont typeface="Avenir Next LT Pro" panose="020B0504020202020204" pitchFamily="34" charset="0"/>
              <a:buChar char="■"/>
              <a:defRPr sz="2000" b="0" i="0" u="none" strike="noStrike" cap="none">
                <a:solidFill>
                  <a:srgbClr val="000000"/>
                </a:solidFill>
                <a:latin typeface="+mn-lt"/>
                <a:ea typeface="Arial"/>
                <a:cs typeface="Arial"/>
                <a:sym typeface="Arial"/>
              </a:defRPr>
            </a:lvl3pPr>
            <a:lvl4pPr marL="1828800" marR="0" lvl="3" indent="-355600" algn="l" rtl="0">
              <a:lnSpc>
                <a:spcPct val="114000"/>
              </a:lnSpc>
              <a:spcBef>
                <a:spcPts val="0"/>
              </a:spcBef>
              <a:spcAft>
                <a:spcPts val="0"/>
              </a:spcAft>
              <a:buClr>
                <a:srgbClr val="000000"/>
              </a:buClr>
              <a:buSzPts val="2000"/>
              <a:buFont typeface="Arial" panose="020B0604020202020204" pitchFamily="34" charset="0"/>
              <a:buChar char="●"/>
              <a:defRPr sz="2000" b="0" i="0" u="none" strike="noStrike" cap="none">
                <a:solidFill>
                  <a:srgbClr val="000000"/>
                </a:solidFill>
                <a:latin typeface="+mn-lt"/>
                <a:ea typeface="Arial"/>
                <a:cs typeface="Arial"/>
                <a:sym typeface="Arial"/>
              </a:defRPr>
            </a:lvl4pPr>
            <a:lvl5pPr marL="2286000" marR="0" lvl="4" indent="-355600" algn="l" rtl="0">
              <a:lnSpc>
                <a:spcPct val="114000"/>
              </a:lnSpc>
              <a:spcBef>
                <a:spcPts val="0"/>
              </a:spcBef>
              <a:spcAft>
                <a:spcPts val="0"/>
              </a:spcAft>
              <a:buClr>
                <a:srgbClr val="000000"/>
              </a:buClr>
              <a:buSzPts val="2000"/>
              <a:buFont typeface="Arial"/>
              <a:buChar char="○"/>
              <a:defRPr sz="2000" b="0" i="0" u="none" strike="noStrike" cap="none">
                <a:solidFill>
                  <a:srgbClr val="000000"/>
                </a:solidFill>
                <a:latin typeface="+mn-lt"/>
                <a:ea typeface="Arial"/>
                <a:cs typeface="Arial"/>
                <a:sym typeface="Arial"/>
              </a:defRPr>
            </a:lvl5pPr>
            <a:lvl6pPr marL="2743200" marR="0" lvl="5"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0" algn="ctr">
              <a:buNone/>
            </a:pPr>
            <a:r>
              <a:rPr lang="en-US" sz="3200" dirty="0">
                <a:solidFill>
                  <a:schemeClr val="bg1"/>
                </a:solidFill>
              </a:rPr>
              <a:t>“Feely”</a:t>
            </a:r>
          </a:p>
        </p:txBody>
      </p:sp>
      <p:pic>
        <p:nvPicPr>
          <p:cNvPr id="15" name="Graphic 14" descr="Sparkling Heart with solid fill">
            <a:extLst>
              <a:ext uri="{FF2B5EF4-FFF2-40B4-BE49-F238E27FC236}">
                <a16:creationId xmlns:a16="http://schemas.microsoft.com/office/drawing/2014/main" id="{AF4C51BF-6C77-C870-90D5-BA24AD5501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4157" y="3361790"/>
            <a:ext cx="2012028" cy="2012028"/>
          </a:xfrm>
          <a:prstGeom prst="rect">
            <a:avLst/>
          </a:prstGeom>
        </p:spPr>
      </p:pic>
      <p:sp>
        <p:nvSpPr>
          <p:cNvPr id="13" name="Text Placeholder 1">
            <a:extLst>
              <a:ext uri="{FF2B5EF4-FFF2-40B4-BE49-F238E27FC236}">
                <a16:creationId xmlns:a16="http://schemas.microsoft.com/office/drawing/2014/main" id="{ABA49A3A-DB14-77A6-4234-CA7FEE1B30EB}"/>
              </a:ext>
            </a:extLst>
          </p:cNvPr>
          <p:cNvSpPr txBox="1">
            <a:spLocks/>
          </p:cNvSpPr>
          <p:nvPr/>
        </p:nvSpPr>
        <p:spPr>
          <a:xfrm>
            <a:off x="9553828" y="4367804"/>
            <a:ext cx="2377440" cy="1512083"/>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228600" marR="0" lvl="0" indent="-228600" algn="l" rtl="0">
              <a:lnSpc>
                <a:spcPct val="114000"/>
              </a:lnSpc>
              <a:spcBef>
                <a:spcPts val="600"/>
              </a:spcBef>
              <a:spcAft>
                <a:spcPts val="0"/>
              </a:spcAft>
              <a:buClr>
                <a:srgbClr val="000000"/>
              </a:buClr>
              <a:buSzPts val="2000"/>
              <a:buFont typeface="Arial"/>
              <a:buChar char="▪"/>
              <a:defRPr sz="2400" b="0" i="0" u="none" strike="noStrike" cap="none">
                <a:solidFill>
                  <a:srgbClr val="000000"/>
                </a:solidFill>
                <a:latin typeface="+mn-lt"/>
                <a:ea typeface="Arial"/>
                <a:cs typeface="Arial"/>
                <a:sym typeface="Arial"/>
              </a:defRPr>
            </a:lvl1pPr>
            <a:lvl2pPr marL="914400" marR="0" lvl="1" indent="-355600" algn="l" rtl="0">
              <a:lnSpc>
                <a:spcPct val="114000"/>
              </a:lnSpc>
              <a:spcBef>
                <a:spcPts val="0"/>
              </a:spcBef>
              <a:spcAft>
                <a:spcPts val="0"/>
              </a:spcAft>
              <a:buClr>
                <a:srgbClr val="000000"/>
              </a:buClr>
              <a:buSzPts val="2000"/>
              <a:buFont typeface="Wingdings" panose="05000000000000000000" pitchFamily="2" charset="2"/>
              <a:buChar char="▫"/>
              <a:defRPr sz="2000" b="0" i="0" u="none" strike="noStrike" cap="none">
                <a:solidFill>
                  <a:srgbClr val="000000"/>
                </a:solidFill>
                <a:latin typeface="+mn-lt"/>
                <a:ea typeface="Arial"/>
                <a:cs typeface="Arial"/>
                <a:sym typeface="Arial"/>
              </a:defRPr>
            </a:lvl2pPr>
            <a:lvl3pPr marL="1371600" marR="0" lvl="2" indent="-355600" algn="l" rtl="0">
              <a:lnSpc>
                <a:spcPct val="114000"/>
              </a:lnSpc>
              <a:spcBef>
                <a:spcPts val="0"/>
              </a:spcBef>
              <a:spcAft>
                <a:spcPts val="0"/>
              </a:spcAft>
              <a:buClr>
                <a:srgbClr val="000000"/>
              </a:buClr>
              <a:buSzPts val="2000"/>
              <a:buFont typeface="Avenir Next LT Pro" panose="020B0504020202020204" pitchFamily="34" charset="0"/>
              <a:buChar char="■"/>
              <a:defRPr sz="2000" b="0" i="0" u="none" strike="noStrike" cap="none">
                <a:solidFill>
                  <a:srgbClr val="000000"/>
                </a:solidFill>
                <a:latin typeface="+mn-lt"/>
                <a:ea typeface="Arial"/>
                <a:cs typeface="Arial"/>
                <a:sym typeface="Arial"/>
              </a:defRPr>
            </a:lvl3pPr>
            <a:lvl4pPr marL="1828800" marR="0" lvl="3" indent="-355600" algn="l" rtl="0">
              <a:lnSpc>
                <a:spcPct val="114000"/>
              </a:lnSpc>
              <a:spcBef>
                <a:spcPts val="0"/>
              </a:spcBef>
              <a:spcAft>
                <a:spcPts val="0"/>
              </a:spcAft>
              <a:buClr>
                <a:srgbClr val="000000"/>
              </a:buClr>
              <a:buSzPts val="2000"/>
              <a:buFont typeface="Arial" panose="020B0604020202020204" pitchFamily="34" charset="0"/>
              <a:buChar char="●"/>
              <a:defRPr sz="2000" b="0" i="0" u="none" strike="noStrike" cap="none">
                <a:solidFill>
                  <a:srgbClr val="000000"/>
                </a:solidFill>
                <a:latin typeface="+mn-lt"/>
                <a:ea typeface="Arial"/>
                <a:cs typeface="Arial"/>
                <a:sym typeface="Arial"/>
              </a:defRPr>
            </a:lvl4pPr>
            <a:lvl5pPr marL="2286000" marR="0" lvl="4" indent="-355600" algn="l" rtl="0">
              <a:lnSpc>
                <a:spcPct val="114000"/>
              </a:lnSpc>
              <a:spcBef>
                <a:spcPts val="0"/>
              </a:spcBef>
              <a:spcAft>
                <a:spcPts val="0"/>
              </a:spcAft>
              <a:buClr>
                <a:srgbClr val="000000"/>
              </a:buClr>
              <a:buSzPts val="2000"/>
              <a:buFont typeface="Arial"/>
              <a:buChar char="○"/>
              <a:defRPr sz="2000" b="0" i="0" u="none" strike="noStrike" cap="none">
                <a:solidFill>
                  <a:srgbClr val="000000"/>
                </a:solidFill>
                <a:latin typeface="+mn-lt"/>
                <a:ea typeface="Arial"/>
                <a:cs typeface="Arial"/>
                <a:sym typeface="Arial"/>
              </a:defRPr>
            </a:lvl5pPr>
            <a:lvl6pPr marL="2743200" marR="0" lvl="5"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0" algn="ctr">
              <a:buNone/>
            </a:pPr>
            <a:r>
              <a:rPr lang="en-US" sz="3200" dirty="0">
                <a:solidFill>
                  <a:schemeClr val="bg1"/>
                </a:solidFill>
              </a:rPr>
              <a:t>“Numbery”</a:t>
            </a:r>
          </a:p>
        </p:txBody>
      </p:sp>
      <p:pic>
        <p:nvPicPr>
          <p:cNvPr id="25" name="Graphic 24" descr="Tally with solid fill">
            <a:extLst>
              <a:ext uri="{FF2B5EF4-FFF2-40B4-BE49-F238E27FC236}">
                <a16:creationId xmlns:a16="http://schemas.microsoft.com/office/drawing/2014/main" id="{C1911480-1C80-9195-C3D9-ADE6C776CD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8148" y="2683565"/>
            <a:ext cx="1828800" cy="1828800"/>
          </a:xfrm>
          <a:prstGeom prst="rect">
            <a:avLst/>
          </a:prstGeom>
        </p:spPr>
      </p:pic>
    </p:spTree>
    <p:extLst>
      <p:ext uri="{BB962C8B-B14F-4D97-AF65-F5344CB8AC3E}">
        <p14:creationId xmlns:p14="http://schemas.microsoft.com/office/powerpoint/2010/main" val="241084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80990-4B2B-A843-B64A-182AFB57931C}"/>
              </a:ext>
            </a:extLst>
          </p:cNvPr>
          <p:cNvSpPr>
            <a:spLocks noGrp="1"/>
          </p:cNvSpPr>
          <p:nvPr>
            <p:ph type="title"/>
          </p:nvPr>
        </p:nvSpPr>
        <p:spPr/>
        <p:txBody>
          <a:bodyPr/>
          <a:lstStyle/>
          <a:p>
            <a:r>
              <a:rPr lang="en-US" dirty="0"/>
              <a:t>Quantitative Data</a:t>
            </a:r>
          </a:p>
        </p:txBody>
      </p:sp>
      <p:sp>
        <p:nvSpPr>
          <p:cNvPr id="5" name="Slide Number Placeholder 4">
            <a:extLst>
              <a:ext uri="{FF2B5EF4-FFF2-40B4-BE49-F238E27FC236}">
                <a16:creationId xmlns:a16="http://schemas.microsoft.com/office/drawing/2014/main" id="{702B8A6D-7C56-41E8-9228-59EA50316B5C}"/>
              </a:ext>
            </a:extLst>
          </p:cNvPr>
          <p:cNvSpPr>
            <a:spLocks noGrp="1"/>
          </p:cNvSpPr>
          <p:nvPr>
            <p:ph type="sldNum" sz="quarter" idx="11"/>
          </p:nvPr>
        </p:nvSpPr>
        <p:spPr>
          <a:prstGeom prst="rect">
            <a:avLst/>
          </a:prstGeom>
        </p:spPr>
        <p:txBody>
          <a:bodyPr/>
          <a:lstStyle/>
          <a:p>
            <a:fld id="{E69E2407-909D-4365-912A-2F4C4C427A14}" type="slidenum">
              <a:rPr lang="en-US" smtClean="0"/>
              <a:pPr/>
              <a:t>14</a:t>
            </a:fld>
            <a:endParaRPr lang="en-US" dirty="0"/>
          </a:p>
        </p:txBody>
      </p:sp>
      <p:sp>
        <p:nvSpPr>
          <p:cNvPr id="6" name="Text Placeholder 5">
            <a:extLst>
              <a:ext uri="{FF2B5EF4-FFF2-40B4-BE49-F238E27FC236}">
                <a16:creationId xmlns:a16="http://schemas.microsoft.com/office/drawing/2014/main" id="{14691021-F833-DCFC-8295-AB3D2D0A0EC3}"/>
              </a:ext>
            </a:extLst>
          </p:cNvPr>
          <p:cNvSpPr>
            <a:spLocks noGrp="1"/>
          </p:cNvSpPr>
          <p:nvPr>
            <p:ph type="body" sz="quarter" idx="12"/>
          </p:nvPr>
        </p:nvSpPr>
        <p:spPr/>
        <p:txBody>
          <a:bodyPr>
            <a:normAutofit/>
          </a:bodyPr>
          <a:lstStyle/>
          <a:p>
            <a:r>
              <a:rPr lang="en-US" dirty="0"/>
              <a:t>Discrete</a:t>
            </a:r>
          </a:p>
        </p:txBody>
      </p:sp>
      <p:sp>
        <p:nvSpPr>
          <p:cNvPr id="7" name="Text Placeholder 6">
            <a:extLst>
              <a:ext uri="{FF2B5EF4-FFF2-40B4-BE49-F238E27FC236}">
                <a16:creationId xmlns:a16="http://schemas.microsoft.com/office/drawing/2014/main" id="{8BD78748-8518-BA99-38BF-459A0CF61D26}"/>
              </a:ext>
            </a:extLst>
          </p:cNvPr>
          <p:cNvSpPr>
            <a:spLocks noGrp="1"/>
          </p:cNvSpPr>
          <p:nvPr>
            <p:ph type="body" sz="quarter" idx="13"/>
          </p:nvPr>
        </p:nvSpPr>
        <p:spPr/>
        <p:txBody>
          <a:bodyPr>
            <a:normAutofit/>
          </a:bodyPr>
          <a:lstStyle/>
          <a:p>
            <a:r>
              <a:rPr lang="en-US" dirty="0"/>
              <a:t>Continuous</a:t>
            </a:r>
          </a:p>
        </p:txBody>
      </p:sp>
      <p:sp>
        <p:nvSpPr>
          <p:cNvPr id="2" name="Text Placeholder 1">
            <a:extLst>
              <a:ext uri="{FF2B5EF4-FFF2-40B4-BE49-F238E27FC236}">
                <a16:creationId xmlns:a16="http://schemas.microsoft.com/office/drawing/2014/main" id="{735E45E8-F96F-0FD4-1C54-FE107A669464}"/>
              </a:ext>
            </a:extLst>
          </p:cNvPr>
          <p:cNvSpPr>
            <a:spLocks noGrp="1"/>
          </p:cNvSpPr>
          <p:nvPr>
            <p:ph sz="quarter" idx="14"/>
          </p:nvPr>
        </p:nvSpPr>
        <p:spPr/>
        <p:txBody>
          <a:bodyPr/>
          <a:lstStyle/>
          <a:p>
            <a:pPr marL="300559" indent="-300559">
              <a:spcBef>
                <a:spcPts val="1067"/>
              </a:spcBef>
              <a:buClr>
                <a:schemeClr val="bg1"/>
              </a:buClr>
              <a:buFont typeface="Arial" panose="020B0604020202020204" pitchFamily="34" charset="0"/>
              <a:buChar char="•"/>
            </a:pPr>
            <a:r>
              <a:rPr lang="en-US" sz="2933" dirty="0">
                <a:solidFill>
                  <a:schemeClr val="bg1"/>
                </a:solidFill>
              </a:rPr>
              <a:t>Distinct, specific values</a:t>
            </a:r>
          </a:p>
          <a:p>
            <a:pPr marL="300559" indent="-300559">
              <a:spcBef>
                <a:spcPts val="1067"/>
              </a:spcBef>
              <a:buClr>
                <a:schemeClr val="bg1"/>
              </a:buClr>
              <a:buFont typeface="Arial" panose="020B0604020202020204" pitchFamily="34" charset="0"/>
              <a:buChar char="•"/>
            </a:pPr>
            <a:r>
              <a:rPr lang="en-US" sz="2933" dirty="0">
                <a:solidFill>
                  <a:schemeClr val="bg1"/>
                </a:solidFill>
              </a:rPr>
              <a:t>Cannot divide into smaller parts</a:t>
            </a:r>
          </a:p>
          <a:p>
            <a:pPr marL="300559" indent="-300559">
              <a:spcBef>
                <a:spcPts val="1067"/>
              </a:spcBef>
              <a:buClr>
                <a:schemeClr val="bg1"/>
              </a:buClr>
              <a:buFont typeface="Arial" panose="020B0604020202020204" pitchFamily="34" charset="0"/>
              <a:buChar char="•"/>
            </a:pPr>
            <a:r>
              <a:rPr lang="en-US" sz="2933" dirty="0">
                <a:solidFill>
                  <a:schemeClr val="bg1"/>
                </a:solidFill>
              </a:rPr>
              <a:t>Countable</a:t>
            </a:r>
            <a:endParaRPr lang="en-US" dirty="0">
              <a:solidFill>
                <a:schemeClr val="bg1"/>
              </a:solidFill>
            </a:endParaRPr>
          </a:p>
        </p:txBody>
      </p:sp>
      <p:pic>
        <p:nvPicPr>
          <p:cNvPr id="17" name="Graphic 16" descr="Basketball with solid fill">
            <a:extLst>
              <a:ext uri="{FF2B5EF4-FFF2-40B4-BE49-F238E27FC236}">
                <a16:creationId xmlns:a16="http://schemas.microsoft.com/office/drawing/2014/main" id="{9BE4EE32-9191-8BE3-1350-CFC9AB3DAA6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46422" y="4269920"/>
            <a:ext cx="1219200" cy="1219200"/>
          </a:xfrm>
          <a:prstGeom prst="rect">
            <a:avLst/>
          </a:prstGeom>
        </p:spPr>
      </p:pic>
      <p:sp>
        <p:nvSpPr>
          <p:cNvPr id="10" name="TextBox 9">
            <a:extLst>
              <a:ext uri="{FF2B5EF4-FFF2-40B4-BE49-F238E27FC236}">
                <a16:creationId xmlns:a16="http://schemas.microsoft.com/office/drawing/2014/main" id="{EC5CA2CD-5F93-F2DE-3952-055A35532F57}"/>
              </a:ext>
            </a:extLst>
          </p:cNvPr>
          <p:cNvSpPr txBox="1"/>
          <p:nvPr/>
        </p:nvSpPr>
        <p:spPr>
          <a:xfrm>
            <a:off x="609600" y="5799437"/>
            <a:ext cx="5486400" cy="831125"/>
          </a:xfrm>
          <a:prstGeom prst="rect">
            <a:avLst/>
          </a:prstGeom>
          <a:noFill/>
        </p:spPr>
        <p:txBody>
          <a:bodyPr wrap="square" rtlCol="0">
            <a:spAutoFit/>
          </a:bodyPr>
          <a:lstStyle/>
          <a:p>
            <a:pPr>
              <a:lnSpc>
                <a:spcPct val="90000"/>
              </a:lnSpc>
              <a:spcBef>
                <a:spcPts val="1067"/>
              </a:spcBef>
            </a:pPr>
            <a:r>
              <a:rPr lang="en-US" sz="2667" i="1" dirty="0">
                <a:solidFill>
                  <a:schemeClr val="bg1"/>
                </a:solidFill>
                <a:latin typeface="+mn-lt"/>
              </a:rPr>
              <a:t>Example: # people who took a survey</a:t>
            </a:r>
          </a:p>
        </p:txBody>
      </p:sp>
      <p:sp>
        <p:nvSpPr>
          <p:cNvPr id="3" name="Text Placeholder 2">
            <a:extLst>
              <a:ext uri="{FF2B5EF4-FFF2-40B4-BE49-F238E27FC236}">
                <a16:creationId xmlns:a16="http://schemas.microsoft.com/office/drawing/2014/main" id="{DE40D630-65B7-6E4B-8444-5D0B2BCD0FA3}"/>
              </a:ext>
            </a:extLst>
          </p:cNvPr>
          <p:cNvSpPr>
            <a:spLocks noGrp="1"/>
          </p:cNvSpPr>
          <p:nvPr>
            <p:ph sz="quarter" idx="15"/>
          </p:nvPr>
        </p:nvSpPr>
        <p:spPr/>
        <p:txBody>
          <a:bodyPr>
            <a:normAutofit/>
          </a:bodyPr>
          <a:lstStyle/>
          <a:p>
            <a:pPr marL="346075" indent="-346075">
              <a:buClr>
                <a:schemeClr val="bg1"/>
              </a:buClr>
              <a:buFont typeface="Arial" panose="020B0604020202020204" pitchFamily="34" charset="0"/>
              <a:buChar char="•"/>
            </a:pPr>
            <a:r>
              <a:rPr lang="en-US" sz="2933" dirty="0">
                <a:solidFill>
                  <a:schemeClr val="bg1"/>
                </a:solidFill>
              </a:rPr>
              <a:t>Any value within a specific range</a:t>
            </a:r>
          </a:p>
          <a:p>
            <a:pPr marL="346075" indent="-346075">
              <a:buClr>
                <a:schemeClr val="bg1"/>
              </a:buClr>
              <a:buFont typeface="Arial" panose="020B0604020202020204" pitchFamily="34" charset="0"/>
              <a:buChar char="•"/>
            </a:pPr>
            <a:r>
              <a:rPr lang="en-US" sz="2933" dirty="0">
                <a:solidFill>
                  <a:schemeClr val="bg1"/>
                </a:solidFill>
              </a:rPr>
              <a:t>Can divide into smaller parts</a:t>
            </a:r>
          </a:p>
          <a:p>
            <a:pPr marL="346075" indent="-346075">
              <a:buClr>
                <a:schemeClr val="bg1"/>
              </a:buClr>
              <a:buFont typeface="Arial" panose="020B0604020202020204" pitchFamily="34" charset="0"/>
              <a:buChar char="•"/>
            </a:pPr>
            <a:r>
              <a:rPr lang="en-US" sz="2933" dirty="0">
                <a:solidFill>
                  <a:schemeClr val="bg1"/>
                </a:solidFill>
              </a:rPr>
              <a:t>Measurable</a:t>
            </a:r>
          </a:p>
        </p:txBody>
      </p:sp>
      <p:pic>
        <p:nvPicPr>
          <p:cNvPr id="16" name="Graphic 15" descr="Ruler with solid fill">
            <a:extLst>
              <a:ext uri="{FF2B5EF4-FFF2-40B4-BE49-F238E27FC236}">
                <a16:creationId xmlns:a16="http://schemas.microsoft.com/office/drawing/2014/main" id="{CE63B8A5-F128-2B55-ECA8-74777E34BD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8958220">
            <a:off x="10770399" y="4327856"/>
            <a:ext cx="1219200" cy="1219200"/>
          </a:xfrm>
          <a:prstGeom prst="rect">
            <a:avLst/>
          </a:prstGeom>
        </p:spPr>
      </p:pic>
      <p:sp>
        <p:nvSpPr>
          <p:cNvPr id="11" name="TextBox 10">
            <a:extLst>
              <a:ext uri="{FF2B5EF4-FFF2-40B4-BE49-F238E27FC236}">
                <a16:creationId xmlns:a16="http://schemas.microsoft.com/office/drawing/2014/main" id="{37C91BDF-2D31-FE4E-E66F-7C24CA1F7CA8}"/>
              </a:ext>
            </a:extLst>
          </p:cNvPr>
          <p:cNvSpPr txBox="1"/>
          <p:nvPr/>
        </p:nvSpPr>
        <p:spPr>
          <a:xfrm>
            <a:off x="6433015" y="5799437"/>
            <a:ext cx="5486400" cy="831125"/>
          </a:xfrm>
          <a:prstGeom prst="rect">
            <a:avLst/>
          </a:prstGeom>
          <a:noFill/>
        </p:spPr>
        <p:txBody>
          <a:bodyPr wrap="square" rtlCol="0">
            <a:spAutoFit/>
          </a:bodyPr>
          <a:lstStyle/>
          <a:p>
            <a:pPr>
              <a:lnSpc>
                <a:spcPct val="90000"/>
              </a:lnSpc>
              <a:spcBef>
                <a:spcPts val="1600"/>
              </a:spcBef>
            </a:pPr>
            <a:r>
              <a:rPr lang="en-US" sz="2667" i="1" dirty="0">
                <a:solidFill>
                  <a:schemeClr val="bg1"/>
                </a:solidFill>
                <a:latin typeface="+mn-lt"/>
              </a:rPr>
              <a:t>Example: Travel expenses pre-pandemic v now</a:t>
            </a:r>
          </a:p>
        </p:txBody>
      </p:sp>
    </p:spTree>
    <p:extLst>
      <p:ext uri="{BB962C8B-B14F-4D97-AF65-F5344CB8AC3E}">
        <p14:creationId xmlns:p14="http://schemas.microsoft.com/office/powerpoint/2010/main" val="3222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80">
                                          <p:stCondLst>
                                            <p:cond delay="0"/>
                                          </p:stCondLst>
                                        </p:cTn>
                                        <p:tgtEl>
                                          <p:spTgt spid="17"/>
                                        </p:tgtEl>
                                      </p:cBhvr>
                                    </p:animEffect>
                                    <p:anim calcmode="lin" valueType="num">
                                      <p:cBhvr>
                                        <p:cTn id="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 dur="26">
                                          <p:stCondLst>
                                            <p:cond delay="650"/>
                                          </p:stCondLst>
                                        </p:cTn>
                                        <p:tgtEl>
                                          <p:spTgt spid="17"/>
                                        </p:tgtEl>
                                      </p:cBhvr>
                                      <p:to x="100000" y="60000"/>
                                    </p:animScale>
                                    <p:animScale>
                                      <p:cBhvr>
                                        <p:cTn id="22" dur="166" decel="50000">
                                          <p:stCondLst>
                                            <p:cond delay="676"/>
                                          </p:stCondLst>
                                        </p:cTn>
                                        <p:tgtEl>
                                          <p:spTgt spid="17"/>
                                        </p:tgtEl>
                                      </p:cBhvr>
                                      <p:to x="100000" y="100000"/>
                                    </p:animScale>
                                    <p:animScale>
                                      <p:cBhvr>
                                        <p:cTn id="23" dur="26">
                                          <p:stCondLst>
                                            <p:cond delay="1312"/>
                                          </p:stCondLst>
                                        </p:cTn>
                                        <p:tgtEl>
                                          <p:spTgt spid="17"/>
                                        </p:tgtEl>
                                      </p:cBhvr>
                                      <p:to x="100000" y="80000"/>
                                    </p:animScale>
                                    <p:animScale>
                                      <p:cBhvr>
                                        <p:cTn id="24" dur="166" decel="50000">
                                          <p:stCondLst>
                                            <p:cond delay="1338"/>
                                          </p:stCondLst>
                                        </p:cTn>
                                        <p:tgtEl>
                                          <p:spTgt spid="17"/>
                                        </p:tgtEl>
                                      </p:cBhvr>
                                      <p:to x="100000" y="100000"/>
                                    </p:animScale>
                                    <p:animScale>
                                      <p:cBhvr>
                                        <p:cTn id="25" dur="26">
                                          <p:stCondLst>
                                            <p:cond delay="1642"/>
                                          </p:stCondLst>
                                        </p:cTn>
                                        <p:tgtEl>
                                          <p:spTgt spid="17"/>
                                        </p:tgtEl>
                                      </p:cBhvr>
                                      <p:to x="100000" y="90000"/>
                                    </p:animScale>
                                    <p:animScale>
                                      <p:cBhvr>
                                        <p:cTn id="26" dur="166" decel="50000">
                                          <p:stCondLst>
                                            <p:cond delay="1668"/>
                                          </p:stCondLst>
                                        </p:cTn>
                                        <p:tgtEl>
                                          <p:spTgt spid="17"/>
                                        </p:tgtEl>
                                      </p:cBhvr>
                                      <p:to x="100000" y="100000"/>
                                    </p:animScale>
                                    <p:animScale>
                                      <p:cBhvr>
                                        <p:cTn id="27" dur="26">
                                          <p:stCondLst>
                                            <p:cond delay="1808"/>
                                          </p:stCondLst>
                                        </p:cTn>
                                        <p:tgtEl>
                                          <p:spTgt spid="17"/>
                                        </p:tgtEl>
                                      </p:cBhvr>
                                      <p:to x="100000" y="95000"/>
                                    </p:animScale>
                                    <p:animScale>
                                      <p:cBhvr>
                                        <p:cTn id="28" dur="166" decel="50000">
                                          <p:stCondLst>
                                            <p:cond delay="1834"/>
                                          </p:stCondLst>
                                        </p:cTn>
                                        <p:tgtEl>
                                          <p:spTgt spid="1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4139-A27E-42D2-87AF-492ACDA88FFC}"/>
              </a:ext>
            </a:extLst>
          </p:cNvPr>
          <p:cNvSpPr>
            <a:spLocks noGrp="1"/>
          </p:cNvSpPr>
          <p:nvPr>
            <p:ph type="title"/>
          </p:nvPr>
        </p:nvSpPr>
        <p:spPr/>
        <p:txBody>
          <a:bodyPr/>
          <a:lstStyle/>
          <a:p>
            <a:r>
              <a:rPr lang="en-US" dirty="0"/>
              <a:t>Sources</a:t>
            </a:r>
          </a:p>
        </p:txBody>
      </p:sp>
      <p:sp>
        <p:nvSpPr>
          <p:cNvPr id="12" name="Slide Number Placeholder 11">
            <a:extLst>
              <a:ext uri="{FF2B5EF4-FFF2-40B4-BE49-F238E27FC236}">
                <a16:creationId xmlns:a16="http://schemas.microsoft.com/office/drawing/2014/main" id="{263296A2-5B56-4412-A4CB-43A8D1918766}"/>
              </a:ext>
            </a:extLst>
          </p:cNvPr>
          <p:cNvSpPr>
            <a:spLocks noGrp="1"/>
          </p:cNvSpPr>
          <p:nvPr>
            <p:ph type="sldNum" sz="quarter" idx="11"/>
          </p:nvPr>
        </p:nvSpPr>
        <p:spPr>
          <a:prstGeom prst="rect">
            <a:avLst/>
          </a:prstGeom>
        </p:spPr>
        <p:txBody>
          <a:bodyPr/>
          <a:lstStyle/>
          <a:p>
            <a:fld id="{3A98EE3D-8CD1-4C3F-BD1C-C98C9596463C}" type="slidenum">
              <a:rPr lang="en-US" smtClean="0"/>
              <a:pPr/>
              <a:t>15</a:t>
            </a:fld>
            <a:endParaRPr lang="en-US" dirty="0"/>
          </a:p>
        </p:txBody>
      </p:sp>
      <p:sp>
        <p:nvSpPr>
          <p:cNvPr id="6" name="Text Placeholder 11">
            <a:extLst>
              <a:ext uri="{FF2B5EF4-FFF2-40B4-BE49-F238E27FC236}">
                <a16:creationId xmlns:a16="http://schemas.microsoft.com/office/drawing/2014/main" id="{AC4EEF70-AA13-453D-BBD0-9E2D039C2FF9}"/>
              </a:ext>
            </a:extLst>
          </p:cNvPr>
          <p:cNvSpPr txBox="1">
            <a:spLocks/>
          </p:cNvSpPr>
          <p:nvPr/>
        </p:nvSpPr>
        <p:spPr>
          <a:xfrm>
            <a:off x="615577" y="2657218"/>
            <a:ext cx="3401357" cy="823912"/>
          </a:xfrm>
          <a:prstGeom prst="rect">
            <a:avLst/>
          </a:prstGeom>
        </p:spPr>
        <p:txBody>
          <a:bodyPr anchor="b"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spcBef>
                <a:spcPts val="0"/>
              </a:spcBef>
              <a:buFont typeface="Calibri" panose="020F0502020204030204" pitchFamily="34" charset="0"/>
              <a:buNone/>
            </a:pPr>
            <a:r>
              <a:rPr lang="en-US" sz="3200" dirty="0">
                <a:solidFill>
                  <a:schemeClr val="bg1"/>
                </a:solidFill>
              </a:rPr>
              <a:t>Business Systems</a:t>
            </a:r>
          </a:p>
        </p:txBody>
      </p:sp>
      <p:pic>
        <p:nvPicPr>
          <p:cNvPr id="13" name="Picture 12" descr="A close-up of several colored ethernet cables">
            <a:extLst>
              <a:ext uri="{FF2B5EF4-FFF2-40B4-BE49-F238E27FC236}">
                <a16:creationId xmlns:a16="http://schemas.microsoft.com/office/drawing/2014/main" id="{DFBED49B-5097-41F3-ACB2-9F76B8821954}"/>
              </a:ext>
            </a:extLst>
          </p:cNvPr>
          <p:cNvPicPr>
            <a:picLocks noChangeAspect="1"/>
          </p:cNvPicPr>
          <p:nvPr/>
        </p:nvPicPr>
        <p:blipFill>
          <a:blip r:embed="rId3"/>
          <a:stretch>
            <a:fillRect/>
          </a:stretch>
        </p:blipFill>
        <p:spPr>
          <a:xfrm>
            <a:off x="616509" y="3651435"/>
            <a:ext cx="3400425" cy="2238375"/>
          </a:xfrm>
          <a:prstGeom prst="rect">
            <a:avLst/>
          </a:prstGeom>
        </p:spPr>
      </p:pic>
      <p:sp>
        <p:nvSpPr>
          <p:cNvPr id="9" name="Text Placeholder 52">
            <a:extLst>
              <a:ext uri="{FF2B5EF4-FFF2-40B4-BE49-F238E27FC236}">
                <a16:creationId xmlns:a16="http://schemas.microsoft.com/office/drawing/2014/main" id="{92C9F05A-B2BD-4AD8-9E3D-219F780AD7BA}"/>
              </a:ext>
            </a:extLst>
          </p:cNvPr>
          <p:cNvSpPr txBox="1">
            <a:spLocks/>
          </p:cNvSpPr>
          <p:nvPr/>
        </p:nvSpPr>
        <p:spPr>
          <a:xfrm>
            <a:off x="4524399" y="2657218"/>
            <a:ext cx="3599084" cy="823912"/>
          </a:xfrm>
          <a:prstGeom prst="rect">
            <a:avLst/>
          </a:prstGeom>
        </p:spPr>
        <p:txBody>
          <a:bodyPr vert="horz" lIns="91440" tIns="45720" rIns="91440" bIns="45720" rtlCol="0" anchor="b">
            <a:noAutofit/>
          </a:bodyPr>
          <a:lstStyle>
            <a:lvl1pPr marL="0" indent="0" algn="l" defTabSz="914400" rtl="0" eaLnBrk="1" latinLnBrk="0" hangingPunct="1">
              <a:lnSpc>
                <a:spcPct val="120000"/>
              </a:lnSpc>
              <a:spcBef>
                <a:spcPts val="1000"/>
              </a:spcBef>
              <a:buFont typeface="Arial" panose="020B0604020202020204" pitchFamily="34" charset="0"/>
              <a:buNone/>
              <a:defRPr lang="en-US" sz="2600" kern="1200" spc="150" baseline="0" dirty="0" smtClean="0">
                <a:solidFill>
                  <a:schemeClr val="tx1"/>
                </a:solidFill>
                <a:latin typeface="+mj-lt"/>
                <a:ea typeface="+mj-ea"/>
                <a:cs typeface="+mj-cs"/>
              </a:defRPr>
            </a:lvl1pPr>
            <a:lvl2pPr marL="457200" indent="0" algn="l" defTabSz="914400" rtl="0" eaLnBrk="1" latinLnBrk="0" hangingPunct="1">
              <a:lnSpc>
                <a:spcPct val="12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3200" dirty="0">
                <a:solidFill>
                  <a:schemeClr val="bg1"/>
                </a:solidFill>
                <a:latin typeface="Source Sans Pro" panose="020B0503030403020204" pitchFamily="34" charset="0"/>
                <a:ea typeface="Source Sans Pro" panose="020B0503030403020204" pitchFamily="34" charset="0"/>
              </a:rPr>
              <a:t>Surveys</a:t>
            </a:r>
          </a:p>
        </p:txBody>
      </p:sp>
      <p:pic>
        <p:nvPicPr>
          <p:cNvPr id="10" name="Picture 9" descr="radial dial graph&#10;">
            <a:extLst>
              <a:ext uri="{FF2B5EF4-FFF2-40B4-BE49-F238E27FC236}">
                <a16:creationId xmlns:a16="http://schemas.microsoft.com/office/drawing/2014/main" id="{6E865DEB-E24E-45DC-9A33-D8A35E7CB9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5980" y="3648214"/>
            <a:ext cx="3667503" cy="2241596"/>
          </a:xfrm>
          <a:prstGeom prst="rect">
            <a:avLst/>
          </a:prstGeom>
          <a:ln>
            <a:solidFill>
              <a:srgbClr val="FFFFFF"/>
            </a:solidFill>
          </a:ln>
        </p:spPr>
      </p:pic>
      <p:sp>
        <p:nvSpPr>
          <p:cNvPr id="8" name="Text Placeholder 52">
            <a:extLst>
              <a:ext uri="{FF2B5EF4-FFF2-40B4-BE49-F238E27FC236}">
                <a16:creationId xmlns:a16="http://schemas.microsoft.com/office/drawing/2014/main" id="{CA6BF6A1-CD1C-450C-9E39-5BD18CD1437E}"/>
              </a:ext>
            </a:extLst>
          </p:cNvPr>
          <p:cNvSpPr txBox="1">
            <a:spLocks/>
          </p:cNvSpPr>
          <p:nvPr/>
        </p:nvSpPr>
        <p:spPr>
          <a:xfrm>
            <a:off x="8554178" y="2657218"/>
            <a:ext cx="3401358" cy="823912"/>
          </a:xfrm>
          <a:prstGeom prst="rect">
            <a:avLst/>
          </a:prstGeom>
        </p:spPr>
        <p:txBody>
          <a:bodyPr anchor="b"/>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00000"/>
              </a:lnSpc>
              <a:spcBef>
                <a:spcPts val="0"/>
              </a:spcBef>
            </a:pPr>
            <a:r>
              <a:rPr lang="en-US" sz="3200" dirty="0">
                <a:solidFill>
                  <a:schemeClr val="bg1"/>
                </a:solidFill>
              </a:rPr>
              <a:t>Other</a:t>
            </a:r>
          </a:p>
        </p:txBody>
      </p:sp>
      <p:pic>
        <p:nvPicPr>
          <p:cNvPr id="4" name="Picture 3" descr="a wall of doors">
            <a:extLst>
              <a:ext uri="{FF2B5EF4-FFF2-40B4-BE49-F238E27FC236}">
                <a16:creationId xmlns:a16="http://schemas.microsoft.com/office/drawing/2014/main" id="{8743ACDB-FB9E-4DBC-A3BB-97981AAF0449}"/>
              </a:ext>
            </a:extLst>
          </p:cNvPr>
          <p:cNvPicPr>
            <a:picLocks noChangeAspect="1"/>
          </p:cNvPicPr>
          <p:nvPr/>
        </p:nvPicPr>
        <p:blipFill>
          <a:blip r:embed="rId5"/>
          <a:stretch>
            <a:fillRect/>
          </a:stretch>
        </p:blipFill>
        <p:spPr>
          <a:xfrm>
            <a:off x="8564636" y="3629210"/>
            <a:ext cx="3390900" cy="2260600"/>
          </a:xfrm>
          <a:prstGeom prst="rect">
            <a:avLst/>
          </a:prstGeom>
        </p:spPr>
      </p:pic>
    </p:spTree>
    <p:extLst>
      <p:ext uri="{BB962C8B-B14F-4D97-AF65-F5344CB8AC3E}">
        <p14:creationId xmlns:p14="http://schemas.microsoft.com/office/powerpoint/2010/main" val="201763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6FD8-3123-600A-31D0-6C29DEBEE175}"/>
              </a:ext>
            </a:extLst>
          </p:cNvPr>
          <p:cNvSpPr>
            <a:spLocks noGrp="1"/>
          </p:cNvSpPr>
          <p:nvPr>
            <p:ph type="title"/>
          </p:nvPr>
        </p:nvSpPr>
        <p:spPr/>
        <p:txBody>
          <a:bodyPr>
            <a:normAutofit fontScale="90000"/>
          </a:bodyPr>
          <a:lstStyle/>
          <a:p>
            <a:r>
              <a:rPr lang="en-US" dirty="0"/>
              <a:t>Other - example</a:t>
            </a:r>
          </a:p>
        </p:txBody>
      </p:sp>
      <p:sp>
        <p:nvSpPr>
          <p:cNvPr id="3" name="Slide Number Placeholder 2">
            <a:extLst>
              <a:ext uri="{FF2B5EF4-FFF2-40B4-BE49-F238E27FC236}">
                <a16:creationId xmlns:a16="http://schemas.microsoft.com/office/drawing/2014/main" id="{FD6DD45B-8BDD-1914-6492-57FF1DE6695B}"/>
              </a:ext>
            </a:extLst>
          </p:cNvPr>
          <p:cNvSpPr>
            <a:spLocks noGrp="1"/>
          </p:cNvSpPr>
          <p:nvPr>
            <p:ph type="sldNum" sz="quarter" idx="11"/>
          </p:nvPr>
        </p:nvSpPr>
        <p:spPr>
          <a:prstGeom prst="rect">
            <a:avLst/>
          </a:prstGeom>
        </p:spPr>
        <p:txBody>
          <a:bodyPr/>
          <a:lstStyle/>
          <a:p>
            <a:fld id="{E69E2407-909D-4365-912A-2F4C4C427A14}" type="slidenum">
              <a:rPr lang="en-US" smtClean="0"/>
              <a:pPr/>
              <a:t>16</a:t>
            </a:fld>
            <a:endParaRPr lang="en-US" dirty="0"/>
          </a:p>
        </p:txBody>
      </p:sp>
      <p:pic>
        <p:nvPicPr>
          <p:cNvPr id="5" name="Picture 4" descr="image of an excel spreadsheet, with column headers of type, summary, customer name, area, external entity, urgency, start, due, status, status notes, goal met? and Impact">
            <a:extLst>
              <a:ext uri="{FF2B5EF4-FFF2-40B4-BE49-F238E27FC236}">
                <a16:creationId xmlns:a16="http://schemas.microsoft.com/office/drawing/2014/main" id="{DF6F842D-ABFF-5EC5-BB4C-18EDDE9001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9779"/>
            <a:ext cx="12192000" cy="4306803"/>
          </a:xfrm>
          <a:prstGeom prst="rect">
            <a:avLst/>
          </a:prstGeom>
        </p:spPr>
      </p:pic>
    </p:spTree>
    <p:extLst>
      <p:ext uri="{BB962C8B-B14F-4D97-AF65-F5344CB8AC3E}">
        <p14:creationId xmlns:p14="http://schemas.microsoft.com/office/powerpoint/2010/main" val="8261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20A2-168C-4763-AAF6-FFAA56F1E962}"/>
              </a:ext>
            </a:extLst>
          </p:cNvPr>
          <p:cNvSpPr>
            <a:spLocks noGrp="1"/>
          </p:cNvSpPr>
          <p:nvPr>
            <p:ph type="title"/>
          </p:nvPr>
        </p:nvSpPr>
        <p:spPr/>
        <p:txBody>
          <a:bodyPr/>
          <a:lstStyle/>
          <a:p>
            <a:r>
              <a:rPr lang="en-US" dirty="0"/>
              <a:t>Tools &amp; Platforms I</a:t>
            </a:r>
          </a:p>
        </p:txBody>
      </p:sp>
      <p:sp>
        <p:nvSpPr>
          <p:cNvPr id="6" name="Slide Number Placeholder 5">
            <a:extLst>
              <a:ext uri="{FF2B5EF4-FFF2-40B4-BE49-F238E27FC236}">
                <a16:creationId xmlns:a16="http://schemas.microsoft.com/office/drawing/2014/main" id="{21BAEDF0-E184-4885-A7CA-950C99041296}"/>
              </a:ext>
            </a:extLst>
          </p:cNvPr>
          <p:cNvSpPr>
            <a:spLocks noGrp="1"/>
          </p:cNvSpPr>
          <p:nvPr>
            <p:ph type="sldNum" sz="quarter" idx="11"/>
          </p:nvPr>
        </p:nvSpPr>
        <p:spPr>
          <a:prstGeom prst="rect">
            <a:avLst/>
          </a:prstGeom>
        </p:spPr>
        <p:txBody>
          <a:bodyPr/>
          <a:lstStyle/>
          <a:p>
            <a:fld id="{3A98EE3D-8CD1-4C3F-BD1C-C98C9596463C}" type="slidenum">
              <a:rPr lang="en-US" smtClean="0"/>
              <a:pPr/>
              <a:t>17</a:t>
            </a:fld>
            <a:endParaRPr lang="en-US" dirty="0"/>
          </a:p>
        </p:txBody>
      </p:sp>
      <p:sp>
        <p:nvSpPr>
          <p:cNvPr id="16" name="Content Placeholder 2">
            <a:extLst>
              <a:ext uri="{FF2B5EF4-FFF2-40B4-BE49-F238E27FC236}">
                <a16:creationId xmlns:a16="http://schemas.microsoft.com/office/drawing/2014/main" id="{5F73B640-423B-ADDF-8C79-8743E1A17219}"/>
              </a:ext>
            </a:extLst>
          </p:cNvPr>
          <p:cNvSpPr txBox="1">
            <a:spLocks/>
          </p:cNvSpPr>
          <p:nvPr/>
        </p:nvSpPr>
        <p:spPr>
          <a:xfrm>
            <a:off x="468483" y="2363995"/>
            <a:ext cx="2103120" cy="914400"/>
          </a:xfrm>
          <a:prstGeom prst="rect">
            <a:avLst/>
          </a:prstGeom>
          <a:noFill/>
        </p:spPr>
        <p:txBody>
          <a:bodyPr vert="horz" lIns="91440" tIns="45720" rIns="91440" bIns="45720" rtlCol="0" anchor="b">
            <a:normAutofit/>
          </a:bodyPr>
          <a:lstStyle>
            <a:defPPr marR="0" lvl="0" algn="l" rtl="0">
              <a:lnSpc>
                <a:spcPct val="100000"/>
              </a:lnSpc>
              <a:spcBef>
                <a:spcPts val="0"/>
              </a:spcBef>
              <a:spcAft>
                <a:spcPts val="0"/>
              </a:spcAft>
            </a:defPPr>
            <a:lvl1pPr marL="277813" marR="0" lvl="0" indent="-277813"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1pPr>
            <a:lvl2pPr marL="914400" marR="0" lvl="1" indent="-300038" algn="l" rtl="0">
              <a:lnSpc>
                <a:spcPct val="114000"/>
              </a:lnSpc>
              <a:spcBef>
                <a:spcPts val="0"/>
              </a:spcBef>
              <a:spcAft>
                <a:spcPts val="0"/>
              </a:spcAft>
              <a:buClr>
                <a:srgbClr val="000000"/>
              </a:buClr>
              <a:buFont typeface="Wingdings" panose="05000000000000000000" pitchFamily="2" charset="2"/>
              <a:buChar char="§"/>
              <a:defRPr sz="3733" b="0" i="0" u="none" strike="noStrike" cap="none">
                <a:solidFill>
                  <a:srgbClr val="000000"/>
                </a:solidFill>
                <a:latin typeface="+mn-lt"/>
                <a:ea typeface="Arial"/>
                <a:cs typeface="Arial"/>
                <a:sym typeface="Arial"/>
              </a:defRPr>
            </a:lvl2pPr>
            <a:lvl3pPr marL="1371600" marR="0" lvl="2" indent="-300038" algn="l" rtl="0">
              <a:lnSpc>
                <a:spcPct val="114000"/>
              </a:lnSpc>
              <a:spcBef>
                <a:spcPts val="0"/>
              </a:spcBef>
              <a:spcAft>
                <a:spcPts val="0"/>
              </a:spcAft>
              <a:buClr>
                <a:srgbClr val="000000"/>
              </a:buClr>
              <a:buFont typeface="Avenir Next LT Pro" panose="020B0504020202020204" pitchFamily="34" charset="0"/>
              <a:buChar char="−"/>
              <a:defRPr sz="3733" b="0" i="0" u="none" strike="noStrike" cap="none">
                <a:solidFill>
                  <a:srgbClr val="000000"/>
                </a:solidFill>
                <a:latin typeface="+mn-lt"/>
                <a:ea typeface="Arial"/>
                <a:cs typeface="Arial"/>
                <a:sym typeface="Arial"/>
              </a:defRPr>
            </a:lvl3pPr>
            <a:lvl4pPr marL="1768475" marR="0" lvl="3" indent="-307975"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4pPr>
            <a:lvl5pPr marR="0" lvl="4" algn="l" rtl="0">
              <a:lnSpc>
                <a:spcPct val="114000"/>
              </a:lnSpc>
              <a:spcBef>
                <a:spcPts val="0"/>
              </a:spcBef>
              <a:spcAft>
                <a:spcPts val="0"/>
              </a:spcAft>
              <a:buClr>
                <a:srgbClr val="000000"/>
              </a:buClr>
              <a:buFont typeface="Arial"/>
              <a:defRPr sz="3733"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buFont typeface="Arial" panose="020B0604020202020204" pitchFamily="34" charset="0"/>
              <a:buNone/>
            </a:pPr>
            <a:r>
              <a:rPr lang="en-US" sz="3600" dirty="0">
                <a:solidFill>
                  <a:schemeClr val="bg1"/>
                </a:solidFill>
              </a:rPr>
              <a:t>Excel</a:t>
            </a:r>
          </a:p>
        </p:txBody>
      </p:sp>
      <p:pic>
        <p:nvPicPr>
          <p:cNvPr id="20" name="Picture 19" descr="excel logo/icon">
            <a:extLst>
              <a:ext uri="{FF2B5EF4-FFF2-40B4-BE49-F238E27FC236}">
                <a16:creationId xmlns:a16="http://schemas.microsoft.com/office/drawing/2014/main" id="{72437F87-95DC-F824-2E7F-1B58F2F28BA4}"/>
              </a:ext>
            </a:extLst>
          </p:cNvPr>
          <p:cNvPicPr>
            <a:picLocks noChangeAspect="1"/>
          </p:cNvPicPr>
          <p:nvPr/>
        </p:nvPicPr>
        <p:blipFill>
          <a:blip r:embed="rId3"/>
          <a:stretch>
            <a:fillRect/>
          </a:stretch>
        </p:blipFill>
        <p:spPr>
          <a:xfrm>
            <a:off x="552450" y="3260039"/>
            <a:ext cx="2143125" cy="2143125"/>
          </a:xfrm>
          <a:prstGeom prst="rect">
            <a:avLst/>
          </a:prstGeom>
        </p:spPr>
      </p:pic>
      <p:sp>
        <p:nvSpPr>
          <p:cNvPr id="4" name="Content Placeholder 3">
            <a:extLst>
              <a:ext uri="{FF2B5EF4-FFF2-40B4-BE49-F238E27FC236}">
                <a16:creationId xmlns:a16="http://schemas.microsoft.com/office/drawing/2014/main" id="{733829B0-448E-4776-A736-85E6982144E0}"/>
              </a:ext>
            </a:extLst>
          </p:cNvPr>
          <p:cNvSpPr>
            <a:spLocks noGrp="1"/>
          </p:cNvSpPr>
          <p:nvPr>
            <p:ph sz="quarter" idx="4294967295"/>
          </p:nvPr>
        </p:nvSpPr>
        <p:spPr>
          <a:xfrm>
            <a:off x="2496932" y="1876105"/>
            <a:ext cx="2743200" cy="914400"/>
          </a:xfrm>
          <a:noFill/>
        </p:spPr>
        <p:txBody>
          <a:bodyPr anchor="b">
            <a:noAutofit/>
          </a:bodyPr>
          <a:lstStyle/>
          <a:p>
            <a:pPr marL="0" indent="0" algn="ctr">
              <a:buNone/>
            </a:pPr>
            <a:r>
              <a:rPr lang="en-US" sz="3600" dirty="0">
                <a:solidFill>
                  <a:schemeClr val="bg1"/>
                </a:solidFill>
              </a:rPr>
              <a:t>PowerPoint</a:t>
            </a:r>
          </a:p>
        </p:txBody>
      </p:sp>
      <p:pic>
        <p:nvPicPr>
          <p:cNvPr id="15" name="Picture 14" descr="PowerPoint icon">
            <a:extLst>
              <a:ext uri="{FF2B5EF4-FFF2-40B4-BE49-F238E27FC236}">
                <a16:creationId xmlns:a16="http://schemas.microsoft.com/office/drawing/2014/main" id="{961D60EA-9073-AD7A-149E-021162688ABA}"/>
              </a:ext>
            </a:extLst>
          </p:cNvPr>
          <p:cNvPicPr>
            <a:picLocks noChangeAspect="1"/>
          </p:cNvPicPr>
          <p:nvPr/>
        </p:nvPicPr>
        <p:blipFill>
          <a:blip r:embed="rId4"/>
          <a:stretch>
            <a:fillRect/>
          </a:stretch>
        </p:blipFill>
        <p:spPr>
          <a:xfrm>
            <a:off x="2796274" y="2815938"/>
            <a:ext cx="2143125" cy="2143125"/>
          </a:xfrm>
          <a:prstGeom prst="rect">
            <a:avLst/>
          </a:prstGeom>
          <a:ln>
            <a:noFill/>
          </a:ln>
        </p:spPr>
      </p:pic>
      <p:sp>
        <p:nvSpPr>
          <p:cNvPr id="3" name="Content Placeholder 2">
            <a:extLst>
              <a:ext uri="{FF2B5EF4-FFF2-40B4-BE49-F238E27FC236}">
                <a16:creationId xmlns:a16="http://schemas.microsoft.com/office/drawing/2014/main" id="{6D1B590E-B509-4555-8EA6-63F8B2F71012}"/>
              </a:ext>
            </a:extLst>
          </p:cNvPr>
          <p:cNvSpPr>
            <a:spLocks noGrp="1"/>
          </p:cNvSpPr>
          <p:nvPr>
            <p:ph sz="quarter" idx="4294967295"/>
          </p:nvPr>
        </p:nvSpPr>
        <p:spPr>
          <a:xfrm>
            <a:off x="5149483" y="2363995"/>
            <a:ext cx="2103120" cy="914400"/>
          </a:xfrm>
          <a:noFill/>
        </p:spPr>
        <p:txBody>
          <a:bodyPr anchor="b">
            <a:normAutofit/>
          </a:bodyPr>
          <a:lstStyle/>
          <a:p>
            <a:pPr marL="0" indent="0" algn="ctr">
              <a:buNone/>
            </a:pPr>
            <a:r>
              <a:rPr lang="en-US" sz="3600" dirty="0">
                <a:solidFill>
                  <a:schemeClr val="bg1"/>
                </a:solidFill>
              </a:rPr>
              <a:t>Word</a:t>
            </a:r>
          </a:p>
        </p:txBody>
      </p:sp>
      <p:pic>
        <p:nvPicPr>
          <p:cNvPr id="9" name="Picture 8" descr="Microsoft Word icon">
            <a:extLst>
              <a:ext uri="{FF2B5EF4-FFF2-40B4-BE49-F238E27FC236}">
                <a16:creationId xmlns:a16="http://schemas.microsoft.com/office/drawing/2014/main" id="{3E0B31CD-FFFB-1D08-1AD8-82ABEA27C5BF}"/>
              </a:ext>
            </a:extLst>
          </p:cNvPr>
          <p:cNvPicPr>
            <a:picLocks noChangeAspect="1"/>
          </p:cNvPicPr>
          <p:nvPr/>
        </p:nvPicPr>
        <p:blipFill>
          <a:blip r:embed="rId5"/>
          <a:stretch>
            <a:fillRect/>
          </a:stretch>
        </p:blipFill>
        <p:spPr>
          <a:xfrm>
            <a:off x="5109478" y="3316814"/>
            <a:ext cx="2143125" cy="2143125"/>
          </a:xfrm>
          <a:prstGeom prst="rect">
            <a:avLst/>
          </a:prstGeom>
          <a:ln>
            <a:noFill/>
          </a:ln>
        </p:spPr>
      </p:pic>
      <p:sp>
        <p:nvSpPr>
          <p:cNvPr id="5" name="Content Placeholder 4">
            <a:extLst>
              <a:ext uri="{FF2B5EF4-FFF2-40B4-BE49-F238E27FC236}">
                <a16:creationId xmlns:a16="http://schemas.microsoft.com/office/drawing/2014/main" id="{5AFE1D5E-F413-438C-A9ED-A0C7D97B6E01}"/>
              </a:ext>
            </a:extLst>
          </p:cNvPr>
          <p:cNvSpPr>
            <a:spLocks noGrp="1"/>
          </p:cNvSpPr>
          <p:nvPr>
            <p:ph sz="quarter" idx="4294967295"/>
          </p:nvPr>
        </p:nvSpPr>
        <p:spPr>
          <a:xfrm>
            <a:off x="7004828" y="1914524"/>
            <a:ext cx="2743200" cy="914400"/>
          </a:xfrm>
          <a:noFill/>
        </p:spPr>
        <p:txBody>
          <a:bodyPr anchor="b">
            <a:normAutofit/>
          </a:bodyPr>
          <a:lstStyle/>
          <a:p>
            <a:pPr marL="0" indent="0" algn="ctr">
              <a:buNone/>
            </a:pPr>
            <a:r>
              <a:rPr lang="en-US" sz="3600" dirty="0">
                <a:solidFill>
                  <a:schemeClr val="bg1"/>
                </a:solidFill>
              </a:rPr>
              <a:t>SharePoint</a:t>
            </a:r>
          </a:p>
        </p:txBody>
      </p:sp>
      <p:pic>
        <p:nvPicPr>
          <p:cNvPr id="12" name="Content Placeholder 56" descr="SharePoint icon/logo">
            <a:extLst>
              <a:ext uri="{FF2B5EF4-FFF2-40B4-BE49-F238E27FC236}">
                <a16:creationId xmlns:a16="http://schemas.microsoft.com/office/drawing/2014/main" id="{33AC0ABE-883F-4684-8079-0D306DE78097}"/>
              </a:ext>
            </a:extLst>
          </p:cNvPr>
          <p:cNvPicPr>
            <a:picLocks noChangeAspect="1"/>
          </p:cNvPicPr>
          <p:nvPr/>
        </p:nvPicPr>
        <p:blipFill>
          <a:blip r:embed="rId6"/>
          <a:stretch>
            <a:fillRect/>
          </a:stretch>
        </p:blipFill>
        <p:spPr>
          <a:xfrm>
            <a:off x="7422682" y="2828924"/>
            <a:ext cx="2143125" cy="2143125"/>
          </a:xfrm>
          <a:prstGeom prst="rect">
            <a:avLst/>
          </a:prstGeom>
        </p:spPr>
      </p:pic>
      <p:sp>
        <p:nvSpPr>
          <p:cNvPr id="14" name="Content Placeholder 4">
            <a:extLst>
              <a:ext uri="{FF2B5EF4-FFF2-40B4-BE49-F238E27FC236}">
                <a16:creationId xmlns:a16="http://schemas.microsoft.com/office/drawing/2014/main" id="{1CBB6FFE-81CC-22DA-4B94-702EF6BE1E77}"/>
              </a:ext>
            </a:extLst>
          </p:cNvPr>
          <p:cNvSpPr txBox="1">
            <a:spLocks/>
          </p:cNvSpPr>
          <p:nvPr/>
        </p:nvSpPr>
        <p:spPr>
          <a:xfrm>
            <a:off x="9772383" y="2445762"/>
            <a:ext cx="2104667" cy="914400"/>
          </a:xfrm>
          <a:prstGeom prst="rect">
            <a:avLst/>
          </a:prstGeom>
          <a:noFill/>
        </p:spPr>
        <p:txBody>
          <a:bodyPr spcFirstLastPara="1" vert="horz" wrap="square" lIns="91425" tIns="91425" rIns="91425" bIns="91425" rtlCol="0" anchor="b" anchorCtr="0">
            <a:normAutofit/>
          </a:bodyPr>
          <a:lstStyle>
            <a:defPPr marR="0" lvl="0" algn="l" rtl="0">
              <a:lnSpc>
                <a:spcPct val="100000"/>
              </a:lnSpc>
              <a:spcBef>
                <a:spcPts val="0"/>
              </a:spcBef>
              <a:spcAft>
                <a:spcPts val="0"/>
              </a:spcAft>
            </a:defPPr>
            <a:lvl1pPr marL="230712" marR="0" lvl="0" indent="-230712" algn="l" rtl="0">
              <a:lnSpc>
                <a:spcPct val="114000"/>
              </a:lnSpc>
              <a:spcBef>
                <a:spcPts val="800"/>
              </a:spcBef>
              <a:spcAft>
                <a:spcPts val="0"/>
              </a:spcAft>
              <a:buClr>
                <a:schemeClr val="bg1"/>
              </a:buClr>
              <a:buSzPct val="100000"/>
              <a:buFont typeface="Arial"/>
              <a:buChar char="▪"/>
              <a:defRPr sz="2667" b="0" i="0" u="none" strike="noStrike" cap="none">
                <a:solidFill>
                  <a:schemeClr val="bg1"/>
                </a:solidFill>
                <a:latin typeface="+mn-lt"/>
                <a:ea typeface="Arial"/>
                <a:cs typeface="Arial"/>
                <a:sym typeface="Arial"/>
              </a:defRPr>
            </a:lvl1pPr>
            <a:lvl2pPr marL="1219170" marR="0" lvl="1" indent="-457189" algn="l" rtl="0">
              <a:lnSpc>
                <a:spcPct val="114000"/>
              </a:lnSpc>
              <a:spcBef>
                <a:spcPts val="0"/>
              </a:spcBef>
              <a:spcAft>
                <a:spcPts val="0"/>
              </a:spcAft>
              <a:buClr>
                <a:srgbClr val="000000"/>
              </a:buClr>
              <a:buSzPts val="1800"/>
              <a:buFont typeface="Wingdings" panose="05000000000000000000" pitchFamily="2" charset="2"/>
              <a:buChar char="▫"/>
              <a:defRPr sz="2400" b="0" i="0" u="none" strike="noStrike" cap="none">
                <a:solidFill>
                  <a:srgbClr val="000000"/>
                </a:solidFill>
                <a:latin typeface="+mn-lt"/>
                <a:ea typeface="Arial"/>
                <a:cs typeface="Arial"/>
                <a:sym typeface="Arial"/>
              </a:defRPr>
            </a:lvl2pPr>
            <a:lvl3pPr marL="1828754" marR="0" lvl="2" indent="-457189" algn="l" rtl="0">
              <a:lnSpc>
                <a:spcPct val="114000"/>
              </a:lnSpc>
              <a:spcBef>
                <a:spcPts val="0"/>
              </a:spcBef>
              <a:spcAft>
                <a:spcPts val="0"/>
              </a:spcAft>
              <a:buClr>
                <a:srgbClr val="000000"/>
              </a:buClr>
              <a:buSzPts val="1800"/>
              <a:buFont typeface="Avenir Next LT Pro" panose="020B0504020202020204" pitchFamily="34" charset="0"/>
              <a:buChar char="■"/>
              <a:defRPr sz="2400" b="0" i="0" u="none" strike="noStrike" cap="none">
                <a:solidFill>
                  <a:srgbClr val="000000"/>
                </a:solidFill>
                <a:latin typeface="+mn-lt"/>
                <a:ea typeface="Arial"/>
                <a:cs typeface="Arial"/>
                <a:sym typeface="Arial"/>
              </a:defRPr>
            </a:lvl3pPr>
            <a:lvl4pPr marL="2438339" marR="0" lvl="3" indent="-457189" algn="l" rtl="0">
              <a:lnSpc>
                <a:spcPct val="114000"/>
              </a:lnSpc>
              <a:spcBef>
                <a:spcPts val="0"/>
              </a:spcBef>
              <a:spcAft>
                <a:spcPts val="0"/>
              </a:spcAft>
              <a:buClr>
                <a:srgbClr val="000000"/>
              </a:buClr>
              <a:buSzPts val="1800"/>
              <a:buFont typeface="Arial" panose="020B0604020202020204" pitchFamily="34" charset="0"/>
              <a:buChar char="●"/>
              <a:defRPr sz="3733" b="0" i="0" u="none" strike="noStrike" cap="none">
                <a:solidFill>
                  <a:srgbClr val="000000"/>
                </a:solidFill>
                <a:latin typeface="+mn-lt"/>
                <a:ea typeface="Arial"/>
                <a:cs typeface="Arial"/>
                <a:sym typeface="Arial"/>
              </a:defRPr>
            </a:lvl4pPr>
            <a:lvl5pPr marL="3047924" marR="0" lvl="4" indent="-457189" algn="l" rtl="0">
              <a:lnSpc>
                <a:spcPct val="114000"/>
              </a:lnSpc>
              <a:spcBef>
                <a:spcPts val="0"/>
              </a:spcBef>
              <a:spcAft>
                <a:spcPts val="0"/>
              </a:spcAft>
              <a:buClr>
                <a:srgbClr val="000000"/>
              </a:buClr>
              <a:buSzPts val="1800"/>
              <a:buFont typeface="Arial"/>
              <a:buChar char="○"/>
              <a:defRPr sz="3733" b="0" i="0" u="none" strike="noStrike" cap="none">
                <a:solidFill>
                  <a:srgbClr val="000000"/>
                </a:solidFill>
                <a:latin typeface="+mn-lt"/>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9pPr>
          </a:lstStyle>
          <a:p>
            <a:pPr marL="0" indent="0" algn="ctr">
              <a:buFont typeface="Arial"/>
              <a:buNone/>
            </a:pPr>
            <a:r>
              <a:rPr lang="en-US" sz="3600" dirty="0"/>
              <a:t>Teams</a:t>
            </a:r>
          </a:p>
        </p:txBody>
      </p:sp>
      <p:pic>
        <p:nvPicPr>
          <p:cNvPr id="7" name="Picture 6" descr="Microsoft Teams icon">
            <a:extLst>
              <a:ext uri="{FF2B5EF4-FFF2-40B4-BE49-F238E27FC236}">
                <a16:creationId xmlns:a16="http://schemas.microsoft.com/office/drawing/2014/main" id="{D66D10D0-E9A9-3868-CF12-CB67FDB3B059}"/>
              </a:ext>
            </a:extLst>
          </p:cNvPr>
          <p:cNvPicPr>
            <a:picLocks noChangeAspect="1"/>
          </p:cNvPicPr>
          <p:nvPr/>
        </p:nvPicPr>
        <p:blipFill>
          <a:blip r:embed="rId7"/>
          <a:stretch>
            <a:fillRect/>
          </a:stretch>
        </p:blipFill>
        <p:spPr>
          <a:xfrm>
            <a:off x="9748028" y="3316813"/>
            <a:ext cx="2143125" cy="2143125"/>
          </a:xfrm>
          <a:prstGeom prst="rect">
            <a:avLst/>
          </a:prstGeom>
          <a:ln>
            <a:noFill/>
          </a:ln>
        </p:spPr>
      </p:pic>
    </p:spTree>
    <p:extLst>
      <p:ext uri="{BB962C8B-B14F-4D97-AF65-F5344CB8AC3E}">
        <p14:creationId xmlns:p14="http://schemas.microsoft.com/office/powerpoint/2010/main" val="289053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9F23-22CD-4B9C-B63A-FE609AA97898}"/>
              </a:ext>
            </a:extLst>
          </p:cNvPr>
          <p:cNvSpPr>
            <a:spLocks noGrp="1"/>
          </p:cNvSpPr>
          <p:nvPr>
            <p:ph type="title"/>
          </p:nvPr>
        </p:nvSpPr>
        <p:spPr/>
        <p:txBody>
          <a:bodyPr/>
          <a:lstStyle/>
          <a:p>
            <a:r>
              <a:rPr lang="en-US" dirty="0"/>
              <a:t>Tools &amp; Platforms II</a:t>
            </a:r>
          </a:p>
        </p:txBody>
      </p:sp>
      <p:sp>
        <p:nvSpPr>
          <p:cNvPr id="6" name="Slide Number Placeholder 5">
            <a:extLst>
              <a:ext uri="{FF2B5EF4-FFF2-40B4-BE49-F238E27FC236}">
                <a16:creationId xmlns:a16="http://schemas.microsoft.com/office/drawing/2014/main" id="{33BD50E1-63CF-4E00-9B42-5585CD595CF7}"/>
              </a:ext>
            </a:extLst>
          </p:cNvPr>
          <p:cNvSpPr>
            <a:spLocks noGrp="1"/>
          </p:cNvSpPr>
          <p:nvPr>
            <p:ph type="sldNum" sz="quarter" idx="11"/>
          </p:nvPr>
        </p:nvSpPr>
        <p:spPr>
          <a:prstGeom prst="rect">
            <a:avLst/>
          </a:prstGeom>
        </p:spPr>
        <p:txBody>
          <a:bodyPr/>
          <a:lstStyle/>
          <a:p>
            <a:fld id="{3A98EE3D-8CD1-4C3F-BD1C-C98C9596463C}" type="slidenum">
              <a:rPr lang="en-US" smtClean="0"/>
              <a:pPr/>
              <a:t>18</a:t>
            </a:fld>
            <a:endParaRPr lang="en-US" dirty="0"/>
          </a:p>
        </p:txBody>
      </p:sp>
      <p:sp>
        <p:nvSpPr>
          <p:cNvPr id="16" name="Content Placeholder 2">
            <a:extLst>
              <a:ext uri="{FF2B5EF4-FFF2-40B4-BE49-F238E27FC236}">
                <a16:creationId xmlns:a16="http://schemas.microsoft.com/office/drawing/2014/main" id="{7E5563FE-06C5-4F4F-BD50-F63373857E07}"/>
              </a:ext>
            </a:extLst>
          </p:cNvPr>
          <p:cNvSpPr>
            <a:spLocks noGrp="1"/>
          </p:cNvSpPr>
          <p:nvPr>
            <p:ph sz="quarter" idx="4294967295"/>
          </p:nvPr>
        </p:nvSpPr>
        <p:spPr>
          <a:xfrm>
            <a:off x="552450" y="1997630"/>
            <a:ext cx="2743200" cy="914400"/>
          </a:xfrm>
        </p:spPr>
        <p:txBody>
          <a:bodyPr anchor="b"/>
          <a:lstStyle/>
          <a:p>
            <a:pPr marL="0" indent="0" algn="ctr">
              <a:buNone/>
            </a:pPr>
            <a:r>
              <a:rPr lang="en-US" sz="3600" dirty="0" err="1">
                <a:solidFill>
                  <a:schemeClr val="bg1"/>
                </a:solidFill>
              </a:rPr>
              <a:t>PowerBI</a:t>
            </a:r>
            <a:endParaRPr lang="en-US" sz="3600" dirty="0">
              <a:solidFill>
                <a:schemeClr val="bg1"/>
              </a:solidFill>
            </a:endParaRPr>
          </a:p>
        </p:txBody>
      </p:sp>
      <p:pic>
        <p:nvPicPr>
          <p:cNvPr id="1036" name="Picture 12" descr="Microsoft Power Bi Logo">
            <a:extLst>
              <a:ext uri="{FF2B5EF4-FFF2-40B4-BE49-F238E27FC236}">
                <a16:creationId xmlns:a16="http://schemas.microsoft.com/office/drawing/2014/main" id="{1507C3DE-9BE5-40D5-B75B-1F1B8257FE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1285" y="2976346"/>
            <a:ext cx="2265530" cy="2238233"/>
          </a:xfrm>
          <a:prstGeom prst="rect">
            <a:avLst/>
          </a:prstGeom>
          <a:noFill/>
          <a:ln w="38100">
            <a:solidFill>
              <a:srgbClr val="F2C80F"/>
            </a:solidFill>
          </a:ln>
          <a:extLst>
            <a:ext uri="{909E8E84-426E-40DD-AFC4-6F175D3DCCD1}">
              <a14:hiddenFill xmlns:a14="http://schemas.microsoft.com/office/drawing/2010/main">
                <a:solidFill>
                  <a:srgbClr val="FFFFFF"/>
                </a:solidFill>
              </a14:hiddenFill>
            </a:ext>
          </a:extLst>
        </p:spPr>
      </p:pic>
      <p:sp>
        <p:nvSpPr>
          <p:cNvPr id="18" name="Content Placeholder 4">
            <a:extLst>
              <a:ext uri="{FF2B5EF4-FFF2-40B4-BE49-F238E27FC236}">
                <a16:creationId xmlns:a16="http://schemas.microsoft.com/office/drawing/2014/main" id="{DBEA1EC4-4BA1-4362-B0E5-928BBF93AF7F}"/>
              </a:ext>
            </a:extLst>
          </p:cNvPr>
          <p:cNvSpPr>
            <a:spLocks noGrp="1"/>
          </p:cNvSpPr>
          <p:nvPr>
            <p:ph sz="quarter" idx="4294967295"/>
          </p:nvPr>
        </p:nvSpPr>
        <p:spPr>
          <a:xfrm>
            <a:off x="3261014" y="1997630"/>
            <a:ext cx="2743200" cy="914400"/>
          </a:xfrm>
        </p:spPr>
        <p:txBody>
          <a:bodyPr anchor="b"/>
          <a:lstStyle/>
          <a:p>
            <a:pPr marL="0" indent="0" algn="ctr">
              <a:buNone/>
            </a:pPr>
            <a:r>
              <a:rPr lang="en-US" sz="3600" dirty="0">
                <a:solidFill>
                  <a:schemeClr val="bg1"/>
                </a:solidFill>
              </a:rPr>
              <a:t>Visio</a:t>
            </a:r>
          </a:p>
        </p:txBody>
      </p:sp>
      <p:pic>
        <p:nvPicPr>
          <p:cNvPr id="1034" name="Picture 10" descr="Visio icon/logo">
            <a:extLst>
              <a:ext uri="{FF2B5EF4-FFF2-40B4-BE49-F238E27FC236}">
                <a16:creationId xmlns:a16="http://schemas.microsoft.com/office/drawing/2014/main" id="{F60F420A-44BD-4C52-9883-C273E57F0D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99849" y="2974299"/>
            <a:ext cx="2265530" cy="2240280"/>
          </a:xfrm>
          <a:prstGeom prst="rect">
            <a:avLst/>
          </a:prstGeom>
          <a:solidFill>
            <a:schemeClr val="bg1"/>
          </a:solidFill>
          <a:ln w="38100">
            <a:solidFill>
              <a:schemeClr val="bg1"/>
            </a:solidFill>
          </a:ln>
        </p:spPr>
      </p:pic>
      <p:sp>
        <p:nvSpPr>
          <p:cNvPr id="14" name="Freeform: Shape 13">
            <a:extLst>
              <a:ext uri="{FF2B5EF4-FFF2-40B4-BE49-F238E27FC236}">
                <a16:creationId xmlns:a16="http://schemas.microsoft.com/office/drawing/2014/main" id="{257558DA-8A4D-211C-DF13-3D666657C958}"/>
              </a:ext>
            </a:extLst>
          </p:cNvPr>
          <p:cNvSpPr/>
          <p:nvPr/>
        </p:nvSpPr>
        <p:spPr>
          <a:xfrm>
            <a:off x="7620397" y="2103730"/>
            <a:ext cx="1514790" cy="1741138"/>
          </a:xfrm>
          <a:custGeom>
            <a:avLst/>
            <a:gdLst>
              <a:gd name="connsiteX0" fmla="*/ 0 w 1741138"/>
              <a:gd name="connsiteY0" fmla="*/ 757395 h 1514790"/>
              <a:gd name="connsiteX1" fmla="*/ 378698 w 1741138"/>
              <a:gd name="connsiteY1" fmla="*/ 0 h 1514790"/>
              <a:gd name="connsiteX2" fmla="*/ 1362441 w 1741138"/>
              <a:gd name="connsiteY2" fmla="*/ 0 h 1514790"/>
              <a:gd name="connsiteX3" fmla="*/ 1741138 w 1741138"/>
              <a:gd name="connsiteY3" fmla="*/ 757395 h 1514790"/>
              <a:gd name="connsiteX4" fmla="*/ 1362441 w 1741138"/>
              <a:gd name="connsiteY4" fmla="*/ 1514790 h 1514790"/>
              <a:gd name="connsiteX5" fmla="*/ 378698 w 1741138"/>
              <a:gd name="connsiteY5" fmla="*/ 1514790 h 1514790"/>
              <a:gd name="connsiteX6" fmla="*/ 0 w 1741138"/>
              <a:gd name="connsiteY6" fmla="*/ 757395 h 151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38" h="1514790">
                <a:moveTo>
                  <a:pt x="870569" y="0"/>
                </a:moveTo>
                <a:lnTo>
                  <a:pt x="1741138" y="329467"/>
                </a:lnTo>
                <a:lnTo>
                  <a:pt x="1741138" y="1185324"/>
                </a:lnTo>
                <a:lnTo>
                  <a:pt x="870569" y="1514790"/>
                </a:lnTo>
                <a:lnTo>
                  <a:pt x="0" y="1185324"/>
                </a:lnTo>
                <a:lnTo>
                  <a:pt x="0" y="329467"/>
                </a:lnTo>
                <a:lnTo>
                  <a:pt x="870569" y="0"/>
                </a:lnTo>
                <a:close/>
              </a:path>
            </a:pathLst>
          </a:cu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accent4"/>
                </a:solidFill>
                <a:latin typeface="Avenir Next LT Pro Demi" panose="020B0704020202020204" pitchFamily="34" charset="0"/>
              </a:rPr>
              <a:t>Tableau</a:t>
            </a:r>
          </a:p>
        </p:txBody>
      </p:sp>
      <p:sp>
        <p:nvSpPr>
          <p:cNvPr id="19" name="Freeform: Shape 18">
            <a:extLst>
              <a:ext uri="{FF2B5EF4-FFF2-40B4-BE49-F238E27FC236}">
                <a16:creationId xmlns:a16="http://schemas.microsoft.com/office/drawing/2014/main" id="{8F7683E7-D457-DFC0-2B00-6A28E5FE5B34}"/>
              </a:ext>
            </a:extLst>
          </p:cNvPr>
          <p:cNvSpPr/>
          <p:nvPr/>
        </p:nvSpPr>
        <p:spPr>
          <a:xfrm>
            <a:off x="9256370" y="2103730"/>
            <a:ext cx="1514790" cy="1741138"/>
          </a:xfrm>
          <a:custGeom>
            <a:avLst/>
            <a:gdLst>
              <a:gd name="connsiteX0" fmla="*/ 0 w 1741138"/>
              <a:gd name="connsiteY0" fmla="*/ 757395 h 1514790"/>
              <a:gd name="connsiteX1" fmla="*/ 378698 w 1741138"/>
              <a:gd name="connsiteY1" fmla="*/ 0 h 1514790"/>
              <a:gd name="connsiteX2" fmla="*/ 1362441 w 1741138"/>
              <a:gd name="connsiteY2" fmla="*/ 0 h 1514790"/>
              <a:gd name="connsiteX3" fmla="*/ 1741138 w 1741138"/>
              <a:gd name="connsiteY3" fmla="*/ 757395 h 1514790"/>
              <a:gd name="connsiteX4" fmla="*/ 1362441 w 1741138"/>
              <a:gd name="connsiteY4" fmla="*/ 1514790 h 1514790"/>
              <a:gd name="connsiteX5" fmla="*/ 378698 w 1741138"/>
              <a:gd name="connsiteY5" fmla="*/ 1514790 h 1514790"/>
              <a:gd name="connsiteX6" fmla="*/ 0 w 1741138"/>
              <a:gd name="connsiteY6" fmla="*/ 757395 h 151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38" h="1514790">
                <a:moveTo>
                  <a:pt x="870569" y="0"/>
                </a:moveTo>
                <a:lnTo>
                  <a:pt x="1741138" y="329467"/>
                </a:lnTo>
                <a:lnTo>
                  <a:pt x="1741138" y="1185324"/>
                </a:lnTo>
                <a:lnTo>
                  <a:pt x="870569" y="1514790"/>
                </a:lnTo>
                <a:lnTo>
                  <a:pt x="0" y="1185324"/>
                </a:lnTo>
                <a:lnTo>
                  <a:pt x="0" y="329467"/>
                </a:lnTo>
                <a:lnTo>
                  <a:pt x="870569"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800" kern="1200" dirty="0">
                <a:solidFill>
                  <a:schemeClr val="accent4"/>
                </a:solidFill>
                <a:latin typeface="Avenir Next LT Pro Demi" panose="020B0704020202020204" pitchFamily="34" charset="0"/>
              </a:rPr>
              <a:t>R</a:t>
            </a:r>
          </a:p>
        </p:txBody>
      </p:sp>
      <p:sp>
        <p:nvSpPr>
          <p:cNvPr id="20" name="Freeform: Shape 19">
            <a:extLst>
              <a:ext uri="{FF2B5EF4-FFF2-40B4-BE49-F238E27FC236}">
                <a16:creationId xmlns:a16="http://schemas.microsoft.com/office/drawing/2014/main" id="{7892904F-7EC3-7AC8-36FB-CD4C08B2A7BD}"/>
              </a:ext>
            </a:extLst>
          </p:cNvPr>
          <p:cNvSpPr/>
          <p:nvPr/>
        </p:nvSpPr>
        <p:spPr>
          <a:xfrm>
            <a:off x="8441518" y="3581607"/>
            <a:ext cx="1514790" cy="1741139"/>
          </a:xfrm>
          <a:custGeom>
            <a:avLst/>
            <a:gdLst>
              <a:gd name="connsiteX0" fmla="*/ 0 w 1741138"/>
              <a:gd name="connsiteY0" fmla="*/ 757395 h 1514790"/>
              <a:gd name="connsiteX1" fmla="*/ 378698 w 1741138"/>
              <a:gd name="connsiteY1" fmla="*/ 0 h 1514790"/>
              <a:gd name="connsiteX2" fmla="*/ 1362441 w 1741138"/>
              <a:gd name="connsiteY2" fmla="*/ 0 h 1514790"/>
              <a:gd name="connsiteX3" fmla="*/ 1741138 w 1741138"/>
              <a:gd name="connsiteY3" fmla="*/ 757395 h 1514790"/>
              <a:gd name="connsiteX4" fmla="*/ 1362441 w 1741138"/>
              <a:gd name="connsiteY4" fmla="*/ 1514790 h 1514790"/>
              <a:gd name="connsiteX5" fmla="*/ 378698 w 1741138"/>
              <a:gd name="connsiteY5" fmla="*/ 1514790 h 1514790"/>
              <a:gd name="connsiteX6" fmla="*/ 0 w 1741138"/>
              <a:gd name="connsiteY6" fmla="*/ 757395 h 151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38" h="1514790">
                <a:moveTo>
                  <a:pt x="870569" y="0"/>
                </a:moveTo>
                <a:lnTo>
                  <a:pt x="1741138" y="329467"/>
                </a:lnTo>
                <a:lnTo>
                  <a:pt x="1741138" y="1185324"/>
                </a:lnTo>
                <a:lnTo>
                  <a:pt x="870569" y="1514790"/>
                </a:lnTo>
                <a:lnTo>
                  <a:pt x="0" y="1185324"/>
                </a:lnTo>
                <a:lnTo>
                  <a:pt x="0" y="329467"/>
                </a:lnTo>
                <a:lnTo>
                  <a:pt x="870569"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accent4"/>
                </a:solidFill>
                <a:latin typeface="Avenir Next LT Pro Demi" panose="020B0704020202020204" pitchFamily="34" charset="0"/>
              </a:rPr>
              <a:t>SPSS</a:t>
            </a:r>
          </a:p>
        </p:txBody>
      </p:sp>
      <p:sp>
        <p:nvSpPr>
          <p:cNvPr id="22" name="Freeform: Shape 21">
            <a:extLst>
              <a:ext uri="{FF2B5EF4-FFF2-40B4-BE49-F238E27FC236}">
                <a16:creationId xmlns:a16="http://schemas.microsoft.com/office/drawing/2014/main" id="{E9B7EF15-1690-D574-756F-5CB65805FDC5}"/>
              </a:ext>
            </a:extLst>
          </p:cNvPr>
          <p:cNvSpPr/>
          <p:nvPr/>
        </p:nvSpPr>
        <p:spPr>
          <a:xfrm>
            <a:off x="10111627" y="3581607"/>
            <a:ext cx="1514790" cy="1741138"/>
          </a:xfrm>
          <a:custGeom>
            <a:avLst/>
            <a:gdLst>
              <a:gd name="connsiteX0" fmla="*/ 0 w 1741138"/>
              <a:gd name="connsiteY0" fmla="*/ 757395 h 1514790"/>
              <a:gd name="connsiteX1" fmla="*/ 378698 w 1741138"/>
              <a:gd name="connsiteY1" fmla="*/ 0 h 1514790"/>
              <a:gd name="connsiteX2" fmla="*/ 1362441 w 1741138"/>
              <a:gd name="connsiteY2" fmla="*/ 0 h 1514790"/>
              <a:gd name="connsiteX3" fmla="*/ 1741138 w 1741138"/>
              <a:gd name="connsiteY3" fmla="*/ 757395 h 1514790"/>
              <a:gd name="connsiteX4" fmla="*/ 1362441 w 1741138"/>
              <a:gd name="connsiteY4" fmla="*/ 1514790 h 1514790"/>
              <a:gd name="connsiteX5" fmla="*/ 378698 w 1741138"/>
              <a:gd name="connsiteY5" fmla="*/ 1514790 h 1514790"/>
              <a:gd name="connsiteX6" fmla="*/ 0 w 1741138"/>
              <a:gd name="connsiteY6" fmla="*/ 757395 h 151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38" h="1514790">
                <a:moveTo>
                  <a:pt x="870569" y="0"/>
                </a:moveTo>
                <a:lnTo>
                  <a:pt x="1741138" y="329467"/>
                </a:lnTo>
                <a:lnTo>
                  <a:pt x="1741138" y="1185324"/>
                </a:lnTo>
                <a:lnTo>
                  <a:pt x="870569" y="1514790"/>
                </a:lnTo>
                <a:lnTo>
                  <a:pt x="0" y="1185324"/>
                </a:lnTo>
                <a:lnTo>
                  <a:pt x="0" y="329467"/>
                </a:lnTo>
                <a:lnTo>
                  <a:pt x="870569"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800" kern="1200" dirty="0">
                <a:solidFill>
                  <a:schemeClr val="accent4"/>
                </a:solidFill>
                <a:latin typeface="Avenir Next LT Pro Demi" panose="020B0704020202020204" pitchFamily="34" charset="0"/>
              </a:rPr>
              <a:t>Other</a:t>
            </a:r>
          </a:p>
        </p:txBody>
      </p:sp>
    </p:spTree>
    <p:extLst>
      <p:ext uri="{BB962C8B-B14F-4D97-AF65-F5344CB8AC3E}">
        <p14:creationId xmlns:p14="http://schemas.microsoft.com/office/powerpoint/2010/main" val="1239335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DFA1-861F-46C7-88CE-655A521433FE}"/>
              </a:ext>
            </a:extLst>
          </p:cNvPr>
          <p:cNvSpPr>
            <a:spLocks noGrp="1"/>
          </p:cNvSpPr>
          <p:nvPr>
            <p:ph type="title"/>
          </p:nvPr>
        </p:nvSpPr>
        <p:spPr/>
        <p:txBody>
          <a:bodyPr/>
          <a:lstStyle/>
          <a:p>
            <a:r>
              <a:rPr lang="en-US" dirty="0"/>
              <a:t>Data Entry &amp; Retrieval</a:t>
            </a:r>
          </a:p>
        </p:txBody>
      </p:sp>
      <p:sp>
        <p:nvSpPr>
          <p:cNvPr id="5" name="Slide Number Placeholder 4">
            <a:extLst>
              <a:ext uri="{FF2B5EF4-FFF2-40B4-BE49-F238E27FC236}">
                <a16:creationId xmlns:a16="http://schemas.microsoft.com/office/drawing/2014/main" id="{BE24CCA5-0B69-4DA9-8F79-185A664AC830}"/>
              </a:ext>
            </a:extLst>
          </p:cNvPr>
          <p:cNvSpPr>
            <a:spLocks noGrp="1"/>
          </p:cNvSpPr>
          <p:nvPr>
            <p:ph type="sldNum" sz="quarter" idx="11"/>
          </p:nvPr>
        </p:nvSpPr>
        <p:spPr>
          <a:prstGeom prst="rect">
            <a:avLst/>
          </a:prstGeom>
        </p:spPr>
        <p:txBody>
          <a:bodyPr/>
          <a:lstStyle/>
          <a:p>
            <a:fld id="{3A98EE3D-8CD1-4C3F-BD1C-C98C9596463C}" type="slidenum">
              <a:rPr lang="en-US" smtClean="0"/>
              <a:pPr/>
              <a:t>19</a:t>
            </a:fld>
            <a:endParaRPr lang="en-US" dirty="0"/>
          </a:p>
        </p:txBody>
      </p:sp>
      <p:graphicFrame>
        <p:nvGraphicFramePr>
          <p:cNvPr id="4" name="Table 13">
            <a:extLst>
              <a:ext uri="{FF2B5EF4-FFF2-40B4-BE49-F238E27FC236}">
                <a16:creationId xmlns:a16="http://schemas.microsoft.com/office/drawing/2014/main" id="{0C83DB56-2763-47C0-A11B-EB055049DDDA}"/>
              </a:ext>
            </a:extLst>
          </p:cNvPr>
          <p:cNvGraphicFramePr>
            <a:graphicFrameLocks/>
          </p:cNvGraphicFramePr>
          <p:nvPr>
            <p:extLst>
              <p:ext uri="{D42A27DB-BD31-4B8C-83A1-F6EECF244321}">
                <p14:modId xmlns:p14="http://schemas.microsoft.com/office/powerpoint/2010/main" val="2147532292"/>
              </p:ext>
            </p:extLst>
          </p:nvPr>
        </p:nvGraphicFramePr>
        <p:xfrm>
          <a:off x="784617" y="1354153"/>
          <a:ext cx="11081839" cy="5205414"/>
        </p:xfrm>
        <a:graphic>
          <a:graphicData uri="http://schemas.openxmlformats.org/drawingml/2006/table">
            <a:tbl>
              <a:tblPr firstRow="1" bandRow="1">
                <a:tableStyleId>{69012ECD-51FC-41F1-AA8D-1B2483CD663E}</a:tableStyleId>
              </a:tblPr>
              <a:tblGrid>
                <a:gridCol w="1823355">
                  <a:extLst>
                    <a:ext uri="{9D8B030D-6E8A-4147-A177-3AD203B41FA5}">
                      <a16:colId xmlns:a16="http://schemas.microsoft.com/office/drawing/2014/main" val="905765101"/>
                    </a:ext>
                  </a:extLst>
                </a:gridCol>
                <a:gridCol w="4629242">
                  <a:extLst>
                    <a:ext uri="{9D8B030D-6E8A-4147-A177-3AD203B41FA5}">
                      <a16:colId xmlns:a16="http://schemas.microsoft.com/office/drawing/2014/main" val="1661250458"/>
                    </a:ext>
                  </a:extLst>
                </a:gridCol>
                <a:gridCol w="4629242">
                  <a:extLst>
                    <a:ext uri="{9D8B030D-6E8A-4147-A177-3AD203B41FA5}">
                      <a16:colId xmlns:a16="http://schemas.microsoft.com/office/drawing/2014/main" val="192086831"/>
                    </a:ext>
                  </a:extLst>
                </a:gridCol>
              </a:tblGrid>
              <a:tr h="605634">
                <a:tc>
                  <a:txBody>
                    <a:bodyPr/>
                    <a:lstStyle/>
                    <a:p>
                      <a:endParaRPr lang="en-US" cap="all" baseline="0" dirty="0">
                        <a:solidFill>
                          <a:schemeClr val="bg1"/>
                        </a:solidFill>
                        <a:latin typeface="Source Sans Pro" panose="020B0503030403020204" pitchFamily="34" charset="0"/>
                        <a:ea typeface="Source Sans Pro" panose="020B0503030403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cap="all" spc="20" baseline="0" dirty="0">
                          <a:solidFill>
                            <a:schemeClr val="accent1"/>
                          </a:solidFill>
                          <a:latin typeface="+mj-lt"/>
                          <a:ea typeface="Source Sans Pro" panose="020B0503030403020204" pitchFamily="34" charset="0"/>
                        </a:rPr>
                        <a:t>Manual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cap="all" spc="20" baseline="0" dirty="0">
                          <a:solidFill>
                            <a:schemeClr val="accent1"/>
                          </a:solidFill>
                          <a:latin typeface="+mj-lt"/>
                          <a:ea typeface="Source Sans Pro" panose="020B0503030403020204" pitchFamily="34" charset="0"/>
                        </a:rPr>
                        <a:t>Automated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1959773"/>
                  </a:ext>
                </a:extLst>
              </a:tr>
              <a:tr h="2299890">
                <a:tc>
                  <a:txBody>
                    <a:bodyPr/>
                    <a:lstStyle/>
                    <a:p>
                      <a:r>
                        <a:rPr lang="en-US" sz="3200" b="1" cap="all" baseline="0" dirty="0">
                          <a:solidFill>
                            <a:schemeClr val="bg1"/>
                          </a:solidFill>
                          <a:latin typeface="+mj-lt"/>
                          <a:ea typeface="Source Sans Pro" panose="020B0503030403020204" pitchFamily="34" charset="0"/>
                        </a:rPr>
                        <a:t>enter</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2800" dirty="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endParaRPr lang="en-US" sz="2800" dirty="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393204"/>
                  </a:ext>
                </a:extLst>
              </a:tr>
              <a:tr h="2299890">
                <a:tc>
                  <a:txBody>
                    <a:bodyPr/>
                    <a:lstStyle/>
                    <a:p>
                      <a:r>
                        <a:rPr lang="en-US" sz="3200" b="1" cap="all" baseline="0" dirty="0">
                          <a:solidFill>
                            <a:schemeClr val="bg1"/>
                          </a:solidFill>
                          <a:latin typeface="+mj-lt"/>
                          <a:ea typeface="Source Sans Pro" panose="020B0503030403020204" pitchFamily="34" charset="0"/>
                        </a:rPr>
                        <a:t>Retrieve</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2800" dirty="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endParaRPr lang="en-US" sz="2800" dirty="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75594"/>
                  </a:ext>
                </a:extLst>
              </a:tr>
            </a:tbl>
          </a:graphicData>
        </a:graphic>
      </p:graphicFrame>
      <p:pic>
        <p:nvPicPr>
          <p:cNvPr id="10" name="Graphic 9" descr="Enter with solid fill">
            <a:extLst>
              <a:ext uri="{FF2B5EF4-FFF2-40B4-BE49-F238E27FC236}">
                <a16:creationId xmlns:a16="http://schemas.microsoft.com/office/drawing/2014/main" id="{6A45F6AA-8737-4572-8150-1D453A44C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054" y="2677697"/>
            <a:ext cx="1279163" cy="1279163"/>
          </a:xfrm>
          <a:prstGeom prst="rect">
            <a:avLst/>
          </a:prstGeom>
        </p:spPr>
      </p:pic>
      <p:pic>
        <p:nvPicPr>
          <p:cNvPr id="12" name="Graphic 11" descr="Exit with solid fill">
            <a:extLst>
              <a:ext uri="{FF2B5EF4-FFF2-40B4-BE49-F238E27FC236}">
                <a16:creationId xmlns:a16="http://schemas.microsoft.com/office/drawing/2014/main" id="{E31EA736-5D64-4BDE-B1EA-DEC8EEB827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057" y="4970638"/>
            <a:ext cx="1280160" cy="1280160"/>
          </a:xfrm>
          <a:prstGeom prst="rect">
            <a:avLst/>
          </a:prstGeom>
        </p:spPr>
      </p:pic>
      <p:sp>
        <p:nvSpPr>
          <p:cNvPr id="3" name="TextBox 2">
            <a:extLst>
              <a:ext uri="{FF2B5EF4-FFF2-40B4-BE49-F238E27FC236}">
                <a16:creationId xmlns:a16="http://schemas.microsoft.com/office/drawing/2014/main" id="{2239D182-A0F1-4C4C-BC35-32046ED4F943}"/>
              </a:ext>
            </a:extLst>
          </p:cNvPr>
          <p:cNvSpPr txBox="1"/>
          <p:nvPr/>
        </p:nvSpPr>
        <p:spPr>
          <a:xfrm>
            <a:off x="2672542" y="1978974"/>
            <a:ext cx="4506095" cy="2350580"/>
          </a:xfrm>
          <a:prstGeom prst="rect">
            <a:avLst/>
          </a:prstGeom>
          <a:noFill/>
        </p:spPr>
        <p:txBody>
          <a:bodyPr wrap="square" rtlCol="0">
            <a:spAutoFit/>
          </a:bodyPr>
          <a:lstStyle/>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Filling out a form</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Typing information from another source</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Importing spreadsheet into </a:t>
            </a:r>
            <a:r>
              <a:rPr lang="en-US" sz="2400" dirty="0" err="1">
                <a:solidFill>
                  <a:schemeClr val="bg1"/>
                </a:solidFill>
                <a:latin typeface="+mn-lt"/>
                <a:ea typeface="Source Sans Pro" panose="020B0503030403020204" pitchFamily="34" charset="0"/>
              </a:rPr>
              <a:t>PowerBI</a:t>
            </a:r>
            <a:endParaRPr lang="en-US" sz="2400" dirty="0">
              <a:solidFill>
                <a:schemeClr val="bg1"/>
              </a:solidFill>
              <a:latin typeface="+mn-lt"/>
              <a:ea typeface="Source Sans Pro" panose="020B0503030403020204" pitchFamily="34" charset="0"/>
            </a:endParaRPr>
          </a:p>
        </p:txBody>
      </p:sp>
      <p:sp>
        <p:nvSpPr>
          <p:cNvPr id="7" name="TextBox 6">
            <a:extLst>
              <a:ext uri="{FF2B5EF4-FFF2-40B4-BE49-F238E27FC236}">
                <a16:creationId xmlns:a16="http://schemas.microsoft.com/office/drawing/2014/main" id="{4084E299-F397-4F24-9361-4019F00AC29D}"/>
              </a:ext>
            </a:extLst>
          </p:cNvPr>
          <p:cNvSpPr txBox="1"/>
          <p:nvPr/>
        </p:nvSpPr>
        <p:spPr>
          <a:xfrm>
            <a:off x="2672542" y="4252684"/>
            <a:ext cx="4506095" cy="2350580"/>
          </a:xfrm>
          <a:prstGeom prst="rect">
            <a:avLst/>
          </a:prstGeom>
          <a:noFill/>
        </p:spPr>
        <p:txBody>
          <a:bodyPr wrap="square" rtlCol="0">
            <a:spAutoFit/>
          </a:bodyPr>
          <a:lstStyle/>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Exporting SharePoint list to Excel</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Setting up PivotTable</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Exporting data from business system(s)</a:t>
            </a:r>
          </a:p>
        </p:txBody>
      </p:sp>
      <p:sp>
        <p:nvSpPr>
          <p:cNvPr id="8" name="TextBox 7">
            <a:extLst>
              <a:ext uri="{FF2B5EF4-FFF2-40B4-BE49-F238E27FC236}">
                <a16:creationId xmlns:a16="http://schemas.microsoft.com/office/drawing/2014/main" id="{155A610F-E7D4-41E1-B598-0637BF242480}"/>
              </a:ext>
            </a:extLst>
          </p:cNvPr>
          <p:cNvSpPr txBox="1"/>
          <p:nvPr/>
        </p:nvSpPr>
        <p:spPr>
          <a:xfrm>
            <a:off x="7351742" y="2026233"/>
            <a:ext cx="4286797" cy="1425711"/>
          </a:xfrm>
          <a:prstGeom prst="rect">
            <a:avLst/>
          </a:prstGeom>
          <a:noFill/>
        </p:spPr>
        <p:txBody>
          <a:bodyPr wrap="square" rtlCol="0">
            <a:spAutoFit/>
          </a:bodyPr>
          <a:lstStyle/>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Cellular references in Excel</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Business systems integration</a:t>
            </a:r>
          </a:p>
        </p:txBody>
      </p:sp>
      <p:sp>
        <p:nvSpPr>
          <p:cNvPr id="6" name="TextBox 5">
            <a:extLst>
              <a:ext uri="{FF2B5EF4-FFF2-40B4-BE49-F238E27FC236}">
                <a16:creationId xmlns:a16="http://schemas.microsoft.com/office/drawing/2014/main" id="{0B143A06-D873-49CF-85CF-E62F5807BE61}"/>
              </a:ext>
            </a:extLst>
          </p:cNvPr>
          <p:cNvSpPr txBox="1"/>
          <p:nvPr/>
        </p:nvSpPr>
        <p:spPr>
          <a:xfrm>
            <a:off x="7309032" y="4292900"/>
            <a:ext cx="4418195" cy="1425711"/>
          </a:xfrm>
          <a:prstGeom prst="rect">
            <a:avLst/>
          </a:prstGeom>
          <a:noFill/>
        </p:spPr>
        <p:txBody>
          <a:bodyPr wrap="square" rtlCol="0">
            <a:spAutoFit/>
          </a:bodyPr>
          <a:lstStyle/>
          <a:p>
            <a:pPr marL="342900" indent="-342900">
              <a:lnSpc>
                <a:spcPct val="120000"/>
              </a:lnSpc>
              <a:spcAft>
                <a:spcPts val="300"/>
              </a:spcAft>
              <a:buClr>
                <a:schemeClr val="bg1"/>
              </a:buClr>
              <a:buFont typeface="Arial" panose="020B0604020202020204" pitchFamily="34" charset="0"/>
              <a:buChar char="•"/>
            </a:pPr>
            <a:r>
              <a:rPr lang="en-US" sz="2400" dirty="0" err="1">
                <a:solidFill>
                  <a:schemeClr val="bg1"/>
                </a:solidFill>
                <a:latin typeface="+mn-lt"/>
                <a:ea typeface="Source Sans Pro" panose="020B0503030403020204" pitchFamily="34" charset="0"/>
              </a:rPr>
              <a:t>PowerBI</a:t>
            </a:r>
            <a:r>
              <a:rPr lang="en-US" sz="2400" dirty="0">
                <a:solidFill>
                  <a:schemeClr val="bg1"/>
                </a:solidFill>
                <a:latin typeface="+mn-lt"/>
                <a:ea typeface="Source Sans Pro" panose="020B0503030403020204" pitchFamily="34" charset="0"/>
              </a:rPr>
              <a:t> system integration</a:t>
            </a:r>
          </a:p>
          <a:p>
            <a:pPr marL="342900" indent="-342900">
              <a:lnSpc>
                <a:spcPct val="120000"/>
              </a:lnSpc>
              <a:spcAft>
                <a:spcPts val="300"/>
              </a:spcAft>
              <a:buClr>
                <a:schemeClr val="bg1"/>
              </a:buClr>
              <a:buFont typeface="Arial" panose="020B0604020202020204" pitchFamily="34" charset="0"/>
              <a:buChar char="•"/>
            </a:pPr>
            <a:r>
              <a:rPr lang="en-US" sz="2400" dirty="0">
                <a:solidFill>
                  <a:schemeClr val="bg1"/>
                </a:solidFill>
                <a:latin typeface="+mn-lt"/>
                <a:ea typeface="Source Sans Pro" panose="020B0503030403020204" pitchFamily="34" charset="0"/>
              </a:rPr>
              <a:t>Business systems integration</a:t>
            </a:r>
          </a:p>
        </p:txBody>
      </p:sp>
    </p:spTree>
    <p:extLst>
      <p:ext uri="{BB962C8B-B14F-4D97-AF65-F5344CB8AC3E}">
        <p14:creationId xmlns:p14="http://schemas.microsoft.com/office/powerpoint/2010/main" val="176361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BFB8B-D227-9BCE-E27A-1EDA8971FAC8}"/>
              </a:ext>
            </a:extLst>
          </p:cNvPr>
          <p:cNvSpPr>
            <a:spLocks noGrp="1"/>
          </p:cNvSpPr>
          <p:nvPr>
            <p:ph type="title"/>
          </p:nvPr>
        </p:nvSpPr>
        <p:spPr/>
        <p:txBody>
          <a:bodyPr/>
          <a:lstStyle/>
          <a:p>
            <a:r>
              <a:rPr lang="en-US" dirty="0"/>
              <a:t>Presented by</a:t>
            </a:r>
          </a:p>
        </p:txBody>
      </p:sp>
      <p:sp>
        <p:nvSpPr>
          <p:cNvPr id="6" name="Slide Number Placeholder 5">
            <a:extLst>
              <a:ext uri="{FF2B5EF4-FFF2-40B4-BE49-F238E27FC236}">
                <a16:creationId xmlns:a16="http://schemas.microsoft.com/office/drawing/2014/main" id="{ED7D6157-ED01-98C4-4C6B-86514259DE1B}"/>
              </a:ext>
            </a:extLst>
          </p:cNvPr>
          <p:cNvSpPr>
            <a:spLocks noGrp="1"/>
          </p:cNvSpPr>
          <p:nvPr>
            <p:ph type="sldNum" sz="quarter" idx="11"/>
          </p:nvPr>
        </p:nvSpPr>
        <p:spPr/>
        <p:txBody>
          <a:bodyPr/>
          <a:lstStyle/>
          <a:p>
            <a:fld id="{E69E2407-909D-4365-912A-2F4C4C427A14}" type="slidenum">
              <a:rPr lang="en-US" smtClean="0"/>
              <a:pPr/>
              <a:t>2</a:t>
            </a:fld>
            <a:endParaRPr lang="en-US" dirty="0"/>
          </a:p>
        </p:txBody>
      </p:sp>
      <p:pic>
        <p:nvPicPr>
          <p:cNvPr id="8" name="Content Placeholder 7" descr="Picture of presenter. Female presenting with shoulder length light brown hair. She is wearing glasses and a beige jacket">
            <a:extLst>
              <a:ext uri="{FF2B5EF4-FFF2-40B4-BE49-F238E27FC236}">
                <a16:creationId xmlns:a16="http://schemas.microsoft.com/office/drawing/2014/main" id="{404CFE56-F150-A6F3-8699-543973DD797A}"/>
              </a:ext>
            </a:extLst>
          </p:cNvPr>
          <p:cNvPicPr>
            <a:picLocks noGrp="1" noChangeAspect="1"/>
          </p:cNvPicPr>
          <p:nvPr>
            <p:ph sz="quarter" idx="4294967295"/>
          </p:nvPr>
        </p:nvPicPr>
        <p:blipFill>
          <a:blip r:embed="rId3"/>
          <a:stretch>
            <a:fillRect/>
          </a:stretch>
        </p:blipFill>
        <p:spPr>
          <a:xfrm>
            <a:off x="1385454" y="1878806"/>
            <a:ext cx="2513013" cy="3349625"/>
          </a:xfrm>
          <a:prstGeom prst="rect">
            <a:avLst/>
          </a:prstGeom>
        </p:spPr>
      </p:pic>
      <p:sp>
        <p:nvSpPr>
          <p:cNvPr id="3" name="Text Placeholder 2">
            <a:extLst>
              <a:ext uri="{FF2B5EF4-FFF2-40B4-BE49-F238E27FC236}">
                <a16:creationId xmlns:a16="http://schemas.microsoft.com/office/drawing/2014/main" id="{BD4567A2-B4FE-47AA-5F53-2C744BCE74E9}"/>
              </a:ext>
            </a:extLst>
          </p:cNvPr>
          <p:cNvSpPr>
            <a:spLocks noGrp="1"/>
          </p:cNvSpPr>
          <p:nvPr>
            <p:ph sz="quarter" idx="4294967295"/>
          </p:nvPr>
        </p:nvSpPr>
        <p:spPr>
          <a:xfrm>
            <a:off x="4071567" y="2260599"/>
            <a:ext cx="6734979" cy="2586038"/>
          </a:xfrm>
        </p:spPr>
        <p:txBody>
          <a:bodyPr anchor="t">
            <a:normAutofit/>
          </a:bodyPr>
          <a:lstStyle/>
          <a:p>
            <a:pPr marL="0" indent="0">
              <a:lnSpc>
                <a:spcPct val="120000"/>
              </a:lnSpc>
              <a:buNone/>
            </a:pPr>
            <a:r>
              <a:rPr lang="en-US" sz="2667" b="1" dirty="0">
                <a:solidFill>
                  <a:schemeClr val="bg1"/>
                </a:solidFill>
                <a:latin typeface="Avenir Next LT Pro Demi" panose="020B0704020202020204" pitchFamily="34" charset="0"/>
              </a:rPr>
              <a:t>Beth Adams </a:t>
            </a:r>
            <a:r>
              <a:rPr lang="en-US" sz="2667" dirty="0">
                <a:solidFill>
                  <a:schemeClr val="bg1"/>
                </a:solidFill>
                <a:latin typeface="Avenir Next LT Pro Demi" panose="020B0704020202020204" pitchFamily="34" charset="0"/>
              </a:rPr>
              <a:t>- MA, LSSBB</a:t>
            </a:r>
          </a:p>
          <a:p>
            <a:pPr marL="0" indent="0">
              <a:lnSpc>
                <a:spcPct val="120000"/>
              </a:lnSpc>
              <a:buNone/>
            </a:pPr>
            <a:r>
              <a:rPr lang="en-US" sz="2667" dirty="0">
                <a:solidFill>
                  <a:schemeClr val="bg1"/>
                </a:solidFill>
              </a:rPr>
              <a:t>Lean Continuous Improvement Manager</a:t>
            </a:r>
          </a:p>
          <a:p>
            <a:pPr marL="0" indent="0">
              <a:lnSpc>
                <a:spcPct val="120000"/>
              </a:lnSpc>
              <a:buNone/>
            </a:pPr>
            <a:r>
              <a:rPr lang="en-US" sz="2667" dirty="0">
                <a:solidFill>
                  <a:schemeClr val="accent5">
                    <a:lumMod val="20000"/>
                    <a:lumOff val="80000"/>
                  </a:schemeClr>
                </a:solidFill>
                <a:hlinkClick r:id="rId4">
                  <a:extLst>
                    <a:ext uri="{A12FA001-AC4F-418D-AE19-62706E023703}">
                      <ahyp:hlinkClr xmlns:ahyp="http://schemas.microsoft.com/office/drawing/2018/hyperlinkcolor" val="tx"/>
                    </a:ext>
                  </a:extLst>
                </a:hlinkClick>
              </a:rPr>
              <a:t>Elizabeth.Adams@dshs.wa.gov</a:t>
            </a:r>
            <a:endParaRPr lang="en-US" sz="2667" dirty="0">
              <a:solidFill>
                <a:schemeClr val="accent5">
                  <a:lumMod val="20000"/>
                  <a:lumOff val="80000"/>
                </a:schemeClr>
              </a:solidFill>
            </a:endParaRPr>
          </a:p>
          <a:p>
            <a:pPr marL="0" indent="0">
              <a:lnSpc>
                <a:spcPct val="120000"/>
              </a:lnSpc>
              <a:buNone/>
            </a:pPr>
            <a:endParaRPr lang="en-US" sz="2667" dirty="0">
              <a:solidFill>
                <a:schemeClr val="accent5">
                  <a:lumMod val="20000"/>
                  <a:lumOff val="80000"/>
                </a:schemeClr>
              </a:solidFill>
            </a:endParaRPr>
          </a:p>
          <a:p>
            <a:pPr marL="0" indent="0">
              <a:lnSpc>
                <a:spcPct val="120000"/>
              </a:lnSpc>
              <a:buNone/>
            </a:pPr>
            <a:r>
              <a:rPr lang="en-US" sz="2800" i="1" dirty="0">
                <a:solidFill>
                  <a:schemeClr val="bg1"/>
                </a:solidFill>
              </a:rPr>
              <a:t>Pronouns:</a:t>
            </a:r>
            <a:r>
              <a:rPr lang="en-US" sz="2800" dirty="0">
                <a:solidFill>
                  <a:schemeClr val="bg1"/>
                </a:solidFill>
              </a:rPr>
              <a:t> She/Her</a:t>
            </a:r>
          </a:p>
        </p:txBody>
      </p:sp>
    </p:spTree>
    <p:extLst>
      <p:ext uri="{BB962C8B-B14F-4D97-AF65-F5344CB8AC3E}">
        <p14:creationId xmlns:p14="http://schemas.microsoft.com/office/powerpoint/2010/main" val="121192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B04A-0E17-4121-85BB-BAC5F24910CB}"/>
              </a:ext>
            </a:extLst>
          </p:cNvPr>
          <p:cNvSpPr>
            <a:spLocks noGrp="1"/>
          </p:cNvSpPr>
          <p:nvPr>
            <p:ph type="title"/>
          </p:nvPr>
        </p:nvSpPr>
        <p:spPr/>
        <p:txBody>
          <a:bodyPr>
            <a:normAutofit/>
          </a:bodyPr>
          <a:lstStyle/>
          <a:p>
            <a:pPr>
              <a:lnSpc>
                <a:spcPct val="120000"/>
              </a:lnSpc>
              <a:spcAft>
                <a:spcPts val="1800"/>
              </a:spcAft>
            </a:pPr>
            <a:r>
              <a:rPr lang="en-US" sz="5800" dirty="0"/>
              <a:t>- My Data</a:t>
            </a:r>
            <a:br>
              <a:rPr lang="en-US" sz="5800" dirty="0"/>
            </a:br>
            <a:r>
              <a:rPr lang="en-US" sz="5800" dirty="0"/>
              <a:t>- Tools &amp; Platforms</a:t>
            </a:r>
          </a:p>
        </p:txBody>
      </p:sp>
      <p:sp>
        <p:nvSpPr>
          <p:cNvPr id="3" name="Text Placeholder 2">
            <a:extLst>
              <a:ext uri="{FF2B5EF4-FFF2-40B4-BE49-F238E27FC236}">
                <a16:creationId xmlns:a16="http://schemas.microsoft.com/office/drawing/2014/main" id="{611B1A9E-775A-4B9B-9CA2-DD20177E6F6E}"/>
              </a:ext>
            </a:extLst>
          </p:cNvPr>
          <p:cNvSpPr>
            <a:spLocks noGrp="1"/>
          </p:cNvSpPr>
          <p:nvPr>
            <p:ph type="body" idx="1"/>
          </p:nvPr>
        </p:nvSpPr>
        <p:spPr>
          <a:xfrm>
            <a:off x="897775" y="4979834"/>
            <a:ext cx="10058400" cy="1143000"/>
          </a:xfrm>
        </p:spPr>
        <p:txBody>
          <a:bodyPr anchor="t">
            <a:normAutofit/>
          </a:bodyPr>
          <a:lstStyle/>
          <a:p>
            <a:pPr>
              <a:spcAft>
                <a:spcPts val="0"/>
              </a:spcAft>
            </a:pPr>
            <a:r>
              <a:rPr lang="en-US" sz="2800" b="1" dirty="0"/>
              <a:t>Go to workbook</a:t>
            </a:r>
          </a:p>
        </p:txBody>
      </p:sp>
      <p:sp>
        <p:nvSpPr>
          <p:cNvPr id="4" name="Slide Number Placeholder 3">
            <a:extLst>
              <a:ext uri="{FF2B5EF4-FFF2-40B4-BE49-F238E27FC236}">
                <a16:creationId xmlns:a16="http://schemas.microsoft.com/office/drawing/2014/main" id="{CCA5341E-F551-9C9F-F5BF-8ABE298360D0}"/>
              </a:ext>
            </a:extLst>
          </p:cNvPr>
          <p:cNvSpPr>
            <a:spLocks noGrp="1"/>
          </p:cNvSpPr>
          <p:nvPr>
            <p:ph type="sldNum" sz="quarter" idx="11"/>
          </p:nvPr>
        </p:nvSpPr>
        <p:spPr/>
        <p:txBody>
          <a:bodyPr/>
          <a:lstStyle/>
          <a:p>
            <a:fld id="{E69E2407-909D-4365-912A-2F4C4C427A14}" type="slidenum">
              <a:rPr lang="en-US" smtClean="0"/>
              <a:pPr/>
              <a:t>20</a:t>
            </a:fld>
            <a:endParaRPr lang="en-US" dirty="0"/>
          </a:p>
        </p:txBody>
      </p:sp>
    </p:spTree>
    <p:extLst>
      <p:ext uri="{BB962C8B-B14F-4D97-AF65-F5344CB8AC3E}">
        <p14:creationId xmlns:p14="http://schemas.microsoft.com/office/powerpoint/2010/main" val="395984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2CFF6-87CC-471E-9FBD-0BEEFF85D50E}"/>
              </a:ext>
            </a:extLst>
          </p:cNvPr>
          <p:cNvSpPr>
            <a:spLocks noGrp="1"/>
          </p:cNvSpPr>
          <p:nvPr>
            <p:ph type="ctrTitle"/>
          </p:nvPr>
        </p:nvSpPr>
        <p:spPr/>
        <p:txBody>
          <a:bodyPr vert="horz" lIns="91440" tIns="45720" rIns="91440" bIns="45720" rtlCol="0" anchor="b">
            <a:normAutofit fontScale="90000"/>
          </a:bodyPr>
          <a:lstStyle/>
          <a:p>
            <a:pPr>
              <a:lnSpc>
                <a:spcPct val="90000"/>
              </a:lnSpc>
            </a:pPr>
            <a:r>
              <a:rPr lang="en-US" sz="7000" dirty="0"/>
              <a:t>Making Data Visual</a:t>
            </a:r>
          </a:p>
        </p:txBody>
      </p:sp>
      <p:sp>
        <p:nvSpPr>
          <p:cNvPr id="4" name="Text Placeholder 3">
            <a:extLst>
              <a:ext uri="{FF2B5EF4-FFF2-40B4-BE49-F238E27FC236}">
                <a16:creationId xmlns:a16="http://schemas.microsoft.com/office/drawing/2014/main" id="{6E9C4695-9522-1F02-324C-FD6669CB0A3C}"/>
              </a:ext>
            </a:extLst>
          </p:cNvPr>
          <p:cNvSpPr>
            <a:spLocks noGrp="1"/>
          </p:cNvSpPr>
          <p:nvPr>
            <p:ph type="subTitle" idx="1"/>
          </p:nvPr>
        </p:nvSpPr>
        <p:spPr/>
        <p:txBody>
          <a:bodyPr/>
          <a:lstStyle/>
          <a:p>
            <a:pPr marL="0" indent="0">
              <a:buNone/>
            </a:pPr>
            <a:r>
              <a:rPr lang="en-US" dirty="0"/>
              <a:t>Storytelling 101</a:t>
            </a:r>
          </a:p>
        </p:txBody>
      </p:sp>
      <p:pic>
        <p:nvPicPr>
          <p:cNvPr id="5" name="Content Placeholder 4" descr="A picture containing an iguana's face&#10;&#10;">
            <a:extLst>
              <a:ext uri="{FF2B5EF4-FFF2-40B4-BE49-F238E27FC236}">
                <a16:creationId xmlns:a16="http://schemas.microsoft.com/office/drawing/2014/main" id="{987542BC-89A0-41B5-854C-411C3CC40DE1}"/>
              </a:ext>
            </a:extLst>
          </p:cNvPr>
          <p:cNvPicPr>
            <a:picLocks noGrp="1" noChangeAspect="1"/>
          </p:cNvPicPr>
          <p:nvPr>
            <p:ph type="pic" sz="quarter" idx="12"/>
          </p:nvPr>
        </p:nvPicPr>
        <p:blipFill rotWithShape="1">
          <a:blip r:embed="rId3"/>
          <a:srcRect l="9732" r="9732"/>
          <a:stretch/>
        </p:blipFill>
        <p:spPr/>
      </p:pic>
      <p:sp>
        <p:nvSpPr>
          <p:cNvPr id="2" name="Slide Number Placeholder 1">
            <a:extLst>
              <a:ext uri="{FF2B5EF4-FFF2-40B4-BE49-F238E27FC236}">
                <a16:creationId xmlns:a16="http://schemas.microsoft.com/office/drawing/2014/main" id="{81F90CFB-EF4A-42CC-839C-DAF3F5D5A89D}"/>
              </a:ext>
            </a:extLst>
          </p:cNvPr>
          <p:cNvSpPr>
            <a:spLocks noGrp="1"/>
          </p:cNvSpPr>
          <p:nvPr>
            <p:ph type="sldNum" sz="quarter" idx="11"/>
          </p:nvPr>
        </p:nvSpPr>
        <p:spPr/>
        <p:txBody>
          <a:bodyPr/>
          <a:lstStyle/>
          <a:p>
            <a:fld id="{3A98EE3D-8CD1-4C3F-BD1C-C98C9596463C}" type="slidenum">
              <a:rPr lang="en-US" smtClean="0"/>
              <a:pPr/>
              <a:t>21</a:t>
            </a:fld>
            <a:endParaRPr lang="en-US" dirty="0"/>
          </a:p>
        </p:txBody>
      </p:sp>
    </p:spTree>
    <p:extLst>
      <p:ext uri="{BB962C8B-B14F-4D97-AF65-F5344CB8AC3E}">
        <p14:creationId xmlns:p14="http://schemas.microsoft.com/office/powerpoint/2010/main" val="1829057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yellow quotation marks">
            <a:extLst>
              <a:ext uri="{FF2B5EF4-FFF2-40B4-BE49-F238E27FC236}">
                <a16:creationId xmlns:a16="http://schemas.microsoft.com/office/drawing/2014/main" id="{98F05AF5-1EBD-B174-CF15-26BE3C31421F}"/>
              </a:ext>
            </a:extLst>
          </p:cNvPr>
          <p:cNvGrpSpPr/>
          <p:nvPr/>
        </p:nvGrpSpPr>
        <p:grpSpPr>
          <a:xfrm>
            <a:off x="721421" y="1064977"/>
            <a:ext cx="1975114" cy="1970478"/>
            <a:chOff x="721421" y="1344658"/>
            <a:chExt cx="1975114" cy="1970478"/>
          </a:xfrm>
        </p:grpSpPr>
        <p:sp>
          <p:nvSpPr>
            <p:cNvPr id="4" name="Freeform: Shape 3">
              <a:extLst>
                <a:ext uri="{FF2B5EF4-FFF2-40B4-BE49-F238E27FC236}">
                  <a16:creationId xmlns:a16="http://schemas.microsoft.com/office/drawing/2014/main" id="{92E5FE52-ECBE-5677-1759-985CB642F41D}"/>
                </a:ext>
              </a:extLst>
            </p:cNvPr>
            <p:cNvSpPr/>
            <p:nvPr/>
          </p:nvSpPr>
          <p:spPr>
            <a:xfrm>
              <a:off x="1623784" y="1344658"/>
              <a:ext cx="428868" cy="850493"/>
            </a:xfrm>
            <a:custGeom>
              <a:avLst/>
              <a:gdLst>
                <a:gd name="connsiteX0" fmla="*/ 0 w 428868"/>
                <a:gd name="connsiteY0" fmla="*/ 0 h 850493"/>
                <a:gd name="connsiteX1" fmla="*/ 0 w 428868"/>
                <a:gd name="connsiteY1" fmla="*/ 429159 h 850493"/>
                <a:gd name="connsiteX2" fmla="*/ 244861 w 428868"/>
                <a:gd name="connsiteY2" fmla="*/ 429159 h 850493"/>
                <a:gd name="connsiteX3" fmla="*/ 0 w 428868"/>
                <a:gd name="connsiteY3" fmla="*/ 666485 h 850493"/>
                <a:gd name="connsiteX4" fmla="*/ 0 w 428868"/>
                <a:gd name="connsiteY4" fmla="*/ 850493 h 850493"/>
                <a:gd name="connsiteX5" fmla="*/ 428869 w 428868"/>
                <a:gd name="connsiteY5" fmla="*/ 428289 h 850493"/>
                <a:gd name="connsiteX6" fmla="*/ 428869 w 428868"/>
                <a:gd name="connsiteY6" fmla="*/ 428289 h 850493"/>
                <a:gd name="connsiteX7" fmla="*/ 428869 w 428868"/>
                <a:gd name="connsiteY7" fmla="*/ 0 h 8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0493">
                  <a:moveTo>
                    <a:pt x="0" y="0"/>
                  </a:moveTo>
                  <a:lnTo>
                    <a:pt x="0" y="429159"/>
                  </a:lnTo>
                  <a:lnTo>
                    <a:pt x="244861" y="429159"/>
                  </a:lnTo>
                  <a:cubicBezTo>
                    <a:pt x="240790" y="561442"/>
                    <a:pt x="132344" y="666549"/>
                    <a:pt x="0" y="666485"/>
                  </a:cubicBezTo>
                  <a:lnTo>
                    <a:pt x="0" y="850493"/>
                  </a:lnTo>
                  <a:cubicBezTo>
                    <a:pt x="234278" y="850522"/>
                    <a:pt x="425229" y="662542"/>
                    <a:pt x="428869" y="428289"/>
                  </a:cubicBezTo>
                  <a:lnTo>
                    <a:pt x="428869" y="428289"/>
                  </a:lnTo>
                  <a:lnTo>
                    <a:pt x="428869" y="0"/>
                  </a:lnTo>
                  <a:close/>
                </a:path>
              </a:pathLst>
            </a:custGeom>
            <a:solidFill>
              <a:schemeClr val="accent5"/>
            </a:solidFill>
            <a:ln w="2897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D4EA0B1-6680-81DB-DC93-4C0242E3FF3E}"/>
                </a:ext>
              </a:extLst>
            </p:cNvPr>
            <p:cNvSpPr/>
            <p:nvPr/>
          </p:nvSpPr>
          <p:spPr>
            <a:xfrm>
              <a:off x="2267667" y="1344658"/>
              <a:ext cx="428868" cy="850493"/>
            </a:xfrm>
            <a:custGeom>
              <a:avLst/>
              <a:gdLst>
                <a:gd name="connsiteX0" fmla="*/ 0 w 428868"/>
                <a:gd name="connsiteY0" fmla="*/ 0 h 850493"/>
                <a:gd name="connsiteX1" fmla="*/ 0 w 428868"/>
                <a:gd name="connsiteY1" fmla="*/ 429159 h 850493"/>
                <a:gd name="connsiteX2" fmla="*/ 244861 w 428868"/>
                <a:gd name="connsiteY2" fmla="*/ 429159 h 850493"/>
                <a:gd name="connsiteX3" fmla="*/ 0 w 428868"/>
                <a:gd name="connsiteY3" fmla="*/ 666485 h 850493"/>
                <a:gd name="connsiteX4" fmla="*/ 0 w 428868"/>
                <a:gd name="connsiteY4" fmla="*/ 850493 h 850493"/>
                <a:gd name="connsiteX5" fmla="*/ 428869 w 428868"/>
                <a:gd name="connsiteY5" fmla="*/ 428289 h 850493"/>
                <a:gd name="connsiteX6" fmla="*/ 428869 w 428868"/>
                <a:gd name="connsiteY6" fmla="*/ 428289 h 850493"/>
                <a:gd name="connsiteX7" fmla="*/ 428869 w 428868"/>
                <a:gd name="connsiteY7" fmla="*/ 0 h 8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0493">
                  <a:moveTo>
                    <a:pt x="0" y="0"/>
                  </a:moveTo>
                  <a:lnTo>
                    <a:pt x="0" y="429159"/>
                  </a:lnTo>
                  <a:lnTo>
                    <a:pt x="244861" y="429159"/>
                  </a:lnTo>
                  <a:cubicBezTo>
                    <a:pt x="240639" y="561375"/>
                    <a:pt x="132283" y="666396"/>
                    <a:pt x="0" y="666485"/>
                  </a:cubicBezTo>
                  <a:lnTo>
                    <a:pt x="0" y="850493"/>
                  </a:lnTo>
                  <a:cubicBezTo>
                    <a:pt x="234278" y="850522"/>
                    <a:pt x="425229" y="662542"/>
                    <a:pt x="428869" y="428289"/>
                  </a:cubicBezTo>
                  <a:lnTo>
                    <a:pt x="428869" y="428289"/>
                  </a:lnTo>
                  <a:lnTo>
                    <a:pt x="428869" y="0"/>
                  </a:lnTo>
                  <a:close/>
                </a:path>
              </a:pathLst>
            </a:custGeom>
            <a:solidFill>
              <a:schemeClr val="accent5"/>
            </a:solidFill>
            <a:ln w="2897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E21F891-232E-CB66-D4EA-9C008EB5DCDC}"/>
                </a:ext>
              </a:extLst>
            </p:cNvPr>
            <p:cNvSpPr/>
            <p:nvPr/>
          </p:nvSpPr>
          <p:spPr>
            <a:xfrm>
              <a:off x="1365304" y="2463774"/>
              <a:ext cx="428868" cy="851362"/>
            </a:xfrm>
            <a:custGeom>
              <a:avLst/>
              <a:gdLst>
                <a:gd name="connsiteX0" fmla="*/ 428869 w 428868"/>
                <a:gd name="connsiteY0" fmla="*/ 851363 h 851362"/>
                <a:gd name="connsiteX1" fmla="*/ 428869 w 428868"/>
                <a:gd name="connsiteY1" fmla="*/ 422204 h 851362"/>
                <a:gd name="connsiteX2" fmla="*/ 184008 w 428868"/>
                <a:gd name="connsiteY2" fmla="*/ 422204 h 851362"/>
                <a:gd name="connsiteX3" fmla="*/ 428869 w 428868"/>
                <a:gd name="connsiteY3" fmla="*/ 184877 h 851362"/>
                <a:gd name="connsiteX4" fmla="*/ 428869 w 428868"/>
                <a:gd name="connsiteY4" fmla="*/ 0 h 851362"/>
                <a:gd name="connsiteX5" fmla="*/ 0 w 428868"/>
                <a:gd name="connsiteY5" fmla="*/ 422204 h 851362"/>
                <a:gd name="connsiteX6" fmla="*/ 0 w 428868"/>
                <a:gd name="connsiteY6" fmla="*/ 422204 h 851362"/>
                <a:gd name="connsiteX7" fmla="*/ 0 w 428868"/>
                <a:gd name="connsiteY7" fmla="*/ 851363 h 85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1362">
                  <a:moveTo>
                    <a:pt x="428869" y="851363"/>
                  </a:moveTo>
                  <a:lnTo>
                    <a:pt x="428869" y="422204"/>
                  </a:lnTo>
                  <a:lnTo>
                    <a:pt x="184008" y="422204"/>
                  </a:lnTo>
                  <a:cubicBezTo>
                    <a:pt x="188079" y="289921"/>
                    <a:pt x="296525" y="184814"/>
                    <a:pt x="428869" y="184877"/>
                  </a:cubicBezTo>
                  <a:lnTo>
                    <a:pt x="428869" y="0"/>
                  </a:lnTo>
                  <a:cubicBezTo>
                    <a:pt x="194591" y="-29"/>
                    <a:pt x="3640" y="187952"/>
                    <a:pt x="0" y="422204"/>
                  </a:cubicBezTo>
                  <a:lnTo>
                    <a:pt x="0" y="422204"/>
                  </a:lnTo>
                  <a:lnTo>
                    <a:pt x="0" y="851363"/>
                  </a:lnTo>
                  <a:close/>
                </a:path>
              </a:pathLst>
            </a:custGeom>
            <a:solidFill>
              <a:schemeClr val="accent5"/>
            </a:solidFill>
            <a:ln w="2897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E09B3D1-7735-2BDC-59CE-DEB676C8DAE6}"/>
                </a:ext>
              </a:extLst>
            </p:cNvPr>
            <p:cNvSpPr/>
            <p:nvPr/>
          </p:nvSpPr>
          <p:spPr>
            <a:xfrm>
              <a:off x="721421" y="2463774"/>
              <a:ext cx="428868" cy="851362"/>
            </a:xfrm>
            <a:custGeom>
              <a:avLst/>
              <a:gdLst>
                <a:gd name="connsiteX0" fmla="*/ 428869 w 428868"/>
                <a:gd name="connsiteY0" fmla="*/ 851363 h 851362"/>
                <a:gd name="connsiteX1" fmla="*/ 428869 w 428868"/>
                <a:gd name="connsiteY1" fmla="*/ 422204 h 851362"/>
                <a:gd name="connsiteX2" fmla="*/ 184008 w 428868"/>
                <a:gd name="connsiteY2" fmla="*/ 422204 h 851362"/>
                <a:gd name="connsiteX3" fmla="*/ 428869 w 428868"/>
                <a:gd name="connsiteY3" fmla="*/ 184877 h 851362"/>
                <a:gd name="connsiteX4" fmla="*/ 428869 w 428868"/>
                <a:gd name="connsiteY4" fmla="*/ 0 h 851362"/>
                <a:gd name="connsiteX5" fmla="*/ 0 w 428868"/>
                <a:gd name="connsiteY5" fmla="*/ 422204 h 851362"/>
                <a:gd name="connsiteX6" fmla="*/ 0 w 428868"/>
                <a:gd name="connsiteY6" fmla="*/ 422204 h 851362"/>
                <a:gd name="connsiteX7" fmla="*/ 0 w 428868"/>
                <a:gd name="connsiteY7" fmla="*/ 851363 h 85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1362">
                  <a:moveTo>
                    <a:pt x="428869" y="851363"/>
                  </a:moveTo>
                  <a:lnTo>
                    <a:pt x="428869" y="422204"/>
                  </a:lnTo>
                  <a:lnTo>
                    <a:pt x="184008" y="422204"/>
                  </a:lnTo>
                  <a:cubicBezTo>
                    <a:pt x="188230" y="289988"/>
                    <a:pt x="296586" y="184967"/>
                    <a:pt x="428869" y="184877"/>
                  </a:cubicBezTo>
                  <a:lnTo>
                    <a:pt x="428869" y="0"/>
                  </a:lnTo>
                  <a:cubicBezTo>
                    <a:pt x="194591" y="-29"/>
                    <a:pt x="3640" y="187952"/>
                    <a:pt x="0" y="422204"/>
                  </a:cubicBezTo>
                  <a:lnTo>
                    <a:pt x="0" y="422204"/>
                  </a:lnTo>
                  <a:lnTo>
                    <a:pt x="0" y="851363"/>
                  </a:lnTo>
                  <a:close/>
                </a:path>
              </a:pathLst>
            </a:custGeom>
            <a:solidFill>
              <a:schemeClr val="accent5"/>
            </a:solidFill>
            <a:ln w="28972" cap="flat">
              <a:noFill/>
              <a:prstDash val="solid"/>
              <a:miter/>
            </a:ln>
          </p:spPr>
          <p:txBody>
            <a:bodyPr rtlCol="0" anchor="ctr"/>
            <a:lstStyle/>
            <a:p>
              <a:endParaRPr lang="en-US"/>
            </a:p>
          </p:txBody>
        </p:sp>
      </p:grpSp>
      <p:sp>
        <p:nvSpPr>
          <p:cNvPr id="8" name="Title 7">
            <a:extLst>
              <a:ext uri="{FF2B5EF4-FFF2-40B4-BE49-F238E27FC236}">
                <a16:creationId xmlns:a16="http://schemas.microsoft.com/office/drawing/2014/main" id="{EA36CB94-26A6-9102-A30B-8E0937180A47}"/>
              </a:ext>
            </a:extLst>
          </p:cNvPr>
          <p:cNvSpPr>
            <a:spLocks noGrp="1"/>
          </p:cNvSpPr>
          <p:nvPr>
            <p:ph type="title"/>
          </p:nvPr>
        </p:nvSpPr>
        <p:spPr>
          <a:xfrm>
            <a:off x="2426804" y="1996114"/>
            <a:ext cx="9338838" cy="2946417"/>
          </a:xfrm>
        </p:spPr>
        <p:txBody>
          <a:bodyPr anchor="t"/>
          <a:lstStyle/>
          <a:p>
            <a:r>
              <a:rPr lang="en-US" sz="6000" i="1" dirty="0">
                <a:solidFill>
                  <a:schemeClr val="bg1"/>
                </a:solidFill>
                <a:latin typeface="Speak Pro" panose="020B0504020101020102" pitchFamily="34" charset="0"/>
              </a:rPr>
              <a:t>No one ever made a decision because of a number. They need a story. </a:t>
            </a:r>
          </a:p>
        </p:txBody>
      </p:sp>
      <p:sp>
        <p:nvSpPr>
          <p:cNvPr id="9" name="TextBox 8">
            <a:extLst>
              <a:ext uri="{FF2B5EF4-FFF2-40B4-BE49-F238E27FC236}">
                <a16:creationId xmlns:a16="http://schemas.microsoft.com/office/drawing/2014/main" id="{2FE73344-2F41-8486-7181-4C8EE7099D3A}"/>
              </a:ext>
            </a:extLst>
          </p:cNvPr>
          <p:cNvSpPr txBox="1"/>
          <p:nvPr/>
        </p:nvSpPr>
        <p:spPr>
          <a:xfrm>
            <a:off x="2426804" y="5023175"/>
            <a:ext cx="9338838" cy="523220"/>
          </a:xfrm>
          <a:prstGeom prst="rect">
            <a:avLst/>
          </a:prstGeom>
          <a:noFill/>
        </p:spPr>
        <p:txBody>
          <a:bodyPr wrap="square" rtlCol="0">
            <a:spAutoFit/>
          </a:bodyPr>
          <a:lstStyle/>
          <a:p>
            <a:pPr algn="r"/>
            <a:r>
              <a:rPr lang="en-US" sz="2800" dirty="0">
                <a:solidFill>
                  <a:schemeClr val="bg1"/>
                </a:solidFill>
                <a:latin typeface="+mn-lt"/>
              </a:rPr>
              <a:t> - Daniel Kahneman, author</a:t>
            </a:r>
          </a:p>
        </p:txBody>
      </p:sp>
      <p:sp>
        <p:nvSpPr>
          <p:cNvPr id="2" name="Slide Number Placeholder 1">
            <a:extLst>
              <a:ext uri="{FF2B5EF4-FFF2-40B4-BE49-F238E27FC236}">
                <a16:creationId xmlns:a16="http://schemas.microsoft.com/office/drawing/2014/main" id="{3EE7F09B-41D7-3713-11B6-4776318A479A}"/>
              </a:ext>
            </a:extLst>
          </p:cNvPr>
          <p:cNvSpPr>
            <a:spLocks noGrp="1"/>
          </p:cNvSpPr>
          <p:nvPr>
            <p:ph type="sldNum" sz="quarter" idx="11"/>
          </p:nvPr>
        </p:nvSpPr>
        <p:spPr/>
        <p:txBody>
          <a:bodyPr/>
          <a:lstStyle/>
          <a:p>
            <a:fld id="{E69E2407-909D-4365-912A-2F4C4C427A14}" type="slidenum">
              <a:rPr lang="en-US" smtClean="0"/>
              <a:pPr/>
              <a:t>22</a:t>
            </a:fld>
            <a:endParaRPr lang="en-US" dirty="0"/>
          </a:p>
        </p:txBody>
      </p:sp>
    </p:spTree>
    <p:extLst>
      <p:ext uri="{BB962C8B-B14F-4D97-AF65-F5344CB8AC3E}">
        <p14:creationId xmlns:p14="http://schemas.microsoft.com/office/powerpoint/2010/main" val="1120277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12E6-A1CE-41A6-882B-0AAB004410F6}"/>
              </a:ext>
            </a:extLst>
          </p:cNvPr>
          <p:cNvSpPr>
            <a:spLocks noGrp="1"/>
          </p:cNvSpPr>
          <p:nvPr>
            <p:ph type="title"/>
          </p:nvPr>
        </p:nvSpPr>
        <p:spPr/>
        <p:txBody>
          <a:bodyPr/>
          <a:lstStyle/>
          <a:p>
            <a:r>
              <a:rPr lang="en-US" dirty="0"/>
              <a:t>Components</a:t>
            </a:r>
          </a:p>
        </p:txBody>
      </p:sp>
      <p:sp>
        <p:nvSpPr>
          <p:cNvPr id="37" name="Slide Number Placeholder 36">
            <a:extLst>
              <a:ext uri="{FF2B5EF4-FFF2-40B4-BE49-F238E27FC236}">
                <a16:creationId xmlns:a16="http://schemas.microsoft.com/office/drawing/2014/main" id="{86A14414-F87D-45F0-9D6B-8BAEF0DF3C44}"/>
              </a:ext>
            </a:extLst>
          </p:cNvPr>
          <p:cNvSpPr>
            <a:spLocks noGrp="1"/>
          </p:cNvSpPr>
          <p:nvPr>
            <p:ph type="sldNum" sz="quarter" idx="11"/>
          </p:nvPr>
        </p:nvSpPr>
        <p:spPr>
          <a:prstGeom prst="rect">
            <a:avLst/>
          </a:prstGeom>
        </p:spPr>
        <p:txBody>
          <a:bodyPr/>
          <a:lstStyle/>
          <a:p>
            <a:fld id="{3A98EE3D-8CD1-4C3F-BD1C-C98C9596463C}" type="slidenum">
              <a:rPr lang="en-US" smtClean="0"/>
              <a:pPr/>
              <a:t>23</a:t>
            </a:fld>
            <a:endParaRPr lang="en-US" dirty="0"/>
          </a:p>
        </p:txBody>
      </p:sp>
      <p:sp>
        <p:nvSpPr>
          <p:cNvPr id="28" name="Oval 27" descr="Tree frog">
            <a:extLst>
              <a:ext uri="{FF2B5EF4-FFF2-40B4-BE49-F238E27FC236}">
                <a16:creationId xmlns:a16="http://schemas.microsoft.com/office/drawing/2014/main" id="{AA896893-0526-4E3F-8655-1F6DFD4A7BE2}"/>
              </a:ext>
            </a:extLst>
          </p:cNvPr>
          <p:cNvSpPr>
            <a:spLocks noChangeAspect="1"/>
          </p:cNvSpPr>
          <p:nvPr/>
        </p:nvSpPr>
        <p:spPr>
          <a:xfrm>
            <a:off x="2368347" y="1977454"/>
            <a:ext cx="2743200" cy="2743200"/>
          </a:xfrm>
          <a:prstGeom prst="ellipse">
            <a:avLst/>
          </a:prstGeom>
          <a:blipFill>
            <a:blip r:embed="rId3" cstate="screen">
              <a:extLst>
                <a:ext uri="{28A0092B-C50C-407E-A947-70E740481C1C}">
                  <a14:useLocalDpi xmlns:a14="http://schemas.microsoft.com/office/drawing/2010/main"/>
                </a:ext>
              </a:extLst>
            </a:blip>
            <a:stretch>
              <a:fillRect/>
            </a:stretch>
          </a:blipFill>
          <a:ln w="47625">
            <a:solidFill>
              <a:schemeClr val="bg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grpSp>
        <p:nvGrpSpPr>
          <p:cNvPr id="3" name="Group 2">
            <a:extLst>
              <a:ext uri="{FF2B5EF4-FFF2-40B4-BE49-F238E27FC236}">
                <a16:creationId xmlns:a16="http://schemas.microsoft.com/office/drawing/2014/main" id="{EFB238DB-AAE7-3732-807E-576D3A2F14D5}"/>
              </a:ext>
              <a:ext uri="{C183D7F6-B498-43B3-948B-1728B52AA6E4}">
                <adec:decorative xmlns:adec="http://schemas.microsoft.com/office/drawing/2017/decorative" val="1"/>
              </a:ext>
            </a:extLst>
          </p:cNvPr>
          <p:cNvGrpSpPr/>
          <p:nvPr/>
        </p:nvGrpSpPr>
        <p:grpSpPr>
          <a:xfrm>
            <a:off x="5117335" y="843850"/>
            <a:ext cx="1475168" cy="2496036"/>
            <a:chOff x="4867953" y="1328175"/>
            <a:chExt cx="1475168" cy="2496036"/>
          </a:xfrm>
        </p:grpSpPr>
        <p:sp>
          <p:nvSpPr>
            <p:cNvPr id="27" name="Freeform: Shape 26">
              <a:extLst>
                <a:ext uri="{FF2B5EF4-FFF2-40B4-BE49-F238E27FC236}">
                  <a16:creationId xmlns:a16="http://schemas.microsoft.com/office/drawing/2014/main" id="{79608193-FE8D-47C8-8A30-47E9FA42F8C2}"/>
                </a:ext>
                <a:ext uri="{C183D7F6-B498-43B3-948B-1728B52AA6E4}">
                  <adec:decorative xmlns:adec="http://schemas.microsoft.com/office/drawing/2017/decorative" val="1"/>
                </a:ext>
              </a:extLst>
            </p:cNvPr>
            <p:cNvSpPr/>
            <p:nvPr/>
          </p:nvSpPr>
          <p:spPr>
            <a:xfrm rot="19038400">
              <a:off x="4867953" y="2452611"/>
              <a:ext cx="1371600" cy="1371600"/>
            </a:xfrm>
            <a:custGeom>
              <a:avLst/>
              <a:gdLst/>
              <a:ahLst/>
              <a:cxnLst/>
              <a:rect l="0" t="0" r="0" b="0"/>
              <a:pathLst>
                <a:path>
                  <a:moveTo>
                    <a:pt x="0" y="28828"/>
                  </a:moveTo>
                  <a:lnTo>
                    <a:pt x="822815" y="28828"/>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416DADD3-4689-47BA-AE40-8E752069700C}"/>
                </a:ext>
                <a:ext uri="{C183D7F6-B498-43B3-948B-1728B52AA6E4}">
                  <adec:decorative xmlns:adec="http://schemas.microsoft.com/office/drawing/2017/decorative" val="1"/>
                </a:ext>
              </a:extLst>
            </p:cNvPr>
            <p:cNvSpPr/>
            <p:nvPr/>
          </p:nvSpPr>
          <p:spPr>
            <a:xfrm>
              <a:off x="4971521" y="1328175"/>
              <a:ext cx="1371600" cy="13716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olidFill>
              <a:schemeClr val="accent3"/>
            </a:solidFill>
          </p:spPr>
          <p:style>
            <a:lnRef idx="2">
              <a:schemeClr val="lt1">
                <a:hueOff val="0"/>
                <a:satOff val="0"/>
                <a:lumOff val="0"/>
                <a:alphaOff val="0"/>
              </a:schemeClr>
            </a:lnRef>
            <a:fillRef idx="1">
              <a:schemeClr val="accent3">
                <a:hueOff val="2859408"/>
                <a:satOff val="-5712"/>
                <a:lumOff val="196"/>
                <a:alphaOff val="0"/>
              </a:schemeClr>
            </a:fillRef>
            <a:effectRef idx="0">
              <a:schemeClr val="accent3">
                <a:hueOff val="2859408"/>
                <a:satOff val="-5712"/>
                <a:lumOff val="196"/>
                <a:alphaOff val="0"/>
              </a:schemeClr>
            </a:effectRef>
            <a:fontRef idx="minor">
              <a:schemeClr val="lt1"/>
            </a:fontRef>
          </p:style>
          <p:txBody>
            <a:bodyPr spcFirstLastPara="0" vert="horz" wrap="square" lIns="250989" tIns="250989" rIns="250989" bIns="250989" numCol="1" spcCol="1270" anchor="ctr" anchorCtr="0">
              <a:noAutofit/>
            </a:bodyPr>
            <a:lstStyle/>
            <a:p>
              <a:pPr marL="0" lvl="0" indent="0" algn="ctr" defTabSz="1555750">
                <a:lnSpc>
                  <a:spcPct val="90000"/>
                </a:lnSpc>
                <a:spcBef>
                  <a:spcPct val="0"/>
                </a:spcBef>
                <a:spcAft>
                  <a:spcPct val="35000"/>
                </a:spcAft>
                <a:buNone/>
              </a:pPr>
              <a:endParaRPr lang="en-US" sz="3200" kern="1200">
                <a:solidFill>
                  <a:schemeClr val="tx1"/>
                </a:solidFill>
                <a:latin typeface="Avenir Next LT Pro Demi" panose="020B0704020202020204" pitchFamily="34" charset="0"/>
              </a:endParaRPr>
            </a:p>
          </p:txBody>
        </p:sp>
      </p:grpSp>
      <p:sp>
        <p:nvSpPr>
          <p:cNvPr id="30" name="Freeform: Shape 29">
            <a:extLst>
              <a:ext uri="{FF2B5EF4-FFF2-40B4-BE49-F238E27FC236}">
                <a16:creationId xmlns:a16="http://schemas.microsoft.com/office/drawing/2014/main" id="{B2233950-6BC9-4583-884C-CACE6E8C7D6C}"/>
              </a:ext>
            </a:extLst>
          </p:cNvPr>
          <p:cNvSpPr/>
          <p:nvPr/>
        </p:nvSpPr>
        <p:spPr>
          <a:xfrm>
            <a:off x="6824218" y="767650"/>
            <a:ext cx="369011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1955800">
              <a:lnSpc>
                <a:spcPct val="90000"/>
              </a:lnSpc>
              <a:spcBef>
                <a:spcPct val="0"/>
              </a:spcBef>
              <a:spcAft>
                <a:spcPct val="15000"/>
              </a:spcAft>
            </a:pPr>
            <a:r>
              <a:rPr lang="en-US" sz="3200" kern="1200" dirty="0">
                <a:solidFill>
                  <a:schemeClr val="tx2"/>
                </a:solidFill>
                <a:latin typeface="Avenir Next LT Pro Demi" panose="020B0704020202020204" pitchFamily="34" charset="0"/>
              </a:rPr>
              <a:t>Relevant Content</a:t>
            </a:r>
          </a:p>
        </p:txBody>
      </p:sp>
      <p:grpSp>
        <p:nvGrpSpPr>
          <p:cNvPr id="4" name="Group 3">
            <a:extLst>
              <a:ext uri="{FF2B5EF4-FFF2-40B4-BE49-F238E27FC236}">
                <a16:creationId xmlns:a16="http://schemas.microsoft.com/office/drawing/2014/main" id="{3FB38C8C-4CCB-E137-4D35-A154115F2964}"/>
              </a:ext>
              <a:ext uri="{C183D7F6-B498-43B3-948B-1728B52AA6E4}">
                <adec:decorative xmlns:adec="http://schemas.microsoft.com/office/drawing/2017/decorative" val="1"/>
              </a:ext>
            </a:extLst>
          </p:cNvPr>
          <p:cNvGrpSpPr/>
          <p:nvPr/>
        </p:nvGrpSpPr>
        <p:grpSpPr>
          <a:xfrm>
            <a:off x="4853601" y="2695847"/>
            <a:ext cx="2286041" cy="2123822"/>
            <a:chOff x="4604219" y="3180172"/>
            <a:chExt cx="2286041" cy="2123822"/>
          </a:xfrm>
        </p:grpSpPr>
        <p:sp>
          <p:nvSpPr>
            <p:cNvPr id="26" name="Freeform: Shape 25">
              <a:extLst>
                <a:ext uri="{FF2B5EF4-FFF2-40B4-BE49-F238E27FC236}">
                  <a16:creationId xmlns:a16="http://schemas.microsoft.com/office/drawing/2014/main" id="{0F7629BF-161D-4369-94E5-D4887BFAFCD5}"/>
                </a:ext>
                <a:ext uri="{C183D7F6-B498-43B3-948B-1728B52AA6E4}">
                  <adec:decorative xmlns:adec="http://schemas.microsoft.com/office/drawing/2017/decorative" val="1"/>
                </a:ext>
              </a:extLst>
            </p:cNvPr>
            <p:cNvSpPr/>
            <p:nvPr/>
          </p:nvSpPr>
          <p:spPr>
            <a:xfrm>
              <a:off x="4604219" y="3932394"/>
              <a:ext cx="1371600" cy="1371600"/>
            </a:xfrm>
            <a:custGeom>
              <a:avLst/>
              <a:gdLst/>
              <a:ahLst/>
              <a:cxnLst/>
              <a:rect l="0" t="0" r="0" b="0"/>
              <a:pathLst>
                <a:path>
                  <a:moveTo>
                    <a:pt x="0" y="28828"/>
                  </a:moveTo>
                  <a:lnTo>
                    <a:pt x="914439" y="28828"/>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0F2192BA-A636-44ED-8E14-873AF0544943}"/>
                </a:ext>
                <a:ext uri="{C183D7F6-B498-43B3-948B-1728B52AA6E4}">
                  <adec:decorative xmlns:adec="http://schemas.microsoft.com/office/drawing/2017/decorative" val="1"/>
                </a:ext>
              </a:extLst>
            </p:cNvPr>
            <p:cNvSpPr/>
            <p:nvPr/>
          </p:nvSpPr>
          <p:spPr>
            <a:xfrm>
              <a:off x="5518660" y="3180172"/>
              <a:ext cx="1371600" cy="13716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olidFill>
              <a:schemeClr val="accent2"/>
            </a:solidFill>
          </p:spPr>
          <p:style>
            <a:lnRef idx="2">
              <a:schemeClr val="lt1">
                <a:hueOff val="0"/>
                <a:satOff val="0"/>
                <a:lumOff val="0"/>
                <a:alphaOff val="0"/>
              </a:schemeClr>
            </a:lnRef>
            <a:fillRef idx="1">
              <a:schemeClr val="accent3">
                <a:hueOff val="5718815"/>
                <a:satOff val="-11423"/>
                <a:lumOff val="392"/>
                <a:alphaOff val="0"/>
              </a:schemeClr>
            </a:fillRef>
            <a:effectRef idx="0">
              <a:schemeClr val="accent3">
                <a:hueOff val="5718815"/>
                <a:satOff val="-11423"/>
                <a:lumOff val="392"/>
                <a:alphaOff val="0"/>
              </a:schemeClr>
            </a:effectRef>
            <a:fontRef idx="minor">
              <a:schemeClr val="lt1"/>
            </a:fontRef>
          </p:style>
          <p:txBody>
            <a:bodyPr spcFirstLastPara="0" vert="horz" wrap="square" lIns="250989" tIns="250989" rIns="250989" bIns="250989" numCol="1" spcCol="1270" anchor="ctr" anchorCtr="0">
              <a:noAutofit/>
            </a:bodyPr>
            <a:lstStyle/>
            <a:p>
              <a:pPr marL="0" lvl="0" indent="0" algn="ctr" defTabSz="1555750">
                <a:lnSpc>
                  <a:spcPct val="90000"/>
                </a:lnSpc>
                <a:spcBef>
                  <a:spcPct val="0"/>
                </a:spcBef>
                <a:spcAft>
                  <a:spcPct val="35000"/>
                </a:spcAft>
                <a:buNone/>
              </a:pPr>
              <a:endParaRPr lang="en-US" sz="3200" kern="1200">
                <a:solidFill>
                  <a:schemeClr val="tx1"/>
                </a:solidFill>
                <a:latin typeface="Avenir Next LT Pro Demi" panose="020B0704020202020204" pitchFamily="34" charset="0"/>
              </a:endParaRPr>
            </a:p>
          </p:txBody>
        </p:sp>
      </p:grpSp>
      <p:sp>
        <p:nvSpPr>
          <p:cNvPr id="32" name="Freeform: Shape 31">
            <a:extLst>
              <a:ext uri="{FF2B5EF4-FFF2-40B4-BE49-F238E27FC236}">
                <a16:creationId xmlns:a16="http://schemas.microsoft.com/office/drawing/2014/main" id="{557F7215-502D-4941-B7BA-91FE87ED9DC6}"/>
              </a:ext>
              <a:ext uri="{C183D7F6-B498-43B3-948B-1728B52AA6E4}">
                <adec:decorative xmlns:adec="http://schemas.microsoft.com/office/drawing/2017/decorative" val="0"/>
              </a:ext>
            </a:extLst>
          </p:cNvPr>
          <p:cNvSpPr/>
          <p:nvPr/>
        </p:nvSpPr>
        <p:spPr>
          <a:xfrm>
            <a:off x="7340877" y="2695847"/>
            <a:ext cx="369011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1955800">
              <a:lnSpc>
                <a:spcPct val="90000"/>
              </a:lnSpc>
              <a:spcBef>
                <a:spcPct val="0"/>
              </a:spcBef>
              <a:spcAft>
                <a:spcPct val="15000"/>
              </a:spcAft>
            </a:pPr>
            <a:r>
              <a:rPr lang="en-US" sz="3200" kern="1200" dirty="0">
                <a:solidFill>
                  <a:schemeClr val="tx2"/>
                </a:solidFill>
                <a:latin typeface="Avenir Next LT Pro Demi" panose="020B0704020202020204" pitchFamily="34" charset="0"/>
              </a:rPr>
              <a:t>Good Data</a:t>
            </a:r>
          </a:p>
        </p:txBody>
      </p:sp>
      <p:grpSp>
        <p:nvGrpSpPr>
          <p:cNvPr id="5" name="Group 4">
            <a:extLst>
              <a:ext uri="{FF2B5EF4-FFF2-40B4-BE49-F238E27FC236}">
                <a16:creationId xmlns:a16="http://schemas.microsoft.com/office/drawing/2014/main" id="{9FFD16D4-AB11-352A-F4E4-29BDDD06EADF}"/>
              </a:ext>
              <a:ext uri="{C183D7F6-B498-43B3-948B-1728B52AA6E4}">
                <adec:decorative xmlns:adec="http://schemas.microsoft.com/office/drawing/2017/decorative" val="1"/>
              </a:ext>
            </a:extLst>
          </p:cNvPr>
          <p:cNvGrpSpPr/>
          <p:nvPr/>
        </p:nvGrpSpPr>
        <p:grpSpPr>
          <a:xfrm>
            <a:off x="4226383" y="4579648"/>
            <a:ext cx="2396600" cy="1415996"/>
            <a:chOff x="3977001" y="5063973"/>
            <a:chExt cx="2396600" cy="1415996"/>
          </a:xfrm>
        </p:grpSpPr>
        <p:sp>
          <p:nvSpPr>
            <p:cNvPr id="25" name="Freeform: Shape 24">
              <a:extLst>
                <a:ext uri="{FF2B5EF4-FFF2-40B4-BE49-F238E27FC236}">
                  <a16:creationId xmlns:a16="http://schemas.microsoft.com/office/drawing/2014/main" id="{DD1FFF57-65DC-4CB2-ACB9-79244B8C0F92}"/>
                </a:ext>
                <a:ext uri="{C183D7F6-B498-43B3-948B-1728B52AA6E4}">
                  <adec:decorative xmlns:adec="http://schemas.microsoft.com/office/drawing/2017/decorative" val="1"/>
                </a:ext>
              </a:extLst>
            </p:cNvPr>
            <p:cNvSpPr/>
            <p:nvPr/>
          </p:nvSpPr>
          <p:spPr>
            <a:xfrm rot="2561600">
              <a:off x="3977001" y="5063973"/>
              <a:ext cx="1371600" cy="1371600"/>
            </a:xfrm>
            <a:custGeom>
              <a:avLst/>
              <a:gdLst/>
              <a:ahLst/>
              <a:cxnLst/>
              <a:rect l="0" t="0" r="0" b="0"/>
              <a:pathLst>
                <a:path>
                  <a:moveTo>
                    <a:pt x="0" y="28828"/>
                  </a:moveTo>
                  <a:lnTo>
                    <a:pt x="822815" y="28828"/>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Freeform: Shape 32">
              <a:extLst>
                <a:ext uri="{FF2B5EF4-FFF2-40B4-BE49-F238E27FC236}">
                  <a16:creationId xmlns:a16="http://schemas.microsoft.com/office/drawing/2014/main" id="{D0E1C429-B8FE-4204-A090-0B77EBB6E38B}"/>
                </a:ext>
                <a:ext uri="{C183D7F6-B498-43B3-948B-1728B52AA6E4}">
                  <adec:decorative xmlns:adec="http://schemas.microsoft.com/office/drawing/2017/decorative" val="1"/>
                </a:ext>
              </a:extLst>
            </p:cNvPr>
            <p:cNvSpPr/>
            <p:nvPr/>
          </p:nvSpPr>
          <p:spPr>
            <a:xfrm>
              <a:off x="5002001" y="5108369"/>
              <a:ext cx="1371600" cy="13716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olidFill>
              <a:schemeClr val="accent6"/>
            </a:solidFill>
          </p:spPr>
          <p:style>
            <a:lnRef idx="2">
              <a:schemeClr val="lt1">
                <a:hueOff val="0"/>
                <a:satOff val="0"/>
                <a:lumOff val="0"/>
                <a:alphaOff val="0"/>
              </a:schemeClr>
            </a:lnRef>
            <a:fillRef idx="1">
              <a:schemeClr val="accent3">
                <a:hueOff val="8578223"/>
                <a:satOff val="-17135"/>
                <a:lumOff val="588"/>
                <a:alphaOff val="0"/>
              </a:schemeClr>
            </a:fillRef>
            <a:effectRef idx="0">
              <a:schemeClr val="accent3">
                <a:hueOff val="8578223"/>
                <a:satOff val="-17135"/>
                <a:lumOff val="588"/>
                <a:alphaOff val="0"/>
              </a:schemeClr>
            </a:effectRef>
            <a:fontRef idx="minor">
              <a:schemeClr val="lt1"/>
            </a:fontRef>
          </p:style>
          <p:txBody>
            <a:bodyPr spcFirstLastPara="0" vert="horz" wrap="square" lIns="250989" tIns="250989" rIns="250989" bIns="250989" numCol="1" spcCol="1270" anchor="ctr" anchorCtr="0">
              <a:noAutofit/>
            </a:bodyPr>
            <a:lstStyle/>
            <a:p>
              <a:pPr marL="0" lvl="0" indent="0" algn="ctr" defTabSz="1555750">
                <a:lnSpc>
                  <a:spcPct val="90000"/>
                </a:lnSpc>
                <a:spcBef>
                  <a:spcPct val="0"/>
                </a:spcBef>
                <a:spcAft>
                  <a:spcPct val="35000"/>
                </a:spcAft>
                <a:buNone/>
              </a:pPr>
              <a:endParaRPr lang="en-US" sz="3200" kern="1200">
                <a:solidFill>
                  <a:schemeClr val="tx1"/>
                </a:solidFill>
                <a:latin typeface="Avenir Next LT Pro Demi" panose="020B0704020202020204" pitchFamily="34" charset="0"/>
              </a:endParaRPr>
            </a:p>
          </p:txBody>
        </p:sp>
      </p:grpSp>
      <p:sp>
        <p:nvSpPr>
          <p:cNvPr id="34" name="Freeform: Shape 33">
            <a:extLst>
              <a:ext uri="{FF2B5EF4-FFF2-40B4-BE49-F238E27FC236}">
                <a16:creationId xmlns:a16="http://schemas.microsoft.com/office/drawing/2014/main" id="{129AE5E2-F4DA-42D0-B04D-62439B211D59}"/>
              </a:ext>
            </a:extLst>
          </p:cNvPr>
          <p:cNvSpPr/>
          <p:nvPr/>
        </p:nvSpPr>
        <p:spPr>
          <a:xfrm>
            <a:off x="6824218" y="4624044"/>
            <a:ext cx="369011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1955800">
              <a:lnSpc>
                <a:spcPct val="90000"/>
              </a:lnSpc>
              <a:spcBef>
                <a:spcPct val="0"/>
              </a:spcBef>
              <a:spcAft>
                <a:spcPct val="15000"/>
              </a:spcAft>
            </a:pPr>
            <a:r>
              <a:rPr lang="en-US" sz="3200" kern="1200" dirty="0">
                <a:solidFill>
                  <a:schemeClr val="tx2"/>
                </a:solidFill>
                <a:latin typeface="Avenir Next LT Pro Demi" panose="020B0704020202020204" pitchFamily="34" charset="0"/>
              </a:rPr>
              <a:t>Clear Narrative</a:t>
            </a:r>
          </a:p>
        </p:txBody>
      </p:sp>
    </p:spTree>
    <p:extLst>
      <p:ext uri="{BB962C8B-B14F-4D97-AF65-F5344CB8AC3E}">
        <p14:creationId xmlns:p14="http://schemas.microsoft.com/office/powerpoint/2010/main" val="3195235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84F3-9393-4D32-A08A-630B383585BE}"/>
              </a:ext>
            </a:extLst>
          </p:cNvPr>
          <p:cNvSpPr>
            <a:spLocks noGrp="1"/>
          </p:cNvSpPr>
          <p:nvPr>
            <p:ph type="title"/>
          </p:nvPr>
        </p:nvSpPr>
        <p:spPr/>
        <p:txBody>
          <a:bodyPr/>
          <a:lstStyle/>
          <a:p>
            <a:r>
              <a:rPr lang="en-US" dirty="0"/>
              <a:t>Structure</a:t>
            </a:r>
          </a:p>
        </p:txBody>
      </p:sp>
      <p:sp>
        <p:nvSpPr>
          <p:cNvPr id="3" name="Slide Number Placeholder 2">
            <a:extLst>
              <a:ext uri="{FF2B5EF4-FFF2-40B4-BE49-F238E27FC236}">
                <a16:creationId xmlns:a16="http://schemas.microsoft.com/office/drawing/2014/main" id="{5ACF7F4B-7311-4F84-84EE-9DDBA1FB3CAB}"/>
              </a:ext>
            </a:extLst>
          </p:cNvPr>
          <p:cNvSpPr>
            <a:spLocks noGrp="1"/>
          </p:cNvSpPr>
          <p:nvPr>
            <p:ph type="sldNum" sz="quarter" idx="11"/>
          </p:nvPr>
        </p:nvSpPr>
        <p:spPr>
          <a:prstGeom prst="rect">
            <a:avLst/>
          </a:prstGeom>
        </p:spPr>
        <p:txBody>
          <a:bodyPr/>
          <a:lstStyle/>
          <a:p>
            <a:fld id="{3A98EE3D-8CD1-4C3F-BD1C-C98C9596463C}" type="slidenum">
              <a:rPr lang="en-US" smtClean="0"/>
              <a:pPr/>
              <a:t>24</a:t>
            </a:fld>
            <a:endParaRPr lang="en-US" dirty="0"/>
          </a:p>
        </p:txBody>
      </p:sp>
      <p:pic>
        <p:nvPicPr>
          <p:cNvPr id="17" name="Picture 16" descr="A large group of yellow stadium chairs&#10;">
            <a:extLst>
              <a:ext uri="{FF2B5EF4-FFF2-40B4-BE49-F238E27FC236}">
                <a16:creationId xmlns:a16="http://schemas.microsoft.com/office/drawing/2014/main" id="{5FF78AA1-126D-4C2B-83C9-360CCA6E1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57" y="2405728"/>
            <a:ext cx="2560320" cy="2046543"/>
          </a:xfrm>
          <a:prstGeom prst="rect">
            <a:avLst/>
          </a:prstGeom>
          <a:ln>
            <a:solidFill>
              <a:schemeClr val="accent6"/>
            </a:solidFill>
          </a:ln>
        </p:spPr>
      </p:pic>
      <p:sp>
        <p:nvSpPr>
          <p:cNvPr id="7" name="Text Placeholder 11">
            <a:extLst>
              <a:ext uri="{FF2B5EF4-FFF2-40B4-BE49-F238E27FC236}">
                <a16:creationId xmlns:a16="http://schemas.microsoft.com/office/drawing/2014/main" id="{A6489A9B-365E-4210-9812-2CF32FBAE371}"/>
              </a:ext>
            </a:extLst>
          </p:cNvPr>
          <p:cNvSpPr txBox="1">
            <a:spLocks/>
          </p:cNvSpPr>
          <p:nvPr/>
        </p:nvSpPr>
        <p:spPr>
          <a:xfrm>
            <a:off x="753557" y="4543329"/>
            <a:ext cx="2560320" cy="523061"/>
          </a:xfrm>
          <a:prstGeom prst="rect">
            <a:avLst/>
          </a:prstGeom>
          <a:ln>
            <a:noFill/>
          </a:ln>
        </p:spPr>
        <p:txBody>
          <a:bodyPr lIns="0" tIns="0" rIns="0" bIns="0"/>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3000" dirty="0">
                <a:solidFill>
                  <a:schemeClr val="bg1"/>
                </a:solidFill>
              </a:rPr>
              <a:t>TO WHOM</a:t>
            </a:r>
          </a:p>
        </p:txBody>
      </p:sp>
      <p:pic>
        <p:nvPicPr>
          <p:cNvPr id="15" name="Picture 14" descr="A hand holding a magnifying glass; only part of the background image that is clear is in the magnifying glass&#10;">
            <a:extLst>
              <a:ext uri="{FF2B5EF4-FFF2-40B4-BE49-F238E27FC236}">
                <a16:creationId xmlns:a16="http://schemas.microsoft.com/office/drawing/2014/main" id="{40101AA0-6542-48E9-A2B2-40DCFA1787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0239" y="2422738"/>
            <a:ext cx="2560320" cy="2046543"/>
          </a:xfrm>
          <a:prstGeom prst="rect">
            <a:avLst/>
          </a:prstGeom>
          <a:ln>
            <a:solidFill>
              <a:schemeClr val="accent6"/>
            </a:solidFill>
          </a:ln>
        </p:spPr>
      </p:pic>
      <p:sp>
        <p:nvSpPr>
          <p:cNvPr id="5" name="Text Placeholder 6">
            <a:extLst>
              <a:ext uri="{FF2B5EF4-FFF2-40B4-BE49-F238E27FC236}">
                <a16:creationId xmlns:a16="http://schemas.microsoft.com/office/drawing/2014/main" id="{8C3F5A12-5C20-4DE0-8F1A-49ACCAE5BE46}"/>
              </a:ext>
            </a:extLst>
          </p:cNvPr>
          <p:cNvSpPr txBox="1">
            <a:spLocks/>
          </p:cNvSpPr>
          <p:nvPr/>
        </p:nvSpPr>
        <p:spPr>
          <a:xfrm>
            <a:off x="3620239" y="4543329"/>
            <a:ext cx="2560320" cy="523061"/>
          </a:xfrm>
          <a:prstGeom prst="rect">
            <a:avLst/>
          </a:prstGeom>
          <a:ln>
            <a:noFill/>
          </a:ln>
        </p:spPr>
        <p:txBody>
          <a:bodyPr lIns="0" tIns="0" rIns="0" bIns="0"/>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3000" dirty="0">
                <a:solidFill>
                  <a:schemeClr val="bg1"/>
                </a:solidFill>
              </a:rPr>
              <a:t>WHAT</a:t>
            </a:r>
          </a:p>
        </p:txBody>
      </p:sp>
      <p:pic>
        <p:nvPicPr>
          <p:cNvPr id="19" name="Picture 18" descr="A brown owl with yellow eyes, it's head cocked like a curious puppy dog expression">
            <a:extLst>
              <a:ext uri="{FF2B5EF4-FFF2-40B4-BE49-F238E27FC236}">
                <a16:creationId xmlns:a16="http://schemas.microsoft.com/office/drawing/2014/main" id="{8521FC77-2E98-4734-AAE1-95B007C1A6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921" y="2422737"/>
            <a:ext cx="2560320" cy="2046543"/>
          </a:xfrm>
          <a:prstGeom prst="rect">
            <a:avLst/>
          </a:prstGeom>
          <a:ln>
            <a:solidFill>
              <a:schemeClr val="accent6"/>
            </a:solidFill>
          </a:ln>
        </p:spPr>
      </p:pic>
      <p:sp>
        <p:nvSpPr>
          <p:cNvPr id="9" name="Text Placeholder 12">
            <a:extLst>
              <a:ext uri="{FF2B5EF4-FFF2-40B4-BE49-F238E27FC236}">
                <a16:creationId xmlns:a16="http://schemas.microsoft.com/office/drawing/2014/main" id="{AC192602-979E-4BE6-AE61-D40E9C22F0CB}"/>
              </a:ext>
            </a:extLst>
          </p:cNvPr>
          <p:cNvSpPr txBox="1">
            <a:spLocks/>
          </p:cNvSpPr>
          <p:nvPr/>
        </p:nvSpPr>
        <p:spPr>
          <a:xfrm>
            <a:off x="6482079" y="4538955"/>
            <a:ext cx="2560320" cy="523061"/>
          </a:xfrm>
          <a:prstGeom prst="rect">
            <a:avLst/>
          </a:prstGeom>
          <a:ln>
            <a:noFill/>
          </a:ln>
        </p:spPr>
        <p:txBody>
          <a:bodyPr lIns="0" tIns="0" rIns="0" bIns="0"/>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3000" dirty="0">
                <a:solidFill>
                  <a:schemeClr val="bg1"/>
                </a:solidFill>
              </a:rPr>
              <a:t>WHY</a:t>
            </a:r>
          </a:p>
        </p:txBody>
      </p:sp>
      <p:pic>
        <p:nvPicPr>
          <p:cNvPr id="13" name="Picture 12" descr="A picture containing different calendar pages">
            <a:extLst>
              <a:ext uri="{FF2B5EF4-FFF2-40B4-BE49-F238E27FC236}">
                <a16:creationId xmlns:a16="http://schemas.microsoft.com/office/drawing/2014/main" id="{BDD4FE37-FD12-4BCC-9AA0-E8F6EE9239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8761" y="2422737"/>
            <a:ext cx="2560320" cy="2046543"/>
          </a:xfrm>
          <a:prstGeom prst="rect">
            <a:avLst/>
          </a:prstGeom>
          <a:ln>
            <a:solidFill>
              <a:schemeClr val="accent6"/>
            </a:solidFill>
          </a:ln>
        </p:spPr>
      </p:pic>
      <p:sp>
        <p:nvSpPr>
          <p:cNvPr id="11" name="Text Placeholder 13">
            <a:extLst>
              <a:ext uri="{FF2B5EF4-FFF2-40B4-BE49-F238E27FC236}">
                <a16:creationId xmlns:a16="http://schemas.microsoft.com/office/drawing/2014/main" id="{18A09876-1C06-488F-B9B4-09D1012962DA}"/>
              </a:ext>
            </a:extLst>
          </p:cNvPr>
          <p:cNvSpPr txBox="1">
            <a:spLocks/>
          </p:cNvSpPr>
          <p:nvPr/>
        </p:nvSpPr>
        <p:spPr>
          <a:xfrm>
            <a:off x="9348761" y="4538955"/>
            <a:ext cx="2560320" cy="523061"/>
          </a:xfrm>
          <a:prstGeom prst="rect">
            <a:avLst/>
          </a:prstGeom>
          <a:ln>
            <a:noFill/>
          </a:ln>
        </p:spPr>
        <p:txBody>
          <a:bodyPr lIns="0" tIns="0" rIns="0" bIns="0"/>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3000" dirty="0">
                <a:solidFill>
                  <a:schemeClr val="bg1"/>
                </a:solidFill>
              </a:rPr>
              <a:t>HOW OFTEN</a:t>
            </a:r>
          </a:p>
        </p:txBody>
      </p:sp>
    </p:spTree>
    <p:extLst>
      <p:ext uri="{BB962C8B-B14F-4D97-AF65-F5344CB8AC3E}">
        <p14:creationId xmlns:p14="http://schemas.microsoft.com/office/powerpoint/2010/main" val="347561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91C0-7DC0-1179-ECBA-306537805548}"/>
              </a:ext>
            </a:extLst>
          </p:cNvPr>
          <p:cNvSpPr>
            <a:spLocks noGrp="1"/>
          </p:cNvSpPr>
          <p:nvPr>
            <p:ph type="title"/>
          </p:nvPr>
        </p:nvSpPr>
        <p:spPr>
          <a:solidFill>
            <a:srgbClr val="D6DCE5">
              <a:alpha val="0"/>
            </a:srgbClr>
          </a:solidFill>
        </p:spPr>
        <p:txBody>
          <a:bodyPr/>
          <a:lstStyle/>
          <a:p>
            <a:r>
              <a:rPr lang="en-US" dirty="0"/>
              <a:t>Bringing Data to Life</a:t>
            </a:r>
          </a:p>
        </p:txBody>
      </p:sp>
      <p:sp>
        <p:nvSpPr>
          <p:cNvPr id="4" name="Slide Number Placeholder 3">
            <a:extLst>
              <a:ext uri="{FF2B5EF4-FFF2-40B4-BE49-F238E27FC236}">
                <a16:creationId xmlns:a16="http://schemas.microsoft.com/office/drawing/2014/main" id="{5C619DF9-C12F-F2F5-F4BE-3C9526260B1E}"/>
              </a:ext>
            </a:extLst>
          </p:cNvPr>
          <p:cNvSpPr>
            <a:spLocks noGrp="1"/>
          </p:cNvSpPr>
          <p:nvPr>
            <p:ph type="sldNum" sz="quarter" idx="11"/>
          </p:nvPr>
        </p:nvSpPr>
        <p:spPr>
          <a:xfrm>
            <a:off x="11339285" y="343374"/>
            <a:ext cx="852715" cy="667501"/>
          </a:xfrm>
          <a:prstGeom prst="rect">
            <a:avLst/>
          </a:prstGeom>
        </p:spPr>
        <p:txBody>
          <a:bodyPr/>
          <a:lstStyle/>
          <a:p>
            <a:fld id="{3A98EE3D-8CD1-4C3F-BD1C-C98C9596463C}" type="slidenum">
              <a:rPr lang="en-US" smtClean="0"/>
              <a:pPr/>
              <a:t>25</a:t>
            </a:fld>
            <a:endParaRPr lang="en-US" dirty="0"/>
          </a:p>
        </p:txBody>
      </p:sp>
      <p:sp>
        <p:nvSpPr>
          <p:cNvPr id="3" name="Content Placeholder 2">
            <a:extLst>
              <a:ext uri="{FF2B5EF4-FFF2-40B4-BE49-F238E27FC236}">
                <a16:creationId xmlns:a16="http://schemas.microsoft.com/office/drawing/2014/main" id="{2C336B41-B591-980E-A28A-F66074DA0634}"/>
              </a:ext>
            </a:extLst>
          </p:cNvPr>
          <p:cNvSpPr>
            <a:spLocks noGrp="1"/>
          </p:cNvSpPr>
          <p:nvPr>
            <p:ph sz="quarter" idx="12"/>
          </p:nvPr>
        </p:nvSpPr>
        <p:spPr>
          <a:xfrm>
            <a:off x="552451" y="2023268"/>
            <a:ext cx="5403155" cy="4531519"/>
          </a:xfrm>
        </p:spPr>
        <p:txBody>
          <a:bodyPr/>
          <a:lstStyle/>
          <a:p>
            <a:pPr marL="346075" indent="-346075">
              <a:spcAft>
                <a:spcPts val="800"/>
              </a:spcAft>
            </a:pPr>
            <a:r>
              <a:rPr lang="en-US" sz="3200" dirty="0">
                <a:solidFill>
                  <a:schemeClr val="bg1"/>
                </a:solidFill>
              </a:rPr>
              <a:t>People behind the data</a:t>
            </a:r>
          </a:p>
          <a:p>
            <a:pPr marL="346075" indent="-346075">
              <a:spcAft>
                <a:spcPts val="800"/>
              </a:spcAft>
            </a:pPr>
            <a:r>
              <a:rPr lang="en-US" sz="3200" dirty="0">
                <a:solidFill>
                  <a:schemeClr val="bg1"/>
                </a:solidFill>
              </a:rPr>
              <a:t>Be curious</a:t>
            </a:r>
          </a:p>
          <a:p>
            <a:pPr marL="346075" indent="-346075">
              <a:spcAft>
                <a:spcPts val="800"/>
              </a:spcAft>
            </a:pPr>
            <a:r>
              <a:rPr lang="en-US" sz="3200" dirty="0">
                <a:solidFill>
                  <a:schemeClr val="bg1"/>
                </a:solidFill>
              </a:rPr>
              <a:t>Share context</a:t>
            </a:r>
          </a:p>
        </p:txBody>
      </p:sp>
      <p:sp>
        <p:nvSpPr>
          <p:cNvPr id="12" name="TextBox 11">
            <a:extLst>
              <a:ext uri="{FF2B5EF4-FFF2-40B4-BE49-F238E27FC236}">
                <a16:creationId xmlns:a16="http://schemas.microsoft.com/office/drawing/2014/main" id="{536417F6-52F5-5C2F-FDF9-B51C4E6B9849}"/>
              </a:ext>
            </a:extLst>
          </p:cNvPr>
          <p:cNvSpPr txBox="1"/>
          <p:nvPr/>
        </p:nvSpPr>
        <p:spPr>
          <a:xfrm>
            <a:off x="552450" y="4249630"/>
            <a:ext cx="5683946" cy="1826526"/>
          </a:xfrm>
          <a:prstGeom prst="rect">
            <a:avLst/>
          </a:prstGeom>
          <a:solidFill>
            <a:schemeClr val="accent3"/>
          </a:solidFill>
          <a:ln>
            <a:noFill/>
          </a:ln>
        </p:spPr>
        <p:txBody>
          <a:bodyPr wrap="square" lIns="182880" tIns="182880" rIns="182880" bIns="274320" rtlCol="0" anchor="ctr">
            <a:spAutoFit/>
          </a:bodyPr>
          <a:lstStyle/>
          <a:p>
            <a:pPr algn="ctr">
              <a:lnSpc>
                <a:spcPct val="130000"/>
              </a:lnSpc>
            </a:pPr>
            <a:r>
              <a:rPr lang="en-US" sz="3600" dirty="0">
                <a:solidFill>
                  <a:schemeClr val="accent4"/>
                </a:solidFill>
                <a:latin typeface="Segoe UI Semibold" panose="020B0702040204020203" pitchFamily="34" charset="0"/>
                <a:cs typeface="Segoe UI Semibold" panose="020B0702040204020203" pitchFamily="34" charset="0"/>
              </a:rPr>
              <a:t>We should never let </a:t>
            </a:r>
          </a:p>
          <a:p>
            <a:pPr algn="ctr">
              <a:lnSpc>
                <a:spcPct val="130000"/>
              </a:lnSpc>
            </a:pPr>
            <a:r>
              <a:rPr lang="en-US" sz="3600" dirty="0">
                <a:solidFill>
                  <a:schemeClr val="accent4"/>
                </a:solidFill>
                <a:latin typeface="Segoe UI Semibold" panose="020B0702040204020203" pitchFamily="34" charset="0"/>
                <a:cs typeface="Segoe UI Semibold" panose="020B0702040204020203" pitchFamily="34" charset="0"/>
              </a:rPr>
              <a:t>data speak for itself</a:t>
            </a:r>
          </a:p>
        </p:txBody>
      </p:sp>
      <p:pic>
        <p:nvPicPr>
          <p:cNvPr id="6" name="Content Placeholder 5" descr="picture of yellow berries hanging from tree branch against out of focus green background">
            <a:extLst>
              <a:ext uri="{FF2B5EF4-FFF2-40B4-BE49-F238E27FC236}">
                <a16:creationId xmlns:a16="http://schemas.microsoft.com/office/drawing/2014/main" id="{C0518CF3-97AB-7C9E-1885-F126A5CA1B9E}"/>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6442075" y="2023269"/>
            <a:ext cx="5403850" cy="4052887"/>
          </a:xfrm>
          <a:prstGeom prst="rect">
            <a:avLst/>
          </a:prstGeom>
        </p:spPr>
      </p:pic>
    </p:spTree>
    <p:extLst>
      <p:ext uri="{BB962C8B-B14F-4D97-AF65-F5344CB8AC3E}">
        <p14:creationId xmlns:p14="http://schemas.microsoft.com/office/powerpoint/2010/main" val="10551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39352D-182B-8B73-BA32-A90911FF5D3D}"/>
              </a:ext>
            </a:extLst>
          </p:cNvPr>
          <p:cNvSpPr>
            <a:spLocks noGrp="1"/>
          </p:cNvSpPr>
          <p:nvPr>
            <p:ph type="title" idx="4294967295"/>
          </p:nvPr>
        </p:nvSpPr>
        <p:spPr>
          <a:xfrm>
            <a:off x="1706106" y="1544131"/>
            <a:ext cx="8568426" cy="980564"/>
          </a:xfrm>
        </p:spPr>
        <p:txBody>
          <a:bodyPr/>
          <a:lstStyle/>
          <a:p>
            <a:r>
              <a:rPr lang="en-US" dirty="0"/>
              <a:t>Quote 3</a:t>
            </a:r>
          </a:p>
        </p:txBody>
      </p:sp>
      <p:pic>
        <p:nvPicPr>
          <p:cNvPr id="6" name="Picture 5" descr="A quote on a background of space with the words &quot;Maybe stories are just data with a soul&quot; - Brene Brown">
            <a:extLst>
              <a:ext uri="{FF2B5EF4-FFF2-40B4-BE49-F238E27FC236}">
                <a16:creationId xmlns:a16="http://schemas.microsoft.com/office/drawing/2014/main" id="{5A9589C0-4AB8-8859-8F8A-9575947B3E04}"/>
              </a:ext>
            </a:extLst>
          </p:cNvPr>
          <p:cNvPicPr>
            <a:picLocks noChangeAspect="1"/>
          </p:cNvPicPr>
          <p:nvPr/>
        </p:nvPicPr>
        <p:blipFill>
          <a:blip r:embed="rId3"/>
          <a:stretch>
            <a:fillRect/>
          </a:stretch>
        </p:blipFill>
        <p:spPr>
          <a:xfrm>
            <a:off x="808379" y="592100"/>
            <a:ext cx="10086755" cy="5673800"/>
          </a:xfrm>
          <a:prstGeom prst="rect">
            <a:avLst/>
          </a:prstGeom>
          <a:ln>
            <a:solidFill>
              <a:schemeClr val="accent4">
                <a:lumMod val="20000"/>
                <a:lumOff val="80000"/>
              </a:schemeClr>
            </a:solidFill>
          </a:ln>
        </p:spPr>
      </p:pic>
      <p:sp>
        <p:nvSpPr>
          <p:cNvPr id="2" name="Slide Number Placeholder 1">
            <a:extLst>
              <a:ext uri="{FF2B5EF4-FFF2-40B4-BE49-F238E27FC236}">
                <a16:creationId xmlns:a16="http://schemas.microsoft.com/office/drawing/2014/main" id="{256DFB61-63D9-64E8-5D68-011EDB3D79AC}"/>
              </a:ext>
            </a:extLst>
          </p:cNvPr>
          <p:cNvSpPr>
            <a:spLocks noGrp="1"/>
          </p:cNvSpPr>
          <p:nvPr>
            <p:ph type="sldNum" sz="quarter" idx="11"/>
          </p:nvPr>
        </p:nvSpPr>
        <p:spPr/>
        <p:txBody>
          <a:bodyPr/>
          <a:lstStyle/>
          <a:p>
            <a:fld id="{E69E2407-909D-4365-912A-2F4C4C427A14}" type="slidenum">
              <a:rPr lang="en-US" smtClean="0"/>
              <a:pPr/>
              <a:t>26</a:t>
            </a:fld>
            <a:endParaRPr lang="en-US" dirty="0"/>
          </a:p>
        </p:txBody>
      </p:sp>
    </p:spTree>
    <p:extLst>
      <p:ext uri="{BB962C8B-B14F-4D97-AF65-F5344CB8AC3E}">
        <p14:creationId xmlns:p14="http://schemas.microsoft.com/office/powerpoint/2010/main" val="3044126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B04A-0E17-4121-85BB-BAC5F24910CB}"/>
              </a:ext>
            </a:extLst>
          </p:cNvPr>
          <p:cNvSpPr>
            <a:spLocks noGrp="1"/>
          </p:cNvSpPr>
          <p:nvPr>
            <p:ph type="title"/>
          </p:nvPr>
        </p:nvSpPr>
        <p:spPr/>
        <p:txBody>
          <a:bodyPr>
            <a:normAutofit/>
          </a:bodyPr>
          <a:lstStyle/>
          <a:p>
            <a:pPr marL="0"/>
            <a:r>
              <a:rPr lang="en-US" sz="6000" dirty="0"/>
              <a:t>What story do you want to tell? </a:t>
            </a:r>
          </a:p>
        </p:txBody>
      </p:sp>
      <p:sp>
        <p:nvSpPr>
          <p:cNvPr id="3" name="Text Placeholder 2">
            <a:extLst>
              <a:ext uri="{FF2B5EF4-FFF2-40B4-BE49-F238E27FC236}">
                <a16:creationId xmlns:a16="http://schemas.microsoft.com/office/drawing/2014/main" id="{611B1A9E-775A-4B9B-9CA2-DD20177E6F6E}"/>
              </a:ext>
            </a:extLst>
          </p:cNvPr>
          <p:cNvSpPr>
            <a:spLocks noGrp="1"/>
          </p:cNvSpPr>
          <p:nvPr>
            <p:ph type="body" idx="1"/>
          </p:nvPr>
        </p:nvSpPr>
        <p:spPr/>
        <p:txBody>
          <a:bodyPr>
            <a:normAutofit/>
          </a:bodyPr>
          <a:lstStyle/>
          <a:p>
            <a:pPr>
              <a:spcAft>
                <a:spcPts val="0"/>
              </a:spcAft>
            </a:pPr>
            <a:r>
              <a:rPr lang="en-US" sz="2800" b="1" dirty="0"/>
              <a:t>Go to workbook</a:t>
            </a:r>
          </a:p>
        </p:txBody>
      </p:sp>
      <p:sp>
        <p:nvSpPr>
          <p:cNvPr id="4" name="Slide Number Placeholder 3">
            <a:extLst>
              <a:ext uri="{FF2B5EF4-FFF2-40B4-BE49-F238E27FC236}">
                <a16:creationId xmlns:a16="http://schemas.microsoft.com/office/drawing/2014/main" id="{813E2E0E-3711-4C7D-8F56-F76A2FFFEF1A}"/>
              </a:ext>
            </a:extLst>
          </p:cNvPr>
          <p:cNvSpPr>
            <a:spLocks noGrp="1"/>
          </p:cNvSpPr>
          <p:nvPr>
            <p:ph type="sldNum" sz="quarter" idx="11"/>
          </p:nvPr>
        </p:nvSpPr>
        <p:spPr/>
        <p:txBody>
          <a:bodyPr/>
          <a:lstStyle/>
          <a:p>
            <a:fld id="{E69E2407-909D-4365-912A-2F4C4C427A14}" type="slidenum">
              <a:rPr lang="en-US" smtClean="0"/>
              <a:pPr/>
              <a:t>27</a:t>
            </a:fld>
            <a:endParaRPr lang="en-US" dirty="0"/>
          </a:p>
        </p:txBody>
      </p:sp>
    </p:spTree>
    <p:extLst>
      <p:ext uri="{BB962C8B-B14F-4D97-AF65-F5344CB8AC3E}">
        <p14:creationId xmlns:p14="http://schemas.microsoft.com/office/powerpoint/2010/main" val="1758735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F453-89CA-B1D9-0C85-A2C8339C72DA}"/>
              </a:ext>
            </a:extLst>
          </p:cNvPr>
          <p:cNvSpPr>
            <a:spLocks noGrp="1"/>
          </p:cNvSpPr>
          <p:nvPr>
            <p:ph type="ctrTitle"/>
          </p:nvPr>
        </p:nvSpPr>
        <p:spPr/>
        <p:txBody>
          <a:bodyPr anchor="b"/>
          <a:lstStyle/>
          <a:p>
            <a:r>
              <a:rPr lang="en-US" dirty="0"/>
              <a:t>Data Viz Examples</a:t>
            </a:r>
          </a:p>
        </p:txBody>
      </p:sp>
      <p:sp>
        <p:nvSpPr>
          <p:cNvPr id="3" name="Subtitle 2">
            <a:extLst>
              <a:ext uri="{FF2B5EF4-FFF2-40B4-BE49-F238E27FC236}">
                <a16:creationId xmlns:a16="http://schemas.microsoft.com/office/drawing/2014/main" id="{7B798D37-A18B-D0C5-3D0F-1E12B2A50B9B}"/>
              </a:ext>
            </a:extLst>
          </p:cNvPr>
          <p:cNvSpPr>
            <a:spLocks noGrp="1"/>
          </p:cNvSpPr>
          <p:nvPr>
            <p:ph type="subTitle" idx="1"/>
          </p:nvPr>
        </p:nvSpPr>
        <p:spPr>
          <a:xfrm>
            <a:off x="5896280" y="5310733"/>
            <a:ext cx="5443005" cy="1046400"/>
          </a:xfrm>
        </p:spPr>
        <p:txBody>
          <a:bodyPr>
            <a:normAutofit fontScale="92500" lnSpcReduction="10000"/>
          </a:bodyPr>
          <a:lstStyle/>
          <a:p>
            <a:pPr marL="0" indent="0"/>
            <a:r>
              <a:rPr lang="en-US" dirty="0"/>
              <a:t>Visuals you could use to help tell your story</a:t>
            </a:r>
          </a:p>
        </p:txBody>
      </p:sp>
      <p:pic>
        <p:nvPicPr>
          <p:cNvPr id="8" name="Picture Placeholder 7" descr="A collection of charts and graphs">
            <a:extLst>
              <a:ext uri="{FF2B5EF4-FFF2-40B4-BE49-F238E27FC236}">
                <a16:creationId xmlns:a16="http://schemas.microsoft.com/office/drawing/2014/main" id="{13E5613A-C3C7-AD07-58D7-9087C00A6D68}"/>
              </a:ext>
            </a:extLst>
          </p:cNvPr>
          <p:cNvPicPr>
            <a:picLocks noGrp="1" noChangeAspect="1"/>
          </p:cNvPicPr>
          <p:nvPr>
            <p:ph type="pic" sz="quarter" idx="12"/>
          </p:nvPr>
        </p:nvPicPr>
        <p:blipFill>
          <a:blip r:embed="rId2"/>
          <a:srcRect l="4363" r="4363"/>
          <a:stretch>
            <a:fillRect/>
          </a:stretch>
        </p:blipFill>
        <p:spPr>
          <a:xfrm>
            <a:off x="206375" y="571500"/>
            <a:ext cx="5280025" cy="5784850"/>
          </a:xfrm>
          <a:prstGeom prst="rect">
            <a:avLst/>
          </a:prstGeom>
        </p:spPr>
      </p:pic>
      <p:sp>
        <p:nvSpPr>
          <p:cNvPr id="4" name="Slide Number Placeholder 3">
            <a:extLst>
              <a:ext uri="{FF2B5EF4-FFF2-40B4-BE49-F238E27FC236}">
                <a16:creationId xmlns:a16="http://schemas.microsoft.com/office/drawing/2014/main" id="{2CA98C1B-4D1B-4E11-DA0C-BA7B84AC9361}"/>
              </a:ext>
            </a:extLst>
          </p:cNvPr>
          <p:cNvSpPr>
            <a:spLocks noGrp="1"/>
          </p:cNvSpPr>
          <p:nvPr>
            <p:ph type="sldNum" sz="quarter" idx="11"/>
          </p:nvPr>
        </p:nvSpPr>
        <p:spPr/>
        <p:txBody>
          <a:bodyPr/>
          <a:lstStyle/>
          <a:p>
            <a:fld id="{E69E2407-909D-4365-912A-2F4C4C427A14}" type="slidenum">
              <a:rPr lang="en-US" smtClean="0"/>
              <a:pPr/>
              <a:t>28</a:t>
            </a:fld>
            <a:endParaRPr lang="en-US" dirty="0"/>
          </a:p>
        </p:txBody>
      </p:sp>
    </p:spTree>
    <p:extLst>
      <p:ext uri="{BB962C8B-B14F-4D97-AF65-F5344CB8AC3E}">
        <p14:creationId xmlns:p14="http://schemas.microsoft.com/office/powerpoint/2010/main" val="220057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F9C7E7F-BDD2-CB3E-D3E1-5A9BBA523893}"/>
              </a:ext>
            </a:extLst>
          </p:cNvPr>
          <p:cNvSpPr>
            <a:spLocks noGrp="1"/>
          </p:cNvSpPr>
          <p:nvPr>
            <p:ph type="title" idx="4294967295"/>
          </p:nvPr>
        </p:nvSpPr>
        <p:spPr>
          <a:xfrm>
            <a:off x="249238" y="803275"/>
            <a:ext cx="11942762" cy="731838"/>
          </a:xfrm>
        </p:spPr>
        <p:txBody>
          <a:bodyPr lIns="457200" tIns="0" rIns="0" bIns="0" anchor="t">
            <a:noAutofit/>
          </a:bodyPr>
          <a:lstStyle/>
          <a:p>
            <a:pPr marL="61913"/>
            <a:r>
              <a:rPr lang="en-US" sz="5200" dirty="0">
                <a:solidFill>
                  <a:schemeClr val="accent5"/>
                </a:solidFill>
              </a:rPr>
              <a:t>All graphs are charts</a:t>
            </a:r>
          </a:p>
        </p:txBody>
      </p:sp>
      <p:sp>
        <p:nvSpPr>
          <p:cNvPr id="12" name="TextBox 11">
            <a:extLst>
              <a:ext uri="{FF2B5EF4-FFF2-40B4-BE49-F238E27FC236}">
                <a16:creationId xmlns:a16="http://schemas.microsoft.com/office/drawing/2014/main" id="{A6190C4A-767C-2D3C-390E-C1AE3434A61E}"/>
              </a:ext>
            </a:extLst>
          </p:cNvPr>
          <p:cNvSpPr txBox="1"/>
          <p:nvPr/>
        </p:nvSpPr>
        <p:spPr>
          <a:xfrm>
            <a:off x="249382" y="1743735"/>
            <a:ext cx="11942617" cy="800219"/>
          </a:xfrm>
          <a:prstGeom prst="rect">
            <a:avLst/>
          </a:prstGeom>
          <a:solidFill>
            <a:schemeClr val="accent6"/>
          </a:solidFill>
          <a:ln w="76200">
            <a:noFill/>
          </a:ln>
        </p:spPr>
        <p:txBody>
          <a:bodyPr wrap="square" lIns="0" tIns="0" rIns="457200" bIns="0" rtlCol="0" anchor="ctr">
            <a:spAutoFit/>
          </a:bodyPr>
          <a:lstStyle/>
          <a:p>
            <a:pPr marL="515938" lvl="2" algn="r"/>
            <a:r>
              <a:rPr lang="en-US" sz="5200" dirty="0">
                <a:solidFill>
                  <a:schemeClr val="accent4"/>
                </a:solidFill>
                <a:latin typeface="+mj-lt"/>
              </a:rPr>
              <a:t>Not all charts are graphs</a:t>
            </a:r>
          </a:p>
        </p:txBody>
      </p:sp>
      <p:sp>
        <p:nvSpPr>
          <p:cNvPr id="13" name="TextBox 12">
            <a:extLst>
              <a:ext uri="{FF2B5EF4-FFF2-40B4-BE49-F238E27FC236}">
                <a16:creationId xmlns:a16="http://schemas.microsoft.com/office/drawing/2014/main" id="{5D3D81B5-BE7E-7AEE-EF62-0F3AC01F48B2}"/>
              </a:ext>
            </a:extLst>
          </p:cNvPr>
          <p:cNvSpPr txBox="1"/>
          <p:nvPr/>
        </p:nvSpPr>
        <p:spPr>
          <a:xfrm>
            <a:off x="1856508" y="3610563"/>
            <a:ext cx="5631875" cy="2358466"/>
          </a:xfrm>
          <a:prstGeom prst="rect">
            <a:avLst/>
          </a:prstGeom>
          <a:noFill/>
          <a:ln>
            <a:noFill/>
          </a:ln>
        </p:spPr>
        <p:txBody>
          <a:bodyPr wrap="square" rtlCol="0">
            <a:spAutoFit/>
          </a:bodyPr>
          <a:lstStyle/>
          <a:p>
            <a:pPr algn="ctr">
              <a:lnSpc>
                <a:spcPct val="120000"/>
              </a:lnSpc>
            </a:pPr>
            <a:r>
              <a:rPr lang="en-US" sz="4200" dirty="0">
                <a:solidFill>
                  <a:schemeClr val="bg1"/>
                </a:solidFill>
                <a:latin typeface="+mn-lt"/>
                <a:ea typeface="Source Sans Pro" panose="020B0503030403020204" pitchFamily="34" charset="0"/>
              </a:rPr>
              <a:t>Graphs show a mathematical relationship</a:t>
            </a:r>
          </a:p>
        </p:txBody>
      </p:sp>
      <p:graphicFrame>
        <p:nvGraphicFramePr>
          <p:cNvPr id="19" name="Chart 18" descr="basic bar graph with no data or categories displayed">
            <a:extLst>
              <a:ext uri="{FF2B5EF4-FFF2-40B4-BE49-F238E27FC236}">
                <a16:creationId xmlns:a16="http://schemas.microsoft.com/office/drawing/2014/main" id="{C390DE2C-DD59-A794-2870-9BE0685AC1C1}"/>
              </a:ext>
            </a:extLst>
          </p:cNvPr>
          <p:cNvGraphicFramePr/>
          <p:nvPr>
            <p:extLst>
              <p:ext uri="{D42A27DB-BD31-4B8C-83A1-F6EECF244321}">
                <p14:modId xmlns:p14="http://schemas.microsoft.com/office/powerpoint/2010/main" val="2364391590"/>
              </p:ext>
            </p:extLst>
          </p:nvPr>
        </p:nvGraphicFramePr>
        <p:xfrm>
          <a:off x="6982693" y="3722026"/>
          <a:ext cx="3643745" cy="2427197"/>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CF36DB35-0F52-9528-16EB-F57DA9971146}"/>
              </a:ext>
            </a:extLst>
          </p:cNvPr>
          <p:cNvSpPr>
            <a:spLocks noGrp="1"/>
          </p:cNvSpPr>
          <p:nvPr>
            <p:ph type="sldNum" sz="quarter" idx="11"/>
          </p:nvPr>
        </p:nvSpPr>
        <p:spPr>
          <a:prstGeom prst="rect">
            <a:avLst/>
          </a:prstGeom>
        </p:spPr>
        <p:txBody>
          <a:bodyPr/>
          <a:lstStyle/>
          <a:p>
            <a:fld id="{E69E2407-909D-4365-912A-2F4C4C427A14}" type="slidenum">
              <a:rPr lang="en-US" smtClean="0"/>
              <a:pPr/>
              <a:t>29</a:t>
            </a:fld>
            <a:endParaRPr lang="en-US" dirty="0"/>
          </a:p>
        </p:txBody>
      </p:sp>
    </p:spTree>
    <p:extLst>
      <p:ext uri="{BB962C8B-B14F-4D97-AF65-F5344CB8AC3E}">
        <p14:creationId xmlns:p14="http://schemas.microsoft.com/office/powerpoint/2010/main" val="316593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EA98C-F235-ED35-E816-7E52677B411B}"/>
              </a:ext>
            </a:extLst>
          </p:cNvPr>
          <p:cNvSpPr>
            <a:spLocks noGrp="1"/>
          </p:cNvSpPr>
          <p:nvPr>
            <p:ph type="title"/>
          </p:nvPr>
        </p:nvSpPr>
        <p:spPr/>
        <p:txBody>
          <a:bodyPr/>
          <a:lstStyle/>
          <a:p>
            <a:r>
              <a:rPr lang="en-US" dirty="0"/>
              <a:t>When it comes to this topic I</a:t>
            </a:r>
          </a:p>
        </p:txBody>
      </p:sp>
      <p:sp>
        <p:nvSpPr>
          <p:cNvPr id="4" name="Slide Number Placeholder 3">
            <a:extLst>
              <a:ext uri="{FF2B5EF4-FFF2-40B4-BE49-F238E27FC236}">
                <a16:creationId xmlns:a16="http://schemas.microsoft.com/office/drawing/2014/main" id="{EA8F0F61-9907-A50C-04F5-62910413101A}"/>
              </a:ext>
            </a:extLst>
          </p:cNvPr>
          <p:cNvSpPr>
            <a:spLocks noGrp="1"/>
          </p:cNvSpPr>
          <p:nvPr>
            <p:ph type="sldNum" sz="quarter" idx="11"/>
          </p:nvPr>
        </p:nvSpPr>
        <p:spPr>
          <a:xfrm>
            <a:off x="11339285" y="343374"/>
            <a:ext cx="852715" cy="667501"/>
          </a:xfrm>
          <a:prstGeom prst="rect">
            <a:avLst/>
          </a:prstGeom>
        </p:spPr>
        <p:txBody>
          <a:bodyPr/>
          <a:lstStyle/>
          <a:p>
            <a:fld id="{E69E2407-909D-4365-912A-2F4C4C427A14}" type="slidenum">
              <a:rPr lang="en-US" smtClean="0"/>
              <a:pPr/>
              <a:t>3</a:t>
            </a:fld>
            <a:endParaRPr lang="en-US" dirty="0"/>
          </a:p>
        </p:txBody>
      </p:sp>
      <p:sp>
        <p:nvSpPr>
          <p:cNvPr id="2" name="Text Placeholder 1">
            <a:extLst>
              <a:ext uri="{FF2B5EF4-FFF2-40B4-BE49-F238E27FC236}">
                <a16:creationId xmlns:a16="http://schemas.microsoft.com/office/drawing/2014/main" id="{90449C6C-8A84-AB30-2527-567E37DA19A8}"/>
              </a:ext>
            </a:extLst>
          </p:cNvPr>
          <p:cNvSpPr>
            <a:spLocks noGrp="1"/>
          </p:cNvSpPr>
          <p:nvPr>
            <p:ph type="body" idx="4294967295"/>
          </p:nvPr>
        </p:nvSpPr>
        <p:spPr>
          <a:xfrm>
            <a:off x="552912" y="1379912"/>
            <a:ext cx="11334288" cy="5270157"/>
          </a:xfrm>
        </p:spPr>
        <p:txBody>
          <a:bodyPr anchor="t"/>
          <a:lstStyle/>
          <a:p>
            <a:pPr marL="753514" indent="-685783">
              <a:spcBef>
                <a:spcPts val="1400"/>
              </a:spcBef>
              <a:buClr>
                <a:schemeClr val="bg1"/>
              </a:buClr>
              <a:buSzPct val="100000"/>
              <a:buAutoNum type="arabicPeriod"/>
            </a:pPr>
            <a:r>
              <a:rPr lang="en-US" sz="3200" dirty="0">
                <a:solidFill>
                  <a:schemeClr val="bg1"/>
                </a:solidFill>
              </a:rPr>
              <a:t>Don’t even know where to get started</a:t>
            </a:r>
          </a:p>
          <a:p>
            <a:pPr marL="753514" indent="-685783">
              <a:spcBef>
                <a:spcPts val="1400"/>
              </a:spcBef>
              <a:buClr>
                <a:schemeClr val="bg1"/>
              </a:buClr>
              <a:buSzPct val="100000"/>
              <a:buAutoNum type="arabicPeriod"/>
            </a:pPr>
            <a:r>
              <a:rPr lang="en-US" sz="3200" dirty="0">
                <a:solidFill>
                  <a:schemeClr val="bg1"/>
                </a:solidFill>
              </a:rPr>
              <a:t>Know a little bit, but am not confident in my skills</a:t>
            </a:r>
          </a:p>
          <a:p>
            <a:pPr marL="753514" indent="-685783">
              <a:spcBef>
                <a:spcPts val="1400"/>
              </a:spcBef>
              <a:buClr>
                <a:schemeClr val="bg1"/>
              </a:buClr>
              <a:buSzPct val="100000"/>
              <a:buAutoNum type="arabicPeriod"/>
            </a:pPr>
            <a:r>
              <a:rPr lang="en-US" sz="3200" dirty="0">
                <a:solidFill>
                  <a:schemeClr val="bg1"/>
                </a:solidFill>
              </a:rPr>
              <a:t>Confident with chart/graph creation but not sure I’m telling the right story</a:t>
            </a:r>
          </a:p>
          <a:p>
            <a:pPr marL="753514" indent="-685783">
              <a:spcBef>
                <a:spcPts val="1400"/>
              </a:spcBef>
              <a:buClr>
                <a:schemeClr val="bg1"/>
              </a:buClr>
              <a:buSzPct val="100000"/>
              <a:buAutoNum type="arabicPeriod"/>
            </a:pPr>
            <a:r>
              <a:rPr lang="en-US" sz="3200" dirty="0">
                <a:solidFill>
                  <a:schemeClr val="bg1"/>
                </a:solidFill>
              </a:rPr>
              <a:t>Confident with chart/graph creation and telling my story, but could always use a refresher</a:t>
            </a:r>
          </a:p>
          <a:p>
            <a:pPr marL="753514" indent="-685783">
              <a:spcBef>
                <a:spcPts val="1400"/>
              </a:spcBef>
              <a:buClr>
                <a:schemeClr val="bg1"/>
              </a:buClr>
              <a:buSzPct val="100000"/>
              <a:buAutoNum type="arabicPeriod"/>
            </a:pPr>
            <a:r>
              <a:rPr lang="en-US" sz="3200" dirty="0">
                <a:solidFill>
                  <a:schemeClr val="bg1"/>
                </a:solidFill>
              </a:rPr>
              <a:t>Could probably teach this session</a:t>
            </a:r>
          </a:p>
        </p:txBody>
      </p:sp>
    </p:spTree>
    <p:extLst>
      <p:ext uri="{BB962C8B-B14F-4D97-AF65-F5344CB8AC3E}">
        <p14:creationId xmlns:p14="http://schemas.microsoft.com/office/powerpoint/2010/main" val="650358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50A266-3ECE-FE04-1AE5-00361139A823}"/>
              </a:ext>
            </a:extLst>
          </p:cNvPr>
          <p:cNvSpPr>
            <a:spLocks noGrp="1"/>
          </p:cNvSpPr>
          <p:nvPr>
            <p:ph type="title"/>
          </p:nvPr>
        </p:nvSpPr>
        <p:spPr/>
        <p:txBody>
          <a:bodyPr/>
          <a:lstStyle/>
          <a:p>
            <a:r>
              <a:rPr lang="en-US" dirty="0"/>
              <a:t>Pivot Tables</a:t>
            </a:r>
          </a:p>
        </p:txBody>
      </p:sp>
      <p:sp>
        <p:nvSpPr>
          <p:cNvPr id="4" name="Slide Number Placeholder 3">
            <a:extLst>
              <a:ext uri="{FF2B5EF4-FFF2-40B4-BE49-F238E27FC236}">
                <a16:creationId xmlns:a16="http://schemas.microsoft.com/office/drawing/2014/main" id="{CD571A9F-420D-F11B-CF2F-5BF50D291A3A}"/>
              </a:ext>
            </a:extLst>
          </p:cNvPr>
          <p:cNvSpPr>
            <a:spLocks noGrp="1"/>
          </p:cNvSpPr>
          <p:nvPr>
            <p:ph type="sldNum" sz="quarter" idx="11"/>
          </p:nvPr>
        </p:nvSpPr>
        <p:spPr>
          <a:prstGeom prst="rect">
            <a:avLst/>
          </a:prstGeom>
        </p:spPr>
        <p:txBody>
          <a:bodyPr/>
          <a:lstStyle/>
          <a:p>
            <a:fld id="{E69E2407-909D-4365-912A-2F4C4C427A14}" type="slidenum">
              <a:rPr lang="en-US" smtClean="0"/>
              <a:pPr/>
              <a:t>30</a:t>
            </a:fld>
            <a:endParaRPr lang="en-US" dirty="0"/>
          </a:p>
        </p:txBody>
      </p:sp>
      <p:sp>
        <p:nvSpPr>
          <p:cNvPr id="2" name="Text Placeholder 1">
            <a:extLst>
              <a:ext uri="{FF2B5EF4-FFF2-40B4-BE49-F238E27FC236}">
                <a16:creationId xmlns:a16="http://schemas.microsoft.com/office/drawing/2014/main" id="{CF288069-8D51-140F-C38A-2E911FAB95F3}"/>
              </a:ext>
            </a:extLst>
          </p:cNvPr>
          <p:cNvSpPr>
            <a:spLocks noGrp="1"/>
          </p:cNvSpPr>
          <p:nvPr>
            <p:ph type="body" sz="quarter" idx="12"/>
          </p:nvPr>
        </p:nvSpPr>
        <p:spPr/>
        <p:txBody>
          <a:bodyPr/>
          <a:lstStyle/>
          <a:p>
            <a:r>
              <a:rPr lang="en-US" dirty="0"/>
              <a:t>NO</a:t>
            </a:r>
          </a:p>
        </p:txBody>
      </p:sp>
      <p:pic>
        <p:nvPicPr>
          <p:cNvPr id="16" name="Graphic 15" descr="Crying face with solid fill with solid fill">
            <a:extLst>
              <a:ext uri="{FF2B5EF4-FFF2-40B4-BE49-F238E27FC236}">
                <a16:creationId xmlns:a16="http://schemas.microsoft.com/office/drawing/2014/main" id="{3F290EA8-D8DE-8398-C9DA-19524C912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415" y="3429000"/>
            <a:ext cx="1828800" cy="1828800"/>
          </a:xfrm>
          <a:prstGeom prst="rect">
            <a:avLst/>
          </a:prstGeom>
        </p:spPr>
      </p:pic>
      <p:sp>
        <p:nvSpPr>
          <p:cNvPr id="7" name="Text Placeholder 6">
            <a:extLst>
              <a:ext uri="{FF2B5EF4-FFF2-40B4-BE49-F238E27FC236}">
                <a16:creationId xmlns:a16="http://schemas.microsoft.com/office/drawing/2014/main" id="{CC4D6BA0-F833-5208-AFF9-F4268F6FDDBE}"/>
              </a:ext>
            </a:extLst>
          </p:cNvPr>
          <p:cNvSpPr>
            <a:spLocks noGrp="1"/>
          </p:cNvSpPr>
          <p:nvPr>
            <p:ph sz="quarter" idx="14"/>
          </p:nvPr>
        </p:nvSpPr>
        <p:spPr>
          <a:xfrm>
            <a:off x="2826323" y="2378760"/>
            <a:ext cx="2838450" cy="4176027"/>
          </a:xfrm>
        </p:spPr>
        <p:txBody>
          <a:bodyPr>
            <a:normAutofit/>
          </a:bodyPr>
          <a:lstStyle/>
          <a:p>
            <a:pPr marL="346075" lvl="2" indent="-346075">
              <a:buFont typeface="Arial" panose="020B0604020202020204" pitchFamily="34" charset="0"/>
              <a:buChar char="•"/>
            </a:pPr>
            <a:r>
              <a:rPr lang="en-US" sz="3200" dirty="0">
                <a:solidFill>
                  <a:schemeClr val="bg1"/>
                </a:solidFill>
              </a:rPr>
              <a:t>Histogram</a:t>
            </a:r>
          </a:p>
          <a:p>
            <a:pPr marL="346075" lvl="2" indent="-346075">
              <a:buFont typeface="Arial" panose="020B0604020202020204" pitchFamily="34" charset="0"/>
              <a:buChar char="•"/>
            </a:pPr>
            <a:r>
              <a:rPr lang="en-US" sz="3200" dirty="0">
                <a:solidFill>
                  <a:schemeClr val="bg1"/>
                </a:solidFill>
              </a:rPr>
              <a:t>Pareto</a:t>
            </a:r>
          </a:p>
          <a:p>
            <a:pPr marL="346075" lvl="2" indent="-346075">
              <a:buFont typeface="Arial" panose="020B0604020202020204" pitchFamily="34" charset="0"/>
              <a:buChar char="•"/>
            </a:pPr>
            <a:r>
              <a:rPr lang="en-US" sz="3200" dirty="0">
                <a:solidFill>
                  <a:schemeClr val="bg1"/>
                </a:solidFill>
              </a:rPr>
              <a:t>Funnel</a:t>
            </a:r>
          </a:p>
          <a:p>
            <a:pPr marL="346075" lvl="2" indent="-346075">
              <a:buFont typeface="Arial" panose="020B0604020202020204" pitchFamily="34" charset="0"/>
              <a:buChar char="•"/>
            </a:pPr>
            <a:r>
              <a:rPr lang="en-US" sz="3200" dirty="0">
                <a:solidFill>
                  <a:schemeClr val="bg1"/>
                </a:solidFill>
              </a:rPr>
              <a:t>Scatter</a:t>
            </a:r>
            <a:endParaRPr lang="en-US" sz="3200" dirty="0"/>
          </a:p>
          <a:p>
            <a:pPr marL="346075" lvl="2" indent="-346075">
              <a:buFont typeface="Arial" panose="020B0604020202020204" pitchFamily="34" charset="0"/>
              <a:buChar char="•"/>
            </a:pPr>
            <a:r>
              <a:rPr lang="en-US" sz="3200" dirty="0">
                <a:solidFill>
                  <a:schemeClr val="bg1"/>
                </a:solidFill>
              </a:rPr>
              <a:t>Bubble</a:t>
            </a:r>
          </a:p>
          <a:p>
            <a:pPr marL="346075" lvl="2" indent="-346075">
              <a:buFont typeface="Arial" panose="020B0604020202020204" pitchFamily="34" charset="0"/>
              <a:buChar char="•"/>
            </a:pPr>
            <a:r>
              <a:rPr lang="en-US" sz="3200" dirty="0">
                <a:solidFill>
                  <a:schemeClr val="bg1"/>
                </a:solidFill>
              </a:rPr>
              <a:t>Sunburst</a:t>
            </a:r>
          </a:p>
          <a:p>
            <a:pPr marL="346075" lvl="2" indent="-346075">
              <a:buFont typeface="Arial" panose="020B0604020202020204" pitchFamily="34" charset="0"/>
              <a:buChar char="•"/>
            </a:pPr>
            <a:r>
              <a:rPr lang="en-US" sz="3200" dirty="0" err="1">
                <a:solidFill>
                  <a:schemeClr val="bg1"/>
                </a:solidFill>
              </a:rPr>
              <a:t>Treemap</a:t>
            </a:r>
            <a:endParaRPr lang="en-US" sz="3200" dirty="0">
              <a:solidFill>
                <a:schemeClr val="bg1"/>
              </a:solidFill>
            </a:endParaRPr>
          </a:p>
        </p:txBody>
      </p:sp>
      <p:sp>
        <p:nvSpPr>
          <p:cNvPr id="3" name="Text Placeholder 2">
            <a:extLst>
              <a:ext uri="{FF2B5EF4-FFF2-40B4-BE49-F238E27FC236}">
                <a16:creationId xmlns:a16="http://schemas.microsoft.com/office/drawing/2014/main" id="{0D30DD77-A53A-6B0B-F9D6-F62615459A5E}"/>
              </a:ext>
            </a:extLst>
          </p:cNvPr>
          <p:cNvSpPr>
            <a:spLocks noGrp="1"/>
          </p:cNvSpPr>
          <p:nvPr>
            <p:ph type="body" sz="quarter" idx="13"/>
          </p:nvPr>
        </p:nvSpPr>
        <p:spPr/>
        <p:txBody>
          <a:bodyPr/>
          <a:lstStyle/>
          <a:p>
            <a:r>
              <a:rPr lang="en-US" dirty="0"/>
              <a:t>YES</a:t>
            </a:r>
          </a:p>
        </p:txBody>
      </p:sp>
      <p:pic>
        <p:nvPicPr>
          <p:cNvPr id="22" name="Graphic 21" descr="Grinning face with solid fill with solid fill">
            <a:extLst>
              <a:ext uri="{FF2B5EF4-FFF2-40B4-BE49-F238E27FC236}">
                <a16:creationId xmlns:a16="http://schemas.microsoft.com/office/drawing/2014/main" id="{2F767BAD-EF11-8FE4-5BE0-6088B55892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5461" y="3429000"/>
            <a:ext cx="1828800" cy="1828800"/>
          </a:xfrm>
          <a:prstGeom prst="rect">
            <a:avLst/>
          </a:prstGeom>
        </p:spPr>
      </p:pic>
      <p:sp>
        <p:nvSpPr>
          <p:cNvPr id="8" name="Text Placeholder 7">
            <a:extLst>
              <a:ext uri="{FF2B5EF4-FFF2-40B4-BE49-F238E27FC236}">
                <a16:creationId xmlns:a16="http://schemas.microsoft.com/office/drawing/2014/main" id="{90A571AC-874D-E2F1-91F3-AD525006C84F}"/>
              </a:ext>
            </a:extLst>
          </p:cNvPr>
          <p:cNvSpPr>
            <a:spLocks noGrp="1"/>
          </p:cNvSpPr>
          <p:nvPr>
            <p:ph sz="quarter" idx="15"/>
          </p:nvPr>
        </p:nvSpPr>
        <p:spPr>
          <a:xfrm>
            <a:off x="9407236" y="2403822"/>
            <a:ext cx="2524031" cy="4176027"/>
          </a:xfrm>
        </p:spPr>
        <p:txBody>
          <a:bodyPr>
            <a:normAutofit/>
          </a:bodyPr>
          <a:lstStyle/>
          <a:p>
            <a:pPr marL="346075" indent="-346075"/>
            <a:r>
              <a:rPr lang="en-US" sz="3200" dirty="0"/>
              <a:t>Area</a:t>
            </a:r>
          </a:p>
          <a:p>
            <a:pPr marL="346075" indent="-346075"/>
            <a:r>
              <a:rPr lang="en-US" sz="3200" dirty="0"/>
              <a:t>Bar</a:t>
            </a:r>
          </a:p>
          <a:p>
            <a:pPr marL="346075" indent="-346075"/>
            <a:r>
              <a:rPr lang="en-US" sz="3200" dirty="0"/>
              <a:t>Column</a:t>
            </a:r>
          </a:p>
          <a:p>
            <a:pPr marL="346075" indent="-346075"/>
            <a:r>
              <a:rPr lang="en-US" sz="3200" dirty="0"/>
              <a:t>Line</a:t>
            </a:r>
          </a:p>
          <a:p>
            <a:pPr marL="346075" indent="-346075"/>
            <a:r>
              <a:rPr lang="en-US" sz="3200" dirty="0"/>
              <a:t>Pie</a:t>
            </a:r>
          </a:p>
          <a:p>
            <a:pPr marL="346075" indent="-346075"/>
            <a:r>
              <a:rPr lang="en-US" sz="3200" dirty="0"/>
              <a:t>Radar</a:t>
            </a:r>
          </a:p>
        </p:txBody>
      </p:sp>
    </p:spTree>
    <p:extLst>
      <p:ext uri="{BB962C8B-B14F-4D97-AF65-F5344CB8AC3E}">
        <p14:creationId xmlns:p14="http://schemas.microsoft.com/office/powerpoint/2010/main" val="1578101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76FF-E708-CC12-B054-1D5003C12613}"/>
              </a:ext>
            </a:extLst>
          </p:cNvPr>
          <p:cNvSpPr>
            <a:spLocks noGrp="1"/>
          </p:cNvSpPr>
          <p:nvPr>
            <p:ph type="title"/>
          </p:nvPr>
        </p:nvSpPr>
        <p:spPr/>
        <p:txBody>
          <a:bodyPr/>
          <a:lstStyle/>
          <a:p>
            <a:r>
              <a:rPr lang="en-US" dirty="0"/>
              <a:t>Axes/Axis</a:t>
            </a:r>
          </a:p>
        </p:txBody>
      </p:sp>
      <p:sp>
        <p:nvSpPr>
          <p:cNvPr id="3" name="Slide Number Placeholder 2">
            <a:extLst>
              <a:ext uri="{FF2B5EF4-FFF2-40B4-BE49-F238E27FC236}">
                <a16:creationId xmlns:a16="http://schemas.microsoft.com/office/drawing/2014/main" id="{0087D8A9-7059-7F5F-C251-D35C5117AC7F}"/>
              </a:ext>
            </a:extLst>
          </p:cNvPr>
          <p:cNvSpPr>
            <a:spLocks noGrp="1"/>
          </p:cNvSpPr>
          <p:nvPr>
            <p:ph type="sldNum" sz="quarter" idx="11"/>
          </p:nvPr>
        </p:nvSpPr>
        <p:spPr/>
        <p:txBody>
          <a:bodyPr/>
          <a:lstStyle/>
          <a:p>
            <a:fld id="{E69E2407-909D-4365-912A-2F4C4C427A14}" type="slidenum">
              <a:rPr lang="en-US" smtClean="0"/>
              <a:pPr/>
              <a:t>31</a:t>
            </a:fld>
            <a:endParaRPr lang="en-US" dirty="0"/>
          </a:p>
        </p:txBody>
      </p:sp>
      <p:pic>
        <p:nvPicPr>
          <p:cNvPr id="4" name="Picture 3" descr="group of different types of axes for chopping wood">
            <a:extLst>
              <a:ext uri="{FF2B5EF4-FFF2-40B4-BE49-F238E27FC236}">
                <a16:creationId xmlns:a16="http://schemas.microsoft.com/office/drawing/2014/main" id="{1C885492-A1DC-3E12-5BC2-4AFCF69C1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774" y="1678467"/>
            <a:ext cx="9522777" cy="4480948"/>
          </a:xfrm>
          <a:prstGeom prst="rect">
            <a:avLst/>
          </a:prstGeom>
        </p:spPr>
      </p:pic>
      <p:pic>
        <p:nvPicPr>
          <p:cNvPr id="5" name="Picture 4" descr="image of a blank graph, with an x and y axis">
            <a:extLst>
              <a:ext uri="{FF2B5EF4-FFF2-40B4-BE49-F238E27FC236}">
                <a16:creationId xmlns:a16="http://schemas.microsoft.com/office/drawing/2014/main" id="{10D9128B-05EC-E0C1-122C-0BEBF85C90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0284" y="1991038"/>
            <a:ext cx="8035224" cy="4517528"/>
          </a:xfrm>
          <a:prstGeom prst="rect">
            <a:avLst/>
          </a:prstGeom>
        </p:spPr>
      </p:pic>
      <p:pic>
        <p:nvPicPr>
          <p:cNvPr id="6" name="Content Placeholder 5" descr="black and white picture of a person laying down pointing at a 90 degree angle&#10;">
            <a:extLst>
              <a:ext uri="{FF2B5EF4-FFF2-40B4-BE49-F238E27FC236}">
                <a16:creationId xmlns:a16="http://schemas.microsoft.com/office/drawing/2014/main" id="{CA7AE74E-EE78-3DCD-CE15-6A8FA0C78B9B}"/>
              </a:ext>
            </a:extLst>
          </p:cNvPr>
          <p:cNvPicPr>
            <a:picLocks noChangeAspect="1"/>
          </p:cNvPicPr>
          <p:nvPr/>
        </p:nvPicPr>
        <p:blipFill>
          <a:blip r:embed="rId5"/>
          <a:stretch>
            <a:fillRect/>
          </a:stretch>
        </p:blipFill>
        <p:spPr>
          <a:xfrm>
            <a:off x="3795743" y="2489942"/>
            <a:ext cx="6279835" cy="3068089"/>
          </a:xfrm>
          <a:prstGeom prst="rect">
            <a:avLst/>
          </a:prstGeom>
        </p:spPr>
      </p:pic>
      <p:sp>
        <p:nvSpPr>
          <p:cNvPr id="7" name="TextBox 6">
            <a:extLst>
              <a:ext uri="{FF2B5EF4-FFF2-40B4-BE49-F238E27FC236}">
                <a16:creationId xmlns:a16="http://schemas.microsoft.com/office/drawing/2014/main" id="{517E501C-9F14-599F-CA6E-78C2542C2887}"/>
              </a:ext>
            </a:extLst>
          </p:cNvPr>
          <p:cNvSpPr txBox="1"/>
          <p:nvPr/>
        </p:nvSpPr>
        <p:spPr>
          <a:xfrm>
            <a:off x="1351226" y="5846843"/>
            <a:ext cx="6279835" cy="707886"/>
          </a:xfrm>
          <a:prstGeom prst="rect">
            <a:avLst/>
          </a:prstGeom>
          <a:solidFill>
            <a:schemeClr val="bg1"/>
          </a:solidFill>
        </p:spPr>
        <p:txBody>
          <a:bodyPr wrap="square" rtlCol="0">
            <a:spAutoFit/>
          </a:bodyPr>
          <a:lstStyle/>
          <a:p>
            <a:pPr algn="ctr"/>
            <a:r>
              <a:rPr lang="en-US" sz="4000" b="1" dirty="0">
                <a:solidFill>
                  <a:schemeClr val="accent4"/>
                </a:solidFill>
              </a:rPr>
              <a:t>Lay down to rela</a:t>
            </a:r>
            <a:r>
              <a:rPr lang="en-US" sz="4000" b="1" u="sng" dirty="0">
                <a:solidFill>
                  <a:schemeClr val="accent2">
                    <a:lumMod val="75000"/>
                  </a:schemeClr>
                </a:solidFill>
              </a:rPr>
              <a:t>x</a:t>
            </a:r>
          </a:p>
        </p:txBody>
      </p:sp>
      <p:sp>
        <p:nvSpPr>
          <p:cNvPr id="8" name="TextBox 7">
            <a:extLst>
              <a:ext uri="{FF2B5EF4-FFF2-40B4-BE49-F238E27FC236}">
                <a16:creationId xmlns:a16="http://schemas.microsoft.com/office/drawing/2014/main" id="{61548630-B885-6296-7105-7A9DAD16D371}"/>
              </a:ext>
            </a:extLst>
          </p:cNvPr>
          <p:cNvSpPr txBox="1"/>
          <p:nvPr/>
        </p:nvSpPr>
        <p:spPr>
          <a:xfrm>
            <a:off x="878774" y="2310810"/>
            <a:ext cx="2545081" cy="1938992"/>
          </a:xfrm>
          <a:prstGeom prst="rect">
            <a:avLst/>
          </a:prstGeom>
          <a:solidFill>
            <a:schemeClr val="bg1"/>
          </a:solidFill>
        </p:spPr>
        <p:txBody>
          <a:bodyPr wrap="square" rtlCol="0">
            <a:spAutoFit/>
          </a:bodyPr>
          <a:lstStyle/>
          <a:p>
            <a:pPr algn="r"/>
            <a:r>
              <a:rPr lang="en-US" sz="4000" b="1" dirty="0">
                <a:solidFill>
                  <a:schemeClr val="accent4"/>
                </a:solidFill>
              </a:rPr>
              <a:t>Reach up to the sk</a:t>
            </a:r>
            <a:r>
              <a:rPr lang="en-US" sz="4000" b="1" u="sng" dirty="0">
                <a:solidFill>
                  <a:schemeClr val="accent2">
                    <a:lumMod val="75000"/>
                  </a:schemeClr>
                </a:solidFill>
              </a:rPr>
              <a:t>y</a:t>
            </a:r>
          </a:p>
        </p:txBody>
      </p:sp>
    </p:spTree>
    <p:extLst>
      <p:ext uri="{BB962C8B-B14F-4D97-AF65-F5344CB8AC3E}">
        <p14:creationId xmlns:p14="http://schemas.microsoft.com/office/powerpoint/2010/main" val="6315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A34A-11E3-8212-5D1A-9A0BA2EC99A1}"/>
              </a:ext>
            </a:extLst>
          </p:cNvPr>
          <p:cNvSpPr>
            <a:spLocks noGrp="1"/>
          </p:cNvSpPr>
          <p:nvPr>
            <p:ph type="title"/>
          </p:nvPr>
        </p:nvSpPr>
        <p:spPr/>
        <p:txBody>
          <a:bodyPr/>
          <a:lstStyle/>
          <a:p>
            <a:r>
              <a:rPr lang="en-US" dirty="0"/>
              <a:t>Which one?</a:t>
            </a:r>
          </a:p>
        </p:txBody>
      </p:sp>
      <p:sp>
        <p:nvSpPr>
          <p:cNvPr id="11" name="Slide Number Placeholder 10">
            <a:extLst>
              <a:ext uri="{FF2B5EF4-FFF2-40B4-BE49-F238E27FC236}">
                <a16:creationId xmlns:a16="http://schemas.microsoft.com/office/drawing/2014/main" id="{94862F9A-9C23-675B-C80B-D99DB3BC5737}"/>
              </a:ext>
            </a:extLst>
          </p:cNvPr>
          <p:cNvSpPr>
            <a:spLocks noGrp="1"/>
          </p:cNvSpPr>
          <p:nvPr>
            <p:ph type="sldNum" sz="quarter" idx="11"/>
          </p:nvPr>
        </p:nvSpPr>
        <p:spPr/>
        <p:txBody>
          <a:bodyPr/>
          <a:lstStyle/>
          <a:p>
            <a:fld id="{E69E2407-909D-4365-912A-2F4C4C427A14}" type="slidenum">
              <a:rPr lang="en-US" smtClean="0"/>
              <a:pPr/>
              <a:t>32</a:t>
            </a:fld>
            <a:endParaRPr lang="en-US" dirty="0"/>
          </a:p>
        </p:txBody>
      </p:sp>
      <p:pic>
        <p:nvPicPr>
          <p:cNvPr id="3" name="Picture 2" descr="Chart, pie chart&#10;">
            <a:extLst>
              <a:ext uri="{FF2B5EF4-FFF2-40B4-BE49-F238E27FC236}">
                <a16:creationId xmlns:a16="http://schemas.microsoft.com/office/drawing/2014/main" id="{6BC47E55-DFD0-62BF-48A0-8B1BCD15D6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204" y="2695946"/>
            <a:ext cx="1860605" cy="1828800"/>
          </a:xfrm>
          <a:prstGeom prst="rect">
            <a:avLst/>
          </a:prstGeom>
          <a:solidFill>
            <a:schemeClr val="bg1"/>
          </a:solidFill>
          <a:ln w="76200">
            <a:solidFill>
              <a:schemeClr val="bg1"/>
            </a:solidFill>
          </a:ln>
        </p:spPr>
      </p:pic>
      <p:sp>
        <p:nvSpPr>
          <p:cNvPr id="4" name="Text Placeholder 11">
            <a:extLst>
              <a:ext uri="{FF2B5EF4-FFF2-40B4-BE49-F238E27FC236}">
                <a16:creationId xmlns:a16="http://schemas.microsoft.com/office/drawing/2014/main" id="{73F72E4C-E362-B685-F1FF-BE9F9BCE1412}"/>
              </a:ext>
            </a:extLst>
          </p:cNvPr>
          <p:cNvSpPr txBox="1">
            <a:spLocks/>
          </p:cNvSpPr>
          <p:nvPr/>
        </p:nvSpPr>
        <p:spPr>
          <a:xfrm>
            <a:off x="361907" y="4688613"/>
            <a:ext cx="2743200" cy="457200"/>
          </a:xfrm>
          <a:prstGeom prst="rect">
            <a:avLst/>
          </a:prstGeom>
          <a:ln>
            <a:noFill/>
          </a:ln>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dirty="0">
                <a:solidFill>
                  <a:schemeClr val="bg1"/>
                </a:solidFill>
                <a:latin typeface="+mn-lt"/>
              </a:rPr>
              <a:t>COMPOSITION</a:t>
            </a:r>
          </a:p>
        </p:txBody>
      </p:sp>
      <p:pic>
        <p:nvPicPr>
          <p:cNvPr id="5" name="Picture 4" descr="bar chart">
            <a:extLst>
              <a:ext uri="{FF2B5EF4-FFF2-40B4-BE49-F238E27FC236}">
                <a16:creationId xmlns:a16="http://schemas.microsoft.com/office/drawing/2014/main" id="{4ECC7499-9570-BE4E-0634-30F25C4469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5188" y="2695946"/>
            <a:ext cx="2133600" cy="1828800"/>
          </a:xfrm>
          <a:prstGeom prst="rect">
            <a:avLst/>
          </a:prstGeom>
          <a:solidFill>
            <a:schemeClr val="bg1"/>
          </a:solidFill>
          <a:ln w="76200">
            <a:solidFill>
              <a:schemeClr val="bg1"/>
            </a:solidFill>
          </a:ln>
        </p:spPr>
      </p:pic>
      <p:sp>
        <p:nvSpPr>
          <p:cNvPr id="6" name="Text Placeholder 12">
            <a:extLst>
              <a:ext uri="{FF2B5EF4-FFF2-40B4-BE49-F238E27FC236}">
                <a16:creationId xmlns:a16="http://schemas.microsoft.com/office/drawing/2014/main" id="{E80F2607-3E6F-DABF-7A12-92076EB2077E}"/>
              </a:ext>
            </a:extLst>
          </p:cNvPr>
          <p:cNvSpPr txBox="1">
            <a:spLocks/>
          </p:cNvSpPr>
          <p:nvPr/>
        </p:nvSpPr>
        <p:spPr>
          <a:xfrm>
            <a:off x="3372569" y="4688613"/>
            <a:ext cx="2743200" cy="457200"/>
          </a:xfrm>
          <a:prstGeom prst="rect">
            <a:avLst/>
          </a:prstGeom>
          <a:ln>
            <a:noFill/>
          </a:ln>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dirty="0">
                <a:solidFill>
                  <a:schemeClr val="bg1"/>
                </a:solidFill>
                <a:latin typeface="+mn-lt"/>
              </a:rPr>
              <a:t>COMPARISON</a:t>
            </a:r>
          </a:p>
        </p:txBody>
      </p:sp>
      <p:pic>
        <p:nvPicPr>
          <p:cNvPr id="7" name="Picture 6" descr="clustered bar chart">
            <a:extLst>
              <a:ext uri="{FF2B5EF4-FFF2-40B4-BE49-F238E27FC236}">
                <a16:creationId xmlns:a16="http://schemas.microsoft.com/office/drawing/2014/main" id="{C3F7975C-72A2-8F5F-AB95-31260AF3ED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0167" y="2695946"/>
            <a:ext cx="2029327" cy="1828800"/>
          </a:xfrm>
          <a:prstGeom prst="rect">
            <a:avLst/>
          </a:prstGeom>
          <a:solidFill>
            <a:schemeClr val="bg1"/>
          </a:solidFill>
          <a:ln w="76200">
            <a:solidFill>
              <a:schemeClr val="bg1"/>
            </a:solidFill>
          </a:ln>
        </p:spPr>
      </p:pic>
      <p:sp>
        <p:nvSpPr>
          <p:cNvPr id="8" name="Text Placeholder 6">
            <a:extLst>
              <a:ext uri="{FF2B5EF4-FFF2-40B4-BE49-F238E27FC236}">
                <a16:creationId xmlns:a16="http://schemas.microsoft.com/office/drawing/2014/main" id="{C12C9475-9AA5-E5B2-1099-C1B0653A9FBD}"/>
              </a:ext>
            </a:extLst>
          </p:cNvPr>
          <p:cNvSpPr txBox="1">
            <a:spLocks/>
          </p:cNvSpPr>
          <p:nvPr/>
        </p:nvSpPr>
        <p:spPr>
          <a:xfrm>
            <a:off x="6383231" y="4688613"/>
            <a:ext cx="2743200" cy="457200"/>
          </a:xfrm>
          <a:prstGeom prst="rect">
            <a:avLst/>
          </a:prstGeom>
          <a:ln>
            <a:noFill/>
          </a:ln>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dirty="0">
                <a:solidFill>
                  <a:schemeClr val="bg1"/>
                </a:solidFill>
                <a:latin typeface="+mn-lt"/>
              </a:rPr>
              <a:t>RELATIONSHIP</a:t>
            </a:r>
          </a:p>
        </p:txBody>
      </p:sp>
      <p:pic>
        <p:nvPicPr>
          <p:cNvPr id="9" name="Picture 8" descr="Histogram">
            <a:extLst>
              <a:ext uri="{FF2B5EF4-FFF2-40B4-BE49-F238E27FC236}">
                <a16:creationId xmlns:a16="http://schemas.microsoft.com/office/drawing/2014/main" id="{E012B32F-0E9B-7067-82BF-4D6F8B7D07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40873" y="2667565"/>
            <a:ext cx="1994302" cy="1828800"/>
          </a:xfrm>
          <a:prstGeom prst="rect">
            <a:avLst/>
          </a:prstGeom>
          <a:solidFill>
            <a:schemeClr val="bg1"/>
          </a:solidFill>
          <a:ln w="76200">
            <a:solidFill>
              <a:schemeClr val="bg1"/>
            </a:solidFill>
          </a:ln>
        </p:spPr>
      </p:pic>
      <p:sp>
        <p:nvSpPr>
          <p:cNvPr id="10" name="Text Placeholder 13">
            <a:extLst>
              <a:ext uri="{FF2B5EF4-FFF2-40B4-BE49-F238E27FC236}">
                <a16:creationId xmlns:a16="http://schemas.microsoft.com/office/drawing/2014/main" id="{FF314E49-5305-CF67-B45E-179AF8E88FAC}"/>
              </a:ext>
            </a:extLst>
          </p:cNvPr>
          <p:cNvSpPr txBox="1">
            <a:spLocks/>
          </p:cNvSpPr>
          <p:nvPr/>
        </p:nvSpPr>
        <p:spPr>
          <a:xfrm>
            <a:off x="9393893" y="4688613"/>
            <a:ext cx="2743200" cy="457200"/>
          </a:xfrm>
          <a:prstGeom prst="rect">
            <a:avLst/>
          </a:prstGeom>
          <a:ln>
            <a:noFill/>
          </a:ln>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accent1">
                    <a:lumMod val="50000"/>
                  </a:schemeClr>
                </a:solidFill>
                <a:latin typeface="Source Sans Pro" panose="020B0503030403020204" pitchFamily="34" charset="0"/>
                <a:ea typeface="Source Sans Pro" panose="020B0503030403020204" pitchFamily="34" charset="0"/>
                <a:cs typeface="+mn-cs"/>
              </a:defRPr>
            </a:lvl1pPr>
            <a:lvl2pPr marL="461963" indent="-182563"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2pPr>
            <a:lvl3pPr marL="747713" indent="-182563" algn="l" defTabSz="914400" rtl="0" eaLnBrk="1" latinLnBrk="0" hangingPunct="1">
              <a:lnSpc>
                <a:spcPct val="100000"/>
              </a:lnSpc>
              <a:spcBef>
                <a:spcPts val="200"/>
              </a:spcBef>
              <a:spcAft>
                <a:spcPts val="400"/>
              </a:spcAft>
              <a:buClrTx/>
              <a:buFont typeface="Source Sans Pro" panose="020B0503030403020204" pitchFamily="34" charset="0"/>
              <a:buChar char="−"/>
              <a:defRPr sz="2400" kern="1200">
                <a:solidFill>
                  <a:schemeClr val="accent1">
                    <a:lumMod val="50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2">
                    <a:lumMod val="50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dirty="0">
                <a:solidFill>
                  <a:schemeClr val="bg1"/>
                </a:solidFill>
                <a:latin typeface="+mn-lt"/>
              </a:rPr>
              <a:t>DISTRIBUTION</a:t>
            </a:r>
          </a:p>
        </p:txBody>
      </p:sp>
    </p:spTree>
    <p:extLst>
      <p:ext uri="{BB962C8B-B14F-4D97-AF65-F5344CB8AC3E}">
        <p14:creationId xmlns:p14="http://schemas.microsoft.com/office/powerpoint/2010/main" val="2502142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7BD6BC-0B1A-BBA3-1F87-8B3866FBD01C}"/>
              </a:ext>
            </a:extLst>
          </p:cNvPr>
          <p:cNvSpPr>
            <a:spLocks noGrp="1"/>
          </p:cNvSpPr>
          <p:nvPr>
            <p:ph type="title"/>
          </p:nvPr>
        </p:nvSpPr>
        <p:spPr/>
        <p:txBody>
          <a:bodyPr/>
          <a:lstStyle/>
          <a:p>
            <a:r>
              <a:rPr lang="en-US" dirty="0"/>
              <a:t>Composition: Pie Charts</a:t>
            </a:r>
          </a:p>
        </p:txBody>
      </p:sp>
      <p:sp>
        <p:nvSpPr>
          <p:cNvPr id="2" name="Slide Number Placeholder 1">
            <a:extLst>
              <a:ext uri="{FF2B5EF4-FFF2-40B4-BE49-F238E27FC236}">
                <a16:creationId xmlns:a16="http://schemas.microsoft.com/office/drawing/2014/main" id="{3D301BC3-4516-ED3F-2F9A-648E35919A7A}"/>
              </a:ext>
            </a:extLst>
          </p:cNvPr>
          <p:cNvSpPr>
            <a:spLocks noGrp="1"/>
          </p:cNvSpPr>
          <p:nvPr>
            <p:ph type="sldNum" sz="quarter" idx="11"/>
          </p:nvPr>
        </p:nvSpPr>
        <p:spPr>
          <a:xfrm>
            <a:off x="11339285" y="343374"/>
            <a:ext cx="852715" cy="667501"/>
          </a:xfrm>
        </p:spPr>
        <p:txBody>
          <a:bodyPr/>
          <a:lstStyle/>
          <a:p>
            <a:fld id="{E69E2407-909D-4365-912A-2F4C4C427A14}" type="slidenum">
              <a:rPr lang="en-US" smtClean="0"/>
              <a:pPr/>
              <a:t>33</a:t>
            </a:fld>
            <a:endParaRPr lang="en-US" dirty="0"/>
          </a:p>
        </p:txBody>
      </p:sp>
      <p:pic>
        <p:nvPicPr>
          <p:cNvPr id="6" name="Content Placeholder 7" descr="Two pie charts comparing cause of death in Washington state and one for Thurston county. data is not relevant and is intended to show how pie charts show a composition of a given population&#10;&#10;">
            <a:extLst>
              <a:ext uri="{FF2B5EF4-FFF2-40B4-BE49-F238E27FC236}">
                <a16:creationId xmlns:a16="http://schemas.microsoft.com/office/drawing/2014/main" id="{1F994DB3-8E31-D3B6-D9B9-70E378E10FBE}"/>
              </a:ext>
            </a:extLst>
          </p:cNvPr>
          <p:cNvPicPr>
            <a:picLocks noChangeAspect="1"/>
          </p:cNvPicPr>
          <p:nvPr/>
        </p:nvPicPr>
        <p:blipFill rotWithShape="1">
          <a:blip r:embed="rId3"/>
          <a:stretch/>
        </p:blipFill>
        <p:spPr>
          <a:xfrm>
            <a:off x="782781" y="1469507"/>
            <a:ext cx="10626437" cy="4791505"/>
          </a:xfrm>
          <a:prstGeom prst="rect">
            <a:avLst/>
          </a:prstGeom>
        </p:spPr>
      </p:pic>
    </p:spTree>
    <p:extLst>
      <p:ext uri="{BB962C8B-B14F-4D97-AF65-F5344CB8AC3E}">
        <p14:creationId xmlns:p14="http://schemas.microsoft.com/office/powerpoint/2010/main" val="2563577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F7B0C-5105-A6D6-E8E4-F7DF56FDB470}"/>
              </a:ext>
            </a:extLst>
          </p:cNvPr>
          <p:cNvSpPr>
            <a:spLocks noGrp="1"/>
          </p:cNvSpPr>
          <p:nvPr>
            <p:ph type="title"/>
          </p:nvPr>
        </p:nvSpPr>
        <p:spPr/>
        <p:txBody>
          <a:bodyPr/>
          <a:lstStyle/>
          <a:p>
            <a:r>
              <a:rPr lang="en-US" dirty="0"/>
              <a:t>Pie Charts</a:t>
            </a:r>
          </a:p>
        </p:txBody>
      </p:sp>
      <p:sp>
        <p:nvSpPr>
          <p:cNvPr id="3" name="Slide Number Placeholder 2">
            <a:extLst>
              <a:ext uri="{FF2B5EF4-FFF2-40B4-BE49-F238E27FC236}">
                <a16:creationId xmlns:a16="http://schemas.microsoft.com/office/drawing/2014/main" id="{B2D6F636-7F78-32BC-75A3-418613BE8488}"/>
              </a:ext>
            </a:extLst>
          </p:cNvPr>
          <p:cNvSpPr>
            <a:spLocks noGrp="1"/>
          </p:cNvSpPr>
          <p:nvPr>
            <p:ph type="sldNum" sz="quarter" idx="11"/>
          </p:nvPr>
        </p:nvSpPr>
        <p:spPr/>
        <p:txBody>
          <a:bodyPr/>
          <a:lstStyle/>
          <a:p>
            <a:fld id="{E69E2407-909D-4365-912A-2F4C4C427A14}" type="slidenum">
              <a:rPr lang="en-US" smtClean="0"/>
              <a:pPr/>
              <a:t>34</a:t>
            </a:fld>
            <a:endParaRPr lang="en-US" dirty="0"/>
          </a:p>
        </p:txBody>
      </p:sp>
      <p:sp>
        <p:nvSpPr>
          <p:cNvPr id="11" name="Text Placeholder 10">
            <a:extLst>
              <a:ext uri="{FF2B5EF4-FFF2-40B4-BE49-F238E27FC236}">
                <a16:creationId xmlns:a16="http://schemas.microsoft.com/office/drawing/2014/main" id="{29484684-D821-7FEE-8C9C-3EDA23823550}"/>
              </a:ext>
            </a:extLst>
          </p:cNvPr>
          <p:cNvSpPr>
            <a:spLocks noGrp="1"/>
          </p:cNvSpPr>
          <p:nvPr>
            <p:ph type="body" sz="quarter" idx="12"/>
          </p:nvPr>
        </p:nvSpPr>
        <p:spPr/>
        <p:txBody>
          <a:bodyPr>
            <a:normAutofit lnSpcReduction="10000"/>
          </a:bodyPr>
          <a:lstStyle/>
          <a:p>
            <a:r>
              <a:rPr lang="en-US" dirty="0"/>
              <a:t>Use </a:t>
            </a:r>
          </a:p>
          <a:p>
            <a:endParaRPr lang="en-US" dirty="0"/>
          </a:p>
        </p:txBody>
      </p:sp>
      <p:sp>
        <p:nvSpPr>
          <p:cNvPr id="4" name="Content Placeholder 3">
            <a:extLst>
              <a:ext uri="{FF2B5EF4-FFF2-40B4-BE49-F238E27FC236}">
                <a16:creationId xmlns:a16="http://schemas.microsoft.com/office/drawing/2014/main" id="{D897E5D5-1877-B945-AA9A-340901073FC1}"/>
              </a:ext>
            </a:extLst>
          </p:cNvPr>
          <p:cNvSpPr>
            <a:spLocks noGrp="1"/>
          </p:cNvSpPr>
          <p:nvPr>
            <p:ph sz="quarter" idx="14"/>
          </p:nvPr>
        </p:nvSpPr>
        <p:spPr/>
        <p:txBody>
          <a:bodyPr/>
          <a:lstStyle/>
          <a:p>
            <a:pPr marL="346075" indent="-346075">
              <a:lnSpc>
                <a:spcPct val="110000"/>
              </a:lnSpc>
              <a:spcBef>
                <a:spcPts val="600"/>
              </a:spcBef>
              <a:buClr>
                <a:schemeClr val="bg1"/>
              </a:buClr>
            </a:pPr>
            <a:r>
              <a:rPr lang="en-US" sz="2800" dirty="0">
                <a:solidFill>
                  <a:schemeClr val="bg1"/>
                </a:solidFill>
                <a:latin typeface="+mn-lt"/>
              </a:rPr>
              <a:t>Single-choice for response</a:t>
            </a:r>
          </a:p>
          <a:p>
            <a:pPr marL="346075" indent="-346075">
              <a:lnSpc>
                <a:spcPct val="110000"/>
              </a:lnSpc>
              <a:spcBef>
                <a:spcPts val="600"/>
              </a:spcBef>
              <a:buClr>
                <a:schemeClr val="bg1"/>
              </a:buClr>
            </a:pPr>
            <a:r>
              <a:rPr lang="en-US" sz="2800" dirty="0">
                <a:solidFill>
                  <a:schemeClr val="bg1"/>
                </a:solidFill>
                <a:latin typeface="+mn-lt"/>
              </a:rPr>
              <a:t>Part-to-whole comparison</a:t>
            </a:r>
          </a:p>
          <a:p>
            <a:pPr marL="863600" lvl="1" indent="-346075">
              <a:lnSpc>
                <a:spcPct val="110000"/>
              </a:lnSpc>
              <a:spcBef>
                <a:spcPts val="600"/>
              </a:spcBef>
            </a:pPr>
            <a:r>
              <a:rPr lang="en-US" sz="2800" dirty="0"/>
              <a:t>Precise size of slice doesn’t matter</a:t>
            </a:r>
            <a:endParaRPr lang="en-US" sz="2800" dirty="0">
              <a:solidFill>
                <a:schemeClr val="bg1"/>
              </a:solidFill>
              <a:latin typeface="+mn-lt"/>
            </a:endParaRPr>
          </a:p>
          <a:p>
            <a:pPr marL="346075" indent="-346075">
              <a:lnSpc>
                <a:spcPct val="110000"/>
              </a:lnSpc>
              <a:spcBef>
                <a:spcPts val="600"/>
              </a:spcBef>
              <a:buClr>
                <a:schemeClr val="bg1"/>
              </a:buClr>
            </a:pPr>
            <a:r>
              <a:rPr lang="en-US" dirty="0"/>
              <a:t>Discrete categories</a:t>
            </a:r>
          </a:p>
          <a:p>
            <a:pPr marL="346075" indent="-346075">
              <a:lnSpc>
                <a:spcPct val="110000"/>
              </a:lnSpc>
              <a:spcBef>
                <a:spcPts val="600"/>
              </a:spcBef>
              <a:buClr>
                <a:schemeClr val="bg1"/>
              </a:buClr>
            </a:pPr>
            <a:r>
              <a:rPr lang="en-US" sz="2800" dirty="0">
                <a:solidFill>
                  <a:schemeClr val="bg1"/>
                </a:solidFill>
                <a:latin typeface="+mn-lt"/>
              </a:rPr>
              <a:t>Point in time</a:t>
            </a:r>
            <a:endParaRPr lang="en-US" sz="2800" dirty="0">
              <a:solidFill>
                <a:schemeClr val="bg1"/>
              </a:solidFill>
            </a:endParaRPr>
          </a:p>
          <a:p>
            <a:endParaRPr lang="en-US" dirty="0"/>
          </a:p>
        </p:txBody>
      </p:sp>
      <p:sp>
        <p:nvSpPr>
          <p:cNvPr id="12" name="Text Placeholder 11">
            <a:extLst>
              <a:ext uri="{FF2B5EF4-FFF2-40B4-BE49-F238E27FC236}">
                <a16:creationId xmlns:a16="http://schemas.microsoft.com/office/drawing/2014/main" id="{26919C92-5F5B-B467-30BA-E38AD001A0E3}"/>
              </a:ext>
            </a:extLst>
          </p:cNvPr>
          <p:cNvSpPr>
            <a:spLocks noGrp="1"/>
          </p:cNvSpPr>
          <p:nvPr>
            <p:ph type="body" sz="quarter" idx="13"/>
          </p:nvPr>
        </p:nvSpPr>
        <p:spPr/>
        <p:txBody>
          <a:bodyPr>
            <a:normAutofit/>
          </a:bodyPr>
          <a:lstStyle/>
          <a:p>
            <a:r>
              <a:rPr lang="en-US" dirty="0"/>
              <a:t>Do not use</a:t>
            </a:r>
          </a:p>
        </p:txBody>
      </p:sp>
      <p:sp>
        <p:nvSpPr>
          <p:cNvPr id="15" name="Content Placeholder 14">
            <a:extLst>
              <a:ext uri="{FF2B5EF4-FFF2-40B4-BE49-F238E27FC236}">
                <a16:creationId xmlns:a16="http://schemas.microsoft.com/office/drawing/2014/main" id="{80B5DC29-A477-641F-6679-A2F98EC4C9BE}"/>
              </a:ext>
            </a:extLst>
          </p:cNvPr>
          <p:cNvSpPr>
            <a:spLocks noGrp="1"/>
          </p:cNvSpPr>
          <p:nvPr>
            <p:ph sz="quarter" idx="15"/>
          </p:nvPr>
        </p:nvSpPr>
        <p:spPr/>
        <p:txBody>
          <a:bodyPr/>
          <a:lstStyle/>
          <a:p>
            <a:pPr marL="346075" indent="-346075">
              <a:lnSpc>
                <a:spcPct val="110000"/>
              </a:lnSpc>
              <a:spcBef>
                <a:spcPts val="600"/>
              </a:spcBef>
              <a:buClr>
                <a:schemeClr val="bg1"/>
              </a:buClr>
            </a:pPr>
            <a:r>
              <a:rPr lang="en-US" sz="2800" dirty="0">
                <a:solidFill>
                  <a:schemeClr val="bg1"/>
                </a:solidFill>
              </a:rPr>
              <a:t>Negative values</a:t>
            </a:r>
          </a:p>
          <a:p>
            <a:pPr marL="346075" indent="-346075">
              <a:lnSpc>
                <a:spcPct val="110000"/>
              </a:lnSpc>
              <a:spcBef>
                <a:spcPts val="600"/>
              </a:spcBef>
              <a:buClr>
                <a:schemeClr val="bg1"/>
              </a:buClr>
            </a:pPr>
            <a:r>
              <a:rPr lang="en-US" sz="2800" dirty="0">
                <a:solidFill>
                  <a:schemeClr val="bg1"/>
                </a:solidFill>
              </a:rPr>
              <a:t>Too many categories</a:t>
            </a:r>
          </a:p>
          <a:p>
            <a:pPr marL="346075" indent="-346075">
              <a:lnSpc>
                <a:spcPct val="110000"/>
              </a:lnSpc>
              <a:spcBef>
                <a:spcPts val="600"/>
              </a:spcBef>
              <a:buClr>
                <a:schemeClr val="bg1"/>
              </a:buClr>
            </a:pPr>
            <a:r>
              <a:rPr lang="en-US" sz="2800" dirty="0">
                <a:solidFill>
                  <a:schemeClr val="bg1"/>
                </a:solidFill>
              </a:rPr>
              <a:t>Compare size of categories</a:t>
            </a:r>
          </a:p>
          <a:p>
            <a:pPr marL="346075" indent="-346075">
              <a:lnSpc>
                <a:spcPct val="110000"/>
              </a:lnSpc>
              <a:spcBef>
                <a:spcPts val="600"/>
              </a:spcBef>
              <a:buClr>
                <a:schemeClr val="bg1"/>
              </a:buClr>
            </a:pPr>
            <a:r>
              <a:rPr lang="en-US" sz="2800" dirty="0">
                <a:solidFill>
                  <a:schemeClr val="bg1"/>
                </a:solidFill>
              </a:rPr>
              <a:t>Compare two data sets</a:t>
            </a:r>
          </a:p>
          <a:p>
            <a:pPr marL="346075" indent="-346075">
              <a:lnSpc>
                <a:spcPct val="110000"/>
              </a:lnSpc>
              <a:spcBef>
                <a:spcPts val="600"/>
              </a:spcBef>
            </a:pPr>
            <a:r>
              <a:rPr lang="en-US" sz="2800" dirty="0">
                <a:solidFill>
                  <a:schemeClr val="bg1"/>
                </a:solidFill>
              </a:rPr>
              <a:t>Overlapping/hard to read labels</a:t>
            </a:r>
          </a:p>
          <a:p>
            <a:pPr marL="346075" indent="-346075">
              <a:lnSpc>
                <a:spcPct val="110000"/>
              </a:lnSpc>
              <a:spcBef>
                <a:spcPts val="600"/>
              </a:spcBef>
            </a:pPr>
            <a:r>
              <a:rPr lang="en-US" dirty="0"/>
              <a:t>Change over time</a:t>
            </a:r>
            <a:endParaRPr lang="en-US" sz="2800" dirty="0">
              <a:solidFill>
                <a:schemeClr val="bg1"/>
              </a:solidFill>
            </a:endParaRPr>
          </a:p>
        </p:txBody>
      </p:sp>
    </p:spTree>
    <p:extLst>
      <p:ext uri="{BB962C8B-B14F-4D97-AF65-F5344CB8AC3E}">
        <p14:creationId xmlns:p14="http://schemas.microsoft.com/office/powerpoint/2010/main" val="3291239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1461-0806-CD09-368A-DC0552A7DDB3}"/>
              </a:ext>
            </a:extLst>
          </p:cNvPr>
          <p:cNvSpPr>
            <a:spLocks noGrp="1"/>
          </p:cNvSpPr>
          <p:nvPr>
            <p:ph type="title"/>
          </p:nvPr>
        </p:nvSpPr>
        <p:spPr/>
        <p:txBody>
          <a:bodyPr/>
          <a:lstStyle/>
          <a:p>
            <a:r>
              <a:rPr lang="en-US" dirty="0"/>
              <a:t>Pie Charts: How many slices?</a:t>
            </a:r>
          </a:p>
        </p:txBody>
      </p:sp>
      <p:sp>
        <p:nvSpPr>
          <p:cNvPr id="3" name="Slide Number Placeholder 2">
            <a:extLst>
              <a:ext uri="{FF2B5EF4-FFF2-40B4-BE49-F238E27FC236}">
                <a16:creationId xmlns:a16="http://schemas.microsoft.com/office/drawing/2014/main" id="{D087B68C-031A-62A7-DF92-24EAF36F01FB}"/>
              </a:ext>
            </a:extLst>
          </p:cNvPr>
          <p:cNvSpPr>
            <a:spLocks noGrp="1"/>
          </p:cNvSpPr>
          <p:nvPr>
            <p:ph type="sldNum" sz="quarter" idx="11"/>
          </p:nvPr>
        </p:nvSpPr>
        <p:spPr>
          <a:prstGeom prst="rect">
            <a:avLst/>
          </a:prstGeom>
        </p:spPr>
        <p:txBody>
          <a:bodyPr/>
          <a:lstStyle/>
          <a:p>
            <a:fld id="{E69E2407-909D-4365-912A-2F4C4C427A14}" type="slidenum">
              <a:rPr lang="en-US" smtClean="0"/>
              <a:pPr/>
              <a:t>35</a:t>
            </a:fld>
            <a:endParaRPr lang="en-US" dirty="0"/>
          </a:p>
        </p:txBody>
      </p:sp>
      <p:sp>
        <p:nvSpPr>
          <p:cNvPr id="14" name="Text Placeholder 13">
            <a:extLst>
              <a:ext uri="{FF2B5EF4-FFF2-40B4-BE49-F238E27FC236}">
                <a16:creationId xmlns:a16="http://schemas.microsoft.com/office/drawing/2014/main" id="{065AFB08-293F-EDDE-994B-773BC719DC96}"/>
              </a:ext>
            </a:extLst>
          </p:cNvPr>
          <p:cNvSpPr>
            <a:spLocks noGrp="1"/>
          </p:cNvSpPr>
          <p:nvPr>
            <p:ph sz="quarter" idx="12"/>
          </p:nvPr>
        </p:nvSpPr>
        <p:spPr>
          <a:xfrm>
            <a:off x="552452" y="1717964"/>
            <a:ext cx="5618558" cy="4836824"/>
          </a:xfrm>
        </p:spPr>
        <p:txBody>
          <a:bodyPr/>
          <a:lstStyle/>
          <a:p>
            <a:pPr marL="0" indent="0">
              <a:spcAft>
                <a:spcPts val="800"/>
              </a:spcAft>
              <a:buNone/>
            </a:pPr>
            <a:r>
              <a:rPr lang="en-US" sz="4200" dirty="0">
                <a:solidFill>
                  <a:schemeClr val="accent3"/>
                </a:solidFill>
                <a:cs typeface="Segoe UI Semibold" panose="020B0702040204020203" pitchFamily="34" charset="0"/>
              </a:rPr>
              <a:t>a pie chart works well</a:t>
            </a:r>
          </a:p>
          <a:p>
            <a:pPr marL="0" indent="0">
              <a:buNone/>
            </a:pPr>
            <a:r>
              <a:rPr lang="en-US" sz="4200" dirty="0"/>
              <a:t>if you can understand the story without </a:t>
            </a:r>
            <a:br>
              <a:rPr lang="en-US" sz="4200" dirty="0"/>
            </a:br>
            <a:r>
              <a:rPr lang="en-US" sz="4200" dirty="0"/>
              <a:t>numbers</a:t>
            </a:r>
          </a:p>
        </p:txBody>
      </p:sp>
      <p:grpSp>
        <p:nvGrpSpPr>
          <p:cNvPr id="4" name="Group 3" descr="a donut graph without data labels. there are two categories, one significantly larger than the other (eyeball estimate 95%  and 5%)">
            <a:extLst>
              <a:ext uri="{FF2B5EF4-FFF2-40B4-BE49-F238E27FC236}">
                <a16:creationId xmlns:a16="http://schemas.microsoft.com/office/drawing/2014/main" id="{53D9F1C8-6AA6-6793-7057-619E410EA773}"/>
              </a:ext>
            </a:extLst>
          </p:cNvPr>
          <p:cNvGrpSpPr/>
          <p:nvPr/>
        </p:nvGrpSpPr>
        <p:grpSpPr>
          <a:xfrm>
            <a:off x="6647376" y="1717964"/>
            <a:ext cx="5155622" cy="4424602"/>
            <a:chOff x="6558100" y="1717964"/>
            <a:chExt cx="5155622" cy="4424602"/>
          </a:xfrm>
        </p:grpSpPr>
        <p:pic>
          <p:nvPicPr>
            <p:cNvPr id="6" name="Picture 5">
              <a:extLst>
                <a:ext uri="{FF2B5EF4-FFF2-40B4-BE49-F238E27FC236}">
                  <a16:creationId xmlns:a16="http://schemas.microsoft.com/office/drawing/2014/main" id="{90BC94A2-6E2E-2FBA-000E-CFDE69681FC2}"/>
                </a:ext>
              </a:extLst>
            </p:cNvPr>
            <p:cNvPicPr>
              <a:picLocks noChangeAspect="1"/>
            </p:cNvPicPr>
            <p:nvPr/>
          </p:nvPicPr>
          <p:blipFill>
            <a:blip r:embed="rId3"/>
            <a:stretch>
              <a:fillRect/>
            </a:stretch>
          </p:blipFill>
          <p:spPr>
            <a:xfrm>
              <a:off x="6558100" y="1717964"/>
              <a:ext cx="5155622" cy="4424602"/>
            </a:xfrm>
            <a:prstGeom prst="rect">
              <a:avLst/>
            </a:prstGeom>
          </p:spPr>
        </p:pic>
        <p:sp>
          <p:nvSpPr>
            <p:cNvPr id="12" name="Oval 11">
              <a:extLst>
                <a:ext uri="{FF2B5EF4-FFF2-40B4-BE49-F238E27FC236}">
                  <a16:creationId xmlns:a16="http://schemas.microsoft.com/office/drawing/2014/main" id="{7E62F420-C348-FF9D-FF95-449CE1CF54E9}"/>
                </a:ext>
              </a:extLst>
            </p:cNvPr>
            <p:cNvSpPr/>
            <p:nvPr/>
          </p:nvSpPr>
          <p:spPr>
            <a:xfrm>
              <a:off x="8210846" y="3609138"/>
              <a:ext cx="1463040" cy="14630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9175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BFE49-243B-EE6F-90C7-229FAD542E00}"/>
              </a:ext>
            </a:extLst>
          </p:cNvPr>
          <p:cNvSpPr>
            <a:spLocks noGrp="1"/>
          </p:cNvSpPr>
          <p:nvPr>
            <p:ph type="title"/>
          </p:nvPr>
        </p:nvSpPr>
        <p:spPr/>
        <p:txBody>
          <a:bodyPr>
            <a:normAutofit/>
          </a:bodyPr>
          <a:lstStyle/>
          <a:p>
            <a:r>
              <a:rPr lang="en-US" dirty="0"/>
              <a:t>Comparison: Bar/Column</a:t>
            </a:r>
          </a:p>
        </p:txBody>
      </p:sp>
      <p:sp>
        <p:nvSpPr>
          <p:cNvPr id="13" name="Text Placeholder 2">
            <a:extLst>
              <a:ext uri="{FF2B5EF4-FFF2-40B4-BE49-F238E27FC236}">
                <a16:creationId xmlns:a16="http://schemas.microsoft.com/office/drawing/2014/main" id="{80EF6F87-456A-E84C-5FA6-C1C779B37EB9}"/>
              </a:ext>
            </a:extLst>
          </p:cNvPr>
          <p:cNvSpPr txBox="1">
            <a:spLocks/>
          </p:cNvSpPr>
          <p:nvPr/>
        </p:nvSpPr>
        <p:spPr>
          <a:xfrm>
            <a:off x="517982" y="4818023"/>
            <a:ext cx="5760720" cy="1988128"/>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77813" marR="0" lvl="0" indent="-277813"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1pPr>
            <a:lvl2pPr marL="914400" marR="0" lvl="1" indent="-300038" algn="l" rtl="0">
              <a:lnSpc>
                <a:spcPct val="114000"/>
              </a:lnSpc>
              <a:spcBef>
                <a:spcPts val="0"/>
              </a:spcBef>
              <a:spcAft>
                <a:spcPts val="0"/>
              </a:spcAft>
              <a:buClr>
                <a:srgbClr val="000000"/>
              </a:buClr>
              <a:buFont typeface="Wingdings" panose="05000000000000000000" pitchFamily="2" charset="2"/>
              <a:buChar char="§"/>
              <a:defRPr sz="3733" b="0" i="0" u="none" strike="noStrike" cap="none">
                <a:solidFill>
                  <a:srgbClr val="000000"/>
                </a:solidFill>
                <a:latin typeface="+mn-lt"/>
                <a:ea typeface="Arial"/>
                <a:cs typeface="Arial"/>
                <a:sym typeface="Arial"/>
              </a:defRPr>
            </a:lvl2pPr>
            <a:lvl3pPr marL="1371600" marR="0" lvl="2" indent="-300038" algn="l" rtl="0">
              <a:lnSpc>
                <a:spcPct val="114000"/>
              </a:lnSpc>
              <a:spcBef>
                <a:spcPts val="0"/>
              </a:spcBef>
              <a:spcAft>
                <a:spcPts val="0"/>
              </a:spcAft>
              <a:buClr>
                <a:srgbClr val="000000"/>
              </a:buClr>
              <a:buFont typeface="Avenir Next LT Pro" panose="020B0504020202020204" pitchFamily="34" charset="0"/>
              <a:buChar char="−"/>
              <a:defRPr sz="3733" b="0" i="0" u="none" strike="noStrike" cap="none">
                <a:solidFill>
                  <a:srgbClr val="000000"/>
                </a:solidFill>
                <a:latin typeface="+mn-lt"/>
                <a:ea typeface="Arial"/>
                <a:cs typeface="Arial"/>
                <a:sym typeface="Arial"/>
              </a:defRPr>
            </a:lvl3pPr>
            <a:lvl4pPr marL="1768475" marR="0" lvl="3" indent="-307975"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4pPr>
            <a:lvl5pPr marR="0" lvl="4" algn="l" rtl="0">
              <a:lnSpc>
                <a:spcPct val="114000"/>
              </a:lnSpc>
              <a:spcBef>
                <a:spcPts val="0"/>
              </a:spcBef>
              <a:spcAft>
                <a:spcPts val="0"/>
              </a:spcAft>
              <a:buClr>
                <a:srgbClr val="000000"/>
              </a:buClr>
              <a:buFont typeface="Arial"/>
              <a:defRPr sz="3733"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0000"/>
              </a:lnSpc>
              <a:spcBef>
                <a:spcPts val="600"/>
              </a:spcBef>
              <a:buFont typeface="Arial" panose="020B0604020202020204" pitchFamily="34" charset="0"/>
              <a:buNone/>
            </a:pPr>
            <a:r>
              <a:rPr lang="en-US" sz="2600" dirty="0">
                <a:solidFill>
                  <a:schemeClr val="bg1"/>
                </a:solidFill>
                <a:latin typeface="Avenir Next LT Pro Demi" panose="020B0704020202020204" pitchFamily="34" charset="0"/>
              </a:rPr>
              <a:t>Use:</a:t>
            </a:r>
          </a:p>
          <a:p>
            <a:pPr>
              <a:lnSpc>
                <a:spcPct val="110000"/>
              </a:lnSpc>
              <a:spcBef>
                <a:spcPts val="600"/>
              </a:spcBef>
              <a:buClrTx/>
            </a:pPr>
            <a:r>
              <a:rPr lang="en-US" sz="2600" dirty="0">
                <a:solidFill>
                  <a:schemeClr val="bg1"/>
                </a:solidFill>
                <a:latin typeface="Avenir Next LT Pro" panose="020B0504020202020204" pitchFamily="34" charset="0"/>
              </a:rPr>
              <a:t>Discrete values</a:t>
            </a:r>
          </a:p>
          <a:p>
            <a:pPr>
              <a:lnSpc>
                <a:spcPct val="110000"/>
              </a:lnSpc>
              <a:spcBef>
                <a:spcPts val="600"/>
              </a:spcBef>
              <a:buClrTx/>
            </a:pPr>
            <a:r>
              <a:rPr lang="en-US" sz="2600" dirty="0">
                <a:solidFill>
                  <a:schemeClr val="bg1"/>
                </a:solidFill>
                <a:latin typeface="Avenir Next LT Pro" panose="020B0504020202020204" pitchFamily="34" charset="0"/>
              </a:rPr>
              <a:t>Compare two or more groups/ categories</a:t>
            </a:r>
          </a:p>
        </p:txBody>
      </p:sp>
      <p:sp>
        <p:nvSpPr>
          <p:cNvPr id="3" name="Text Placeholder 2">
            <a:extLst>
              <a:ext uri="{FF2B5EF4-FFF2-40B4-BE49-F238E27FC236}">
                <a16:creationId xmlns:a16="http://schemas.microsoft.com/office/drawing/2014/main" id="{295FA593-F907-9D39-DB74-0C1C530DCF5E}"/>
              </a:ext>
            </a:extLst>
          </p:cNvPr>
          <p:cNvSpPr>
            <a:spLocks noGrp="1"/>
          </p:cNvSpPr>
          <p:nvPr>
            <p:ph type="body" idx="4294967295"/>
          </p:nvPr>
        </p:nvSpPr>
        <p:spPr>
          <a:xfrm>
            <a:off x="6430963" y="4946899"/>
            <a:ext cx="5761037" cy="1730375"/>
          </a:xfrm>
        </p:spPr>
        <p:txBody>
          <a:bodyPr/>
          <a:lstStyle/>
          <a:p>
            <a:pPr marL="0" indent="0">
              <a:lnSpc>
                <a:spcPct val="110000"/>
              </a:lnSpc>
              <a:spcBef>
                <a:spcPts val="600"/>
              </a:spcBef>
              <a:spcAft>
                <a:spcPts val="0"/>
              </a:spcAft>
              <a:buNone/>
            </a:pPr>
            <a:r>
              <a:rPr lang="en-US" sz="2600" b="1" dirty="0">
                <a:solidFill>
                  <a:schemeClr val="bg1"/>
                </a:solidFill>
                <a:latin typeface="Avenir Next LT Pro Demi" panose="020B0704020202020204" pitchFamily="34" charset="0"/>
              </a:rPr>
              <a:t>Don’t use/Avoid:</a:t>
            </a:r>
          </a:p>
          <a:p>
            <a:pPr>
              <a:lnSpc>
                <a:spcPct val="110000"/>
              </a:lnSpc>
              <a:spcBef>
                <a:spcPts val="600"/>
              </a:spcBef>
              <a:buClrTx/>
            </a:pPr>
            <a:r>
              <a:rPr lang="en-US" sz="2600" dirty="0">
                <a:solidFill>
                  <a:schemeClr val="bg1"/>
                </a:solidFill>
                <a:latin typeface="Avenir Next LT Pro" panose="020B0504020202020204" pitchFamily="34" charset="0"/>
              </a:rPr>
              <a:t>Long category names</a:t>
            </a:r>
          </a:p>
          <a:p>
            <a:pPr>
              <a:lnSpc>
                <a:spcPct val="110000"/>
              </a:lnSpc>
              <a:spcBef>
                <a:spcPts val="600"/>
              </a:spcBef>
              <a:buClrTx/>
            </a:pPr>
            <a:r>
              <a:rPr lang="en-US" sz="2600" dirty="0">
                <a:solidFill>
                  <a:schemeClr val="bg1"/>
                </a:solidFill>
                <a:latin typeface="Avenir Next LT Pro" panose="020B0504020202020204" pitchFamily="34" charset="0"/>
              </a:rPr>
              <a:t>Different colors for same category</a:t>
            </a:r>
          </a:p>
        </p:txBody>
      </p:sp>
      <p:pic>
        <p:nvPicPr>
          <p:cNvPr id="8" name="Picture 7" descr="example of a column chart of race/ethnicity - shows percentage of population in large numbers and actual numbers in a much smaller font;">
            <a:extLst>
              <a:ext uri="{FF2B5EF4-FFF2-40B4-BE49-F238E27FC236}">
                <a16:creationId xmlns:a16="http://schemas.microsoft.com/office/drawing/2014/main" id="{AF87EE74-E497-BA92-DC79-E1D5B3C76952}"/>
              </a:ext>
            </a:extLst>
          </p:cNvPr>
          <p:cNvPicPr>
            <a:picLocks noChangeAspect="1"/>
          </p:cNvPicPr>
          <p:nvPr/>
        </p:nvPicPr>
        <p:blipFill>
          <a:blip r:embed="rId3"/>
          <a:stretch>
            <a:fillRect/>
          </a:stretch>
        </p:blipFill>
        <p:spPr>
          <a:xfrm>
            <a:off x="2460973" y="1219627"/>
            <a:ext cx="7270054" cy="3444212"/>
          </a:xfrm>
          <a:prstGeom prst="rect">
            <a:avLst/>
          </a:prstGeom>
        </p:spPr>
      </p:pic>
      <p:sp>
        <p:nvSpPr>
          <p:cNvPr id="2" name="Slide Number Placeholder 1">
            <a:extLst>
              <a:ext uri="{FF2B5EF4-FFF2-40B4-BE49-F238E27FC236}">
                <a16:creationId xmlns:a16="http://schemas.microsoft.com/office/drawing/2014/main" id="{BBB1C198-BE4D-7F1D-9908-86544A1BF537}"/>
              </a:ext>
            </a:extLst>
          </p:cNvPr>
          <p:cNvSpPr>
            <a:spLocks noGrp="1"/>
          </p:cNvSpPr>
          <p:nvPr>
            <p:ph type="sldNum" sz="quarter" idx="11"/>
          </p:nvPr>
        </p:nvSpPr>
        <p:spPr/>
        <p:txBody>
          <a:bodyPr/>
          <a:lstStyle/>
          <a:p>
            <a:fld id="{E69E2407-909D-4365-912A-2F4C4C427A14}" type="slidenum">
              <a:rPr lang="en-US" smtClean="0"/>
              <a:pPr/>
              <a:t>36</a:t>
            </a:fld>
            <a:endParaRPr lang="en-US" dirty="0"/>
          </a:p>
        </p:txBody>
      </p:sp>
    </p:spTree>
    <p:extLst>
      <p:ext uri="{BB962C8B-B14F-4D97-AF65-F5344CB8AC3E}">
        <p14:creationId xmlns:p14="http://schemas.microsoft.com/office/powerpoint/2010/main" val="86070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87B99-AD74-D643-B4A2-F3A710CA4755}"/>
              </a:ext>
            </a:extLst>
          </p:cNvPr>
          <p:cNvSpPr>
            <a:spLocks noGrp="1"/>
          </p:cNvSpPr>
          <p:nvPr>
            <p:ph type="title"/>
          </p:nvPr>
        </p:nvSpPr>
        <p:spPr/>
        <p:txBody>
          <a:bodyPr/>
          <a:lstStyle/>
          <a:p>
            <a:r>
              <a:rPr lang="en-US" dirty="0"/>
              <a:t>Comparison: Bar Graph</a:t>
            </a:r>
          </a:p>
        </p:txBody>
      </p:sp>
      <p:sp>
        <p:nvSpPr>
          <p:cNvPr id="2" name="Slide Number Placeholder 1">
            <a:extLst>
              <a:ext uri="{FF2B5EF4-FFF2-40B4-BE49-F238E27FC236}">
                <a16:creationId xmlns:a16="http://schemas.microsoft.com/office/drawing/2014/main" id="{EB79B274-1C2C-B374-836A-C83E3AE26B1A}"/>
              </a:ext>
            </a:extLst>
          </p:cNvPr>
          <p:cNvSpPr>
            <a:spLocks noGrp="1"/>
          </p:cNvSpPr>
          <p:nvPr>
            <p:ph type="sldNum" sz="quarter" idx="11"/>
          </p:nvPr>
        </p:nvSpPr>
        <p:spPr/>
        <p:txBody>
          <a:bodyPr/>
          <a:lstStyle/>
          <a:p>
            <a:fld id="{E69E2407-909D-4365-912A-2F4C4C427A14}" type="slidenum">
              <a:rPr lang="en-US" smtClean="0"/>
              <a:pPr/>
              <a:t>37</a:t>
            </a:fld>
            <a:endParaRPr lang="en-US" dirty="0"/>
          </a:p>
        </p:txBody>
      </p:sp>
      <p:sp>
        <p:nvSpPr>
          <p:cNvPr id="5" name="Content Placeholder 4">
            <a:extLst>
              <a:ext uri="{FF2B5EF4-FFF2-40B4-BE49-F238E27FC236}">
                <a16:creationId xmlns:a16="http://schemas.microsoft.com/office/drawing/2014/main" id="{095B65B8-3667-C801-194D-BB6615519352}"/>
              </a:ext>
            </a:extLst>
          </p:cNvPr>
          <p:cNvSpPr txBox="1">
            <a:spLocks/>
          </p:cNvSpPr>
          <p:nvPr/>
        </p:nvSpPr>
        <p:spPr>
          <a:xfrm>
            <a:off x="552450" y="1351941"/>
            <a:ext cx="7197084" cy="5298128"/>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14000"/>
              </a:lnSpc>
              <a:spcBef>
                <a:spcPts val="0"/>
              </a:spcBef>
              <a:spcAft>
                <a:spcPts val="0"/>
              </a:spcAft>
              <a:buClr>
                <a:srgbClr val="000000"/>
              </a:buClr>
              <a:buFont typeface="Arial"/>
              <a:defRPr sz="3733" b="0" i="0" u="none" strike="noStrike" cap="none">
                <a:solidFill>
                  <a:srgbClr val="000000"/>
                </a:solidFill>
                <a:latin typeface="+mn-lt"/>
                <a:ea typeface="Arial"/>
                <a:cs typeface="Arial"/>
                <a:sym typeface="Arial"/>
              </a:defRPr>
            </a:lvl1pPr>
            <a:lvl2pPr marL="609585" marR="0" lvl="1" indent="-300559" algn="l" rtl="0">
              <a:lnSpc>
                <a:spcPct val="114000"/>
              </a:lnSpc>
              <a:spcBef>
                <a:spcPts val="0"/>
              </a:spcBef>
              <a:spcAft>
                <a:spcPts val="0"/>
              </a:spcAft>
              <a:buClr>
                <a:srgbClr val="000000"/>
              </a:buClr>
              <a:buFont typeface="Wingdings" panose="05000000000000000000" pitchFamily="2" charset="2"/>
              <a:buChar char="§"/>
              <a:defRPr sz="3733" b="0" i="0" u="none" strike="noStrike" cap="none">
                <a:solidFill>
                  <a:srgbClr val="000000"/>
                </a:solidFill>
                <a:latin typeface="+mn-lt"/>
                <a:ea typeface="Arial"/>
                <a:cs typeface="Arial"/>
                <a:sym typeface="Arial"/>
              </a:defRPr>
            </a:lvl2pPr>
            <a:lvl3pPr marL="1219170" marR="0" lvl="2" indent="-300559" algn="l" rtl="0">
              <a:lnSpc>
                <a:spcPct val="114000"/>
              </a:lnSpc>
              <a:spcBef>
                <a:spcPts val="0"/>
              </a:spcBef>
              <a:spcAft>
                <a:spcPts val="0"/>
              </a:spcAft>
              <a:buClr>
                <a:srgbClr val="000000"/>
              </a:buClr>
              <a:buFont typeface="Avenir Next LT Pro" panose="020B0504020202020204" pitchFamily="34" charset="0"/>
              <a:buChar char="−"/>
              <a:defRPr sz="3733" b="0" i="0" u="none" strike="noStrike" cap="none">
                <a:solidFill>
                  <a:srgbClr val="000000"/>
                </a:solidFill>
                <a:latin typeface="+mn-lt"/>
                <a:ea typeface="Arial"/>
                <a:cs typeface="Arial"/>
                <a:sym typeface="Arial"/>
              </a:defRPr>
            </a:lvl3pPr>
            <a:lvl4pPr marL="2137780" marR="0" lvl="3" indent="-309026" algn="l" rtl="0">
              <a:lnSpc>
                <a:spcPct val="114000"/>
              </a:lnSpc>
              <a:spcBef>
                <a:spcPts val="0"/>
              </a:spcBef>
              <a:spcAft>
                <a:spcPts val="0"/>
              </a:spcAft>
              <a:buClr>
                <a:srgbClr val="000000"/>
              </a:buClr>
              <a:buFont typeface="Arial" panose="020B0604020202020204" pitchFamily="34" charset="0"/>
              <a:buChar char="•"/>
              <a:defRPr sz="3733" b="0" i="0" u="none" strike="noStrike" cap="none">
                <a:solidFill>
                  <a:srgbClr val="000000"/>
                </a:solidFill>
                <a:latin typeface="+mn-lt"/>
                <a:ea typeface="Arial"/>
                <a:cs typeface="Arial"/>
                <a:sym typeface="Arial"/>
              </a:defRPr>
            </a:lvl4pPr>
            <a:lvl5pPr marR="0" lvl="4" algn="l" rtl="0">
              <a:lnSpc>
                <a:spcPct val="114000"/>
              </a:lnSpc>
              <a:spcBef>
                <a:spcPts val="0"/>
              </a:spcBef>
              <a:spcAft>
                <a:spcPts val="0"/>
              </a:spcAft>
              <a:buClr>
                <a:srgbClr val="000000"/>
              </a:buClr>
              <a:buFont typeface="Arial"/>
              <a:defRPr sz="3733"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0000"/>
              </a:lnSpc>
              <a:spcBef>
                <a:spcPts val="600"/>
              </a:spcBef>
            </a:pPr>
            <a:r>
              <a:rPr lang="en-US" sz="2800" b="1" dirty="0">
                <a:solidFill>
                  <a:schemeClr val="bg1"/>
                </a:solidFill>
                <a:latin typeface="Avenir Next LT Pro Demi" panose="020B0704020202020204" pitchFamily="34" charset="0"/>
              </a:rPr>
              <a:t>Use:</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Long category names</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Lots of categories</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Rank order</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Fits better in “real estate” </a:t>
            </a:r>
          </a:p>
          <a:p>
            <a:pPr>
              <a:lnSpc>
                <a:spcPct val="110000"/>
              </a:lnSpc>
              <a:spcBef>
                <a:spcPts val="600"/>
              </a:spcBef>
            </a:pPr>
            <a:endParaRPr lang="en-US" sz="2800" dirty="0">
              <a:solidFill>
                <a:schemeClr val="bg1"/>
              </a:solidFill>
            </a:endParaRPr>
          </a:p>
          <a:p>
            <a:pPr>
              <a:lnSpc>
                <a:spcPct val="110000"/>
              </a:lnSpc>
              <a:spcBef>
                <a:spcPts val="600"/>
              </a:spcBef>
            </a:pPr>
            <a:r>
              <a:rPr lang="en-US" sz="2800" b="1" dirty="0">
                <a:solidFill>
                  <a:schemeClr val="bg1"/>
                </a:solidFill>
                <a:latin typeface="Avenir Next LT Pro Demi" panose="020B0704020202020204" pitchFamily="34" charset="0"/>
              </a:rPr>
              <a:t>Don’t use/Avoid:</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Arranging alphabetically </a:t>
            </a:r>
            <a:br>
              <a:rPr lang="en-US" sz="2800" dirty="0">
                <a:solidFill>
                  <a:schemeClr val="bg1"/>
                </a:solidFill>
              </a:rPr>
            </a:br>
            <a:r>
              <a:rPr lang="en-US" sz="2800" dirty="0">
                <a:solidFill>
                  <a:schemeClr val="bg1"/>
                </a:solidFill>
              </a:rPr>
              <a:t>(unless it makes sense)</a:t>
            </a:r>
          </a:p>
          <a:p>
            <a:pPr marL="346075" indent="-346075">
              <a:lnSpc>
                <a:spcPct val="110000"/>
              </a:lnSpc>
              <a:spcBef>
                <a:spcPts val="600"/>
              </a:spcBef>
              <a:buClrTx/>
              <a:buFont typeface="Arial" panose="020B0604020202020204" pitchFamily="34" charset="0"/>
              <a:buChar char="•"/>
            </a:pPr>
            <a:r>
              <a:rPr lang="en-US" sz="2800" dirty="0">
                <a:solidFill>
                  <a:schemeClr val="bg1"/>
                </a:solidFill>
              </a:rPr>
              <a:t>Too many stacked/clustered categories</a:t>
            </a:r>
          </a:p>
        </p:txBody>
      </p:sp>
      <p:pic>
        <p:nvPicPr>
          <p:cNvPr id="9" name="Picture 8" descr="bar chart arranged from highest number to lowest number of race/ethnicity of DSHS clients">
            <a:extLst>
              <a:ext uri="{FF2B5EF4-FFF2-40B4-BE49-F238E27FC236}">
                <a16:creationId xmlns:a16="http://schemas.microsoft.com/office/drawing/2014/main" id="{C7FED0B8-34DA-E39D-D4C1-A58B72C776FA}"/>
              </a:ext>
            </a:extLst>
          </p:cNvPr>
          <p:cNvPicPr>
            <a:picLocks noChangeAspect="1"/>
          </p:cNvPicPr>
          <p:nvPr/>
        </p:nvPicPr>
        <p:blipFill rotWithShape="1">
          <a:blip r:embed="rId3"/>
          <a:srcRect l="3131"/>
          <a:stretch/>
        </p:blipFill>
        <p:spPr>
          <a:xfrm>
            <a:off x="7065818" y="2100831"/>
            <a:ext cx="4609054" cy="2977254"/>
          </a:xfrm>
          <a:prstGeom prst="rect">
            <a:avLst/>
          </a:prstGeom>
          <a:ln>
            <a:solidFill>
              <a:schemeClr val="bg1"/>
            </a:solidFill>
          </a:ln>
        </p:spPr>
      </p:pic>
    </p:spTree>
    <p:extLst>
      <p:ext uri="{BB962C8B-B14F-4D97-AF65-F5344CB8AC3E}">
        <p14:creationId xmlns:p14="http://schemas.microsoft.com/office/powerpoint/2010/main" val="63189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8A86-34EE-18AA-169D-464EDCF32FC0}"/>
              </a:ext>
            </a:extLst>
          </p:cNvPr>
          <p:cNvSpPr>
            <a:spLocks noGrp="1"/>
          </p:cNvSpPr>
          <p:nvPr>
            <p:ph type="title"/>
          </p:nvPr>
        </p:nvSpPr>
        <p:spPr/>
        <p:txBody>
          <a:bodyPr/>
          <a:lstStyle/>
          <a:p>
            <a:r>
              <a:rPr lang="en-US" sz="3800" dirty="0"/>
              <a:t>Comparison, Composition, or Relationship: Stacked</a:t>
            </a:r>
          </a:p>
        </p:txBody>
      </p:sp>
      <p:sp>
        <p:nvSpPr>
          <p:cNvPr id="3" name="Slide Number Placeholder 2">
            <a:extLst>
              <a:ext uri="{FF2B5EF4-FFF2-40B4-BE49-F238E27FC236}">
                <a16:creationId xmlns:a16="http://schemas.microsoft.com/office/drawing/2014/main" id="{D9DFA8F3-AF7F-562B-6885-F3EA65863B4E}"/>
              </a:ext>
            </a:extLst>
          </p:cNvPr>
          <p:cNvSpPr>
            <a:spLocks noGrp="1"/>
          </p:cNvSpPr>
          <p:nvPr>
            <p:ph type="sldNum" sz="quarter" idx="11"/>
          </p:nvPr>
        </p:nvSpPr>
        <p:spPr/>
        <p:txBody>
          <a:bodyPr/>
          <a:lstStyle/>
          <a:p>
            <a:fld id="{E69E2407-909D-4365-912A-2F4C4C427A14}" type="slidenum">
              <a:rPr lang="en-US" smtClean="0"/>
              <a:pPr/>
              <a:t>38</a:t>
            </a:fld>
            <a:endParaRPr lang="en-US" dirty="0"/>
          </a:p>
        </p:txBody>
      </p:sp>
      <p:pic>
        <p:nvPicPr>
          <p:cNvPr id="6" name="Picture 5" descr="example of 100% stacked bar graph from Our World in Data, showing the share of deaths by age group in 2019">
            <a:extLst>
              <a:ext uri="{FF2B5EF4-FFF2-40B4-BE49-F238E27FC236}">
                <a16:creationId xmlns:a16="http://schemas.microsoft.com/office/drawing/2014/main" id="{B149EE9F-EC14-2C10-3099-D2DEE4C4B90B}"/>
              </a:ext>
            </a:extLst>
          </p:cNvPr>
          <p:cNvPicPr>
            <a:picLocks noChangeAspect="1"/>
          </p:cNvPicPr>
          <p:nvPr/>
        </p:nvPicPr>
        <p:blipFill rotWithShape="1">
          <a:blip r:embed="rId3"/>
          <a:srcRect b="7480"/>
          <a:stretch/>
        </p:blipFill>
        <p:spPr>
          <a:xfrm>
            <a:off x="708151" y="2137146"/>
            <a:ext cx="5387849" cy="3532083"/>
          </a:xfrm>
          <a:prstGeom prst="rect">
            <a:avLst/>
          </a:prstGeom>
        </p:spPr>
      </p:pic>
      <p:sp>
        <p:nvSpPr>
          <p:cNvPr id="12" name="Text Placeholder 11">
            <a:extLst>
              <a:ext uri="{FF2B5EF4-FFF2-40B4-BE49-F238E27FC236}">
                <a16:creationId xmlns:a16="http://schemas.microsoft.com/office/drawing/2014/main" id="{AC026F1B-FED3-2985-4441-3B055362C089}"/>
              </a:ext>
            </a:extLst>
          </p:cNvPr>
          <p:cNvSpPr>
            <a:spLocks noGrp="1"/>
          </p:cNvSpPr>
          <p:nvPr>
            <p:ph type="body" idx="4294967295"/>
          </p:nvPr>
        </p:nvSpPr>
        <p:spPr>
          <a:xfrm>
            <a:off x="6594236" y="1291751"/>
            <a:ext cx="5216583" cy="5222875"/>
          </a:xfrm>
        </p:spPr>
        <p:txBody>
          <a:bodyPr anchor="ctr">
            <a:normAutofit/>
          </a:bodyPr>
          <a:lstStyle/>
          <a:p>
            <a:pPr marL="0" indent="0">
              <a:buNone/>
            </a:pPr>
            <a:r>
              <a:rPr lang="en-US" sz="2600" b="1" dirty="0">
                <a:solidFill>
                  <a:schemeClr val="bg1"/>
                </a:solidFill>
              </a:rPr>
              <a:t>Use:</a:t>
            </a:r>
          </a:p>
          <a:p>
            <a:pPr marL="342900" indent="-342900">
              <a:spcBef>
                <a:spcPts val="600"/>
              </a:spcBef>
              <a:buClrTx/>
              <a:buFont typeface="Arial" panose="020B0604020202020204" pitchFamily="34" charset="0"/>
              <a:buChar char="•"/>
            </a:pPr>
            <a:r>
              <a:rPr lang="en-US" sz="2600" dirty="0">
                <a:solidFill>
                  <a:schemeClr val="bg1"/>
                </a:solidFill>
              </a:rPr>
              <a:t>Side by side, Stacked, 100% stacked (composition)</a:t>
            </a:r>
          </a:p>
          <a:p>
            <a:pPr marL="342900" indent="-342900">
              <a:buClrTx/>
              <a:buFont typeface="Arial" panose="020B0604020202020204" pitchFamily="34" charset="0"/>
              <a:buChar char="•"/>
            </a:pPr>
            <a:r>
              <a:rPr lang="en-US" sz="2600" dirty="0">
                <a:solidFill>
                  <a:schemeClr val="bg1"/>
                </a:solidFill>
              </a:rPr>
              <a:t>Too many categories and variables for a pie chart</a:t>
            </a:r>
          </a:p>
          <a:p>
            <a:pPr marL="0" indent="0">
              <a:lnSpc>
                <a:spcPct val="110000"/>
              </a:lnSpc>
              <a:spcBef>
                <a:spcPts val="600"/>
              </a:spcBef>
              <a:buNone/>
            </a:pPr>
            <a:endParaRPr lang="en-US" sz="2600" dirty="0">
              <a:solidFill>
                <a:schemeClr val="bg1"/>
              </a:solidFill>
            </a:endParaRPr>
          </a:p>
          <a:p>
            <a:pPr marL="0" indent="0">
              <a:lnSpc>
                <a:spcPct val="110000"/>
              </a:lnSpc>
              <a:spcBef>
                <a:spcPts val="600"/>
              </a:spcBef>
              <a:buNone/>
            </a:pPr>
            <a:r>
              <a:rPr lang="en-US" sz="2600" b="1" dirty="0">
                <a:solidFill>
                  <a:schemeClr val="bg1"/>
                </a:solidFill>
              </a:rPr>
              <a:t>Don’t use/Avoid:</a:t>
            </a:r>
          </a:p>
          <a:p>
            <a:pPr marL="342900" indent="-342900">
              <a:lnSpc>
                <a:spcPct val="110000"/>
              </a:lnSpc>
              <a:spcBef>
                <a:spcPts val="600"/>
              </a:spcBef>
              <a:buClrTx/>
              <a:buFont typeface="Arial" panose="020B0604020202020204" pitchFamily="34" charset="0"/>
              <a:buChar char="•"/>
            </a:pPr>
            <a:r>
              <a:rPr lang="en-US" sz="2600" dirty="0">
                <a:solidFill>
                  <a:schemeClr val="bg1"/>
                </a:solidFill>
              </a:rPr>
              <a:t>Too many categories/variables in cluster/stack</a:t>
            </a:r>
          </a:p>
        </p:txBody>
      </p:sp>
    </p:spTree>
    <p:extLst>
      <p:ext uri="{BB962C8B-B14F-4D97-AF65-F5344CB8AC3E}">
        <p14:creationId xmlns:p14="http://schemas.microsoft.com/office/powerpoint/2010/main" val="89988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A149-E03D-CCB3-48E1-AC120208322A}"/>
              </a:ext>
            </a:extLst>
          </p:cNvPr>
          <p:cNvSpPr>
            <a:spLocks noGrp="1"/>
          </p:cNvSpPr>
          <p:nvPr>
            <p:ph type="title"/>
          </p:nvPr>
        </p:nvSpPr>
        <p:spPr/>
        <p:txBody>
          <a:bodyPr/>
          <a:lstStyle/>
          <a:p>
            <a:r>
              <a:rPr lang="en-US" dirty="0"/>
              <a:t>Composition: Stacked Option</a:t>
            </a:r>
          </a:p>
        </p:txBody>
      </p:sp>
      <p:sp>
        <p:nvSpPr>
          <p:cNvPr id="3" name="Slide Number Placeholder 2">
            <a:extLst>
              <a:ext uri="{FF2B5EF4-FFF2-40B4-BE49-F238E27FC236}">
                <a16:creationId xmlns:a16="http://schemas.microsoft.com/office/drawing/2014/main" id="{3D8D4A32-03AE-2136-4B47-5B4ADF05D01E}"/>
              </a:ext>
            </a:extLst>
          </p:cNvPr>
          <p:cNvSpPr>
            <a:spLocks noGrp="1"/>
          </p:cNvSpPr>
          <p:nvPr>
            <p:ph type="sldNum" sz="quarter" idx="11"/>
          </p:nvPr>
        </p:nvSpPr>
        <p:spPr/>
        <p:txBody>
          <a:bodyPr/>
          <a:lstStyle/>
          <a:p>
            <a:fld id="{E69E2407-909D-4365-912A-2F4C4C427A14}" type="slidenum">
              <a:rPr lang="en-US" smtClean="0"/>
              <a:pPr/>
              <a:t>39</a:t>
            </a:fld>
            <a:endParaRPr lang="en-US" dirty="0"/>
          </a:p>
        </p:txBody>
      </p:sp>
      <p:sp>
        <p:nvSpPr>
          <p:cNvPr id="7" name="TextBox 6">
            <a:extLst>
              <a:ext uri="{FF2B5EF4-FFF2-40B4-BE49-F238E27FC236}">
                <a16:creationId xmlns:a16="http://schemas.microsoft.com/office/drawing/2014/main" id="{5DB728D5-569B-F0BB-3B5D-89B5B10389F6}"/>
              </a:ext>
            </a:extLst>
          </p:cNvPr>
          <p:cNvSpPr txBox="1"/>
          <p:nvPr/>
        </p:nvSpPr>
        <p:spPr>
          <a:xfrm>
            <a:off x="1964398" y="2280323"/>
            <a:ext cx="8509638" cy="600101"/>
          </a:xfrm>
          <a:prstGeom prst="rect">
            <a:avLst/>
          </a:prstGeom>
          <a:noFill/>
        </p:spPr>
        <p:txBody>
          <a:bodyPr wrap="square">
            <a:spAutoFit/>
          </a:bodyPr>
          <a:lstStyle/>
          <a:p>
            <a:pPr algn="ctr" defTabSz="1219170">
              <a:lnSpc>
                <a:spcPct val="110000"/>
              </a:lnSpc>
              <a:buClr>
                <a:srgbClr val="000000"/>
              </a:buClr>
              <a:tabLst>
                <a:tab pos="742950" algn="l"/>
              </a:tabLst>
            </a:pPr>
            <a:r>
              <a:rPr lang="en-US" sz="3200" kern="0" dirty="0">
                <a:solidFill>
                  <a:schemeClr val="bg1"/>
                </a:solidFill>
                <a:latin typeface="Avenir Next LT Pro Demi" panose="020B0704020202020204" pitchFamily="34" charset="0"/>
                <a:sym typeface="Arial"/>
              </a:rPr>
              <a:t>Hours Saved (Weekly) by Not Commuting</a:t>
            </a:r>
          </a:p>
        </p:txBody>
      </p:sp>
      <p:grpSp>
        <p:nvGrpSpPr>
          <p:cNvPr id="4" name="Group 3" descr="single stacked bar chart">
            <a:extLst>
              <a:ext uri="{FF2B5EF4-FFF2-40B4-BE49-F238E27FC236}">
                <a16:creationId xmlns:a16="http://schemas.microsoft.com/office/drawing/2014/main" id="{1C7DEAF3-2430-E298-3A8F-EAF89E5DDFB8}"/>
              </a:ext>
            </a:extLst>
          </p:cNvPr>
          <p:cNvGrpSpPr/>
          <p:nvPr/>
        </p:nvGrpSpPr>
        <p:grpSpPr>
          <a:xfrm>
            <a:off x="1964398" y="3208713"/>
            <a:ext cx="8675893" cy="2307353"/>
            <a:chOff x="3809722" y="1711464"/>
            <a:chExt cx="6401355" cy="1682722"/>
          </a:xfrm>
        </p:grpSpPr>
        <p:pic>
          <p:nvPicPr>
            <p:cNvPr id="5" name="Picture 4">
              <a:extLst>
                <a:ext uri="{FF2B5EF4-FFF2-40B4-BE49-F238E27FC236}">
                  <a16:creationId xmlns:a16="http://schemas.microsoft.com/office/drawing/2014/main" id="{E53BCFD2-A635-10C1-6496-B40EF2E178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6694"/>
            <a:stretch/>
          </p:blipFill>
          <p:spPr>
            <a:xfrm>
              <a:off x="3809722" y="3028340"/>
              <a:ext cx="6401355" cy="365846"/>
            </a:xfrm>
            <a:prstGeom prst="rect">
              <a:avLst/>
            </a:prstGeom>
          </p:spPr>
        </p:pic>
        <p:pic>
          <p:nvPicPr>
            <p:cNvPr id="6" name="Picture 5">
              <a:extLst>
                <a:ext uri="{FF2B5EF4-FFF2-40B4-BE49-F238E27FC236}">
                  <a16:creationId xmlns:a16="http://schemas.microsoft.com/office/drawing/2014/main" id="{2130558D-84E6-A935-B24D-ED74F64213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906" b="28348"/>
            <a:stretch/>
          </p:blipFill>
          <p:spPr>
            <a:xfrm>
              <a:off x="3809722" y="1711464"/>
              <a:ext cx="6401355" cy="1380781"/>
            </a:xfrm>
            <a:prstGeom prst="rect">
              <a:avLst/>
            </a:prstGeom>
          </p:spPr>
        </p:pic>
      </p:grpSp>
    </p:spTree>
    <p:extLst>
      <p:ext uri="{BB962C8B-B14F-4D97-AF65-F5344CB8AC3E}">
        <p14:creationId xmlns:p14="http://schemas.microsoft.com/office/powerpoint/2010/main" val="267115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7EDC-B716-DFEF-8648-9E063803C524}"/>
              </a:ext>
            </a:extLst>
          </p:cNvPr>
          <p:cNvSpPr>
            <a:spLocks noGrp="1"/>
          </p:cNvSpPr>
          <p:nvPr>
            <p:ph type="title"/>
          </p:nvPr>
        </p:nvSpPr>
        <p:spPr/>
        <p:txBody>
          <a:bodyPr>
            <a:normAutofit/>
          </a:bodyPr>
          <a:lstStyle/>
          <a:p>
            <a:r>
              <a:rPr lang="en-US" sz="4000" dirty="0">
                <a:solidFill>
                  <a:schemeClr val="bg1"/>
                </a:solidFill>
              </a:rPr>
              <a:t>When I think of data visualization, I think of….</a:t>
            </a:r>
          </a:p>
        </p:txBody>
      </p:sp>
      <p:sp>
        <p:nvSpPr>
          <p:cNvPr id="3" name="Slide Number Placeholder 2">
            <a:extLst>
              <a:ext uri="{FF2B5EF4-FFF2-40B4-BE49-F238E27FC236}">
                <a16:creationId xmlns:a16="http://schemas.microsoft.com/office/drawing/2014/main" id="{990B155C-3217-C8B0-1838-6403FF162F50}"/>
              </a:ext>
            </a:extLst>
          </p:cNvPr>
          <p:cNvSpPr>
            <a:spLocks noGrp="1"/>
          </p:cNvSpPr>
          <p:nvPr>
            <p:ph type="sldNum" sz="quarter" idx="11"/>
          </p:nvPr>
        </p:nvSpPr>
        <p:spPr>
          <a:prstGeom prst="rect">
            <a:avLst/>
          </a:prstGeom>
          <a:noFill/>
        </p:spPr>
        <p:txBody>
          <a:bodyPr/>
          <a:lstStyle/>
          <a:p>
            <a:fld id="{E69E2407-909D-4365-912A-2F4C4C427A14}" type="slidenum">
              <a:rPr lang="en-US" smtClean="0"/>
              <a:pPr/>
              <a:t>4</a:t>
            </a:fld>
            <a:endParaRPr lang="en-US" dirty="0"/>
          </a:p>
        </p:txBody>
      </p:sp>
      <p:grpSp>
        <p:nvGrpSpPr>
          <p:cNvPr id="5" name="Group 4" descr="white card in wood stand against background of plant on white desk. Card reads 'type your response in the chat'">
            <a:extLst>
              <a:ext uri="{FF2B5EF4-FFF2-40B4-BE49-F238E27FC236}">
                <a16:creationId xmlns:a16="http://schemas.microsoft.com/office/drawing/2014/main" id="{013A07AE-F89D-2335-DFCE-67C8D074FFAF}"/>
              </a:ext>
            </a:extLst>
          </p:cNvPr>
          <p:cNvGrpSpPr/>
          <p:nvPr/>
        </p:nvGrpSpPr>
        <p:grpSpPr>
          <a:xfrm>
            <a:off x="1941123" y="1150938"/>
            <a:ext cx="8679401" cy="5450912"/>
            <a:chOff x="2116096" y="1452808"/>
            <a:chExt cx="8679401" cy="5450912"/>
          </a:xfrm>
        </p:grpSpPr>
        <p:pic>
          <p:nvPicPr>
            <p:cNvPr id="1026" name="Picture 2" descr="white printer paper against green leafed plant">
              <a:extLst>
                <a:ext uri="{FF2B5EF4-FFF2-40B4-BE49-F238E27FC236}">
                  <a16:creationId xmlns:a16="http://schemas.microsoft.com/office/drawing/2014/main" id="{815E20B3-4EF4-049A-3AD0-34B7258741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096" y="1452808"/>
              <a:ext cx="8679401" cy="54509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0C068C-079A-3DA1-1C67-DD879A4B489B}"/>
                </a:ext>
              </a:extLst>
            </p:cNvPr>
            <p:cNvSpPr txBox="1"/>
            <p:nvPr/>
          </p:nvSpPr>
          <p:spPr>
            <a:xfrm>
              <a:off x="3108961" y="3657600"/>
              <a:ext cx="3825239" cy="2062296"/>
            </a:xfrm>
            <a:prstGeom prst="rect">
              <a:avLst/>
            </a:prstGeom>
            <a:noFill/>
          </p:spPr>
          <p:txBody>
            <a:bodyPr wrap="square" rtlCol="0">
              <a:spAutoFit/>
            </a:bodyPr>
            <a:lstStyle/>
            <a:p>
              <a:pPr algn="ctr"/>
              <a:r>
                <a:rPr lang="en-US" sz="4267" b="1" i="1" dirty="0">
                  <a:solidFill>
                    <a:schemeClr val="accent4"/>
                  </a:solidFill>
                  <a:latin typeface="Grandview" panose="020B0502040204020203" pitchFamily="34" charset="0"/>
                </a:rPr>
                <a:t>Type your response in the chat</a:t>
              </a:r>
            </a:p>
          </p:txBody>
        </p:sp>
      </p:grpSp>
    </p:spTree>
    <p:extLst>
      <p:ext uri="{BB962C8B-B14F-4D97-AF65-F5344CB8AC3E}">
        <p14:creationId xmlns:p14="http://schemas.microsoft.com/office/powerpoint/2010/main" val="1581913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57D56-9901-ABE3-E21B-997157BC61EA}"/>
              </a:ext>
            </a:extLst>
          </p:cNvPr>
          <p:cNvSpPr>
            <a:spLocks noGrp="1"/>
          </p:cNvSpPr>
          <p:nvPr>
            <p:ph type="title"/>
          </p:nvPr>
        </p:nvSpPr>
        <p:spPr/>
        <p:txBody>
          <a:bodyPr/>
          <a:lstStyle/>
          <a:p>
            <a:r>
              <a:rPr lang="en-US" dirty="0"/>
              <a:t>Comparison: Overlapping Bar Chart</a:t>
            </a:r>
          </a:p>
        </p:txBody>
      </p:sp>
      <p:sp>
        <p:nvSpPr>
          <p:cNvPr id="2" name="Slide Number Placeholder 1">
            <a:extLst>
              <a:ext uri="{FF2B5EF4-FFF2-40B4-BE49-F238E27FC236}">
                <a16:creationId xmlns:a16="http://schemas.microsoft.com/office/drawing/2014/main" id="{FD66190F-CFD6-FF7E-DF3B-E93F04F7BC28}"/>
              </a:ext>
            </a:extLst>
          </p:cNvPr>
          <p:cNvSpPr>
            <a:spLocks noGrp="1"/>
          </p:cNvSpPr>
          <p:nvPr>
            <p:ph type="sldNum" sz="quarter" idx="11"/>
          </p:nvPr>
        </p:nvSpPr>
        <p:spPr/>
        <p:txBody>
          <a:bodyPr/>
          <a:lstStyle/>
          <a:p>
            <a:fld id="{E69E2407-909D-4365-912A-2F4C4C427A14}" type="slidenum">
              <a:rPr lang="en-US" smtClean="0"/>
              <a:pPr/>
              <a:t>40</a:t>
            </a:fld>
            <a:endParaRPr lang="en-US" dirty="0"/>
          </a:p>
        </p:txBody>
      </p:sp>
      <p:pic>
        <p:nvPicPr>
          <p:cNvPr id="4" name="Picture 3" descr="example of an overlapping bar chart ">
            <a:extLst>
              <a:ext uri="{FF2B5EF4-FFF2-40B4-BE49-F238E27FC236}">
                <a16:creationId xmlns:a16="http://schemas.microsoft.com/office/drawing/2014/main" id="{8F91F36F-BB8A-2FA3-561A-B494CD09A458}"/>
              </a:ext>
            </a:extLst>
          </p:cNvPr>
          <p:cNvPicPr>
            <a:picLocks noChangeAspect="1"/>
          </p:cNvPicPr>
          <p:nvPr/>
        </p:nvPicPr>
        <p:blipFill>
          <a:blip r:embed="rId3"/>
          <a:stretch>
            <a:fillRect/>
          </a:stretch>
        </p:blipFill>
        <p:spPr>
          <a:xfrm>
            <a:off x="2277688" y="1260361"/>
            <a:ext cx="8379228" cy="5389708"/>
          </a:xfrm>
          <a:prstGeom prst="rect">
            <a:avLst/>
          </a:prstGeom>
        </p:spPr>
      </p:pic>
    </p:spTree>
    <p:extLst>
      <p:ext uri="{BB962C8B-B14F-4D97-AF65-F5344CB8AC3E}">
        <p14:creationId xmlns:p14="http://schemas.microsoft.com/office/powerpoint/2010/main" val="192834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C9009-B950-E0D9-858D-469D2FFD2603}"/>
              </a:ext>
            </a:extLst>
          </p:cNvPr>
          <p:cNvSpPr>
            <a:spLocks noGrp="1"/>
          </p:cNvSpPr>
          <p:nvPr>
            <p:ph type="title"/>
          </p:nvPr>
        </p:nvSpPr>
        <p:spPr/>
        <p:txBody>
          <a:bodyPr/>
          <a:lstStyle/>
          <a:p>
            <a:r>
              <a:rPr lang="en-US" dirty="0"/>
              <a:t>Comparison: Line Graphs</a:t>
            </a:r>
          </a:p>
        </p:txBody>
      </p:sp>
      <p:sp>
        <p:nvSpPr>
          <p:cNvPr id="3" name="Text Placeholder 2">
            <a:extLst>
              <a:ext uri="{FF2B5EF4-FFF2-40B4-BE49-F238E27FC236}">
                <a16:creationId xmlns:a16="http://schemas.microsoft.com/office/drawing/2014/main" id="{398996CE-760E-8D0D-A761-D1A0B76A2674}"/>
              </a:ext>
            </a:extLst>
          </p:cNvPr>
          <p:cNvSpPr>
            <a:spLocks noGrp="1"/>
          </p:cNvSpPr>
          <p:nvPr>
            <p:ph type="body" idx="4294967295"/>
          </p:nvPr>
        </p:nvSpPr>
        <p:spPr>
          <a:xfrm>
            <a:off x="6990860" y="1857479"/>
            <a:ext cx="5084762" cy="4311650"/>
          </a:xfrm>
        </p:spPr>
        <p:txBody>
          <a:bodyPr/>
          <a:lstStyle/>
          <a:p>
            <a:pPr marL="0" indent="0">
              <a:buNone/>
            </a:pPr>
            <a:r>
              <a:rPr lang="en-US" sz="2800" b="1" dirty="0">
                <a:solidFill>
                  <a:schemeClr val="bg1"/>
                </a:solidFill>
              </a:rPr>
              <a:t>Use </a:t>
            </a:r>
          </a:p>
          <a:p>
            <a:pPr>
              <a:buClr>
                <a:schemeClr val="bg1"/>
              </a:buClr>
            </a:pPr>
            <a:r>
              <a:rPr lang="en-US" sz="2800" dirty="0">
                <a:solidFill>
                  <a:schemeClr val="bg1"/>
                </a:solidFill>
              </a:rPr>
              <a:t>Show change over time</a:t>
            </a:r>
          </a:p>
          <a:p>
            <a:pPr marL="0" indent="0">
              <a:buNone/>
            </a:pPr>
            <a:endParaRPr lang="en-US" sz="2800" dirty="0">
              <a:solidFill>
                <a:schemeClr val="bg1"/>
              </a:solidFill>
            </a:endParaRPr>
          </a:p>
          <a:p>
            <a:pPr marL="0" indent="0">
              <a:buNone/>
            </a:pPr>
            <a:r>
              <a:rPr lang="en-US" sz="2800" b="1" dirty="0">
                <a:solidFill>
                  <a:schemeClr val="bg1"/>
                </a:solidFill>
              </a:rPr>
              <a:t>Avoid/Limit</a:t>
            </a:r>
          </a:p>
          <a:p>
            <a:pPr marL="346075" indent="-346075">
              <a:buClr>
                <a:schemeClr val="bg1"/>
              </a:buClr>
              <a:buFont typeface="Arial" panose="020B0604020202020204" pitchFamily="34" charset="0"/>
              <a:buChar char="•"/>
            </a:pPr>
            <a:r>
              <a:rPr lang="en-US" sz="2800" dirty="0">
                <a:solidFill>
                  <a:schemeClr val="bg1"/>
                </a:solidFill>
              </a:rPr>
              <a:t>Too many lines</a:t>
            </a:r>
          </a:p>
          <a:p>
            <a:pPr marL="346075" indent="-346075">
              <a:buClr>
                <a:schemeClr val="bg1"/>
              </a:buClr>
              <a:buFont typeface="Arial" panose="020B0604020202020204" pitchFamily="34" charset="0"/>
              <a:buChar char="•"/>
            </a:pPr>
            <a:r>
              <a:rPr lang="en-US" sz="2800" dirty="0">
                <a:solidFill>
                  <a:schemeClr val="bg1"/>
                </a:solidFill>
              </a:rPr>
              <a:t>Lines bunched up (hard to see comparison)</a:t>
            </a:r>
          </a:p>
        </p:txBody>
      </p:sp>
      <p:pic>
        <p:nvPicPr>
          <p:cNvPr id="9" name="Picture 8" descr="line graph showing the DSHS OSHA data from 2018 to July 2023. there is a target line. The graph is quite varied, going over and below the target line. graph is illustrative of a line graph">
            <a:extLst>
              <a:ext uri="{FF2B5EF4-FFF2-40B4-BE49-F238E27FC236}">
                <a16:creationId xmlns:a16="http://schemas.microsoft.com/office/drawing/2014/main" id="{C2931B34-D1E3-9779-A20A-D7612A79DAE0}"/>
              </a:ext>
            </a:extLst>
          </p:cNvPr>
          <p:cNvPicPr>
            <a:picLocks noChangeAspect="1"/>
          </p:cNvPicPr>
          <p:nvPr/>
        </p:nvPicPr>
        <p:blipFill>
          <a:blip r:embed="rId3"/>
          <a:stretch>
            <a:fillRect/>
          </a:stretch>
        </p:blipFill>
        <p:spPr>
          <a:xfrm>
            <a:off x="517982" y="1542309"/>
            <a:ext cx="6325483" cy="4410691"/>
          </a:xfrm>
          <a:prstGeom prst="rect">
            <a:avLst/>
          </a:prstGeom>
        </p:spPr>
      </p:pic>
      <p:sp>
        <p:nvSpPr>
          <p:cNvPr id="2" name="Slide Number Placeholder 1">
            <a:extLst>
              <a:ext uri="{FF2B5EF4-FFF2-40B4-BE49-F238E27FC236}">
                <a16:creationId xmlns:a16="http://schemas.microsoft.com/office/drawing/2014/main" id="{73599C35-0C69-B488-5C73-3D984F698879}"/>
              </a:ext>
            </a:extLst>
          </p:cNvPr>
          <p:cNvSpPr>
            <a:spLocks noGrp="1"/>
          </p:cNvSpPr>
          <p:nvPr>
            <p:ph type="sldNum" sz="quarter" idx="11"/>
          </p:nvPr>
        </p:nvSpPr>
        <p:spPr/>
        <p:txBody>
          <a:bodyPr/>
          <a:lstStyle/>
          <a:p>
            <a:fld id="{E69E2407-909D-4365-912A-2F4C4C427A14}" type="slidenum">
              <a:rPr lang="en-US" smtClean="0"/>
              <a:pPr/>
              <a:t>41</a:t>
            </a:fld>
            <a:endParaRPr lang="en-US" dirty="0"/>
          </a:p>
        </p:txBody>
      </p:sp>
    </p:spTree>
    <p:extLst>
      <p:ext uri="{BB962C8B-B14F-4D97-AF65-F5344CB8AC3E}">
        <p14:creationId xmlns:p14="http://schemas.microsoft.com/office/powerpoint/2010/main" val="307428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 name="Title 2">
            <a:extLst>
              <a:ext uri="{FF2B5EF4-FFF2-40B4-BE49-F238E27FC236}">
                <a16:creationId xmlns:a16="http://schemas.microsoft.com/office/drawing/2014/main" id="{CB679332-63D8-103E-3C12-554E8D3EBBB5}"/>
              </a:ext>
            </a:extLst>
          </p:cNvPr>
          <p:cNvSpPr>
            <a:spLocks noGrp="1"/>
          </p:cNvSpPr>
          <p:nvPr>
            <p:ph type="title"/>
          </p:nvPr>
        </p:nvSpPr>
        <p:spPr/>
        <p:txBody>
          <a:bodyPr/>
          <a:lstStyle/>
          <a:p>
            <a:r>
              <a:rPr lang="en-US" dirty="0"/>
              <a:t>Relationship: Clustered columns/bars</a:t>
            </a:r>
          </a:p>
        </p:txBody>
      </p:sp>
      <p:sp>
        <p:nvSpPr>
          <p:cNvPr id="4" name="Slide Number Placeholder 3">
            <a:extLst>
              <a:ext uri="{FF2B5EF4-FFF2-40B4-BE49-F238E27FC236}">
                <a16:creationId xmlns:a16="http://schemas.microsoft.com/office/drawing/2014/main" id="{8C135AD0-F4F6-EFB2-898A-F8325B6FEF9D}"/>
              </a:ext>
            </a:extLst>
          </p:cNvPr>
          <p:cNvSpPr>
            <a:spLocks noGrp="1"/>
          </p:cNvSpPr>
          <p:nvPr>
            <p:ph type="sldNum" sz="quarter" idx="11"/>
          </p:nvPr>
        </p:nvSpPr>
        <p:spPr>
          <a:prstGeom prst="rect">
            <a:avLst/>
          </a:prstGeom>
        </p:spPr>
        <p:txBody>
          <a:bodyPr/>
          <a:lstStyle/>
          <a:p>
            <a:fld id="{E69E2407-909D-4365-912A-2F4C4C427A14}" type="slidenum">
              <a:rPr lang="en-US" smtClean="0"/>
              <a:pPr/>
              <a:t>42</a:t>
            </a:fld>
            <a:endParaRPr lang="en-US" dirty="0"/>
          </a:p>
        </p:txBody>
      </p:sp>
      <p:sp>
        <p:nvSpPr>
          <p:cNvPr id="9" name="Text Placeholder 8">
            <a:extLst>
              <a:ext uri="{FF2B5EF4-FFF2-40B4-BE49-F238E27FC236}">
                <a16:creationId xmlns:a16="http://schemas.microsoft.com/office/drawing/2014/main" id="{70DC0277-5AD4-EC07-5EB7-938318A87189}"/>
              </a:ext>
            </a:extLst>
          </p:cNvPr>
          <p:cNvSpPr>
            <a:spLocks noGrp="1"/>
          </p:cNvSpPr>
          <p:nvPr>
            <p:ph type="body" sz="quarter" idx="12"/>
          </p:nvPr>
        </p:nvSpPr>
        <p:spPr/>
        <p:txBody>
          <a:bodyPr/>
          <a:lstStyle/>
          <a:p>
            <a:r>
              <a:rPr lang="en-US" dirty="0"/>
              <a:t>Solid fill</a:t>
            </a:r>
          </a:p>
        </p:txBody>
      </p:sp>
      <p:pic>
        <p:nvPicPr>
          <p:cNvPr id="13" name="Content Placeholder 12" descr="example of a solid-filled clustered column. There are two clusters of 3 . There are no data labels.">
            <a:extLst>
              <a:ext uri="{FF2B5EF4-FFF2-40B4-BE49-F238E27FC236}">
                <a16:creationId xmlns:a16="http://schemas.microsoft.com/office/drawing/2014/main" id="{E351F4CE-DDDD-1001-FAAC-9FE383C85EFF}"/>
              </a:ext>
            </a:extLst>
          </p:cNvPr>
          <p:cNvPicPr>
            <a:picLocks noGrp="1" noChangeAspect="1"/>
          </p:cNvPicPr>
          <p:nvPr>
            <p:ph sz="quarter" idx="14"/>
          </p:nvPr>
        </p:nvPicPr>
        <p:blipFill rotWithShape="1">
          <a:blip r:embed="rId3"/>
          <a:srcRect l="4785" r="50149"/>
          <a:stretch/>
        </p:blipFill>
        <p:spPr>
          <a:xfrm>
            <a:off x="1110178" y="2378075"/>
            <a:ext cx="4370944" cy="4176713"/>
          </a:xfrm>
          <a:prstGeom prst="rect">
            <a:avLst/>
          </a:prstGeom>
        </p:spPr>
      </p:pic>
      <p:sp>
        <p:nvSpPr>
          <p:cNvPr id="10" name="Text Placeholder 9">
            <a:extLst>
              <a:ext uri="{FF2B5EF4-FFF2-40B4-BE49-F238E27FC236}">
                <a16:creationId xmlns:a16="http://schemas.microsoft.com/office/drawing/2014/main" id="{8E8C2BB1-43AF-D9BF-817D-6C748B364725}"/>
              </a:ext>
            </a:extLst>
          </p:cNvPr>
          <p:cNvSpPr>
            <a:spLocks noGrp="1"/>
          </p:cNvSpPr>
          <p:nvPr>
            <p:ph type="body" sz="quarter" idx="13"/>
          </p:nvPr>
        </p:nvSpPr>
        <p:spPr/>
        <p:txBody>
          <a:bodyPr/>
          <a:lstStyle/>
          <a:p>
            <a:r>
              <a:rPr lang="en-US" dirty="0"/>
              <a:t>Pattern Fill</a:t>
            </a:r>
          </a:p>
        </p:txBody>
      </p:sp>
      <p:pic>
        <p:nvPicPr>
          <p:cNvPr id="14" name="Content Placeholder 13" descr="example of a pattern-filled clustered column There are two clusters of 3 (each of these is also a different color in addition to a pattern). There are no data labels.">
            <a:extLst>
              <a:ext uri="{FF2B5EF4-FFF2-40B4-BE49-F238E27FC236}">
                <a16:creationId xmlns:a16="http://schemas.microsoft.com/office/drawing/2014/main" id="{EA9E07A8-0D16-A787-89C2-9C1C19406425}"/>
              </a:ext>
            </a:extLst>
          </p:cNvPr>
          <p:cNvPicPr>
            <a:picLocks noGrp="1" noChangeAspect="1"/>
          </p:cNvPicPr>
          <p:nvPr>
            <p:ph sz="quarter" idx="15"/>
          </p:nvPr>
        </p:nvPicPr>
        <p:blipFill rotWithShape="1">
          <a:blip r:embed="rId3"/>
          <a:srcRect l="51783" r="616"/>
          <a:stretch/>
        </p:blipFill>
        <p:spPr>
          <a:xfrm>
            <a:off x="6880043" y="2403475"/>
            <a:ext cx="4616814" cy="417671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277A-D799-625B-6224-30BE169273C4}"/>
              </a:ext>
            </a:extLst>
          </p:cNvPr>
          <p:cNvSpPr>
            <a:spLocks noGrp="1"/>
          </p:cNvSpPr>
          <p:nvPr>
            <p:ph type="title"/>
          </p:nvPr>
        </p:nvSpPr>
        <p:spPr/>
        <p:txBody>
          <a:bodyPr/>
          <a:lstStyle/>
          <a:p>
            <a:r>
              <a:rPr lang="en-US" sz="4600" dirty="0"/>
              <a:t>Distribution: Histogram &amp; Pareto</a:t>
            </a:r>
          </a:p>
        </p:txBody>
      </p:sp>
      <p:sp>
        <p:nvSpPr>
          <p:cNvPr id="5" name="Slide Number Placeholder 4">
            <a:extLst>
              <a:ext uri="{FF2B5EF4-FFF2-40B4-BE49-F238E27FC236}">
                <a16:creationId xmlns:a16="http://schemas.microsoft.com/office/drawing/2014/main" id="{A2494E17-EA39-4B8D-437D-C5AA5E3D9D0B}"/>
              </a:ext>
            </a:extLst>
          </p:cNvPr>
          <p:cNvSpPr>
            <a:spLocks noGrp="1"/>
          </p:cNvSpPr>
          <p:nvPr>
            <p:ph type="sldNum" sz="quarter" idx="11"/>
          </p:nvPr>
        </p:nvSpPr>
        <p:spPr/>
        <p:txBody>
          <a:bodyPr/>
          <a:lstStyle/>
          <a:p>
            <a:fld id="{E69E2407-909D-4365-912A-2F4C4C427A14}" type="slidenum">
              <a:rPr lang="en-US" smtClean="0"/>
              <a:pPr/>
              <a:t>43</a:t>
            </a:fld>
            <a:endParaRPr lang="en-US" dirty="0"/>
          </a:p>
        </p:txBody>
      </p:sp>
      <p:sp>
        <p:nvSpPr>
          <p:cNvPr id="7" name="TextBox 6">
            <a:extLst>
              <a:ext uri="{FF2B5EF4-FFF2-40B4-BE49-F238E27FC236}">
                <a16:creationId xmlns:a16="http://schemas.microsoft.com/office/drawing/2014/main" id="{902E9101-8E23-9A00-7F2A-C27E2B212BA7}"/>
              </a:ext>
            </a:extLst>
          </p:cNvPr>
          <p:cNvSpPr txBox="1"/>
          <p:nvPr/>
        </p:nvSpPr>
        <p:spPr>
          <a:xfrm>
            <a:off x="286648" y="1965670"/>
            <a:ext cx="5747656" cy="677108"/>
          </a:xfrm>
          <a:prstGeom prst="rect">
            <a:avLst/>
          </a:prstGeom>
          <a:noFill/>
        </p:spPr>
        <p:txBody>
          <a:bodyPr wrap="square" rtlCol="0">
            <a:spAutoFit/>
          </a:bodyPr>
          <a:lstStyle/>
          <a:p>
            <a:pPr algn="ctr"/>
            <a:r>
              <a:rPr lang="en-US" sz="3800" dirty="0">
                <a:solidFill>
                  <a:schemeClr val="bg1"/>
                </a:solidFill>
                <a:latin typeface="+mj-lt"/>
              </a:rPr>
              <a:t>Histogram</a:t>
            </a:r>
          </a:p>
        </p:txBody>
      </p:sp>
      <p:pic>
        <p:nvPicPr>
          <p:cNvPr id="3076" name="Picture 4" descr="# of people as Y axis and age category for x axis">
            <a:extLst>
              <a:ext uri="{FF2B5EF4-FFF2-40B4-BE49-F238E27FC236}">
                <a16:creationId xmlns:a16="http://schemas.microsoft.com/office/drawing/2014/main" id="{67405637-68CB-880D-5932-48CBEED1F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1" y="2666258"/>
            <a:ext cx="5548253" cy="3569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DCE7B8-4DA3-ADB4-06F4-8EB3F5F9EDF4}"/>
              </a:ext>
            </a:extLst>
          </p:cNvPr>
          <p:cNvSpPr txBox="1"/>
          <p:nvPr/>
        </p:nvSpPr>
        <p:spPr>
          <a:xfrm>
            <a:off x="6307324" y="1965670"/>
            <a:ext cx="5747656" cy="677108"/>
          </a:xfrm>
          <a:prstGeom prst="rect">
            <a:avLst/>
          </a:prstGeom>
          <a:noFill/>
        </p:spPr>
        <p:txBody>
          <a:bodyPr wrap="square" rtlCol="0">
            <a:spAutoFit/>
          </a:bodyPr>
          <a:lstStyle/>
          <a:p>
            <a:pPr algn="ctr"/>
            <a:r>
              <a:rPr lang="en-US" sz="3800" dirty="0">
                <a:solidFill>
                  <a:schemeClr val="bg1"/>
                </a:solidFill>
                <a:latin typeface="+mj-lt"/>
              </a:rPr>
              <a:t>Pareto</a:t>
            </a:r>
          </a:p>
        </p:txBody>
      </p:sp>
      <p:pic>
        <p:nvPicPr>
          <p:cNvPr id="4" name="Picture 3" descr="example of a pareto chart">
            <a:extLst>
              <a:ext uri="{FF2B5EF4-FFF2-40B4-BE49-F238E27FC236}">
                <a16:creationId xmlns:a16="http://schemas.microsoft.com/office/drawing/2014/main" id="{089AFBA0-C32F-6D5F-97DA-6BD95FF57C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7324" y="2666258"/>
            <a:ext cx="5815077" cy="3569575"/>
          </a:xfrm>
          <a:prstGeom prst="rect">
            <a:avLst/>
          </a:prstGeom>
        </p:spPr>
      </p:pic>
      <p:cxnSp>
        <p:nvCxnSpPr>
          <p:cNvPr id="6" name="Straight Connector 5" descr="line showing the 70% mark">
            <a:extLst>
              <a:ext uri="{FF2B5EF4-FFF2-40B4-BE49-F238E27FC236}">
                <a16:creationId xmlns:a16="http://schemas.microsoft.com/office/drawing/2014/main" id="{BC2610AA-D8DF-FC4A-3D01-B0100FF060EB}"/>
              </a:ext>
            </a:extLst>
          </p:cNvPr>
          <p:cNvCxnSpPr>
            <a:cxnSpLocks/>
          </p:cNvCxnSpPr>
          <p:nvPr/>
        </p:nvCxnSpPr>
        <p:spPr>
          <a:xfrm>
            <a:off x="8277496" y="3020178"/>
            <a:ext cx="0" cy="2620768"/>
          </a:xfrm>
          <a:prstGeom prst="line">
            <a:avLst/>
          </a:prstGeom>
          <a:ln w="5715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197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FD459-63E4-B290-04B1-85E7AB53EC2D}"/>
              </a:ext>
            </a:extLst>
          </p:cNvPr>
          <p:cNvSpPr>
            <a:spLocks noGrp="1"/>
          </p:cNvSpPr>
          <p:nvPr>
            <p:ph type="title"/>
          </p:nvPr>
        </p:nvSpPr>
        <p:spPr/>
        <p:txBody>
          <a:bodyPr>
            <a:normAutofit/>
          </a:bodyPr>
          <a:lstStyle/>
          <a:p>
            <a:r>
              <a:rPr lang="en-US" dirty="0"/>
              <a:t>Composition: Stacked Area Chart</a:t>
            </a:r>
          </a:p>
        </p:txBody>
      </p:sp>
      <p:sp>
        <p:nvSpPr>
          <p:cNvPr id="3" name="Slide Number Placeholder 2">
            <a:extLst>
              <a:ext uri="{FF2B5EF4-FFF2-40B4-BE49-F238E27FC236}">
                <a16:creationId xmlns:a16="http://schemas.microsoft.com/office/drawing/2014/main" id="{0F2977E0-EA92-39D9-A4F8-3FB6D67D0876}"/>
              </a:ext>
            </a:extLst>
          </p:cNvPr>
          <p:cNvSpPr>
            <a:spLocks noGrp="1"/>
          </p:cNvSpPr>
          <p:nvPr>
            <p:ph type="sldNum" sz="quarter" idx="11"/>
          </p:nvPr>
        </p:nvSpPr>
        <p:spPr>
          <a:prstGeom prst="rect">
            <a:avLst/>
          </a:prstGeom>
        </p:spPr>
        <p:txBody>
          <a:bodyPr/>
          <a:lstStyle/>
          <a:p>
            <a:fld id="{E69E2407-909D-4365-912A-2F4C4C427A14}" type="slidenum">
              <a:rPr lang="en-US" smtClean="0"/>
              <a:pPr/>
              <a:t>44</a:t>
            </a:fld>
            <a:endParaRPr lang="en-US" dirty="0"/>
          </a:p>
        </p:txBody>
      </p:sp>
      <p:pic>
        <p:nvPicPr>
          <p:cNvPr id="6" name="Picture 5" descr="Stacked area graph over time showing percentage of ALTSA clients served in nursing homes versus the community. Since 1992, the number served in home and community has increased while the number served in nursing homes has declined">
            <a:extLst>
              <a:ext uri="{FF2B5EF4-FFF2-40B4-BE49-F238E27FC236}">
                <a16:creationId xmlns:a16="http://schemas.microsoft.com/office/drawing/2014/main" id="{A2A40B6D-B069-773B-25D9-871039F64B47}"/>
              </a:ext>
            </a:extLst>
          </p:cNvPr>
          <p:cNvPicPr>
            <a:picLocks noChangeAspect="1"/>
          </p:cNvPicPr>
          <p:nvPr/>
        </p:nvPicPr>
        <p:blipFill rotWithShape="1">
          <a:blip r:embed="rId3"/>
          <a:srcRect b="8930"/>
          <a:stretch/>
        </p:blipFill>
        <p:spPr>
          <a:xfrm>
            <a:off x="2669107" y="1275679"/>
            <a:ext cx="7419050" cy="5186081"/>
          </a:xfrm>
          <a:prstGeom prst="rect">
            <a:avLst/>
          </a:prstGeom>
        </p:spPr>
      </p:pic>
    </p:spTree>
    <p:extLst>
      <p:ext uri="{BB962C8B-B14F-4D97-AF65-F5344CB8AC3E}">
        <p14:creationId xmlns:p14="http://schemas.microsoft.com/office/powerpoint/2010/main" val="154603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7056-B4D0-25D4-B4AE-49CDFB56D0B4}"/>
              </a:ext>
            </a:extLst>
          </p:cNvPr>
          <p:cNvSpPr>
            <a:spLocks noGrp="1"/>
          </p:cNvSpPr>
          <p:nvPr>
            <p:ph type="title"/>
          </p:nvPr>
        </p:nvSpPr>
        <p:spPr/>
        <p:txBody>
          <a:bodyPr/>
          <a:lstStyle/>
          <a:p>
            <a:r>
              <a:rPr lang="en-US" dirty="0"/>
              <a:t>Relationship: Nested Circles</a:t>
            </a:r>
          </a:p>
        </p:txBody>
      </p:sp>
      <p:sp>
        <p:nvSpPr>
          <p:cNvPr id="3" name="Slide Number Placeholder 2">
            <a:extLst>
              <a:ext uri="{FF2B5EF4-FFF2-40B4-BE49-F238E27FC236}">
                <a16:creationId xmlns:a16="http://schemas.microsoft.com/office/drawing/2014/main" id="{A6718A05-CFE4-40B8-6F9C-538BEF770C41}"/>
              </a:ext>
            </a:extLst>
          </p:cNvPr>
          <p:cNvSpPr>
            <a:spLocks noGrp="1"/>
          </p:cNvSpPr>
          <p:nvPr>
            <p:ph type="sldNum" sz="quarter" idx="11"/>
          </p:nvPr>
        </p:nvSpPr>
        <p:spPr/>
        <p:txBody>
          <a:bodyPr/>
          <a:lstStyle/>
          <a:p>
            <a:fld id="{E69E2407-909D-4365-912A-2F4C4C427A14}" type="slidenum">
              <a:rPr lang="en-US" smtClean="0"/>
              <a:pPr/>
              <a:t>45</a:t>
            </a:fld>
            <a:endParaRPr lang="en-US" dirty="0"/>
          </a:p>
        </p:txBody>
      </p:sp>
      <p:sp>
        <p:nvSpPr>
          <p:cNvPr id="5" name="TextBox 4">
            <a:extLst>
              <a:ext uri="{FF2B5EF4-FFF2-40B4-BE49-F238E27FC236}">
                <a16:creationId xmlns:a16="http://schemas.microsoft.com/office/drawing/2014/main" id="{E09FF5B6-1065-A801-7B0C-B9EB7EB54BF6}"/>
              </a:ext>
            </a:extLst>
          </p:cNvPr>
          <p:cNvSpPr txBox="1"/>
          <p:nvPr/>
        </p:nvSpPr>
        <p:spPr>
          <a:xfrm>
            <a:off x="619842" y="1412392"/>
            <a:ext cx="3571880" cy="1271054"/>
          </a:xfrm>
          <a:prstGeom prst="rect">
            <a:avLst/>
          </a:prstGeom>
          <a:noFill/>
        </p:spPr>
        <p:txBody>
          <a:bodyPr wrap="square" rtlCol="0">
            <a:spAutoFit/>
          </a:bodyPr>
          <a:lstStyle/>
          <a:p>
            <a:pPr>
              <a:lnSpc>
                <a:spcPct val="125000"/>
              </a:lnSpc>
            </a:pPr>
            <a:r>
              <a:rPr lang="en-US" sz="3200" dirty="0">
                <a:solidFill>
                  <a:schemeClr val="bg1"/>
                </a:solidFill>
                <a:latin typeface="Avenir Next LT Pro Demi" panose="020B0704020202020204" pitchFamily="34" charset="0"/>
              </a:rPr>
              <a:t>Subgroups within subgroups</a:t>
            </a:r>
          </a:p>
        </p:txBody>
      </p:sp>
      <p:pic>
        <p:nvPicPr>
          <p:cNvPr id="4" name="Picture 3" descr="example of a nested, proportional circle">
            <a:extLst>
              <a:ext uri="{FF2B5EF4-FFF2-40B4-BE49-F238E27FC236}">
                <a16:creationId xmlns:a16="http://schemas.microsoft.com/office/drawing/2014/main" id="{63A61FFF-0E11-943B-A0F7-0B779CB035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2727" y="1412392"/>
            <a:ext cx="7069431" cy="5104353"/>
          </a:xfrm>
          <a:prstGeom prst="rect">
            <a:avLst/>
          </a:prstGeom>
          <a:solidFill>
            <a:schemeClr val="bg1"/>
          </a:solidFill>
        </p:spPr>
      </p:pic>
    </p:spTree>
    <p:extLst>
      <p:ext uri="{BB962C8B-B14F-4D97-AF65-F5344CB8AC3E}">
        <p14:creationId xmlns:p14="http://schemas.microsoft.com/office/powerpoint/2010/main" val="2197616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0D2C6-3F65-AF85-D2A1-42AC88DF617C}"/>
              </a:ext>
            </a:extLst>
          </p:cNvPr>
          <p:cNvSpPr>
            <a:spLocks noGrp="1"/>
          </p:cNvSpPr>
          <p:nvPr>
            <p:ph type="title"/>
          </p:nvPr>
        </p:nvSpPr>
        <p:spPr/>
        <p:txBody>
          <a:bodyPr anchor="t"/>
          <a:lstStyle/>
          <a:p>
            <a:r>
              <a:rPr lang="en-US" dirty="0"/>
              <a:t>Comparison: Lollipops</a:t>
            </a:r>
          </a:p>
        </p:txBody>
      </p:sp>
      <p:sp>
        <p:nvSpPr>
          <p:cNvPr id="2" name="Slide Number Placeholder 1">
            <a:extLst>
              <a:ext uri="{FF2B5EF4-FFF2-40B4-BE49-F238E27FC236}">
                <a16:creationId xmlns:a16="http://schemas.microsoft.com/office/drawing/2014/main" id="{E50CFB59-4151-89B9-2DF5-19C27943DDB8}"/>
              </a:ext>
            </a:extLst>
          </p:cNvPr>
          <p:cNvSpPr>
            <a:spLocks noGrp="1"/>
          </p:cNvSpPr>
          <p:nvPr>
            <p:ph type="sldNum" sz="quarter" idx="11"/>
          </p:nvPr>
        </p:nvSpPr>
        <p:spPr>
          <a:xfrm>
            <a:off x="11339285" y="354663"/>
            <a:ext cx="852715" cy="667501"/>
          </a:xfrm>
        </p:spPr>
        <p:txBody>
          <a:bodyPr/>
          <a:lstStyle/>
          <a:p>
            <a:fld id="{E69E2407-909D-4365-912A-2F4C4C427A14}" type="slidenum">
              <a:rPr lang="en-US" smtClean="0"/>
              <a:pPr/>
              <a:t>46</a:t>
            </a:fld>
            <a:endParaRPr lang="en-US" dirty="0"/>
          </a:p>
        </p:txBody>
      </p:sp>
      <p:pic>
        <p:nvPicPr>
          <p:cNvPr id="7" name="Picture 6" descr="A lollipop graph with the title ALTSA managers' needs in a remote work environment. There are 6 categories. the data number label is in the &quot;lollipop&quot; portion and the category label on top of the 'stick'">
            <a:extLst>
              <a:ext uri="{FF2B5EF4-FFF2-40B4-BE49-F238E27FC236}">
                <a16:creationId xmlns:a16="http://schemas.microsoft.com/office/drawing/2014/main" id="{FB78487C-5A54-9399-6ED2-DA908AEC0CB5}"/>
              </a:ext>
            </a:extLst>
          </p:cNvPr>
          <p:cNvPicPr>
            <a:picLocks noChangeAspect="1"/>
          </p:cNvPicPr>
          <p:nvPr/>
        </p:nvPicPr>
        <p:blipFill>
          <a:blip r:embed="rId3"/>
          <a:stretch>
            <a:fillRect/>
          </a:stretch>
        </p:blipFill>
        <p:spPr>
          <a:xfrm>
            <a:off x="1952988" y="1295770"/>
            <a:ext cx="9241485" cy="5304424"/>
          </a:xfrm>
          <a:prstGeom prst="rect">
            <a:avLst/>
          </a:prstGeom>
        </p:spPr>
      </p:pic>
    </p:spTree>
    <p:extLst>
      <p:ext uri="{BB962C8B-B14F-4D97-AF65-F5344CB8AC3E}">
        <p14:creationId xmlns:p14="http://schemas.microsoft.com/office/powerpoint/2010/main" val="2919055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09C6-E3B7-BFC8-9F96-9EC5F14902EE}"/>
              </a:ext>
            </a:extLst>
          </p:cNvPr>
          <p:cNvSpPr>
            <a:spLocks noGrp="1"/>
          </p:cNvSpPr>
          <p:nvPr>
            <p:ph type="title"/>
          </p:nvPr>
        </p:nvSpPr>
        <p:spPr/>
        <p:txBody>
          <a:bodyPr/>
          <a:lstStyle/>
          <a:p>
            <a:r>
              <a:rPr lang="en-US" dirty="0"/>
              <a:t>Comparison or Distribution: Butterfly</a:t>
            </a:r>
          </a:p>
        </p:txBody>
      </p:sp>
      <p:sp>
        <p:nvSpPr>
          <p:cNvPr id="3" name="Slide Number Placeholder 2">
            <a:extLst>
              <a:ext uri="{FF2B5EF4-FFF2-40B4-BE49-F238E27FC236}">
                <a16:creationId xmlns:a16="http://schemas.microsoft.com/office/drawing/2014/main" id="{3F93E982-A34B-A077-07FE-5F12F0998400}"/>
              </a:ext>
            </a:extLst>
          </p:cNvPr>
          <p:cNvSpPr>
            <a:spLocks noGrp="1"/>
          </p:cNvSpPr>
          <p:nvPr>
            <p:ph type="sldNum" sz="quarter" idx="11"/>
          </p:nvPr>
        </p:nvSpPr>
        <p:spPr/>
        <p:txBody>
          <a:bodyPr/>
          <a:lstStyle/>
          <a:p>
            <a:fld id="{E69E2407-909D-4365-912A-2F4C4C427A14}" type="slidenum">
              <a:rPr lang="en-US" smtClean="0"/>
              <a:pPr/>
              <a:t>47</a:t>
            </a:fld>
            <a:endParaRPr lang="en-US" dirty="0"/>
          </a:p>
        </p:txBody>
      </p:sp>
      <p:pic>
        <p:nvPicPr>
          <p:cNvPr id="7" name="Picture 6" descr="A butterfly graph showing a population distribution comparing male and female">
            <a:extLst>
              <a:ext uri="{FF2B5EF4-FFF2-40B4-BE49-F238E27FC236}">
                <a16:creationId xmlns:a16="http://schemas.microsoft.com/office/drawing/2014/main" id="{11402B06-4239-CB4B-B399-8F8B17F755B0}"/>
              </a:ext>
            </a:extLst>
          </p:cNvPr>
          <p:cNvPicPr>
            <a:picLocks noChangeAspect="1"/>
          </p:cNvPicPr>
          <p:nvPr/>
        </p:nvPicPr>
        <p:blipFill rotWithShape="1">
          <a:blip r:embed="rId3"/>
          <a:srcRect l="11239" t="4949" r="11225" b="3666"/>
          <a:stretch/>
        </p:blipFill>
        <p:spPr>
          <a:xfrm>
            <a:off x="2693323" y="1429790"/>
            <a:ext cx="7498081" cy="4971010"/>
          </a:xfrm>
          <a:prstGeom prst="rect">
            <a:avLst/>
          </a:prstGeom>
        </p:spPr>
      </p:pic>
    </p:spTree>
    <p:extLst>
      <p:ext uri="{BB962C8B-B14F-4D97-AF65-F5344CB8AC3E}">
        <p14:creationId xmlns:p14="http://schemas.microsoft.com/office/powerpoint/2010/main" val="1409717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889F82-9761-B47F-ED16-5059F88AB262}"/>
              </a:ext>
            </a:extLst>
          </p:cNvPr>
          <p:cNvSpPr>
            <a:spLocks noGrp="1"/>
          </p:cNvSpPr>
          <p:nvPr>
            <p:ph type="title"/>
          </p:nvPr>
        </p:nvSpPr>
        <p:spPr>
          <a:xfrm>
            <a:off x="552450" y="207931"/>
            <a:ext cx="10536727" cy="4596825"/>
          </a:xfrm>
        </p:spPr>
        <p:txBody>
          <a:bodyPr anchor="t"/>
          <a:lstStyle/>
          <a:p>
            <a:r>
              <a:rPr lang="en-US" dirty="0"/>
              <a:t>Relationship: Bubble</a:t>
            </a:r>
          </a:p>
        </p:txBody>
      </p:sp>
      <p:sp>
        <p:nvSpPr>
          <p:cNvPr id="2" name="Slide Number Placeholder 1">
            <a:extLst>
              <a:ext uri="{FF2B5EF4-FFF2-40B4-BE49-F238E27FC236}">
                <a16:creationId xmlns:a16="http://schemas.microsoft.com/office/drawing/2014/main" id="{C8CC5878-AB1A-25C4-30F8-80A6C57970F7}"/>
              </a:ext>
            </a:extLst>
          </p:cNvPr>
          <p:cNvSpPr>
            <a:spLocks noGrp="1"/>
          </p:cNvSpPr>
          <p:nvPr>
            <p:ph type="sldNum" sz="quarter" idx="11"/>
          </p:nvPr>
        </p:nvSpPr>
        <p:spPr>
          <a:prstGeom prst="rect">
            <a:avLst/>
          </a:prstGeom>
        </p:spPr>
        <p:txBody>
          <a:bodyPr/>
          <a:lstStyle/>
          <a:p>
            <a:fld id="{E69E2407-909D-4365-912A-2F4C4C427A14}" type="slidenum">
              <a:rPr lang="en-US" smtClean="0"/>
              <a:pPr/>
              <a:t>48</a:t>
            </a:fld>
            <a:endParaRPr lang="en-US" dirty="0"/>
          </a:p>
        </p:txBody>
      </p:sp>
      <p:pic>
        <p:nvPicPr>
          <p:cNvPr id="6" name="Picture 5" descr="A bubble graph from Our World in Data showing Global deaths from disasters over more than a century - from 1900 to 2020. ">
            <a:extLst>
              <a:ext uri="{FF2B5EF4-FFF2-40B4-BE49-F238E27FC236}">
                <a16:creationId xmlns:a16="http://schemas.microsoft.com/office/drawing/2014/main" id="{20FBBB31-56F8-5897-99ED-817B7696B138}"/>
              </a:ext>
            </a:extLst>
          </p:cNvPr>
          <p:cNvPicPr>
            <a:picLocks noChangeAspect="1"/>
          </p:cNvPicPr>
          <p:nvPr/>
        </p:nvPicPr>
        <p:blipFill>
          <a:blip r:embed="rId3"/>
          <a:stretch>
            <a:fillRect/>
          </a:stretch>
        </p:blipFill>
        <p:spPr>
          <a:xfrm>
            <a:off x="3578052" y="1143876"/>
            <a:ext cx="5898456" cy="5413385"/>
          </a:xfrm>
          <a:prstGeom prst="rect">
            <a:avLst/>
          </a:prstGeom>
        </p:spPr>
      </p:pic>
    </p:spTree>
    <p:extLst>
      <p:ext uri="{BB962C8B-B14F-4D97-AF65-F5344CB8AC3E}">
        <p14:creationId xmlns:p14="http://schemas.microsoft.com/office/powerpoint/2010/main" val="4077044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63D6D7-8049-0705-A2F6-4B16B91FFD96}"/>
              </a:ext>
            </a:extLst>
          </p:cNvPr>
          <p:cNvSpPr>
            <a:spLocks noGrp="1"/>
          </p:cNvSpPr>
          <p:nvPr>
            <p:ph type="title"/>
          </p:nvPr>
        </p:nvSpPr>
        <p:spPr/>
        <p:txBody>
          <a:bodyPr>
            <a:normAutofit fontScale="90000"/>
          </a:bodyPr>
          <a:lstStyle/>
          <a:p>
            <a:r>
              <a:rPr lang="en-US" dirty="0"/>
              <a:t>same data, different charts</a:t>
            </a:r>
            <a:endParaRPr lang="en-US" dirty="0">
              <a:effectLst/>
            </a:endParaRPr>
          </a:p>
        </p:txBody>
      </p:sp>
      <p:pic>
        <p:nvPicPr>
          <p:cNvPr id="10" name="Picture 9" descr="pareto chart">
            <a:extLst>
              <a:ext uri="{FF2B5EF4-FFF2-40B4-BE49-F238E27FC236}">
                <a16:creationId xmlns:a16="http://schemas.microsoft.com/office/drawing/2014/main" id="{53BD9D89-DDD3-703E-246A-1E415EF11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177" y="1567764"/>
            <a:ext cx="4079415" cy="2449821"/>
          </a:xfrm>
          <a:prstGeom prst="rect">
            <a:avLst/>
          </a:prstGeom>
          <a:ln>
            <a:solidFill>
              <a:schemeClr val="accent1"/>
            </a:solidFill>
          </a:ln>
        </p:spPr>
      </p:pic>
      <p:pic>
        <p:nvPicPr>
          <p:cNvPr id="11" name="Picture 10" descr="bubble graph">
            <a:extLst>
              <a:ext uri="{FF2B5EF4-FFF2-40B4-BE49-F238E27FC236}">
                <a16:creationId xmlns:a16="http://schemas.microsoft.com/office/drawing/2014/main" id="{D662F199-9F38-7A8D-F598-69C4BA78AA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05" y="4255682"/>
            <a:ext cx="4079416" cy="2479113"/>
          </a:xfrm>
          <a:prstGeom prst="rect">
            <a:avLst/>
          </a:prstGeom>
          <a:ln>
            <a:solidFill>
              <a:schemeClr val="accent1"/>
            </a:solidFill>
          </a:ln>
        </p:spPr>
      </p:pic>
      <p:pic>
        <p:nvPicPr>
          <p:cNvPr id="6" name="Picture 5" descr="stacked bar">
            <a:extLst>
              <a:ext uri="{FF2B5EF4-FFF2-40B4-BE49-F238E27FC236}">
                <a16:creationId xmlns:a16="http://schemas.microsoft.com/office/drawing/2014/main" id="{99AF0AA3-0693-D350-6A4F-9502E50540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7741" y="1668358"/>
            <a:ext cx="4131854" cy="2479113"/>
          </a:xfrm>
          <a:prstGeom prst="rect">
            <a:avLst/>
          </a:prstGeom>
          <a:ln>
            <a:solidFill>
              <a:schemeClr val="accent1"/>
            </a:solidFill>
          </a:ln>
        </p:spPr>
      </p:pic>
      <p:pic>
        <p:nvPicPr>
          <p:cNvPr id="8" name="Picture 7" descr="funnel graph">
            <a:extLst>
              <a:ext uri="{FF2B5EF4-FFF2-40B4-BE49-F238E27FC236}">
                <a16:creationId xmlns:a16="http://schemas.microsoft.com/office/drawing/2014/main" id="{D5D0253F-B205-473A-B06C-DF75705FFD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9258" y="3592841"/>
            <a:ext cx="2825381" cy="3193601"/>
          </a:xfrm>
          <a:prstGeom prst="rect">
            <a:avLst/>
          </a:prstGeom>
          <a:ln>
            <a:solidFill>
              <a:schemeClr val="accent1"/>
            </a:solidFill>
          </a:ln>
        </p:spPr>
      </p:pic>
      <p:pic>
        <p:nvPicPr>
          <p:cNvPr id="5" name="Picture 4" descr="pie chart">
            <a:extLst>
              <a:ext uri="{FF2B5EF4-FFF2-40B4-BE49-F238E27FC236}">
                <a16:creationId xmlns:a16="http://schemas.microsoft.com/office/drawing/2014/main" id="{280A8AE9-6BBF-942A-DD35-C6F18A9D38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12974" y="1699586"/>
            <a:ext cx="2825381" cy="3053865"/>
          </a:xfrm>
          <a:prstGeom prst="rect">
            <a:avLst/>
          </a:prstGeom>
          <a:ln>
            <a:solidFill>
              <a:schemeClr val="accent1"/>
            </a:solidFill>
          </a:ln>
        </p:spPr>
      </p:pic>
      <p:pic>
        <p:nvPicPr>
          <p:cNvPr id="9" name="Picture 8" descr="column chart">
            <a:extLst>
              <a:ext uri="{FF2B5EF4-FFF2-40B4-BE49-F238E27FC236}">
                <a16:creationId xmlns:a16="http://schemas.microsoft.com/office/drawing/2014/main" id="{8550E207-AE81-743B-AF86-11930DF87A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36329" y="4284974"/>
            <a:ext cx="4075807" cy="2449821"/>
          </a:xfrm>
          <a:prstGeom prst="rect">
            <a:avLst/>
          </a:prstGeom>
          <a:ln>
            <a:solidFill>
              <a:schemeClr val="accent1"/>
            </a:solidFill>
          </a:ln>
        </p:spPr>
      </p:pic>
      <p:sp>
        <p:nvSpPr>
          <p:cNvPr id="3" name="Slide Number Placeholder 2">
            <a:extLst>
              <a:ext uri="{FF2B5EF4-FFF2-40B4-BE49-F238E27FC236}">
                <a16:creationId xmlns:a16="http://schemas.microsoft.com/office/drawing/2014/main" id="{419D2F43-1AF5-1196-80B7-8F5046543E0F}"/>
              </a:ext>
            </a:extLst>
          </p:cNvPr>
          <p:cNvSpPr>
            <a:spLocks noGrp="1"/>
          </p:cNvSpPr>
          <p:nvPr>
            <p:ph type="sldNum" sz="quarter" idx="11"/>
          </p:nvPr>
        </p:nvSpPr>
        <p:spPr>
          <a:prstGeom prst="rect">
            <a:avLst/>
          </a:prstGeom>
        </p:spPr>
        <p:txBody>
          <a:bodyPr/>
          <a:lstStyle/>
          <a:p>
            <a:fld id="{E69E2407-909D-4365-912A-2F4C4C427A14}" type="slidenum">
              <a:rPr lang="en-US" smtClean="0"/>
              <a:pPr/>
              <a:t>49</a:t>
            </a:fld>
            <a:endParaRPr lang="en-US" dirty="0"/>
          </a:p>
        </p:txBody>
      </p:sp>
    </p:spTree>
    <p:extLst>
      <p:ext uri="{BB962C8B-B14F-4D97-AF65-F5344CB8AC3E}">
        <p14:creationId xmlns:p14="http://schemas.microsoft.com/office/powerpoint/2010/main" val="111551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4066B-DDA9-6E97-7CDA-48A9A103E656}"/>
              </a:ext>
            </a:extLst>
          </p:cNvPr>
          <p:cNvSpPr>
            <a:spLocks noGrp="1"/>
          </p:cNvSpPr>
          <p:nvPr>
            <p:ph type="title"/>
          </p:nvPr>
        </p:nvSpPr>
        <p:spPr/>
        <p:txBody>
          <a:bodyPr/>
          <a:lstStyle/>
          <a:p>
            <a:r>
              <a:rPr lang="en-US" dirty="0"/>
              <a:t>Today’s Session</a:t>
            </a:r>
          </a:p>
        </p:txBody>
      </p:sp>
      <p:sp>
        <p:nvSpPr>
          <p:cNvPr id="7" name="Slide Number Placeholder 6">
            <a:extLst>
              <a:ext uri="{FF2B5EF4-FFF2-40B4-BE49-F238E27FC236}">
                <a16:creationId xmlns:a16="http://schemas.microsoft.com/office/drawing/2014/main" id="{705AF2D5-2A70-E765-6ED1-6775CBBA574B}"/>
              </a:ext>
            </a:extLst>
          </p:cNvPr>
          <p:cNvSpPr>
            <a:spLocks noGrp="1"/>
          </p:cNvSpPr>
          <p:nvPr>
            <p:ph type="sldNum" sz="quarter" idx="11"/>
          </p:nvPr>
        </p:nvSpPr>
        <p:spPr>
          <a:prstGeom prst="rect">
            <a:avLst/>
          </a:prstGeom>
        </p:spPr>
        <p:txBody>
          <a:bodyPr/>
          <a:lstStyle/>
          <a:p>
            <a:fld id="{E69E2407-909D-4365-912A-2F4C4C427A14}" type="slidenum">
              <a:rPr lang="en-US" smtClean="0"/>
              <a:pPr/>
              <a:t>5</a:t>
            </a:fld>
            <a:endParaRPr lang="en-US" dirty="0"/>
          </a:p>
        </p:txBody>
      </p:sp>
      <p:sp>
        <p:nvSpPr>
          <p:cNvPr id="3" name="Text Placeholder 2">
            <a:extLst>
              <a:ext uri="{FF2B5EF4-FFF2-40B4-BE49-F238E27FC236}">
                <a16:creationId xmlns:a16="http://schemas.microsoft.com/office/drawing/2014/main" id="{F4C882D4-30A0-06F4-8370-1F47018AB165}"/>
              </a:ext>
            </a:extLst>
          </p:cNvPr>
          <p:cNvSpPr>
            <a:spLocks noGrp="1"/>
          </p:cNvSpPr>
          <p:nvPr>
            <p:ph type="body" sz="quarter" idx="12"/>
          </p:nvPr>
        </p:nvSpPr>
        <p:spPr/>
        <p:txBody>
          <a:bodyPr>
            <a:normAutofit/>
          </a:bodyPr>
          <a:lstStyle/>
          <a:p>
            <a:pPr algn="ctr"/>
            <a:r>
              <a:rPr lang="en-US" dirty="0"/>
              <a:t>Agenda</a:t>
            </a:r>
          </a:p>
        </p:txBody>
      </p:sp>
      <p:sp>
        <p:nvSpPr>
          <p:cNvPr id="2" name="Text Placeholder 1">
            <a:extLst>
              <a:ext uri="{FF2B5EF4-FFF2-40B4-BE49-F238E27FC236}">
                <a16:creationId xmlns:a16="http://schemas.microsoft.com/office/drawing/2014/main" id="{D1DF5E12-AE4E-842D-C9D5-E6457AB3C204}"/>
              </a:ext>
            </a:extLst>
          </p:cNvPr>
          <p:cNvSpPr>
            <a:spLocks noGrp="1"/>
          </p:cNvSpPr>
          <p:nvPr>
            <p:ph sz="quarter" idx="14"/>
          </p:nvPr>
        </p:nvSpPr>
        <p:spPr>
          <a:noFill/>
        </p:spPr>
        <p:txBody>
          <a:bodyPr>
            <a:normAutofit/>
          </a:bodyPr>
          <a:lstStyle/>
          <a:p>
            <a:pPr marL="0" indent="0">
              <a:spcAft>
                <a:spcPts val="1800"/>
              </a:spcAft>
              <a:buNone/>
            </a:pPr>
            <a:r>
              <a:rPr lang="en-US" sz="3200" dirty="0"/>
              <a:t>1. Data</a:t>
            </a:r>
          </a:p>
          <a:p>
            <a:pPr marL="0" indent="0">
              <a:spcAft>
                <a:spcPts val="1800"/>
              </a:spcAft>
              <a:buNone/>
            </a:pPr>
            <a:r>
              <a:rPr lang="en-US" sz="3200" dirty="0"/>
              <a:t>2. Making Data Visual</a:t>
            </a:r>
          </a:p>
          <a:p>
            <a:pPr marL="0" indent="0">
              <a:spcAft>
                <a:spcPts val="1800"/>
              </a:spcAft>
              <a:buNone/>
            </a:pPr>
            <a:r>
              <a:rPr lang="en-US" sz="3200" dirty="0"/>
              <a:t>3. Types of Graphs</a:t>
            </a:r>
          </a:p>
          <a:p>
            <a:pPr marL="0" indent="0">
              <a:buNone/>
            </a:pPr>
            <a:endParaRPr lang="en-US" sz="3200" dirty="0"/>
          </a:p>
        </p:txBody>
      </p:sp>
      <p:sp>
        <p:nvSpPr>
          <p:cNvPr id="6" name="Text Placeholder 5">
            <a:extLst>
              <a:ext uri="{FF2B5EF4-FFF2-40B4-BE49-F238E27FC236}">
                <a16:creationId xmlns:a16="http://schemas.microsoft.com/office/drawing/2014/main" id="{6B2E22D5-F3EE-E589-6CE5-DB47D717F258}"/>
              </a:ext>
            </a:extLst>
          </p:cNvPr>
          <p:cNvSpPr>
            <a:spLocks noGrp="1"/>
          </p:cNvSpPr>
          <p:nvPr>
            <p:ph type="body" sz="quarter" idx="13"/>
          </p:nvPr>
        </p:nvSpPr>
        <p:spPr/>
        <p:txBody>
          <a:bodyPr/>
          <a:lstStyle/>
          <a:p>
            <a:pPr algn="ctr"/>
            <a:r>
              <a:rPr lang="en-US" dirty="0"/>
              <a:t>Objective</a:t>
            </a:r>
          </a:p>
        </p:txBody>
      </p:sp>
      <p:sp>
        <p:nvSpPr>
          <p:cNvPr id="8" name="Content Placeholder 7">
            <a:extLst>
              <a:ext uri="{FF2B5EF4-FFF2-40B4-BE49-F238E27FC236}">
                <a16:creationId xmlns:a16="http://schemas.microsoft.com/office/drawing/2014/main" id="{53F4DE2E-F146-570D-D3A1-3173CAFCF0BE}"/>
              </a:ext>
            </a:extLst>
          </p:cNvPr>
          <p:cNvSpPr>
            <a:spLocks noGrp="1"/>
          </p:cNvSpPr>
          <p:nvPr>
            <p:ph sz="quarter" idx="15"/>
          </p:nvPr>
        </p:nvSpPr>
        <p:spPr>
          <a:noFill/>
        </p:spPr>
        <p:txBody>
          <a:bodyPr>
            <a:normAutofit/>
          </a:bodyPr>
          <a:lstStyle/>
          <a:p>
            <a:pPr marL="0" indent="0" algn="ctr">
              <a:lnSpc>
                <a:spcPct val="130000"/>
              </a:lnSpc>
              <a:buNone/>
            </a:pPr>
            <a:r>
              <a:rPr lang="en-US" sz="3600" dirty="0"/>
              <a:t>Walk away with a framework for telling a specific data story using the provided handout.</a:t>
            </a:r>
          </a:p>
        </p:txBody>
      </p:sp>
    </p:spTree>
    <p:extLst>
      <p:ext uri="{BB962C8B-B14F-4D97-AF65-F5344CB8AC3E}">
        <p14:creationId xmlns:p14="http://schemas.microsoft.com/office/powerpoint/2010/main" val="3612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6" grpId="0" build="p"/>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2727C-CB41-E8B2-1066-C8737EB2459B}"/>
              </a:ext>
            </a:extLst>
          </p:cNvPr>
          <p:cNvSpPr>
            <a:spLocks noGrp="1"/>
          </p:cNvSpPr>
          <p:nvPr>
            <p:ph type="title"/>
          </p:nvPr>
        </p:nvSpPr>
        <p:spPr/>
        <p:txBody>
          <a:bodyPr/>
          <a:lstStyle/>
          <a:p>
            <a:r>
              <a:rPr lang="en-US" dirty="0"/>
              <a:t>Provide the takeaway</a:t>
            </a:r>
          </a:p>
        </p:txBody>
      </p:sp>
      <p:sp>
        <p:nvSpPr>
          <p:cNvPr id="5" name="Slide Number Placeholder 4">
            <a:extLst>
              <a:ext uri="{FF2B5EF4-FFF2-40B4-BE49-F238E27FC236}">
                <a16:creationId xmlns:a16="http://schemas.microsoft.com/office/drawing/2014/main" id="{47EB4234-8E71-43EF-8272-E3A606A79BCD}"/>
              </a:ext>
            </a:extLst>
          </p:cNvPr>
          <p:cNvSpPr>
            <a:spLocks noGrp="1"/>
          </p:cNvSpPr>
          <p:nvPr>
            <p:ph type="sldNum" sz="quarter" idx="11"/>
          </p:nvPr>
        </p:nvSpPr>
        <p:spPr>
          <a:xfrm>
            <a:off x="11339285" y="343374"/>
            <a:ext cx="852715" cy="667501"/>
          </a:xfrm>
        </p:spPr>
        <p:txBody>
          <a:bodyPr/>
          <a:lstStyle/>
          <a:p>
            <a:fld id="{E69E2407-909D-4365-912A-2F4C4C427A14}" type="slidenum">
              <a:rPr lang="en-US" smtClean="0"/>
              <a:pPr/>
              <a:t>50</a:t>
            </a:fld>
            <a:endParaRPr lang="en-US" dirty="0"/>
          </a:p>
        </p:txBody>
      </p:sp>
      <p:pic>
        <p:nvPicPr>
          <p:cNvPr id="4" name="Picture 3" descr="comparison column chart, with 'female' a darker bar for the categories 'Any Disability' and 'Needs LTSS'. The title says &quot;Being a female, WA state resident age 18-64 is a GREATER predictor of havi a disability and of needing LTSS than an annual income under $35 and living in a rural area">
            <a:extLst>
              <a:ext uri="{FF2B5EF4-FFF2-40B4-BE49-F238E27FC236}">
                <a16:creationId xmlns:a16="http://schemas.microsoft.com/office/drawing/2014/main" id="{28FB1151-0CCA-CB5E-3D4F-8A38561B0D88}"/>
              </a:ext>
            </a:extLst>
          </p:cNvPr>
          <p:cNvPicPr>
            <a:picLocks noChangeAspect="1"/>
          </p:cNvPicPr>
          <p:nvPr/>
        </p:nvPicPr>
        <p:blipFill>
          <a:blip r:embed="rId3"/>
          <a:stretch>
            <a:fillRect/>
          </a:stretch>
        </p:blipFill>
        <p:spPr>
          <a:xfrm>
            <a:off x="2039390" y="1272189"/>
            <a:ext cx="8658005" cy="5377880"/>
          </a:xfrm>
          <a:prstGeom prst="rect">
            <a:avLst/>
          </a:prstGeom>
        </p:spPr>
      </p:pic>
    </p:spTree>
    <p:extLst>
      <p:ext uri="{BB962C8B-B14F-4D97-AF65-F5344CB8AC3E}">
        <p14:creationId xmlns:p14="http://schemas.microsoft.com/office/powerpoint/2010/main" val="4125477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B04A-0E17-4121-85BB-BAC5F24910CB}"/>
              </a:ext>
            </a:extLst>
          </p:cNvPr>
          <p:cNvSpPr>
            <a:spLocks noGrp="1"/>
          </p:cNvSpPr>
          <p:nvPr>
            <p:ph type="title"/>
          </p:nvPr>
        </p:nvSpPr>
        <p:spPr/>
        <p:txBody>
          <a:bodyPr>
            <a:normAutofit/>
          </a:bodyPr>
          <a:lstStyle/>
          <a:p>
            <a:pPr marL="0"/>
            <a:r>
              <a:rPr lang="en-US" sz="6000" dirty="0"/>
              <a:t>What graph(s) will you use?</a:t>
            </a:r>
          </a:p>
        </p:txBody>
      </p:sp>
      <p:sp>
        <p:nvSpPr>
          <p:cNvPr id="3" name="Text Placeholder 2">
            <a:extLst>
              <a:ext uri="{FF2B5EF4-FFF2-40B4-BE49-F238E27FC236}">
                <a16:creationId xmlns:a16="http://schemas.microsoft.com/office/drawing/2014/main" id="{611B1A9E-775A-4B9B-9CA2-DD20177E6F6E}"/>
              </a:ext>
            </a:extLst>
          </p:cNvPr>
          <p:cNvSpPr>
            <a:spLocks noGrp="1"/>
          </p:cNvSpPr>
          <p:nvPr>
            <p:ph type="body" idx="1"/>
          </p:nvPr>
        </p:nvSpPr>
        <p:spPr/>
        <p:txBody>
          <a:bodyPr>
            <a:normAutofit/>
          </a:bodyPr>
          <a:lstStyle/>
          <a:p>
            <a:pPr>
              <a:spcAft>
                <a:spcPts val="0"/>
              </a:spcAft>
            </a:pPr>
            <a:r>
              <a:rPr lang="en-US" sz="2800" b="1" dirty="0"/>
              <a:t>Go to workbook</a:t>
            </a:r>
          </a:p>
        </p:txBody>
      </p:sp>
      <p:sp>
        <p:nvSpPr>
          <p:cNvPr id="4" name="Slide Number Placeholder 3">
            <a:extLst>
              <a:ext uri="{FF2B5EF4-FFF2-40B4-BE49-F238E27FC236}">
                <a16:creationId xmlns:a16="http://schemas.microsoft.com/office/drawing/2014/main" id="{8A4B6D9C-4014-827E-9067-39C4EECA11CA}"/>
              </a:ext>
            </a:extLst>
          </p:cNvPr>
          <p:cNvSpPr>
            <a:spLocks noGrp="1"/>
          </p:cNvSpPr>
          <p:nvPr>
            <p:ph type="sldNum" sz="quarter" idx="11"/>
          </p:nvPr>
        </p:nvSpPr>
        <p:spPr/>
        <p:txBody>
          <a:bodyPr/>
          <a:lstStyle/>
          <a:p>
            <a:fld id="{E69E2407-909D-4365-912A-2F4C4C427A14}" type="slidenum">
              <a:rPr lang="en-US" smtClean="0"/>
              <a:pPr/>
              <a:t>51</a:t>
            </a:fld>
            <a:endParaRPr lang="en-US" dirty="0"/>
          </a:p>
        </p:txBody>
      </p:sp>
    </p:spTree>
    <p:extLst>
      <p:ext uri="{BB962C8B-B14F-4D97-AF65-F5344CB8AC3E}">
        <p14:creationId xmlns:p14="http://schemas.microsoft.com/office/powerpoint/2010/main" val="4128958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8B57C7-6A7A-6E72-FD04-D425ED7ECF5B}"/>
              </a:ext>
            </a:extLst>
          </p:cNvPr>
          <p:cNvSpPr>
            <a:spLocks noGrp="1"/>
          </p:cNvSpPr>
          <p:nvPr>
            <p:ph type="ctrTitle"/>
          </p:nvPr>
        </p:nvSpPr>
        <p:spPr/>
        <p:txBody>
          <a:bodyPr/>
          <a:lstStyle/>
          <a:p>
            <a:r>
              <a:rPr lang="en-US" dirty="0"/>
              <a:t>Formatting </a:t>
            </a:r>
          </a:p>
        </p:txBody>
      </p:sp>
      <p:sp>
        <p:nvSpPr>
          <p:cNvPr id="4" name="Subtitle 3">
            <a:extLst>
              <a:ext uri="{FF2B5EF4-FFF2-40B4-BE49-F238E27FC236}">
                <a16:creationId xmlns:a16="http://schemas.microsoft.com/office/drawing/2014/main" id="{682C94A5-82A1-95B2-5336-EAE75DD37373}"/>
              </a:ext>
            </a:extLst>
          </p:cNvPr>
          <p:cNvSpPr>
            <a:spLocks noGrp="1"/>
          </p:cNvSpPr>
          <p:nvPr>
            <p:ph type="subTitle" idx="1"/>
          </p:nvPr>
        </p:nvSpPr>
        <p:spPr/>
        <p:txBody>
          <a:bodyPr/>
          <a:lstStyle/>
          <a:p>
            <a:r>
              <a:rPr lang="en-US" dirty="0"/>
              <a:t>Accessibility, fonts, colors, etc.</a:t>
            </a:r>
          </a:p>
        </p:txBody>
      </p:sp>
      <p:pic>
        <p:nvPicPr>
          <p:cNvPr id="7" name="Picture Placeholder 6" descr="colored pencils arranged in an &quot;S&quot; shape, ">
            <a:extLst>
              <a:ext uri="{FF2B5EF4-FFF2-40B4-BE49-F238E27FC236}">
                <a16:creationId xmlns:a16="http://schemas.microsoft.com/office/drawing/2014/main" id="{D747EE36-0465-D4CE-6ADD-990F879B402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t="13510" b="13510"/>
          <a:stretch>
            <a:fillRect/>
          </a:stretch>
        </p:blipFill>
        <p:spPr>
          <a:xfrm>
            <a:off x="206375" y="571500"/>
            <a:ext cx="5280025" cy="5784850"/>
          </a:xfrm>
          <a:prstGeom prst="rect">
            <a:avLst/>
          </a:prstGeom>
        </p:spPr>
      </p:pic>
      <p:sp>
        <p:nvSpPr>
          <p:cNvPr id="2" name="Slide Number Placeholder 1">
            <a:extLst>
              <a:ext uri="{FF2B5EF4-FFF2-40B4-BE49-F238E27FC236}">
                <a16:creationId xmlns:a16="http://schemas.microsoft.com/office/drawing/2014/main" id="{0C2A62BB-2C20-A7D9-25B0-8ED35D29C48F}"/>
              </a:ext>
            </a:extLst>
          </p:cNvPr>
          <p:cNvSpPr>
            <a:spLocks noGrp="1"/>
          </p:cNvSpPr>
          <p:nvPr>
            <p:ph type="sldNum" sz="quarter" idx="11"/>
          </p:nvPr>
        </p:nvSpPr>
        <p:spPr/>
        <p:txBody>
          <a:bodyPr/>
          <a:lstStyle/>
          <a:p>
            <a:fld id="{E69E2407-909D-4365-912A-2F4C4C427A14}" type="slidenum">
              <a:rPr lang="en-US" smtClean="0"/>
              <a:pPr/>
              <a:t>52</a:t>
            </a:fld>
            <a:endParaRPr lang="en-US" dirty="0"/>
          </a:p>
        </p:txBody>
      </p:sp>
    </p:spTree>
    <p:extLst>
      <p:ext uri="{BB962C8B-B14F-4D97-AF65-F5344CB8AC3E}">
        <p14:creationId xmlns:p14="http://schemas.microsoft.com/office/powerpoint/2010/main" val="4217021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EDFF3-AC16-B415-62B1-DA15CCAA267D}"/>
              </a:ext>
              <a:ext uri="{C183D7F6-B498-43B3-948B-1728B52AA6E4}">
                <adec:decorative xmlns:adec="http://schemas.microsoft.com/office/drawing/2017/decorative" val="1"/>
              </a:ext>
            </a:extLst>
          </p:cNvPr>
          <p:cNvSpPr/>
          <p:nvPr/>
        </p:nvSpPr>
        <p:spPr>
          <a:xfrm>
            <a:off x="2939008" y="3042639"/>
            <a:ext cx="1371600" cy="1371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9D4D1F-B93C-7409-275A-6A0856514A6B}"/>
              </a:ext>
              <a:ext uri="{C183D7F6-B498-43B3-948B-1728B52AA6E4}">
                <adec:decorative xmlns:adec="http://schemas.microsoft.com/office/drawing/2017/decorative" val="1"/>
              </a:ext>
            </a:extLst>
          </p:cNvPr>
          <p:cNvSpPr/>
          <p:nvPr/>
        </p:nvSpPr>
        <p:spPr>
          <a:xfrm>
            <a:off x="2949863" y="4558306"/>
            <a:ext cx="1371600" cy="1371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260C6E-EECF-3924-D384-20061376B655}"/>
              </a:ext>
              <a:ext uri="{C183D7F6-B498-43B3-948B-1728B52AA6E4}">
                <adec:decorative xmlns:adec="http://schemas.microsoft.com/office/drawing/2017/decorative" val="1"/>
              </a:ext>
            </a:extLst>
          </p:cNvPr>
          <p:cNvSpPr/>
          <p:nvPr/>
        </p:nvSpPr>
        <p:spPr>
          <a:xfrm>
            <a:off x="2939008" y="1527389"/>
            <a:ext cx="1371600" cy="1371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5D8174E-D084-C16E-23EB-760DCBD9D034}"/>
              </a:ext>
            </a:extLst>
          </p:cNvPr>
          <p:cNvSpPr>
            <a:spLocks noGrp="1"/>
          </p:cNvSpPr>
          <p:nvPr>
            <p:ph type="title"/>
          </p:nvPr>
        </p:nvSpPr>
        <p:spPr/>
        <p:txBody>
          <a:bodyPr/>
          <a:lstStyle/>
          <a:p>
            <a:r>
              <a:rPr lang="en-US" dirty="0"/>
              <a:t>Accessibility</a:t>
            </a:r>
          </a:p>
        </p:txBody>
      </p:sp>
      <p:sp>
        <p:nvSpPr>
          <p:cNvPr id="7" name="Slide Number Placeholder 6">
            <a:extLst>
              <a:ext uri="{FF2B5EF4-FFF2-40B4-BE49-F238E27FC236}">
                <a16:creationId xmlns:a16="http://schemas.microsoft.com/office/drawing/2014/main" id="{FDB565B0-F735-E22E-D853-F7E3C545DB2D}"/>
              </a:ext>
            </a:extLst>
          </p:cNvPr>
          <p:cNvSpPr>
            <a:spLocks noGrp="1"/>
          </p:cNvSpPr>
          <p:nvPr>
            <p:ph type="sldNum" sz="quarter" idx="11"/>
          </p:nvPr>
        </p:nvSpPr>
        <p:spPr/>
        <p:txBody>
          <a:bodyPr/>
          <a:lstStyle/>
          <a:p>
            <a:fld id="{E69E2407-909D-4365-912A-2F4C4C427A14}" type="slidenum">
              <a:rPr lang="en-US" smtClean="0"/>
              <a:pPr/>
              <a:t>53</a:t>
            </a:fld>
            <a:endParaRPr lang="en-US" dirty="0"/>
          </a:p>
        </p:txBody>
      </p:sp>
      <p:pic>
        <p:nvPicPr>
          <p:cNvPr id="14" name="Graphic 13" descr="Table outline">
            <a:extLst>
              <a:ext uri="{FF2B5EF4-FFF2-40B4-BE49-F238E27FC236}">
                <a16:creationId xmlns:a16="http://schemas.microsoft.com/office/drawing/2014/main" id="{24EDC0F3-08E8-A548-428C-77596078DC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7023" y="1655156"/>
            <a:ext cx="1097280" cy="1097280"/>
          </a:xfrm>
          <a:prstGeom prst="rect">
            <a:avLst/>
          </a:prstGeom>
        </p:spPr>
      </p:pic>
      <p:sp>
        <p:nvSpPr>
          <p:cNvPr id="19" name="TextBox 18">
            <a:extLst>
              <a:ext uri="{FF2B5EF4-FFF2-40B4-BE49-F238E27FC236}">
                <a16:creationId xmlns:a16="http://schemas.microsoft.com/office/drawing/2014/main" id="{99EB21C2-CD08-99D7-BA70-51CEFFD57C1B}"/>
              </a:ext>
            </a:extLst>
          </p:cNvPr>
          <p:cNvSpPr txBox="1"/>
          <p:nvPr/>
        </p:nvSpPr>
        <p:spPr>
          <a:xfrm>
            <a:off x="4415200" y="1670670"/>
            <a:ext cx="5486400" cy="1077218"/>
          </a:xfrm>
          <a:prstGeom prst="rect">
            <a:avLst/>
          </a:prstGeom>
          <a:noFill/>
        </p:spPr>
        <p:txBody>
          <a:bodyPr wrap="square" anchor="ctr">
            <a:spAutoFit/>
          </a:bodyPr>
          <a:lstStyle/>
          <a:p>
            <a:r>
              <a:rPr lang="en-US" sz="3200" dirty="0">
                <a:solidFill>
                  <a:schemeClr val="bg1"/>
                </a:solidFill>
                <a:latin typeface="+mn-lt"/>
              </a:rPr>
              <a:t>Provide raw data tables (Excel, </a:t>
            </a:r>
            <a:r>
              <a:rPr lang="en-US" sz="3200" dirty="0" err="1">
                <a:solidFill>
                  <a:schemeClr val="bg1"/>
                </a:solidFill>
                <a:latin typeface="+mn-lt"/>
              </a:rPr>
              <a:t>PowerBI</a:t>
            </a:r>
            <a:r>
              <a:rPr lang="en-US" sz="3200" dirty="0">
                <a:solidFill>
                  <a:schemeClr val="bg1"/>
                </a:solidFill>
                <a:latin typeface="+mn-lt"/>
              </a:rPr>
              <a:t>)</a:t>
            </a:r>
          </a:p>
        </p:txBody>
      </p:sp>
      <p:pic>
        <p:nvPicPr>
          <p:cNvPr id="13" name="Graphic 12" descr="Image outline">
            <a:extLst>
              <a:ext uri="{FF2B5EF4-FFF2-40B4-BE49-F238E27FC236}">
                <a16:creationId xmlns:a16="http://schemas.microsoft.com/office/drawing/2014/main" id="{AE49DA31-F088-2C11-81A8-C320E01B1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087023" y="3159205"/>
            <a:ext cx="1097280" cy="1097280"/>
          </a:xfrm>
          <a:prstGeom prst="rect">
            <a:avLst/>
          </a:prstGeom>
        </p:spPr>
      </p:pic>
      <p:sp>
        <p:nvSpPr>
          <p:cNvPr id="22" name="TextBox 21">
            <a:extLst>
              <a:ext uri="{FF2B5EF4-FFF2-40B4-BE49-F238E27FC236}">
                <a16:creationId xmlns:a16="http://schemas.microsoft.com/office/drawing/2014/main" id="{A5078DA0-2F99-0A40-CF77-064192D38739}"/>
              </a:ext>
            </a:extLst>
          </p:cNvPr>
          <p:cNvSpPr txBox="1"/>
          <p:nvPr/>
        </p:nvSpPr>
        <p:spPr>
          <a:xfrm>
            <a:off x="4415200" y="3174719"/>
            <a:ext cx="5486400" cy="1077218"/>
          </a:xfrm>
          <a:prstGeom prst="rect">
            <a:avLst/>
          </a:prstGeom>
          <a:noFill/>
        </p:spPr>
        <p:txBody>
          <a:bodyPr wrap="square" rtlCol="0" anchor="ctr">
            <a:spAutoFit/>
          </a:bodyPr>
          <a:lstStyle/>
          <a:p>
            <a:r>
              <a:rPr lang="en-US" sz="3200" dirty="0">
                <a:solidFill>
                  <a:schemeClr val="bg1"/>
                </a:solidFill>
                <a:latin typeface="+mn-lt"/>
                <a:ea typeface="Source Sans Pro" panose="020B0503030403020204" pitchFamily="34" charset="0"/>
              </a:rPr>
              <a:t>Alternative text for images, icons, graphs</a:t>
            </a:r>
          </a:p>
        </p:txBody>
      </p:sp>
      <p:grpSp>
        <p:nvGrpSpPr>
          <p:cNvPr id="15" name="Group 14" descr="Teacher outline combined with chat box icon">
            <a:extLst>
              <a:ext uri="{FF2B5EF4-FFF2-40B4-BE49-F238E27FC236}">
                <a16:creationId xmlns:a16="http://schemas.microsoft.com/office/drawing/2014/main" id="{7B1B8424-64B8-C654-AF3D-DB2E3A750834}"/>
              </a:ext>
            </a:extLst>
          </p:cNvPr>
          <p:cNvGrpSpPr/>
          <p:nvPr/>
        </p:nvGrpSpPr>
        <p:grpSpPr>
          <a:xfrm>
            <a:off x="3043600" y="4677639"/>
            <a:ext cx="1140703" cy="1132934"/>
            <a:chOff x="540936" y="5482869"/>
            <a:chExt cx="1140703" cy="1132934"/>
          </a:xfrm>
          <a:solidFill>
            <a:schemeClr val="accent4"/>
          </a:solidFill>
        </p:grpSpPr>
        <p:pic>
          <p:nvPicPr>
            <p:cNvPr id="16" name="Graphic 15" descr="Teacher outline">
              <a:extLst>
                <a:ext uri="{FF2B5EF4-FFF2-40B4-BE49-F238E27FC236}">
                  <a16:creationId xmlns:a16="http://schemas.microsoft.com/office/drawing/2014/main" id="{86ABE6CB-1898-6209-8C72-DC1AAF20A6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936" y="5701403"/>
              <a:ext cx="914400" cy="914400"/>
            </a:xfrm>
            <a:prstGeom prst="rect">
              <a:avLst/>
            </a:prstGeom>
          </p:spPr>
        </p:pic>
        <p:pic>
          <p:nvPicPr>
            <p:cNvPr id="17" name="Graphic 16" descr="Chat bubble outline">
              <a:extLst>
                <a:ext uri="{FF2B5EF4-FFF2-40B4-BE49-F238E27FC236}">
                  <a16:creationId xmlns:a16="http://schemas.microsoft.com/office/drawing/2014/main" id="{C04E0A46-B9A7-AB45-8431-5114766DB21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959852" y="5482869"/>
              <a:ext cx="721787" cy="872718"/>
            </a:xfrm>
            <a:prstGeom prst="rect">
              <a:avLst/>
            </a:prstGeom>
          </p:spPr>
        </p:pic>
      </p:grpSp>
      <p:sp>
        <p:nvSpPr>
          <p:cNvPr id="23" name="TextBox 22">
            <a:extLst>
              <a:ext uri="{FF2B5EF4-FFF2-40B4-BE49-F238E27FC236}">
                <a16:creationId xmlns:a16="http://schemas.microsoft.com/office/drawing/2014/main" id="{34077294-BEC9-3BB1-C016-326B66B38D8F}"/>
              </a:ext>
            </a:extLst>
          </p:cNvPr>
          <p:cNvSpPr txBox="1"/>
          <p:nvPr/>
        </p:nvSpPr>
        <p:spPr>
          <a:xfrm>
            <a:off x="4415200" y="4957201"/>
            <a:ext cx="5486400" cy="584775"/>
          </a:xfrm>
          <a:prstGeom prst="rect">
            <a:avLst/>
          </a:prstGeom>
          <a:noFill/>
        </p:spPr>
        <p:txBody>
          <a:bodyPr wrap="square" rtlCol="0" anchor="ctr">
            <a:spAutoFit/>
          </a:bodyPr>
          <a:lstStyle/>
          <a:p>
            <a:r>
              <a:rPr lang="en-US" sz="3200" dirty="0">
                <a:solidFill>
                  <a:schemeClr val="bg1"/>
                </a:solidFill>
                <a:latin typeface="+mn-lt"/>
                <a:ea typeface="Source Sans Pro" panose="020B0503030403020204" pitchFamily="34" charset="0"/>
              </a:rPr>
              <a:t>Presenting data</a:t>
            </a:r>
          </a:p>
        </p:txBody>
      </p:sp>
    </p:spTree>
    <p:extLst>
      <p:ext uri="{BB962C8B-B14F-4D97-AF65-F5344CB8AC3E}">
        <p14:creationId xmlns:p14="http://schemas.microsoft.com/office/powerpoint/2010/main" val="1910599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8F7B5-36F1-97AF-14DC-CC9902370E97}"/>
              </a:ext>
            </a:extLst>
          </p:cNvPr>
          <p:cNvSpPr>
            <a:spLocks noGrp="1"/>
          </p:cNvSpPr>
          <p:nvPr>
            <p:ph type="title"/>
          </p:nvPr>
        </p:nvSpPr>
        <p:spPr/>
        <p:txBody>
          <a:bodyPr/>
          <a:lstStyle/>
          <a:p>
            <a:r>
              <a:rPr lang="en-US" dirty="0"/>
              <a:t>Font type: numbers &amp; symbols</a:t>
            </a:r>
          </a:p>
        </p:txBody>
      </p:sp>
      <p:sp>
        <p:nvSpPr>
          <p:cNvPr id="4" name="Slide Number Placeholder 3">
            <a:extLst>
              <a:ext uri="{FF2B5EF4-FFF2-40B4-BE49-F238E27FC236}">
                <a16:creationId xmlns:a16="http://schemas.microsoft.com/office/drawing/2014/main" id="{FC41E2B1-907B-C5C2-4B23-555B3DD9ACEC}"/>
              </a:ext>
            </a:extLst>
          </p:cNvPr>
          <p:cNvSpPr>
            <a:spLocks noGrp="1"/>
          </p:cNvSpPr>
          <p:nvPr>
            <p:ph type="sldNum" sz="quarter" idx="11"/>
          </p:nvPr>
        </p:nvSpPr>
        <p:spPr/>
        <p:txBody>
          <a:bodyPr/>
          <a:lstStyle/>
          <a:p>
            <a:fld id="{E69E2407-909D-4365-912A-2F4C4C427A14}" type="slidenum">
              <a:rPr lang="en-US" smtClean="0"/>
              <a:pPr/>
              <a:t>54</a:t>
            </a:fld>
            <a:endParaRPr lang="en-US" dirty="0"/>
          </a:p>
        </p:txBody>
      </p:sp>
      <p:sp>
        <p:nvSpPr>
          <p:cNvPr id="6" name="TextBox 5">
            <a:extLst>
              <a:ext uri="{FF2B5EF4-FFF2-40B4-BE49-F238E27FC236}">
                <a16:creationId xmlns:a16="http://schemas.microsoft.com/office/drawing/2014/main" id="{DBAFA3C3-C384-AACE-F19D-16D1C98D683D}"/>
              </a:ext>
            </a:extLst>
          </p:cNvPr>
          <p:cNvSpPr txBox="1"/>
          <p:nvPr/>
        </p:nvSpPr>
        <p:spPr>
          <a:xfrm>
            <a:off x="217377" y="983215"/>
            <a:ext cx="2693872" cy="400110"/>
          </a:xfrm>
          <a:prstGeom prst="rect">
            <a:avLst/>
          </a:prstGeom>
          <a:noFill/>
        </p:spPr>
        <p:txBody>
          <a:bodyPr wrap="square" rtlCol="0">
            <a:spAutoFit/>
          </a:bodyPr>
          <a:lstStyle/>
          <a:p>
            <a:pPr algn="ctr"/>
            <a:r>
              <a:rPr lang="en-US" sz="2000" dirty="0"/>
              <a:t>20-point font size</a:t>
            </a:r>
          </a:p>
        </p:txBody>
      </p:sp>
      <p:graphicFrame>
        <p:nvGraphicFramePr>
          <p:cNvPr id="5" name="Table 5">
            <a:extLst>
              <a:ext uri="{FF2B5EF4-FFF2-40B4-BE49-F238E27FC236}">
                <a16:creationId xmlns:a16="http://schemas.microsoft.com/office/drawing/2014/main" id="{2BAC4268-5364-CECF-A71A-46B4028B30AD}"/>
              </a:ext>
            </a:extLst>
          </p:cNvPr>
          <p:cNvGraphicFramePr>
            <a:graphicFrameLocks noGrp="1"/>
          </p:cNvGraphicFramePr>
          <p:nvPr>
            <p:extLst>
              <p:ext uri="{D42A27DB-BD31-4B8C-83A1-F6EECF244321}">
                <p14:modId xmlns:p14="http://schemas.microsoft.com/office/powerpoint/2010/main" val="2500050347"/>
              </p:ext>
            </p:extLst>
          </p:nvPr>
        </p:nvGraphicFramePr>
        <p:xfrm>
          <a:off x="1003146" y="1505166"/>
          <a:ext cx="10205436" cy="4956641"/>
        </p:xfrm>
        <a:graphic>
          <a:graphicData uri="http://schemas.openxmlformats.org/drawingml/2006/table">
            <a:tbl>
              <a:tblPr firstRow="1" bandRow="1">
                <a:tableStyleId>{98CEBAF2-A0B9-41F5-855D-340B4F70AB4A}</a:tableStyleId>
              </a:tblPr>
              <a:tblGrid>
                <a:gridCol w="6423513">
                  <a:extLst>
                    <a:ext uri="{9D8B030D-6E8A-4147-A177-3AD203B41FA5}">
                      <a16:colId xmlns:a16="http://schemas.microsoft.com/office/drawing/2014/main" val="2762166818"/>
                    </a:ext>
                  </a:extLst>
                </a:gridCol>
                <a:gridCol w="2590800">
                  <a:extLst>
                    <a:ext uri="{9D8B030D-6E8A-4147-A177-3AD203B41FA5}">
                      <a16:colId xmlns:a16="http://schemas.microsoft.com/office/drawing/2014/main" val="2035690271"/>
                    </a:ext>
                  </a:extLst>
                </a:gridCol>
                <a:gridCol w="1191123">
                  <a:extLst>
                    <a:ext uri="{9D8B030D-6E8A-4147-A177-3AD203B41FA5}">
                      <a16:colId xmlns:a16="http://schemas.microsoft.com/office/drawing/2014/main" val="1022208486"/>
                    </a:ext>
                  </a:extLst>
                </a:gridCol>
              </a:tblGrid>
              <a:tr h="607943">
                <a:tc>
                  <a:txBody>
                    <a:bodyPr/>
                    <a:lstStyle/>
                    <a:p>
                      <a:r>
                        <a:rPr lang="en-US" sz="2000" dirty="0"/>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Arial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0494925"/>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Calibri" panose="020F0502020204030204" pitchFamily="34" charset="0"/>
                          <a:cs typeface="Calibri" panose="020F0502020204030204" pitchFamily="34" charset="0"/>
                        </a:rPr>
                        <a:t>Calibri</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7655488"/>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ndara" panose="020E050203030302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Candara" panose="020E0502030303020204" pitchFamily="34" charset="0"/>
                        </a:rPr>
                        <a:t>Candara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ndara" panose="020E0502030303020204" pitchFamily="34"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05609"/>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Avenir Next LT Pro" panose="020B050402020202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Avenir Next LT Pro" panose="020B0504020202020204" pitchFamily="34" charset="0"/>
                        </a:rPr>
                        <a:t>Avenir Next Lt Pro</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n-lt"/>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325358"/>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Verdana" panose="020B0604030504040204" pitchFamily="34" charset="0"/>
                          <a:ea typeface="Verdana" panose="020B060403050404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Verdana" panose="020B0604030504040204" pitchFamily="34" charset="0"/>
                          <a:ea typeface="Verdana" panose="020B0604030504040204" pitchFamily="34" charset="0"/>
                        </a:rPr>
                        <a:t>Verdana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Verdana" panose="020B0604030504040204" pitchFamily="34" charset="0"/>
                          <a:ea typeface="Verdana" panose="020B0604030504040204" pitchFamily="34" charset="0"/>
                        </a:rPr>
                        <a:t>90%</a:t>
                      </a:r>
                      <a:endParaRPr lang="en-US" sz="2000" dirty="0"/>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8241376"/>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High Tower Text" panose="02040502050506030303"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High Tower Text" panose="02040502050506030303" pitchFamily="18" charset="0"/>
                        </a:rPr>
                        <a:t>High Tower Text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High Tower Text" panose="02040502050506030303"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838614"/>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Times New Roman" panose="02020603050405020304" pitchFamily="18" charset="0"/>
                          <a:cs typeface="Times New Roman" panose="02020603050405020304"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Times New Roman</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Times New Roman" panose="02020603050405020304" pitchFamily="18" charset="0"/>
                          <a:cs typeface="Times New Roman" panose="02020603050405020304"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055850"/>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Georgia" panose="02040502050405020303"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dirty="0">
                          <a:latin typeface="Georgia" panose="02040502050405020303" pitchFamily="18" charset="0"/>
                        </a:rPr>
                        <a:t>Georgia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Georgia" panose="02040502050405020303"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07474689"/>
                  </a:ext>
                </a:extLst>
              </a:tr>
            </a:tbl>
          </a:graphicData>
        </a:graphic>
      </p:graphicFrame>
    </p:spTree>
    <p:extLst>
      <p:ext uri="{BB962C8B-B14F-4D97-AF65-F5344CB8AC3E}">
        <p14:creationId xmlns:p14="http://schemas.microsoft.com/office/powerpoint/2010/main" val="3331652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8F7B5-36F1-97AF-14DC-CC9902370E97}"/>
              </a:ext>
            </a:extLst>
          </p:cNvPr>
          <p:cNvSpPr>
            <a:spLocks noGrp="1"/>
          </p:cNvSpPr>
          <p:nvPr>
            <p:ph type="title"/>
          </p:nvPr>
        </p:nvSpPr>
        <p:spPr>
          <a:xfrm>
            <a:off x="552450" y="207931"/>
            <a:ext cx="11326731" cy="938389"/>
          </a:xfrm>
        </p:spPr>
        <p:txBody>
          <a:bodyPr/>
          <a:lstStyle/>
          <a:p>
            <a:r>
              <a:rPr lang="en-US" sz="4600" dirty="0"/>
              <a:t>Font type: numbers &amp; symbols (dark theme)</a:t>
            </a:r>
          </a:p>
        </p:txBody>
      </p:sp>
      <p:sp>
        <p:nvSpPr>
          <p:cNvPr id="2" name="Slide Number Placeholder 1">
            <a:extLst>
              <a:ext uri="{FF2B5EF4-FFF2-40B4-BE49-F238E27FC236}">
                <a16:creationId xmlns:a16="http://schemas.microsoft.com/office/drawing/2014/main" id="{EF9CA05D-E1E1-1FC9-75F9-0EB9FE9D1F3D}"/>
              </a:ext>
            </a:extLst>
          </p:cNvPr>
          <p:cNvSpPr>
            <a:spLocks noGrp="1"/>
          </p:cNvSpPr>
          <p:nvPr>
            <p:ph type="sldNum" sz="quarter" idx="11"/>
          </p:nvPr>
        </p:nvSpPr>
        <p:spPr/>
        <p:txBody>
          <a:bodyPr/>
          <a:lstStyle/>
          <a:p>
            <a:fld id="{E69E2407-909D-4365-912A-2F4C4C427A14}" type="slidenum">
              <a:rPr lang="en-US" smtClean="0"/>
              <a:pPr/>
              <a:t>55</a:t>
            </a:fld>
            <a:endParaRPr lang="en-US" dirty="0"/>
          </a:p>
        </p:txBody>
      </p:sp>
      <p:sp>
        <p:nvSpPr>
          <p:cNvPr id="6" name="TextBox 5">
            <a:extLst>
              <a:ext uri="{FF2B5EF4-FFF2-40B4-BE49-F238E27FC236}">
                <a16:creationId xmlns:a16="http://schemas.microsoft.com/office/drawing/2014/main" id="{DBAFA3C3-C384-AACE-F19D-16D1C98D683D}"/>
              </a:ext>
            </a:extLst>
          </p:cNvPr>
          <p:cNvSpPr txBox="1"/>
          <p:nvPr/>
        </p:nvSpPr>
        <p:spPr>
          <a:xfrm>
            <a:off x="312819" y="946265"/>
            <a:ext cx="2693872" cy="400110"/>
          </a:xfrm>
          <a:prstGeom prst="rect">
            <a:avLst/>
          </a:prstGeom>
          <a:noFill/>
        </p:spPr>
        <p:txBody>
          <a:bodyPr wrap="square" rtlCol="0">
            <a:spAutoFit/>
          </a:bodyPr>
          <a:lstStyle/>
          <a:p>
            <a:pPr algn="ctr"/>
            <a:r>
              <a:rPr lang="en-US" sz="2000" dirty="0">
                <a:solidFill>
                  <a:schemeClr val="bg1"/>
                </a:solidFill>
              </a:rPr>
              <a:t>20-point font size</a:t>
            </a:r>
          </a:p>
        </p:txBody>
      </p:sp>
      <p:graphicFrame>
        <p:nvGraphicFramePr>
          <p:cNvPr id="5" name="Table 5">
            <a:extLst>
              <a:ext uri="{FF2B5EF4-FFF2-40B4-BE49-F238E27FC236}">
                <a16:creationId xmlns:a16="http://schemas.microsoft.com/office/drawing/2014/main" id="{2BAC4268-5364-CECF-A71A-46B4028B30AD}"/>
              </a:ext>
            </a:extLst>
          </p:cNvPr>
          <p:cNvGraphicFramePr>
            <a:graphicFrameLocks noGrp="1"/>
          </p:cNvGraphicFramePr>
          <p:nvPr>
            <p:extLst>
              <p:ext uri="{D42A27DB-BD31-4B8C-83A1-F6EECF244321}">
                <p14:modId xmlns:p14="http://schemas.microsoft.com/office/powerpoint/2010/main" val="1553956951"/>
              </p:ext>
            </p:extLst>
          </p:nvPr>
        </p:nvGraphicFramePr>
        <p:xfrm>
          <a:off x="1003146" y="1505166"/>
          <a:ext cx="10205436" cy="4956641"/>
        </p:xfrm>
        <a:graphic>
          <a:graphicData uri="http://schemas.openxmlformats.org/drawingml/2006/table">
            <a:tbl>
              <a:tblPr firstRow="1" bandRow="1">
                <a:tableStyleId>{98CEBAF2-A0B9-41F5-855D-340B4F70AB4A}</a:tableStyleId>
              </a:tblPr>
              <a:tblGrid>
                <a:gridCol w="6423513">
                  <a:extLst>
                    <a:ext uri="{9D8B030D-6E8A-4147-A177-3AD203B41FA5}">
                      <a16:colId xmlns:a16="http://schemas.microsoft.com/office/drawing/2014/main" val="2762166818"/>
                    </a:ext>
                  </a:extLst>
                </a:gridCol>
                <a:gridCol w="2590800">
                  <a:extLst>
                    <a:ext uri="{9D8B030D-6E8A-4147-A177-3AD203B41FA5}">
                      <a16:colId xmlns:a16="http://schemas.microsoft.com/office/drawing/2014/main" val="2035690271"/>
                    </a:ext>
                  </a:extLst>
                </a:gridCol>
                <a:gridCol w="1191123">
                  <a:extLst>
                    <a:ext uri="{9D8B030D-6E8A-4147-A177-3AD203B41FA5}">
                      <a16:colId xmlns:a16="http://schemas.microsoft.com/office/drawing/2014/main" val="1022208486"/>
                    </a:ext>
                  </a:extLst>
                </a:gridCol>
              </a:tblGrid>
              <a:tr h="607943">
                <a:tc>
                  <a:txBody>
                    <a:bodyPr/>
                    <a:lstStyle/>
                    <a:p>
                      <a:r>
                        <a:rPr lang="en-US" sz="2000" dirty="0">
                          <a:solidFill>
                            <a:schemeClr val="bg1"/>
                          </a:solidFill>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rPr>
                        <a:t>Arial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0494925"/>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Calibri" panose="020F0502020204030204" pitchFamily="34" charset="0"/>
                          <a:cs typeface="Calibri" panose="020F050202020403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Calibri" panose="020F0502020204030204" pitchFamily="34" charset="0"/>
                          <a:cs typeface="Calibri" panose="020F0502020204030204" pitchFamily="34" charset="0"/>
                        </a:rPr>
                        <a:t>Calibri</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Calibri" panose="020F0502020204030204" pitchFamily="34" charset="0"/>
                          <a:cs typeface="Calibri" panose="020F0502020204030204" pitchFamily="34"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7655488"/>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Candara" panose="020E050203030302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Candara" panose="020E0502030303020204" pitchFamily="34" charset="0"/>
                        </a:rPr>
                        <a:t>Candara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Candara" panose="020E0502030303020204" pitchFamily="34"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05609"/>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Avenir Next LT Pro" panose="020B050402020202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Avenir Next LT Pro" panose="020B0504020202020204" pitchFamily="34" charset="0"/>
                        </a:rPr>
                        <a:t>Avenir Next Lt Pro</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mn-lt"/>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325358"/>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Verdana" panose="020B0604030504040204" pitchFamily="34" charset="0"/>
                          <a:ea typeface="Verdana" panose="020B0604030504040204" pitchFamily="34"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Verdana" panose="020B0604030504040204" pitchFamily="34" charset="0"/>
                          <a:ea typeface="Verdana" panose="020B0604030504040204" pitchFamily="34" charset="0"/>
                        </a:rPr>
                        <a:t>Verdana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Verdana" panose="020B0604030504040204" pitchFamily="34" charset="0"/>
                          <a:ea typeface="Verdana" panose="020B0604030504040204" pitchFamily="34" charset="0"/>
                        </a:rPr>
                        <a:t>90%</a:t>
                      </a:r>
                      <a:endParaRPr lang="en-US" sz="2000" dirty="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8241376"/>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High Tower Text" panose="02040502050506030303"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High Tower Text" panose="02040502050506030303" pitchFamily="18" charset="0"/>
                        </a:rPr>
                        <a:t>High Tower Text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High Tower Text" panose="02040502050506030303"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838614"/>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Times New Roman" panose="02020603050405020304" pitchFamily="18" charset="0"/>
                          <a:cs typeface="Times New Roman" panose="02020603050405020304"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1"/>
                          </a:solidFill>
                          <a:latin typeface="Times New Roman" panose="02020603050405020304" pitchFamily="18" charset="0"/>
                          <a:cs typeface="Times New Roman" panose="02020603050405020304" pitchFamily="18" charset="0"/>
                        </a:rPr>
                        <a:t>Times New Roman</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Times New Roman" panose="02020603050405020304" pitchFamily="18" charset="0"/>
                          <a:cs typeface="Times New Roman" panose="02020603050405020304"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055850"/>
                  </a:ext>
                </a:extLst>
              </a:tr>
              <a:tr h="6079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Georgia" panose="02040502050405020303" pitchFamily="18" charset="0"/>
                        </a:rPr>
                        <a:t>1   2   3   4   5   6   7   8   9   0   |   @   #   $   %   &amp;</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dirty="0">
                          <a:solidFill>
                            <a:schemeClr val="bg1"/>
                          </a:solidFill>
                          <a:latin typeface="Georgia" panose="02040502050405020303" pitchFamily="18" charset="0"/>
                        </a:rPr>
                        <a:t>Georgia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bg1"/>
                          </a:solidFill>
                          <a:latin typeface="Georgia" panose="02040502050405020303" pitchFamily="18" charset="0"/>
                        </a:rPr>
                        <a:t>90%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07474689"/>
                  </a:ext>
                </a:extLst>
              </a:tr>
            </a:tbl>
          </a:graphicData>
        </a:graphic>
      </p:graphicFrame>
    </p:spTree>
    <p:extLst>
      <p:ext uri="{BB962C8B-B14F-4D97-AF65-F5344CB8AC3E}">
        <p14:creationId xmlns:p14="http://schemas.microsoft.com/office/powerpoint/2010/main" val="356355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37AB25-569E-90E7-BC18-10FCA5311037}"/>
              </a:ext>
            </a:extLst>
          </p:cNvPr>
          <p:cNvSpPr>
            <a:spLocks noGrp="1"/>
          </p:cNvSpPr>
          <p:nvPr>
            <p:ph type="title"/>
          </p:nvPr>
        </p:nvSpPr>
        <p:spPr/>
        <p:txBody>
          <a:bodyPr/>
          <a:lstStyle/>
          <a:p>
            <a:r>
              <a:rPr lang="en-US" dirty="0"/>
              <a:t>This presentation checked using:</a:t>
            </a:r>
          </a:p>
        </p:txBody>
      </p:sp>
      <p:sp>
        <p:nvSpPr>
          <p:cNvPr id="7" name="Slide Number Placeholder 6">
            <a:extLst>
              <a:ext uri="{FF2B5EF4-FFF2-40B4-BE49-F238E27FC236}">
                <a16:creationId xmlns:a16="http://schemas.microsoft.com/office/drawing/2014/main" id="{90262817-1998-8735-1C16-AE394F6BC3E2}"/>
              </a:ext>
            </a:extLst>
          </p:cNvPr>
          <p:cNvSpPr>
            <a:spLocks noGrp="1"/>
          </p:cNvSpPr>
          <p:nvPr>
            <p:ph type="sldNum" sz="quarter" idx="11"/>
          </p:nvPr>
        </p:nvSpPr>
        <p:spPr/>
        <p:txBody>
          <a:bodyPr/>
          <a:lstStyle/>
          <a:p>
            <a:fld id="{E69E2407-909D-4365-912A-2F4C4C427A14}" type="slidenum">
              <a:rPr lang="en-US" smtClean="0"/>
              <a:pPr/>
              <a:t>56</a:t>
            </a:fld>
            <a:endParaRPr lang="en-US" dirty="0"/>
          </a:p>
        </p:txBody>
      </p:sp>
      <p:pic>
        <p:nvPicPr>
          <p:cNvPr id="4" name="Picture 3" descr="A screenshot of the colors used in this presentation from aremycollorsaccessible.com. it shows what of the 7 colors in the presentation's theme colors can be used together (or not) as font/background ">
            <a:extLst>
              <a:ext uri="{FF2B5EF4-FFF2-40B4-BE49-F238E27FC236}">
                <a16:creationId xmlns:a16="http://schemas.microsoft.com/office/drawing/2014/main" id="{02E6932C-6036-FC87-44C4-5601472F9EF4}"/>
              </a:ext>
            </a:extLst>
          </p:cNvPr>
          <p:cNvPicPr>
            <a:picLocks noChangeAspect="1"/>
          </p:cNvPicPr>
          <p:nvPr/>
        </p:nvPicPr>
        <p:blipFill rotWithShape="1">
          <a:blip r:embed="rId2"/>
          <a:srcRect l="1472" r="1992"/>
          <a:stretch/>
        </p:blipFill>
        <p:spPr bwMode="auto">
          <a:xfrm>
            <a:off x="552450" y="1490580"/>
            <a:ext cx="11348059" cy="506549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B5B7B20-7CB1-8677-A8AC-A59A2BF6491D}"/>
              </a:ext>
            </a:extLst>
          </p:cNvPr>
          <p:cNvSpPr txBox="1"/>
          <p:nvPr/>
        </p:nvSpPr>
        <p:spPr>
          <a:xfrm>
            <a:off x="3232167" y="1490671"/>
            <a:ext cx="6225436" cy="461665"/>
          </a:xfrm>
          <a:prstGeom prst="rect">
            <a:avLst/>
          </a:prstGeom>
          <a:solidFill>
            <a:schemeClr val="bg1"/>
          </a:solidFill>
        </p:spPr>
        <p:txBody>
          <a:bodyPr wrap="square">
            <a:spAutoFit/>
          </a:bodyPr>
          <a:lstStyle/>
          <a:p>
            <a:r>
              <a:rPr lang="en-US" sz="2400" u="sng" dirty="0">
                <a:solidFill>
                  <a:schemeClr val="bg2"/>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https://www.aremycolorsaccessible.com/</a:t>
            </a:r>
            <a:endParaRPr lang="en-US" sz="2400" dirty="0">
              <a:solidFill>
                <a:schemeClr val="bg2"/>
              </a:solidFill>
              <a:latin typeface="+mn-lt"/>
            </a:endParaRPr>
          </a:p>
        </p:txBody>
      </p:sp>
    </p:spTree>
    <p:extLst>
      <p:ext uri="{BB962C8B-B14F-4D97-AF65-F5344CB8AC3E}">
        <p14:creationId xmlns:p14="http://schemas.microsoft.com/office/powerpoint/2010/main" val="139854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4DB41-1DBF-F00C-7FAB-903A0FBEE2C7}"/>
              </a:ext>
            </a:extLst>
          </p:cNvPr>
          <p:cNvSpPr>
            <a:spLocks noGrp="1"/>
          </p:cNvSpPr>
          <p:nvPr>
            <p:ph type="title"/>
          </p:nvPr>
        </p:nvSpPr>
        <p:spPr/>
        <p:txBody>
          <a:bodyPr/>
          <a:lstStyle/>
          <a:p>
            <a:r>
              <a:rPr lang="en-US" dirty="0"/>
              <a:t>Beth’s essentials: Modify when</a:t>
            </a:r>
          </a:p>
        </p:txBody>
      </p:sp>
      <p:sp>
        <p:nvSpPr>
          <p:cNvPr id="8" name="Slide Number Placeholder 7">
            <a:extLst>
              <a:ext uri="{FF2B5EF4-FFF2-40B4-BE49-F238E27FC236}">
                <a16:creationId xmlns:a16="http://schemas.microsoft.com/office/drawing/2014/main" id="{3470CAB4-79CC-845F-87C3-5DED6725A351}"/>
              </a:ext>
            </a:extLst>
          </p:cNvPr>
          <p:cNvSpPr>
            <a:spLocks noGrp="1"/>
          </p:cNvSpPr>
          <p:nvPr>
            <p:ph type="sldNum" sz="quarter" idx="11"/>
          </p:nvPr>
        </p:nvSpPr>
        <p:spPr/>
        <p:txBody>
          <a:bodyPr/>
          <a:lstStyle/>
          <a:p>
            <a:fld id="{E69E2407-909D-4365-912A-2F4C4C427A14}" type="slidenum">
              <a:rPr lang="en-US" smtClean="0"/>
              <a:pPr/>
              <a:t>57</a:t>
            </a:fld>
            <a:endParaRPr lang="en-US" dirty="0"/>
          </a:p>
        </p:txBody>
      </p:sp>
      <p:sp>
        <p:nvSpPr>
          <p:cNvPr id="6" name="Content Placeholder 5">
            <a:extLst>
              <a:ext uri="{FF2B5EF4-FFF2-40B4-BE49-F238E27FC236}">
                <a16:creationId xmlns:a16="http://schemas.microsoft.com/office/drawing/2014/main" id="{E48ED5FF-4F68-0045-7A32-B3176B1193F9}"/>
              </a:ext>
            </a:extLst>
          </p:cNvPr>
          <p:cNvSpPr>
            <a:spLocks noGrp="1"/>
          </p:cNvSpPr>
          <p:nvPr>
            <p:ph sz="quarter" idx="12"/>
          </p:nvPr>
        </p:nvSpPr>
        <p:spPr>
          <a:xfrm>
            <a:off x="552451" y="1544931"/>
            <a:ext cx="4739985" cy="4320207"/>
          </a:xfrm>
        </p:spPr>
        <p:txBody>
          <a:bodyPr anchor="ctr">
            <a:normAutofit/>
          </a:bodyPr>
          <a:lstStyle/>
          <a:p>
            <a:pPr marL="457200" indent="-457200">
              <a:spcAft>
                <a:spcPts val="800"/>
              </a:spcAft>
              <a:buClrTx/>
              <a:buFont typeface="Arial" panose="020B0604020202020204" pitchFamily="34" charset="0"/>
              <a:buChar char="•"/>
            </a:pPr>
            <a:r>
              <a:rPr lang="en-US" sz="3200" dirty="0"/>
              <a:t>Overlapping content</a:t>
            </a:r>
          </a:p>
          <a:p>
            <a:pPr marL="457200" indent="-457200">
              <a:spcAft>
                <a:spcPts val="800"/>
              </a:spcAft>
              <a:buClrTx/>
              <a:buFont typeface="Arial" panose="020B0604020202020204" pitchFamily="34" charset="0"/>
              <a:buChar char="•"/>
            </a:pPr>
            <a:r>
              <a:rPr lang="en-US" sz="3200" dirty="0"/>
              <a:t>Hidden content</a:t>
            </a:r>
          </a:p>
          <a:p>
            <a:pPr marL="457200" indent="-457200">
              <a:spcAft>
                <a:spcPts val="800"/>
              </a:spcAft>
              <a:buClrTx/>
              <a:buFont typeface="Arial" panose="020B0604020202020204" pitchFamily="34" charset="0"/>
              <a:buChar char="•"/>
            </a:pPr>
            <a:r>
              <a:rPr lang="en-US" sz="3200" dirty="0"/>
              <a:t>No contrast/variation </a:t>
            </a:r>
          </a:p>
          <a:p>
            <a:pPr marL="457200" indent="-457200">
              <a:spcAft>
                <a:spcPts val="800"/>
              </a:spcAft>
              <a:buClrTx/>
              <a:buFont typeface="Arial" panose="020B0604020202020204" pitchFamily="34" charset="0"/>
              <a:buChar char="•"/>
            </a:pPr>
            <a:r>
              <a:rPr lang="en-US" sz="3200" dirty="0"/>
              <a:t>Hard to read/see</a:t>
            </a:r>
          </a:p>
          <a:p>
            <a:pPr marL="457200" indent="-457200">
              <a:spcAft>
                <a:spcPts val="800"/>
              </a:spcAft>
              <a:buClrTx/>
              <a:buFont typeface="Arial" panose="020B0604020202020204" pitchFamily="34" charset="0"/>
              <a:buChar char="•"/>
            </a:pPr>
            <a:r>
              <a:rPr lang="en-US" sz="3200" dirty="0"/>
              <a:t>Font size too small</a:t>
            </a:r>
          </a:p>
        </p:txBody>
      </p:sp>
      <p:pic>
        <p:nvPicPr>
          <p:cNvPr id="10" name="Content Placeholder 9" descr="Abstract 3D rendering of a surface with hexagons">
            <a:extLst>
              <a:ext uri="{FF2B5EF4-FFF2-40B4-BE49-F238E27FC236}">
                <a16:creationId xmlns:a16="http://schemas.microsoft.com/office/drawing/2014/main" id="{1F4D64AE-73F7-C172-F9B1-0974EEBC92F3}"/>
              </a:ext>
            </a:extLst>
          </p:cNvPr>
          <p:cNvPicPr>
            <a:picLocks noGrp="1" noChangeAspect="1"/>
          </p:cNvPicPr>
          <p:nvPr>
            <p:ph sz="quarter" idx="13"/>
          </p:nvPr>
        </p:nvPicPr>
        <p:blipFill>
          <a:blip r:embed="rId3"/>
          <a:stretch>
            <a:fillRect/>
          </a:stretch>
        </p:blipFill>
        <p:spPr>
          <a:xfrm>
            <a:off x="5600347" y="1544932"/>
            <a:ext cx="6480311" cy="4320207"/>
          </a:xfrm>
        </p:spPr>
      </p:pic>
      <p:sp>
        <p:nvSpPr>
          <p:cNvPr id="5" name="TextBox 4">
            <a:extLst>
              <a:ext uri="{FF2B5EF4-FFF2-40B4-BE49-F238E27FC236}">
                <a16:creationId xmlns:a16="http://schemas.microsoft.com/office/drawing/2014/main" id="{F2994520-2D81-6BF2-C145-068442D7E1EA}"/>
              </a:ext>
            </a:extLst>
          </p:cNvPr>
          <p:cNvSpPr txBox="1"/>
          <p:nvPr/>
        </p:nvSpPr>
        <p:spPr>
          <a:xfrm>
            <a:off x="6237287" y="2950982"/>
            <a:ext cx="5402262" cy="1508105"/>
          </a:xfrm>
          <a:prstGeom prst="rect">
            <a:avLst/>
          </a:prstGeom>
          <a:solidFill>
            <a:schemeClr val="accent3">
              <a:alpha val="92000"/>
            </a:schemeClr>
          </a:solidFill>
        </p:spPr>
        <p:txBody>
          <a:bodyPr wrap="square" rtlCol="0">
            <a:spAutoFit/>
          </a:bodyPr>
          <a:lstStyle/>
          <a:p>
            <a:pPr algn="ctr"/>
            <a:r>
              <a:rPr lang="en-US" sz="4600" dirty="0">
                <a:solidFill>
                  <a:schemeClr val="tx1"/>
                </a:solidFill>
                <a:latin typeface="+mj-lt"/>
                <a:ea typeface="Source Sans Pro" panose="020B0503030403020204" pitchFamily="34" charset="0"/>
              </a:rPr>
              <a:t>You want full control over how it looks</a:t>
            </a:r>
          </a:p>
        </p:txBody>
      </p:sp>
    </p:spTree>
    <p:extLst>
      <p:ext uri="{BB962C8B-B14F-4D97-AF65-F5344CB8AC3E}">
        <p14:creationId xmlns:p14="http://schemas.microsoft.com/office/powerpoint/2010/main" val="137297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F37D1-35B9-2BC5-7772-58F729C76567}"/>
              </a:ext>
            </a:extLst>
          </p:cNvPr>
          <p:cNvSpPr>
            <a:spLocks noGrp="1"/>
          </p:cNvSpPr>
          <p:nvPr>
            <p:ph type="title"/>
          </p:nvPr>
        </p:nvSpPr>
        <p:spPr/>
        <p:txBody>
          <a:bodyPr/>
          <a:lstStyle/>
          <a:p>
            <a:r>
              <a:rPr lang="en-US" dirty="0"/>
              <a:t>Questions?</a:t>
            </a:r>
          </a:p>
        </p:txBody>
      </p:sp>
      <p:sp>
        <p:nvSpPr>
          <p:cNvPr id="2" name="Slide Number Placeholder 1">
            <a:extLst>
              <a:ext uri="{FF2B5EF4-FFF2-40B4-BE49-F238E27FC236}">
                <a16:creationId xmlns:a16="http://schemas.microsoft.com/office/drawing/2014/main" id="{1AD9B7EA-9304-4035-108F-22A3C65A8916}"/>
              </a:ext>
            </a:extLst>
          </p:cNvPr>
          <p:cNvSpPr>
            <a:spLocks noGrp="1"/>
          </p:cNvSpPr>
          <p:nvPr>
            <p:ph type="sldNum" sz="quarter" idx="11"/>
          </p:nvPr>
        </p:nvSpPr>
        <p:spPr>
          <a:prstGeom prst="rect">
            <a:avLst/>
          </a:prstGeom>
        </p:spPr>
        <p:txBody>
          <a:bodyPr/>
          <a:lstStyle/>
          <a:p>
            <a:fld id="{E69E2407-909D-4365-912A-2F4C4C427A14}" type="slidenum">
              <a:rPr lang="en-US" smtClean="0"/>
              <a:pPr/>
              <a:t>58</a:t>
            </a:fld>
            <a:endParaRPr lang="en-US" dirty="0"/>
          </a:p>
        </p:txBody>
      </p:sp>
      <p:pic>
        <p:nvPicPr>
          <p:cNvPr id="6" name="Picture 5" descr="Different colored question marks">
            <a:extLst>
              <a:ext uri="{FF2B5EF4-FFF2-40B4-BE49-F238E27FC236}">
                <a16:creationId xmlns:a16="http://schemas.microsoft.com/office/drawing/2014/main" id="{E1A3A990-8FD3-020D-E387-207B39BF9A96}"/>
              </a:ext>
            </a:extLst>
          </p:cNvPr>
          <p:cNvPicPr>
            <a:picLocks noChangeAspect="1"/>
          </p:cNvPicPr>
          <p:nvPr/>
        </p:nvPicPr>
        <p:blipFill>
          <a:blip r:embed="rId3"/>
          <a:stretch>
            <a:fillRect/>
          </a:stretch>
        </p:blipFill>
        <p:spPr>
          <a:xfrm>
            <a:off x="2147456" y="1350807"/>
            <a:ext cx="8839200" cy="4972233"/>
          </a:xfrm>
          <a:prstGeom prst="rect">
            <a:avLst/>
          </a:prstGeom>
        </p:spPr>
      </p:pic>
    </p:spTree>
    <p:extLst>
      <p:ext uri="{BB962C8B-B14F-4D97-AF65-F5344CB8AC3E}">
        <p14:creationId xmlns:p14="http://schemas.microsoft.com/office/powerpoint/2010/main" val="641452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3B79-E7D7-E4DA-D1EA-0D47E7A6528B}"/>
              </a:ext>
            </a:extLst>
          </p:cNvPr>
          <p:cNvSpPr>
            <a:spLocks noGrp="1"/>
          </p:cNvSpPr>
          <p:nvPr>
            <p:ph type="title"/>
          </p:nvPr>
        </p:nvSpPr>
        <p:spPr>
          <a:xfrm>
            <a:off x="170050" y="207717"/>
            <a:ext cx="10515600" cy="803158"/>
          </a:xfrm>
        </p:spPr>
        <p:txBody>
          <a:bodyPr>
            <a:normAutofit fontScale="90000"/>
          </a:bodyPr>
          <a:lstStyle/>
          <a:p>
            <a:r>
              <a:rPr lang="en-US" dirty="0"/>
              <a:t>One takeaway…..one aha…..one change…. </a:t>
            </a:r>
          </a:p>
        </p:txBody>
      </p:sp>
      <p:sp>
        <p:nvSpPr>
          <p:cNvPr id="3" name="Slide Number Placeholder 2">
            <a:extLst>
              <a:ext uri="{FF2B5EF4-FFF2-40B4-BE49-F238E27FC236}">
                <a16:creationId xmlns:a16="http://schemas.microsoft.com/office/drawing/2014/main" id="{85E6F1DE-61F8-B4F8-2AAC-C8CD9CB45786}"/>
              </a:ext>
            </a:extLst>
          </p:cNvPr>
          <p:cNvSpPr>
            <a:spLocks noGrp="1"/>
          </p:cNvSpPr>
          <p:nvPr>
            <p:ph type="sldNum" sz="quarter" idx="11"/>
          </p:nvPr>
        </p:nvSpPr>
        <p:spPr>
          <a:prstGeom prst="rect">
            <a:avLst/>
          </a:prstGeom>
        </p:spPr>
        <p:txBody>
          <a:bodyPr/>
          <a:lstStyle/>
          <a:p>
            <a:fld id="{E69E2407-909D-4365-912A-2F4C4C427A14}" type="slidenum">
              <a:rPr lang="en-US" smtClean="0"/>
              <a:pPr/>
              <a:t>59</a:t>
            </a:fld>
            <a:endParaRPr lang="en-US" dirty="0"/>
          </a:p>
        </p:txBody>
      </p:sp>
      <p:pic>
        <p:nvPicPr>
          <p:cNvPr id="4" name="Picture 3" descr="A yellow number 1 on a blue background">
            <a:extLst>
              <a:ext uri="{FF2B5EF4-FFF2-40B4-BE49-F238E27FC236}">
                <a16:creationId xmlns:a16="http://schemas.microsoft.com/office/drawing/2014/main" id="{834606F5-EE95-86F3-69C1-642DB7244A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13" b="1"/>
          <a:stretch/>
        </p:blipFill>
        <p:spPr>
          <a:xfrm>
            <a:off x="-8029" y="1492762"/>
            <a:ext cx="8095539" cy="5280852"/>
          </a:xfrm>
          <a:prstGeom prst="rect">
            <a:avLst/>
          </a:prstGeom>
        </p:spPr>
      </p:pic>
      <p:pic>
        <p:nvPicPr>
          <p:cNvPr id="6" name="Picture 5" descr="Top view of a wooden block with the number one written on it and the block is on a yellow surface">
            <a:extLst>
              <a:ext uri="{FF2B5EF4-FFF2-40B4-BE49-F238E27FC236}">
                <a16:creationId xmlns:a16="http://schemas.microsoft.com/office/drawing/2014/main" id="{4B021F79-017A-0361-FCE1-D7311263F0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7510" y="1492762"/>
            <a:ext cx="4104490" cy="2739869"/>
          </a:xfrm>
          <a:prstGeom prst="rect">
            <a:avLst/>
          </a:prstGeom>
        </p:spPr>
      </p:pic>
      <p:pic>
        <p:nvPicPr>
          <p:cNvPr id="8" name="Picture 7" descr="Close-up of artificial surface track showing the number 1">
            <a:extLst>
              <a:ext uri="{FF2B5EF4-FFF2-40B4-BE49-F238E27FC236}">
                <a16:creationId xmlns:a16="http://schemas.microsoft.com/office/drawing/2014/main" id="{6205ED14-F929-8FB4-E730-372C634063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33"/>
          <a:stretch/>
        </p:blipFill>
        <p:spPr>
          <a:xfrm>
            <a:off x="8087510" y="4253088"/>
            <a:ext cx="4104490" cy="2520526"/>
          </a:xfrm>
          <a:prstGeom prst="rect">
            <a:avLst/>
          </a:prstGeom>
        </p:spPr>
      </p:pic>
    </p:spTree>
    <p:extLst>
      <p:ext uri="{BB962C8B-B14F-4D97-AF65-F5344CB8AC3E}">
        <p14:creationId xmlns:p14="http://schemas.microsoft.com/office/powerpoint/2010/main" val="26321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B701-526C-0449-E543-FFE09E7C5D89}"/>
              </a:ext>
            </a:extLst>
          </p:cNvPr>
          <p:cNvSpPr>
            <a:spLocks noGrp="1"/>
          </p:cNvSpPr>
          <p:nvPr>
            <p:ph type="ctrTitle"/>
          </p:nvPr>
        </p:nvSpPr>
        <p:spPr/>
        <p:txBody>
          <a:bodyPr/>
          <a:lstStyle/>
          <a:p>
            <a:r>
              <a:rPr lang="en-US" dirty="0"/>
              <a:t>Introduction</a:t>
            </a:r>
          </a:p>
        </p:txBody>
      </p:sp>
      <p:pic>
        <p:nvPicPr>
          <p:cNvPr id="8" name="Picture Placeholder 7" descr="Chart arranged from smallest to largest against a teal background">
            <a:extLst>
              <a:ext uri="{FF2B5EF4-FFF2-40B4-BE49-F238E27FC236}">
                <a16:creationId xmlns:a16="http://schemas.microsoft.com/office/drawing/2014/main" id="{8A9910E2-8A88-6D1C-EB76-40BAE22273E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11394" b="11394"/>
          <a:stretch/>
        </p:blipFill>
        <p:spPr>
          <a:prstGeom prst="rect">
            <a:avLst/>
          </a:prstGeom>
        </p:spPr>
      </p:pic>
      <p:sp>
        <p:nvSpPr>
          <p:cNvPr id="4" name="Slide Number Placeholder 3">
            <a:extLst>
              <a:ext uri="{FF2B5EF4-FFF2-40B4-BE49-F238E27FC236}">
                <a16:creationId xmlns:a16="http://schemas.microsoft.com/office/drawing/2014/main" id="{AEA16044-964B-8098-85CD-F790868AD538}"/>
              </a:ext>
            </a:extLst>
          </p:cNvPr>
          <p:cNvSpPr>
            <a:spLocks noGrp="1"/>
          </p:cNvSpPr>
          <p:nvPr>
            <p:ph type="sldNum" sz="quarter" idx="11"/>
          </p:nvPr>
        </p:nvSpPr>
        <p:spPr/>
        <p:txBody>
          <a:bodyPr/>
          <a:lstStyle/>
          <a:p>
            <a:fld id="{E69E2407-909D-4365-912A-2F4C4C427A14}" type="slidenum">
              <a:rPr lang="en-US" smtClean="0"/>
              <a:pPr/>
              <a:t>6</a:t>
            </a:fld>
            <a:endParaRPr lang="en-US" dirty="0"/>
          </a:p>
        </p:txBody>
      </p:sp>
    </p:spTree>
    <p:extLst>
      <p:ext uri="{BB962C8B-B14F-4D97-AF65-F5344CB8AC3E}">
        <p14:creationId xmlns:p14="http://schemas.microsoft.com/office/powerpoint/2010/main" val="1691463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hand holding a sparkler">
            <a:extLst>
              <a:ext uri="{FF2B5EF4-FFF2-40B4-BE49-F238E27FC236}">
                <a16:creationId xmlns:a16="http://schemas.microsoft.com/office/drawing/2014/main" id="{33DB163B-CC56-C9AD-2135-0542FE2E8DDA}"/>
              </a:ext>
            </a:extLst>
          </p:cNvPr>
          <p:cNvPicPr>
            <a:picLocks noGrp="1" noRot="1" noChangeAspect="1" noMove="1" noResize="1" noEditPoints="1" noAdjustHandles="1" noChangeArrowheads="1" noChangeShapeType="1" noCrop="1"/>
          </p:cNvPicPr>
          <p:nvPr/>
        </p:nvPicPr>
        <p:blipFill>
          <a:blip r:embed="rId3"/>
          <a:srcRect/>
          <a:stretch/>
        </p:blipFill>
        <p:spPr>
          <a:xfrm>
            <a:off x="-42" y="14"/>
            <a:ext cx="12192043" cy="6857996"/>
          </a:xfrm>
          <a:prstGeom prst="rect">
            <a:avLst/>
          </a:prstGeom>
        </p:spPr>
      </p:pic>
      <p:sp>
        <p:nvSpPr>
          <p:cNvPr id="2" name="Title 1">
            <a:extLst>
              <a:ext uri="{FF2B5EF4-FFF2-40B4-BE49-F238E27FC236}">
                <a16:creationId xmlns:a16="http://schemas.microsoft.com/office/drawing/2014/main" id="{2A42389F-D5E3-C69C-AD3F-E6146CB17BA5}"/>
              </a:ext>
            </a:extLst>
          </p:cNvPr>
          <p:cNvSpPr>
            <a:spLocks noGrp="1"/>
          </p:cNvSpPr>
          <p:nvPr>
            <p:ph type="title" idx="4294967295"/>
          </p:nvPr>
        </p:nvSpPr>
        <p:spPr>
          <a:xfrm>
            <a:off x="7228681" y="4024457"/>
            <a:ext cx="4537075" cy="1325563"/>
          </a:xfrm>
        </p:spPr>
        <p:txBody>
          <a:bodyPr>
            <a:noAutofit/>
          </a:bodyPr>
          <a:lstStyle/>
          <a:p>
            <a:pPr algn="r"/>
            <a:r>
              <a:rPr lang="en-US" sz="6000" dirty="0">
                <a:solidFill>
                  <a:schemeClr val="bg1"/>
                </a:solidFill>
              </a:rPr>
              <a:t>Thank you!</a:t>
            </a:r>
          </a:p>
        </p:txBody>
      </p:sp>
      <p:sp>
        <p:nvSpPr>
          <p:cNvPr id="3" name="Slide Number Placeholder 2">
            <a:extLst>
              <a:ext uri="{FF2B5EF4-FFF2-40B4-BE49-F238E27FC236}">
                <a16:creationId xmlns:a16="http://schemas.microsoft.com/office/drawing/2014/main" id="{12FCF8CE-B0FF-D099-8E22-2020B0DE0160}"/>
              </a:ext>
            </a:extLst>
          </p:cNvPr>
          <p:cNvSpPr>
            <a:spLocks noGrp="1"/>
          </p:cNvSpPr>
          <p:nvPr>
            <p:ph type="sldNum" sz="quarter" idx="4294967295"/>
          </p:nvPr>
        </p:nvSpPr>
        <p:spPr>
          <a:xfrm>
            <a:off x="11339513" y="222250"/>
            <a:ext cx="852487" cy="666750"/>
          </a:xfrm>
          <a:prstGeom prst="rect">
            <a:avLst/>
          </a:prstGeom>
        </p:spPr>
        <p:txBody>
          <a:bodyPr/>
          <a:lstStyle/>
          <a:p>
            <a:fld id="{E69E2407-909D-4365-912A-2F4C4C427A14}"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186769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E45A49-2500-9EB4-F316-A0FD20A14CF6}"/>
              </a:ext>
              <a:ext uri="{C183D7F6-B498-43B3-948B-1728B52AA6E4}">
                <adec:decorative xmlns:adec="http://schemas.microsoft.com/office/drawing/2017/decorative" val="1"/>
              </a:ext>
            </a:extLst>
          </p:cNvPr>
          <p:cNvSpPr>
            <a:spLocks noGrp="1"/>
          </p:cNvSpPr>
          <p:nvPr>
            <p:ph type="title" idx="4294967295"/>
          </p:nvPr>
        </p:nvSpPr>
        <p:spPr>
          <a:xfrm>
            <a:off x="540328" y="206849"/>
            <a:ext cx="1844675" cy="273050"/>
          </a:xfrm>
        </p:spPr>
        <p:txBody>
          <a:bodyPr>
            <a:normAutofit/>
          </a:bodyPr>
          <a:lstStyle/>
          <a:p>
            <a:r>
              <a:rPr lang="en-US" sz="500" dirty="0">
                <a:solidFill>
                  <a:schemeClr val="accent1"/>
                </a:solidFill>
              </a:rPr>
              <a:t>quote</a:t>
            </a:r>
          </a:p>
        </p:txBody>
      </p:sp>
      <p:sp>
        <p:nvSpPr>
          <p:cNvPr id="2" name="Slide Number Placeholder 1">
            <a:extLst>
              <a:ext uri="{FF2B5EF4-FFF2-40B4-BE49-F238E27FC236}">
                <a16:creationId xmlns:a16="http://schemas.microsoft.com/office/drawing/2014/main" id="{614AF35B-4D84-F641-4733-B474E2B16A0B}"/>
              </a:ext>
            </a:extLst>
          </p:cNvPr>
          <p:cNvSpPr>
            <a:spLocks noGrp="1"/>
          </p:cNvSpPr>
          <p:nvPr>
            <p:ph type="sldNum" sz="quarter" idx="11"/>
          </p:nvPr>
        </p:nvSpPr>
        <p:spPr>
          <a:prstGeom prst="rect">
            <a:avLst/>
          </a:prstGeom>
        </p:spPr>
        <p:txBody>
          <a:bodyPr/>
          <a:lstStyle/>
          <a:p>
            <a:fld id="{E69E2407-909D-4365-912A-2F4C4C427A14}" type="slidenum">
              <a:rPr lang="en-US" smtClean="0"/>
              <a:pPr/>
              <a:t>7</a:t>
            </a:fld>
            <a:endParaRPr lang="en-US" dirty="0"/>
          </a:p>
        </p:txBody>
      </p:sp>
      <p:grpSp>
        <p:nvGrpSpPr>
          <p:cNvPr id="12" name="Group 11" descr="yellow quotation marks">
            <a:extLst>
              <a:ext uri="{FF2B5EF4-FFF2-40B4-BE49-F238E27FC236}">
                <a16:creationId xmlns:a16="http://schemas.microsoft.com/office/drawing/2014/main" id="{F4C2FFE4-8649-EF90-DE16-D9D6244091D6}"/>
              </a:ext>
            </a:extLst>
          </p:cNvPr>
          <p:cNvGrpSpPr/>
          <p:nvPr/>
        </p:nvGrpSpPr>
        <p:grpSpPr>
          <a:xfrm>
            <a:off x="721421" y="1344658"/>
            <a:ext cx="1975114" cy="1970478"/>
            <a:chOff x="721421" y="1344658"/>
            <a:chExt cx="1975114" cy="1970478"/>
          </a:xfrm>
        </p:grpSpPr>
        <p:sp>
          <p:nvSpPr>
            <p:cNvPr id="8" name="Freeform: Shape 7">
              <a:extLst>
                <a:ext uri="{FF2B5EF4-FFF2-40B4-BE49-F238E27FC236}">
                  <a16:creationId xmlns:a16="http://schemas.microsoft.com/office/drawing/2014/main" id="{08F0A1E0-4DC1-AC93-195E-42672D651CDD}"/>
                </a:ext>
              </a:extLst>
            </p:cNvPr>
            <p:cNvSpPr/>
            <p:nvPr/>
          </p:nvSpPr>
          <p:spPr>
            <a:xfrm>
              <a:off x="1623784" y="1344658"/>
              <a:ext cx="428868" cy="850493"/>
            </a:xfrm>
            <a:custGeom>
              <a:avLst/>
              <a:gdLst>
                <a:gd name="connsiteX0" fmla="*/ 0 w 428868"/>
                <a:gd name="connsiteY0" fmla="*/ 0 h 850493"/>
                <a:gd name="connsiteX1" fmla="*/ 0 w 428868"/>
                <a:gd name="connsiteY1" fmla="*/ 429159 h 850493"/>
                <a:gd name="connsiteX2" fmla="*/ 244861 w 428868"/>
                <a:gd name="connsiteY2" fmla="*/ 429159 h 850493"/>
                <a:gd name="connsiteX3" fmla="*/ 0 w 428868"/>
                <a:gd name="connsiteY3" fmla="*/ 666485 h 850493"/>
                <a:gd name="connsiteX4" fmla="*/ 0 w 428868"/>
                <a:gd name="connsiteY4" fmla="*/ 850493 h 850493"/>
                <a:gd name="connsiteX5" fmla="*/ 428869 w 428868"/>
                <a:gd name="connsiteY5" fmla="*/ 428289 h 850493"/>
                <a:gd name="connsiteX6" fmla="*/ 428869 w 428868"/>
                <a:gd name="connsiteY6" fmla="*/ 428289 h 850493"/>
                <a:gd name="connsiteX7" fmla="*/ 428869 w 428868"/>
                <a:gd name="connsiteY7" fmla="*/ 0 h 8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0493">
                  <a:moveTo>
                    <a:pt x="0" y="0"/>
                  </a:moveTo>
                  <a:lnTo>
                    <a:pt x="0" y="429159"/>
                  </a:lnTo>
                  <a:lnTo>
                    <a:pt x="244861" y="429159"/>
                  </a:lnTo>
                  <a:cubicBezTo>
                    <a:pt x="240790" y="561442"/>
                    <a:pt x="132344" y="666549"/>
                    <a:pt x="0" y="666485"/>
                  </a:cubicBezTo>
                  <a:lnTo>
                    <a:pt x="0" y="850493"/>
                  </a:lnTo>
                  <a:cubicBezTo>
                    <a:pt x="234278" y="850522"/>
                    <a:pt x="425229" y="662542"/>
                    <a:pt x="428869" y="428289"/>
                  </a:cubicBezTo>
                  <a:lnTo>
                    <a:pt x="428869" y="428289"/>
                  </a:lnTo>
                  <a:lnTo>
                    <a:pt x="428869" y="0"/>
                  </a:lnTo>
                  <a:close/>
                </a:path>
              </a:pathLst>
            </a:custGeom>
            <a:solidFill>
              <a:schemeClr val="accent5"/>
            </a:solidFill>
            <a:ln w="2897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20C9153-A18F-D985-EEAD-ECF7B9692CD2}"/>
                </a:ext>
              </a:extLst>
            </p:cNvPr>
            <p:cNvSpPr/>
            <p:nvPr/>
          </p:nvSpPr>
          <p:spPr>
            <a:xfrm>
              <a:off x="2267667" y="1344658"/>
              <a:ext cx="428868" cy="850493"/>
            </a:xfrm>
            <a:custGeom>
              <a:avLst/>
              <a:gdLst>
                <a:gd name="connsiteX0" fmla="*/ 0 w 428868"/>
                <a:gd name="connsiteY0" fmla="*/ 0 h 850493"/>
                <a:gd name="connsiteX1" fmla="*/ 0 w 428868"/>
                <a:gd name="connsiteY1" fmla="*/ 429159 h 850493"/>
                <a:gd name="connsiteX2" fmla="*/ 244861 w 428868"/>
                <a:gd name="connsiteY2" fmla="*/ 429159 h 850493"/>
                <a:gd name="connsiteX3" fmla="*/ 0 w 428868"/>
                <a:gd name="connsiteY3" fmla="*/ 666485 h 850493"/>
                <a:gd name="connsiteX4" fmla="*/ 0 w 428868"/>
                <a:gd name="connsiteY4" fmla="*/ 850493 h 850493"/>
                <a:gd name="connsiteX5" fmla="*/ 428869 w 428868"/>
                <a:gd name="connsiteY5" fmla="*/ 428289 h 850493"/>
                <a:gd name="connsiteX6" fmla="*/ 428869 w 428868"/>
                <a:gd name="connsiteY6" fmla="*/ 428289 h 850493"/>
                <a:gd name="connsiteX7" fmla="*/ 428869 w 428868"/>
                <a:gd name="connsiteY7" fmla="*/ 0 h 8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0493">
                  <a:moveTo>
                    <a:pt x="0" y="0"/>
                  </a:moveTo>
                  <a:lnTo>
                    <a:pt x="0" y="429159"/>
                  </a:lnTo>
                  <a:lnTo>
                    <a:pt x="244861" y="429159"/>
                  </a:lnTo>
                  <a:cubicBezTo>
                    <a:pt x="240639" y="561375"/>
                    <a:pt x="132283" y="666396"/>
                    <a:pt x="0" y="666485"/>
                  </a:cubicBezTo>
                  <a:lnTo>
                    <a:pt x="0" y="850493"/>
                  </a:lnTo>
                  <a:cubicBezTo>
                    <a:pt x="234278" y="850522"/>
                    <a:pt x="425229" y="662542"/>
                    <a:pt x="428869" y="428289"/>
                  </a:cubicBezTo>
                  <a:lnTo>
                    <a:pt x="428869" y="428289"/>
                  </a:lnTo>
                  <a:lnTo>
                    <a:pt x="428869" y="0"/>
                  </a:lnTo>
                  <a:close/>
                </a:path>
              </a:pathLst>
            </a:custGeom>
            <a:solidFill>
              <a:schemeClr val="accent5"/>
            </a:solidFill>
            <a:ln w="2897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691FAEE-D7C3-AD59-36CA-FC067E654833}"/>
                </a:ext>
              </a:extLst>
            </p:cNvPr>
            <p:cNvSpPr/>
            <p:nvPr/>
          </p:nvSpPr>
          <p:spPr>
            <a:xfrm>
              <a:off x="1365304" y="2463774"/>
              <a:ext cx="428868" cy="851362"/>
            </a:xfrm>
            <a:custGeom>
              <a:avLst/>
              <a:gdLst>
                <a:gd name="connsiteX0" fmla="*/ 428869 w 428868"/>
                <a:gd name="connsiteY0" fmla="*/ 851363 h 851362"/>
                <a:gd name="connsiteX1" fmla="*/ 428869 w 428868"/>
                <a:gd name="connsiteY1" fmla="*/ 422204 h 851362"/>
                <a:gd name="connsiteX2" fmla="*/ 184008 w 428868"/>
                <a:gd name="connsiteY2" fmla="*/ 422204 h 851362"/>
                <a:gd name="connsiteX3" fmla="*/ 428869 w 428868"/>
                <a:gd name="connsiteY3" fmla="*/ 184877 h 851362"/>
                <a:gd name="connsiteX4" fmla="*/ 428869 w 428868"/>
                <a:gd name="connsiteY4" fmla="*/ 0 h 851362"/>
                <a:gd name="connsiteX5" fmla="*/ 0 w 428868"/>
                <a:gd name="connsiteY5" fmla="*/ 422204 h 851362"/>
                <a:gd name="connsiteX6" fmla="*/ 0 w 428868"/>
                <a:gd name="connsiteY6" fmla="*/ 422204 h 851362"/>
                <a:gd name="connsiteX7" fmla="*/ 0 w 428868"/>
                <a:gd name="connsiteY7" fmla="*/ 851363 h 85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1362">
                  <a:moveTo>
                    <a:pt x="428869" y="851363"/>
                  </a:moveTo>
                  <a:lnTo>
                    <a:pt x="428869" y="422204"/>
                  </a:lnTo>
                  <a:lnTo>
                    <a:pt x="184008" y="422204"/>
                  </a:lnTo>
                  <a:cubicBezTo>
                    <a:pt x="188079" y="289921"/>
                    <a:pt x="296525" y="184814"/>
                    <a:pt x="428869" y="184877"/>
                  </a:cubicBezTo>
                  <a:lnTo>
                    <a:pt x="428869" y="0"/>
                  </a:lnTo>
                  <a:cubicBezTo>
                    <a:pt x="194591" y="-29"/>
                    <a:pt x="3640" y="187952"/>
                    <a:pt x="0" y="422204"/>
                  </a:cubicBezTo>
                  <a:lnTo>
                    <a:pt x="0" y="422204"/>
                  </a:lnTo>
                  <a:lnTo>
                    <a:pt x="0" y="851363"/>
                  </a:lnTo>
                  <a:close/>
                </a:path>
              </a:pathLst>
            </a:custGeom>
            <a:solidFill>
              <a:schemeClr val="accent5"/>
            </a:solidFill>
            <a:ln w="2897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F095DD0-74D7-8E25-8861-77CABF5264E6}"/>
                </a:ext>
              </a:extLst>
            </p:cNvPr>
            <p:cNvSpPr/>
            <p:nvPr/>
          </p:nvSpPr>
          <p:spPr>
            <a:xfrm>
              <a:off x="721421" y="2463774"/>
              <a:ext cx="428868" cy="851362"/>
            </a:xfrm>
            <a:custGeom>
              <a:avLst/>
              <a:gdLst>
                <a:gd name="connsiteX0" fmla="*/ 428869 w 428868"/>
                <a:gd name="connsiteY0" fmla="*/ 851363 h 851362"/>
                <a:gd name="connsiteX1" fmla="*/ 428869 w 428868"/>
                <a:gd name="connsiteY1" fmla="*/ 422204 h 851362"/>
                <a:gd name="connsiteX2" fmla="*/ 184008 w 428868"/>
                <a:gd name="connsiteY2" fmla="*/ 422204 h 851362"/>
                <a:gd name="connsiteX3" fmla="*/ 428869 w 428868"/>
                <a:gd name="connsiteY3" fmla="*/ 184877 h 851362"/>
                <a:gd name="connsiteX4" fmla="*/ 428869 w 428868"/>
                <a:gd name="connsiteY4" fmla="*/ 0 h 851362"/>
                <a:gd name="connsiteX5" fmla="*/ 0 w 428868"/>
                <a:gd name="connsiteY5" fmla="*/ 422204 h 851362"/>
                <a:gd name="connsiteX6" fmla="*/ 0 w 428868"/>
                <a:gd name="connsiteY6" fmla="*/ 422204 h 851362"/>
                <a:gd name="connsiteX7" fmla="*/ 0 w 428868"/>
                <a:gd name="connsiteY7" fmla="*/ 851363 h 85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68" h="851362">
                  <a:moveTo>
                    <a:pt x="428869" y="851363"/>
                  </a:moveTo>
                  <a:lnTo>
                    <a:pt x="428869" y="422204"/>
                  </a:lnTo>
                  <a:lnTo>
                    <a:pt x="184008" y="422204"/>
                  </a:lnTo>
                  <a:cubicBezTo>
                    <a:pt x="188230" y="289988"/>
                    <a:pt x="296586" y="184967"/>
                    <a:pt x="428869" y="184877"/>
                  </a:cubicBezTo>
                  <a:lnTo>
                    <a:pt x="428869" y="0"/>
                  </a:lnTo>
                  <a:cubicBezTo>
                    <a:pt x="194591" y="-29"/>
                    <a:pt x="3640" y="187952"/>
                    <a:pt x="0" y="422204"/>
                  </a:cubicBezTo>
                  <a:lnTo>
                    <a:pt x="0" y="422204"/>
                  </a:lnTo>
                  <a:lnTo>
                    <a:pt x="0" y="851363"/>
                  </a:lnTo>
                  <a:close/>
                </a:path>
              </a:pathLst>
            </a:custGeom>
            <a:solidFill>
              <a:schemeClr val="accent5"/>
            </a:solidFill>
            <a:ln w="28972" cap="flat">
              <a:noFill/>
              <a:prstDash val="solid"/>
              <a:miter/>
            </a:ln>
          </p:spPr>
          <p:txBody>
            <a:bodyPr rtlCol="0" anchor="ctr"/>
            <a:lstStyle/>
            <a:p>
              <a:endParaRPr lang="en-US"/>
            </a:p>
          </p:txBody>
        </p:sp>
      </p:grpSp>
      <p:sp>
        <p:nvSpPr>
          <p:cNvPr id="6" name="TextBox 5" descr="Title">
            <a:extLst>
              <a:ext uri="{FF2B5EF4-FFF2-40B4-BE49-F238E27FC236}">
                <a16:creationId xmlns:a16="http://schemas.microsoft.com/office/drawing/2014/main" id="{2BCDD4AB-F5D5-588D-DB7E-5B4A93B00A2E}"/>
              </a:ext>
            </a:extLst>
          </p:cNvPr>
          <p:cNvSpPr txBox="1"/>
          <p:nvPr/>
        </p:nvSpPr>
        <p:spPr>
          <a:xfrm>
            <a:off x="2823736" y="2038073"/>
            <a:ext cx="8941907" cy="2554545"/>
          </a:xfrm>
          <a:prstGeom prst="rect">
            <a:avLst/>
          </a:prstGeom>
          <a:noFill/>
        </p:spPr>
        <p:txBody>
          <a:bodyPr wrap="square" rtlCol="0">
            <a:spAutoFit/>
          </a:bodyPr>
          <a:lstStyle/>
          <a:p>
            <a:r>
              <a:rPr lang="en-US" sz="8000" i="1" dirty="0">
                <a:solidFill>
                  <a:schemeClr val="bg1"/>
                </a:solidFill>
                <a:latin typeface="Speak Pro" panose="020B0504020101020102" pitchFamily="34" charset="0"/>
              </a:rPr>
              <a:t>Transform numbers into a narrative</a:t>
            </a:r>
          </a:p>
        </p:txBody>
      </p:sp>
    </p:spTree>
    <p:extLst>
      <p:ext uri="{BB962C8B-B14F-4D97-AF65-F5344CB8AC3E}">
        <p14:creationId xmlns:p14="http://schemas.microsoft.com/office/powerpoint/2010/main" val="178220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6DEA1-4AED-4436-BA50-50B699033C61}"/>
              </a:ext>
            </a:extLst>
          </p:cNvPr>
          <p:cNvSpPr>
            <a:spLocks noGrp="1"/>
          </p:cNvSpPr>
          <p:nvPr>
            <p:ph type="title"/>
          </p:nvPr>
        </p:nvSpPr>
        <p:spPr/>
        <p:txBody>
          <a:bodyPr/>
          <a:lstStyle/>
          <a:p>
            <a:r>
              <a:rPr lang="en-US" dirty="0"/>
              <a:t>Why Data Visualization?</a:t>
            </a:r>
          </a:p>
        </p:txBody>
      </p:sp>
      <p:sp>
        <p:nvSpPr>
          <p:cNvPr id="4" name="Slide Number Placeholder 3">
            <a:extLst>
              <a:ext uri="{FF2B5EF4-FFF2-40B4-BE49-F238E27FC236}">
                <a16:creationId xmlns:a16="http://schemas.microsoft.com/office/drawing/2014/main" id="{FBFFAE12-F07D-779A-D3E0-57E175883E4B}"/>
              </a:ext>
            </a:extLst>
          </p:cNvPr>
          <p:cNvSpPr>
            <a:spLocks noGrp="1"/>
          </p:cNvSpPr>
          <p:nvPr>
            <p:ph type="sldNum" sz="quarter" idx="11"/>
          </p:nvPr>
        </p:nvSpPr>
        <p:spPr>
          <a:prstGeom prst="rect">
            <a:avLst/>
          </a:prstGeom>
        </p:spPr>
        <p:txBody>
          <a:bodyPr/>
          <a:lstStyle/>
          <a:p>
            <a:fld id="{E69E2407-909D-4365-912A-2F4C4C427A14}" type="slidenum">
              <a:rPr lang="en-US" smtClean="0">
                <a:solidFill>
                  <a:schemeClr val="bg1"/>
                </a:solidFill>
              </a:rPr>
              <a:pPr/>
              <a:t>8</a:t>
            </a:fld>
            <a:endParaRPr lang="en-US" dirty="0">
              <a:solidFill>
                <a:schemeClr val="bg1"/>
              </a:solidFill>
            </a:endParaRPr>
          </a:p>
        </p:txBody>
      </p:sp>
      <p:pic>
        <p:nvPicPr>
          <p:cNvPr id="9" name="Content Placeholder 8" descr="Wood human figure with a question mark in a thought bubble. The question mark gets replaced with the word &quot;aha&quot;">
            <a:extLst>
              <a:ext uri="{FF2B5EF4-FFF2-40B4-BE49-F238E27FC236}">
                <a16:creationId xmlns:a16="http://schemas.microsoft.com/office/drawing/2014/main" id="{4C798761-4218-B568-83E6-34E52442C38F}"/>
              </a:ext>
            </a:extLst>
          </p:cNvPr>
          <p:cNvPicPr>
            <a:picLocks noGrp="1" noChangeAspect="1"/>
          </p:cNvPicPr>
          <p:nvPr>
            <p:ph sz="quarter" idx="12"/>
          </p:nvPr>
        </p:nvPicPr>
        <p:blipFill rotWithShape="1">
          <a:blip r:embed="rId3" cstate="screen">
            <a:extLst>
              <a:ext uri="{28A0092B-C50C-407E-A947-70E740481C1C}">
                <a14:useLocalDpi xmlns:a14="http://schemas.microsoft.com/office/drawing/2010/main"/>
              </a:ext>
            </a:extLst>
          </a:blip>
          <a:stretch/>
        </p:blipFill>
        <p:spPr>
          <a:xfrm>
            <a:off x="656408" y="1544638"/>
            <a:ext cx="5195933" cy="5010150"/>
          </a:xfrm>
          <a:prstGeom prst="rect">
            <a:avLst/>
          </a:prstGeom>
        </p:spPr>
      </p:pic>
      <p:sp>
        <p:nvSpPr>
          <p:cNvPr id="8" name="Content Placeholder 7">
            <a:extLst>
              <a:ext uri="{FF2B5EF4-FFF2-40B4-BE49-F238E27FC236}">
                <a16:creationId xmlns:a16="http://schemas.microsoft.com/office/drawing/2014/main" id="{E87F846C-C958-2CD3-4950-5F0B1C2064B3}"/>
              </a:ext>
            </a:extLst>
          </p:cNvPr>
          <p:cNvSpPr>
            <a:spLocks noGrp="1"/>
          </p:cNvSpPr>
          <p:nvPr>
            <p:ph sz="quarter" idx="13"/>
          </p:nvPr>
        </p:nvSpPr>
        <p:spPr>
          <a:xfrm>
            <a:off x="5998464" y="1544932"/>
            <a:ext cx="5846691" cy="5009856"/>
          </a:xfrm>
        </p:spPr>
        <p:txBody>
          <a:bodyPr anchor="ctr"/>
          <a:lstStyle/>
          <a:p>
            <a:pPr>
              <a:spcAft>
                <a:spcPts val="2200"/>
              </a:spcAft>
            </a:pPr>
            <a:r>
              <a:rPr lang="en-US" sz="3200" dirty="0">
                <a:solidFill>
                  <a:schemeClr val="bg1"/>
                </a:solidFill>
                <a:ea typeface="Source Sans Pro" panose="020B0503030403020204" pitchFamily="34" charset="0"/>
              </a:rPr>
              <a:t>Strengthens impact of your message</a:t>
            </a:r>
          </a:p>
          <a:p>
            <a:pPr>
              <a:spcAft>
                <a:spcPts val="2200"/>
              </a:spcAft>
            </a:pPr>
            <a:r>
              <a:rPr lang="en-US" sz="3200" dirty="0">
                <a:solidFill>
                  <a:schemeClr val="bg1"/>
                </a:solidFill>
                <a:ea typeface="Source Sans Pro" panose="020B0503030403020204" pitchFamily="34" charset="0"/>
              </a:rPr>
              <a:t>Comprehend large amounts of data</a:t>
            </a:r>
          </a:p>
          <a:p>
            <a:pPr>
              <a:spcAft>
                <a:spcPts val="2200"/>
              </a:spcAft>
            </a:pPr>
            <a:r>
              <a:rPr lang="en-US" sz="3200" dirty="0">
                <a:solidFill>
                  <a:schemeClr val="bg1"/>
                </a:solidFill>
                <a:ea typeface="Source Sans Pro" panose="020B0503030403020204" pitchFamily="34" charset="0"/>
              </a:rPr>
              <a:t>Promotes compelling storytelling</a:t>
            </a:r>
          </a:p>
        </p:txBody>
      </p:sp>
      <p:sp>
        <p:nvSpPr>
          <p:cNvPr id="6" name="TextBox 5">
            <a:extLst>
              <a:ext uri="{FF2B5EF4-FFF2-40B4-BE49-F238E27FC236}">
                <a16:creationId xmlns:a16="http://schemas.microsoft.com/office/drawing/2014/main" id="{BDE46C47-1A4C-FE5D-AA6B-713A6AB5C35C}"/>
              </a:ext>
              <a:ext uri="{C183D7F6-B498-43B3-948B-1728B52AA6E4}">
                <adec:decorative xmlns:adec="http://schemas.microsoft.com/office/drawing/2017/decorative" val="0"/>
              </a:ext>
            </a:extLst>
          </p:cNvPr>
          <p:cNvSpPr txBox="1"/>
          <p:nvPr/>
        </p:nvSpPr>
        <p:spPr>
          <a:xfrm rot="20956218">
            <a:off x="1778960" y="2441513"/>
            <a:ext cx="1449145" cy="860108"/>
          </a:xfrm>
          <a:prstGeom prst="roundRect">
            <a:avLst>
              <a:gd name="adj" fmla="val 25426"/>
            </a:avLst>
          </a:prstGeom>
          <a:solidFill>
            <a:srgbClr val="F5EAEE"/>
          </a:solidFill>
        </p:spPr>
        <p:txBody>
          <a:bodyPr wrap="square" lIns="0" tIns="0" rIns="0" bIns="0" rtlCol="0">
            <a:spAutoFit/>
          </a:bodyPr>
          <a:lstStyle/>
          <a:p>
            <a:r>
              <a:rPr lang="en-US" sz="4800" b="1" dirty="0">
                <a:latin typeface="Franklin Gothic Demi Cond" panose="020B0706030402020204" pitchFamily="34" charset="0"/>
              </a:rPr>
              <a:t>Aha!</a:t>
            </a:r>
          </a:p>
        </p:txBody>
      </p:sp>
    </p:spTree>
    <p:extLst>
      <p:ext uri="{BB962C8B-B14F-4D97-AF65-F5344CB8AC3E}">
        <p14:creationId xmlns:p14="http://schemas.microsoft.com/office/powerpoint/2010/main" val="114059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2DC00B-43DB-9606-3917-D8078AB8556A}"/>
              </a:ext>
            </a:extLst>
          </p:cNvPr>
          <p:cNvSpPr>
            <a:spLocks noGrp="1"/>
          </p:cNvSpPr>
          <p:nvPr>
            <p:ph type="title"/>
          </p:nvPr>
        </p:nvSpPr>
        <p:spPr/>
        <p:txBody>
          <a:bodyPr/>
          <a:lstStyle/>
          <a:p>
            <a:r>
              <a:rPr lang="en-US" dirty="0"/>
              <a:t>Would you rather…</a:t>
            </a:r>
          </a:p>
        </p:txBody>
      </p:sp>
      <p:sp>
        <p:nvSpPr>
          <p:cNvPr id="8" name="Slide Number Placeholder 7">
            <a:extLst>
              <a:ext uri="{FF2B5EF4-FFF2-40B4-BE49-F238E27FC236}">
                <a16:creationId xmlns:a16="http://schemas.microsoft.com/office/drawing/2014/main" id="{EF51F6EC-234D-38D4-119E-F27DF4A85B0D}"/>
              </a:ext>
            </a:extLst>
          </p:cNvPr>
          <p:cNvSpPr>
            <a:spLocks noGrp="1"/>
          </p:cNvSpPr>
          <p:nvPr>
            <p:ph type="sldNum" sz="quarter" idx="11"/>
          </p:nvPr>
        </p:nvSpPr>
        <p:spPr/>
        <p:txBody>
          <a:bodyPr/>
          <a:lstStyle/>
          <a:p>
            <a:fld id="{E69E2407-909D-4365-912A-2F4C4C427A14}" type="slidenum">
              <a:rPr lang="en-US" smtClean="0"/>
              <a:pPr/>
              <a:t>9</a:t>
            </a:fld>
            <a:endParaRPr lang="en-US" dirty="0"/>
          </a:p>
        </p:txBody>
      </p:sp>
      <p:sp>
        <p:nvSpPr>
          <p:cNvPr id="3" name="TextBox 2">
            <a:extLst>
              <a:ext uri="{FF2B5EF4-FFF2-40B4-BE49-F238E27FC236}">
                <a16:creationId xmlns:a16="http://schemas.microsoft.com/office/drawing/2014/main" id="{A86DCBE8-FB63-92C6-5845-7B0ADD65F56C}"/>
              </a:ext>
            </a:extLst>
          </p:cNvPr>
          <p:cNvSpPr txBox="1"/>
          <p:nvPr/>
        </p:nvSpPr>
        <p:spPr>
          <a:xfrm>
            <a:off x="1086150" y="2469534"/>
            <a:ext cx="4807228" cy="1015663"/>
          </a:xfrm>
          <a:prstGeom prst="rect">
            <a:avLst/>
          </a:prstGeom>
          <a:noFill/>
        </p:spPr>
        <p:txBody>
          <a:bodyPr wrap="square">
            <a:spAutoFit/>
          </a:bodyPr>
          <a:lstStyle/>
          <a:p>
            <a:pPr algn="ctr"/>
            <a:r>
              <a:rPr lang="en-US" sz="3000" dirty="0">
                <a:solidFill>
                  <a:schemeClr val="bg1"/>
                </a:solidFill>
                <a:latin typeface="+mn-lt"/>
              </a:rPr>
              <a:t>Has Dementia and is</a:t>
            </a:r>
          </a:p>
          <a:p>
            <a:pPr algn="ctr"/>
            <a:r>
              <a:rPr lang="en-US" sz="3000" dirty="0">
                <a:solidFill>
                  <a:schemeClr val="bg1"/>
                </a:solidFill>
                <a:latin typeface="+mn-lt"/>
              </a:rPr>
              <a:t>Clinically Complex?</a:t>
            </a:r>
          </a:p>
        </p:txBody>
      </p:sp>
      <p:graphicFrame>
        <p:nvGraphicFramePr>
          <p:cNvPr id="9" name="Table 4" descr="table showing number of clients with dementia and are clinically complex">
            <a:extLst>
              <a:ext uri="{FF2B5EF4-FFF2-40B4-BE49-F238E27FC236}">
                <a16:creationId xmlns:a16="http://schemas.microsoft.com/office/drawing/2014/main" id="{A17B0271-6379-A0A7-EE2A-B90B35930BD0}"/>
              </a:ext>
            </a:extLst>
          </p:cNvPr>
          <p:cNvGraphicFramePr>
            <a:graphicFrameLocks noGrp="1"/>
          </p:cNvGraphicFramePr>
          <p:nvPr>
            <p:extLst>
              <p:ext uri="{D42A27DB-BD31-4B8C-83A1-F6EECF244321}">
                <p14:modId xmlns:p14="http://schemas.microsoft.com/office/powerpoint/2010/main" val="4148414597"/>
              </p:ext>
            </p:extLst>
          </p:nvPr>
        </p:nvGraphicFramePr>
        <p:xfrm>
          <a:off x="1086150" y="3639814"/>
          <a:ext cx="4807227" cy="2043634"/>
        </p:xfrm>
        <a:graphic>
          <a:graphicData uri="http://schemas.openxmlformats.org/drawingml/2006/table">
            <a:tbl>
              <a:tblPr firstRow="1" bandRow="1">
                <a:tableStyleId>{638B1855-1B75-4FBE-930C-398BA8C253C6}</a:tableStyleId>
              </a:tblPr>
              <a:tblGrid>
                <a:gridCol w="1590548">
                  <a:extLst>
                    <a:ext uri="{9D8B030D-6E8A-4147-A177-3AD203B41FA5}">
                      <a16:colId xmlns:a16="http://schemas.microsoft.com/office/drawing/2014/main" val="2512190701"/>
                    </a:ext>
                  </a:extLst>
                </a:gridCol>
                <a:gridCol w="3216679">
                  <a:extLst>
                    <a:ext uri="{9D8B030D-6E8A-4147-A177-3AD203B41FA5}">
                      <a16:colId xmlns:a16="http://schemas.microsoft.com/office/drawing/2014/main" val="2706300546"/>
                    </a:ext>
                  </a:extLst>
                </a:gridCol>
              </a:tblGrid>
              <a:tr h="1021817">
                <a:tc>
                  <a:txBody>
                    <a:bodyPr/>
                    <a:lstStyle/>
                    <a:p>
                      <a:pPr algn="ctr"/>
                      <a:r>
                        <a:rPr lang="en-US" sz="3200" b="0" dirty="0">
                          <a:solidFill>
                            <a:sysClr val="windowText" lastClr="000000"/>
                          </a:solidFill>
                        </a:rPr>
                        <a:t>Yes</a:t>
                      </a:r>
                      <a:endParaRPr lang="en-US" sz="3200" b="0" dirty="0">
                        <a:solidFill>
                          <a:sysClr val="windowText" lastClr="000000"/>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0" dirty="0">
                          <a:solidFill>
                            <a:sysClr val="windowText" lastClr="000000"/>
                          </a:solidFill>
                        </a:rPr>
                        <a:t>439</a:t>
                      </a:r>
                      <a:endParaRPr lang="en-US" sz="3200" b="0" dirty="0">
                        <a:solidFill>
                          <a:sysClr val="windowText" lastClr="000000"/>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3092351"/>
                  </a:ext>
                </a:extLst>
              </a:tr>
              <a:tr h="1021817">
                <a:tc>
                  <a:txBody>
                    <a:bodyPr/>
                    <a:lstStyle/>
                    <a:p>
                      <a:pPr algn="ctr"/>
                      <a:r>
                        <a:rPr lang="en-US" sz="3200" b="0" dirty="0">
                          <a:solidFill>
                            <a:sysClr val="windowText" lastClr="000000"/>
                          </a:solidFill>
                        </a:rPr>
                        <a:t>No</a:t>
                      </a:r>
                      <a:endParaRPr lang="en-US" sz="3200" b="0" dirty="0">
                        <a:solidFill>
                          <a:sysClr val="windowText" lastClr="000000"/>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0" dirty="0">
                          <a:solidFill>
                            <a:sysClr val="windowText" lastClr="000000"/>
                          </a:solidFill>
                        </a:rPr>
                        <a:t>100</a:t>
                      </a:r>
                      <a:endParaRPr lang="en-US" sz="3200" b="0" dirty="0">
                        <a:solidFill>
                          <a:sysClr val="windowText" lastClr="000000"/>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6106726"/>
                  </a:ext>
                </a:extLst>
              </a:tr>
            </a:tbl>
          </a:graphicData>
        </a:graphic>
      </p:graphicFrame>
      <p:sp>
        <p:nvSpPr>
          <p:cNvPr id="7" name="TextBox 6">
            <a:extLst>
              <a:ext uri="{FF2B5EF4-FFF2-40B4-BE49-F238E27FC236}">
                <a16:creationId xmlns:a16="http://schemas.microsoft.com/office/drawing/2014/main" id="{CAEA8D83-1A0E-7DF9-A3B1-C0F79DFEC4FA}"/>
              </a:ext>
            </a:extLst>
          </p:cNvPr>
          <p:cNvSpPr txBox="1"/>
          <p:nvPr/>
        </p:nvSpPr>
        <p:spPr>
          <a:xfrm>
            <a:off x="7146276" y="1811280"/>
            <a:ext cx="3960283" cy="1015663"/>
          </a:xfrm>
          <a:prstGeom prst="rect">
            <a:avLst/>
          </a:prstGeom>
          <a:noFill/>
        </p:spPr>
        <p:txBody>
          <a:bodyPr wrap="square" rtlCol="0">
            <a:spAutoFit/>
          </a:bodyPr>
          <a:lstStyle/>
          <a:p>
            <a:pPr algn="ctr"/>
            <a:r>
              <a:rPr lang="en-US" sz="3000" dirty="0">
                <a:solidFill>
                  <a:schemeClr val="bg1"/>
                </a:solidFill>
                <a:latin typeface="+mn-lt"/>
              </a:rPr>
              <a:t>Has Dementia and is Clinically Complex?</a:t>
            </a:r>
          </a:p>
        </p:txBody>
      </p:sp>
      <p:pic>
        <p:nvPicPr>
          <p:cNvPr id="13" name="Picture 12" descr="donut chart in blue and green. Green, or yes, is the largest percentage of the graph at 81%, and no, or blue, at 19%">
            <a:extLst>
              <a:ext uri="{FF2B5EF4-FFF2-40B4-BE49-F238E27FC236}">
                <a16:creationId xmlns:a16="http://schemas.microsoft.com/office/drawing/2014/main" id="{4DC205E2-E322-99CA-5F9A-81EDEA96D9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47" t="23729" r="19588" b="7163"/>
          <a:stretch/>
        </p:blipFill>
        <p:spPr>
          <a:xfrm>
            <a:off x="7051734" y="2826943"/>
            <a:ext cx="4437109" cy="3246156"/>
          </a:xfrm>
          <a:prstGeom prst="rect">
            <a:avLst/>
          </a:prstGeom>
        </p:spPr>
      </p:pic>
      <p:grpSp>
        <p:nvGrpSpPr>
          <p:cNvPr id="6" name="Group 5">
            <a:extLst>
              <a:ext uri="{FF2B5EF4-FFF2-40B4-BE49-F238E27FC236}">
                <a16:creationId xmlns:a16="http://schemas.microsoft.com/office/drawing/2014/main" id="{1C44967F-503B-510E-CE25-468E4E9C5259}"/>
              </a:ext>
              <a:ext uri="{C183D7F6-B498-43B3-948B-1728B52AA6E4}">
                <adec:decorative xmlns:adec="http://schemas.microsoft.com/office/drawing/2017/decorative" val="1"/>
              </a:ext>
            </a:extLst>
          </p:cNvPr>
          <p:cNvGrpSpPr/>
          <p:nvPr/>
        </p:nvGrpSpPr>
        <p:grpSpPr>
          <a:xfrm>
            <a:off x="7229401" y="3842606"/>
            <a:ext cx="3987716" cy="1122534"/>
            <a:chOff x="7193280" y="3766458"/>
            <a:chExt cx="3987716" cy="1122534"/>
          </a:xfrm>
        </p:grpSpPr>
        <p:sp>
          <p:nvSpPr>
            <p:cNvPr id="2" name="Rectangle 1">
              <a:extLst>
                <a:ext uri="{FF2B5EF4-FFF2-40B4-BE49-F238E27FC236}">
                  <a16:creationId xmlns:a16="http://schemas.microsoft.com/office/drawing/2014/main" id="{84E374F9-342D-9425-6CB2-66BC24C1CCBE}"/>
                </a:ext>
              </a:extLst>
            </p:cNvPr>
            <p:cNvSpPr/>
            <p:nvPr/>
          </p:nvSpPr>
          <p:spPr>
            <a:xfrm>
              <a:off x="7193280" y="3828288"/>
              <a:ext cx="670560" cy="1060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3680B8-8288-042A-FA6D-E4EC54AD8320}"/>
                </a:ext>
              </a:extLst>
            </p:cNvPr>
            <p:cNvSpPr/>
            <p:nvPr/>
          </p:nvSpPr>
          <p:spPr>
            <a:xfrm>
              <a:off x="10510436" y="3766458"/>
              <a:ext cx="670560" cy="1060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2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rwick template">
  <a:themeElements>
    <a:clrScheme name="Accessible Mix">
      <a:dk1>
        <a:srgbClr val="000000"/>
      </a:dk1>
      <a:lt1>
        <a:srgbClr val="FFFFFF"/>
      </a:lt1>
      <a:dk2>
        <a:srgbClr val="424242"/>
      </a:dk2>
      <a:lt2>
        <a:srgbClr val="FFF4E0"/>
      </a:lt2>
      <a:accent1>
        <a:srgbClr val="233D4D"/>
      </a:accent1>
      <a:accent2>
        <a:srgbClr val="FE7F2D"/>
      </a:accent2>
      <a:accent3>
        <a:srgbClr val="A1C181"/>
      </a:accent3>
      <a:accent4>
        <a:srgbClr val="521C5E"/>
      </a:accent4>
      <a:accent5>
        <a:srgbClr val="FCCA46"/>
      </a:accent5>
      <a:accent6>
        <a:srgbClr val="90BDB2"/>
      </a:accent6>
      <a:hlink>
        <a:srgbClr val="397DF0"/>
      </a:hlink>
      <a:folHlink>
        <a:srgbClr val="619B8A"/>
      </a:folHlink>
    </a:clrScheme>
    <a:fontScheme name="Fav 1">
      <a:majorFont>
        <a:latin typeface="Fira Sans Condensed"/>
        <a:ea typeface=""/>
        <a:cs typeface=""/>
      </a:majorFont>
      <a:minorFont>
        <a:latin typeface="Avenir Next L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Custom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6665FD10E6C74AAC5239F30B26F145" ma:contentTypeVersion="14" ma:contentTypeDescription="Create a new document." ma:contentTypeScope="" ma:versionID="fe9b752c98b681e12e26cc9b85d99254">
  <xsd:schema xmlns:xsd="http://www.w3.org/2001/XMLSchema" xmlns:xs="http://www.w3.org/2001/XMLSchema" xmlns:p="http://schemas.microsoft.com/office/2006/metadata/properties" xmlns:ns2="d631ffd7-4b03-496e-b4fe-ca66fe5d27dc" xmlns:ns3="78dd9db3-f4e6-4da9-9cce-f8d90c483ccd" targetNamespace="http://schemas.microsoft.com/office/2006/metadata/properties" ma:root="true" ma:fieldsID="dbfa3fd836b4b13f66fc0fc9b169d94e" ns2:_="" ns3:_="">
    <xsd:import namespace="d631ffd7-4b03-496e-b4fe-ca66fe5d27dc"/>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1ffd7-4b03-496e-b4fe-ca66fe5d2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8dd9db3-f4e6-4da9-9cce-f8d90c483ccd" xsi:nil="true"/>
    <lcf76f155ced4ddcb4097134ff3c332f xmlns="d631ffd7-4b03-496e-b4fe-ca66fe5d27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ECA113-1424-477B-8EB1-6F447BC7E3A3}"/>
</file>

<file path=customXml/itemProps2.xml><?xml version="1.0" encoding="utf-8"?>
<ds:datastoreItem xmlns:ds="http://schemas.openxmlformats.org/officeDocument/2006/customXml" ds:itemID="{C472A31B-7D29-4D6B-9D53-0B5C2F43D823}"/>
</file>

<file path=customXml/itemProps3.xml><?xml version="1.0" encoding="utf-8"?>
<ds:datastoreItem xmlns:ds="http://schemas.openxmlformats.org/officeDocument/2006/customXml" ds:itemID="{31AA88D1-11AC-4806-84F2-6C46F79A6377}"/>
</file>

<file path=docProps/app.xml><?xml version="1.0" encoding="utf-8"?>
<Properties xmlns="http://schemas.openxmlformats.org/officeDocument/2006/extended-properties" xmlns:vt="http://schemas.openxmlformats.org/officeDocument/2006/docPropsVTypes">
  <TotalTime>5767</TotalTime>
  <Words>1285</Words>
  <Application>Microsoft Office PowerPoint</Application>
  <PresentationFormat>Widescreen</PresentationFormat>
  <Paragraphs>369</Paragraphs>
  <Slides>60</Slides>
  <Notes>57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Speak Pro</vt:lpstr>
      <vt:lpstr>Source Sans Pro</vt:lpstr>
      <vt:lpstr>Franklin Gothic Demi Cond</vt:lpstr>
      <vt:lpstr>Fira Sans Condensed</vt:lpstr>
      <vt:lpstr>Georgia</vt:lpstr>
      <vt:lpstr>Grandview</vt:lpstr>
      <vt:lpstr>Arial</vt:lpstr>
      <vt:lpstr>High Tower Text</vt:lpstr>
      <vt:lpstr>Wingdings</vt:lpstr>
      <vt:lpstr>Times New Roman</vt:lpstr>
      <vt:lpstr>Avenir Next LT Pro</vt:lpstr>
      <vt:lpstr>Avenir Next LT Pro Demi</vt:lpstr>
      <vt:lpstr>Candara</vt:lpstr>
      <vt:lpstr>Verdana</vt:lpstr>
      <vt:lpstr>Calibri</vt:lpstr>
      <vt:lpstr>Segoe UI Semibold</vt:lpstr>
      <vt:lpstr>Warwick template</vt:lpstr>
      <vt:lpstr>Data Visualization</vt:lpstr>
      <vt:lpstr>Presented by</vt:lpstr>
      <vt:lpstr>When it comes to this topic I</vt:lpstr>
      <vt:lpstr>When I think of data visualization, I think of….</vt:lpstr>
      <vt:lpstr>Today’s Session</vt:lpstr>
      <vt:lpstr>Introduction</vt:lpstr>
      <vt:lpstr>quote</vt:lpstr>
      <vt:lpstr>Why Data Visualization?</vt:lpstr>
      <vt:lpstr>Would you rather…</vt:lpstr>
      <vt:lpstr>Data Visualization Promotes</vt:lpstr>
      <vt:lpstr>Data</vt:lpstr>
      <vt:lpstr>Quote 2</vt:lpstr>
      <vt:lpstr>Categories</vt:lpstr>
      <vt:lpstr>Quantitative Data</vt:lpstr>
      <vt:lpstr>Sources</vt:lpstr>
      <vt:lpstr>Other - example</vt:lpstr>
      <vt:lpstr>Tools &amp; Platforms I</vt:lpstr>
      <vt:lpstr>Tools &amp; Platforms II</vt:lpstr>
      <vt:lpstr>Data Entry &amp; Retrieval</vt:lpstr>
      <vt:lpstr>- My Data - Tools &amp; Platforms</vt:lpstr>
      <vt:lpstr>Making Data Visual</vt:lpstr>
      <vt:lpstr>No one ever made a decision because of a number. They need a story. </vt:lpstr>
      <vt:lpstr>Components</vt:lpstr>
      <vt:lpstr>Structure</vt:lpstr>
      <vt:lpstr>Bringing Data to Life</vt:lpstr>
      <vt:lpstr>Quote 3</vt:lpstr>
      <vt:lpstr>What story do you want to tell? </vt:lpstr>
      <vt:lpstr>Data Viz Examples</vt:lpstr>
      <vt:lpstr>All graphs are charts</vt:lpstr>
      <vt:lpstr>Pivot Tables</vt:lpstr>
      <vt:lpstr>Axes/Axis</vt:lpstr>
      <vt:lpstr>Which one?</vt:lpstr>
      <vt:lpstr>Composition: Pie Charts</vt:lpstr>
      <vt:lpstr>Pie Charts</vt:lpstr>
      <vt:lpstr>Pie Charts: How many slices?</vt:lpstr>
      <vt:lpstr>Comparison: Bar/Column</vt:lpstr>
      <vt:lpstr>Comparison: Bar Graph</vt:lpstr>
      <vt:lpstr>Comparison, Composition, or Relationship: Stacked</vt:lpstr>
      <vt:lpstr>Composition: Stacked Option</vt:lpstr>
      <vt:lpstr>Comparison: Overlapping Bar Chart</vt:lpstr>
      <vt:lpstr>Comparison: Line Graphs</vt:lpstr>
      <vt:lpstr>Relationship: Clustered columns/bars</vt:lpstr>
      <vt:lpstr>Distribution: Histogram &amp; Pareto</vt:lpstr>
      <vt:lpstr>Composition: Stacked Area Chart</vt:lpstr>
      <vt:lpstr>Relationship: Nested Circles</vt:lpstr>
      <vt:lpstr>Comparison: Lollipops</vt:lpstr>
      <vt:lpstr>Comparison or Distribution: Butterfly</vt:lpstr>
      <vt:lpstr>Relationship: Bubble</vt:lpstr>
      <vt:lpstr>same data, different charts</vt:lpstr>
      <vt:lpstr>Provide the takeaway</vt:lpstr>
      <vt:lpstr>What graph(s) will you use?</vt:lpstr>
      <vt:lpstr>Formatting </vt:lpstr>
      <vt:lpstr>Accessibility</vt:lpstr>
      <vt:lpstr>Font type: numbers &amp; symbols</vt:lpstr>
      <vt:lpstr>Font type: numbers &amp; symbols (dark theme)</vt:lpstr>
      <vt:lpstr>This presentation checked using:</vt:lpstr>
      <vt:lpstr>Beth’s essentials: Modify when</vt:lpstr>
      <vt:lpstr>Questions?</vt:lpstr>
      <vt:lpstr>One takeaway…..one aha…..one change….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Adams, Beth (DSHS/ALTSA)</dc:creator>
  <cp:lastModifiedBy>Dew, Theresa (GOV)</cp:lastModifiedBy>
  <cp:revision>27</cp:revision>
  <dcterms:modified xsi:type="dcterms:W3CDTF">2023-12-06T23:14:46Z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0x010100486665FD10E6C74AAC5239F30B26F145</vt:lpwstr>
  </property>
</Properties>
</file>