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8" r:id="rId3"/>
    <p:sldId id="330" r:id="rId4"/>
    <p:sldId id="321" r:id="rId5"/>
    <p:sldId id="331" r:id="rId6"/>
    <p:sldId id="257" r:id="rId7"/>
    <p:sldId id="332" r:id="rId8"/>
    <p:sldId id="291" r:id="rId9"/>
    <p:sldId id="314" r:id="rId10"/>
    <p:sldId id="333" r:id="rId11"/>
    <p:sldId id="337" r:id="rId12"/>
    <p:sldId id="342" r:id="rId13"/>
    <p:sldId id="293" r:id="rId14"/>
    <p:sldId id="338" r:id="rId15"/>
    <p:sldId id="339" r:id="rId16"/>
    <p:sldId id="334" r:id="rId17"/>
    <p:sldId id="309" r:id="rId18"/>
    <p:sldId id="341" r:id="rId19"/>
    <p:sldId id="335" r:id="rId20"/>
    <p:sldId id="340" r:id="rId21"/>
    <p:sldId id="343" r:id="rId22"/>
    <p:sldId id="306" r:id="rId23"/>
    <p:sldId id="265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303FA-E342-4803-900A-7DCC9C7A28A9}" v="5" dt="2024-10-10T23:03:18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5" autoAdjust="0"/>
    <p:restoredTop sz="70776" autoAdjust="0"/>
  </p:normalViewPr>
  <p:slideViewPr>
    <p:cSldViewPr snapToGrid="0">
      <p:cViewPr varScale="1">
        <p:scale>
          <a:sx n="44" d="100"/>
          <a:sy n="44" d="100"/>
        </p:scale>
        <p:origin x="1476" y="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57" d="100"/>
          <a:sy n="57" d="100"/>
        </p:scale>
        <p:origin x="2784" y="3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A90EA-0CE8-4F4B-879A-FC415170A9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CFDE9C-523B-43D8-ACA3-B384C11754AD}">
      <dgm:prSet/>
      <dgm:spPr/>
      <dgm:t>
        <a:bodyPr/>
        <a:lstStyle/>
        <a:p>
          <a:r>
            <a:rPr lang="en-US" dirty="0"/>
            <a:t>1) I am in a leadership role (lead, supervisor, manager, director, etc.)</a:t>
          </a:r>
        </a:p>
      </dgm:t>
    </dgm:pt>
    <dgm:pt modelId="{70087403-0267-4434-929E-28B743B04EA0}" type="parTrans" cxnId="{B1F8867A-555B-4424-8BB0-75DAA94A3EAD}">
      <dgm:prSet/>
      <dgm:spPr/>
      <dgm:t>
        <a:bodyPr/>
        <a:lstStyle/>
        <a:p>
          <a:endParaRPr lang="en-US"/>
        </a:p>
      </dgm:t>
    </dgm:pt>
    <dgm:pt modelId="{7F30A59C-99A0-4AAD-B987-323F6E021344}" type="sibTrans" cxnId="{B1F8867A-555B-4424-8BB0-75DAA94A3EAD}">
      <dgm:prSet/>
      <dgm:spPr/>
      <dgm:t>
        <a:bodyPr/>
        <a:lstStyle/>
        <a:p>
          <a:endParaRPr lang="en-US"/>
        </a:p>
      </dgm:t>
    </dgm:pt>
    <dgm:pt modelId="{09418510-4E64-4A76-8B56-A39BC49DDF73}">
      <dgm:prSet/>
      <dgm:spPr/>
      <dgm:t>
        <a:bodyPr/>
        <a:lstStyle/>
        <a:p>
          <a:r>
            <a:rPr lang="en-US"/>
            <a:t>2) I am an independent contributor</a:t>
          </a:r>
        </a:p>
      </dgm:t>
    </dgm:pt>
    <dgm:pt modelId="{4CF372A3-EF0F-4E6C-9EBB-AC7F3C11BFCC}" type="parTrans" cxnId="{C0F89022-7E08-4106-9D4B-EC240C42602F}">
      <dgm:prSet/>
      <dgm:spPr/>
      <dgm:t>
        <a:bodyPr/>
        <a:lstStyle/>
        <a:p>
          <a:endParaRPr lang="en-US"/>
        </a:p>
      </dgm:t>
    </dgm:pt>
    <dgm:pt modelId="{D9628A3E-0172-4D3E-8586-162E113ED786}" type="sibTrans" cxnId="{C0F89022-7E08-4106-9D4B-EC240C42602F}">
      <dgm:prSet/>
      <dgm:spPr/>
      <dgm:t>
        <a:bodyPr/>
        <a:lstStyle/>
        <a:p>
          <a:endParaRPr lang="en-US"/>
        </a:p>
      </dgm:t>
    </dgm:pt>
    <dgm:pt modelId="{B54537A0-71E3-4381-A094-A3E4941A93C1}">
      <dgm:prSet/>
      <dgm:spPr/>
      <dgm:t>
        <a:bodyPr/>
        <a:lstStyle/>
        <a:p>
          <a:r>
            <a:rPr lang="en-US" dirty="0"/>
            <a:t>3) I am a facilitator, consultant, project manager, or trainer</a:t>
          </a:r>
        </a:p>
      </dgm:t>
    </dgm:pt>
    <dgm:pt modelId="{719FD5DE-262A-4C75-BF54-C21151C42C17}" type="parTrans" cxnId="{4351E736-1D60-42EA-9FB6-3A763F500566}">
      <dgm:prSet/>
      <dgm:spPr/>
      <dgm:t>
        <a:bodyPr/>
        <a:lstStyle/>
        <a:p>
          <a:endParaRPr lang="en-US"/>
        </a:p>
      </dgm:t>
    </dgm:pt>
    <dgm:pt modelId="{854C4EDC-267E-418D-8E3C-224AA9D06074}" type="sibTrans" cxnId="{4351E736-1D60-42EA-9FB6-3A763F500566}">
      <dgm:prSet/>
      <dgm:spPr/>
      <dgm:t>
        <a:bodyPr/>
        <a:lstStyle/>
        <a:p>
          <a:endParaRPr lang="en-US"/>
        </a:p>
      </dgm:t>
    </dgm:pt>
    <dgm:pt modelId="{B3ADCD70-A10B-4DBF-889F-17B0AFAFB79D}">
      <dgm:prSet/>
      <dgm:spPr/>
      <dgm:t>
        <a:bodyPr/>
        <a:lstStyle/>
        <a:p>
          <a:r>
            <a:rPr lang="en-US"/>
            <a:t>4) I am not one of the above</a:t>
          </a:r>
        </a:p>
      </dgm:t>
    </dgm:pt>
    <dgm:pt modelId="{194A66FA-7F4D-43B6-A827-10A51949DCD5}" type="parTrans" cxnId="{A29658F9-36A1-455B-AF7D-FB0843C5427E}">
      <dgm:prSet/>
      <dgm:spPr/>
      <dgm:t>
        <a:bodyPr/>
        <a:lstStyle/>
        <a:p>
          <a:endParaRPr lang="en-US"/>
        </a:p>
      </dgm:t>
    </dgm:pt>
    <dgm:pt modelId="{26A42E29-A543-46DD-BC0F-419494AD16B4}" type="sibTrans" cxnId="{A29658F9-36A1-455B-AF7D-FB0843C5427E}">
      <dgm:prSet/>
      <dgm:spPr/>
      <dgm:t>
        <a:bodyPr/>
        <a:lstStyle/>
        <a:p>
          <a:endParaRPr lang="en-US"/>
        </a:p>
      </dgm:t>
    </dgm:pt>
    <dgm:pt modelId="{57574DF8-3F8F-4D07-B59E-30BAE49A1285}" type="pres">
      <dgm:prSet presAssocID="{B80A90EA-0CE8-4F4B-879A-FC415170A96D}" presName="vert0" presStyleCnt="0">
        <dgm:presLayoutVars>
          <dgm:dir/>
          <dgm:animOne val="branch"/>
          <dgm:animLvl val="lvl"/>
        </dgm:presLayoutVars>
      </dgm:prSet>
      <dgm:spPr/>
    </dgm:pt>
    <dgm:pt modelId="{87A1629B-7E2F-4B9D-BA9B-F91DBF6311A7}" type="pres">
      <dgm:prSet presAssocID="{2DCFDE9C-523B-43D8-ACA3-B384C11754AD}" presName="thickLine" presStyleLbl="alignNode1" presStyleIdx="0" presStyleCnt="4"/>
      <dgm:spPr/>
    </dgm:pt>
    <dgm:pt modelId="{F6F28899-59F9-4790-A536-98ACA04DD0A8}" type="pres">
      <dgm:prSet presAssocID="{2DCFDE9C-523B-43D8-ACA3-B384C11754AD}" presName="horz1" presStyleCnt="0"/>
      <dgm:spPr/>
    </dgm:pt>
    <dgm:pt modelId="{7D5D02F4-3818-4505-8BCB-C561B9FE236E}" type="pres">
      <dgm:prSet presAssocID="{2DCFDE9C-523B-43D8-ACA3-B384C11754AD}" presName="tx1" presStyleLbl="revTx" presStyleIdx="0" presStyleCnt="4"/>
      <dgm:spPr/>
    </dgm:pt>
    <dgm:pt modelId="{8AA17DA1-C4CA-4A58-B132-EF59CD7045FE}" type="pres">
      <dgm:prSet presAssocID="{2DCFDE9C-523B-43D8-ACA3-B384C11754AD}" presName="vert1" presStyleCnt="0"/>
      <dgm:spPr/>
    </dgm:pt>
    <dgm:pt modelId="{AF2B1D91-E420-4A92-B8EB-65206FE80FA1}" type="pres">
      <dgm:prSet presAssocID="{09418510-4E64-4A76-8B56-A39BC49DDF73}" presName="thickLine" presStyleLbl="alignNode1" presStyleIdx="1" presStyleCnt="4"/>
      <dgm:spPr/>
    </dgm:pt>
    <dgm:pt modelId="{20C3A2E3-0B66-4765-955E-B5CA7D0B67FD}" type="pres">
      <dgm:prSet presAssocID="{09418510-4E64-4A76-8B56-A39BC49DDF73}" presName="horz1" presStyleCnt="0"/>
      <dgm:spPr/>
    </dgm:pt>
    <dgm:pt modelId="{3FD5055C-D009-4714-9307-F863C3C45A76}" type="pres">
      <dgm:prSet presAssocID="{09418510-4E64-4A76-8B56-A39BC49DDF73}" presName="tx1" presStyleLbl="revTx" presStyleIdx="1" presStyleCnt="4"/>
      <dgm:spPr/>
    </dgm:pt>
    <dgm:pt modelId="{3F677D18-E175-406F-BA4C-962291677B57}" type="pres">
      <dgm:prSet presAssocID="{09418510-4E64-4A76-8B56-A39BC49DDF73}" presName="vert1" presStyleCnt="0"/>
      <dgm:spPr/>
    </dgm:pt>
    <dgm:pt modelId="{9FF29856-3B26-45EF-84AD-B2C61101E1F8}" type="pres">
      <dgm:prSet presAssocID="{B54537A0-71E3-4381-A094-A3E4941A93C1}" presName="thickLine" presStyleLbl="alignNode1" presStyleIdx="2" presStyleCnt="4"/>
      <dgm:spPr/>
    </dgm:pt>
    <dgm:pt modelId="{A6B2551C-8966-4976-9E26-EE319593021D}" type="pres">
      <dgm:prSet presAssocID="{B54537A0-71E3-4381-A094-A3E4941A93C1}" presName="horz1" presStyleCnt="0"/>
      <dgm:spPr/>
    </dgm:pt>
    <dgm:pt modelId="{33592C4F-85D4-4228-A7AB-D557D77957D4}" type="pres">
      <dgm:prSet presAssocID="{B54537A0-71E3-4381-A094-A3E4941A93C1}" presName="tx1" presStyleLbl="revTx" presStyleIdx="2" presStyleCnt="4"/>
      <dgm:spPr/>
    </dgm:pt>
    <dgm:pt modelId="{A8EE4A06-3092-4015-A398-0D2B60E2BA63}" type="pres">
      <dgm:prSet presAssocID="{B54537A0-71E3-4381-A094-A3E4941A93C1}" presName="vert1" presStyleCnt="0"/>
      <dgm:spPr/>
    </dgm:pt>
    <dgm:pt modelId="{C45B64BE-9CDF-42D1-A7EE-370E89CE6B59}" type="pres">
      <dgm:prSet presAssocID="{B3ADCD70-A10B-4DBF-889F-17B0AFAFB79D}" presName="thickLine" presStyleLbl="alignNode1" presStyleIdx="3" presStyleCnt="4"/>
      <dgm:spPr/>
    </dgm:pt>
    <dgm:pt modelId="{79918284-B44B-4AD2-AFCF-950FE4B14557}" type="pres">
      <dgm:prSet presAssocID="{B3ADCD70-A10B-4DBF-889F-17B0AFAFB79D}" presName="horz1" presStyleCnt="0"/>
      <dgm:spPr/>
    </dgm:pt>
    <dgm:pt modelId="{06FF5A2B-7F11-4C5E-9A6E-75B3E92A1E2D}" type="pres">
      <dgm:prSet presAssocID="{B3ADCD70-A10B-4DBF-889F-17B0AFAFB79D}" presName="tx1" presStyleLbl="revTx" presStyleIdx="3" presStyleCnt="4"/>
      <dgm:spPr/>
    </dgm:pt>
    <dgm:pt modelId="{AECD3076-B70C-4B30-8A36-E42819200543}" type="pres">
      <dgm:prSet presAssocID="{B3ADCD70-A10B-4DBF-889F-17B0AFAFB79D}" presName="vert1" presStyleCnt="0"/>
      <dgm:spPr/>
    </dgm:pt>
  </dgm:ptLst>
  <dgm:cxnLst>
    <dgm:cxn modelId="{C0F89022-7E08-4106-9D4B-EC240C42602F}" srcId="{B80A90EA-0CE8-4F4B-879A-FC415170A96D}" destId="{09418510-4E64-4A76-8B56-A39BC49DDF73}" srcOrd="1" destOrd="0" parTransId="{4CF372A3-EF0F-4E6C-9EBB-AC7F3C11BFCC}" sibTransId="{D9628A3E-0172-4D3E-8586-162E113ED786}"/>
    <dgm:cxn modelId="{4351E736-1D60-42EA-9FB6-3A763F500566}" srcId="{B80A90EA-0CE8-4F4B-879A-FC415170A96D}" destId="{B54537A0-71E3-4381-A094-A3E4941A93C1}" srcOrd="2" destOrd="0" parTransId="{719FD5DE-262A-4C75-BF54-C21151C42C17}" sibTransId="{854C4EDC-267E-418D-8E3C-224AA9D06074}"/>
    <dgm:cxn modelId="{955AEC6A-9102-4D35-A456-082DDEDF0F55}" type="presOf" srcId="{2DCFDE9C-523B-43D8-ACA3-B384C11754AD}" destId="{7D5D02F4-3818-4505-8BCB-C561B9FE236E}" srcOrd="0" destOrd="0" presId="urn:microsoft.com/office/officeart/2008/layout/LinedList"/>
    <dgm:cxn modelId="{233EEF73-E8ED-481D-9247-C68EAE8919BE}" type="presOf" srcId="{B3ADCD70-A10B-4DBF-889F-17B0AFAFB79D}" destId="{06FF5A2B-7F11-4C5E-9A6E-75B3E92A1E2D}" srcOrd="0" destOrd="0" presId="urn:microsoft.com/office/officeart/2008/layout/LinedList"/>
    <dgm:cxn modelId="{B1F8867A-555B-4424-8BB0-75DAA94A3EAD}" srcId="{B80A90EA-0CE8-4F4B-879A-FC415170A96D}" destId="{2DCFDE9C-523B-43D8-ACA3-B384C11754AD}" srcOrd="0" destOrd="0" parTransId="{70087403-0267-4434-929E-28B743B04EA0}" sibTransId="{7F30A59C-99A0-4AAD-B987-323F6E021344}"/>
    <dgm:cxn modelId="{893B188C-78DF-44DF-9BC2-48ADB2B5C605}" type="presOf" srcId="{09418510-4E64-4A76-8B56-A39BC49DDF73}" destId="{3FD5055C-D009-4714-9307-F863C3C45A76}" srcOrd="0" destOrd="0" presId="urn:microsoft.com/office/officeart/2008/layout/LinedList"/>
    <dgm:cxn modelId="{FDD43EAE-84B0-46CB-92CC-7B13EBAEC664}" type="presOf" srcId="{B54537A0-71E3-4381-A094-A3E4941A93C1}" destId="{33592C4F-85D4-4228-A7AB-D557D77957D4}" srcOrd="0" destOrd="0" presId="urn:microsoft.com/office/officeart/2008/layout/LinedList"/>
    <dgm:cxn modelId="{D8FF6CCA-1EED-4B65-B047-7E7F384BB3B7}" type="presOf" srcId="{B80A90EA-0CE8-4F4B-879A-FC415170A96D}" destId="{57574DF8-3F8F-4D07-B59E-30BAE49A1285}" srcOrd="0" destOrd="0" presId="urn:microsoft.com/office/officeart/2008/layout/LinedList"/>
    <dgm:cxn modelId="{A29658F9-36A1-455B-AF7D-FB0843C5427E}" srcId="{B80A90EA-0CE8-4F4B-879A-FC415170A96D}" destId="{B3ADCD70-A10B-4DBF-889F-17B0AFAFB79D}" srcOrd="3" destOrd="0" parTransId="{194A66FA-7F4D-43B6-A827-10A51949DCD5}" sibTransId="{26A42E29-A543-46DD-BC0F-419494AD16B4}"/>
    <dgm:cxn modelId="{3A688E14-5DA2-4A48-811A-7400BCB9BAF8}" type="presParOf" srcId="{57574DF8-3F8F-4D07-B59E-30BAE49A1285}" destId="{87A1629B-7E2F-4B9D-BA9B-F91DBF6311A7}" srcOrd="0" destOrd="0" presId="urn:microsoft.com/office/officeart/2008/layout/LinedList"/>
    <dgm:cxn modelId="{455D69A7-0A22-468D-96B9-BF9F32049587}" type="presParOf" srcId="{57574DF8-3F8F-4D07-B59E-30BAE49A1285}" destId="{F6F28899-59F9-4790-A536-98ACA04DD0A8}" srcOrd="1" destOrd="0" presId="urn:microsoft.com/office/officeart/2008/layout/LinedList"/>
    <dgm:cxn modelId="{0C6107E6-0C2F-4C76-A77D-25E580D2DD42}" type="presParOf" srcId="{F6F28899-59F9-4790-A536-98ACA04DD0A8}" destId="{7D5D02F4-3818-4505-8BCB-C561B9FE236E}" srcOrd="0" destOrd="0" presId="urn:microsoft.com/office/officeart/2008/layout/LinedList"/>
    <dgm:cxn modelId="{B34896B2-BF84-4016-AC78-7C76390B611A}" type="presParOf" srcId="{F6F28899-59F9-4790-A536-98ACA04DD0A8}" destId="{8AA17DA1-C4CA-4A58-B132-EF59CD7045FE}" srcOrd="1" destOrd="0" presId="urn:microsoft.com/office/officeart/2008/layout/LinedList"/>
    <dgm:cxn modelId="{DD4497E6-547E-4B6B-8EE1-F6691840AABF}" type="presParOf" srcId="{57574DF8-3F8F-4D07-B59E-30BAE49A1285}" destId="{AF2B1D91-E420-4A92-B8EB-65206FE80FA1}" srcOrd="2" destOrd="0" presId="urn:microsoft.com/office/officeart/2008/layout/LinedList"/>
    <dgm:cxn modelId="{BC94A1F0-4290-4E15-9A69-25C7048A75FF}" type="presParOf" srcId="{57574DF8-3F8F-4D07-B59E-30BAE49A1285}" destId="{20C3A2E3-0B66-4765-955E-B5CA7D0B67FD}" srcOrd="3" destOrd="0" presId="urn:microsoft.com/office/officeart/2008/layout/LinedList"/>
    <dgm:cxn modelId="{5E122B72-298E-4B77-88B0-DF247F5A8186}" type="presParOf" srcId="{20C3A2E3-0B66-4765-955E-B5CA7D0B67FD}" destId="{3FD5055C-D009-4714-9307-F863C3C45A76}" srcOrd="0" destOrd="0" presId="urn:microsoft.com/office/officeart/2008/layout/LinedList"/>
    <dgm:cxn modelId="{94FEBE36-FB7F-4132-A31A-F90600600C82}" type="presParOf" srcId="{20C3A2E3-0B66-4765-955E-B5CA7D0B67FD}" destId="{3F677D18-E175-406F-BA4C-962291677B57}" srcOrd="1" destOrd="0" presId="urn:microsoft.com/office/officeart/2008/layout/LinedList"/>
    <dgm:cxn modelId="{3788203C-8601-4A4E-8915-920686496853}" type="presParOf" srcId="{57574DF8-3F8F-4D07-B59E-30BAE49A1285}" destId="{9FF29856-3B26-45EF-84AD-B2C61101E1F8}" srcOrd="4" destOrd="0" presId="urn:microsoft.com/office/officeart/2008/layout/LinedList"/>
    <dgm:cxn modelId="{96776868-9E5A-4151-A495-497E4678F163}" type="presParOf" srcId="{57574DF8-3F8F-4D07-B59E-30BAE49A1285}" destId="{A6B2551C-8966-4976-9E26-EE319593021D}" srcOrd="5" destOrd="0" presId="urn:microsoft.com/office/officeart/2008/layout/LinedList"/>
    <dgm:cxn modelId="{522187A2-9913-47C5-B81D-6129A21AD31C}" type="presParOf" srcId="{A6B2551C-8966-4976-9E26-EE319593021D}" destId="{33592C4F-85D4-4228-A7AB-D557D77957D4}" srcOrd="0" destOrd="0" presId="urn:microsoft.com/office/officeart/2008/layout/LinedList"/>
    <dgm:cxn modelId="{4C9415DA-B387-4E8E-80CE-6C59DC11CD36}" type="presParOf" srcId="{A6B2551C-8966-4976-9E26-EE319593021D}" destId="{A8EE4A06-3092-4015-A398-0D2B60E2BA63}" srcOrd="1" destOrd="0" presId="urn:microsoft.com/office/officeart/2008/layout/LinedList"/>
    <dgm:cxn modelId="{B8DBEF1C-0D45-4A45-B2A1-86025B181C0F}" type="presParOf" srcId="{57574DF8-3F8F-4D07-B59E-30BAE49A1285}" destId="{C45B64BE-9CDF-42D1-A7EE-370E89CE6B59}" srcOrd="6" destOrd="0" presId="urn:microsoft.com/office/officeart/2008/layout/LinedList"/>
    <dgm:cxn modelId="{A4C6B1D4-FE53-44A6-B4CA-6B62963E1F58}" type="presParOf" srcId="{57574DF8-3F8F-4D07-B59E-30BAE49A1285}" destId="{79918284-B44B-4AD2-AFCF-950FE4B14557}" srcOrd="7" destOrd="0" presId="urn:microsoft.com/office/officeart/2008/layout/LinedList"/>
    <dgm:cxn modelId="{37374CCC-9B1C-4E44-88F2-7C3C612DE9C7}" type="presParOf" srcId="{79918284-B44B-4AD2-AFCF-950FE4B14557}" destId="{06FF5A2B-7F11-4C5E-9A6E-75B3E92A1E2D}" srcOrd="0" destOrd="0" presId="urn:microsoft.com/office/officeart/2008/layout/LinedList"/>
    <dgm:cxn modelId="{C8CCA749-2AA9-4A16-98CE-7A3233995715}" type="presParOf" srcId="{79918284-B44B-4AD2-AFCF-950FE4B14557}" destId="{AECD3076-B70C-4B30-8A36-E428192005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A90EA-0CE8-4F4B-879A-FC415170A9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CFDE9C-523B-43D8-ACA3-B384C11754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Think about workplace changes you anticipate experiencing in the next 3 months</a:t>
          </a:r>
        </a:p>
      </dgm:t>
    </dgm:pt>
    <dgm:pt modelId="{70087403-0267-4434-929E-28B743B04EA0}" type="parTrans" cxnId="{B1F8867A-555B-4424-8BB0-75DAA94A3EAD}">
      <dgm:prSet/>
      <dgm:spPr/>
      <dgm:t>
        <a:bodyPr/>
        <a:lstStyle/>
        <a:p>
          <a:endParaRPr lang="en-US"/>
        </a:p>
      </dgm:t>
    </dgm:pt>
    <dgm:pt modelId="{7F30A59C-99A0-4AAD-B987-323F6E021344}" type="sibTrans" cxnId="{B1F8867A-555B-4424-8BB0-75DAA94A3EAD}">
      <dgm:prSet/>
      <dgm:spPr/>
      <dgm:t>
        <a:bodyPr/>
        <a:lstStyle/>
        <a:p>
          <a:endParaRPr lang="en-US"/>
        </a:p>
      </dgm:t>
    </dgm:pt>
    <dgm:pt modelId="{09418510-4E64-4A76-8B56-A39BC49DDF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Make a list of these changes.  Try to produce at least 5 </a:t>
          </a:r>
        </a:p>
      </dgm:t>
    </dgm:pt>
    <dgm:pt modelId="{4CF372A3-EF0F-4E6C-9EBB-AC7F3C11BFCC}" type="parTrans" cxnId="{C0F89022-7E08-4106-9D4B-EC240C42602F}">
      <dgm:prSet/>
      <dgm:spPr/>
      <dgm:t>
        <a:bodyPr/>
        <a:lstStyle/>
        <a:p>
          <a:endParaRPr lang="en-US"/>
        </a:p>
      </dgm:t>
    </dgm:pt>
    <dgm:pt modelId="{D9628A3E-0172-4D3E-8586-162E113ED786}" type="sibTrans" cxnId="{C0F89022-7E08-4106-9D4B-EC240C42602F}">
      <dgm:prSet/>
      <dgm:spPr/>
      <dgm:t>
        <a:bodyPr/>
        <a:lstStyle/>
        <a:p>
          <a:endParaRPr lang="en-US"/>
        </a:p>
      </dgm:t>
    </dgm:pt>
    <dgm:pt modelId="{B54537A0-71E3-4381-A094-A3E4941A93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Can you identify what is driving these changes?</a:t>
          </a:r>
        </a:p>
      </dgm:t>
    </dgm:pt>
    <dgm:pt modelId="{719FD5DE-262A-4C75-BF54-C21151C42C17}" type="parTrans" cxnId="{4351E736-1D60-42EA-9FB6-3A763F500566}">
      <dgm:prSet/>
      <dgm:spPr/>
      <dgm:t>
        <a:bodyPr/>
        <a:lstStyle/>
        <a:p>
          <a:endParaRPr lang="en-US"/>
        </a:p>
      </dgm:t>
    </dgm:pt>
    <dgm:pt modelId="{854C4EDC-267E-418D-8E3C-224AA9D06074}" type="sibTrans" cxnId="{4351E736-1D60-42EA-9FB6-3A763F500566}">
      <dgm:prSet/>
      <dgm:spPr/>
      <dgm:t>
        <a:bodyPr/>
        <a:lstStyle/>
        <a:p>
          <a:endParaRPr lang="en-US"/>
        </a:p>
      </dgm:t>
    </dgm:pt>
    <dgm:pt modelId="{B3ADCD70-A10B-4DBF-889F-17B0AFAFB7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Lastly, WHO is driving these changes?</a:t>
          </a:r>
        </a:p>
      </dgm:t>
    </dgm:pt>
    <dgm:pt modelId="{194A66FA-7F4D-43B6-A827-10A51949DCD5}" type="parTrans" cxnId="{A29658F9-36A1-455B-AF7D-FB0843C5427E}">
      <dgm:prSet/>
      <dgm:spPr/>
      <dgm:t>
        <a:bodyPr/>
        <a:lstStyle/>
        <a:p>
          <a:endParaRPr lang="en-US"/>
        </a:p>
      </dgm:t>
    </dgm:pt>
    <dgm:pt modelId="{26A42E29-A543-46DD-BC0F-419494AD16B4}" type="sibTrans" cxnId="{A29658F9-36A1-455B-AF7D-FB0843C5427E}">
      <dgm:prSet/>
      <dgm:spPr/>
      <dgm:t>
        <a:bodyPr/>
        <a:lstStyle/>
        <a:p>
          <a:endParaRPr lang="en-US"/>
        </a:p>
      </dgm:t>
    </dgm:pt>
    <dgm:pt modelId="{59557C57-C3A7-47B7-ADDB-607CA67C355C}" type="pres">
      <dgm:prSet presAssocID="{B80A90EA-0CE8-4F4B-879A-FC415170A96D}" presName="root" presStyleCnt="0">
        <dgm:presLayoutVars>
          <dgm:dir/>
          <dgm:resizeHandles val="exact"/>
        </dgm:presLayoutVars>
      </dgm:prSet>
      <dgm:spPr/>
    </dgm:pt>
    <dgm:pt modelId="{4C18211F-65A7-4344-A6EB-97F7E380200C}" type="pres">
      <dgm:prSet presAssocID="{2DCFDE9C-523B-43D8-ACA3-B384C11754AD}" presName="compNode" presStyleCnt="0"/>
      <dgm:spPr/>
    </dgm:pt>
    <dgm:pt modelId="{BA3BF82E-67EA-4EE8-A0E5-0FAED0F74EFF}" type="pres">
      <dgm:prSet presAssocID="{2DCFDE9C-523B-43D8-ACA3-B384C11754AD}" presName="bgRect" presStyleLbl="bgShp" presStyleIdx="0" presStyleCnt="4"/>
      <dgm:spPr/>
    </dgm:pt>
    <dgm:pt modelId="{9BE18D8C-C70F-4C72-AB5E-E8B124B759E0}" type="pres">
      <dgm:prSet presAssocID="{2DCFDE9C-523B-43D8-ACA3-B384C11754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133140C-4B21-4D0E-84B8-EB45C2ABA533}" type="pres">
      <dgm:prSet presAssocID="{2DCFDE9C-523B-43D8-ACA3-B384C11754AD}" presName="spaceRect" presStyleCnt="0"/>
      <dgm:spPr/>
    </dgm:pt>
    <dgm:pt modelId="{6A15448E-91F7-4198-859A-E934B2E4F3B1}" type="pres">
      <dgm:prSet presAssocID="{2DCFDE9C-523B-43D8-ACA3-B384C11754AD}" presName="parTx" presStyleLbl="revTx" presStyleIdx="0" presStyleCnt="4">
        <dgm:presLayoutVars>
          <dgm:chMax val="0"/>
          <dgm:chPref val="0"/>
        </dgm:presLayoutVars>
      </dgm:prSet>
      <dgm:spPr/>
    </dgm:pt>
    <dgm:pt modelId="{96CACB66-372A-4D0C-883D-FE1923C458B4}" type="pres">
      <dgm:prSet presAssocID="{7F30A59C-99A0-4AAD-B987-323F6E021344}" presName="sibTrans" presStyleCnt="0"/>
      <dgm:spPr/>
    </dgm:pt>
    <dgm:pt modelId="{C420D4E2-6D8B-4917-BE49-29BE55EC2233}" type="pres">
      <dgm:prSet presAssocID="{09418510-4E64-4A76-8B56-A39BC49DDF73}" presName="compNode" presStyleCnt="0"/>
      <dgm:spPr/>
    </dgm:pt>
    <dgm:pt modelId="{62057AEE-8B11-4DF6-894D-BD345BCB39CC}" type="pres">
      <dgm:prSet presAssocID="{09418510-4E64-4A76-8B56-A39BC49DDF73}" presName="bgRect" presStyleLbl="bgShp" presStyleIdx="1" presStyleCnt="4"/>
      <dgm:spPr/>
    </dgm:pt>
    <dgm:pt modelId="{18CD1D80-1E0D-47A9-8C76-469D020F0EDA}" type="pres">
      <dgm:prSet presAssocID="{09418510-4E64-4A76-8B56-A39BC49DDF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B1065C08-7B7F-4EF3-8C46-78960883B762}" type="pres">
      <dgm:prSet presAssocID="{09418510-4E64-4A76-8B56-A39BC49DDF73}" presName="spaceRect" presStyleCnt="0"/>
      <dgm:spPr/>
    </dgm:pt>
    <dgm:pt modelId="{20C29B03-0EB9-4DE9-8014-CCB0BD41BD74}" type="pres">
      <dgm:prSet presAssocID="{09418510-4E64-4A76-8B56-A39BC49DDF73}" presName="parTx" presStyleLbl="revTx" presStyleIdx="1" presStyleCnt="4">
        <dgm:presLayoutVars>
          <dgm:chMax val="0"/>
          <dgm:chPref val="0"/>
        </dgm:presLayoutVars>
      </dgm:prSet>
      <dgm:spPr/>
    </dgm:pt>
    <dgm:pt modelId="{4B2ED773-CCAA-4CB0-B437-CE96711D15F2}" type="pres">
      <dgm:prSet presAssocID="{D9628A3E-0172-4D3E-8586-162E113ED786}" presName="sibTrans" presStyleCnt="0"/>
      <dgm:spPr/>
    </dgm:pt>
    <dgm:pt modelId="{CADF22D9-219E-45AD-AE24-41A35AD4E56F}" type="pres">
      <dgm:prSet presAssocID="{B54537A0-71E3-4381-A094-A3E4941A93C1}" presName="compNode" presStyleCnt="0"/>
      <dgm:spPr/>
    </dgm:pt>
    <dgm:pt modelId="{7071D108-CA5F-40EA-AD20-047E3083758A}" type="pres">
      <dgm:prSet presAssocID="{B54537A0-71E3-4381-A094-A3E4941A93C1}" presName="bgRect" presStyleLbl="bgShp" presStyleIdx="2" presStyleCnt="4"/>
      <dgm:spPr/>
    </dgm:pt>
    <dgm:pt modelId="{599EE35C-2DAE-4C6D-A623-B49805FC53C2}" type="pres">
      <dgm:prSet presAssocID="{B54537A0-71E3-4381-A094-A3E4941A93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ering Wheel with solid fill"/>
        </a:ext>
      </dgm:extLst>
    </dgm:pt>
    <dgm:pt modelId="{456709EB-F7E1-493A-BD96-CECEFAB07FBA}" type="pres">
      <dgm:prSet presAssocID="{B54537A0-71E3-4381-A094-A3E4941A93C1}" presName="spaceRect" presStyleCnt="0"/>
      <dgm:spPr/>
    </dgm:pt>
    <dgm:pt modelId="{28AD004E-5D74-4997-BF3E-B02AFD7A096C}" type="pres">
      <dgm:prSet presAssocID="{B54537A0-71E3-4381-A094-A3E4941A93C1}" presName="parTx" presStyleLbl="revTx" presStyleIdx="2" presStyleCnt="4">
        <dgm:presLayoutVars>
          <dgm:chMax val="0"/>
          <dgm:chPref val="0"/>
        </dgm:presLayoutVars>
      </dgm:prSet>
      <dgm:spPr/>
    </dgm:pt>
    <dgm:pt modelId="{97CE74DF-5FA4-436A-A347-460D12353A8D}" type="pres">
      <dgm:prSet presAssocID="{854C4EDC-267E-418D-8E3C-224AA9D06074}" presName="sibTrans" presStyleCnt="0"/>
      <dgm:spPr/>
    </dgm:pt>
    <dgm:pt modelId="{71F9365B-C342-4BC7-99E5-9D1D91812E47}" type="pres">
      <dgm:prSet presAssocID="{B3ADCD70-A10B-4DBF-889F-17B0AFAFB79D}" presName="compNode" presStyleCnt="0"/>
      <dgm:spPr/>
    </dgm:pt>
    <dgm:pt modelId="{38992B8F-13BD-47BA-B30B-398B60178C1B}" type="pres">
      <dgm:prSet presAssocID="{B3ADCD70-A10B-4DBF-889F-17B0AFAFB79D}" presName="bgRect" presStyleLbl="bgShp" presStyleIdx="3" presStyleCnt="4"/>
      <dgm:spPr/>
    </dgm:pt>
    <dgm:pt modelId="{7EA93D3E-230A-4CF1-AEFC-988E2275DB14}" type="pres">
      <dgm:prSet presAssocID="{B3ADCD70-A10B-4DBF-889F-17B0AFAFB7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outline"/>
        </a:ext>
      </dgm:extLst>
    </dgm:pt>
    <dgm:pt modelId="{930D6555-0CA1-4B2A-BF6A-6EDCFC6118BC}" type="pres">
      <dgm:prSet presAssocID="{B3ADCD70-A10B-4DBF-889F-17B0AFAFB79D}" presName="spaceRect" presStyleCnt="0"/>
      <dgm:spPr/>
    </dgm:pt>
    <dgm:pt modelId="{8AA5621F-DA65-4884-A807-78CBBA5CA0A1}" type="pres">
      <dgm:prSet presAssocID="{B3ADCD70-A10B-4DBF-889F-17B0AFAFB7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0F89022-7E08-4106-9D4B-EC240C42602F}" srcId="{B80A90EA-0CE8-4F4B-879A-FC415170A96D}" destId="{09418510-4E64-4A76-8B56-A39BC49DDF73}" srcOrd="1" destOrd="0" parTransId="{4CF372A3-EF0F-4E6C-9EBB-AC7F3C11BFCC}" sibTransId="{D9628A3E-0172-4D3E-8586-162E113ED786}"/>
    <dgm:cxn modelId="{4351E736-1D60-42EA-9FB6-3A763F500566}" srcId="{B80A90EA-0CE8-4F4B-879A-FC415170A96D}" destId="{B54537A0-71E3-4381-A094-A3E4941A93C1}" srcOrd="2" destOrd="0" parTransId="{719FD5DE-262A-4C75-BF54-C21151C42C17}" sibTransId="{854C4EDC-267E-418D-8E3C-224AA9D06074}"/>
    <dgm:cxn modelId="{2D858C74-FFCC-420F-9028-3112CCBC7ECD}" type="presOf" srcId="{2DCFDE9C-523B-43D8-ACA3-B384C11754AD}" destId="{6A15448E-91F7-4198-859A-E934B2E4F3B1}" srcOrd="0" destOrd="0" presId="urn:microsoft.com/office/officeart/2018/2/layout/IconVerticalSolidList"/>
    <dgm:cxn modelId="{9DDF7B76-B0FF-4018-AE40-484F7F4C1902}" type="presOf" srcId="{B80A90EA-0CE8-4F4B-879A-FC415170A96D}" destId="{59557C57-C3A7-47B7-ADDB-607CA67C355C}" srcOrd="0" destOrd="0" presId="urn:microsoft.com/office/officeart/2018/2/layout/IconVerticalSolidList"/>
    <dgm:cxn modelId="{B1F8867A-555B-4424-8BB0-75DAA94A3EAD}" srcId="{B80A90EA-0CE8-4F4B-879A-FC415170A96D}" destId="{2DCFDE9C-523B-43D8-ACA3-B384C11754AD}" srcOrd="0" destOrd="0" parTransId="{70087403-0267-4434-929E-28B743B04EA0}" sibTransId="{7F30A59C-99A0-4AAD-B987-323F6E021344}"/>
    <dgm:cxn modelId="{61EFAB8E-EF52-4751-B8C6-5304F3DAA898}" type="presOf" srcId="{09418510-4E64-4A76-8B56-A39BC49DDF73}" destId="{20C29B03-0EB9-4DE9-8014-CCB0BD41BD74}" srcOrd="0" destOrd="0" presId="urn:microsoft.com/office/officeart/2018/2/layout/IconVerticalSolidList"/>
    <dgm:cxn modelId="{28A9649A-91CF-44D5-80A1-440DF643975E}" type="presOf" srcId="{B3ADCD70-A10B-4DBF-889F-17B0AFAFB79D}" destId="{8AA5621F-DA65-4884-A807-78CBBA5CA0A1}" srcOrd="0" destOrd="0" presId="urn:microsoft.com/office/officeart/2018/2/layout/IconVerticalSolidList"/>
    <dgm:cxn modelId="{B768C2C3-CBED-4C86-84D0-32AD7EF00DB8}" type="presOf" srcId="{B54537A0-71E3-4381-A094-A3E4941A93C1}" destId="{28AD004E-5D74-4997-BF3E-B02AFD7A096C}" srcOrd="0" destOrd="0" presId="urn:microsoft.com/office/officeart/2018/2/layout/IconVerticalSolidList"/>
    <dgm:cxn modelId="{A29658F9-36A1-455B-AF7D-FB0843C5427E}" srcId="{B80A90EA-0CE8-4F4B-879A-FC415170A96D}" destId="{B3ADCD70-A10B-4DBF-889F-17B0AFAFB79D}" srcOrd="3" destOrd="0" parTransId="{194A66FA-7F4D-43B6-A827-10A51949DCD5}" sibTransId="{26A42E29-A543-46DD-BC0F-419494AD16B4}"/>
    <dgm:cxn modelId="{313E678F-5FEC-4704-85B3-CEF5FEE5E664}" type="presParOf" srcId="{59557C57-C3A7-47B7-ADDB-607CA67C355C}" destId="{4C18211F-65A7-4344-A6EB-97F7E380200C}" srcOrd="0" destOrd="0" presId="urn:microsoft.com/office/officeart/2018/2/layout/IconVerticalSolidList"/>
    <dgm:cxn modelId="{57C6CBA2-E126-4C96-9695-C2A83D90E956}" type="presParOf" srcId="{4C18211F-65A7-4344-A6EB-97F7E380200C}" destId="{BA3BF82E-67EA-4EE8-A0E5-0FAED0F74EFF}" srcOrd="0" destOrd="0" presId="urn:microsoft.com/office/officeart/2018/2/layout/IconVerticalSolidList"/>
    <dgm:cxn modelId="{2DE55C50-2D3A-44B2-845A-979C3B1DD3A8}" type="presParOf" srcId="{4C18211F-65A7-4344-A6EB-97F7E380200C}" destId="{9BE18D8C-C70F-4C72-AB5E-E8B124B759E0}" srcOrd="1" destOrd="0" presId="urn:microsoft.com/office/officeart/2018/2/layout/IconVerticalSolidList"/>
    <dgm:cxn modelId="{FAC55569-3F55-4517-823B-A2D234055E18}" type="presParOf" srcId="{4C18211F-65A7-4344-A6EB-97F7E380200C}" destId="{A133140C-4B21-4D0E-84B8-EB45C2ABA533}" srcOrd="2" destOrd="0" presId="urn:microsoft.com/office/officeart/2018/2/layout/IconVerticalSolidList"/>
    <dgm:cxn modelId="{CC05CB35-436B-489A-A787-EC2913A6E7ED}" type="presParOf" srcId="{4C18211F-65A7-4344-A6EB-97F7E380200C}" destId="{6A15448E-91F7-4198-859A-E934B2E4F3B1}" srcOrd="3" destOrd="0" presId="urn:microsoft.com/office/officeart/2018/2/layout/IconVerticalSolidList"/>
    <dgm:cxn modelId="{857334CA-0758-4554-ACDB-C6B9D6A293A0}" type="presParOf" srcId="{59557C57-C3A7-47B7-ADDB-607CA67C355C}" destId="{96CACB66-372A-4D0C-883D-FE1923C458B4}" srcOrd="1" destOrd="0" presId="urn:microsoft.com/office/officeart/2018/2/layout/IconVerticalSolidList"/>
    <dgm:cxn modelId="{9953A7B5-2CAE-4D5F-B9F5-36CBB001C080}" type="presParOf" srcId="{59557C57-C3A7-47B7-ADDB-607CA67C355C}" destId="{C420D4E2-6D8B-4917-BE49-29BE55EC2233}" srcOrd="2" destOrd="0" presId="urn:microsoft.com/office/officeart/2018/2/layout/IconVerticalSolidList"/>
    <dgm:cxn modelId="{204FAB55-1F8D-4384-BB51-97EB44DF5D08}" type="presParOf" srcId="{C420D4E2-6D8B-4917-BE49-29BE55EC2233}" destId="{62057AEE-8B11-4DF6-894D-BD345BCB39CC}" srcOrd="0" destOrd="0" presId="urn:microsoft.com/office/officeart/2018/2/layout/IconVerticalSolidList"/>
    <dgm:cxn modelId="{C89753F9-377A-4845-80F7-88F3795046DC}" type="presParOf" srcId="{C420D4E2-6D8B-4917-BE49-29BE55EC2233}" destId="{18CD1D80-1E0D-47A9-8C76-469D020F0EDA}" srcOrd="1" destOrd="0" presId="urn:microsoft.com/office/officeart/2018/2/layout/IconVerticalSolidList"/>
    <dgm:cxn modelId="{8FB11B33-0473-4063-BF75-E418D056BE50}" type="presParOf" srcId="{C420D4E2-6D8B-4917-BE49-29BE55EC2233}" destId="{B1065C08-7B7F-4EF3-8C46-78960883B762}" srcOrd="2" destOrd="0" presId="urn:microsoft.com/office/officeart/2018/2/layout/IconVerticalSolidList"/>
    <dgm:cxn modelId="{6294E7F3-3C8E-478D-B3CC-A1C1EFD8C3D2}" type="presParOf" srcId="{C420D4E2-6D8B-4917-BE49-29BE55EC2233}" destId="{20C29B03-0EB9-4DE9-8014-CCB0BD41BD74}" srcOrd="3" destOrd="0" presId="urn:microsoft.com/office/officeart/2018/2/layout/IconVerticalSolidList"/>
    <dgm:cxn modelId="{C0012236-9577-48D4-847D-FBDBC7BE29AB}" type="presParOf" srcId="{59557C57-C3A7-47B7-ADDB-607CA67C355C}" destId="{4B2ED773-CCAA-4CB0-B437-CE96711D15F2}" srcOrd="3" destOrd="0" presId="urn:microsoft.com/office/officeart/2018/2/layout/IconVerticalSolidList"/>
    <dgm:cxn modelId="{93033A45-A5FD-457F-B6AC-4C5DB0ABF011}" type="presParOf" srcId="{59557C57-C3A7-47B7-ADDB-607CA67C355C}" destId="{CADF22D9-219E-45AD-AE24-41A35AD4E56F}" srcOrd="4" destOrd="0" presId="urn:microsoft.com/office/officeart/2018/2/layout/IconVerticalSolidList"/>
    <dgm:cxn modelId="{7353F87B-248F-436A-A821-610E6D6DF110}" type="presParOf" srcId="{CADF22D9-219E-45AD-AE24-41A35AD4E56F}" destId="{7071D108-CA5F-40EA-AD20-047E3083758A}" srcOrd="0" destOrd="0" presId="urn:microsoft.com/office/officeart/2018/2/layout/IconVerticalSolidList"/>
    <dgm:cxn modelId="{6891F072-9D31-46EE-94BD-A3971E84348F}" type="presParOf" srcId="{CADF22D9-219E-45AD-AE24-41A35AD4E56F}" destId="{599EE35C-2DAE-4C6D-A623-B49805FC53C2}" srcOrd="1" destOrd="0" presId="urn:microsoft.com/office/officeart/2018/2/layout/IconVerticalSolidList"/>
    <dgm:cxn modelId="{37BE2654-B676-4092-80CC-258E44EDA17E}" type="presParOf" srcId="{CADF22D9-219E-45AD-AE24-41A35AD4E56F}" destId="{456709EB-F7E1-493A-BD96-CECEFAB07FBA}" srcOrd="2" destOrd="0" presId="urn:microsoft.com/office/officeart/2018/2/layout/IconVerticalSolidList"/>
    <dgm:cxn modelId="{45FD9934-4455-4BE1-A46F-72365A919012}" type="presParOf" srcId="{CADF22D9-219E-45AD-AE24-41A35AD4E56F}" destId="{28AD004E-5D74-4997-BF3E-B02AFD7A096C}" srcOrd="3" destOrd="0" presId="urn:microsoft.com/office/officeart/2018/2/layout/IconVerticalSolidList"/>
    <dgm:cxn modelId="{32E23873-D51F-4B36-9B5F-F3FF2BBF4D77}" type="presParOf" srcId="{59557C57-C3A7-47B7-ADDB-607CA67C355C}" destId="{97CE74DF-5FA4-436A-A347-460D12353A8D}" srcOrd="5" destOrd="0" presId="urn:microsoft.com/office/officeart/2018/2/layout/IconVerticalSolidList"/>
    <dgm:cxn modelId="{AB60DED9-999D-4B4E-AB75-A9B4E622AA10}" type="presParOf" srcId="{59557C57-C3A7-47B7-ADDB-607CA67C355C}" destId="{71F9365B-C342-4BC7-99E5-9D1D91812E47}" srcOrd="6" destOrd="0" presId="urn:microsoft.com/office/officeart/2018/2/layout/IconVerticalSolidList"/>
    <dgm:cxn modelId="{4DDAA8E1-63E9-445F-BD2E-3AA6E133C212}" type="presParOf" srcId="{71F9365B-C342-4BC7-99E5-9D1D91812E47}" destId="{38992B8F-13BD-47BA-B30B-398B60178C1B}" srcOrd="0" destOrd="0" presId="urn:microsoft.com/office/officeart/2018/2/layout/IconVerticalSolidList"/>
    <dgm:cxn modelId="{857E510C-8246-487F-92E0-4909E22CD9D7}" type="presParOf" srcId="{71F9365B-C342-4BC7-99E5-9D1D91812E47}" destId="{7EA93D3E-230A-4CF1-AEFC-988E2275DB14}" srcOrd="1" destOrd="0" presId="urn:microsoft.com/office/officeart/2018/2/layout/IconVerticalSolidList"/>
    <dgm:cxn modelId="{100488ED-ACD7-45D4-B039-260E367AB787}" type="presParOf" srcId="{71F9365B-C342-4BC7-99E5-9D1D91812E47}" destId="{930D6555-0CA1-4B2A-BF6A-6EDCFC6118BC}" srcOrd="2" destOrd="0" presId="urn:microsoft.com/office/officeart/2018/2/layout/IconVerticalSolidList"/>
    <dgm:cxn modelId="{AADD674D-7671-4914-9A5D-EF587601441D}" type="presParOf" srcId="{71F9365B-C342-4BC7-99E5-9D1D91812E47}" destId="{8AA5621F-DA65-4884-A807-78CBBA5CA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629B-7E2F-4B9D-BA9B-F91DBF6311A7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D02F4-3818-4505-8BCB-C561B9FE236E}">
      <dsp:nvSpPr>
        <dsp:cNvPr id="0" name=""/>
        <dsp:cNvSpPr/>
      </dsp:nvSpPr>
      <dsp:spPr>
        <a:xfrm>
          <a:off x="0" y="0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1) I am in a leadership role (lead, supervisor, manager, director, etc.)</a:t>
          </a:r>
        </a:p>
      </dsp:txBody>
      <dsp:txXfrm>
        <a:off x="0" y="0"/>
        <a:ext cx="5641974" cy="1230312"/>
      </dsp:txXfrm>
    </dsp:sp>
    <dsp:sp modelId="{AF2B1D91-E420-4A92-B8EB-65206FE80FA1}">
      <dsp:nvSpPr>
        <dsp:cNvPr id="0" name=""/>
        <dsp:cNvSpPr/>
      </dsp:nvSpPr>
      <dsp:spPr>
        <a:xfrm>
          <a:off x="0" y="1230312"/>
          <a:ext cx="5641974" cy="0"/>
        </a:xfrm>
        <a:prstGeom prst="lin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5055C-D009-4714-9307-F863C3C45A76}">
      <dsp:nvSpPr>
        <dsp:cNvPr id="0" name=""/>
        <dsp:cNvSpPr/>
      </dsp:nvSpPr>
      <dsp:spPr>
        <a:xfrm>
          <a:off x="0" y="1230312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2) I am an independent contributor</a:t>
          </a:r>
        </a:p>
      </dsp:txBody>
      <dsp:txXfrm>
        <a:off x="0" y="1230312"/>
        <a:ext cx="5641974" cy="1230312"/>
      </dsp:txXfrm>
    </dsp:sp>
    <dsp:sp modelId="{9FF29856-3B26-45EF-84AD-B2C61101E1F8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2C4F-85D4-4228-A7AB-D557D77957D4}">
      <dsp:nvSpPr>
        <dsp:cNvPr id="0" name=""/>
        <dsp:cNvSpPr/>
      </dsp:nvSpPr>
      <dsp:spPr>
        <a:xfrm>
          <a:off x="0" y="2460625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3) I am a facilitator, consultant, project manager, or trainer</a:t>
          </a:r>
        </a:p>
      </dsp:txBody>
      <dsp:txXfrm>
        <a:off x="0" y="2460625"/>
        <a:ext cx="5641974" cy="1230312"/>
      </dsp:txXfrm>
    </dsp:sp>
    <dsp:sp modelId="{C45B64BE-9CDF-42D1-A7EE-370E89CE6B59}">
      <dsp:nvSpPr>
        <dsp:cNvPr id="0" name=""/>
        <dsp:cNvSpPr/>
      </dsp:nvSpPr>
      <dsp:spPr>
        <a:xfrm>
          <a:off x="0" y="3690937"/>
          <a:ext cx="5641974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F5A2B-7F11-4C5E-9A6E-75B3E92A1E2D}">
      <dsp:nvSpPr>
        <dsp:cNvPr id="0" name=""/>
        <dsp:cNvSpPr/>
      </dsp:nvSpPr>
      <dsp:spPr>
        <a:xfrm>
          <a:off x="0" y="3690937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4) I am not one of the above</a:t>
          </a:r>
        </a:p>
      </dsp:txBody>
      <dsp:txXfrm>
        <a:off x="0" y="3690937"/>
        <a:ext cx="5641974" cy="123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BF82E-67EA-4EE8-A0E5-0FAED0F74EFF}">
      <dsp:nvSpPr>
        <dsp:cNvPr id="0" name=""/>
        <dsp:cNvSpPr/>
      </dsp:nvSpPr>
      <dsp:spPr>
        <a:xfrm>
          <a:off x="0" y="2552"/>
          <a:ext cx="5641974" cy="1056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18D8C-C70F-4C72-AB5E-E8B124B759E0}">
      <dsp:nvSpPr>
        <dsp:cNvPr id="0" name=""/>
        <dsp:cNvSpPr/>
      </dsp:nvSpPr>
      <dsp:spPr>
        <a:xfrm>
          <a:off x="319594" y="240267"/>
          <a:ext cx="581648" cy="581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5448E-91F7-4198-859A-E934B2E4F3B1}">
      <dsp:nvSpPr>
        <dsp:cNvPr id="0" name=""/>
        <dsp:cNvSpPr/>
      </dsp:nvSpPr>
      <dsp:spPr>
        <a:xfrm>
          <a:off x="1220836" y="2552"/>
          <a:ext cx="4062654" cy="1057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23" tIns="111923" rIns="111923" bIns="1119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Think about workplace changes you anticipate experiencing in the next 3 months</a:t>
          </a:r>
        </a:p>
      </dsp:txBody>
      <dsp:txXfrm>
        <a:off x="1220836" y="2552"/>
        <a:ext cx="4062654" cy="1057542"/>
      </dsp:txXfrm>
    </dsp:sp>
    <dsp:sp modelId="{62057AEE-8B11-4DF6-894D-BD345BCB39CC}">
      <dsp:nvSpPr>
        <dsp:cNvPr id="0" name=""/>
        <dsp:cNvSpPr/>
      </dsp:nvSpPr>
      <dsp:spPr>
        <a:xfrm>
          <a:off x="0" y="1288753"/>
          <a:ext cx="5641974" cy="1056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D1D80-1E0D-47A9-8C76-469D020F0EDA}">
      <dsp:nvSpPr>
        <dsp:cNvPr id="0" name=""/>
        <dsp:cNvSpPr/>
      </dsp:nvSpPr>
      <dsp:spPr>
        <a:xfrm>
          <a:off x="319594" y="1526468"/>
          <a:ext cx="581648" cy="581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29B03-0EB9-4DE9-8014-CCB0BD41BD74}">
      <dsp:nvSpPr>
        <dsp:cNvPr id="0" name=""/>
        <dsp:cNvSpPr/>
      </dsp:nvSpPr>
      <dsp:spPr>
        <a:xfrm>
          <a:off x="1220836" y="1288753"/>
          <a:ext cx="4062654" cy="1057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23" tIns="111923" rIns="111923" bIns="1119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 a list of these changes.  Try to produce at least 5 </a:t>
          </a:r>
        </a:p>
      </dsp:txBody>
      <dsp:txXfrm>
        <a:off x="1220836" y="1288753"/>
        <a:ext cx="4062654" cy="1057542"/>
      </dsp:txXfrm>
    </dsp:sp>
    <dsp:sp modelId="{7071D108-CA5F-40EA-AD20-047E3083758A}">
      <dsp:nvSpPr>
        <dsp:cNvPr id="0" name=""/>
        <dsp:cNvSpPr/>
      </dsp:nvSpPr>
      <dsp:spPr>
        <a:xfrm>
          <a:off x="0" y="2574953"/>
          <a:ext cx="5641974" cy="1056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EE35C-2DAE-4C6D-A623-B49805FC53C2}">
      <dsp:nvSpPr>
        <dsp:cNvPr id="0" name=""/>
        <dsp:cNvSpPr/>
      </dsp:nvSpPr>
      <dsp:spPr>
        <a:xfrm>
          <a:off x="319594" y="2812668"/>
          <a:ext cx="581648" cy="581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D004E-5D74-4997-BF3E-B02AFD7A096C}">
      <dsp:nvSpPr>
        <dsp:cNvPr id="0" name=""/>
        <dsp:cNvSpPr/>
      </dsp:nvSpPr>
      <dsp:spPr>
        <a:xfrm>
          <a:off x="1220836" y="2574953"/>
          <a:ext cx="4062654" cy="1057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23" tIns="111923" rIns="111923" bIns="1119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you identify what is driving these changes?</a:t>
          </a:r>
        </a:p>
      </dsp:txBody>
      <dsp:txXfrm>
        <a:off x="1220836" y="2574953"/>
        <a:ext cx="4062654" cy="1057542"/>
      </dsp:txXfrm>
    </dsp:sp>
    <dsp:sp modelId="{38992B8F-13BD-47BA-B30B-398B60178C1B}">
      <dsp:nvSpPr>
        <dsp:cNvPr id="0" name=""/>
        <dsp:cNvSpPr/>
      </dsp:nvSpPr>
      <dsp:spPr>
        <a:xfrm>
          <a:off x="0" y="3861154"/>
          <a:ext cx="5641974" cy="1056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93D3E-230A-4CF1-AEFC-988E2275DB14}">
      <dsp:nvSpPr>
        <dsp:cNvPr id="0" name=""/>
        <dsp:cNvSpPr/>
      </dsp:nvSpPr>
      <dsp:spPr>
        <a:xfrm>
          <a:off x="319594" y="4098869"/>
          <a:ext cx="581648" cy="581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5621F-DA65-4884-A807-78CBBA5CA0A1}">
      <dsp:nvSpPr>
        <dsp:cNvPr id="0" name=""/>
        <dsp:cNvSpPr/>
      </dsp:nvSpPr>
      <dsp:spPr>
        <a:xfrm>
          <a:off x="1220836" y="3861154"/>
          <a:ext cx="4062654" cy="1057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23" tIns="111923" rIns="111923" bIns="1119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Lastly, WHO is driving these changes?</a:t>
          </a:r>
        </a:p>
      </dsp:txBody>
      <dsp:txXfrm>
        <a:off x="1220836" y="3861154"/>
        <a:ext cx="4062654" cy="105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3A3263-5CDE-4A58-807B-C11595FF2AA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B6686EF-F121-4ED6-A994-7155356F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0248" y="910304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8F45D3-6A34-4273-A030-0FC136C7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7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6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2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9096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F45D3-6A34-4273-A030-0FC136C7E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Forces of Change: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Change, Not Enough Direction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0545" y="4960137"/>
            <a:ext cx="3553691" cy="1463040"/>
          </a:xfrm>
        </p:spPr>
        <p:txBody>
          <a:bodyPr>
            <a:normAutofit/>
          </a:bodyPr>
          <a:lstStyle/>
          <a:p>
            <a:r>
              <a:rPr lang="en-US" dirty="0"/>
              <a:t>Jennifer Haury</a:t>
            </a:r>
          </a:p>
          <a:p>
            <a:r>
              <a:rPr lang="en-US" dirty="0"/>
              <a:t>CEO, Organizational Anthropologist</a:t>
            </a:r>
          </a:p>
          <a:p>
            <a:r>
              <a:rPr lang="en-US" dirty="0"/>
              <a:t>All Angles Consulting</a:t>
            </a:r>
          </a:p>
          <a:p>
            <a:r>
              <a:rPr lang="en-US" dirty="0"/>
              <a:t>10/24/2024</a:t>
            </a:r>
          </a:p>
        </p:txBody>
      </p:sp>
      <p:pic>
        <p:nvPicPr>
          <p:cNvPr id="4" name="Picture Placeholder 9" descr="Logo for All Angles Consul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80" y="213895"/>
            <a:ext cx="3293215" cy="42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3DB-7967-0B10-A240-4D0C1483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Strategies for Dealing with Team Driven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2B3A-2C79-CA5D-42F9-4360ACFF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62" y="1803167"/>
            <a:ext cx="10624458" cy="4811486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/>
              <a:t>Tip #2</a:t>
            </a:r>
          </a:p>
          <a:p>
            <a:pPr marL="128016" lvl="1" indent="0">
              <a:buNone/>
            </a:pPr>
            <a:r>
              <a:rPr lang="en-US" sz="3600" dirty="0"/>
              <a:t>Incorporate Change into</a:t>
            </a:r>
          </a:p>
          <a:p>
            <a:pPr marL="128016" lvl="1" indent="0">
              <a:buNone/>
            </a:pPr>
            <a:r>
              <a:rPr lang="en-US" sz="3600" dirty="0"/>
              <a:t>Known Demand/Capacity</a:t>
            </a:r>
          </a:p>
          <a:p>
            <a:pPr marL="128016" lvl="1" indent="0">
              <a:buNone/>
            </a:pPr>
            <a:endParaRPr lang="en-US" sz="3600" dirty="0"/>
          </a:p>
        </p:txBody>
      </p:sp>
      <p:pic>
        <p:nvPicPr>
          <p:cNvPr id="4098" name="Picture 2" descr="Demand and capacity on a scale">
            <a:extLst>
              <a:ext uri="{FF2B5EF4-FFF2-40B4-BE49-F238E27FC236}">
                <a16:creationId xmlns:a16="http://schemas.microsoft.com/office/drawing/2014/main" id="{6C633E83-DD48-F966-4455-C8785B57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41997"/>
            <a:ext cx="62484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0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BF8F-7F11-39F7-4D5A-B8F87D82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Example- Heijunka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10B287A5-F8CC-F62F-B466-AD2E85F72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2000" dirty="0"/>
              <a:t>Consider using a Heijunka Board to make work visible AND level the work between different types of work needing to be produced and improvement work</a:t>
            </a:r>
          </a:p>
        </p:txBody>
      </p:sp>
      <p:pic>
        <p:nvPicPr>
          <p:cNvPr id="5" name="Picture 4" descr="A heijunka board listing product types on in 7 rows and loading products according to demand throughout the day">
            <a:extLst>
              <a:ext uri="{FF2B5EF4-FFF2-40B4-BE49-F238E27FC236}">
                <a16:creationId xmlns:a16="http://schemas.microsoft.com/office/drawing/2014/main" id="{8C3B986E-272F-F565-8F76-973C92B8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837909"/>
            <a:ext cx="6909577" cy="51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3DB-7967-0B10-A240-4D0C1483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Autofit/>
          </a:bodyPr>
          <a:lstStyle/>
          <a:p>
            <a:r>
              <a:rPr lang="en-US" sz="4000" i="1" dirty="0"/>
              <a:t>Use your customer to Prioritize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2B3A-2C79-CA5D-42F9-4360ACFF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800" dirty="0"/>
              <a:t>Tip #3</a:t>
            </a:r>
          </a:p>
          <a:p>
            <a:pPr marL="128016" lvl="1" indent="0">
              <a:buNone/>
            </a:pPr>
            <a:r>
              <a:rPr lang="en-US" sz="2800" dirty="0"/>
              <a:t>What changes would your customer value most?</a:t>
            </a:r>
          </a:p>
          <a:p>
            <a:pPr marL="128016" lvl="1" indent="0">
              <a:buNone/>
            </a:pPr>
            <a:endParaRPr lang="en-US" sz="1600" dirty="0"/>
          </a:p>
        </p:txBody>
      </p:sp>
      <p:pic>
        <p:nvPicPr>
          <p:cNvPr id="12290" name="Picture 2" descr="A customer wearing a crown sits on a recliner while staff demonstrate products and services">
            <a:extLst>
              <a:ext uri="{FF2B5EF4-FFF2-40B4-BE49-F238E27FC236}">
                <a16:creationId xmlns:a16="http://schemas.microsoft.com/office/drawing/2014/main" id="{648896C9-269B-7B69-8ADF-89ED70B1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1684332"/>
            <a:ext cx="6909577" cy="34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5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6177A-219D-44B3-A34D-710EDFB1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Cross Functional Change</a:t>
            </a: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42C96B-8790-665B-1C6B-3373A200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91215"/>
            <a:ext cx="5459470" cy="38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3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5766-6C09-D94A-7ABB-B5BEB269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400"/>
              <a:t>Value Stream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540D-5835-ECC4-6B81-1370BE6B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en-US" sz="2800" dirty="0"/>
              <a:t>Tip #1: Pick work that will create capacity FIRST</a:t>
            </a:r>
          </a:p>
          <a:p>
            <a:endParaRPr lang="en-US" dirty="0"/>
          </a:p>
        </p:txBody>
      </p:sp>
      <p:pic>
        <p:nvPicPr>
          <p:cNvPr id="9218" name="Picture 2" descr="A two by two grid with &quot;benefit&quot; on one axis (low to high) and &quot;effort&quot; on the other axis (low to high).  High benefit low effort is marked as a &quot;quick win&quot;, Low benefit and low effort is marked as &quot;Filler improvements&quot;, High benefit and high effort is marked as &quot;Do we have the Time and Money?&quot; and High effort/low benefit is marked as &quot;Kill it!&quot;">
            <a:extLst>
              <a:ext uri="{FF2B5EF4-FFF2-40B4-BE49-F238E27FC236}">
                <a16:creationId xmlns:a16="http://schemas.microsoft.com/office/drawing/2014/main" id="{1F9AAB42-33B7-0FBD-8C30-D289B05A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76210"/>
            <a:ext cx="5455921" cy="41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6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5766-6C09-D94A-7ABB-B5BEB269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spc="200"/>
              <a:t>Nemawashi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540D-5835-ECC4-6B81-1370BE6B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Tip #2: Do pre-work to drive consensus</a:t>
            </a:r>
          </a:p>
        </p:txBody>
      </p:sp>
      <p:pic>
        <p:nvPicPr>
          <p:cNvPr id="13314" name="Picture 2" descr="Nemawashi  is written in Japanese, Ne = Roots Mawashi = Around">
            <a:extLst>
              <a:ext uri="{FF2B5EF4-FFF2-40B4-BE49-F238E27FC236}">
                <a16:creationId xmlns:a16="http://schemas.microsoft.com/office/drawing/2014/main" id="{596A1AAF-B3D6-47EA-C17F-FCDE42EF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1425223"/>
            <a:ext cx="6909577" cy="40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2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6177A-219D-44B3-A34D-710EDFB1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Strategic Change</a:t>
            </a:r>
          </a:p>
        </p:txBody>
      </p:sp>
      <p:pic>
        <p:nvPicPr>
          <p:cNvPr id="5122" name="Picture 2" descr="A series of files titled, Business Strategy, Marketing Strategy, Production Strategy, Sourcing Strategy, and People Strategy">
            <a:extLst>
              <a:ext uri="{FF2B5EF4-FFF2-40B4-BE49-F238E27FC236}">
                <a16:creationId xmlns:a16="http://schemas.microsoft.com/office/drawing/2014/main" id="{4A64EC5B-2CE1-18AA-A316-F4CC3648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286" y="640080"/>
            <a:ext cx="6451623" cy="33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5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A7AF-A293-F462-54B9-9E906614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100"/>
              <a:t>Using Vision/Mission/Values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79453C-8886-C517-4058-0BCAAF81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4000" dirty="0"/>
              <a:t>Tip #1</a:t>
            </a:r>
          </a:p>
          <a:p>
            <a:pPr marL="128016" lvl="1" indent="0">
              <a:buNone/>
            </a:pPr>
            <a:r>
              <a:rPr lang="en-US" sz="4000" dirty="0"/>
              <a:t>Say NO to </a:t>
            </a:r>
          </a:p>
          <a:p>
            <a:pPr marL="128016" lvl="1" indent="0">
              <a:buNone/>
            </a:pPr>
            <a:r>
              <a:rPr lang="en-US" sz="4000" dirty="0"/>
              <a:t>Good Work</a:t>
            </a:r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6146" name="Picture 2" descr="Three rings titled Vision Mission and Values">
            <a:extLst>
              <a:ext uri="{FF2B5EF4-FFF2-40B4-BE49-F238E27FC236}">
                <a16:creationId xmlns:a16="http://schemas.microsoft.com/office/drawing/2014/main" id="{9CCAF210-875F-EFEE-75F8-E001345C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19428"/>
            <a:ext cx="5455921" cy="38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DA7AF-A293-F462-54B9-9E906614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Use your true North as a compass for your work</a:t>
            </a:r>
          </a:p>
        </p:txBody>
      </p: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ompass with the word &quot;True&quot; instead of North">
            <a:extLst>
              <a:ext uri="{FF2B5EF4-FFF2-40B4-BE49-F238E27FC236}">
                <a16:creationId xmlns:a16="http://schemas.microsoft.com/office/drawing/2014/main" id="{423E7A41-7760-B04B-7369-403B5FA4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984" y="1334544"/>
            <a:ext cx="6896936" cy="41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5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A7AF-A293-F462-54B9-9E906614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/>
              <a:t>Prioritization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79453C-8886-C517-4058-0BCAAF81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800" dirty="0"/>
              <a:t>Tip #2</a:t>
            </a:r>
          </a:p>
          <a:p>
            <a:pPr marL="128016" lvl="1" indent="0">
              <a:buNone/>
            </a:pPr>
            <a:r>
              <a:rPr lang="en-US" sz="2800" dirty="0"/>
              <a:t>Use governance to prioritize the queue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eople standing in a queue, ">
            <a:extLst>
              <a:ext uri="{FF2B5EF4-FFF2-40B4-BE49-F238E27FC236}">
                <a16:creationId xmlns:a16="http://schemas.microsoft.com/office/drawing/2014/main" id="{85C670FC-3BE4-DBFB-A54A-B9BE9DF1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482" y="484068"/>
            <a:ext cx="333756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A hand pointing at a screen that says &quot;Project Selection Methods&quot;">
            <a:extLst>
              <a:ext uri="{FF2B5EF4-FFF2-40B4-BE49-F238E27FC236}">
                <a16:creationId xmlns:a16="http://schemas.microsoft.com/office/drawing/2014/main" id="{E968E41D-B940-236A-F273-12FC98BB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3799" y="4521489"/>
            <a:ext cx="2880360" cy="15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BC027-8E16-7990-B35E-B3608E65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 is in our audience?</a:t>
            </a:r>
          </a:p>
        </p:txBody>
      </p:sp>
      <p:graphicFrame>
        <p:nvGraphicFramePr>
          <p:cNvPr id="5" name="Content Placeholder 2" descr="4 roles in the audience are listed: Leadership, independent contributor, facilitator, and not sure.">
            <a:extLst>
              <a:ext uri="{FF2B5EF4-FFF2-40B4-BE49-F238E27FC236}">
                <a16:creationId xmlns:a16="http://schemas.microsoft.com/office/drawing/2014/main" id="{CB996319-E926-C4B2-DB98-340EAA041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2437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904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A7AF-A293-F462-54B9-9E906614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400"/>
              <a:t>Get Clear on What’s Day to Day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79453C-8886-C517-4058-0BCAAF81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800" dirty="0"/>
              <a:t>Tip #3</a:t>
            </a:r>
          </a:p>
          <a:p>
            <a:pPr marL="128016" lvl="1" indent="0">
              <a:buNone/>
            </a:pPr>
            <a:r>
              <a:rPr lang="en-US" sz="2800" dirty="0"/>
              <a:t>Separate Operational vs Strategic Work</a:t>
            </a:r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10242" name="Picture 2" descr="A cartoon politician is at a rally">
            <a:extLst>
              <a:ext uri="{FF2B5EF4-FFF2-40B4-BE49-F238E27FC236}">
                <a16:creationId xmlns:a16="http://schemas.microsoft.com/office/drawing/2014/main" id="{9FF42C42-5767-BD1E-76BB-4F1A78F6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82415"/>
            <a:ext cx="5455921" cy="3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6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2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6C90-B25E-886B-EBF5-B0B84946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Final Thoughts…</a:t>
            </a:r>
          </a:p>
        </p:txBody>
      </p:sp>
      <p:pic>
        <p:nvPicPr>
          <p:cNvPr id="14338" name="Picture 2" descr="Sign post with Constant and Change Flags">
            <a:extLst>
              <a:ext uri="{FF2B5EF4-FFF2-40B4-BE49-F238E27FC236}">
                <a16:creationId xmlns:a16="http://schemas.microsoft.com/office/drawing/2014/main" id="{507A6B40-75C6-5B3A-5EBE-29E95237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A cartoon figure is hopping atop dominoes, the next few have fallen down....">
            <a:extLst>
              <a:ext uri="{FF2B5EF4-FFF2-40B4-BE49-F238E27FC236}">
                <a16:creationId xmlns:a16="http://schemas.microsoft.com/office/drawing/2014/main" id="{53D93243-D01B-64F2-011E-58F3652C5E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289281"/>
            <a:ext cx="3424238" cy="21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9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8A872-C9DD-4697-AD5E-77824770C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312886" cy="1463040"/>
          </a:xfrm>
        </p:spPr>
        <p:txBody>
          <a:bodyPr>
            <a:normAutofit/>
          </a:bodyPr>
          <a:lstStyle/>
          <a:p>
            <a:r>
              <a:rPr lang="en-US" sz="3600" dirty="0"/>
              <a:t>Q&amp;A</a:t>
            </a:r>
          </a:p>
          <a:p>
            <a:r>
              <a:rPr lang="en-US" sz="1900" dirty="0"/>
              <a:t>jennifer@considerallangles.com</a:t>
            </a:r>
          </a:p>
          <a:p>
            <a:endParaRPr lang="en-US" sz="36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A202192-63DC-4E8D-8383-BEF7C667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638EF2-8D49-4568-4A81-D65382F9B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0"/>
            <a:ext cx="777240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2723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Jennifer Haury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All Angles Logo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001826" y="434822"/>
            <a:ext cx="3411790" cy="44421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416636" y="4627629"/>
            <a:ext cx="3775364" cy="1463040"/>
          </a:xfrm>
        </p:spPr>
        <p:txBody>
          <a:bodyPr>
            <a:normAutofit/>
          </a:bodyPr>
          <a:lstStyle/>
          <a:p>
            <a:r>
              <a:rPr lang="en-US" sz="2200" dirty="0"/>
              <a:t>jennifer@considerallangles.com</a:t>
            </a:r>
          </a:p>
          <a:p>
            <a:r>
              <a:rPr lang="en-US" sz="2400" dirty="0"/>
              <a:t>(360) 810-2568</a:t>
            </a:r>
          </a:p>
        </p:txBody>
      </p:sp>
    </p:spTree>
    <p:extLst>
      <p:ext uri="{BB962C8B-B14F-4D97-AF65-F5344CB8AC3E}">
        <p14:creationId xmlns:p14="http://schemas.microsoft.com/office/powerpoint/2010/main" val="17899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C737-D0B1-256B-3AA2-7659EE76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en-US" dirty="0"/>
              <a:t>Rome wasn’t built in a day</a:t>
            </a:r>
          </a:p>
        </p:txBody>
      </p:sp>
      <p:pic>
        <p:nvPicPr>
          <p:cNvPr id="2050" name="Picture 2" descr="A young man standing in front of the Arch of Constantine">
            <a:extLst>
              <a:ext uri="{FF2B5EF4-FFF2-40B4-BE49-F238E27FC236}">
                <a16:creationId xmlns:a16="http://schemas.microsoft.com/office/drawing/2014/main" id="{C6986AD9-B89E-F1BA-6AD2-E2594112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 bwMode="auto">
          <a:xfrm>
            <a:off x="484632" y="484632"/>
            <a:ext cx="3248521" cy="35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7C008741-F229-4099-ACDB-FF8C87411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3598AAA9-7C76-4D8B-93AF-95D2587B5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AFD44FA1-5514-4DF6-B207-EFB44A4E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Colosseum">
            <a:extLst>
              <a:ext uri="{FF2B5EF4-FFF2-40B4-BE49-F238E27FC236}">
                <a16:creationId xmlns:a16="http://schemas.microsoft.com/office/drawing/2014/main" id="{585EA024-BC21-E0C7-776F-F51590D5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58" b="2"/>
          <a:stretch/>
        </p:blipFill>
        <p:spPr>
          <a:xfrm>
            <a:off x="1688924" y="4150596"/>
            <a:ext cx="3291514" cy="2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7A01-41A8-8144-952B-8B4B36BA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What’s driving the pace of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9C2F-CF2D-3A34-C83C-A311722A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Technology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Political Landscape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Disruptive Events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Competition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Impatience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Customer Demand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 descr="A dashboard of a car">
            <a:extLst>
              <a:ext uri="{FF2B5EF4-FFF2-40B4-BE49-F238E27FC236}">
                <a16:creationId xmlns:a16="http://schemas.microsoft.com/office/drawing/2014/main" id="{F89F7BCC-F766-424B-D45B-8A1FCABA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72" r="31568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BC027-8E16-7990-B35E-B3608E65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Speaking of change…</a:t>
            </a:r>
          </a:p>
        </p:txBody>
      </p:sp>
      <p:graphicFrame>
        <p:nvGraphicFramePr>
          <p:cNvPr id="5" name="Content Placeholder 2" descr="An outline to identify change and what's driving it.">
            <a:extLst>
              <a:ext uri="{FF2B5EF4-FFF2-40B4-BE49-F238E27FC236}">
                <a16:creationId xmlns:a16="http://schemas.microsoft.com/office/drawing/2014/main" id="{CB996319-E926-C4B2-DB98-340EAA041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8895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055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ese ">
            <a:extLst>
              <a:ext uri="{FF2B5EF4-FFF2-40B4-BE49-F238E27FC236}">
                <a16:creationId xmlns:a16="http://schemas.microsoft.com/office/drawing/2014/main" id="{4981AA8B-19AE-87DD-E31E-BF3213E3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What will we work through today??</a:t>
            </a:r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4629-9344-DFAF-2829-6A102E2B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</a:rPr>
              <a:t>Daily Team-driven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</a:rPr>
              <a:t>Cross Functional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</a:rPr>
              <a:t>Strategic Change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“Who/What is Moving my Cheese?”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952BD-2D1B-B077-45D6-8F93180C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Not covering today….but important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hange Management- a wooden puzzle with the words Change and Management on two pieces is being assembled">
            <a:extLst>
              <a:ext uri="{FF2B5EF4-FFF2-40B4-BE49-F238E27FC236}">
                <a16:creationId xmlns:a16="http://schemas.microsoft.com/office/drawing/2014/main" id="{48D4FB0A-20F8-1209-1A85-B2347797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984" y="843137"/>
            <a:ext cx="6896936" cy="51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5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B717F82-1948-4BF5-B31E-F8E018DE4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17227-7CD1-C0F6-FA5C-5A82247F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sz="4400"/>
              <a:t>Daily Team-Driven Change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7AAE15F-6D59-4252-8427-D134C0066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endParaRPr lang="en-US" sz="1800"/>
          </a:p>
          <a:p>
            <a:endParaRPr lang="en-US" sz="1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A2869D-815C-5D96-3CFF-ACD05815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116" y="1342665"/>
            <a:ext cx="4175762" cy="41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4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3DB-7967-0B10-A240-4D0C1483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Strategies for Dealing with Team Driven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2B3A-2C79-CA5D-42F9-4360ACFF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8" y="1828801"/>
            <a:ext cx="10624458" cy="4811486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/>
              <a:t>Tip #1</a:t>
            </a:r>
          </a:p>
          <a:p>
            <a:pPr marL="128016" lvl="1" indent="0">
              <a:buNone/>
            </a:pPr>
            <a:r>
              <a:rPr lang="en-US" sz="3600" dirty="0"/>
              <a:t>Stage Change:</a:t>
            </a:r>
          </a:p>
          <a:p>
            <a:pPr marL="128016" lvl="1" indent="0">
              <a:buNone/>
            </a:pPr>
            <a:endParaRPr lang="en-US" sz="3600" dirty="0"/>
          </a:p>
        </p:txBody>
      </p:sp>
      <p:pic>
        <p:nvPicPr>
          <p:cNvPr id="3074" name="Picture 2" descr="Light bulb image">
            <a:extLst>
              <a:ext uri="{FF2B5EF4-FFF2-40B4-BE49-F238E27FC236}">
                <a16:creationId xmlns:a16="http://schemas.microsoft.com/office/drawing/2014/main" id="{9DE18AAF-CCCD-C876-122B-535BE5D35F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2" y="4306163"/>
            <a:ext cx="1712319" cy="18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iagram titled &quot;Wall of Improvement&quot;.  There are three columns titled (from left to right) Ideas, Trying, and Implemented. Implemented has 2 columns: In progress and check date.  Sticky notes in each column are labeled &quot;Idea A&quot; through &quot;Idea Q&quot;">
            <a:extLst>
              <a:ext uri="{FF2B5EF4-FFF2-40B4-BE49-F238E27FC236}">
                <a16:creationId xmlns:a16="http://schemas.microsoft.com/office/drawing/2014/main" id="{E7DE64B5-243B-4E4D-F52E-BD49528D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017" y="1536445"/>
            <a:ext cx="7951136" cy="488593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7071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8F1D8106F3F479B5B23E6D05AEF1A" ma:contentTypeVersion="18" ma:contentTypeDescription="Create a new document." ma:contentTypeScope="" ma:versionID="1c0518b2155851d379348ae55c58c295">
  <xsd:schema xmlns:xsd="http://www.w3.org/2001/XMLSchema" xmlns:xs="http://www.w3.org/2001/XMLSchema" xmlns:p="http://schemas.microsoft.com/office/2006/metadata/properties" xmlns:ns1="http://schemas.microsoft.com/sharepoint/v3" xmlns:ns2="ff3b272b-bf2b-45d7-a91a-a1602fd902a9" xmlns:ns3="78dd9db3-f4e6-4da9-9cce-f8d90c483ccd" targetNamespace="http://schemas.microsoft.com/office/2006/metadata/properties" ma:root="true" ma:fieldsID="973001d1230d070acfdddda6a37a2b19" ns1:_="" ns2:_="" ns3:_="">
    <xsd:import namespace="http://schemas.microsoft.com/sharepoint/v3"/>
    <xsd:import namespace="ff3b272b-bf2b-45d7-a91a-a1602fd902a9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b272b-bf2b-45d7-a91a-a1602fd90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b272b-bf2b-45d7-a91a-a1602fd902a9">
      <Terms xmlns="http://schemas.microsoft.com/office/infopath/2007/PartnerControls"/>
    </lcf76f155ced4ddcb4097134ff3c332f>
    <TaxCatchAll xmlns="78dd9db3-f4e6-4da9-9cce-f8d90c483cc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E76EC7-F9AB-4AFC-B077-37C2156CE36B}"/>
</file>

<file path=customXml/itemProps2.xml><?xml version="1.0" encoding="utf-8"?>
<ds:datastoreItem xmlns:ds="http://schemas.openxmlformats.org/officeDocument/2006/customXml" ds:itemID="{FD2A8A91-E7CB-49FA-8222-03878ADA878C}"/>
</file>

<file path=customXml/itemProps3.xml><?xml version="1.0" encoding="utf-8"?>
<ds:datastoreItem xmlns:ds="http://schemas.openxmlformats.org/officeDocument/2006/customXml" ds:itemID="{72C04DE6-15B8-43A3-B301-1CF18966BBDB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377</Words>
  <Application>Microsoft Office PowerPoint</Application>
  <PresentationFormat>Widescreen</PresentationFormat>
  <Paragraphs>90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Forces of Change:  Too Much Change, Not Enough Direction</vt:lpstr>
      <vt:lpstr>Who is in our audience?</vt:lpstr>
      <vt:lpstr>Rome wasn’t built in a day</vt:lpstr>
      <vt:lpstr>What’s driving the pace of change?</vt:lpstr>
      <vt:lpstr>Speaking of change…</vt:lpstr>
      <vt:lpstr>What will we work through today??</vt:lpstr>
      <vt:lpstr>Not covering today….but important</vt:lpstr>
      <vt:lpstr>Daily Team-Driven Change</vt:lpstr>
      <vt:lpstr>Strategies for Dealing with Team Driven Change</vt:lpstr>
      <vt:lpstr>Strategies for Dealing with Team Driven Change</vt:lpstr>
      <vt:lpstr>Example- Heijunka</vt:lpstr>
      <vt:lpstr>Use your customer to Prioritize</vt:lpstr>
      <vt:lpstr>Cross Functional Change</vt:lpstr>
      <vt:lpstr>Value Stream Coordination</vt:lpstr>
      <vt:lpstr>Nemawashi</vt:lpstr>
      <vt:lpstr>Strategic Change</vt:lpstr>
      <vt:lpstr>Using Vision/Mission/Values</vt:lpstr>
      <vt:lpstr>Use your true North as a compass for your work</vt:lpstr>
      <vt:lpstr>Prioritization</vt:lpstr>
      <vt:lpstr>Get Clear on What’s Day to Day</vt:lpstr>
      <vt:lpstr>Final Thoughts…</vt:lpstr>
      <vt:lpstr>Q&amp;A</vt:lpstr>
      <vt:lpstr>Jennifer Haury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2024-10-10T23:03:18Z</dcterms:created>
  <dcterms:modified xsi:type="dcterms:W3CDTF">2024-10-10T23:03:27Z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0x01010052F8F1D8106F3F479B5B23E6D05AEF1A</vt:lpwstr>
  </property>
</Properties>
</file>