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autoCompressPictures="0">
  <p:sldMasterIdLst>
    <p:sldMasterId id="2147483870" r:id="rId1"/>
  </p:sldMasterIdLst>
  <p:notesMasterIdLst>
    <p:notesMasterId r:id="rId14"/>
  </p:notesMasterIdLst>
  <p:sldIdLst>
    <p:sldId id="256" r:id="rId2"/>
    <p:sldId id="268" r:id="rId3"/>
    <p:sldId id="269" r:id="rId4"/>
    <p:sldId id="272" r:id="rId5"/>
    <p:sldId id="266" r:id="rId6"/>
    <p:sldId id="273" r:id="rId7"/>
    <p:sldId id="263" r:id="rId8"/>
    <p:sldId id="257" r:id="rId9"/>
    <p:sldId id="264" r:id="rId10"/>
    <p:sldId id="270" r:id="rId11"/>
    <p:sldId id="271" r:id="rId12"/>
    <p:sldId id="261" r:id="rId13"/>
  </p:sldIdLst>
  <p:sldSz cx="12192000" cy="6858000"/>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FC01AE3-8591-4941-A120-93F2489808AF}" v="2" dt="2024-01-11T16:10:25.51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565" autoAdjust="0"/>
    <p:restoredTop sz="86469" autoAdjust="0"/>
  </p:normalViewPr>
  <p:slideViewPr>
    <p:cSldViewPr snapToGrid="0">
      <p:cViewPr varScale="1">
        <p:scale>
          <a:sx n="75" d="100"/>
          <a:sy n="75" d="100"/>
        </p:scale>
        <p:origin x="77" y="125"/>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snapToGrid="0">
      <p:cViewPr varScale="1">
        <p:scale>
          <a:sx n="86" d="100"/>
          <a:sy n="86" d="100"/>
        </p:scale>
        <p:origin x="2088" y="53"/>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vl1pPr>
          </a:lstStyle>
          <a:p>
            <a:fld id="{04B626EA-C200-4B57-8749-DABAAAF9D47A}" type="datetimeFigureOut">
              <a:rPr lang="en-US" smtClean="0"/>
              <a:t>1/11/2024</a:t>
            </a:fld>
            <a:endParaRPr lang="en-US"/>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155638F4-8FEF-4047-88BA-64F2E6DAFFF5}" type="slidenum">
              <a:rPr lang="en-US" smtClean="0"/>
              <a:t>‹#›</a:t>
            </a:fld>
            <a:endParaRPr lang="en-US"/>
          </a:p>
        </p:txBody>
      </p:sp>
    </p:spTree>
    <p:extLst>
      <p:ext uri="{BB962C8B-B14F-4D97-AF65-F5344CB8AC3E}">
        <p14:creationId xmlns:p14="http://schemas.microsoft.com/office/powerpoint/2010/main" val="9306199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55638F4-8FEF-4047-88BA-64F2E6DAFFF5}" type="slidenum">
              <a:rPr lang="en-US" smtClean="0"/>
              <a:t>1</a:t>
            </a:fld>
            <a:endParaRPr lang="en-US"/>
          </a:p>
        </p:txBody>
      </p:sp>
    </p:spTree>
    <p:extLst>
      <p:ext uri="{BB962C8B-B14F-4D97-AF65-F5344CB8AC3E}">
        <p14:creationId xmlns:p14="http://schemas.microsoft.com/office/powerpoint/2010/main" val="11446165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55638F4-8FEF-4047-88BA-64F2E6DAFFF5}" type="slidenum">
              <a:rPr lang="en-US" smtClean="0"/>
              <a:t>10</a:t>
            </a:fld>
            <a:endParaRPr lang="en-US"/>
          </a:p>
        </p:txBody>
      </p:sp>
    </p:spTree>
    <p:extLst>
      <p:ext uri="{BB962C8B-B14F-4D97-AF65-F5344CB8AC3E}">
        <p14:creationId xmlns:p14="http://schemas.microsoft.com/office/powerpoint/2010/main" val="32393229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55638F4-8FEF-4047-88BA-64F2E6DAFFF5}" type="slidenum">
              <a:rPr lang="en-US" smtClean="0"/>
              <a:t>11</a:t>
            </a:fld>
            <a:endParaRPr lang="en-US"/>
          </a:p>
        </p:txBody>
      </p:sp>
    </p:spTree>
    <p:extLst>
      <p:ext uri="{BB962C8B-B14F-4D97-AF65-F5344CB8AC3E}">
        <p14:creationId xmlns:p14="http://schemas.microsoft.com/office/powerpoint/2010/main" val="21634182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55638F4-8FEF-4047-88BA-64F2E6DAFFF5}" type="slidenum">
              <a:rPr lang="en-US" smtClean="0"/>
              <a:t>12</a:t>
            </a:fld>
            <a:endParaRPr lang="en-US"/>
          </a:p>
        </p:txBody>
      </p:sp>
    </p:spTree>
    <p:extLst>
      <p:ext uri="{BB962C8B-B14F-4D97-AF65-F5344CB8AC3E}">
        <p14:creationId xmlns:p14="http://schemas.microsoft.com/office/powerpoint/2010/main" val="12389706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55638F4-8FEF-4047-88BA-64F2E6DAFFF5}" type="slidenum">
              <a:rPr lang="en-US" smtClean="0"/>
              <a:t>2</a:t>
            </a:fld>
            <a:endParaRPr lang="en-US"/>
          </a:p>
        </p:txBody>
      </p:sp>
    </p:spTree>
    <p:extLst>
      <p:ext uri="{BB962C8B-B14F-4D97-AF65-F5344CB8AC3E}">
        <p14:creationId xmlns:p14="http://schemas.microsoft.com/office/powerpoint/2010/main" val="12112082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55638F4-8FEF-4047-88BA-64F2E6DAFFF5}" type="slidenum">
              <a:rPr lang="en-US" smtClean="0"/>
              <a:t>3</a:t>
            </a:fld>
            <a:endParaRPr lang="en-US"/>
          </a:p>
        </p:txBody>
      </p:sp>
    </p:spTree>
    <p:extLst>
      <p:ext uri="{BB962C8B-B14F-4D97-AF65-F5344CB8AC3E}">
        <p14:creationId xmlns:p14="http://schemas.microsoft.com/office/powerpoint/2010/main" val="11390091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55638F4-8FEF-4047-88BA-64F2E6DAFFF5}" type="slidenum">
              <a:rPr lang="en-US" smtClean="0"/>
              <a:t>4</a:t>
            </a:fld>
            <a:endParaRPr lang="en-US"/>
          </a:p>
        </p:txBody>
      </p:sp>
    </p:spTree>
    <p:extLst>
      <p:ext uri="{BB962C8B-B14F-4D97-AF65-F5344CB8AC3E}">
        <p14:creationId xmlns:p14="http://schemas.microsoft.com/office/powerpoint/2010/main" val="23093914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55638F4-8FEF-4047-88BA-64F2E6DAFFF5}" type="slidenum">
              <a:rPr lang="en-US" smtClean="0"/>
              <a:t>5</a:t>
            </a:fld>
            <a:endParaRPr lang="en-US"/>
          </a:p>
        </p:txBody>
      </p:sp>
    </p:spTree>
    <p:extLst>
      <p:ext uri="{BB962C8B-B14F-4D97-AF65-F5344CB8AC3E}">
        <p14:creationId xmlns:p14="http://schemas.microsoft.com/office/powerpoint/2010/main" val="6077604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55638F4-8FEF-4047-88BA-64F2E6DAFFF5}" type="slidenum">
              <a:rPr lang="en-US" smtClean="0"/>
              <a:t>6</a:t>
            </a:fld>
            <a:endParaRPr lang="en-US"/>
          </a:p>
        </p:txBody>
      </p:sp>
    </p:spTree>
    <p:extLst>
      <p:ext uri="{BB962C8B-B14F-4D97-AF65-F5344CB8AC3E}">
        <p14:creationId xmlns:p14="http://schemas.microsoft.com/office/powerpoint/2010/main" val="36181271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55638F4-8FEF-4047-88BA-64F2E6DAFFF5}" type="slidenum">
              <a:rPr lang="en-US" smtClean="0"/>
              <a:t>7</a:t>
            </a:fld>
            <a:endParaRPr lang="en-US"/>
          </a:p>
        </p:txBody>
      </p:sp>
    </p:spTree>
    <p:extLst>
      <p:ext uri="{BB962C8B-B14F-4D97-AF65-F5344CB8AC3E}">
        <p14:creationId xmlns:p14="http://schemas.microsoft.com/office/powerpoint/2010/main" val="17512930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55638F4-8FEF-4047-88BA-64F2E6DAFFF5}" type="slidenum">
              <a:rPr lang="en-US" smtClean="0"/>
              <a:t>8</a:t>
            </a:fld>
            <a:endParaRPr lang="en-US"/>
          </a:p>
        </p:txBody>
      </p:sp>
    </p:spTree>
    <p:extLst>
      <p:ext uri="{BB962C8B-B14F-4D97-AF65-F5344CB8AC3E}">
        <p14:creationId xmlns:p14="http://schemas.microsoft.com/office/powerpoint/2010/main" val="16960466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155638F4-8FEF-4047-88BA-64F2E6DAFFF5}" type="slidenum">
              <a:rPr lang="en-US" smtClean="0"/>
              <a:t>9</a:t>
            </a:fld>
            <a:endParaRPr lang="en-US"/>
          </a:p>
        </p:txBody>
      </p:sp>
    </p:spTree>
    <p:extLst>
      <p:ext uri="{BB962C8B-B14F-4D97-AF65-F5344CB8AC3E}">
        <p14:creationId xmlns:p14="http://schemas.microsoft.com/office/powerpoint/2010/main" val="27658750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90D31C-F295-B765-BA24-4C55E48C218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0F06359-2901-58C5-B556-43B30EB174E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E1C4DC1-CA60-D426-A058-37114CFBEB64}"/>
              </a:ext>
            </a:extLst>
          </p:cNvPr>
          <p:cNvSpPr>
            <a:spLocks noGrp="1"/>
          </p:cNvSpPr>
          <p:nvPr>
            <p:ph type="dt" sz="half" idx="10"/>
          </p:nvPr>
        </p:nvSpPr>
        <p:spPr/>
        <p:txBody>
          <a:bodyPr/>
          <a:lstStyle/>
          <a:p>
            <a:fld id="{5586B75A-687E-405C-8A0B-8D00578BA2C3}" type="datetimeFigureOut">
              <a:rPr lang="en-US" smtClean="0"/>
              <a:pPr/>
              <a:t>1/11/2024</a:t>
            </a:fld>
            <a:endParaRPr lang="en-US" dirty="0"/>
          </a:p>
        </p:txBody>
      </p:sp>
      <p:sp>
        <p:nvSpPr>
          <p:cNvPr id="5" name="Footer Placeholder 4">
            <a:extLst>
              <a:ext uri="{FF2B5EF4-FFF2-40B4-BE49-F238E27FC236}">
                <a16:creationId xmlns:a16="http://schemas.microsoft.com/office/drawing/2014/main" id="{561A3AC3-0B51-11AC-9BA5-0FF64CEE712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F00E23E-CFFB-4983-F903-AF32CAA588CD}"/>
              </a:ext>
            </a:extLst>
          </p:cNvPr>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5442593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C407D3-62F4-9627-2FAF-2E8478672C1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C684DAC-3E1D-C3AC-D20E-7E5F1354FC6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42470B-F3D9-62AD-84D8-280E1D4EB779}"/>
              </a:ext>
            </a:extLst>
          </p:cNvPr>
          <p:cNvSpPr>
            <a:spLocks noGrp="1"/>
          </p:cNvSpPr>
          <p:nvPr>
            <p:ph type="dt" sz="half" idx="10"/>
          </p:nvPr>
        </p:nvSpPr>
        <p:spPr/>
        <p:txBody>
          <a:bodyPr/>
          <a:lstStyle/>
          <a:p>
            <a:fld id="{5586B75A-687E-405C-8A0B-8D00578BA2C3}" type="datetimeFigureOut">
              <a:rPr lang="en-US" smtClean="0"/>
              <a:pPr/>
              <a:t>1/11/2024</a:t>
            </a:fld>
            <a:endParaRPr lang="en-US" dirty="0"/>
          </a:p>
        </p:txBody>
      </p:sp>
      <p:sp>
        <p:nvSpPr>
          <p:cNvPr id="5" name="Footer Placeholder 4">
            <a:extLst>
              <a:ext uri="{FF2B5EF4-FFF2-40B4-BE49-F238E27FC236}">
                <a16:creationId xmlns:a16="http://schemas.microsoft.com/office/drawing/2014/main" id="{DD9C0E1F-78D2-5674-4401-1F736AB88B2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29D489C-6D02-D27D-4B0F-1BBEBF42FA26}"/>
              </a:ext>
            </a:extLst>
          </p:cNvPr>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42379652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FD0B24C-7F54-4015-CED3-027EB3A5895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902605B-53BD-BE8B-4D39-71B1BD92D0C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0161AC-8FF0-A339-9532-99360C55A729}"/>
              </a:ext>
            </a:extLst>
          </p:cNvPr>
          <p:cNvSpPr>
            <a:spLocks noGrp="1"/>
          </p:cNvSpPr>
          <p:nvPr>
            <p:ph type="dt" sz="half" idx="10"/>
          </p:nvPr>
        </p:nvSpPr>
        <p:spPr/>
        <p:txBody>
          <a:bodyPr/>
          <a:lstStyle/>
          <a:p>
            <a:fld id="{5586B75A-687E-405C-8A0B-8D00578BA2C3}" type="datetimeFigureOut">
              <a:rPr lang="en-US" smtClean="0"/>
              <a:pPr/>
              <a:t>1/11/2024</a:t>
            </a:fld>
            <a:endParaRPr lang="en-US" dirty="0"/>
          </a:p>
        </p:txBody>
      </p:sp>
      <p:sp>
        <p:nvSpPr>
          <p:cNvPr id="5" name="Footer Placeholder 4">
            <a:extLst>
              <a:ext uri="{FF2B5EF4-FFF2-40B4-BE49-F238E27FC236}">
                <a16:creationId xmlns:a16="http://schemas.microsoft.com/office/drawing/2014/main" id="{F93316DD-B773-AE17-F609-7BDED1808BF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3C34EFF-767A-F871-32AF-AC6E6B3B5085}"/>
              </a:ext>
            </a:extLst>
          </p:cNvPr>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4798004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642D95-1F76-E4DE-20C7-7C39B378637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EC54AE3-9E22-3D3C-8134-66E86D4265E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82D9D9-A5AF-AB01-5093-BD0A50B7A01C}"/>
              </a:ext>
            </a:extLst>
          </p:cNvPr>
          <p:cNvSpPr>
            <a:spLocks noGrp="1"/>
          </p:cNvSpPr>
          <p:nvPr>
            <p:ph type="dt" sz="half" idx="10"/>
          </p:nvPr>
        </p:nvSpPr>
        <p:spPr/>
        <p:txBody>
          <a:bodyPr/>
          <a:lstStyle/>
          <a:p>
            <a:fld id="{5586B75A-687E-405C-8A0B-8D00578BA2C3}" type="datetimeFigureOut">
              <a:rPr lang="en-US" smtClean="0"/>
              <a:pPr/>
              <a:t>1/11/2024</a:t>
            </a:fld>
            <a:endParaRPr lang="en-US" dirty="0"/>
          </a:p>
        </p:txBody>
      </p:sp>
      <p:sp>
        <p:nvSpPr>
          <p:cNvPr id="5" name="Footer Placeholder 4">
            <a:extLst>
              <a:ext uri="{FF2B5EF4-FFF2-40B4-BE49-F238E27FC236}">
                <a16:creationId xmlns:a16="http://schemas.microsoft.com/office/drawing/2014/main" id="{65146498-54D2-5BA1-C5AC-C41C134C162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5FA8B9C-4437-B6BE-A5ED-667A7F047D1C}"/>
              </a:ext>
            </a:extLst>
          </p:cNvPr>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9203431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F8A963-E091-7A13-C709-FAA31735FF8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914E541-597D-9BE9-1AAD-D13E3EE6E2E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8B6D70D-AC0E-45FE-D45A-02DC3CB5E093}"/>
              </a:ext>
            </a:extLst>
          </p:cNvPr>
          <p:cNvSpPr>
            <a:spLocks noGrp="1"/>
          </p:cNvSpPr>
          <p:nvPr>
            <p:ph type="dt" sz="half" idx="10"/>
          </p:nvPr>
        </p:nvSpPr>
        <p:spPr/>
        <p:txBody>
          <a:bodyPr/>
          <a:lstStyle/>
          <a:p>
            <a:fld id="{5586B75A-687E-405C-8A0B-8D00578BA2C3}" type="datetimeFigureOut">
              <a:rPr lang="en-US" smtClean="0"/>
              <a:pPr/>
              <a:t>1/11/2024</a:t>
            </a:fld>
            <a:endParaRPr lang="en-US" dirty="0"/>
          </a:p>
        </p:txBody>
      </p:sp>
      <p:sp>
        <p:nvSpPr>
          <p:cNvPr id="5" name="Footer Placeholder 4">
            <a:extLst>
              <a:ext uri="{FF2B5EF4-FFF2-40B4-BE49-F238E27FC236}">
                <a16:creationId xmlns:a16="http://schemas.microsoft.com/office/drawing/2014/main" id="{24932C40-9F40-9D4A-9AD2-6D5AA30A201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F40CE0E-4E46-72DC-EDE3-1F7A04B04DC4}"/>
              </a:ext>
            </a:extLst>
          </p:cNvPr>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41819248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7315F5-A4AC-AABF-852C-CB9A278E8D2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8B316E8-088F-F243-463C-9B6CE01229C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2F1F012-AB92-D21E-B93B-D881382993F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ECF0912-3138-2293-983C-F64AA304E49F}"/>
              </a:ext>
            </a:extLst>
          </p:cNvPr>
          <p:cNvSpPr>
            <a:spLocks noGrp="1"/>
          </p:cNvSpPr>
          <p:nvPr>
            <p:ph type="dt" sz="half" idx="10"/>
          </p:nvPr>
        </p:nvSpPr>
        <p:spPr/>
        <p:txBody>
          <a:bodyPr/>
          <a:lstStyle/>
          <a:p>
            <a:fld id="{5586B75A-687E-405C-8A0B-8D00578BA2C3}" type="datetimeFigureOut">
              <a:rPr lang="en-US" smtClean="0"/>
              <a:pPr/>
              <a:t>1/11/2024</a:t>
            </a:fld>
            <a:endParaRPr lang="en-US" dirty="0"/>
          </a:p>
        </p:txBody>
      </p:sp>
      <p:sp>
        <p:nvSpPr>
          <p:cNvPr id="6" name="Footer Placeholder 5">
            <a:extLst>
              <a:ext uri="{FF2B5EF4-FFF2-40B4-BE49-F238E27FC236}">
                <a16:creationId xmlns:a16="http://schemas.microsoft.com/office/drawing/2014/main" id="{9C36BF62-61B5-2E59-57FC-4A32A5217F5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959B3C6-B4BD-8C4D-812B-9E510119D6A9}"/>
              </a:ext>
            </a:extLst>
          </p:cNvPr>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42324268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B21665-6900-B09A-91B0-EB8E18DE7B6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16099BD-B6D1-1BE8-CFDD-7B6BF46ED91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CC42C42-15F7-A48A-56A1-0CAD2B6B5E4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B07030E-C850-BA82-CA0A-33F305527AC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7D49A0C-8735-3A93-F69E-D046E57C575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97EDA1A-F4D9-A17B-7C71-66181A255A62}"/>
              </a:ext>
            </a:extLst>
          </p:cNvPr>
          <p:cNvSpPr>
            <a:spLocks noGrp="1"/>
          </p:cNvSpPr>
          <p:nvPr>
            <p:ph type="dt" sz="half" idx="10"/>
          </p:nvPr>
        </p:nvSpPr>
        <p:spPr/>
        <p:txBody>
          <a:bodyPr/>
          <a:lstStyle/>
          <a:p>
            <a:fld id="{5586B75A-687E-405C-8A0B-8D00578BA2C3}" type="datetimeFigureOut">
              <a:rPr lang="en-US" smtClean="0"/>
              <a:pPr/>
              <a:t>1/11/2024</a:t>
            </a:fld>
            <a:endParaRPr lang="en-US" dirty="0"/>
          </a:p>
        </p:txBody>
      </p:sp>
      <p:sp>
        <p:nvSpPr>
          <p:cNvPr id="8" name="Footer Placeholder 7">
            <a:extLst>
              <a:ext uri="{FF2B5EF4-FFF2-40B4-BE49-F238E27FC236}">
                <a16:creationId xmlns:a16="http://schemas.microsoft.com/office/drawing/2014/main" id="{34691010-92DF-CF3D-5F65-EE6ACBB939C6}"/>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D11CB3EF-517F-EBA5-7170-E0AF2802A73B}"/>
              </a:ext>
            </a:extLst>
          </p:cNvPr>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677365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FA08B9-430F-3FE2-CEED-17904105042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03EA30B-2458-E5C0-881E-ED752088CAAC}"/>
              </a:ext>
            </a:extLst>
          </p:cNvPr>
          <p:cNvSpPr>
            <a:spLocks noGrp="1"/>
          </p:cNvSpPr>
          <p:nvPr>
            <p:ph type="dt" sz="half" idx="10"/>
          </p:nvPr>
        </p:nvSpPr>
        <p:spPr/>
        <p:txBody>
          <a:bodyPr/>
          <a:lstStyle/>
          <a:p>
            <a:fld id="{5586B75A-687E-405C-8A0B-8D00578BA2C3}" type="datetimeFigureOut">
              <a:rPr lang="en-US" smtClean="0"/>
              <a:pPr/>
              <a:t>1/11/2024</a:t>
            </a:fld>
            <a:endParaRPr lang="en-US" dirty="0"/>
          </a:p>
        </p:txBody>
      </p:sp>
      <p:sp>
        <p:nvSpPr>
          <p:cNvPr id="4" name="Footer Placeholder 3">
            <a:extLst>
              <a:ext uri="{FF2B5EF4-FFF2-40B4-BE49-F238E27FC236}">
                <a16:creationId xmlns:a16="http://schemas.microsoft.com/office/drawing/2014/main" id="{42AAF4EA-09E9-8FC0-30EB-110D09C9EB2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4623DAB9-6752-0FE1-CC97-94209EB90387}"/>
              </a:ext>
            </a:extLst>
          </p:cNvPr>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2390761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41857DC-2F11-2EE8-DEEA-50C746359B3C}"/>
              </a:ext>
            </a:extLst>
          </p:cNvPr>
          <p:cNvSpPr>
            <a:spLocks noGrp="1"/>
          </p:cNvSpPr>
          <p:nvPr>
            <p:ph type="dt" sz="half" idx="10"/>
          </p:nvPr>
        </p:nvSpPr>
        <p:spPr/>
        <p:txBody>
          <a:bodyPr/>
          <a:lstStyle/>
          <a:p>
            <a:fld id="{5586B75A-687E-405C-8A0B-8D00578BA2C3}" type="datetimeFigureOut">
              <a:rPr lang="en-US" smtClean="0"/>
              <a:pPr/>
              <a:t>1/11/2024</a:t>
            </a:fld>
            <a:endParaRPr lang="en-US" dirty="0"/>
          </a:p>
        </p:txBody>
      </p:sp>
      <p:sp>
        <p:nvSpPr>
          <p:cNvPr id="3" name="Footer Placeholder 2">
            <a:extLst>
              <a:ext uri="{FF2B5EF4-FFF2-40B4-BE49-F238E27FC236}">
                <a16:creationId xmlns:a16="http://schemas.microsoft.com/office/drawing/2014/main" id="{6AB4207B-B918-094D-0B03-38F2F166E419}"/>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C28FDBD5-AAEE-F94F-B926-3113F80934AF}"/>
              </a:ext>
            </a:extLst>
          </p:cNvPr>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2926252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E9D479-5782-A9EA-4793-716C2C5940A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16DDE16-FEF3-E610-53B7-30D3050D879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AFF9721-8046-3966-6ED5-78CF99E8DC2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1D3F333-EC85-0AAC-9654-7934DC504F21}"/>
              </a:ext>
            </a:extLst>
          </p:cNvPr>
          <p:cNvSpPr>
            <a:spLocks noGrp="1"/>
          </p:cNvSpPr>
          <p:nvPr>
            <p:ph type="dt" sz="half" idx="10"/>
          </p:nvPr>
        </p:nvSpPr>
        <p:spPr/>
        <p:txBody>
          <a:bodyPr/>
          <a:lstStyle/>
          <a:p>
            <a:fld id="{5586B75A-687E-405C-8A0B-8D00578BA2C3}" type="datetimeFigureOut">
              <a:rPr lang="en-US" smtClean="0"/>
              <a:pPr/>
              <a:t>1/11/2024</a:t>
            </a:fld>
            <a:endParaRPr lang="en-US" dirty="0"/>
          </a:p>
        </p:txBody>
      </p:sp>
      <p:sp>
        <p:nvSpPr>
          <p:cNvPr id="6" name="Footer Placeholder 5">
            <a:extLst>
              <a:ext uri="{FF2B5EF4-FFF2-40B4-BE49-F238E27FC236}">
                <a16:creationId xmlns:a16="http://schemas.microsoft.com/office/drawing/2014/main" id="{D6D07D49-39AD-66C9-16B7-BF3DF0770D6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D44D7A1-6FBD-B605-B461-D9D9797F85FC}"/>
              </a:ext>
            </a:extLst>
          </p:cNvPr>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8796660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9C3CD2-B4C9-C01D-B913-B3580C305D9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8DC5B02-6E4C-767B-24B2-9698549B384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1DDF1F3-14AD-9563-B6BC-4DD2255083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4DB25E4-D615-7860-A20B-D42D01A91F05}"/>
              </a:ext>
            </a:extLst>
          </p:cNvPr>
          <p:cNvSpPr>
            <a:spLocks noGrp="1"/>
          </p:cNvSpPr>
          <p:nvPr>
            <p:ph type="dt" sz="half" idx="10"/>
          </p:nvPr>
        </p:nvSpPr>
        <p:spPr/>
        <p:txBody>
          <a:bodyPr/>
          <a:lstStyle/>
          <a:p>
            <a:fld id="{5586B75A-687E-405C-8A0B-8D00578BA2C3}" type="datetimeFigureOut">
              <a:rPr lang="en-US" smtClean="0"/>
              <a:pPr/>
              <a:t>1/11/2024</a:t>
            </a:fld>
            <a:endParaRPr lang="en-US" dirty="0"/>
          </a:p>
        </p:txBody>
      </p:sp>
      <p:sp>
        <p:nvSpPr>
          <p:cNvPr id="6" name="Footer Placeholder 5">
            <a:extLst>
              <a:ext uri="{FF2B5EF4-FFF2-40B4-BE49-F238E27FC236}">
                <a16:creationId xmlns:a16="http://schemas.microsoft.com/office/drawing/2014/main" id="{5222C4F4-2138-276C-4251-12108A0D9332}"/>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D6B02CD-6A82-1EFC-AE4E-DDE0466C5CEA}"/>
              </a:ext>
            </a:extLst>
          </p:cNvPr>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6121110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7F292F2-FCEA-905A-4951-3D3622D3F81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AC51349-1D4D-E413-4190-2E9A206CBE5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51F35F-4EFF-97E0-C482-86AC53FFFC2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86B75A-687E-405C-8A0B-8D00578BA2C3}" type="datetimeFigureOut">
              <a:rPr lang="en-US" smtClean="0"/>
              <a:pPr/>
              <a:t>1/11/2024</a:t>
            </a:fld>
            <a:endParaRPr lang="en-US" dirty="0"/>
          </a:p>
        </p:txBody>
      </p:sp>
      <p:sp>
        <p:nvSpPr>
          <p:cNvPr id="5" name="Footer Placeholder 4">
            <a:extLst>
              <a:ext uri="{FF2B5EF4-FFF2-40B4-BE49-F238E27FC236}">
                <a16:creationId xmlns:a16="http://schemas.microsoft.com/office/drawing/2014/main" id="{B49857FA-035D-C0F8-D5D3-A971AED1752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B73C3275-DC69-CE7D-4B6A-AFA501D1799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478235725"/>
      </p:ext>
    </p:extLst>
  </p:cSld>
  <p:clrMap bg1="lt1" tx1="dk1" bg2="lt2" tx2="dk2" accent1="accent1" accent2="accent2" accent3="accent3" accent4="accent4" accent5="accent5" accent6="accent6" hlink="hlink" folHlink="folHlink"/>
  <p:sldLayoutIdLst>
    <p:sldLayoutId id="2147483871" r:id="rId1"/>
    <p:sldLayoutId id="2147483872" r:id="rId2"/>
    <p:sldLayoutId id="2147483873" r:id="rId3"/>
    <p:sldLayoutId id="2147483874" r:id="rId4"/>
    <p:sldLayoutId id="2147483875" r:id="rId5"/>
    <p:sldLayoutId id="2147483876" r:id="rId6"/>
    <p:sldLayoutId id="2147483877" r:id="rId7"/>
    <p:sldLayoutId id="2147483878" r:id="rId8"/>
    <p:sldLayoutId id="2147483879" r:id="rId9"/>
    <p:sldLayoutId id="2147483880" r:id="rId10"/>
    <p:sldLayoutId id="2147483881"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3.jp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hyperlink" Target="https://www.gameblast.com.br/2020/11/analise-cobra-kai-the-karate-kid-saga-continues.html" TargetMode="External"/><Relationship Id="rId5" Type="http://schemas.openxmlformats.org/officeDocument/2006/relationships/hyperlink" Target="https://creativecommons.org/licenses/by-sa/3.0/" TargetMode="External"/><Relationship Id="rId4" Type="http://schemas.openxmlformats.org/officeDocument/2006/relationships/hyperlink" Target="https://www.mariowiki.com/Super_Bowser"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5.jp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hyperlink" Target="https://www.ethicalleadership.org/gracious-space-toolkit.html" TargetMode="External"/><Relationship Id="rId5" Type="http://schemas.openxmlformats.org/officeDocument/2006/relationships/hyperlink" Target="https://youtu.be/ImQWIiLAUnA" TargetMode="External"/><Relationship Id="rId4" Type="http://schemas.openxmlformats.org/officeDocument/2006/relationships/hyperlink" Target="https://www.linkedin.com/learning/staying-positive-in-the-face-of-negativity/how-to-stay-positive-by-keeping-perspective?u=57078337"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3.sv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5.svg"/></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hyperlink" Target="https://www.goodreads.com/book/show/1164658.Gracious_Space"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hyperlink" Target="https://geobrava.wordpress.com/page/5/"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8.jpg"/><Relationship Id="rId4" Type="http://schemas.openxmlformats.org/officeDocument/2006/relationships/hyperlink" Target="https://creativecommons.org/licenses/by-sa/3.0/"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stateofwa-my.sharepoint.com/personal/vanessa_palomino_ofm_wa_gov/Documents/Documents/ME%20HR/HR/Jorahi%20Window.%20Sample.docx?web=1" TargetMode="External"/><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hyperlink" Target="https://www.ethicalleadership.org/uploads/2/6/2/6/26265761/3.8_johari_window_and_application.pdf" TargetMode="External"/><Relationship Id="rId5" Type="http://schemas.openxmlformats.org/officeDocument/2006/relationships/hyperlink" Target="https://stateofwa-my.sharepoint.com/:w:/r/personal/vanessa_palomino_ofm_wa_gov/Documents/Documents/ME%20HR/HR/Jorahi%20Window.docx?d=w2e906cd1f3fa4ecd9955f7d3287304e0&amp;csf=1&amp;web=1&amp;e=A3nuLo" TargetMode="Externa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hyperlink" Target="https://www.ethicalleadership.org/uploads/2/6/2/6/26265761/3.7_invite_the_stranger_exercise_and_worksheet.pdf"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hyperlink" Target="https://www.pexels.com/photo/afternoon-friends-friendship-happiness-994208/" TargetMode="External"/><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hyperlink" Target="https://www.fearlessculture.design/blog-posts/the-johari-window"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0D49BF8-0650-4DAB-E0B7-4CDE4EBBD1E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 y="-175159"/>
            <a:ext cx="12191999" cy="8138161"/>
          </a:xfrm>
          <a:prstGeom prst="rect">
            <a:avLst/>
          </a:prstGeom>
        </p:spPr>
      </p:pic>
      <p:sp>
        <p:nvSpPr>
          <p:cNvPr id="2" name="Title 1">
            <a:extLst>
              <a:ext uri="{FF2B5EF4-FFF2-40B4-BE49-F238E27FC236}">
                <a16:creationId xmlns:a16="http://schemas.microsoft.com/office/drawing/2014/main" id="{BCDA055B-38BE-4441-BB6D-9F4C4E98E7D7}"/>
              </a:ext>
            </a:extLst>
          </p:cNvPr>
          <p:cNvSpPr>
            <a:spLocks noGrp="1"/>
          </p:cNvSpPr>
          <p:nvPr>
            <p:ph type="ctrTitle"/>
          </p:nvPr>
        </p:nvSpPr>
        <p:spPr>
          <a:xfrm>
            <a:off x="5020572" y="3429000"/>
            <a:ext cx="6962880" cy="2241541"/>
          </a:xfrm>
        </p:spPr>
        <p:txBody>
          <a:bodyPr>
            <a:normAutofit fontScale="90000"/>
          </a:bodyPr>
          <a:lstStyle/>
          <a:p>
            <a:pPr algn="l"/>
            <a:r>
              <a:rPr lang="en-US" sz="4100" dirty="0">
                <a:solidFill>
                  <a:schemeClr val="bg1"/>
                </a:solidFill>
              </a:rPr>
              <a:t>Fostering Grace In The Workplace</a:t>
            </a:r>
            <a:br>
              <a:rPr lang="en-US" sz="4100" dirty="0">
                <a:solidFill>
                  <a:schemeClr val="bg1"/>
                </a:solidFill>
              </a:rPr>
            </a:br>
            <a:r>
              <a:rPr lang="en-US" sz="2200" dirty="0">
                <a:solidFill>
                  <a:schemeClr val="bg1"/>
                </a:solidFill>
              </a:rPr>
              <a:t>Results Washington</a:t>
            </a:r>
            <a:br>
              <a:rPr lang="en-US" sz="4100" dirty="0">
                <a:solidFill>
                  <a:schemeClr val="bg1"/>
                </a:solidFill>
              </a:rPr>
            </a:br>
            <a:r>
              <a:rPr lang="en-US" sz="2000" dirty="0">
                <a:solidFill>
                  <a:schemeClr val="bg1"/>
                </a:solidFill>
              </a:rPr>
              <a:t>Continuous Improvement Community of Practice</a:t>
            </a:r>
            <a:br>
              <a:rPr lang="en-US" sz="2000" dirty="0">
                <a:solidFill>
                  <a:schemeClr val="bg1"/>
                </a:solidFill>
              </a:rPr>
            </a:br>
            <a:br>
              <a:rPr lang="en-US" sz="2000" dirty="0">
                <a:solidFill>
                  <a:schemeClr val="bg1"/>
                </a:solidFill>
              </a:rPr>
            </a:br>
            <a:r>
              <a:rPr lang="en-US" sz="2000" dirty="0">
                <a:solidFill>
                  <a:schemeClr val="bg1"/>
                </a:solidFill>
              </a:rPr>
              <a:t>Vanessa Palomino</a:t>
            </a:r>
            <a:br>
              <a:rPr lang="en-US" sz="2000" dirty="0">
                <a:solidFill>
                  <a:schemeClr val="bg1"/>
                </a:solidFill>
              </a:rPr>
            </a:br>
            <a:r>
              <a:rPr lang="en-US" sz="2000" dirty="0">
                <a:solidFill>
                  <a:schemeClr val="bg1"/>
                </a:solidFill>
              </a:rPr>
              <a:t>January 2024</a:t>
            </a:r>
          </a:p>
        </p:txBody>
      </p:sp>
    </p:spTree>
    <p:extLst>
      <p:ext uri="{BB962C8B-B14F-4D97-AF65-F5344CB8AC3E}">
        <p14:creationId xmlns:p14="http://schemas.microsoft.com/office/powerpoint/2010/main" val="1764271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3" name="Rectangle 62">
            <a:extLst>
              <a:ext uri="{FF2B5EF4-FFF2-40B4-BE49-F238E27FC236}">
                <a16:creationId xmlns:a16="http://schemas.microsoft.com/office/drawing/2014/main" id="{E5534276-4E2A-33F9-AF34-43E8D40579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6"/>
            <a:ext cx="7864367" cy="6869579"/>
          </a:xfrm>
          <a:prstGeom prst="rect">
            <a:avLst/>
          </a:prstGeom>
          <a:gradFill>
            <a:gsLst>
              <a:gs pos="7000">
                <a:schemeClr val="accent2"/>
              </a:gs>
              <a:gs pos="100000">
                <a:schemeClr val="accent5"/>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7A7AA9FE-F7E4-69F1-CEF1-279113174F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321332" y="887890"/>
            <a:ext cx="6543039" cy="5981696"/>
          </a:xfrm>
          <a:prstGeom prst="rect">
            <a:avLst/>
          </a:prstGeom>
          <a:gradFill flip="none" rotWithShape="1">
            <a:gsLst>
              <a:gs pos="0">
                <a:schemeClr val="accent5">
                  <a:lumMod val="75000"/>
                </a:schemeClr>
              </a:gs>
              <a:gs pos="60000">
                <a:schemeClr val="accent5">
                  <a:lumMod val="60000"/>
                  <a:lumOff val="40000"/>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67" name="Rectangle 66">
            <a:extLst>
              <a:ext uri="{FF2B5EF4-FFF2-40B4-BE49-F238E27FC236}">
                <a16:creationId xmlns:a16="http://schemas.microsoft.com/office/drawing/2014/main" id="{27E68621-F94B-2402-4087-4403680E72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5274"/>
            <a:ext cx="7858550" cy="6869586"/>
          </a:xfrm>
          <a:prstGeom prst="rect">
            <a:avLst/>
          </a:prstGeom>
          <a:gradFill flip="none" rotWithShape="1">
            <a:gsLst>
              <a:gs pos="3000">
                <a:schemeClr val="accent2">
                  <a:alpha val="66000"/>
                </a:schemeClr>
              </a:gs>
              <a:gs pos="42000">
                <a:schemeClr val="accent2">
                  <a:alpha val="0"/>
                </a:schemeClr>
              </a:gs>
            </a:gsLst>
            <a:lin ang="4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6C737E60-A7B7-0CDD-FD41-BE20F2C8B7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382425" y="393462"/>
            <a:ext cx="6869583" cy="6082665"/>
          </a:xfrm>
          <a:prstGeom prst="rect">
            <a:avLst/>
          </a:prstGeom>
          <a:gradFill>
            <a:gsLst>
              <a:gs pos="0">
                <a:schemeClr val="accent5">
                  <a:alpha val="86000"/>
                </a:schemeClr>
              </a:gs>
              <a:gs pos="36000">
                <a:schemeClr val="accent5">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C2F25BA-40CE-7762-AE59-7D605A28CBDD}"/>
              </a:ext>
            </a:extLst>
          </p:cNvPr>
          <p:cNvSpPr>
            <a:spLocks noGrp="1"/>
          </p:cNvSpPr>
          <p:nvPr>
            <p:ph type="ctrTitle"/>
          </p:nvPr>
        </p:nvSpPr>
        <p:spPr>
          <a:xfrm>
            <a:off x="838200" y="1536180"/>
            <a:ext cx="5257800" cy="2582814"/>
          </a:xfrm>
        </p:spPr>
        <p:txBody>
          <a:bodyPr anchor="t">
            <a:normAutofit/>
          </a:bodyPr>
          <a:lstStyle/>
          <a:p>
            <a:pPr algn="l"/>
            <a:r>
              <a:rPr lang="en-US" sz="4800" dirty="0">
                <a:solidFill>
                  <a:srgbClr val="FFFFFF"/>
                </a:solidFill>
              </a:rPr>
              <a:t>Let’s take some action and practice </a:t>
            </a:r>
          </a:p>
        </p:txBody>
      </p:sp>
      <p:sp>
        <p:nvSpPr>
          <p:cNvPr id="3" name="Subtitle 2">
            <a:extLst>
              <a:ext uri="{FF2B5EF4-FFF2-40B4-BE49-F238E27FC236}">
                <a16:creationId xmlns:a16="http://schemas.microsoft.com/office/drawing/2014/main" id="{19711E07-6BE2-6FC4-7A69-44BCE37833EE}"/>
              </a:ext>
            </a:extLst>
          </p:cNvPr>
          <p:cNvSpPr>
            <a:spLocks noGrp="1"/>
          </p:cNvSpPr>
          <p:nvPr>
            <p:ph type="subTitle" idx="1"/>
          </p:nvPr>
        </p:nvSpPr>
        <p:spPr>
          <a:xfrm>
            <a:off x="685799" y="2937453"/>
            <a:ext cx="6543040" cy="2582814"/>
          </a:xfrm>
        </p:spPr>
        <p:txBody>
          <a:bodyPr anchor="ctr">
            <a:normAutofit/>
          </a:bodyPr>
          <a:lstStyle/>
          <a:p>
            <a:pPr marL="285750" indent="-285750" algn="l">
              <a:buFont typeface="Arial" panose="020B0604020202020204" pitchFamily="34" charset="0"/>
              <a:buChar char="•"/>
            </a:pPr>
            <a:r>
              <a:rPr lang="en-US" sz="1400" b="1" dirty="0">
                <a:solidFill>
                  <a:srgbClr val="FFFFFF"/>
                </a:solidFill>
              </a:rPr>
              <a:t>Please write in the comments any words that come to mind when you think of yourself and how others may perceive you. This would go in the “Open” window.</a:t>
            </a:r>
          </a:p>
          <a:p>
            <a:pPr marL="285750" indent="-285750" algn="l">
              <a:buFont typeface="Arial" panose="020B0604020202020204" pitchFamily="34" charset="0"/>
              <a:buChar char="•"/>
            </a:pPr>
            <a:endParaRPr lang="en-US" sz="1400" b="1" dirty="0">
              <a:solidFill>
                <a:srgbClr val="FFFFFF"/>
              </a:solidFill>
            </a:endParaRPr>
          </a:p>
          <a:p>
            <a:pPr marL="285750" indent="-285750" algn="l">
              <a:buFont typeface="Arial" panose="020B0604020202020204" pitchFamily="34" charset="0"/>
              <a:buChar char="•"/>
            </a:pPr>
            <a:r>
              <a:rPr lang="en-US" sz="1400" b="1" dirty="0">
                <a:solidFill>
                  <a:srgbClr val="FFFFFF"/>
                </a:solidFill>
              </a:rPr>
              <a:t>Now let’s </a:t>
            </a:r>
            <a:r>
              <a:rPr lang="en-US" sz="1400" b="1" u="sng" dirty="0">
                <a:solidFill>
                  <a:schemeClr val="tx1">
                    <a:lumMod val="95000"/>
                    <a:lumOff val="5000"/>
                  </a:schemeClr>
                </a:solidFill>
              </a:rPr>
              <a:t>pretend </a:t>
            </a:r>
            <a:r>
              <a:rPr lang="en-US" sz="1400" b="1" dirty="0">
                <a:solidFill>
                  <a:srgbClr val="FFFFFF"/>
                </a:solidFill>
              </a:rPr>
              <a:t>we are filling a blank template on the Johari Window with Bowser from Mario World or Cobra Kai’s Jesse (two known bullies). What would their Johari Window look like based on what you know? Are there unknowns about their childhood which led to their evil behavior or feelings?</a:t>
            </a:r>
          </a:p>
        </p:txBody>
      </p:sp>
      <p:pic>
        <p:nvPicPr>
          <p:cNvPr id="9" name="Picture 8" descr="A video game screen with a cartoon character">
            <a:extLst>
              <a:ext uri="{FF2B5EF4-FFF2-40B4-BE49-F238E27FC236}">
                <a16:creationId xmlns:a16="http://schemas.microsoft.com/office/drawing/2014/main" id="{146BF1B0-4A35-FBFA-7CB6-AF0F53F2FDFA}"/>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l="20653" r="23018" b="1"/>
          <a:stretch/>
        </p:blipFill>
        <p:spPr>
          <a:xfrm>
            <a:off x="7858552" y="-7635"/>
            <a:ext cx="4350212" cy="3436622"/>
          </a:xfrm>
          <a:prstGeom prst="rect">
            <a:avLst/>
          </a:prstGeom>
        </p:spPr>
      </p:pic>
      <p:sp>
        <p:nvSpPr>
          <p:cNvPr id="11" name="TextBox 10">
            <a:extLst>
              <a:ext uri="{FF2B5EF4-FFF2-40B4-BE49-F238E27FC236}">
                <a16:creationId xmlns:a16="http://schemas.microsoft.com/office/drawing/2014/main" id="{0C7ACC7A-7165-AF8A-DB2F-AE3AC9B1E642}"/>
              </a:ext>
            </a:extLst>
          </p:cNvPr>
          <p:cNvSpPr txBox="1"/>
          <p:nvPr/>
        </p:nvSpPr>
        <p:spPr>
          <a:xfrm>
            <a:off x="9730155" y="3327073"/>
            <a:ext cx="2478609" cy="107722"/>
          </a:xfrm>
          <a:prstGeom prst="rect">
            <a:avLst/>
          </a:prstGeom>
          <a:noFill/>
        </p:spPr>
        <p:txBody>
          <a:bodyPr wrap="square" rtlCol="0">
            <a:spAutoFit/>
          </a:bodyPr>
          <a:lstStyle/>
          <a:p>
            <a:pPr algn="r">
              <a:spcAft>
                <a:spcPts val="600"/>
              </a:spcAft>
            </a:pPr>
            <a:r>
              <a:rPr lang="en-US" sz="100" dirty="0">
                <a:solidFill>
                  <a:srgbClr val="FFFFFF"/>
                </a:solidFill>
                <a:hlinkClick r:id="rId4" tooltip="https://www.mariowiki.com/Super_Bowser">
                  <a:extLst>
                    <a:ext uri="{A12FA001-AC4F-418D-AE19-62706E023703}">
                      <ahyp:hlinkClr xmlns:ahyp="http://schemas.microsoft.com/office/drawing/2018/hyperlinkcolor" val="tx"/>
                    </a:ext>
                  </a:extLst>
                </a:hlinkClick>
              </a:rPr>
              <a:t>This Photo</a:t>
            </a:r>
            <a:r>
              <a:rPr lang="en-US" sz="100" dirty="0">
                <a:solidFill>
                  <a:srgbClr val="FFFFFF"/>
                </a:solidFill>
              </a:rPr>
              <a:t> by Unknown Author is licensed under </a:t>
            </a:r>
            <a:r>
              <a:rPr lang="en-US" sz="100" dirty="0">
                <a:solidFill>
                  <a:srgbClr val="FFFFFF"/>
                </a:solidFill>
                <a:hlinkClick r:id="rId5" tooltip="https://creativecommons.org/licenses/by-sa/3.0/">
                  <a:extLst>
                    <a:ext uri="{A12FA001-AC4F-418D-AE19-62706E023703}">
                      <ahyp:hlinkClr xmlns:ahyp="http://schemas.microsoft.com/office/drawing/2018/hyperlinkcolor" val="tx"/>
                    </a:ext>
                  </a:extLst>
                </a:hlinkClick>
              </a:rPr>
              <a:t>CC BY-SA</a:t>
            </a:r>
            <a:endParaRPr lang="en-US" sz="100" dirty="0">
              <a:solidFill>
                <a:srgbClr val="FFFFFF"/>
              </a:solidFill>
            </a:endParaRPr>
          </a:p>
        </p:txBody>
      </p:sp>
      <p:sp>
        <p:nvSpPr>
          <p:cNvPr id="6" name="TextBox 5">
            <a:extLst>
              <a:ext uri="{FF2B5EF4-FFF2-40B4-BE49-F238E27FC236}">
                <a16:creationId xmlns:a16="http://schemas.microsoft.com/office/drawing/2014/main" id="{026AD454-264F-F4BD-D257-0AF8204DEBC0}"/>
              </a:ext>
            </a:extLst>
          </p:cNvPr>
          <p:cNvSpPr txBox="1"/>
          <p:nvPr/>
        </p:nvSpPr>
        <p:spPr>
          <a:xfrm>
            <a:off x="9901722" y="6657958"/>
            <a:ext cx="2307042"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6" tooltip="https://www.gameblast.com.br/2020/11/analise-cobra-kai-the-karate-kid-saga-continues.html">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5" tooltip="https://creativecommons.org/licenses/by-sa/3.0/">
                  <a:extLst>
                    <a:ext uri="{A12FA001-AC4F-418D-AE19-62706E023703}">
                      <ahyp:hlinkClr xmlns:ahyp="http://schemas.microsoft.com/office/drawing/2018/hyperlinkcolor" val="tx"/>
                    </a:ext>
                  </a:extLst>
                </a:hlinkClick>
              </a:rPr>
              <a:t>CC BY-SA</a:t>
            </a:r>
            <a:endParaRPr lang="en-US" sz="700">
              <a:solidFill>
                <a:srgbClr val="FFFFFF"/>
              </a:solidFill>
            </a:endParaRPr>
          </a:p>
        </p:txBody>
      </p:sp>
      <p:pic>
        <p:nvPicPr>
          <p:cNvPr id="5" name="Picture 4" descr="Two men fighting in a video game">
            <a:extLst>
              <a:ext uri="{FF2B5EF4-FFF2-40B4-BE49-F238E27FC236}">
                <a16:creationId xmlns:a16="http://schemas.microsoft.com/office/drawing/2014/main" id="{CCA72C77-E3F7-2F29-4651-8672A400A9C9}"/>
              </a:ext>
            </a:extLst>
          </p:cNvPr>
          <p:cNvPicPr>
            <a:picLocks noChangeAspect="1"/>
          </p:cNvPicPr>
          <p:nvPr/>
        </p:nvPicPr>
        <p:blipFill rotWithShape="1">
          <a:blip r:embed="rId7">
            <a:extLst>
              <a:ext uri="{837473B0-CC2E-450A-ABE3-18F120FF3D39}">
                <a1611:picAttrSrcUrl xmlns:a1611="http://schemas.microsoft.com/office/drawing/2016/11/main" r:id="rId6"/>
              </a:ext>
            </a:extLst>
          </a:blip>
          <a:srcRect l="6922" r="21796"/>
          <a:stretch/>
        </p:blipFill>
        <p:spPr>
          <a:xfrm>
            <a:off x="7858551" y="3425202"/>
            <a:ext cx="4350213" cy="3432811"/>
          </a:xfrm>
          <a:prstGeom prst="rect">
            <a:avLst/>
          </a:prstGeom>
        </p:spPr>
      </p:pic>
    </p:spTree>
    <p:extLst>
      <p:ext uri="{BB962C8B-B14F-4D97-AF65-F5344CB8AC3E}">
        <p14:creationId xmlns:p14="http://schemas.microsoft.com/office/powerpoint/2010/main" val="894357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par>
                                <p:cTn id="8" presetID="10" presetClass="entr" presetSubtype="0" fill="hold" grpId="0" nodeType="withEffect">
                                  <p:stCondLst>
                                    <p:cond delay="1000"/>
                                  </p:stCondLst>
                                  <p:iterate type="wd">
                                    <p:tmPct val="15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1000"/>
                                        <p:tgtEl>
                                          <p:spTgt spid="3">
                                            <p:txEl>
                                              <p:pRg st="0" end="0"/>
                                            </p:txEl>
                                          </p:spTgt>
                                        </p:tgtEl>
                                      </p:cBhvr>
                                    </p:animEffect>
                                  </p:childTnLst>
                                </p:cTn>
                              </p:par>
                              <p:par>
                                <p:cTn id="11" presetID="10" presetClass="entr" presetSubtype="0" fill="hold" grpId="0" nodeType="withEffect">
                                  <p:stCondLst>
                                    <p:cond delay="1000"/>
                                  </p:stCondLst>
                                  <p:iterate type="wd">
                                    <p:tmPct val="15000"/>
                                  </p:iterate>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1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1CE735-E928-2E64-A685-5E34F8A2D988}"/>
              </a:ext>
            </a:extLst>
          </p:cNvPr>
          <p:cNvSpPr>
            <a:spLocks noGrp="1"/>
          </p:cNvSpPr>
          <p:nvPr>
            <p:ph type="ctrTitle"/>
          </p:nvPr>
        </p:nvSpPr>
        <p:spPr>
          <a:xfrm>
            <a:off x="1750380" y="4642338"/>
            <a:ext cx="8691240" cy="944336"/>
          </a:xfrm>
        </p:spPr>
        <p:txBody>
          <a:bodyPr>
            <a:normAutofit/>
          </a:bodyPr>
          <a:lstStyle/>
          <a:p>
            <a:r>
              <a:rPr lang="en-US" sz="3200" dirty="0"/>
              <a:t>Johari Window</a:t>
            </a:r>
            <a:r>
              <a:rPr lang="en-US" sz="3200" dirty="0">
                <a:solidFill>
                  <a:schemeClr val="tx2"/>
                </a:solidFill>
              </a:rPr>
              <a:t>	</a:t>
            </a:r>
          </a:p>
        </p:txBody>
      </p:sp>
      <p:sp>
        <p:nvSpPr>
          <p:cNvPr id="3" name="Subtitle 2">
            <a:extLst>
              <a:ext uri="{FF2B5EF4-FFF2-40B4-BE49-F238E27FC236}">
                <a16:creationId xmlns:a16="http://schemas.microsoft.com/office/drawing/2014/main" id="{DADE6859-90F2-40A1-B6A2-5DC22CE23668}"/>
              </a:ext>
            </a:extLst>
          </p:cNvPr>
          <p:cNvSpPr>
            <a:spLocks noGrp="1"/>
          </p:cNvSpPr>
          <p:nvPr>
            <p:ph type="subTitle" idx="1"/>
          </p:nvPr>
        </p:nvSpPr>
        <p:spPr>
          <a:xfrm>
            <a:off x="1750381" y="5652341"/>
            <a:ext cx="8691239" cy="673381"/>
          </a:xfrm>
        </p:spPr>
        <p:txBody>
          <a:bodyPr>
            <a:normAutofit/>
          </a:bodyPr>
          <a:lstStyle/>
          <a:p>
            <a:r>
              <a:rPr lang="en-US" sz="1200" dirty="0"/>
              <a:t>Role Play</a:t>
            </a:r>
          </a:p>
        </p:txBody>
      </p:sp>
      <p:pic>
        <p:nvPicPr>
          <p:cNvPr id="5" name="Picture 4" descr="Scene board in red background">
            <a:extLst>
              <a:ext uri="{FF2B5EF4-FFF2-40B4-BE49-F238E27FC236}">
                <a16:creationId xmlns:a16="http://schemas.microsoft.com/office/drawing/2014/main" id="{F969D821-A63B-8ABD-F072-074AF358946A}"/>
              </a:ext>
            </a:extLst>
          </p:cNvPr>
          <p:cNvPicPr>
            <a:picLocks noChangeAspect="1"/>
          </p:cNvPicPr>
          <p:nvPr/>
        </p:nvPicPr>
        <p:blipFill>
          <a:blip r:embed="rId3"/>
          <a:stretch>
            <a:fillRect/>
          </a:stretch>
        </p:blipFill>
        <p:spPr>
          <a:xfrm>
            <a:off x="956605" y="843740"/>
            <a:ext cx="4957178" cy="3308916"/>
          </a:xfrm>
          <a:prstGeom prst="rect">
            <a:avLst/>
          </a:prstGeom>
        </p:spPr>
      </p:pic>
      <p:pic>
        <p:nvPicPr>
          <p:cNvPr id="7" name="Picture 6" descr="Countdown in movie frame">
            <a:extLst>
              <a:ext uri="{FF2B5EF4-FFF2-40B4-BE49-F238E27FC236}">
                <a16:creationId xmlns:a16="http://schemas.microsoft.com/office/drawing/2014/main" id="{DABC3E83-0EF6-1355-837D-7B4B361E56B8}"/>
              </a:ext>
            </a:extLst>
          </p:cNvPr>
          <p:cNvPicPr>
            <a:picLocks noChangeAspect="1"/>
          </p:cNvPicPr>
          <p:nvPr/>
        </p:nvPicPr>
        <p:blipFill>
          <a:blip r:embed="rId4"/>
          <a:stretch>
            <a:fillRect/>
          </a:stretch>
        </p:blipFill>
        <p:spPr>
          <a:xfrm>
            <a:off x="6172200" y="1286146"/>
            <a:ext cx="5096021" cy="2866511"/>
          </a:xfrm>
          <a:prstGeom prst="rect">
            <a:avLst/>
          </a:prstGeom>
        </p:spPr>
      </p:pic>
    </p:spTree>
    <p:extLst>
      <p:ext uri="{BB962C8B-B14F-4D97-AF65-F5344CB8AC3E}">
        <p14:creationId xmlns:p14="http://schemas.microsoft.com/office/powerpoint/2010/main" val="4293891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par>
                                <p:cTn id="8" presetID="10" presetClass="entr" presetSubtype="0" fill="hold" grpId="0" nodeType="withEffect">
                                  <p:stCondLst>
                                    <p:cond delay="1000"/>
                                  </p:stCondLst>
                                  <p:iterate>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7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439A9488-898E-8558-062E-157745FAE0CD}"/>
              </a:ext>
              <a:ext uri="{C183D7F6-B498-43B3-948B-1728B52AA6E4}">
                <adec:decorative xmlns:adec="http://schemas.microsoft.com/office/drawing/2017/decorative" val="1"/>
              </a:ext>
            </a:extLst>
          </p:cNvPr>
          <p:cNvPicPr>
            <a:picLocks noChangeAspect="1"/>
          </p:cNvPicPr>
          <p:nvPr/>
        </p:nvPicPr>
        <p:blipFill rotWithShape="1">
          <a:blip r:embed="rId3"/>
          <a:srcRect r="5882" b="-1"/>
          <a:stretch/>
        </p:blipFill>
        <p:spPr>
          <a:xfrm>
            <a:off x="1" y="10"/>
            <a:ext cx="8864599" cy="6857990"/>
          </a:xfrm>
          <a:prstGeom prst="rect">
            <a:avLst/>
          </a:prstGeom>
        </p:spPr>
      </p:pic>
      <p:sp>
        <p:nvSpPr>
          <p:cNvPr id="11"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AFB6A75-7BA1-4326-9992-1A3BCC529982}"/>
              </a:ext>
            </a:extLst>
          </p:cNvPr>
          <p:cNvSpPr>
            <a:spLocks noGrp="1"/>
          </p:cNvSpPr>
          <p:nvPr>
            <p:ph type="title"/>
          </p:nvPr>
        </p:nvSpPr>
        <p:spPr>
          <a:xfrm>
            <a:off x="7531610" y="365125"/>
            <a:ext cx="3822189" cy="1899912"/>
          </a:xfrm>
        </p:spPr>
        <p:txBody>
          <a:bodyPr>
            <a:normAutofit/>
          </a:bodyPr>
          <a:lstStyle/>
          <a:p>
            <a:r>
              <a:rPr lang="en-US" sz="4000" dirty="0"/>
              <a:t>Resources</a:t>
            </a:r>
          </a:p>
        </p:txBody>
      </p:sp>
      <p:sp>
        <p:nvSpPr>
          <p:cNvPr id="3" name="Content Placeholder 2">
            <a:extLst>
              <a:ext uri="{FF2B5EF4-FFF2-40B4-BE49-F238E27FC236}">
                <a16:creationId xmlns:a16="http://schemas.microsoft.com/office/drawing/2014/main" id="{95B3DF5E-FD75-4D0B-B496-24A579FC8BF4}"/>
              </a:ext>
            </a:extLst>
          </p:cNvPr>
          <p:cNvSpPr>
            <a:spLocks noGrp="1"/>
          </p:cNvSpPr>
          <p:nvPr>
            <p:ph idx="1"/>
          </p:nvPr>
        </p:nvSpPr>
        <p:spPr>
          <a:xfrm>
            <a:off x="7531610" y="2434201"/>
            <a:ext cx="3822189" cy="3742762"/>
          </a:xfrm>
        </p:spPr>
        <p:txBody>
          <a:bodyPr>
            <a:normAutofit/>
          </a:bodyPr>
          <a:lstStyle/>
          <a:p>
            <a:r>
              <a:rPr lang="en-US" sz="2000" dirty="0"/>
              <a:t>Scott </a:t>
            </a:r>
            <a:r>
              <a:rPr lang="en-US" sz="2000" dirty="0" err="1"/>
              <a:t>Mautz</a:t>
            </a:r>
            <a:r>
              <a:rPr lang="en-US" sz="2000" dirty="0"/>
              <a:t> - Speaker, Author of Leading from the Middle, IU Faculty Exec. Ed. </a:t>
            </a:r>
            <a:r>
              <a:rPr lang="en-US" sz="2000" dirty="0">
                <a:hlinkClick r:id="rId4"/>
              </a:rPr>
              <a:t>How to stay positive by keeping perspective (linkedin.com)</a:t>
            </a:r>
            <a:endParaRPr lang="en-US" sz="2000" dirty="0"/>
          </a:p>
          <a:p>
            <a:r>
              <a:rPr lang="en-US" sz="2000" dirty="0" err="1"/>
              <a:t>Hughes.P.M</a:t>
            </a:r>
            <a:r>
              <a:rPr lang="en-US" sz="2000" dirty="0"/>
              <a:t>.,&amp; Grace, B. (2010). Gracious Space: Working Better Together. </a:t>
            </a:r>
            <a:r>
              <a:rPr lang="en-US" sz="2000" dirty="0">
                <a:hlinkClick r:id="rId5"/>
              </a:rPr>
              <a:t>https://youtu.be/ImQWIiLAUnA</a:t>
            </a:r>
            <a:r>
              <a:rPr lang="en-US" sz="2000" dirty="0"/>
              <a:t> </a:t>
            </a:r>
          </a:p>
          <a:p>
            <a:r>
              <a:rPr lang="en-US" sz="2000" dirty="0">
                <a:hlinkClick r:id="rId6"/>
              </a:rPr>
              <a:t>Gracious Space Toolkit - Center for Ethical Leadership</a:t>
            </a:r>
            <a:endParaRPr lang="en-US" sz="2000" dirty="0"/>
          </a:p>
        </p:txBody>
      </p:sp>
    </p:spTree>
    <p:extLst>
      <p:ext uri="{BB962C8B-B14F-4D97-AF65-F5344CB8AC3E}">
        <p14:creationId xmlns:p14="http://schemas.microsoft.com/office/powerpoint/2010/main" val="21050146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5F18414D-1626-4996-AACB-23D3DE45B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 name="Title 1">
            <a:extLst>
              <a:ext uri="{FF2B5EF4-FFF2-40B4-BE49-F238E27FC236}">
                <a16:creationId xmlns:a16="http://schemas.microsoft.com/office/drawing/2014/main" id="{5863633C-4CB3-C447-FE4E-733044CA0531}"/>
              </a:ext>
            </a:extLst>
          </p:cNvPr>
          <p:cNvSpPr>
            <a:spLocks noGrp="1"/>
          </p:cNvSpPr>
          <p:nvPr>
            <p:ph type="title"/>
          </p:nvPr>
        </p:nvSpPr>
        <p:spPr>
          <a:xfrm>
            <a:off x="252663" y="707132"/>
            <a:ext cx="5843337" cy="2387600"/>
          </a:xfrm>
        </p:spPr>
        <p:txBody>
          <a:bodyPr vert="horz" lIns="91440" tIns="45720" rIns="91440" bIns="45720" rtlCol="0" anchor="b">
            <a:normAutofit/>
          </a:bodyPr>
          <a:lstStyle/>
          <a:p>
            <a:r>
              <a:rPr lang="en-US" sz="3500" kern="1200" dirty="0">
                <a:solidFill>
                  <a:schemeClr val="bg1"/>
                </a:solidFill>
                <a:latin typeface="+mj-lt"/>
                <a:ea typeface="+mj-ea"/>
                <a:cs typeface="+mj-cs"/>
              </a:rPr>
              <a:t>Learning Objectives	</a:t>
            </a:r>
          </a:p>
        </p:txBody>
      </p:sp>
      <p:sp>
        <p:nvSpPr>
          <p:cNvPr id="3" name="Text Placeholder 2">
            <a:extLst>
              <a:ext uri="{FF2B5EF4-FFF2-40B4-BE49-F238E27FC236}">
                <a16:creationId xmlns:a16="http://schemas.microsoft.com/office/drawing/2014/main" id="{212D9276-DF5C-20D7-CD40-6553875AA627}"/>
              </a:ext>
            </a:extLst>
          </p:cNvPr>
          <p:cNvSpPr>
            <a:spLocks noGrp="1"/>
          </p:cNvSpPr>
          <p:nvPr>
            <p:ph type="body" idx="1"/>
          </p:nvPr>
        </p:nvSpPr>
        <p:spPr>
          <a:xfrm>
            <a:off x="252663" y="3429001"/>
            <a:ext cx="7094808" cy="2266942"/>
          </a:xfrm>
        </p:spPr>
        <p:txBody>
          <a:bodyPr vert="horz" lIns="91440" tIns="45720" rIns="91440" bIns="45720" rtlCol="0">
            <a:normAutofit/>
          </a:bodyPr>
          <a:lstStyle/>
          <a:p>
            <a:pPr marL="342900" indent="-342900">
              <a:buFont typeface="Arial" panose="020B0604020202020204" pitchFamily="34" charset="0"/>
              <a:buChar char="•"/>
            </a:pPr>
            <a:r>
              <a:rPr lang="en-US" sz="1900" kern="1200" dirty="0">
                <a:solidFill>
                  <a:schemeClr val="bg1"/>
                </a:solidFill>
                <a:latin typeface="+mn-lt"/>
                <a:ea typeface="+mn-ea"/>
                <a:cs typeface="+mn-cs"/>
              </a:rPr>
              <a:t>Illuminate the concept of Gracious Space in the workplace.</a:t>
            </a:r>
          </a:p>
          <a:p>
            <a:pPr marL="342900" indent="-342900">
              <a:buFont typeface="Arial" panose="020B0604020202020204" pitchFamily="34" charset="0"/>
              <a:buChar char="•"/>
            </a:pPr>
            <a:r>
              <a:rPr lang="en-US" sz="1900" kern="1200" dirty="0">
                <a:solidFill>
                  <a:schemeClr val="bg1"/>
                </a:solidFill>
                <a:latin typeface="+mn-lt"/>
                <a:ea typeface="+mn-ea"/>
                <a:cs typeface="+mn-cs"/>
              </a:rPr>
              <a:t>Share tools to help professionals incorporate grace into their workplace.</a:t>
            </a:r>
          </a:p>
          <a:p>
            <a:pPr marL="342900" indent="-342900">
              <a:buFont typeface="Arial" panose="020B0604020202020204" pitchFamily="34" charset="0"/>
              <a:buChar char="•"/>
            </a:pPr>
            <a:r>
              <a:rPr lang="en-US" sz="1900" kern="1200" dirty="0">
                <a:solidFill>
                  <a:schemeClr val="bg1"/>
                </a:solidFill>
                <a:latin typeface="+mn-lt"/>
                <a:ea typeface="+mn-ea"/>
                <a:cs typeface="+mn-cs"/>
              </a:rPr>
              <a:t>Understand practical uses of fostering grace in the workplace.</a:t>
            </a:r>
          </a:p>
        </p:txBody>
      </p:sp>
      <p:cxnSp>
        <p:nvCxnSpPr>
          <p:cNvPr id="23" name="Straight Connector 22">
            <a:extLst>
              <a:ext uri="{FF2B5EF4-FFF2-40B4-BE49-F238E27FC236}">
                <a16:creationId xmlns:a16="http://schemas.microsoft.com/office/drawing/2014/main" id="{07A9243D-8FC3-4B36-874B-55906B03F48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 y="3209925"/>
            <a:ext cx="609599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5" name="Graphic 4" descr="Succulent with solid fill">
            <a:extLst>
              <a:ext uri="{FF2B5EF4-FFF2-40B4-BE49-F238E27FC236}">
                <a16:creationId xmlns:a16="http://schemas.microsoft.com/office/drawing/2014/main" id="{AB244FC0-F2E8-EB4A-01AD-1B34F7E12D8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347472" y="1069837"/>
            <a:ext cx="4718321" cy="4718321"/>
          </a:xfrm>
          <a:prstGeom prst="rect">
            <a:avLst/>
          </a:prstGeom>
        </p:spPr>
      </p:pic>
      <p:sp>
        <p:nvSpPr>
          <p:cNvPr id="25" name="Rectangle 24">
            <a:extLst>
              <a:ext uri="{FF2B5EF4-FFF2-40B4-BE49-F238E27FC236}">
                <a16:creationId xmlns:a16="http://schemas.microsoft.com/office/drawing/2014/main" id="{D84C2E9E-0B5D-4B5F-9A1F-70EBDCE390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253232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6" name="Rectangle 85">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1">
            <a:extLst>
              <a:ext uri="{FF2B5EF4-FFF2-40B4-BE49-F238E27FC236}">
                <a16:creationId xmlns:a16="http://schemas.microsoft.com/office/drawing/2014/main" id="{F8CD906F-6C03-9423-9D35-6D9500887670}"/>
              </a:ext>
            </a:extLst>
          </p:cNvPr>
          <p:cNvSpPr>
            <a:spLocks noGrp="1"/>
          </p:cNvSpPr>
          <p:nvPr>
            <p:ph type="ctrTitle"/>
          </p:nvPr>
        </p:nvSpPr>
        <p:spPr>
          <a:xfrm>
            <a:off x="264695" y="348811"/>
            <a:ext cx="4707671" cy="1225650"/>
          </a:xfrm>
        </p:spPr>
        <p:txBody>
          <a:bodyPr vert="horz" lIns="91440" tIns="45720" rIns="91440" bIns="45720" rtlCol="0" anchor="b">
            <a:normAutofit/>
          </a:bodyPr>
          <a:lstStyle/>
          <a:p>
            <a:pPr algn="l"/>
            <a:r>
              <a:rPr lang="en-US" sz="3500" dirty="0">
                <a:solidFill>
                  <a:schemeClr val="bg1"/>
                </a:solidFill>
              </a:rPr>
              <a:t>Why Grace?</a:t>
            </a:r>
          </a:p>
        </p:txBody>
      </p:sp>
      <p:cxnSp>
        <p:nvCxnSpPr>
          <p:cNvPr id="87" name="Straight Connector 86">
            <a:extLst>
              <a:ext uri="{FF2B5EF4-FFF2-40B4-BE49-F238E27FC236}">
                <a16:creationId xmlns:a16="http://schemas.microsoft.com/office/drawing/2014/main" id="{EEA38897-7BA3-4408-8083-3235339C4A6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1873" y="1749756"/>
            <a:ext cx="471830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999A3928-0F42-A713-122C-E53093CEFE76}"/>
              </a:ext>
            </a:extLst>
          </p:cNvPr>
          <p:cNvSpPr>
            <a:spLocks noGrp="1"/>
          </p:cNvSpPr>
          <p:nvPr>
            <p:ph type="subTitle" idx="1"/>
          </p:nvPr>
        </p:nvSpPr>
        <p:spPr>
          <a:xfrm>
            <a:off x="264695" y="1925052"/>
            <a:ext cx="6593305" cy="3631849"/>
          </a:xfrm>
        </p:spPr>
        <p:txBody>
          <a:bodyPr vert="horz" lIns="91440" tIns="45720" rIns="91440" bIns="45720" rtlCol="0">
            <a:normAutofit/>
          </a:bodyPr>
          <a:lstStyle/>
          <a:p>
            <a:pPr marL="342900" indent="-342900" algn="l">
              <a:buFont typeface="Arial" panose="020B0604020202020204" pitchFamily="34" charset="0"/>
              <a:buChar char="•"/>
            </a:pPr>
            <a:r>
              <a:rPr lang="en-US" sz="1900" dirty="0">
                <a:solidFill>
                  <a:schemeClr val="bg1"/>
                </a:solidFill>
              </a:rPr>
              <a:t>Invites differences and allows paradoxes.</a:t>
            </a:r>
          </a:p>
          <a:p>
            <a:pPr marL="342900" lvl="1" indent="-342900" algn="l">
              <a:spcBef>
                <a:spcPts val="1000"/>
              </a:spcBef>
              <a:buFont typeface="Arial" panose="020B0604020202020204" pitchFamily="34" charset="0"/>
              <a:buChar char="•"/>
            </a:pPr>
            <a:r>
              <a:rPr lang="en-US" sz="1900" dirty="0">
                <a:solidFill>
                  <a:schemeClr val="bg1"/>
                </a:solidFill>
              </a:rPr>
              <a:t>Gracious Space is not a conflict-free space. As people work together in community, it is inevitable that conflict will occur. </a:t>
            </a:r>
          </a:p>
          <a:p>
            <a:pPr marL="342900" indent="-342900" algn="l">
              <a:buFont typeface="Arial" panose="020B0604020202020204" pitchFamily="34" charset="0"/>
              <a:buChar char="•"/>
            </a:pPr>
            <a:r>
              <a:rPr lang="en-US" sz="1900" dirty="0">
                <a:solidFill>
                  <a:schemeClr val="bg1"/>
                </a:solidFill>
              </a:rPr>
              <a:t>Allows a more dynamic and comfortable place for all to succeed in.</a:t>
            </a:r>
          </a:p>
          <a:p>
            <a:pPr marL="342900" indent="-342900" algn="l">
              <a:buFont typeface="Arial" panose="020B0604020202020204" pitchFamily="34" charset="0"/>
              <a:buChar char="•"/>
            </a:pPr>
            <a:r>
              <a:rPr lang="en-US" sz="1900" dirty="0">
                <a:solidFill>
                  <a:schemeClr val="bg1"/>
                </a:solidFill>
              </a:rPr>
              <a:t>It is important to have the space for conflicts to emerge and be addressed productively.</a:t>
            </a:r>
          </a:p>
          <a:p>
            <a:pPr marL="342900" indent="-342900" algn="l">
              <a:buFont typeface="Arial" panose="020B0604020202020204" pitchFamily="34" charset="0"/>
              <a:buChar char="•"/>
            </a:pPr>
            <a:r>
              <a:rPr lang="en-US" sz="1900" dirty="0">
                <a:solidFill>
                  <a:schemeClr val="bg1"/>
                </a:solidFill>
              </a:rPr>
              <a:t>This is an open space for a conversation on how we can contribute to a healthy workplace during change by modeling grace</a:t>
            </a:r>
          </a:p>
          <a:p>
            <a:pPr marL="342900" indent="-228600" algn="l">
              <a:buFont typeface="Arial" panose="020B0604020202020204" pitchFamily="34" charset="0"/>
              <a:buChar char="•"/>
            </a:pPr>
            <a:endParaRPr lang="en-US" sz="1100" dirty="0">
              <a:solidFill>
                <a:schemeClr val="bg1"/>
              </a:solidFill>
            </a:endParaRPr>
          </a:p>
          <a:p>
            <a:pPr marL="342900" indent="-228600" algn="l">
              <a:buFont typeface="Arial" panose="020B0604020202020204" pitchFamily="34" charset="0"/>
              <a:buChar char="•"/>
            </a:pPr>
            <a:endParaRPr lang="en-US" sz="1100" dirty="0">
              <a:solidFill>
                <a:schemeClr val="bg1"/>
              </a:solidFill>
            </a:endParaRPr>
          </a:p>
          <a:p>
            <a:pPr marL="800100" lvl="1" indent="-228600" algn="l">
              <a:buFont typeface="Arial" panose="020B0604020202020204" pitchFamily="34" charset="0"/>
              <a:buChar char="•"/>
            </a:pPr>
            <a:endParaRPr lang="en-US" sz="1100" dirty="0">
              <a:solidFill>
                <a:schemeClr val="bg1"/>
              </a:solidFill>
            </a:endParaRPr>
          </a:p>
          <a:p>
            <a:pPr marL="342900" indent="-228600" algn="l">
              <a:buFont typeface="Arial" panose="020B0604020202020204" pitchFamily="34" charset="0"/>
              <a:buChar char="•"/>
            </a:pPr>
            <a:endParaRPr lang="en-US" sz="1100" dirty="0">
              <a:solidFill>
                <a:schemeClr val="bg1"/>
              </a:solidFill>
            </a:endParaRPr>
          </a:p>
          <a:p>
            <a:pPr marL="342900" indent="-228600" algn="l">
              <a:buFont typeface="Arial" panose="020B0604020202020204" pitchFamily="34" charset="0"/>
              <a:buChar char="•"/>
            </a:pPr>
            <a:endParaRPr lang="en-US" sz="1100" dirty="0">
              <a:solidFill>
                <a:schemeClr val="bg1"/>
              </a:solidFill>
            </a:endParaRPr>
          </a:p>
        </p:txBody>
      </p:sp>
      <p:cxnSp>
        <p:nvCxnSpPr>
          <p:cNvPr id="88" name="Straight Connector 87">
            <a:extLst>
              <a:ext uri="{FF2B5EF4-FFF2-40B4-BE49-F238E27FC236}">
                <a16:creationId xmlns:a16="http://schemas.microsoft.com/office/drawing/2014/main" id="{F11AD06B-AB20-4097-8606-5DA00DBACE8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4027" y="5707672"/>
            <a:ext cx="471399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7" name="Graphic 6" descr="Forest scene with solid fill">
            <a:extLst>
              <a:ext uri="{FF2B5EF4-FFF2-40B4-BE49-F238E27FC236}">
                <a16:creationId xmlns:a16="http://schemas.microsoft.com/office/drawing/2014/main" id="{05AFC0F3-303D-768E-AE2B-38149472E9B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525453" y="595726"/>
            <a:ext cx="5666547" cy="5666547"/>
          </a:xfrm>
          <a:prstGeom prst="rect">
            <a:avLst/>
          </a:prstGeom>
        </p:spPr>
      </p:pic>
    </p:spTree>
    <p:extLst>
      <p:ext uri="{BB962C8B-B14F-4D97-AF65-F5344CB8AC3E}">
        <p14:creationId xmlns:p14="http://schemas.microsoft.com/office/powerpoint/2010/main" val="17443044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6" name="Rectangle 55">
            <a:extLst>
              <a:ext uri="{FF2B5EF4-FFF2-40B4-BE49-F238E27FC236}">
                <a16:creationId xmlns:a16="http://schemas.microsoft.com/office/drawing/2014/main" id="{FB5B0058-AF13-4859-B429-4EDDE2A26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50000"/>
                </a:schemeClr>
              </a:solidFill>
            </a:endParaRPr>
          </a:p>
        </p:txBody>
      </p:sp>
      <p:sp>
        <p:nvSpPr>
          <p:cNvPr id="7" name="Title 6">
            <a:extLst>
              <a:ext uri="{FF2B5EF4-FFF2-40B4-BE49-F238E27FC236}">
                <a16:creationId xmlns:a16="http://schemas.microsoft.com/office/drawing/2014/main" id="{9E72017D-0E60-F60A-AD2E-942307A719A4}"/>
              </a:ext>
              <a:ext uri="{C183D7F6-B498-43B3-948B-1728B52AA6E4}">
                <adec:decorative xmlns:adec="http://schemas.microsoft.com/office/drawing/2017/decorative" val="0"/>
              </a:ext>
            </a:extLst>
          </p:cNvPr>
          <p:cNvSpPr txBox="1">
            <a:spLocks noGrp="1"/>
          </p:cNvSpPr>
          <p:nvPr>
            <p:ph type="title" idx="4294967295"/>
          </p:nvPr>
        </p:nvSpPr>
        <p:spPr>
          <a:xfrm>
            <a:off x="685807" y="759329"/>
            <a:ext cx="5522488" cy="145581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0000"/>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000" b="0" i="0" u="none" strike="noStrike" kern="1200" cap="none" spc="0" normalizeH="0" baseline="0" noProof="0" dirty="0">
                <a:ln>
                  <a:noFill/>
                </a:ln>
                <a:solidFill>
                  <a:schemeClr val="bg1"/>
                </a:solidFill>
                <a:effectLst/>
                <a:uLnTx/>
                <a:uFillTx/>
                <a:latin typeface="+mn-lt"/>
                <a:ea typeface="+mn-ea"/>
                <a:cs typeface="+mn-cs"/>
              </a:rPr>
              <a:t>Building a gracious space in the workplace and at home is all about welcoming the stranger and inviting differences. It’s about allowing paradoxes to be, and working with difference to create a more dynamic and comfortable place for all to succeed in.</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chemeClr val="tx1"/>
              </a:solidFill>
              <a:effectLst/>
              <a:uLnTx/>
              <a:uFillTx/>
              <a:latin typeface="+mn-lt"/>
              <a:ea typeface="+mn-ea"/>
              <a:cs typeface="+mn-cs"/>
            </a:endParaRPr>
          </a:p>
        </p:txBody>
      </p:sp>
      <p:sp>
        <p:nvSpPr>
          <p:cNvPr id="9" name="TextBox 8">
            <a:extLst>
              <a:ext uri="{FF2B5EF4-FFF2-40B4-BE49-F238E27FC236}">
                <a16:creationId xmlns:a16="http://schemas.microsoft.com/office/drawing/2014/main" id="{EA41F5CB-4BF6-D9B5-89A0-E25A866690A6}"/>
              </a:ext>
            </a:extLst>
          </p:cNvPr>
          <p:cNvSpPr txBox="1"/>
          <p:nvPr/>
        </p:nvSpPr>
        <p:spPr>
          <a:xfrm>
            <a:off x="585285" y="2926297"/>
            <a:ext cx="5887704" cy="1655762"/>
          </a:xfrm>
          <a:prstGeom prst="rect">
            <a:avLst/>
          </a:prstGeom>
        </p:spPr>
        <p:txBody>
          <a:bodyPr vert="horz" lIns="91440" tIns="45720" rIns="91440" bIns="45720" rtlCol="0">
            <a:normAutofit fontScale="92500" lnSpcReduction="20000"/>
          </a:bodyPr>
          <a:lstStyle/>
          <a:p>
            <a:pPr>
              <a:lnSpc>
                <a:spcPct val="90000"/>
              </a:lnSpc>
              <a:spcBef>
                <a:spcPts val="1000"/>
              </a:spcBef>
              <a:spcAft>
                <a:spcPts val="600"/>
              </a:spcAft>
            </a:pPr>
            <a:r>
              <a:rPr lang="en-US" sz="2000" i="1" kern="1200" dirty="0">
                <a:solidFill>
                  <a:schemeClr val="bg1"/>
                </a:solidFill>
                <a:latin typeface="+mn-lt"/>
                <a:ea typeface="+mn-ea"/>
                <a:cs typeface="+mn-cs"/>
              </a:rPr>
              <a:t>“It helped me keep our team unified during our recent pandemic. We applied our Book Club virtually. The book chosen during the pandemic was Gracious Space by Patricia Hughes. It helped us lay out the foundation to a collaborative workspace where differences in opinion and the unknown was the condition, and we approached it with open inquiry.” </a:t>
            </a:r>
          </a:p>
        </p:txBody>
      </p:sp>
      <p:cxnSp>
        <p:nvCxnSpPr>
          <p:cNvPr id="58" name="Straight Connector 57">
            <a:extLst>
              <a:ext uri="{FF2B5EF4-FFF2-40B4-BE49-F238E27FC236}">
                <a16:creationId xmlns:a16="http://schemas.microsoft.com/office/drawing/2014/main" id="{EC4521DE-248E-440D-AAD6-FD9E7D34B3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85285" y="0"/>
            <a:ext cx="0" cy="685800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442C13FA-4C0F-42D0-9626-5BA6040D8C3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6252485"/>
            <a:ext cx="121920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1" name="Picture 10" descr="A book cover stating Gracios Space by Patricia M. Hughes and Bill Grace">
            <a:extLst>
              <a:ext uri="{FF2B5EF4-FFF2-40B4-BE49-F238E27FC236}">
                <a16:creationId xmlns:a16="http://schemas.microsoft.com/office/drawing/2014/main" id="{832E64B6-AA98-D457-1D8E-77BC992A12CA}"/>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l="30161" t="-585" r="30292"/>
          <a:stretch/>
        </p:blipFill>
        <p:spPr>
          <a:xfrm>
            <a:off x="7888958" y="605514"/>
            <a:ext cx="3717757" cy="4964265"/>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Tree>
    <p:extLst>
      <p:ext uri="{BB962C8B-B14F-4D97-AF65-F5344CB8AC3E}">
        <p14:creationId xmlns:p14="http://schemas.microsoft.com/office/powerpoint/2010/main" val="42318935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C3896A03-3945-419A-B66B-4EE266EDD1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0"/>
            <a:ext cx="4654286" cy="685800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B34F5AD2-EDBD-4BBD-A55C-EAFFD0C709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2535" y="0"/>
            <a:ext cx="7539455" cy="68580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A3A36C11-C660-47AD-97DC-CB5C676D6851}"/>
              </a:ext>
            </a:extLst>
          </p:cNvPr>
          <p:cNvSpPr>
            <a:spLocks noGrp="1"/>
          </p:cNvSpPr>
          <p:nvPr>
            <p:ph type="title" idx="4294967295"/>
          </p:nvPr>
        </p:nvSpPr>
        <p:spPr>
          <a:xfrm>
            <a:off x="5445125" y="638175"/>
            <a:ext cx="5600700" cy="5576888"/>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chemeClr val="tx1"/>
                </a:solidFill>
                <a:effectLst/>
                <a:uLnTx/>
                <a:uFillTx/>
                <a:latin typeface="+mn-lt"/>
                <a:ea typeface="+mn-ea"/>
                <a:cs typeface="+mn-cs"/>
              </a:rPr>
              <a:t>What does grace mean to you?</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3200"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solidFill>
                  <a:schemeClr val="tx1"/>
                </a:solidFill>
                <a:effectLst/>
                <a:uLnTx/>
                <a:uFillTx/>
                <a:latin typeface="+mn-lt"/>
                <a:ea typeface="+mn-ea"/>
                <a:cs typeface="+mn-cs"/>
              </a:rPr>
              <a:t>Think of a time when you have experienced Gracious Space -- whatever this means to you. What was the setting? What did you experience?</a:t>
            </a:r>
            <a:endParaRPr kumimoji="0" lang="en-US" sz="3200" b="1" i="0" u="none" strike="noStrike" kern="1200" cap="none" spc="0" normalizeH="0" baseline="0" noProof="0" dirty="0">
              <a:ln>
                <a:noFill/>
              </a:ln>
              <a:solidFill>
                <a:schemeClr val="tx1"/>
              </a:solidFill>
              <a:effectLst/>
              <a:uLnTx/>
              <a:uFillTx/>
              <a:latin typeface="+mn-lt"/>
              <a:ea typeface="+mn-ea"/>
              <a:cs typeface="+mn-cs"/>
            </a:endParaRPr>
          </a:p>
        </p:txBody>
      </p:sp>
      <p:pic>
        <p:nvPicPr>
          <p:cNvPr id="5" name="Picture 4" descr="A close-up of human heads showing fixed mindset vs. growth mindset">
            <a:extLst>
              <a:ext uri="{FF2B5EF4-FFF2-40B4-BE49-F238E27FC236}">
                <a16:creationId xmlns:a16="http://schemas.microsoft.com/office/drawing/2014/main" id="{5CBB2297-6D28-EA50-20D2-A6F63DA07D48}"/>
              </a:ext>
            </a:extLst>
          </p:cNvPr>
          <p:cNvPicPr>
            <a:picLocks noChangeAspect="1"/>
          </p:cNvPicPr>
          <p:nvPr/>
        </p:nvPicPr>
        <p:blipFill>
          <a:blip r:embed="rId3"/>
          <a:stretch>
            <a:fillRect/>
          </a:stretch>
        </p:blipFill>
        <p:spPr>
          <a:xfrm>
            <a:off x="597979" y="2024185"/>
            <a:ext cx="3159368" cy="2059784"/>
          </a:xfrm>
          <a:prstGeom prst="rect">
            <a:avLst/>
          </a:prstGeom>
        </p:spPr>
      </p:pic>
    </p:spTree>
    <p:extLst>
      <p:ext uri="{BB962C8B-B14F-4D97-AF65-F5344CB8AC3E}">
        <p14:creationId xmlns:p14="http://schemas.microsoft.com/office/powerpoint/2010/main" val="824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851248A3-7DA8-BDFF-DC39-93EB11B2B4E6}"/>
              </a:ext>
            </a:extLst>
          </p:cNvPr>
          <p:cNvSpPr txBox="1">
            <a:spLocks noGrp="1"/>
          </p:cNvSpPr>
          <p:nvPr>
            <p:ph type="title" idx="4294967295"/>
          </p:nvPr>
        </p:nvSpPr>
        <p:spPr>
          <a:xfrm>
            <a:off x="7935402" y="743447"/>
            <a:ext cx="3445765" cy="3692028"/>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3600" b="1" i="0" u="none" strike="noStrike" kern="1200" cap="none" spc="0" normalizeH="0" baseline="0" noProof="0" dirty="0">
                <a:ln>
                  <a:noFill/>
                </a:ln>
                <a:solidFill>
                  <a:schemeClr val="tx1"/>
                </a:solidFill>
                <a:effectLst/>
                <a:uLnTx/>
                <a:uFillTx/>
                <a:latin typeface="+mj-lt"/>
                <a:ea typeface="+mj-ea"/>
                <a:cs typeface="+mj-cs"/>
              </a:rPr>
              <a:t>What are the signs we see in our workspace that indicate a need for gracious space?</a:t>
            </a: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3600" b="0" i="0" u="none" strike="noStrike" kern="1200" cap="none" spc="0" normalizeH="0" baseline="0" noProof="0" dirty="0">
                <a:ln>
                  <a:noFill/>
                </a:ln>
                <a:solidFill>
                  <a:schemeClr val="tx1"/>
                </a:solidFill>
                <a:effectLst/>
                <a:uLnTx/>
                <a:uFillTx/>
                <a:latin typeface="+mj-lt"/>
                <a:ea typeface="+mj-ea"/>
                <a:cs typeface="+mj-cs"/>
              </a:rPr>
              <a:t> </a:t>
            </a:r>
          </a:p>
        </p:txBody>
      </p:sp>
      <p:sp>
        <p:nvSpPr>
          <p:cNvPr id="11" name="TextBox 10">
            <a:extLst>
              <a:ext uri="{FF2B5EF4-FFF2-40B4-BE49-F238E27FC236}">
                <a16:creationId xmlns:a16="http://schemas.microsoft.com/office/drawing/2014/main" id="{151F9BFB-1B89-8BEF-02FF-DBE39716DD86}"/>
              </a:ext>
            </a:extLst>
          </p:cNvPr>
          <p:cNvSpPr txBox="1"/>
          <p:nvPr/>
        </p:nvSpPr>
        <p:spPr>
          <a:xfrm>
            <a:off x="255467" y="6530945"/>
            <a:ext cx="2307042" cy="200055"/>
          </a:xfrm>
          <a:prstGeom prst="rect">
            <a:avLst/>
          </a:prstGeom>
          <a:solidFill>
            <a:srgbClr val="000000"/>
          </a:solidFill>
        </p:spPr>
        <p:txBody>
          <a:bodyPr wrap="none" rtlCol="0">
            <a:spAutoFit/>
          </a:bodyPr>
          <a:lstStyle/>
          <a:p>
            <a:pPr algn="r">
              <a:spcAft>
                <a:spcPts val="600"/>
              </a:spcAft>
            </a:pPr>
            <a:r>
              <a:rPr lang="en-US" sz="700" dirty="0">
                <a:solidFill>
                  <a:srgbClr val="FFFFFF"/>
                </a:solidFill>
                <a:hlinkClick r:id="rId3" tooltip="https://geobrava.wordpress.com/page/5/">
                  <a:extLst>
                    <a:ext uri="{A12FA001-AC4F-418D-AE19-62706E023703}">
                      <ahyp:hlinkClr xmlns:ahyp="http://schemas.microsoft.com/office/drawing/2018/hyperlinkcolor" val="tx"/>
                    </a:ext>
                  </a:extLst>
                </a:hlinkClick>
              </a:rPr>
              <a:t>This Photo</a:t>
            </a:r>
            <a:r>
              <a:rPr lang="en-US" sz="700" dirty="0">
                <a:solidFill>
                  <a:srgbClr val="FFFFFF"/>
                </a:solidFill>
              </a:rPr>
              <a:t> by Unknown Author is licensed under </a:t>
            </a:r>
            <a:r>
              <a:rPr lang="en-US" sz="700" dirty="0">
                <a:solidFill>
                  <a:srgbClr val="FFFFFF"/>
                </a:solidFill>
                <a:hlinkClick r:id="rId4" tooltip="https://creativecommons.org/licenses/by-sa/3.0/">
                  <a:extLst>
                    <a:ext uri="{A12FA001-AC4F-418D-AE19-62706E023703}">
                      <ahyp:hlinkClr xmlns:ahyp="http://schemas.microsoft.com/office/drawing/2018/hyperlinkcolor" val="tx"/>
                    </a:ext>
                  </a:extLst>
                </a:hlinkClick>
              </a:rPr>
              <a:t>CC BY-SA</a:t>
            </a:r>
            <a:endParaRPr lang="en-US" sz="700" dirty="0">
              <a:solidFill>
                <a:srgbClr val="FFFFFF"/>
              </a:solidFill>
            </a:endParaRPr>
          </a:p>
        </p:txBody>
      </p:sp>
      <p:pic>
        <p:nvPicPr>
          <p:cNvPr id="10" name="Picture 9" descr="A group of people standing in front of a city">
            <a:extLst>
              <a:ext uri="{FF2B5EF4-FFF2-40B4-BE49-F238E27FC236}">
                <a16:creationId xmlns:a16="http://schemas.microsoft.com/office/drawing/2014/main" id="{BA898740-4FCB-37EB-73DE-0564D3A9C85B}"/>
              </a:ext>
            </a:extLst>
          </p:cNvPr>
          <p:cNvPicPr>
            <a:picLocks noChangeAspect="1"/>
          </p:cNvPicPr>
          <p:nvPr/>
        </p:nvPicPr>
        <p:blipFill rotWithShape="1">
          <a:blip r:embed="rId5">
            <a:extLst>
              <a:ext uri="{837473B0-CC2E-450A-ABE3-18F120FF3D39}">
                <a1611:picAttrSrcUrl xmlns:a1611="http://schemas.microsoft.com/office/drawing/2016/11/main" r:id="rId3"/>
              </a:ext>
            </a:extLst>
          </a:blip>
          <a:srcRect l="5884" r="-1" b="-1"/>
          <a:stretch/>
        </p:blipFill>
        <p:spPr>
          <a:xfrm>
            <a:off x="-1943099" y="0"/>
            <a:ext cx="9669642" cy="6857990"/>
          </a:xfrm>
          <a:prstGeom prst="rect">
            <a:avLst/>
          </a:prstGeom>
        </p:spPr>
      </p:pic>
    </p:spTree>
    <p:extLst>
      <p:ext uri="{BB962C8B-B14F-4D97-AF65-F5344CB8AC3E}">
        <p14:creationId xmlns:p14="http://schemas.microsoft.com/office/powerpoint/2010/main" val="1853525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FC6B525-43D9-761F-24F4-1F67D70EAC8C}"/>
              </a:ext>
            </a:extLst>
          </p:cNvPr>
          <p:cNvSpPr>
            <a:spLocks noGrp="1"/>
          </p:cNvSpPr>
          <p:nvPr>
            <p:ph type="title" idx="4294967295"/>
          </p:nvPr>
        </p:nvSpPr>
        <p:spPr>
          <a:xfrm>
            <a:off x="453163" y="-611128"/>
            <a:ext cx="8393852" cy="1413326"/>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3600" b="0" i="0" u="none" strike="noStrike" kern="1200" cap="none" spc="0" normalizeH="0" baseline="0" noProof="0" dirty="0">
                <a:ln w="0"/>
                <a:solidFill>
                  <a:schemeClr val="tx1"/>
                </a:solidFill>
                <a:effectLst>
                  <a:outerShdw blurRad="38100" dist="19050" dir="2700000" algn="tl" rotWithShape="0">
                    <a:schemeClr val="dk1">
                      <a:alpha val="40000"/>
                    </a:schemeClr>
                  </a:outerShdw>
                </a:effectLst>
                <a:uLnTx/>
                <a:uFillTx/>
                <a:latin typeface="+mj-lt"/>
                <a:ea typeface="+mj-ea"/>
                <a:cs typeface="+mj-cs"/>
              </a:rPr>
              <a:t>Tool #1 The Johari Window </a:t>
            </a:r>
          </a:p>
        </p:txBody>
      </p:sp>
      <p:pic>
        <p:nvPicPr>
          <p:cNvPr id="6" name="Picture 5" descr="A screenshot of a Johari Window with quadrants">
            <a:hlinkClick r:id="rId3"/>
            <a:extLst>
              <a:ext uri="{FF2B5EF4-FFF2-40B4-BE49-F238E27FC236}">
                <a16:creationId xmlns:a16="http://schemas.microsoft.com/office/drawing/2014/main" id="{B55D2394-BB47-5989-F1D0-7FC3F9FABA2E}"/>
              </a:ext>
            </a:extLst>
          </p:cNvPr>
          <p:cNvPicPr>
            <a:picLocks noChangeAspect="1"/>
          </p:cNvPicPr>
          <p:nvPr/>
        </p:nvPicPr>
        <p:blipFill rotWithShape="1">
          <a:blip r:embed="rId4"/>
          <a:srcRect l="14606" t="26433" r="63144" b="17475"/>
          <a:stretch/>
        </p:blipFill>
        <p:spPr>
          <a:xfrm>
            <a:off x="355872" y="1172751"/>
            <a:ext cx="4793644" cy="3806688"/>
          </a:xfrm>
          <a:prstGeom prst="rect">
            <a:avLst/>
          </a:prstGeom>
        </p:spPr>
      </p:pic>
      <p:grpSp>
        <p:nvGrpSpPr>
          <p:cNvPr id="113" name="Group 112">
            <a:extLst>
              <a:ext uri="{FF2B5EF4-FFF2-40B4-BE49-F238E27FC236}">
                <a16:creationId xmlns:a16="http://schemas.microsoft.com/office/drawing/2014/main" id="{9B991AFC-21D0-28BD-C527-F66B1B56F84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264608" y="74723"/>
            <a:ext cx="1821184" cy="2084383"/>
            <a:chOff x="10264608" y="74723"/>
            <a:chExt cx="1821184" cy="2084383"/>
          </a:xfrm>
        </p:grpSpPr>
        <p:sp>
          <p:nvSpPr>
            <p:cNvPr id="108" name="Freeform: Shape 107">
              <a:extLst>
                <a:ext uri="{FF2B5EF4-FFF2-40B4-BE49-F238E27FC236}">
                  <a16:creationId xmlns:a16="http://schemas.microsoft.com/office/drawing/2014/main" id="{D4420C61-30B9-D26F-6720-C32154CA34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1465047" flipV="1">
              <a:off x="11636678" y="400406"/>
              <a:ext cx="413532" cy="368654"/>
            </a:xfrm>
            <a:custGeom>
              <a:avLst/>
              <a:gdLst>
                <a:gd name="connsiteX0" fmla="*/ 2531073 w 4828010"/>
                <a:gd name="connsiteY0" fmla="*/ 0 h 4873559"/>
                <a:gd name="connsiteX1" fmla="*/ 3937963 w 4828010"/>
                <a:gd name="connsiteY1" fmla="*/ 437433 h 4873559"/>
                <a:gd name="connsiteX2" fmla="*/ 4806231 w 4828010"/>
                <a:gd name="connsiteY2" fmla="*/ 1773180 h 4873559"/>
                <a:gd name="connsiteX3" fmla="*/ 4448644 w 4828010"/>
                <a:gd name="connsiteY3" fmla="*/ 3933235 h 4873559"/>
                <a:gd name="connsiteX4" fmla="*/ 3192542 w 4828010"/>
                <a:gd name="connsiteY4" fmla="*/ 4716168 h 4873559"/>
                <a:gd name="connsiteX5" fmla="*/ 937448 w 4828010"/>
                <a:gd name="connsiteY5" fmla="*/ 4547691 h 4873559"/>
                <a:gd name="connsiteX6" fmla="*/ 12348 w 4828010"/>
                <a:gd name="connsiteY6" fmla="*/ 3026750 h 4873559"/>
                <a:gd name="connsiteX7" fmla="*/ 553508 w 4828010"/>
                <a:gd name="connsiteY7" fmla="*/ 740383 h 4873559"/>
                <a:gd name="connsiteX8" fmla="*/ 2531073 w 4828010"/>
                <a:gd name="connsiteY8" fmla="*/ 0 h 4873559"/>
                <a:gd name="connsiteX0" fmla="*/ 2531073 w 4828010"/>
                <a:gd name="connsiteY0" fmla="*/ 0 h 4853896"/>
                <a:gd name="connsiteX1" fmla="*/ 3937963 w 4828010"/>
                <a:gd name="connsiteY1" fmla="*/ 437433 h 4853896"/>
                <a:gd name="connsiteX2" fmla="*/ 4806231 w 4828010"/>
                <a:gd name="connsiteY2" fmla="*/ 1773180 h 4853896"/>
                <a:gd name="connsiteX3" fmla="*/ 4448644 w 4828010"/>
                <a:gd name="connsiteY3" fmla="*/ 3933235 h 4853896"/>
                <a:gd name="connsiteX4" fmla="*/ 3192542 w 4828010"/>
                <a:gd name="connsiteY4" fmla="*/ 4716168 h 4853896"/>
                <a:gd name="connsiteX5" fmla="*/ 1075671 w 4828010"/>
                <a:gd name="connsiteY5" fmla="*/ 4473263 h 4853896"/>
                <a:gd name="connsiteX6" fmla="*/ 12348 w 4828010"/>
                <a:gd name="connsiteY6" fmla="*/ 3026750 h 4853896"/>
                <a:gd name="connsiteX7" fmla="*/ 553508 w 4828010"/>
                <a:gd name="connsiteY7" fmla="*/ 740383 h 4853896"/>
                <a:gd name="connsiteX8" fmla="*/ 2531073 w 4828010"/>
                <a:gd name="connsiteY8" fmla="*/ 0 h 4853896"/>
                <a:gd name="connsiteX0" fmla="*/ 2531073 w 4828010"/>
                <a:gd name="connsiteY0" fmla="*/ 0 h 4852652"/>
                <a:gd name="connsiteX1" fmla="*/ 3937963 w 4828010"/>
                <a:gd name="connsiteY1" fmla="*/ 437433 h 4852652"/>
                <a:gd name="connsiteX2" fmla="*/ 4806231 w 4828010"/>
                <a:gd name="connsiteY2" fmla="*/ 1773180 h 4852652"/>
                <a:gd name="connsiteX3" fmla="*/ 4448644 w 4828010"/>
                <a:gd name="connsiteY3" fmla="*/ 3933235 h 4852652"/>
                <a:gd name="connsiteX4" fmla="*/ 3192542 w 4828010"/>
                <a:gd name="connsiteY4" fmla="*/ 4716168 h 4852652"/>
                <a:gd name="connsiteX5" fmla="*/ 1160732 w 4828010"/>
                <a:gd name="connsiteY5" fmla="*/ 4467947 h 4852652"/>
                <a:gd name="connsiteX6" fmla="*/ 12348 w 4828010"/>
                <a:gd name="connsiteY6" fmla="*/ 3026750 h 4852652"/>
                <a:gd name="connsiteX7" fmla="*/ 553508 w 4828010"/>
                <a:gd name="connsiteY7" fmla="*/ 740383 h 4852652"/>
                <a:gd name="connsiteX8" fmla="*/ 2531073 w 4828010"/>
                <a:gd name="connsiteY8" fmla="*/ 0 h 4852652"/>
                <a:gd name="connsiteX0" fmla="*/ 2531073 w 4828010"/>
                <a:gd name="connsiteY0" fmla="*/ 0 h 4852652"/>
                <a:gd name="connsiteX1" fmla="*/ 3937963 w 4828010"/>
                <a:gd name="connsiteY1" fmla="*/ 437433 h 4852652"/>
                <a:gd name="connsiteX2" fmla="*/ 4806231 w 4828010"/>
                <a:gd name="connsiteY2" fmla="*/ 1773180 h 4852652"/>
                <a:gd name="connsiteX3" fmla="*/ 4448644 w 4828010"/>
                <a:gd name="connsiteY3" fmla="*/ 3933235 h 4852652"/>
                <a:gd name="connsiteX4" fmla="*/ 3192542 w 4828010"/>
                <a:gd name="connsiteY4" fmla="*/ 4716168 h 4852652"/>
                <a:gd name="connsiteX5" fmla="*/ 1160732 w 4828010"/>
                <a:gd name="connsiteY5" fmla="*/ 4467947 h 4852652"/>
                <a:gd name="connsiteX6" fmla="*/ 12348 w 4828010"/>
                <a:gd name="connsiteY6" fmla="*/ 3026750 h 4852652"/>
                <a:gd name="connsiteX7" fmla="*/ 553508 w 4828010"/>
                <a:gd name="connsiteY7" fmla="*/ 740383 h 4852652"/>
                <a:gd name="connsiteX8" fmla="*/ 2531073 w 4828010"/>
                <a:gd name="connsiteY8" fmla="*/ 0 h 4852652"/>
                <a:gd name="connsiteX0" fmla="*/ 2460239 w 4757176"/>
                <a:gd name="connsiteY0" fmla="*/ 0 h 4850182"/>
                <a:gd name="connsiteX1" fmla="*/ 3867129 w 4757176"/>
                <a:gd name="connsiteY1" fmla="*/ 437433 h 4850182"/>
                <a:gd name="connsiteX2" fmla="*/ 4735397 w 4757176"/>
                <a:gd name="connsiteY2" fmla="*/ 1773180 h 4850182"/>
                <a:gd name="connsiteX3" fmla="*/ 4377810 w 4757176"/>
                <a:gd name="connsiteY3" fmla="*/ 3933235 h 4850182"/>
                <a:gd name="connsiteX4" fmla="*/ 3121708 w 4757176"/>
                <a:gd name="connsiteY4" fmla="*/ 4716168 h 4850182"/>
                <a:gd name="connsiteX5" fmla="*/ 1089898 w 4757176"/>
                <a:gd name="connsiteY5" fmla="*/ 4467947 h 4850182"/>
                <a:gd name="connsiteX6" fmla="*/ 15942 w 4757176"/>
                <a:gd name="connsiteY6" fmla="*/ 3101178 h 4850182"/>
                <a:gd name="connsiteX7" fmla="*/ 482674 w 4757176"/>
                <a:gd name="connsiteY7" fmla="*/ 740383 h 4850182"/>
                <a:gd name="connsiteX8" fmla="*/ 2460239 w 4757176"/>
                <a:gd name="connsiteY8" fmla="*/ 0 h 4850182"/>
                <a:gd name="connsiteX0" fmla="*/ 2460239 w 4757176"/>
                <a:gd name="connsiteY0" fmla="*/ 0 h 4850182"/>
                <a:gd name="connsiteX1" fmla="*/ 3867129 w 4757176"/>
                <a:gd name="connsiteY1" fmla="*/ 437433 h 4850182"/>
                <a:gd name="connsiteX2" fmla="*/ 4735397 w 4757176"/>
                <a:gd name="connsiteY2" fmla="*/ 1773180 h 4850182"/>
                <a:gd name="connsiteX3" fmla="*/ 4377810 w 4757176"/>
                <a:gd name="connsiteY3" fmla="*/ 3933235 h 4850182"/>
                <a:gd name="connsiteX4" fmla="*/ 3121708 w 4757176"/>
                <a:gd name="connsiteY4" fmla="*/ 4716168 h 4850182"/>
                <a:gd name="connsiteX5" fmla="*/ 1089898 w 4757176"/>
                <a:gd name="connsiteY5" fmla="*/ 4467947 h 4850182"/>
                <a:gd name="connsiteX6" fmla="*/ 15942 w 4757176"/>
                <a:gd name="connsiteY6" fmla="*/ 3101178 h 4850182"/>
                <a:gd name="connsiteX7" fmla="*/ 482674 w 4757176"/>
                <a:gd name="connsiteY7" fmla="*/ 740383 h 4850182"/>
                <a:gd name="connsiteX8" fmla="*/ 2460239 w 4757176"/>
                <a:gd name="connsiteY8" fmla="*/ 0 h 4850182"/>
                <a:gd name="connsiteX0" fmla="*/ 2484014 w 4780951"/>
                <a:gd name="connsiteY0" fmla="*/ 0 h 4850182"/>
                <a:gd name="connsiteX1" fmla="*/ 3890904 w 4780951"/>
                <a:gd name="connsiteY1" fmla="*/ 437433 h 4850182"/>
                <a:gd name="connsiteX2" fmla="*/ 4759172 w 4780951"/>
                <a:gd name="connsiteY2" fmla="*/ 1773180 h 4850182"/>
                <a:gd name="connsiteX3" fmla="*/ 4401585 w 4780951"/>
                <a:gd name="connsiteY3" fmla="*/ 3933235 h 4850182"/>
                <a:gd name="connsiteX4" fmla="*/ 3145483 w 4780951"/>
                <a:gd name="connsiteY4" fmla="*/ 4716168 h 4850182"/>
                <a:gd name="connsiteX5" fmla="*/ 1113673 w 4780951"/>
                <a:gd name="connsiteY5" fmla="*/ 4467947 h 4850182"/>
                <a:gd name="connsiteX6" fmla="*/ 39717 w 4780951"/>
                <a:gd name="connsiteY6" fmla="*/ 3101178 h 4850182"/>
                <a:gd name="connsiteX7" fmla="*/ 506449 w 4780951"/>
                <a:gd name="connsiteY7" fmla="*/ 740383 h 4850182"/>
                <a:gd name="connsiteX8" fmla="*/ 2484014 w 4780951"/>
                <a:gd name="connsiteY8" fmla="*/ 0 h 4850182"/>
                <a:gd name="connsiteX0" fmla="*/ 2484014 w 4780127"/>
                <a:gd name="connsiteY0" fmla="*/ 0 h 4850182"/>
                <a:gd name="connsiteX1" fmla="*/ 3890904 w 4780127"/>
                <a:gd name="connsiteY1" fmla="*/ 437433 h 4850182"/>
                <a:gd name="connsiteX2" fmla="*/ 4759172 w 4780127"/>
                <a:gd name="connsiteY2" fmla="*/ 1773180 h 4850182"/>
                <a:gd name="connsiteX3" fmla="*/ 4390953 w 4780127"/>
                <a:gd name="connsiteY3" fmla="*/ 3805644 h 4850182"/>
                <a:gd name="connsiteX4" fmla="*/ 3145483 w 4780127"/>
                <a:gd name="connsiteY4" fmla="*/ 4716168 h 4850182"/>
                <a:gd name="connsiteX5" fmla="*/ 1113673 w 4780127"/>
                <a:gd name="connsiteY5" fmla="*/ 4467947 h 4850182"/>
                <a:gd name="connsiteX6" fmla="*/ 39717 w 4780127"/>
                <a:gd name="connsiteY6" fmla="*/ 3101178 h 4850182"/>
                <a:gd name="connsiteX7" fmla="*/ 506449 w 4780127"/>
                <a:gd name="connsiteY7" fmla="*/ 740383 h 4850182"/>
                <a:gd name="connsiteX8" fmla="*/ 2484014 w 4780127"/>
                <a:gd name="connsiteY8" fmla="*/ 0 h 4850182"/>
                <a:gd name="connsiteX0" fmla="*/ 2484014 w 4778010"/>
                <a:gd name="connsiteY0" fmla="*/ 0 h 4846926"/>
                <a:gd name="connsiteX1" fmla="*/ 3890904 w 4778010"/>
                <a:gd name="connsiteY1" fmla="*/ 437433 h 4846926"/>
                <a:gd name="connsiteX2" fmla="*/ 4759172 w 4778010"/>
                <a:gd name="connsiteY2" fmla="*/ 1773180 h 4846926"/>
                <a:gd name="connsiteX3" fmla="*/ 4390953 w 4778010"/>
                <a:gd name="connsiteY3" fmla="*/ 3805644 h 4846926"/>
                <a:gd name="connsiteX4" fmla="*/ 3343914 w 4778010"/>
                <a:gd name="connsiteY4" fmla="*/ 4712128 h 4846926"/>
                <a:gd name="connsiteX5" fmla="*/ 1113673 w 4778010"/>
                <a:gd name="connsiteY5" fmla="*/ 4467947 h 4846926"/>
                <a:gd name="connsiteX6" fmla="*/ 39717 w 4778010"/>
                <a:gd name="connsiteY6" fmla="*/ 3101178 h 4846926"/>
                <a:gd name="connsiteX7" fmla="*/ 506449 w 4778010"/>
                <a:gd name="connsiteY7" fmla="*/ 740383 h 4846926"/>
                <a:gd name="connsiteX8" fmla="*/ 2484014 w 4778010"/>
                <a:gd name="connsiteY8" fmla="*/ 0 h 4846926"/>
                <a:gd name="connsiteX0" fmla="*/ 2484014 w 4782503"/>
                <a:gd name="connsiteY0" fmla="*/ 0 h 4846926"/>
                <a:gd name="connsiteX1" fmla="*/ 3890904 w 4782503"/>
                <a:gd name="connsiteY1" fmla="*/ 437433 h 4846926"/>
                <a:gd name="connsiteX2" fmla="*/ 4759172 w 4782503"/>
                <a:gd name="connsiteY2" fmla="*/ 1773180 h 4846926"/>
                <a:gd name="connsiteX3" fmla="*/ 4450482 w 4782503"/>
                <a:gd name="connsiteY3" fmla="*/ 3688481 h 4846926"/>
                <a:gd name="connsiteX4" fmla="*/ 3343914 w 4782503"/>
                <a:gd name="connsiteY4" fmla="*/ 4712128 h 4846926"/>
                <a:gd name="connsiteX5" fmla="*/ 1113673 w 4782503"/>
                <a:gd name="connsiteY5" fmla="*/ 4467947 h 4846926"/>
                <a:gd name="connsiteX6" fmla="*/ 39717 w 4782503"/>
                <a:gd name="connsiteY6" fmla="*/ 3101178 h 4846926"/>
                <a:gd name="connsiteX7" fmla="*/ 506449 w 4782503"/>
                <a:gd name="connsiteY7" fmla="*/ 740383 h 4846926"/>
                <a:gd name="connsiteX8" fmla="*/ 2484014 w 4782503"/>
                <a:gd name="connsiteY8" fmla="*/ 0 h 4846926"/>
                <a:gd name="connsiteX0" fmla="*/ 2484014 w 4784889"/>
                <a:gd name="connsiteY0" fmla="*/ 0 h 4846926"/>
                <a:gd name="connsiteX1" fmla="*/ 3890904 w 4784889"/>
                <a:gd name="connsiteY1" fmla="*/ 437433 h 4846926"/>
                <a:gd name="connsiteX2" fmla="*/ 4759172 w 4784889"/>
                <a:gd name="connsiteY2" fmla="*/ 1773180 h 4846926"/>
                <a:gd name="connsiteX3" fmla="*/ 4474294 w 4784889"/>
                <a:gd name="connsiteY3" fmla="*/ 3676361 h 4846926"/>
                <a:gd name="connsiteX4" fmla="*/ 3343914 w 4784889"/>
                <a:gd name="connsiteY4" fmla="*/ 4712128 h 4846926"/>
                <a:gd name="connsiteX5" fmla="*/ 1113673 w 4784889"/>
                <a:gd name="connsiteY5" fmla="*/ 4467947 h 4846926"/>
                <a:gd name="connsiteX6" fmla="*/ 39717 w 4784889"/>
                <a:gd name="connsiteY6" fmla="*/ 3101178 h 4846926"/>
                <a:gd name="connsiteX7" fmla="*/ 506449 w 4784889"/>
                <a:gd name="connsiteY7" fmla="*/ 740383 h 4846926"/>
                <a:gd name="connsiteX8" fmla="*/ 2484014 w 4784889"/>
                <a:gd name="connsiteY8" fmla="*/ 0 h 4846926"/>
                <a:gd name="connsiteX0" fmla="*/ 2484014 w 4784889"/>
                <a:gd name="connsiteY0" fmla="*/ 0 h 4860980"/>
                <a:gd name="connsiteX1" fmla="*/ 3890904 w 4784889"/>
                <a:gd name="connsiteY1" fmla="*/ 437433 h 4860980"/>
                <a:gd name="connsiteX2" fmla="*/ 4759172 w 4784889"/>
                <a:gd name="connsiteY2" fmla="*/ 1773180 h 4860980"/>
                <a:gd name="connsiteX3" fmla="*/ 4474294 w 4784889"/>
                <a:gd name="connsiteY3" fmla="*/ 3676361 h 4860980"/>
                <a:gd name="connsiteX4" fmla="*/ 3343914 w 4784889"/>
                <a:gd name="connsiteY4" fmla="*/ 4712128 h 4860980"/>
                <a:gd name="connsiteX5" fmla="*/ 1097799 w 4784889"/>
                <a:gd name="connsiteY5" fmla="*/ 4524510 h 4860980"/>
                <a:gd name="connsiteX6" fmla="*/ 39717 w 4784889"/>
                <a:gd name="connsiteY6" fmla="*/ 3101178 h 4860980"/>
                <a:gd name="connsiteX7" fmla="*/ 506449 w 4784889"/>
                <a:gd name="connsiteY7" fmla="*/ 740383 h 4860980"/>
                <a:gd name="connsiteX8" fmla="*/ 2484014 w 4784889"/>
                <a:gd name="connsiteY8" fmla="*/ 0 h 4860980"/>
                <a:gd name="connsiteX0" fmla="*/ 2484014 w 4783308"/>
                <a:gd name="connsiteY0" fmla="*/ 0 h 4860981"/>
                <a:gd name="connsiteX1" fmla="*/ 3890904 w 4783308"/>
                <a:gd name="connsiteY1" fmla="*/ 437433 h 4860981"/>
                <a:gd name="connsiteX2" fmla="*/ 4759172 w 4783308"/>
                <a:gd name="connsiteY2" fmla="*/ 1773180 h 4860981"/>
                <a:gd name="connsiteX3" fmla="*/ 4474294 w 4783308"/>
                <a:gd name="connsiteY3" fmla="*/ 3676361 h 4860981"/>
                <a:gd name="connsiteX4" fmla="*/ 3443129 w 4783308"/>
                <a:gd name="connsiteY4" fmla="*/ 4712129 h 4860981"/>
                <a:gd name="connsiteX5" fmla="*/ 1097799 w 4783308"/>
                <a:gd name="connsiteY5" fmla="*/ 4524510 h 4860981"/>
                <a:gd name="connsiteX6" fmla="*/ 39717 w 4783308"/>
                <a:gd name="connsiteY6" fmla="*/ 3101178 h 4860981"/>
                <a:gd name="connsiteX7" fmla="*/ 506449 w 4783308"/>
                <a:gd name="connsiteY7" fmla="*/ 740383 h 4860981"/>
                <a:gd name="connsiteX8" fmla="*/ 2484014 w 4783308"/>
                <a:gd name="connsiteY8" fmla="*/ 0 h 4860981"/>
                <a:gd name="connsiteX0" fmla="*/ 2484014 w 4783308"/>
                <a:gd name="connsiteY0" fmla="*/ 0 h 4821502"/>
                <a:gd name="connsiteX1" fmla="*/ 3890904 w 4783308"/>
                <a:gd name="connsiteY1" fmla="*/ 437433 h 4821502"/>
                <a:gd name="connsiteX2" fmla="*/ 4759172 w 4783308"/>
                <a:gd name="connsiteY2" fmla="*/ 1773180 h 4821502"/>
                <a:gd name="connsiteX3" fmla="*/ 4474294 w 4783308"/>
                <a:gd name="connsiteY3" fmla="*/ 3676361 h 4821502"/>
                <a:gd name="connsiteX4" fmla="*/ 3443129 w 4783308"/>
                <a:gd name="connsiteY4" fmla="*/ 4712129 h 4821502"/>
                <a:gd name="connsiteX5" fmla="*/ 1097799 w 4783308"/>
                <a:gd name="connsiteY5" fmla="*/ 4524510 h 4821502"/>
                <a:gd name="connsiteX6" fmla="*/ 39717 w 4783308"/>
                <a:gd name="connsiteY6" fmla="*/ 3101178 h 4821502"/>
                <a:gd name="connsiteX7" fmla="*/ 506449 w 4783308"/>
                <a:gd name="connsiteY7" fmla="*/ 740383 h 4821502"/>
                <a:gd name="connsiteX8" fmla="*/ 2484014 w 4783308"/>
                <a:gd name="connsiteY8" fmla="*/ 0 h 4821502"/>
                <a:gd name="connsiteX0" fmla="*/ 2484014 w 4783308"/>
                <a:gd name="connsiteY0" fmla="*/ 0 h 4821502"/>
                <a:gd name="connsiteX1" fmla="*/ 3890904 w 4783308"/>
                <a:gd name="connsiteY1" fmla="*/ 437433 h 4821502"/>
                <a:gd name="connsiteX2" fmla="*/ 4759172 w 4783308"/>
                <a:gd name="connsiteY2" fmla="*/ 1773180 h 4821502"/>
                <a:gd name="connsiteX3" fmla="*/ 4474294 w 4783308"/>
                <a:gd name="connsiteY3" fmla="*/ 3676361 h 4821502"/>
                <a:gd name="connsiteX4" fmla="*/ 3443129 w 4783308"/>
                <a:gd name="connsiteY4" fmla="*/ 4712129 h 4821502"/>
                <a:gd name="connsiteX5" fmla="*/ 1097799 w 4783308"/>
                <a:gd name="connsiteY5" fmla="*/ 4524510 h 4821502"/>
                <a:gd name="connsiteX6" fmla="*/ 39717 w 4783308"/>
                <a:gd name="connsiteY6" fmla="*/ 3101178 h 4821502"/>
                <a:gd name="connsiteX7" fmla="*/ 506449 w 4783308"/>
                <a:gd name="connsiteY7" fmla="*/ 740383 h 4821502"/>
                <a:gd name="connsiteX8" fmla="*/ 2484014 w 4783308"/>
                <a:gd name="connsiteY8" fmla="*/ 0 h 4821502"/>
                <a:gd name="connsiteX0" fmla="*/ 2532073 w 4784141"/>
                <a:gd name="connsiteY0" fmla="*/ 0 h 4773425"/>
                <a:gd name="connsiteX1" fmla="*/ 3891737 w 4784141"/>
                <a:gd name="connsiteY1" fmla="*/ 389356 h 4773425"/>
                <a:gd name="connsiteX2" fmla="*/ 4760005 w 4784141"/>
                <a:gd name="connsiteY2" fmla="*/ 1725103 h 4773425"/>
                <a:gd name="connsiteX3" fmla="*/ 4475127 w 4784141"/>
                <a:gd name="connsiteY3" fmla="*/ 3628284 h 4773425"/>
                <a:gd name="connsiteX4" fmla="*/ 3443962 w 4784141"/>
                <a:gd name="connsiteY4" fmla="*/ 4664052 h 4773425"/>
                <a:gd name="connsiteX5" fmla="*/ 1098632 w 4784141"/>
                <a:gd name="connsiteY5" fmla="*/ 4476433 h 4773425"/>
                <a:gd name="connsiteX6" fmla="*/ 40550 w 4784141"/>
                <a:gd name="connsiteY6" fmla="*/ 3053101 h 4773425"/>
                <a:gd name="connsiteX7" fmla="*/ 507282 w 4784141"/>
                <a:gd name="connsiteY7" fmla="*/ 692306 h 4773425"/>
                <a:gd name="connsiteX8" fmla="*/ 2532073 w 4784141"/>
                <a:gd name="connsiteY8" fmla="*/ 0 h 4773425"/>
                <a:gd name="connsiteX0" fmla="*/ 2532073 w 4784141"/>
                <a:gd name="connsiteY0" fmla="*/ 491 h 4773916"/>
                <a:gd name="connsiteX1" fmla="*/ 3891737 w 4784141"/>
                <a:gd name="connsiteY1" fmla="*/ 389847 h 4773916"/>
                <a:gd name="connsiteX2" fmla="*/ 4760005 w 4784141"/>
                <a:gd name="connsiteY2" fmla="*/ 1725594 h 4773916"/>
                <a:gd name="connsiteX3" fmla="*/ 4475127 w 4784141"/>
                <a:gd name="connsiteY3" fmla="*/ 3628775 h 4773916"/>
                <a:gd name="connsiteX4" fmla="*/ 3443962 w 4784141"/>
                <a:gd name="connsiteY4" fmla="*/ 4664543 h 4773916"/>
                <a:gd name="connsiteX5" fmla="*/ 1098632 w 4784141"/>
                <a:gd name="connsiteY5" fmla="*/ 4476924 h 4773916"/>
                <a:gd name="connsiteX6" fmla="*/ 40550 w 4784141"/>
                <a:gd name="connsiteY6" fmla="*/ 3053592 h 4773916"/>
                <a:gd name="connsiteX7" fmla="*/ 507282 w 4784141"/>
                <a:gd name="connsiteY7" fmla="*/ 692797 h 4773916"/>
                <a:gd name="connsiteX8" fmla="*/ 2532073 w 4784141"/>
                <a:gd name="connsiteY8" fmla="*/ 491 h 4773916"/>
                <a:gd name="connsiteX0" fmla="*/ 2532073 w 4784141"/>
                <a:gd name="connsiteY0" fmla="*/ 491 h 4773916"/>
                <a:gd name="connsiteX1" fmla="*/ 3891737 w 4784141"/>
                <a:gd name="connsiteY1" fmla="*/ 389847 h 4773916"/>
                <a:gd name="connsiteX2" fmla="*/ 4760005 w 4784141"/>
                <a:gd name="connsiteY2" fmla="*/ 1725594 h 4773916"/>
                <a:gd name="connsiteX3" fmla="*/ 4475127 w 4784141"/>
                <a:gd name="connsiteY3" fmla="*/ 3628775 h 4773916"/>
                <a:gd name="connsiteX4" fmla="*/ 3443962 w 4784141"/>
                <a:gd name="connsiteY4" fmla="*/ 4664543 h 4773916"/>
                <a:gd name="connsiteX5" fmla="*/ 1098632 w 4784141"/>
                <a:gd name="connsiteY5" fmla="*/ 4476924 h 4773916"/>
                <a:gd name="connsiteX6" fmla="*/ 40550 w 4784141"/>
                <a:gd name="connsiteY6" fmla="*/ 3053592 h 4773916"/>
                <a:gd name="connsiteX7" fmla="*/ 507282 w 4784141"/>
                <a:gd name="connsiteY7" fmla="*/ 692797 h 4773916"/>
                <a:gd name="connsiteX8" fmla="*/ 2532073 w 4784141"/>
                <a:gd name="connsiteY8" fmla="*/ 491 h 4773916"/>
                <a:gd name="connsiteX0" fmla="*/ 2558783 w 4784614"/>
                <a:gd name="connsiteY0" fmla="*/ 525 h 4757924"/>
                <a:gd name="connsiteX1" fmla="*/ 3892210 w 4784614"/>
                <a:gd name="connsiteY1" fmla="*/ 373855 h 4757924"/>
                <a:gd name="connsiteX2" fmla="*/ 4760478 w 4784614"/>
                <a:gd name="connsiteY2" fmla="*/ 1709602 h 4757924"/>
                <a:gd name="connsiteX3" fmla="*/ 4475600 w 4784614"/>
                <a:gd name="connsiteY3" fmla="*/ 3612783 h 4757924"/>
                <a:gd name="connsiteX4" fmla="*/ 3444435 w 4784614"/>
                <a:gd name="connsiteY4" fmla="*/ 4648551 h 4757924"/>
                <a:gd name="connsiteX5" fmla="*/ 1099105 w 4784614"/>
                <a:gd name="connsiteY5" fmla="*/ 4460932 h 4757924"/>
                <a:gd name="connsiteX6" fmla="*/ 41023 w 4784614"/>
                <a:gd name="connsiteY6" fmla="*/ 3037600 h 4757924"/>
                <a:gd name="connsiteX7" fmla="*/ 507755 w 4784614"/>
                <a:gd name="connsiteY7" fmla="*/ 676805 h 4757924"/>
                <a:gd name="connsiteX8" fmla="*/ 2558783 w 4784614"/>
                <a:gd name="connsiteY8" fmla="*/ 525 h 4757924"/>
                <a:gd name="connsiteX0" fmla="*/ 2558783 w 4784614"/>
                <a:gd name="connsiteY0" fmla="*/ 408 h 4757807"/>
                <a:gd name="connsiteX1" fmla="*/ 3907953 w 4784614"/>
                <a:gd name="connsiteY1" fmla="*/ 443183 h 4757807"/>
                <a:gd name="connsiteX2" fmla="*/ 4760478 w 4784614"/>
                <a:gd name="connsiteY2" fmla="*/ 1709485 h 4757807"/>
                <a:gd name="connsiteX3" fmla="*/ 4475600 w 4784614"/>
                <a:gd name="connsiteY3" fmla="*/ 3612666 h 4757807"/>
                <a:gd name="connsiteX4" fmla="*/ 3444435 w 4784614"/>
                <a:gd name="connsiteY4" fmla="*/ 4648434 h 4757807"/>
                <a:gd name="connsiteX5" fmla="*/ 1099105 w 4784614"/>
                <a:gd name="connsiteY5" fmla="*/ 4460815 h 4757807"/>
                <a:gd name="connsiteX6" fmla="*/ 41023 w 4784614"/>
                <a:gd name="connsiteY6" fmla="*/ 3037483 h 4757807"/>
                <a:gd name="connsiteX7" fmla="*/ 507755 w 4784614"/>
                <a:gd name="connsiteY7" fmla="*/ 676688 h 4757807"/>
                <a:gd name="connsiteX8" fmla="*/ 2558783 w 4784614"/>
                <a:gd name="connsiteY8" fmla="*/ 408 h 4757807"/>
                <a:gd name="connsiteX0" fmla="*/ 2675744 w 4786788"/>
                <a:gd name="connsiteY0" fmla="*/ 250 h 4954478"/>
                <a:gd name="connsiteX1" fmla="*/ 3910127 w 4786788"/>
                <a:gd name="connsiteY1" fmla="*/ 639854 h 4954478"/>
                <a:gd name="connsiteX2" fmla="*/ 4762652 w 4786788"/>
                <a:gd name="connsiteY2" fmla="*/ 1906156 h 4954478"/>
                <a:gd name="connsiteX3" fmla="*/ 4477774 w 4786788"/>
                <a:gd name="connsiteY3" fmla="*/ 3809337 h 4954478"/>
                <a:gd name="connsiteX4" fmla="*/ 3446609 w 4786788"/>
                <a:gd name="connsiteY4" fmla="*/ 4845105 h 4954478"/>
                <a:gd name="connsiteX5" fmla="*/ 1101279 w 4786788"/>
                <a:gd name="connsiteY5" fmla="*/ 4657486 h 4954478"/>
                <a:gd name="connsiteX6" fmla="*/ 43197 w 4786788"/>
                <a:gd name="connsiteY6" fmla="*/ 3234154 h 4954478"/>
                <a:gd name="connsiteX7" fmla="*/ 509929 w 4786788"/>
                <a:gd name="connsiteY7" fmla="*/ 873359 h 4954478"/>
                <a:gd name="connsiteX8" fmla="*/ 2675744 w 4786788"/>
                <a:gd name="connsiteY8" fmla="*/ 250 h 4954478"/>
                <a:gd name="connsiteX0" fmla="*/ 2675744 w 4786788"/>
                <a:gd name="connsiteY0" fmla="*/ 250 h 4954478"/>
                <a:gd name="connsiteX1" fmla="*/ 3910127 w 4786788"/>
                <a:gd name="connsiteY1" fmla="*/ 639854 h 4954478"/>
                <a:gd name="connsiteX2" fmla="*/ 4762652 w 4786788"/>
                <a:gd name="connsiteY2" fmla="*/ 1906156 h 4954478"/>
                <a:gd name="connsiteX3" fmla="*/ 4477774 w 4786788"/>
                <a:gd name="connsiteY3" fmla="*/ 3809337 h 4954478"/>
                <a:gd name="connsiteX4" fmla="*/ 3446609 w 4786788"/>
                <a:gd name="connsiteY4" fmla="*/ 4845105 h 4954478"/>
                <a:gd name="connsiteX5" fmla="*/ 1101279 w 4786788"/>
                <a:gd name="connsiteY5" fmla="*/ 4657486 h 4954478"/>
                <a:gd name="connsiteX6" fmla="*/ 43197 w 4786788"/>
                <a:gd name="connsiteY6" fmla="*/ 3234154 h 4954478"/>
                <a:gd name="connsiteX7" fmla="*/ 509929 w 4786788"/>
                <a:gd name="connsiteY7" fmla="*/ 873359 h 4954478"/>
                <a:gd name="connsiteX8" fmla="*/ 2675744 w 4786788"/>
                <a:gd name="connsiteY8" fmla="*/ 250 h 4954478"/>
                <a:gd name="connsiteX0" fmla="*/ 2675744 w 4786788"/>
                <a:gd name="connsiteY0" fmla="*/ 290 h 4954518"/>
                <a:gd name="connsiteX1" fmla="*/ 3910127 w 4786788"/>
                <a:gd name="connsiteY1" fmla="*/ 639894 h 4954518"/>
                <a:gd name="connsiteX2" fmla="*/ 4762652 w 4786788"/>
                <a:gd name="connsiteY2" fmla="*/ 1906196 h 4954518"/>
                <a:gd name="connsiteX3" fmla="*/ 4477774 w 4786788"/>
                <a:gd name="connsiteY3" fmla="*/ 3809377 h 4954518"/>
                <a:gd name="connsiteX4" fmla="*/ 3446609 w 4786788"/>
                <a:gd name="connsiteY4" fmla="*/ 4845145 h 4954518"/>
                <a:gd name="connsiteX5" fmla="*/ 1101279 w 4786788"/>
                <a:gd name="connsiteY5" fmla="*/ 4657526 h 4954518"/>
                <a:gd name="connsiteX6" fmla="*/ 43197 w 4786788"/>
                <a:gd name="connsiteY6" fmla="*/ 3234194 h 4954518"/>
                <a:gd name="connsiteX7" fmla="*/ 509929 w 4786788"/>
                <a:gd name="connsiteY7" fmla="*/ 873399 h 4954518"/>
                <a:gd name="connsiteX8" fmla="*/ 2675744 w 4786788"/>
                <a:gd name="connsiteY8" fmla="*/ 290 h 4954518"/>
                <a:gd name="connsiteX0" fmla="*/ 2675744 w 4786788"/>
                <a:gd name="connsiteY0" fmla="*/ 326 h 4954554"/>
                <a:gd name="connsiteX1" fmla="*/ 3990884 w 4786788"/>
                <a:gd name="connsiteY1" fmla="*/ 591130 h 4954554"/>
                <a:gd name="connsiteX2" fmla="*/ 4762652 w 4786788"/>
                <a:gd name="connsiteY2" fmla="*/ 1906232 h 4954554"/>
                <a:gd name="connsiteX3" fmla="*/ 4477774 w 4786788"/>
                <a:gd name="connsiteY3" fmla="*/ 3809413 h 4954554"/>
                <a:gd name="connsiteX4" fmla="*/ 3446609 w 4786788"/>
                <a:gd name="connsiteY4" fmla="*/ 4845181 h 4954554"/>
                <a:gd name="connsiteX5" fmla="*/ 1101279 w 4786788"/>
                <a:gd name="connsiteY5" fmla="*/ 4657562 h 4954554"/>
                <a:gd name="connsiteX6" fmla="*/ 43197 w 4786788"/>
                <a:gd name="connsiteY6" fmla="*/ 3234230 h 4954554"/>
                <a:gd name="connsiteX7" fmla="*/ 509929 w 4786788"/>
                <a:gd name="connsiteY7" fmla="*/ 873435 h 4954554"/>
                <a:gd name="connsiteX8" fmla="*/ 2675744 w 4786788"/>
                <a:gd name="connsiteY8" fmla="*/ 326 h 4954554"/>
                <a:gd name="connsiteX0" fmla="*/ 2662196 w 4773240"/>
                <a:gd name="connsiteY0" fmla="*/ 326 h 4954554"/>
                <a:gd name="connsiteX1" fmla="*/ 3977336 w 4773240"/>
                <a:gd name="connsiteY1" fmla="*/ 591130 h 4954554"/>
                <a:gd name="connsiteX2" fmla="*/ 4749104 w 4773240"/>
                <a:gd name="connsiteY2" fmla="*/ 1906232 h 4954554"/>
                <a:gd name="connsiteX3" fmla="*/ 4464226 w 4773240"/>
                <a:gd name="connsiteY3" fmla="*/ 3809413 h 4954554"/>
                <a:gd name="connsiteX4" fmla="*/ 3433061 w 4773240"/>
                <a:gd name="connsiteY4" fmla="*/ 4845181 h 4954554"/>
                <a:gd name="connsiteX5" fmla="*/ 1087731 w 4773240"/>
                <a:gd name="connsiteY5" fmla="*/ 4657562 h 4954554"/>
                <a:gd name="connsiteX6" fmla="*/ 29649 w 4773240"/>
                <a:gd name="connsiteY6" fmla="*/ 3234230 h 4954554"/>
                <a:gd name="connsiteX7" fmla="*/ 640977 w 4773240"/>
                <a:gd name="connsiteY7" fmla="*/ 730117 h 4954554"/>
                <a:gd name="connsiteX8" fmla="*/ 2662196 w 4773240"/>
                <a:gd name="connsiteY8" fmla="*/ 326 h 4954554"/>
                <a:gd name="connsiteX0" fmla="*/ 2664762 w 4775806"/>
                <a:gd name="connsiteY0" fmla="*/ 326 h 4954554"/>
                <a:gd name="connsiteX1" fmla="*/ 3979902 w 4775806"/>
                <a:gd name="connsiteY1" fmla="*/ 591130 h 4954554"/>
                <a:gd name="connsiteX2" fmla="*/ 4751670 w 4775806"/>
                <a:gd name="connsiteY2" fmla="*/ 1906232 h 4954554"/>
                <a:gd name="connsiteX3" fmla="*/ 4466792 w 4775806"/>
                <a:gd name="connsiteY3" fmla="*/ 3809413 h 4954554"/>
                <a:gd name="connsiteX4" fmla="*/ 3435627 w 4775806"/>
                <a:gd name="connsiteY4" fmla="*/ 4845181 h 4954554"/>
                <a:gd name="connsiteX5" fmla="*/ 1090297 w 4775806"/>
                <a:gd name="connsiteY5" fmla="*/ 4657562 h 4954554"/>
                <a:gd name="connsiteX6" fmla="*/ 32215 w 4775806"/>
                <a:gd name="connsiteY6" fmla="*/ 3234230 h 4954554"/>
                <a:gd name="connsiteX7" fmla="*/ 607899 w 4775806"/>
                <a:gd name="connsiteY7" fmla="*/ 806182 h 4954554"/>
                <a:gd name="connsiteX8" fmla="*/ 2664762 w 4775806"/>
                <a:gd name="connsiteY8" fmla="*/ 326 h 4954554"/>
                <a:gd name="connsiteX0" fmla="*/ 2673549 w 4784593"/>
                <a:gd name="connsiteY0" fmla="*/ 326 h 4954554"/>
                <a:gd name="connsiteX1" fmla="*/ 3988689 w 4784593"/>
                <a:gd name="connsiteY1" fmla="*/ 591130 h 4954554"/>
                <a:gd name="connsiteX2" fmla="*/ 4760457 w 4784593"/>
                <a:gd name="connsiteY2" fmla="*/ 1906232 h 4954554"/>
                <a:gd name="connsiteX3" fmla="*/ 4475579 w 4784593"/>
                <a:gd name="connsiteY3" fmla="*/ 3809413 h 4954554"/>
                <a:gd name="connsiteX4" fmla="*/ 3444414 w 4784593"/>
                <a:gd name="connsiteY4" fmla="*/ 4845181 h 4954554"/>
                <a:gd name="connsiteX5" fmla="*/ 1099084 w 4784593"/>
                <a:gd name="connsiteY5" fmla="*/ 4657562 h 4954554"/>
                <a:gd name="connsiteX6" fmla="*/ 41002 w 4784593"/>
                <a:gd name="connsiteY6" fmla="*/ 3234230 h 4954554"/>
                <a:gd name="connsiteX7" fmla="*/ 616686 w 4784593"/>
                <a:gd name="connsiteY7" fmla="*/ 806182 h 4954554"/>
                <a:gd name="connsiteX8" fmla="*/ 2673549 w 4784593"/>
                <a:gd name="connsiteY8" fmla="*/ 326 h 4954554"/>
                <a:gd name="connsiteX0" fmla="*/ 2649000 w 4760044"/>
                <a:gd name="connsiteY0" fmla="*/ 326 h 4964273"/>
                <a:gd name="connsiteX1" fmla="*/ 3964140 w 4760044"/>
                <a:gd name="connsiteY1" fmla="*/ 591130 h 4964273"/>
                <a:gd name="connsiteX2" fmla="*/ 4735908 w 4760044"/>
                <a:gd name="connsiteY2" fmla="*/ 1906232 h 4964273"/>
                <a:gd name="connsiteX3" fmla="*/ 4451030 w 4760044"/>
                <a:gd name="connsiteY3" fmla="*/ 3809413 h 4964273"/>
                <a:gd name="connsiteX4" fmla="*/ 3419865 w 4760044"/>
                <a:gd name="connsiteY4" fmla="*/ 4845181 h 4964273"/>
                <a:gd name="connsiteX5" fmla="*/ 1074535 w 4760044"/>
                <a:gd name="connsiteY5" fmla="*/ 4657562 h 4964273"/>
                <a:gd name="connsiteX6" fmla="*/ 33359 w 4760044"/>
                <a:gd name="connsiteY6" fmla="*/ 2995991 h 4964273"/>
                <a:gd name="connsiteX7" fmla="*/ 592137 w 4760044"/>
                <a:gd name="connsiteY7" fmla="*/ 806182 h 4964273"/>
                <a:gd name="connsiteX8" fmla="*/ 2649000 w 4760044"/>
                <a:gd name="connsiteY8" fmla="*/ 326 h 4964273"/>
                <a:gd name="connsiteX0" fmla="*/ 2649000 w 4760044"/>
                <a:gd name="connsiteY0" fmla="*/ 300 h 4964247"/>
                <a:gd name="connsiteX1" fmla="*/ 3813909 w 4760044"/>
                <a:gd name="connsiteY1" fmla="*/ 619239 h 4964247"/>
                <a:gd name="connsiteX2" fmla="*/ 4735908 w 4760044"/>
                <a:gd name="connsiteY2" fmla="*/ 1906206 h 4964247"/>
                <a:gd name="connsiteX3" fmla="*/ 4451030 w 4760044"/>
                <a:gd name="connsiteY3" fmla="*/ 3809387 h 4964247"/>
                <a:gd name="connsiteX4" fmla="*/ 3419865 w 4760044"/>
                <a:gd name="connsiteY4" fmla="*/ 4845155 h 4964247"/>
                <a:gd name="connsiteX5" fmla="*/ 1074535 w 4760044"/>
                <a:gd name="connsiteY5" fmla="*/ 4657536 h 4964247"/>
                <a:gd name="connsiteX6" fmla="*/ 33359 w 4760044"/>
                <a:gd name="connsiteY6" fmla="*/ 2995965 h 4964247"/>
                <a:gd name="connsiteX7" fmla="*/ 592137 w 4760044"/>
                <a:gd name="connsiteY7" fmla="*/ 806156 h 4964247"/>
                <a:gd name="connsiteX8" fmla="*/ 2649000 w 4760044"/>
                <a:gd name="connsiteY8" fmla="*/ 300 h 4964247"/>
                <a:gd name="connsiteX0" fmla="*/ 2649000 w 4849477"/>
                <a:gd name="connsiteY0" fmla="*/ -2 h 4963945"/>
                <a:gd name="connsiteX1" fmla="*/ 4735908 w 4849477"/>
                <a:gd name="connsiteY1" fmla="*/ 1905904 h 4963945"/>
                <a:gd name="connsiteX2" fmla="*/ 4451030 w 4849477"/>
                <a:gd name="connsiteY2" fmla="*/ 3809085 h 4963945"/>
                <a:gd name="connsiteX3" fmla="*/ 3419865 w 4849477"/>
                <a:gd name="connsiteY3" fmla="*/ 4844853 h 4963945"/>
                <a:gd name="connsiteX4" fmla="*/ 1074535 w 4849477"/>
                <a:gd name="connsiteY4" fmla="*/ 4657234 h 4963945"/>
                <a:gd name="connsiteX5" fmla="*/ 33359 w 4849477"/>
                <a:gd name="connsiteY5" fmla="*/ 2995663 h 4963945"/>
                <a:gd name="connsiteX6" fmla="*/ 592137 w 4849477"/>
                <a:gd name="connsiteY6" fmla="*/ 805854 h 4963945"/>
                <a:gd name="connsiteX7" fmla="*/ 2649000 w 4849477"/>
                <a:gd name="connsiteY7" fmla="*/ -2 h 4963945"/>
                <a:gd name="connsiteX0" fmla="*/ 2649000 w 4859466"/>
                <a:gd name="connsiteY0" fmla="*/ -2 h 5536260"/>
                <a:gd name="connsiteX1" fmla="*/ 4735908 w 4859466"/>
                <a:gd name="connsiteY1" fmla="*/ 1905904 h 5536260"/>
                <a:gd name="connsiteX2" fmla="*/ 4451030 w 4859466"/>
                <a:gd name="connsiteY2" fmla="*/ 3809085 h 5536260"/>
                <a:gd name="connsiteX3" fmla="*/ 3067466 w 4859466"/>
                <a:gd name="connsiteY3" fmla="*/ 5491001 h 5536260"/>
                <a:gd name="connsiteX4" fmla="*/ 1074535 w 4859466"/>
                <a:gd name="connsiteY4" fmla="*/ 4657234 h 5536260"/>
                <a:gd name="connsiteX5" fmla="*/ 33359 w 4859466"/>
                <a:gd name="connsiteY5" fmla="*/ 2995663 h 5536260"/>
                <a:gd name="connsiteX6" fmla="*/ 592137 w 4859466"/>
                <a:gd name="connsiteY6" fmla="*/ 805854 h 5536260"/>
                <a:gd name="connsiteX7" fmla="*/ 2649000 w 4859466"/>
                <a:gd name="connsiteY7" fmla="*/ -2 h 5536260"/>
                <a:gd name="connsiteX0" fmla="*/ 2780481 w 4861205"/>
                <a:gd name="connsiteY0" fmla="*/ -2 h 5864449"/>
                <a:gd name="connsiteX1" fmla="*/ 4737647 w 4861205"/>
                <a:gd name="connsiteY1" fmla="*/ 2234093 h 5864449"/>
                <a:gd name="connsiteX2" fmla="*/ 4452769 w 4861205"/>
                <a:gd name="connsiteY2" fmla="*/ 4137274 h 5864449"/>
                <a:gd name="connsiteX3" fmla="*/ 3069205 w 4861205"/>
                <a:gd name="connsiteY3" fmla="*/ 5819190 h 5864449"/>
                <a:gd name="connsiteX4" fmla="*/ 1076274 w 4861205"/>
                <a:gd name="connsiteY4" fmla="*/ 4985423 h 5864449"/>
                <a:gd name="connsiteX5" fmla="*/ 35098 w 4861205"/>
                <a:gd name="connsiteY5" fmla="*/ 3323852 h 5864449"/>
                <a:gd name="connsiteX6" fmla="*/ 593876 w 4861205"/>
                <a:gd name="connsiteY6" fmla="*/ 1134043 h 5864449"/>
                <a:gd name="connsiteX7" fmla="*/ 2780481 w 4861205"/>
                <a:gd name="connsiteY7" fmla="*/ -2 h 5864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61205" h="5864449">
                  <a:moveTo>
                    <a:pt x="2780481" y="-2"/>
                  </a:moveTo>
                  <a:cubicBezTo>
                    <a:pt x="3471109" y="183340"/>
                    <a:pt x="4437309" y="1599245"/>
                    <a:pt x="4737647" y="2234093"/>
                  </a:cubicBezTo>
                  <a:cubicBezTo>
                    <a:pt x="5037985" y="2868941"/>
                    <a:pt x="4730843" y="3539758"/>
                    <a:pt x="4452769" y="4137274"/>
                  </a:cubicBezTo>
                  <a:cubicBezTo>
                    <a:pt x="4174695" y="4734790"/>
                    <a:pt x="3382031" y="5704221"/>
                    <a:pt x="3069205" y="5819190"/>
                  </a:cubicBezTo>
                  <a:cubicBezTo>
                    <a:pt x="2358359" y="6040255"/>
                    <a:pt x="1581959" y="5401313"/>
                    <a:pt x="1076274" y="4985423"/>
                  </a:cubicBezTo>
                  <a:cubicBezTo>
                    <a:pt x="570590" y="4569533"/>
                    <a:pt x="146935" y="3953087"/>
                    <a:pt x="35098" y="3323852"/>
                  </a:cubicBezTo>
                  <a:cubicBezTo>
                    <a:pt x="-92687" y="2646770"/>
                    <a:pt x="136312" y="1688019"/>
                    <a:pt x="593876" y="1134043"/>
                  </a:cubicBezTo>
                  <a:cubicBezTo>
                    <a:pt x="1051440" y="580067"/>
                    <a:pt x="2127808" y="30746"/>
                    <a:pt x="2780481" y="-2"/>
                  </a:cubicBezTo>
                  <a:close/>
                </a:path>
              </a:pathLst>
            </a:cu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4" name="Freeform: Shape 113">
              <a:extLst>
                <a:ext uri="{FF2B5EF4-FFF2-40B4-BE49-F238E27FC236}">
                  <a16:creationId xmlns:a16="http://schemas.microsoft.com/office/drawing/2014/main" id="{38505720-2558-A390-8612-99A55D48F4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7320892">
              <a:off x="11193220" y="1266534"/>
              <a:ext cx="1341234" cy="443910"/>
            </a:xfrm>
            <a:custGeom>
              <a:avLst/>
              <a:gdLst>
                <a:gd name="connsiteX0" fmla="*/ 0 w 1341234"/>
                <a:gd name="connsiteY0" fmla="*/ 254220 h 443910"/>
                <a:gd name="connsiteX1" fmla="*/ 406601 w 1341234"/>
                <a:gd name="connsiteY1" fmla="*/ 0 h 443910"/>
                <a:gd name="connsiteX2" fmla="*/ 457611 w 1341234"/>
                <a:gd name="connsiteY2" fmla="*/ 13676 h 443910"/>
                <a:gd name="connsiteX3" fmla="*/ 1341234 w 1341234"/>
                <a:gd name="connsiteY3" fmla="*/ 259580 h 443910"/>
                <a:gd name="connsiteX4" fmla="*/ 1301190 w 1341234"/>
                <a:gd name="connsiteY4" fmla="*/ 443736 h 443910"/>
                <a:gd name="connsiteX5" fmla="*/ 359344 w 1341234"/>
                <a:gd name="connsiteY5" fmla="*/ 311216 h 443910"/>
                <a:gd name="connsiteX6" fmla="*/ 47147 w 1341234"/>
                <a:gd name="connsiteY6" fmla="*/ 262014 h 443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1234" h="443910">
                  <a:moveTo>
                    <a:pt x="0" y="254220"/>
                  </a:moveTo>
                  <a:lnTo>
                    <a:pt x="406601" y="0"/>
                  </a:lnTo>
                  <a:lnTo>
                    <a:pt x="457611" y="13676"/>
                  </a:lnTo>
                  <a:cubicBezTo>
                    <a:pt x="858001" y="120586"/>
                    <a:pt x="1311317" y="239969"/>
                    <a:pt x="1341234" y="259580"/>
                  </a:cubicBezTo>
                  <a:cubicBezTo>
                    <a:pt x="1337155" y="299693"/>
                    <a:pt x="1315377" y="449736"/>
                    <a:pt x="1301190" y="443736"/>
                  </a:cubicBezTo>
                  <a:cubicBezTo>
                    <a:pt x="1267732" y="445553"/>
                    <a:pt x="557777" y="378967"/>
                    <a:pt x="359344" y="311216"/>
                  </a:cubicBezTo>
                  <a:cubicBezTo>
                    <a:pt x="245881" y="291075"/>
                    <a:pt x="140295" y="276238"/>
                    <a:pt x="47147" y="262014"/>
                  </a:cubicBezTo>
                  <a:close/>
                </a:path>
              </a:pathLst>
            </a:cu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0" name="Freeform: Shape 109">
              <a:extLst>
                <a:ext uri="{FF2B5EF4-FFF2-40B4-BE49-F238E27FC236}">
                  <a16:creationId xmlns:a16="http://schemas.microsoft.com/office/drawing/2014/main" id="{F720743B-9C97-37DF-D56A-D2A9E750BD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7320892">
              <a:off x="11193220" y="1266534"/>
              <a:ext cx="1341234" cy="443910"/>
            </a:xfrm>
            <a:custGeom>
              <a:avLst/>
              <a:gdLst>
                <a:gd name="connsiteX0" fmla="*/ 0 w 1341234"/>
                <a:gd name="connsiteY0" fmla="*/ 254220 h 443910"/>
                <a:gd name="connsiteX1" fmla="*/ 406601 w 1341234"/>
                <a:gd name="connsiteY1" fmla="*/ 0 h 443910"/>
                <a:gd name="connsiteX2" fmla="*/ 457611 w 1341234"/>
                <a:gd name="connsiteY2" fmla="*/ 13676 h 443910"/>
                <a:gd name="connsiteX3" fmla="*/ 1341234 w 1341234"/>
                <a:gd name="connsiteY3" fmla="*/ 259580 h 443910"/>
                <a:gd name="connsiteX4" fmla="*/ 1301190 w 1341234"/>
                <a:gd name="connsiteY4" fmla="*/ 443736 h 443910"/>
                <a:gd name="connsiteX5" fmla="*/ 359344 w 1341234"/>
                <a:gd name="connsiteY5" fmla="*/ 311216 h 443910"/>
                <a:gd name="connsiteX6" fmla="*/ 47147 w 1341234"/>
                <a:gd name="connsiteY6" fmla="*/ 262014 h 443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1234" h="443910">
                  <a:moveTo>
                    <a:pt x="0" y="254220"/>
                  </a:moveTo>
                  <a:lnTo>
                    <a:pt x="406601" y="0"/>
                  </a:lnTo>
                  <a:lnTo>
                    <a:pt x="457611" y="13676"/>
                  </a:lnTo>
                  <a:cubicBezTo>
                    <a:pt x="858001" y="120586"/>
                    <a:pt x="1311317" y="239969"/>
                    <a:pt x="1341234" y="259580"/>
                  </a:cubicBezTo>
                  <a:cubicBezTo>
                    <a:pt x="1337155" y="299693"/>
                    <a:pt x="1315377" y="449736"/>
                    <a:pt x="1301190" y="443736"/>
                  </a:cubicBezTo>
                  <a:cubicBezTo>
                    <a:pt x="1267732" y="445553"/>
                    <a:pt x="557777" y="378967"/>
                    <a:pt x="359344" y="311216"/>
                  </a:cubicBezTo>
                  <a:cubicBezTo>
                    <a:pt x="245881" y="291075"/>
                    <a:pt x="140295" y="276238"/>
                    <a:pt x="47147" y="262014"/>
                  </a:cubicBezTo>
                  <a:close/>
                </a:path>
              </a:pathLst>
            </a:custGeom>
            <a:solidFill>
              <a:schemeClr val="accent3">
                <a:lumMod val="20000"/>
                <a:lumOff val="80000"/>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1" name="Freeform: Shape 110">
              <a:extLst>
                <a:ext uri="{FF2B5EF4-FFF2-40B4-BE49-F238E27FC236}">
                  <a16:creationId xmlns:a16="http://schemas.microsoft.com/office/drawing/2014/main" id="{39C3539A-A126-556F-3B61-690C785C75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9842612" flipH="1" flipV="1">
              <a:off x="10264608" y="74723"/>
              <a:ext cx="1083994" cy="1037613"/>
            </a:xfrm>
            <a:custGeom>
              <a:avLst/>
              <a:gdLst>
                <a:gd name="connsiteX0" fmla="*/ 886520 w 1083994"/>
                <a:gd name="connsiteY0" fmla="*/ 0 h 1037613"/>
                <a:gd name="connsiteX1" fmla="*/ 990233 w 1083994"/>
                <a:gd name="connsiteY1" fmla="*/ 29654 h 1037613"/>
                <a:gd name="connsiteX2" fmla="*/ 993535 w 1083994"/>
                <a:gd name="connsiteY2" fmla="*/ 43082 h 1037613"/>
                <a:gd name="connsiteX3" fmla="*/ 1051675 w 1083994"/>
                <a:gd name="connsiteY3" fmla="*/ 356973 h 1037613"/>
                <a:gd name="connsiteX4" fmla="*/ 1083975 w 1083994"/>
                <a:gd name="connsiteY4" fmla="*/ 602023 h 1037613"/>
                <a:gd name="connsiteX5" fmla="*/ 966613 w 1083994"/>
                <a:gd name="connsiteY5" fmla="*/ 901753 h 1037613"/>
                <a:gd name="connsiteX6" fmla="*/ 713135 w 1083994"/>
                <a:gd name="connsiteY6" fmla="*/ 1026319 h 1037613"/>
                <a:gd name="connsiteX7" fmla="*/ 318855 w 1083994"/>
                <a:gd name="connsiteY7" fmla="*/ 989106 h 1037613"/>
                <a:gd name="connsiteX8" fmla="*/ 128776 w 1083994"/>
                <a:gd name="connsiteY8" fmla="*/ 649273 h 1037613"/>
                <a:gd name="connsiteX9" fmla="*/ 0 w 1083994"/>
                <a:gd name="connsiteY9" fmla="*/ 49738 h 1037613"/>
                <a:gd name="connsiteX10" fmla="*/ 620956 w 1083994"/>
                <a:gd name="connsiteY10" fmla="*/ 642355 h 1037613"/>
                <a:gd name="connsiteX11" fmla="*/ 886064 w 1083994"/>
                <a:gd name="connsiteY11" fmla="*/ 1039 h 103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83994" h="1037613">
                  <a:moveTo>
                    <a:pt x="886520" y="0"/>
                  </a:moveTo>
                  <a:lnTo>
                    <a:pt x="990233" y="29654"/>
                  </a:lnTo>
                  <a:lnTo>
                    <a:pt x="993535" y="43082"/>
                  </a:lnTo>
                  <a:cubicBezTo>
                    <a:pt x="1016489" y="140998"/>
                    <a:pt x="1041157" y="264776"/>
                    <a:pt x="1051675" y="356973"/>
                  </a:cubicBezTo>
                  <a:lnTo>
                    <a:pt x="1083975" y="602023"/>
                  </a:lnTo>
                  <a:cubicBezTo>
                    <a:pt x="1084789" y="765231"/>
                    <a:pt x="1059669" y="806637"/>
                    <a:pt x="966613" y="901753"/>
                  </a:cubicBezTo>
                  <a:cubicBezTo>
                    <a:pt x="910153" y="966250"/>
                    <a:pt x="821095" y="1011760"/>
                    <a:pt x="713135" y="1026319"/>
                  </a:cubicBezTo>
                  <a:cubicBezTo>
                    <a:pt x="605175" y="1040878"/>
                    <a:pt x="416248" y="1051946"/>
                    <a:pt x="318855" y="989106"/>
                  </a:cubicBezTo>
                  <a:cubicBezTo>
                    <a:pt x="221462" y="926265"/>
                    <a:pt x="147001" y="727446"/>
                    <a:pt x="128776" y="649273"/>
                  </a:cubicBezTo>
                  <a:cubicBezTo>
                    <a:pt x="93895" y="519198"/>
                    <a:pt x="28063" y="235695"/>
                    <a:pt x="0" y="49738"/>
                  </a:cubicBezTo>
                  <a:cubicBezTo>
                    <a:pt x="152500" y="20987"/>
                    <a:pt x="429040" y="429202"/>
                    <a:pt x="620956" y="642355"/>
                  </a:cubicBezTo>
                  <a:cubicBezTo>
                    <a:pt x="695371" y="468649"/>
                    <a:pt x="814439" y="166732"/>
                    <a:pt x="886064" y="1039"/>
                  </a:cubicBezTo>
                  <a:close/>
                </a:path>
              </a:pathLst>
            </a:cu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12" name="Freeform: Shape 111">
              <a:extLst>
                <a:ext uri="{FF2B5EF4-FFF2-40B4-BE49-F238E27FC236}">
                  <a16:creationId xmlns:a16="http://schemas.microsoft.com/office/drawing/2014/main" id="{E5089FB1-F28D-0DD0-436F-D094F3C823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9842612" flipH="1" flipV="1">
              <a:off x="10264609" y="74723"/>
              <a:ext cx="1083994" cy="1037611"/>
            </a:xfrm>
            <a:custGeom>
              <a:avLst/>
              <a:gdLst>
                <a:gd name="connsiteX0" fmla="*/ 886519 w 1083994"/>
                <a:gd name="connsiteY0" fmla="*/ 0 h 1037611"/>
                <a:gd name="connsiteX1" fmla="*/ 990233 w 1083994"/>
                <a:gd name="connsiteY1" fmla="*/ 29654 h 1037611"/>
                <a:gd name="connsiteX2" fmla="*/ 993535 w 1083994"/>
                <a:gd name="connsiteY2" fmla="*/ 43080 h 1037611"/>
                <a:gd name="connsiteX3" fmla="*/ 1051675 w 1083994"/>
                <a:gd name="connsiteY3" fmla="*/ 356971 h 1037611"/>
                <a:gd name="connsiteX4" fmla="*/ 1083975 w 1083994"/>
                <a:gd name="connsiteY4" fmla="*/ 602021 h 1037611"/>
                <a:gd name="connsiteX5" fmla="*/ 966613 w 1083994"/>
                <a:gd name="connsiteY5" fmla="*/ 901751 h 1037611"/>
                <a:gd name="connsiteX6" fmla="*/ 713135 w 1083994"/>
                <a:gd name="connsiteY6" fmla="*/ 1026317 h 1037611"/>
                <a:gd name="connsiteX7" fmla="*/ 318855 w 1083994"/>
                <a:gd name="connsiteY7" fmla="*/ 989104 h 1037611"/>
                <a:gd name="connsiteX8" fmla="*/ 128776 w 1083994"/>
                <a:gd name="connsiteY8" fmla="*/ 649271 h 1037611"/>
                <a:gd name="connsiteX9" fmla="*/ 0 w 1083994"/>
                <a:gd name="connsiteY9" fmla="*/ 49736 h 1037611"/>
                <a:gd name="connsiteX10" fmla="*/ 620956 w 1083994"/>
                <a:gd name="connsiteY10" fmla="*/ 642353 h 1037611"/>
                <a:gd name="connsiteX11" fmla="*/ 886064 w 1083994"/>
                <a:gd name="connsiteY11" fmla="*/ 1037 h 1037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83994" h="1037611">
                  <a:moveTo>
                    <a:pt x="886519" y="0"/>
                  </a:moveTo>
                  <a:lnTo>
                    <a:pt x="990233" y="29654"/>
                  </a:lnTo>
                  <a:lnTo>
                    <a:pt x="993535" y="43080"/>
                  </a:lnTo>
                  <a:cubicBezTo>
                    <a:pt x="1016489" y="140996"/>
                    <a:pt x="1041157" y="264774"/>
                    <a:pt x="1051675" y="356971"/>
                  </a:cubicBezTo>
                  <a:lnTo>
                    <a:pt x="1083975" y="602021"/>
                  </a:lnTo>
                  <a:cubicBezTo>
                    <a:pt x="1084789" y="765229"/>
                    <a:pt x="1059669" y="806635"/>
                    <a:pt x="966613" y="901751"/>
                  </a:cubicBezTo>
                  <a:cubicBezTo>
                    <a:pt x="910153" y="966248"/>
                    <a:pt x="821095" y="1011758"/>
                    <a:pt x="713135" y="1026317"/>
                  </a:cubicBezTo>
                  <a:cubicBezTo>
                    <a:pt x="605175" y="1040876"/>
                    <a:pt x="416248" y="1051944"/>
                    <a:pt x="318855" y="989104"/>
                  </a:cubicBezTo>
                  <a:cubicBezTo>
                    <a:pt x="221462" y="926263"/>
                    <a:pt x="147001" y="727444"/>
                    <a:pt x="128776" y="649271"/>
                  </a:cubicBezTo>
                  <a:cubicBezTo>
                    <a:pt x="93895" y="519196"/>
                    <a:pt x="28063" y="235693"/>
                    <a:pt x="0" y="49736"/>
                  </a:cubicBezTo>
                  <a:cubicBezTo>
                    <a:pt x="152500" y="20985"/>
                    <a:pt x="429040" y="429200"/>
                    <a:pt x="620956" y="642353"/>
                  </a:cubicBezTo>
                  <a:cubicBezTo>
                    <a:pt x="695371" y="468647"/>
                    <a:pt x="814439" y="166730"/>
                    <a:pt x="886064" y="1037"/>
                  </a:cubicBezTo>
                  <a:close/>
                </a:path>
              </a:pathLst>
            </a:custGeom>
            <a:solidFill>
              <a:schemeClr val="accent4">
                <a:lumMod val="40000"/>
                <a:lumOff val="60000"/>
                <a:alpha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3" name="TextBox 2">
            <a:extLst>
              <a:ext uri="{FF2B5EF4-FFF2-40B4-BE49-F238E27FC236}">
                <a16:creationId xmlns:a16="http://schemas.microsoft.com/office/drawing/2014/main" id="{27C46789-EDED-2253-E9F4-65EC58FB4611}"/>
              </a:ext>
            </a:extLst>
          </p:cNvPr>
          <p:cNvSpPr txBox="1"/>
          <p:nvPr/>
        </p:nvSpPr>
        <p:spPr>
          <a:xfrm>
            <a:off x="5200879" y="468923"/>
            <a:ext cx="6635249" cy="6472269"/>
          </a:xfrm>
          <a:prstGeom prst="rect">
            <a:avLst/>
          </a:prstGeom>
        </p:spPr>
        <p:txBody>
          <a:bodyPr vert="horz" lIns="91440" tIns="45720" rIns="91440" bIns="45720" rtlCol="0">
            <a:normAutofit/>
          </a:bodyPr>
          <a:lstStyle/>
          <a:p>
            <a:pPr marL="457200" indent="-228600">
              <a:lnSpc>
                <a:spcPct val="90000"/>
              </a:lnSpc>
              <a:spcBef>
                <a:spcPct val="0"/>
              </a:spcBef>
              <a:spcAft>
                <a:spcPts val="600"/>
              </a:spcAft>
              <a:buFont typeface="Arial" panose="020B0604020202020204" pitchFamily="34" charset="0"/>
              <a:buChar char="•"/>
            </a:pPr>
            <a:endParaRPr lang="en-US" sz="1600" b="1" cap="all" dirty="0">
              <a:effectLst>
                <a:outerShdw blurRad="50800" dist="63500" dir="2700000" algn="tl" rotWithShape="0">
                  <a:srgbClr val="000000">
                    <a:alpha val="48000"/>
                  </a:srgbClr>
                </a:outerShdw>
              </a:effectLst>
              <a:hlinkClick r:id="rId5">
                <a:extLst>
                  <a:ext uri="{A12FA001-AC4F-418D-AE19-62706E023703}">
                    <ahyp:hlinkClr xmlns:ahyp="http://schemas.microsoft.com/office/drawing/2018/hyperlinkcolor" val="tx"/>
                  </a:ext>
                </a:extLst>
              </a:hlinkClick>
            </a:endParaRPr>
          </a:p>
          <a:p>
            <a:pPr marL="457200" indent="-228600">
              <a:lnSpc>
                <a:spcPct val="90000"/>
              </a:lnSpc>
              <a:spcBef>
                <a:spcPct val="0"/>
              </a:spcBef>
              <a:spcAft>
                <a:spcPts val="600"/>
              </a:spcAft>
              <a:buFont typeface="Arial" panose="020B0604020202020204" pitchFamily="34" charset="0"/>
              <a:buChar char="•"/>
            </a:pPr>
            <a:endParaRPr lang="en-US" sz="1600" b="1" cap="all" dirty="0">
              <a:effectLst>
                <a:outerShdw blurRad="50800" dist="63500" dir="2700000" algn="tl" rotWithShape="0">
                  <a:srgbClr val="000000">
                    <a:alpha val="48000"/>
                  </a:srgbClr>
                </a:outerShdw>
              </a:effectLst>
              <a:hlinkClick r:id="rId5">
                <a:extLst>
                  <a:ext uri="{A12FA001-AC4F-418D-AE19-62706E023703}">
                    <ahyp:hlinkClr xmlns:ahyp="http://schemas.microsoft.com/office/drawing/2018/hyperlinkcolor" val="tx"/>
                  </a:ext>
                </a:extLst>
              </a:hlinkClick>
            </a:endParaRPr>
          </a:p>
          <a:p>
            <a:pPr marL="457200" indent="-228600">
              <a:lnSpc>
                <a:spcPct val="90000"/>
              </a:lnSpc>
              <a:spcBef>
                <a:spcPct val="0"/>
              </a:spcBef>
              <a:spcAft>
                <a:spcPts val="600"/>
              </a:spcAft>
              <a:buFont typeface="Arial" panose="020B0604020202020204" pitchFamily="34" charset="0"/>
              <a:buChar char="•"/>
            </a:pPr>
            <a:r>
              <a:rPr lang="en-US" sz="1600" b="1" cap="all" dirty="0">
                <a:effectLst>
                  <a:outerShdw blurRad="50800" dist="63500" dir="2700000" algn="tl" rotWithShape="0">
                    <a:srgbClr val="000000">
                      <a:alpha val="48000"/>
                    </a:srgbClr>
                  </a:outerShdw>
                </a:effectLst>
                <a:hlinkClick r:id="rId5">
                  <a:extLst>
                    <a:ext uri="{A12FA001-AC4F-418D-AE19-62706E023703}">
                      <ahyp:hlinkClr xmlns:ahyp="http://schemas.microsoft.com/office/drawing/2018/hyperlinkcolor" val="tx"/>
                    </a:ext>
                  </a:extLst>
                </a:hlinkClick>
              </a:rPr>
              <a:t>Johari Window.docx</a:t>
            </a:r>
            <a:endParaRPr lang="en-US" sz="1600" b="1" cap="all" dirty="0">
              <a:effectLst>
                <a:outerShdw blurRad="50800" dist="63500" dir="2700000" algn="tl" rotWithShape="0">
                  <a:srgbClr val="000000">
                    <a:alpha val="48000"/>
                  </a:srgbClr>
                </a:outerShdw>
              </a:effectLst>
            </a:endParaRPr>
          </a:p>
          <a:p>
            <a:pPr marL="457200" indent="-228600">
              <a:lnSpc>
                <a:spcPct val="90000"/>
              </a:lnSpc>
              <a:spcBef>
                <a:spcPct val="0"/>
              </a:spcBef>
              <a:spcAft>
                <a:spcPts val="600"/>
              </a:spcAft>
              <a:buFont typeface="Arial" panose="020B0604020202020204" pitchFamily="34" charset="0"/>
              <a:buChar char="•"/>
            </a:pPr>
            <a:r>
              <a:rPr lang="en-US" sz="1600" b="1" cap="all" dirty="0">
                <a:effectLst>
                  <a:outerShdw blurRad="50800" dist="63500" dir="2700000" algn="tl" rotWithShape="0">
                    <a:srgbClr val="000000">
                      <a:alpha val="48000"/>
                    </a:srgbClr>
                  </a:outerShdw>
                </a:effectLst>
                <a:hlinkClick r:id="rId6">
                  <a:extLst>
                    <a:ext uri="{A12FA001-AC4F-418D-AE19-62706E023703}">
                      <ahyp:hlinkClr xmlns:ahyp="http://schemas.microsoft.com/office/drawing/2018/hyperlinkcolor" val="tx"/>
                    </a:ext>
                  </a:extLst>
                </a:hlinkClick>
              </a:rPr>
              <a:t>Johari Window and Application (ethicalleadership.org)</a:t>
            </a:r>
            <a:endParaRPr lang="en-US" sz="1600" b="1" cap="all" dirty="0">
              <a:effectLst>
                <a:outerShdw blurRad="50800" dist="63500" dir="2700000" algn="tl" rotWithShape="0">
                  <a:srgbClr val="000000">
                    <a:alpha val="48000"/>
                  </a:srgbClr>
                </a:outerShdw>
              </a:effectLst>
            </a:endParaRPr>
          </a:p>
          <a:p>
            <a:pPr>
              <a:lnSpc>
                <a:spcPct val="90000"/>
              </a:lnSpc>
              <a:spcAft>
                <a:spcPts val="600"/>
              </a:spcAft>
            </a:pPr>
            <a:endParaRPr lang="en-US" sz="1600" b="1" u="sng" dirty="0"/>
          </a:p>
          <a:p>
            <a:pPr>
              <a:lnSpc>
                <a:spcPct val="90000"/>
              </a:lnSpc>
              <a:spcAft>
                <a:spcPts val="600"/>
              </a:spcAft>
            </a:pPr>
            <a:endParaRPr lang="en-US" sz="1600" b="1" u="sng" dirty="0"/>
          </a:p>
          <a:p>
            <a:pPr>
              <a:lnSpc>
                <a:spcPct val="90000"/>
              </a:lnSpc>
              <a:spcAft>
                <a:spcPts val="600"/>
              </a:spcAft>
            </a:pPr>
            <a:endParaRPr lang="en-US" sz="1600" b="1" u="sng" dirty="0"/>
          </a:p>
          <a:p>
            <a:pPr>
              <a:lnSpc>
                <a:spcPct val="90000"/>
              </a:lnSpc>
              <a:spcAft>
                <a:spcPts val="600"/>
              </a:spcAft>
            </a:pPr>
            <a:r>
              <a:rPr lang="en-US" sz="1600" b="1" u="sng" dirty="0"/>
              <a:t>TIPS</a:t>
            </a:r>
          </a:p>
          <a:p>
            <a:pPr lvl="1">
              <a:lnSpc>
                <a:spcPct val="90000"/>
              </a:lnSpc>
              <a:spcAft>
                <a:spcPts val="600"/>
              </a:spcAft>
            </a:pPr>
            <a:r>
              <a:rPr lang="en-US" sz="1600" dirty="0"/>
              <a:t>When completing a Johari window, we must approach it using grace, so that the feedback we are about to receive is beneficial.</a:t>
            </a:r>
          </a:p>
          <a:p>
            <a:pPr lvl="1" indent="-228600">
              <a:lnSpc>
                <a:spcPct val="90000"/>
              </a:lnSpc>
              <a:spcAft>
                <a:spcPts val="600"/>
              </a:spcAft>
              <a:buFont typeface="Arial" panose="020B0604020202020204" pitchFamily="34" charset="0"/>
              <a:buChar char="•"/>
            </a:pPr>
            <a:endParaRPr lang="en-US" sz="1600" dirty="0"/>
          </a:p>
          <a:p>
            <a:pPr marL="742950" lvl="1" indent="-228600">
              <a:lnSpc>
                <a:spcPct val="90000"/>
              </a:lnSpc>
              <a:spcAft>
                <a:spcPts val="600"/>
              </a:spcAft>
              <a:buFont typeface="Arial" panose="020B0604020202020204" pitchFamily="34" charset="0"/>
              <a:buChar char="•"/>
            </a:pPr>
            <a:r>
              <a:rPr lang="en-US" sz="1600" dirty="0"/>
              <a:t>Ensure you approach the person you wish to complete this with openly, where you give them the opportunity to opt in or share when would be a better time for them.</a:t>
            </a:r>
          </a:p>
          <a:p>
            <a:pPr marL="742950" lvl="1" indent="-228600">
              <a:lnSpc>
                <a:spcPct val="90000"/>
              </a:lnSpc>
              <a:spcAft>
                <a:spcPts val="600"/>
              </a:spcAft>
              <a:buFont typeface="Arial" panose="020B0604020202020204" pitchFamily="34" charset="0"/>
              <a:buChar char="•"/>
            </a:pPr>
            <a:endParaRPr lang="en-US" sz="1600" dirty="0"/>
          </a:p>
          <a:p>
            <a:pPr marL="742950" lvl="1" indent="-228600">
              <a:lnSpc>
                <a:spcPct val="90000"/>
              </a:lnSpc>
              <a:spcAft>
                <a:spcPts val="600"/>
              </a:spcAft>
              <a:buFont typeface="Arial" panose="020B0604020202020204" pitchFamily="34" charset="0"/>
              <a:buChar char="•"/>
            </a:pPr>
            <a:r>
              <a:rPr lang="en-US" sz="1600" dirty="0"/>
              <a:t>Share why you are seeking this feedback and how you hope to use it for your growth.</a:t>
            </a:r>
          </a:p>
          <a:p>
            <a:pPr marL="742950" lvl="1" indent="-228600">
              <a:lnSpc>
                <a:spcPct val="90000"/>
              </a:lnSpc>
              <a:spcAft>
                <a:spcPts val="600"/>
              </a:spcAft>
              <a:buFont typeface="Arial" panose="020B0604020202020204" pitchFamily="34" charset="0"/>
              <a:buChar char="•"/>
            </a:pPr>
            <a:endParaRPr lang="en-US" sz="1600" dirty="0"/>
          </a:p>
          <a:p>
            <a:pPr marL="742950" lvl="1" indent="-228600">
              <a:lnSpc>
                <a:spcPct val="90000"/>
              </a:lnSpc>
              <a:spcAft>
                <a:spcPts val="600"/>
              </a:spcAft>
              <a:buFont typeface="Arial" panose="020B0604020202020204" pitchFamily="34" charset="0"/>
              <a:buChar char="•"/>
            </a:pPr>
            <a:r>
              <a:rPr lang="en-US" sz="1600" dirty="0"/>
              <a:t>Offer to complete one with them on your feedback too, reciprocal two-way communication makes it easier to both send and receive feedback.</a:t>
            </a:r>
          </a:p>
        </p:txBody>
      </p:sp>
    </p:spTree>
    <p:extLst>
      <p:ext uri="{BB962C8B-B14F-4D97-AF65-F5344CB8AC3E}">
        <p14:creationId xmlns:p14="http://schemas.microsoft.com/office/powerpoint/2010/main" val="33450266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CA5B82B-DF45-831B-7F3B-D2B9DF20DEB7}"/>
              </a:ext>
            </a:extLst>
          </p:cNvPr>
          <p:cNvSpPr>
            <a:spLocks noGrp="1"/>
          </p:cNvSpPr>
          <p:nvPr>
            <p:ph type="title" idx="4294967295"/>
          </p:nvPr>
        </p:nvSpPr>
        <p:spPr>
          <a:xfrm>
            <a:off x="332874" y="-611128"/>
            <a:ext cx="4952999" cy="1413326"/>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3600" b="0" i="0" u="none" strike="noStrike" kern="1200" cap="none" spc="0" normalizeH="0" baseline="0" noProof="0" dirty="0">
                <a:ln w="0"/>
                <a:solidFill>
                  <a:schemeClr val="tx1"/>
                </a:solidFill>
                <a:effectLst>
                  <a:outerShdw blurRad="38100" dist="19050" dir="2700000" algn="tl" rotWithShape="0">
                    <a:schemeClr val="dk1">
                      <a:alpha val="40000"/>
                    </a:schemeClr>
                  </a:outerShdw>
                </a:effectLst>
                <a:uLnTx/>
                <a:uFillTx/>
                <a:latin typeface="+mj-lt"/>
                <a:ea typeface="+mj-ea"/>
                <a:cs typeface="+mj-cs"/>
              </a:rPr>
              <a:t>Tool #2 </a:t>
            </a:r>
            <a:r>
              <a:rPr kumimoji="0" lang="en-US" sz="3200" b="0" i="0" u="none" strike="noStrike" kern="1200" cap="none" spc="0" normalizeH="0" baseline="0" noProof="0" dirty="0">
                <a:ln w="0"/>
                <a:solidFill>
                  <a:schemeClr val="tx1"/>
                </a:solidFill>
                <a:effectLst>
                  <a:outerShdw blurRad="38100" dist="19050" dir="2700000" algn="tl" rotWithShape="0">
                    <a:schemeClr val="dk1">
                      <a:alpha val="40000"/>
                    </a:schemeClr>
                  </a:outerShdw>
                </a:effectLst>
                <a:uLnTx/>
                <a:uFillTx/>
                <a:latin typeface="+mj-lt"/>
                <a:ea typeface="+mj-ea"/>
                <a:cs typeface="+mj-cs"/>
              </a:rPr>
              <a:t>Invite the stranger</a:t>
            </a:r>
            <a:endParaRPr kumimoji="0" lang="en-US" sz="3600" b="0" i="0" u="none" strike="noStrike" kern="1200" cap="none" spc="0" normalizeH="0" baseline="0" noProof="0" dirty="0">
              <a:ln w="0"/>
              <a:solidFill>
                <a:schemeClr val="tx1"/>
              </a:solidFill>
              <a:effectLst>
                <a:outerShdw blurRad="38100" dist="19050" dir="2700000" algn="tl" rotWithShape="0">
                  <a:schemeClr val="dk1">
                    <a:alpha val="40000"/>
                  </a:schemeClr>
                </a:outerShdw>
              </a:effectLst>
              <a:uLnTx/>
              <a:uFillTx/>
              <a:latin typeface="+mj-lt"/>
              <a:ea typeface="+mj-ea"/>
              <a:cs typeface="+mj-cs"/>
            </a:endParaRPr>
          </a:p>
        </p:txBody>
      </p:sp>
      <p:pic>
        <p:nvPicPr>
          <p:cNvPr id="9" name="Picture 8" descr="A group of people jumping in the air">
            <a:hlinkClick r:id="rId3"/>
            <a:extLst>
              <a:ext uri="{FF2B5EF4-FFF2-40B4-BE49-F238E27FC236}">
                <a16:creationId xmlns:a16="http://schemas.microsoft.com/office/drawing/2014/main" id="{573EE214-05AB-4E3F-8423-C93C2228FDC1}"/>
              </a:ext>
            </a:extLst>
          </p:cNvPr>
          <p:cNvPicPr>
            <a:picLocks noChangeAspect="1"/>
          </p:cNvPicPr>
          <p:nvPr/>
        </p:nvPicPr>
        <p:blipFill rotWithShape="1">
          <a:blip r:embed="rId4">
            <a:extLst>
              <a:ext uri="{837473B0-CC2E-450A-ABE3-18F120FF3D39}">
                <a1611:picAttrSrcUrl xmlns:a1611="http://schemas.microsoft.com/office/drawing/2016/11/main" r:id="rId5"/>
              </a:ext>
            </a:extLst>
          </a:blip>
          <a:srcRect l="316" r="10778"/>
          <a:stretch/>
        </p:blipFill>
        <p:spPr>
          <a:xfrm>
            <a:off x="612518" y="1632764"/>
            <a:ext cx="4793644" cy="3599034"/>
          </a:xfrm>
          <a:prstGeom prst="rect">
            <a:avLst/>
          </a:prstGeom>
        </p:spPr>
      </p:pic>
      <p:grpSp>
        <p:nvGrpSpPr>
          <p:cNvPr id="21" name="Group 20">
            <a:extLst>
              <a:ext uri="{FF2B5EF4-FFF2-40B4-BE49-F238E27FC236}">
                <a16:creationId xmlns:a16="http://schemas.microsoft.com/office/drawing/2014/main" id="{9B991AFC-21D0-28BD-C527-F66B1B56F84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264608" y="74723"/>
            <a:ext cx="1821184" cy="2084383"/>
            <a:chOff x="10264608" y="74723"/>
            <a:chExt cx="1821184" cy="2084383"/>
          </a:xfrm>
        </p:grpSpPr>
        <p:sp>
          <p:nvSpPr>
            <p:cNvPr id="22" name="Freeform: Shape 21">
              <a:extLst>
                <a:ext uri="{FF2B5EF4-FFF2-40B4-BE49-F238E27FC236}">
                  <a16:creationId xmlns:a16="http://schemas.microsoft.com/office/drawing/2014/main" id="{D4420C61-30B9-D26F-6720-C32154CA34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1465047" flipV="1">
              <a:off x="11636678" y="400406"/>
              <a:ext cx="413532" cy="368654"/>
            </a:xfrm>
            <a:custGeom>
              <a:avLst/>
              <a:gdLst>
                <a:gd name="connsiteX0" fmla="*/ 2531073 w 4828010"/>
                <a:gd name="connsiteY0" fmla="*/ 0 h 4873559"/>
                <a:gd name="connsiteX1" fmla="*/ 3937963 w 4828010"/>
                <a:gd name="connsiteY1" fmla="*/ 437433 h 4873559"/>
                <a:gd name="connsiteX2" fmla="*/ 4806231 w 4828010"/>
                <a:gd name="connsiteY2" fmla="*/ 1773180 h 4873559"/>
                <a:gd name="connsiteX3" fmla="*/ 4448644 w 4828010"/>
                <a:gd name="connsiteY3" fmla="*/ 3933235 h 4873559"/>
                <a:gd name="connsiteX4" fmla="*/ 3192542 w 4828010"/>
                <a:gd name="connsiteY4" fmla="*/ 4716168 h 4873559"/>
                <a:gd name="connsiteX5" fmla="*/ 937448 w 4828010"/>
                <a:gd name="connsiteY5" fmla="*/ 4547691 h 4873559"/>
                <a:gd name="connsiteX6" fmla="*/ 12348 w 4828010"/>
                <a:gd name="connsiteY6" fmla="*/ 3026750 h 4873559"/>
                <a:gd name="connsiteX7" fmla="*/ 553508 w 4828010"/>
                <a:gd name="connsiteY7" fmla="*/ 740383 h 4873559"/>
                <a:gd name="connsiteX8" fmla="*/ 2531073 w 4828010"/>
                <a:gd name="connsiteY8" fmla="*/ 0 h 4873559"/>
                <a:gd name="connsiteX0" fmla="*/ 2531073 w 4828010"/>
                <a:gd name="connsiteY0" fmla="*/ 0 h 4853896"/>
                <a:gd name="connsiteX1" fmla="*/ 3937963 w 4828010"/>
                <a:gd name="connsiteY1" fmla="*/ 437433 h 4853896"/>
                <a:gd name="connsiteX2" fmla="*/ 4806231 w 4828010"/>
                <a:gd name="connsiteY2" fmla="*/ 1773180 h 4853896"/>
                <a:gd name="connsiteX3" fmla="*/ 4448644 w 4828010"/>
                <a:gd name="connsiteY3" fmla="*/ 3933235 h 4853896"/>
                <a:gd name="connsiteX4" fmla="*/ 3192542 w 4828010"/>
                <a:gd name="connsiteY4" fmla="*/ 4716168 h 4853896"/>
                <a:gd name="connsiteX5" fmla="*/ 1075671 w 4828010"/>
                <a:gd name="connsiteY5" fmla="*/ 4473263 h 4853896"/>
                <a:gd name="connsiteX6" fmla="*/ 12348 w 4828010"/>
                <a:gd name="connsiteY6" fmla="*/ 3026750 h 4853896"/>
                <a:gd name="connsiteX7" fmla="*/ 553508 w 4828010"/>
                <a:gd name="connsiteY7" fmla="*/ 740383 h 4853896"/>
                <a:gd name="connsiteX8" fmla="*/ 2531073 w 4828010"/>
                <a:gd name="connsiteY8" fmla="*/ 0 h 4853896"/>
                <a:gd name="connsiteX0" fmla="*/ 2531073 w 4828010"/>
                <a:gd name="connsiteY0" fmla="*/ 0 h 4852652"/>
                <a:gd name="connsiteX1" fmla="*/ 3937963 w 4828010"/>
                <a:gd name="connsiteY1" fmla="*/ 437433 h 4852652"/>
                <a:gd name="connsiteX2" fmla="*/ 4806231 w 4828010"/>
                <a:gd name="connsiteY2" fmla="*/ 1773180 h 4852652"/>
                <a:gd name="connsiteX3" fmla="*/ 4448644 w 4828010"/>
                <a:gd name="connsiteY3" fmla="*/ 3933235 h 4852652"/>
                <a:gd name="connsiteX4" fmla="*/ 3192542 w 4828010"/>
                <a:gd name="connsiteY4" fmla="*/ 4716168 h 4852652"/>
                <a:gd name="connsiteX5" fmla="*/ 1160732 w 4828010"/>
                <a:gd name="connsiteY5" fmla="*/ 4467947 h 4852652"/>
                <a:gd name="connsiteX6" fmla="*/ 12348 w 4828010"/>
                <a:gd name="connsiteY6" fmla="*/ 3026750 h 4852652"/>
                <a:gd name="connsiteX7" fmla="*/ 553508 w 4828010"/>
                <a:gd name="connsiteY7" fmla="*/ 740383 h 4852652"/>
                <a:gd name="connsiteX8" fmla="*/ 2531073 w 4828010"/>
                <a:gd name="connsiteY8" fmla="*/ 0 h 4852652"/>
                <a:gd name="connsiteX0" fmla="*/ 2531073 w 4828010"/>
                <a:gd name="connsiteY0" fmla="*/ 0 h 4852652"/>
                <a:gd name="connsiteX1" fmla="*/ 3937963 w 4828010"/>
                <a:gd name="connsiteY1" fmla="*/ 437433 h 4852652"/>
                <a:gd name="connsiteX2" fmla="*/ 4806231 w 4828010"/>
                <a:gd name="connsiteY2" fmla="*/ 1773180 h 4852652"/>
                <a:gd name="connsiteX3" fmla="*/ 4448644 w 4828010"/>
                <a:gd name="connsiteY3" fmla="*/ 3933235 h 4852652"/>
                <a:gd name="connsiteX4" fmla="*/ 3192542 w 4828010"/>
                <a:gd name="connsiteY4" fmla="*/ 4716168 h 4852652"/>
                <a:gd name="connsiteX5" fmla="*/ 1160732 w 4828010"/>
                <a:gd name="connsiteY5" fmla="*/ 4467947 h 4852652"/>
                <a:gd name="connsiteX6" fmla="*/ 12348 w 4828010"/>
                <a:gd name="connsiteY6" fmla="*/ 3026750 h 4852652"/>
                <a:gd name="connsiteX7" fmla="*/ 553508 w 4828010"/>
                <a:gd name="connsiteY7" fmla="*/ 740383 h 4852652"/>
                <a:gd name="connsiteX8" fmla="*/ 2531073 w 4828010"/>
                <a:gd name="connsiteY8" fmla="*/ 0 h 4852652"/>
                <a:gd name="connsiteX0" fmla="*/ 2460239 w 4757176"/>
                <a:gd name="connsiteY0" fmla="*/ 0 h 4850182"/>
                <a:gd name="connsiteX1" fmla="*/ 3867129 w 4757176"/>
                <a:gd name="connsiteY1" fmla="*/ 437433 h 4850182"/>
                <a:gd name="connsiteX2" fmla="*/ 4735397 w 4757176"/>
                <a:gd name="connsiteY2" fmla="*/ 1773180 h 4850182"/>
                <a:gd name="connsiteX3" fmla="*/ 4377810 w 4757176"/>
                <a:gd name="connsiteY3" fmla="*/ 3933235 h 4850182"/>
                <a:gd name="connsiteX4" fmla="*/ 3121708 w 4757176"/>
                <a:gd name="connsiteY4" fmla="*/ 4716168 h 4850182"/>
                <a:gd name="connsiteX5" fmla="*/ 1089898 w 4757176"/>
                <a:gd name="connsiteY5" fmla="*/ 4467947 h 4850182"/>
                <a:gd name="connsiteX6" fmla="*/ 15942 w 4757176"/>
                <a:gd name="connsiteY6" fmla="*/ 3101178 h 4850182"/>
                <a:gd name="connsiteX7" fmla="*/ 482674 w 4757176"/>
                <a:gd name="connsiteY7" fmla="*/ 740383 h 4850182"/>
                <a:gd name="connsiteX8" fmla="*/ 2460239 w 4757176"/>
                <a:gd name="connsiteY8" fmla="*/ 0 h 4850182"/>
                <a:gd name="connsiteX0" fmla="*/ 2460239 w 4757176"/>
                <a:gd name="connsiteY0" fmla="*/ 0 h 4850182"/>
                <a:gd name="connsiteX1" fmla="*/ 3867129 w 4757176"/>
                <a:gd name="connsiteY1" fmla="*/ 437433 h 4850182"/>
                <a:gd name="connsiteX2" fmla="*/ 4735397 w 4757176"/>
                <a:gd name="connsiteY2" fmla="*/ 1773180 h 4850182"/>
                <a:gd name="connsiteX3" fmla="*/ 4377810 w 4757176"/>
                <a:gd name="connsiteY3" fmla="*/ 3933235 h 4850182"/>
                <a:gd name="connsiteX4" fmla="*/ 3121708 w 4757176"/>
                <a:gd name="connsiteY4" fmla="*/ 4716168 h 4850182"/>
                <a:gd name="connsiteX5" fmla="*/ 1089898 w 4757176"/>
                <a:gd name="connsiteY5" fmla="*/ 4467947 h 4850182"/>
                <a:gd name="connsiteX6" fmla="*/ 15942 w 4757176"/>
                <a:gd name="connsiteY6" fmla="*/ 3101178 h 4850182"/>
                <a:gd name="connsiteX7" fmla="*/ 482674 w 4757176"/>
                <a:gd name="connsiteY7" fmla="*/ 740383 h 4850182"/>
                <a:gd name="connsiteX8" fmla="*/ 2460239 w 4757176"/>
                <a:gd name="connsiteY8" fmla="*/ 0 h 4850182"/>
                <a:gd name="connsiteX0" fmla="*/ 2484014 w 4780951"/>
                <a:gd name="connsiteY0" fmla="*/ 0 h 4850182"/>
                <a:gd name="connsiteX1" fmla="*/ 3890904 w 4780951"/>
                <a:gd name="connsiteY1" fmla="*/ 437433 h 4850182"/>
                <a:gd name="connsiteX2" fmla="*/ 4759172 w 4780951"/>
                <a:gd name="connsiteY2" fmla="*/ 1773180 h 4850182"/>
                <a:gd name="connsiteX3" fmla="*/ 4401585 w 4780951"/>
                <a:gd name="connsiteY3" fmla="*/ 3933235 h 4850182"/>
                <a:gd name="connsiteX4" fmla="*/ 3145483 w 4780951"/>
                <a:gd name="connsiteY4" fmla="*/ 4716168 h 4850182"/>
                <a:gd name="connsiteX5" fmla="*/ 1113673 w 4780951"/>
                <a:gd name="connsiteY5" fmla="*/ 4467947 h 4850182"/>
                <a:gd name="connsiteX6" fmla="*/ 39717 w 4780951"/>
                <a:gd name="connsiteY6" fmla="*/ 3101178 h 4850182"/>
                <a:gd name="connsiteX7" fmla="*/ 506449 w 4780951"/>
                <a:gd name="connsiteY7" fmla="*/ 740383 h 4850182"/>
                <a:gd name="connsiteX8" fmla="*/ 2484014 w 4780951"/>
                <a:gd name="connsiteY8" fmla="*/ 0 h 4850182"/>
                <a:gd name="connsiteX0" fmla="*/ 2484014 w 4780127"/>
                <a:gd name="connsiteY0" fmla="*/ 0 h 4850182"/>
                <a:gd name="connsiteX1" fmla="*/ 3890904 w 4780127"/>
                <a:gd name="connsiteY1" fmla="*/ 437433 h 4850182"/>
                <a:gd name="connsiteX2" fmla="*/ 4759172 w 4780127"/>
                <a:gd name="connsiteY2" fmla="*/ 1773180 h 4850182"/>
                <a:gd name="connsiteX3" fmla="*/ 4390953 w 4780127"/>
                <a:gd name="connsiteY3" fmla="*/ 3805644 h 4850182"/>
                <a:gd name="connsiteX4" fmla="*/ 3145483 w 4780127"/>
                <a:gd name="connsiteY4" fmla="*/ 4716168 h 4850182"/>
                <a:gd name="connsiteX5" fmla="*/ 1113673 w 4780127"/>
                <a:gd name="connsiteY5" fmla="*/ 4467947 h 4850182"/>
                <a:gd name="connsiteX6" fmla="*/ 39717 w 4780127"/>
                <a:gd name="connsiteY6" fmla="*/ 3101178 h 4850182"/>
                <a:gd name="connsiteX7" fmla="*/ 506449 w 4780127"/>
                <a:gd name="connsiteY7" fmla="*/ 740383 h 4850182"/>
                <a:gd name="connsiteX8" fmla="*/ 2484014 w 4780127"/>
                <a:gd name="connsiteY8" fmla="*/ 0 h 4850182"/>
                <a:gd name="connsiteX0" fmla="*/ 2484014 w 4778010"/>
                <a:gd name="connsiteY0" fmla="*/ 0 h 4846926"/>
                <a:gd name="connsiteX1" fmla="*/ 3890904 w 4778010"/>
                <a:gd name="connsiteY1" fmla="*/ 437433 h 4846926"/>
                <a:gd name="connsiteX2" fmla="*/ 4759172 w 4778010"/>
                <a:gd name="connsiteY2" fmla="*/ 1773180 h 4846926"/>
                <a:gd name="connsiteX3" fmla="*/ 4390953 w 4778010"/>
                <a:gd name="connsiteY3" fmla="*/ 3805644 h 4846926"/>
                <a:gd name="connsiteX4" fmla="*/ 3343914 w 4778010"/>
                <a:gd name="connsiteY4" fmla="*/ 4712128 h 4846926"/>
                <a:gd name="connsiteX5" fmla="*/ 1113673 w 4778010"/>
                <a:gd name="connsiteY5" fmla="*/ 4467947 h 4846926"/>
                <a:gd name="connsiteX6" fmla="*/ 39717 w 4778010"/>
                <a:gd name="connsiteY6" fmla="*/ 3101178 h 4846926"/>
                <a:gd name="connsiteX7" fmla="*/ 506449 w 4778010"/>
                <a:gd name="connsiteY7" fmla="*/ 740383 h 4846926"/>
                <a:gd name="connsiteX8" fmla="*/ 2484014 w 4778010"/>
                <a:gd name="connsiteY8" fmla="*/ 0 h 4846926"/>
                <a:gd name="connsiteX0" fmla="*/ 2484014 w 4782503"/>
                <a:gd name="connsiteY0" fmla="*/ 0 h 4846926"/>
                <a:gd name="connsiteX1" fmla="*/ 3890904 w 4782503"/>
                <a:gd name="connsiteY1" fmla="*/ 437433 h 4846926"/>
                <a:gd name="connsiteX2" fmla="*/ 4759172 w 4782503"/>
                <a:gd name="connsiteY2" fmla="*/ 1773180 h 4846926"/>
                <a:gd name="connsiteX3" fmla="*/ 4450482 w 4782503"/>
                <a:gd name="connsiteY3" fmla="*/ 3688481 h 4846926"/>
                <a:gd name="connsiteX4" fmla="*/ 3343914 w 4782503"/>
                <a:gd name="connsiteY4" fmla="*/ 4712128 h 4846926"/>
                <a:gd name="connsiteX5" fmla="*/ 1113673 w 4782503"/>
                <a:gd name="connsiteY5" fmla="*/ 4467947 h 4846926"/>
                <a:gd name="connsiteX6" fmla="*/ 39717 w 4782503"/>
                <a:gd name="connsiteY6" fmla="*/ 3101178 h 4846926"/>
                <a:gd name="connsiteX7" fmla="*/ 506449 w 4782503"/>
                <a:gd name="connsiteY7" fmla="*/ 740383 h 4846926"/>
                <a:gd name="connsiteX8" fmla="*/ 2484014 w 4782503"/>
                <a:gd name="connsiteY8" fmla="*/ 0 h 4846926"/>
                <a:gd name="connsiteX0" fmla="*/ 2484014 w 4784889"/>
                <a:gd name="connsiteY0" fmla="*/ 0 h 4846926"/>
                <a:gd name="connsiteX1" fmla="*/ 3890904 w 4784889"/>
                <a:gd name="connsiteY1" fmla="*/ 437433 h 4846926"/>
                <a:gd name="connsiteX2" fmla="*/ 4759172 w 4784889"/>
                <a:gd name="connsiteY2" fmla="*/ 1773180 h 4846926"/>
                <a:gd name="connsiteX3" fmla="*/ 4474294 w 4784889"/>
                <a:gd name="connsiteY3" fmla="*/ 3676361 h 4846926"/>
                <a:gd name="connsiteX4" fmla="*/ 3343914 w 4784889"/>
                <a:gd name="connsiteY4" fmla="*/ 4712128 h 4846926"/>
                <a:gd name="connsiteX5" fmla="*/ 1113673 w 4784889"/>
                <a:gd name="connsiteY5" fmla="*/ 4467947 h 4846926"/>
                <a:gd name="connsiteX6" fmla="*/ 39717 w 4784889"/>
                <a:gd name="connsiteY6" fmla="*/ 3101178 h 4846926"/>
                <a:gd name="connsiteX7" fmla="*/ 506449 w 4784889"/>
                <a:gd name="connsiteY7" fmla="*/ 740383 h 4846926"/>
                <a:gd name="connsiteX8" fmla="*/ 2484014 w 4784889"/>
                <a:gd name="connsiteY8" fmla="*/ 0 h 4846926"/>
                <a:gd name="connsiteX0" fmla="*/ 2484014 w 4784889"/>
                <a:gd name="connsiteY0" fmla="*/ 0 h 4860980"/>
                <a:gd name="connsiteX1" fmla="*/ 3890904 w 4784889"/>
                <a:gd name="connsiteY1" fmla="*/ 437433 h 4860980"/>
                <a:gd name="connsiteX2" fmla="*/ 4759172 w 4784889"/>
                <a:gd name="connsiteY2" fmla="*/ 1773180 h 4860980"/>
                <a:gd name="connsiteX3" fmla="*/ 4474294 w 4784889"/>
                <a:gd name="connsiteY3" fmla="*/ 3676361 h 4860980"/>
                <a:gd name="connsiteX4" fmla="*/ 3343914 w 4784889"/>
                <a:gd name="connsiteY4" fmla="*/ 4712128 h 4860980"/>
                <a:gd name="connsiteX5" fmla="*/ 1097799 w 4784889"/>
                <a:gd name="connsiteY5" fmla="*/ 4524510 h 4860980"/>
                <a:gd name="connsiteX6" fmla="*/ 39717 w 4784889"/>
                <a:gd name="connsiteY6" fmla="*/ 3101178 h 4860980"/>
                <a:gd name="connsiteX7" fmla="*/ 506449 w 4784889"/>
                <a:gd name="connsiteY7" fmla="*/ 740383 h 4860980"/>
                <a:gd name="connsiteX8" fmla="*/ 2484014 w 4784889"/>
                <a:gd name="connsiteY8" fmla="*/ 0 h 4860980"/>
                <a:gd name="connsiteX0" fmla="*/ 2484014 w 4783308"/>
                <a:gd name="connsiteY0" fmla="*/ 0 h 4860981"/>
                <a:gd name="connsiteX1" fmla="*/ 3890904 w 4783308"/>
                <a:gd name="connsiteY1" fmla="*/ 437433 h 4860981"/>
                <a:gd name="connsiteX2" fmla="*/ 4759172 w 4783308"/>
                <a:gd name="connsiteY2" fmla="*/ 1773180 h 4860981"/>
                <a:gd name="connsiteX3" fmla="*/ 4474294 w 4783308"/>
                <a:gd name="connsiteY3" fmla="*/ 3676361 h 4860981"/>
                <a:gd name="connsiteX4" fmla="*/ 3443129 w 4783308"/>
                <a:gd name="connsiteY4" fmla="*/ 4712129 h 4860981"/>
                <a:gd name="connsiteX5" fmla="*/ 1097799 w 4783308"/>
                <a:gd name="connsiteY5" fmla="*/ 4524510 h 4860981"/>
                <a:gd name="connsiteX6" fmla="*/ 39717 w 4783308"/>
                <a:gd name="connsiteY6" fmla="*/ 3101178 h 4860981"/>
                <a:gd name="connsiteX7" fmla="*/ 506449 w 4783308"/>
                <a:gd name="connsiteY7" fmla="*/ 740383 h 4860981"/>
                <a:gd name="connsiteX8" fmla="*/ 2484014 w 4783308"/>
                <a:gd name="connsiteY8" fmla="*/ 0 h 4860981"/>
                <a:gd name="connsiteX0" fmla="*/ 2484014 w 4783308"/>
                <a:gd name="connsiteY0" fmla="*/ 0 h 4821502"/>
                <a:gd name="connsiteX1" fmla="*/ 3890904 w 4783308"/>
                <a:gd name="connsiteY1" fmla="*/ 437433 h 4821502"/>
                <a:gd name="connsiteX2" fmla="*/ 4759172 w 4783308"/>
                <a:gd name="connsiteY2" fmla="*/ 1773180 h 4821502"/>
                <a:gd name="connsiteX3" fmla="*/ 4474294 w 4783308"/>
                <a:gd name="connsiteY3" fmla="*/ 3676361 h 4821502"/>
                <a:gd name="connsiteX4" fmla="*/ 3443129 w 4783308"/>
                <a:gd name="connsiteY4" fmla="*/ 4712129 h 4821502"/>
                <a:gd name="connsiteX5" fmla="*/ 1097799 w 4783308"/>
                <a:gd name="connsiteY5" fmla="*/ 4524510 h 4821502"/>
                <a:gd name="connsiteX6" fmla="*/ 39717 w 4783308"/>
                <a:gd name="connsiteY6" fmla="*/ 3101178 h 4821502"/>
                <a:gd name="connsiteX7" fmla="*/ 506449 w 4783308"/>
                <a:gd name="connsiteY7" fmla="*/ 740383 h 4821502"/>
                <a:gd name="connsiteX8" fmla="*/ 2484014 w 4783308"/>
                <a:gd name="connsiteY8" fmla="*/ 0 h 4821502"/>
                <a:gd name="connsiteX0" fmla="*/ 2484014 w 4783308"/>
                <a:gd name="connsiteY0" fmla="*/ 0 h 4821502"/>
                <a:gd name="connsiteX1" fmla="*/ 3890904 w 4783308"/>
                <a:gd name="connsiteY1" fmla="*/ 437433 h 4821502"/>
                <a:gd name="connsiteX2" fmla="*/ 4759172 w 4783308"/>
                <a:gd name="connsiteY2" fmla="*/ 1773180 h 4821502"/>
                <a:gd name="connsiteX3" fmla="*/ 4474294 w 4783308"/>
                <a:gd name="connsiteY3" fmla="*/ 3676361 h 4821502"/>
                <a:gd name="connsiteX4" fmla="*/ 3443129 w 4783308"/>
                <a:gd name="connsiteY4" fmla="*/ 4712129 h 4821502"/>
                <a:gd name="connsiteX5" fmla="*/ 1097799 w 4783308"/>
                <a:gd name="connsiteY5" fmla="*/ 4524510 h 4821502"/>
                <a:gd name="connsiteX6" fmla="*/ 39717 w 4783308"/>
                <a:gd name="connsiteY6" fmla="*/ 3101178 h 4821502"/>
                <a:gd name="connsiteX7" fmla="*/ 506449 w 4783308"/>
                <a:gd name="connsiteY7" fmla="*/ 740383 h 4821502"/>
                <a:gd name="connsiteX8" fmla="*/ 2484014 w 4783308"/>
                <a:gd name="connsiteY8" fmla="*/ 0 h 4821502"/>
                <a:gd name="connsiteX0" fmla="*/ 2532073 w 4784141"/>
                <a:gd name="connsiteY0" fmla="*/ 0 h 4773425"/>
                <a:gd name="connsiteX1" fmla="*/ 3891737 w 4784141"/>
                <a:gd name="connsiteY1" fmla="*/ 389356 h 4773425"/>
                <a:gd name="connsiteX2" fmla="*/ 4760005 w 4784141"/>
                <a:gd name="connsiteY2" fmla="*/ 1725103 h 4773425"/>
                <a:gd name="connsiteX3" fmla="*/ 4475127 w 4784141"/>
                <a:gd name="connsiteY3" fmla="*/ 3628284 h 4773425"/>
                <a:gd name="connsiteX4" fmla="*/ 3443962 w 4784141"/>
                <a:gd name="connsiteY4" fmla="*/ 4664052 h 4773425"/>
                <a:gd name="connsiteX5" fmla="*/ 1098632 w 4784141"/>
                <a:gd name="connsiteY5" fmla="*/ 4476433 h 4773425"/>
                <a:gd name="connsiteX6" fmla="*/ 40550 w 4784141"/>
                <a:gd name="connsiteY6" fmla="*/ 3053101 h 4773425"/>
                <a:gd name="connsiteX7" fmla="*/ 507282 w 4784141"/>
                <a:gd name="connsiteY7" fmla="*/ 692306 h 4773425"/>
                <a:gd name="connsiteX8" fmla="*/ 2532073 w 4784141"/>
                <a:gd name="connsiteY8" fmla="*/ 0 h 4773425"/>
                <a:gd name="connsiteX0" fmla="*/ 2532073 w 4784141"/>
                <a:gd name="connsiteY0" fmla="*/ 491 h 4773916"/>
                <a:gd name="connsiteX1" fmla="*/ 3891737 w 4784141"/>
                <a:gd name="connsiteY1" fmla="*/ 389847 h 4773916"/>
                <a:gd name="connsiteX2" fmla="*/ 4760005 w 4784141"/>
                <a:gd name="connsiteY2" fmla="*/ 1725594 h 4773916"/>
                <a:gd name="connsiteX3" fmla="*/ 4475127 w 4784141"/>
                <a:gd name="connsiteY3" fmla="*/ 3628775 h 4773916"/>
                <a:gd name="connsiteX4" fmla="*/ 3443962 w 4784141"/>
                <a:gd name="connsiteY4" fmla="*/ 4664543 h 4773916"/>
                <a:gd name="connsiteX5" fmla="*/ 1098632 w 4784141"/>
                <a:gd name="connsiteY5" fmla="*/ 4476924 h 4773916"/>
                <a:gd name="connsiteX6" fmla="*/ 40550 w 4784141"/>
                <a:gd name="connsiteY6" fmla="*/ 3053592 h 4773916"/>
                <a:gd name="connsiteX7" fmla="*/ 507282 w 4784141"/>
                <a:gd name="connsiteY7" fmla="*/ 692797 h 4773916"/>
                <a:gd name="connsiteX8" fmla="*/ 2532073 w 4784141"/>
                <a:gd name="connsiteY8" fmla="*/ 491 h 4773916"/>
                <a:gd name="connsiteX0" fmla="*/ 2532073 w 4784141"/>
                <a:gd name="connsiteY0" fmla="*/ 491 h 4773916"/>
                <a:gd name="connsiteX1" fmla="*/ 3891737 w 4784141"/>
                <a:gd name="connsiteY1" fmla="*/ 389847 h 4773916"/>
                <a:gd name="connsiteX2" fmla="*/ 4760005 w 4784141"/>
                <a:gd name="connsiteY2" fmla="*/ 1725594 h 4773916"/>
                <a:gd name="connsiteX3" fmla="*/ 4475127 w 4784141"/>
                <a:gd name="connsiteY3" fmla="*/ 3628775 h 4773916"/>
                <a:gd name="connsiteX4" fmla="*/ 3443962 w 4784141"/>
                <a:gd name="connsiteY4" fmla="*/ 4664543 h 4773916"/>
                <a:gd name="connsiteX5" fmla="*/ 1098632 w 4784141"/>
                <a:gd name="connsiteY5" fmla="*/ 4476924 h 4773916"/>
                <a:gd name="connsiteX6" fmla="*/ 40550 w 4784141"/>
                <a:gd name="connsiteY6" fmla="*/ 3053592 h 4773916"/>
                <a:gd name="connsiteX7" fmla="*/ 507282 w 4784141"/>
                <a:gd name="connsiteY7" fmla="*/ 692797 h 4773916"/>
                <a:gd name="connsiteX8" fmla="*/ 2532073 w 4784141"/>
                <a:gd name="connsiteY8" fmla="*/ 491 h 4773916"/>
                <a:gd name="connsiteX0" fmla="*/ 2558783 w 4784614"/>
                <a:gd name="connsiteY0" fmla="*/ 525 h 4757924"/>
                <a:gd name="connsiteX1" fmla="*/ 3892210 w 4784614"/>
                <a:gd name="connsiteY1" fmla="*/ 373855 h 4757924"/>
                <a:gd name="connsiteX2" fmla="*/ 4760478 w 4784614"/>
                <a:gd name="connsiteY2" fmla="*/ 1709602 h 4757924"/>
                <a:gd name="connsiteX3" fmla="*/ 4475600 w 4784614"/>
                <a:gd name="connsiteY3" fmla="*/ 3612783 h 4757924"/>
                <a:gd name="connsiteX4" fmla="*/ 3444435 w 4784614"/>
                <a:gd name="connsiteY4" fmla="*/ 4648551 h 4757924"/>
                <a:gd name="connsiteX5" fmla="*/ 1099105 w 4784614"/>
                <a:gd name="connsiteY5" fmla="*/ 4460932 h 4757924"/>
                <a:gd name="connsiteX6" fmla="*/ 41023 w 4784614"/>
                <a:gd name="connsiteY6" fmla="*/ 3037600 h 4757924"/>
                <a:gd name="connsiteX7" fmla="*/ 507755 w 4784614"/>
                <a:gd name="connsiteY7" fmla="*/ 676805 h 4757924"/>
                <a:gd name="connsiteX8" fmla="*/ 2558783 w 4784614"/>
                <a:gd name="connsiteY8" fmla="*/ 525 h 4757924"/>
                <a:gd name="connsiteX0" fmla="*/ 2558783 w 4784614"/>
                <a:gd name="connsiteY0" fmla="*/ 408 h 4757807"/>
                <a:gd name="connsiteX1" fmla="*/ 3907953 w 4784614"/>
                <a:gd name="connsiteY1" fmla="*/ 443183 h 4757807"/>
                <a:gd name="connsiteX2" fmla="*/ 4760478 w 4784614"/>
                <a:gd name="connsiteY2" fmla="*/ 1709485 h 4757807"/>
                <a:gd name="connsiteX3" fmla="*/ 4475600 w 4784614"/>
                <a:gd name="connsiteY3" fmla="*/ 3612666 h 4757807"/>
                <a:gd name="connsiteX4" fmla="*/ 3444435 w 4784614"/>
                <a:gd name="connsiteY4" fmla="*/ 4648434 h 4757807"/>
                <a:gd name="connsiteX5" fmla="*/ 1099105 w 4784614"/>
                <a:gd name="connsiteY5" fmla="*/ 4460815 h 4757807"/>
                <a:gd name="connsiteX6" fmla="*/ 41023 w 4784614"/>
                <a:gd name="connsiteY6" fmla="*/ 3037483 h 4757807"/>
                <a:gd name="connsiteX7" fmla="*/ 507755 w 4784614"/>
                <a:gd name="connsiteY7" fmla="*/ 676688 h 4757807"/>
                <a:gd name="connsiteX8" fmla="*/ 2558783 w 4784614"/>
                <a:gd name="connsiteY8" fmla="*/ 408 h 4757807"/>
                <a:gd name="connsiteX0" fmla="*/ 2675744 w 4786788"/>
                <a:gd name="connsiteY0" fmla="*/ 250 h 4954478"/>
                <a:gd name="connsiteX1" fmla="*/ 3910127 w 4786788"/>
                <a:gd name="connsiteY1" fmla="*/ 639854 h 4954478"/>
                <a:gd name="connsiteX2" fmla="*/ 4762652 w 4786788"/>
                <a:gd name="connsiteY2" fmla="*/ 1906156 h 4954478"/>
                <a:gd name="connsiteX3" fmla="*/ 4477774 w 4786788"/>
                <a:gd name="connsiteY3" fmla="*/ 3809337 h 4954478"/>
                <a:gd name="connsiteX4" fmla="*/ 3446609 w 4786788"/>
                <a:gd name="connsiteY4" fmla="*/ 4845105 h 4954478"/>
                <a:gd name="connsiteX5" fmla="*/ 1101279 w 4786788"/>
                <a:gd name="connsiteY5" fmla="*/ 4657486 h 4954478"/>
                <a:gd name="connsiteX6" fmla="*/ 43197 w 4786788"/>
                <a:gd name="connsiteY6" fmla="*/ 3234154 h 4954478"/>
                <a:gd name="connsiteX7" fmla="*/ 509929 w 4786788"/>
                <a:gd name="connsiteY7" fmla="*/ 873359 h 4954478"/>
                <a:gd name="connsiteX8" fmla="*/ 2675744 w 4786788"/>
                <a:gd name="connsiteY8" fmla="*/ 250 h 4954478"/>
                <a:gd name="connsiteX0" fmla="*/ 2675744 w 4786788"/>
                <a:gd name="connsiteY0" fmla="*/ 250 h 4954478"/>
                <a:gd name="connsiteX1" fmla="*/ 3910127 w 4786788"/>
                <a:gd name="connsiteY1" fmla="*/ 639854 h 4954478"/>
                <a:gd name="connsiteX2" fmla="*/ 4762652 w 4786788"/>
                <a:gd name="connsiteY2" fmla="*/ 1906156 h 4954478"/>
                <a:gd name="connsiteX3" fmla="*/ 4477774 w 4786788"/>
                <a:gd name="connsiteY3" fmla="*/ 3809337 h 4954478"/>
                <a:gd name="connsiteX4" fmla="*/ 3446609 w 4786788"/>
                <a:gd name="connsiteY4" fmla="*/ 4845105 h 4954478"/>
                <a:gd name="connsiteX5" fmla="*/ 1101279 w 4786788"/>
                <a:gd name="connsiteY5" fmla="*/ 4657486 h 4954478"/>
                <a:gd name="connsiteX6" fmla="*/ 43197 w 4786788"/>
                <a:gd name="connsiteY6" fmla="*/ 3234154 h 4954478"/>
                <a:gd name="connsiteX7" fmla="*/ 509929 w 4786788"/>
                <a:gd name="connsiteY7" fmla="*/ 873359 h 4954478"/>
                <a:gd name="connsiteX8" fmla="*/ 2675744 w 4786788"/>
                <a:gd name="connsiteY8" fmla="*/ 250 h 4954478"/>
                <a:gd name="connsiteX0" fmla="*/ 2675744 w 4786788"/>
                <a:gd name="connsiteY0" fmla="*/ 290 h 4954518"/>
                <a:gd name="connsiteX1" fmla="*/ 3910127 w 4786788"/>
                <a:gd name="connsiteY1" fmla="*/ 639894 h 4954518"/>
                <a:gd name="connsiteX2" fmla="*/ 4762652 w 4786788"/>
                <a:gd name="connsiteY2" fmla="*/ 1906196 h 4954518"/>
                <a:gd name="connsiteX3" fmla="*/ 4477774 w 4786788"/>
                <a:gd name="connsiteY3" fmla="*/ 3809377 h 4954518"/>
                <a:gd name="connsiteX4" fmla="*/ 3446609 w 4786788"/>
                <a:gd name="connsiteY4" fmla="*/ 4845145 h 4954518"/>
                <a:gd name="connsiteX5" fmla="*/ 1101279 w 4786788"/>
                <a:gd name="connsiteY5" fmla="*/ 4657526 h 4954518"/>
                <a:gd name="connsiteX6" fmla="*/ 43197 w 4786788"/>
                <a:gd name="connsiteY6" fmla="*/ 3234194 h 4954518"/>
                <a:gd name="connsiteX7" fmla="*/ 509929 w 4786788"/>
                <a:gd name="connsiteY7" fmla="*/ 873399 h 4954518"/>
                <a:gd name="connsiteX8" fmla="*/ 2675744 w 4786788"/>
                <a:gd name="connsiteY8" fmla="*/ 290 h 4954518"/>
                <a:gd name="connsiteX0" fmla="*/ 2675744 w 4786788"/>
                <a:gd name="connsiteY0" fmla="*/ 326 h 4954554"/>
                <a:gd name="connsiteX1" fmla="*/ 3990884 w 4786788"/>
                <a:gd name="connsiteY1" fmla="*/ 591130 h 4954554"/>
                <a:gd name="connsiteX2" fmla="*/ 4762652 w 4786788"/>
                <a:gd name="connsiteY2" fmla="*/ 1906232 h 4954554"/>
                <a:gd name="connsiteX3" fmla="*/ 4477774 w 4786788"/>
                <a:gd name="connsiteY3" fmla="*/ 3809413 h 4954554"/>
                <a:gd name="connsiteX4" fmla="*/ 3446609 w 4786788"/>
                <a:gd name="connsiteY4" fmla="*/ 4845181 h 4954554"/>
                <a:gd name="connsiteX5" fmla="*/ 1101279 w 4786788"/>
                <a:gd name="connsiteY5" fmla="*/ 4657562 h 4954554"/>
                <a:gd name="connsiteX6" fmla="*/ 43197 w 4786788"/>
                <a:gd name="connsiteY6" fmla="*/ 3234230 h 4954554"/>
                <a:gd name="connsiteX7" fmla="*/ 509929 w 4786788"/>
                <a:gd name="connsiteY7" fmla="*/ 873435 h 4954554"/>
                <a:gd name="connsiteX8" fmla="*/ 2675744 w 4786788"/>
                <a:gd name="connsiteY8" fmla="*/ 326 h 4954554"/>
                <a:gd name="connsiteX0" fmla="*/ 2662196 w 4773240"/>
                <a:gd name="connsiteY0" fmla="*/ 326 h 4954554"/>
                <a:gd name="connsiteX1" fmla="*/ 3977336 w 4773240"/>
                <a:gd name="connsiteY1" fmla="*/ 591130 h 4954554"/>
                <a:gd name="connsiteX2" fmla="*/ 4749104 w 4773240"/>
                <a:gd name="connsiteY2" fmla="*/ 1906232 h 4954554"/>
                <a:gd name="connsiteX3" fmla="*/ 4464226 w 4773240"/>
                <a:gd name="connsiteY3" fmla="*/ 3809413 h 4954554"/>
                <a:gd name="connsiteX4" fmla="*/ 3433061 w 4773240"/>
                <a:gd name="connsiteY4" fmla="*/ 4845181 h 4954554"/>
                <a:gd name="connsiteX5" fmla="*/ 1087731 w 4773240"/>
                <a:gd name="connsiteY5" fmla="*/ 4657562 h 4954554"/>
                <a:gd name="connsiteX6" fmla="*/ 29649 w 4773240"/>
                <a:gd name="connsiteY6" fmla="*/ 3234230 h 4954554"/>
                <a:gd name="connsiteX7" fmla="*/ 640977 w 4773240"/>
                <a:gd name="connsiteY7" fmla="*/ 730117 h 4954554"/>
                <a:gd name="connsiteX8" fmla="*/ 2662196 w 4773240"/>
                <a:gd name="connsiteY8" fmla="*/ 326 h 4954554"/>
                <a:gd name="connsiteX0" fmla="*/ 2664762 w 4775806"/>
                <a:gd name="connsiteY0" fmla="*/ 326 h 4954554"/>
                <a:gd name="connsiteX1" fmla="*/ 3979902 w 4775806"/>
                <a:gd name="connsiteY1" fmla="*/ 591130 h 4954554"/>
                <a:gd name="connsiteX2" fmla="*/ 4751670 w 4775806"/>
                <a:gd name="connsiteY2" fmla="*/ 1906232 h 4954554"/>
                <a:gd name="connsiteX3" fmla="*/ 4466792 w 4775806"/>
                <a:gd name="connsiteY3" fmla="*/ 3809413 h 4954554"/>
                <a:gd name="connsiteX4" fmla="*/ 3435627 w 4775806"/>
                <a:gd name="connsiteY4" fmla="*/ 4845181 h 4954554"/>
                <a:gd name="connsiteX5" fmla="*/ 1090297 w 4775806"/>
                <a:gd name="connsiteY5" fmla="*/ 4657562 h 4954554"/>
                <a:gd name="connsiteX6" fmla="*/ 32215 w 4775806"/>
                <a:gd name="connsiteY6" fmla="*/ 3234230 h 4954554"/>
                <a:gd name="connsiteX7" fmla="*/ 607899 w 4775806"/>
                <a:gd name="connsiteY7" fmla="*/ 806182 h 4954554"/>
                <a:gd name="connsiteX8" fmla="*/ 2664762 w 4775806"/>
                <a:gd name="connsiteY8" fmla="*/ 326 h 4954554"/>
                <a:gd name="connsiteX0" fmla="*/ 2673549 w 4784593"/>
                <a:gd name="connsiteY0" fmla="*/ 326 h 4954554"/>
                <a:gd name="connsiteX1" fmla="*/ 3988689 w 4784593"/>
                <a:gd name="connsiteY1" fmla="*/ 591130 h 4954554"/>
                <a:gd name="connsiteX2" fmla="*/ 4760457 w 4784593"/>
                <a:gd name="connsiteY2" fmla="*/ 1906232 h 4954554"/>
                <a:gd name="connsiteX3" fmla="*/ 4475579 w 4784593"/>
                <a:gd name="connsiteY3" fmla="*/ 3809413 h 4954554"/>
                <a:gd name="connsiteX4" fmla="*/ 3444414 w 4784593"/>
                <a:gd name="connsiteY4" fmla="*/ 4845181 h 4954554"/>
                <a:gd name="connsiteX5" fmla="*/ 1099084 w 4784593"/>
                <a:gd name="connsiteY5" fmla="*/ 4657562 h 4954554"/>
                <a:gd name="connsiteX6" fmla="*/ 41002 w 4784593"/>
                <a:gd name="connsiteY6" fmla="*/ 3234230 h 4954554"/>
                <a:gd name="connsiteX7" fmla="*/ 616686 w 4784593"/>
                <a:gd name="connsiteY7" fmla="*/ 806182 h 4954554"/>
                <a:gd name="connsiteX8" fmla="*/ 2673549 w 4784593"/>
                <a:gd name="connsiteY8" fmla="*/ 326 h 4954554"/>
                <a:gd name="connsiteX0" fmla="*/ 2649000 w 4760044"/>
                <a:gd name="connsiteY0" fmla="*/ 326 h 4964273"/>
                <a:gd name="connsiteX1" fmla="*/ 3964140 w 4760044"/>
                <a:gd name="connsiteY1" fmla="*/ 591130 h 4964273"/>
                <a:gd name="connsiteX2" fmla="*/ 4735908 w 4760044"/>
                <a:gd name="connsiteY2" fmla="*/ 1906232 h 4964273"/>
                <a:gd name="connsiteX3" fmla="*/ 4451030 w 4760044"/>
                <a:gd name="connsiteY3" fmla="*/ 3809413 h 4964273"/>
                <a:gd name="connsiteX4" fmla="*/ 3419865 w 4760044"/>
                <a:gd name="connsiteY4" fmla="*/ 4845181 h 4964273"/>
                <a:gd name="connsiteX5" fmla="*/ 1074535 w 4760044"/>
                <a:gd name="connsiteY5" fmla="*/ 4657562 h 4964273"/>
                <a:gd name="connsiteX6" fmla="*/ 33359 w 4760044"/>
                <a:gd name="connsiteY6" fmla="*/ 2995991 h 4964273"/>
                <a:gd name="connsiteX7" fmla="*/ 592137 w 4760044"/>
                <a:gd name="connsiteY7" fmla="*/ 806182 h 4964273"/>
                <a:gd name="connsiteX8" fmla="*/ 2649000 w 4760044"/>
                <a:gd name="connsiteY8" fmla="*/ 326 h 4964273"/>
                <a:gd name="connsiteX0" fmla="*/ 2649000 w 4760044"/>
                <a:gd name="connsiteY0" fmla="*/ 300 h 4964247"/>
                <a:gd name="connsiteX1" fmla="*/ 3813909 w 4760044"/>
                <a:gd name="connsiteY1" fmla="*/ 619239 h 4964247"/>
                <a:gd name="connsiteX2" fmla="*/ 4735908 w 4760044"/>
                <a:gd name="connsiteY2" fmla="*/ 1906206 h 4964247"/>
                <a:gd name="connsiteX3" fmla="*/ 4451030 w 4760044"/>
                <a:gd name="connsiteY3" fmla="*/ 3809387 h 4964247"/>
                <a:gd name="connsiteX4" fmla="*/ 3419865 w 4760044"/>
                <a:gd name="connsiteY4" fmla="*/ 4845155 h 4964247"/>
                <a:gd name="connsiteX5" fmla="*/ 1074535 w 4760044"/>
                <a:gd name="connsiteY5" fmla="*/ 4657536 h 4964247"/>
                <a:gd name="connsiteX6" fmla="*/ 33359 w 4760044"/>
                <a:gd name="connsiteY6" fmla="*/ 2995965 h 4964247"/>
                <a:gd name="connsiteX7" fmla="*/ 592137 w 4760044"/>
                <a:gd name="connsiteY7" fmla="*/ 806156 h 4964247"/>
                <a:gd name="connsiteX8" fmla="*/ 2649000 w 4760044"/>
                <a:gd name="connsiteY8" fmla="*/ 300 h 4964247"/>
                <a:gd name="connsiteX0" fmla="*/ 2649000 w 4849477"/>
                <a:gd name="connsiteY0" fmla="*/ -2 h 4963945"/>
                <a:gd name="connsiteX1" fmla="*/ 4735908 w 4849477"/>
                <a:gd name="connsiteY1" fmla="*/ 1905904 h 4963945"/>
                <a:gd name="connsiteX2" fmla="*/ 4451030 w 4849477"/>
                <a:gd name="connsiteY2" fmla="*/ 3809085 h 4963945"/>
                <a:gd name="connsiteX3" fmla="*/ 3419865 w 4849477"/>
                <a:gd name="connsiteY3" fmla="*/ 4844853 h 4963945"/>
                <a:gd name="connsiteX4" fmla="*/ 1074535 w 4849477"/>
                <a:gd name="connsiteY4" fmla="*/ 4657234 h 4963945"/>
                <a:gd name="connsiteX5" fmla="*/ 33359 w 4849477"/>
                <a:gd name="connsiteY5" fmla="*/ 2995663 h 4963945"/>
                <a:gd name="connsiteX6" fmla="*/ 592137 w 4849477"/>
                <a:gd name="connsiteY6" fmla="*/ 805854 h 4963945"/>
                <a:gd name="connsiteX7" fmla="*/ 2649000 w 4849477"/>
                <a:gd name="connsiteY7" fmla="*/ -2 h 4963945"/>
                <a:gd name="connsiteX0" fmla="*/ 2649000 w 4859466"/>
                <a:gd name="connsiteY0" fmla="*/ -2 h 5536260"/>
                <a:gd name="connsiteX1" fmla="*/ 4735908 w 4859466"/>
                <a:gd name="connsiteY1" fmla="*/ 1905904 h 5536260"/>
                <a:gd name="connsiteX2" fmla="*/ 4451030 w 4859466"/>
                <a:gd name="connsiteY2" fmla="*/ 3809085 h 5536260"/>
                <a:gd name="connsiteX3" fmla="*/ 3067466 w 4859466"/>
                <a:gd name="connsiteY3" fmla="*/ 5491001 h 5536260"/>
                <a:gd name="connsiteX4" fmla="*/ 1074535 w 4859466"/>
                <a:gd name="connsiteY4" fmla="*/ 4657234 h 5536260"/>
                <a:gd name="connsiteX5" fmla="*/ 33359 w 4859466"/>
                <a:gd name="connsiteY5" fmla="*/ 2995663 h 5536260"/>
                <a:gd name="connsiteX6" fmla="*/ 592137 w 4859466"/>
                <a:gd name="connsiteY6" fmla="*/ 805854 h 5536260"/>
                <a:gd name="connsiteX7" fmla="*/ 2649000 w 4859466"/>
                <a:gd name="connsiteY7" fmla="*/ -2 h 5536260"/>
                <a:gd name="connsiteX0" fmla="*/ 2780481 w 4861205"/>
                <a:gd name="connsiteY0" fmla="*/ -2 h 5864449"/>
                <a:gd name="connsiteX1" fmla="*/ 4737647 w 4861205"/>
                <a:gd name="connsiteY1" fmla="*/ 2234093 h 5864449"/>
                <a:gd name="connsiteX2" fmla="*/ 4452769 w 4861205"/>
                <a:gd name="connsiteY2" fmla="*/ 4137274 h 5864449"/>
                <a:gd name="connsiteX3" fmla="*/ 3069205 w 4861205"/>
                <a:gd name="connsiteY3" fmla="*/ 5819190 h 5864449"/>
                <a:gd name="connsiteX4" fmla="*/ 1076274 w 4861205"/>
                <a:gd name="connsiteY4" fmla="*/ 4985423 h 5864449"/>
                <a:gd name="connsiteX5" fmla="*/ 35098 w 4861205"/>
                <a:gd name="connsiteY5" fmla="*/ 3323852 h 5864449"/>
                <a:gd name="connsiteX6" fmla="*/ 593876 w 4861205"/>
                <a:gd name="connsiteY6" fmla="*/ 1134043 h 5864449"/>
                <a:gd name="connsiteX7" fmla="*/ 2780481 w 4861205"/>
                <a:gd name="connsiteY7" fmla="*/ -2 h 5864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61205" h="5864449">
                  <a:moveTo>
                    <a:pt x="2780481" y="-2"/>
                  </a:moveTo>
                  <a:cubicBezTo>
                    <a:pt x="3471109" y="183340"/>
                    <a:pt x="4437309" y="1599245"/>
                    <a:pt x="4737647" y="2234093"/>
                  </a:cubicBezTo>
                  <a:cubicBezTo>
                    <a:pt x="5037985" y="2868941"/>
                    <a:pt x="4730843" y="3539758"/>
                    <a:pt x="4452769" y="4137274"/>
                  </a:cubicBezTo>
                  <a:cubicBezTo>
                    <a:pt x="4174695" y="4734790"/>
                    <a:pt x="3382031" y="5704221"/>
                    <a:pt x="3069205" y="5819190"/>
                  </a:cubicBezTo>
                  <a:cubicBezTo>
                    <a:pt x="2358359" y="6040255"/>
                    <a:pt x="1581959" y="5401313"/>
                    <a:pt x="1076274" y="4985423"/>
                  </a:cubicBezTo>
                  <a:cubicBezTo>
                    <a:pt x="570590" y="4569533"/>
                    <a:pt x="146935" y="3953087"/>
                    <a:pt x="35098" y="3323852"/>
                  </a:cubicBezTo>
                  <a:cubicBezTo>
                    <a:pt x="-92687" y="2646770"/>
                    <a:pt x="136312" y="1688019"/>
                    <a:pt x="593876" y="1134043"/>
                  </a:cubicBezTo>
                  <a:cubicBezTo>
                    <a:pt x="1051440" y="580067"/>
                    <a:pt x="2127808" y="30746"/>
                    <a:pt x="2780481" y="-2"/>
                  </a:cubicBezTo>
                  <a:close/>
                </a:path>
              </a:pathLst>
            </a:cu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Freeform: Shape 30">
              <a:extLst>
                <a:ext uri="{FF2B5EF4-FFF2-40B4-BE49-F238E27FC236}">
                  <a16:creationId xmlns:a16="http://schemas.microsoft.com/office/drawing/2014/main" id="{38505720-2558-A390-8612-99A55D48F4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7320892">
              <a:off x="11193220" y="1266534"/>
              <a:ext cx="1341234" cy="443910"/>
            </a:xfrm>
            <a:custGeom>
              <a:avLst/>
              <a:gdLst>
                <a:gd name="connsiteX0" fmla="*/ 0 w 1341234"/>
                <a:gd name="connsiteY0" fmla="*/ 254220 h 443910"/>
                <a:gd name="connsiteX1" fmla="*/ 406601 w 1341234"/>
                <a:gd name="connsiteY1" fmla="*/ 0 h 443910"/>
                <a:gd name="connsiteX2" fmla="*/ 457611 w 1341234"/>
                <a:gd name="connsiteY2" fmla="*/ 13676 h 443910"/>
                <a:gd name="connsiteX3" fmla="*/ 1341234 w 1341234"/>
                <a:gd name="connsiteY3" fmla="*/ 259580 h 443910"/>
                <a:gd name="connsiteX4" fmla="*/ 1301190 w 1341234"/>
                <a:gd name="connsiteY4" fmla="*/ 443736 h 443910"/>
                <a:gd name="connsiteX5" fmla="*/ 359344 w 1341234"/>
                <a:gd name="connsiteY5" fmla="*/ 311216 h 443910"/>
                <a:gd name="connsiteX6" fmla="*/ 47147 w 1341234"/>
                <a:gd name="connsiteY6" fmla="*/ 262014 h 443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1234" h="443910">
                  <a:moveTo>
                    <a:pt x="0" y="254220"/>
                  </a:moveTo>
                  <a:lnTo>
                    <a:pt x="406601" y="0"/>
                  </a:lnTo>
                  <a:lnTo>
                    <a:pt x="457611" y="13676"/>
                  </a:lnTo>
                  <a:cubicBezTo>
                    <a:pt x="858001" y="120586"/>
                    <a:pt x="1311317" y="239969"/>
                    <a:pt x="1341234" y="259580"/>
                  </a:cubicBezTo>
                  <a:cubicBezTo>
                    <a:pt x="1337155" y="299693"/>
                    <a:pt x="1315377" y="449736"/>
                    <a:pt x="1301190" y="443736"/>
                  </a:cubicBezTo>
                  <a:cubicBezTo>
                    <a:pt x="1267732" y="445553"/>
                    <a:pt x="557777" y="378967"/>
                    <a:pt x="359344" y="311216"/>
                  </a:cubicBezTo>
                  <a:cubicBezTo>
                    <a:pt x="245881" y="291075"/>
                    <a:pt x="140295" y="276238"/>
                    <a:pt x="47147" y="262014"/>
                  </a:cubicBezTo>
                  <a:close/>
                </a:path>
              </a:pathLst>
            </a:cu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4" name="Freeform: Shape 33">
              <a:extLst>
                <a:ext uri="{FF2B5EF4-FFF2-40B4-BE49-F238E27FC236}">
                  <a16:creationId xmlns:a16="http://schemas.microsoft.com/office/drawing/2014/main" id="{F720743B-9C97-37DF-D56A-D2A9E750BD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7320892">
              <a:off x="11193220" y="1266534"/>
              <a:ext cx="1341234" cy="443910"/>
            </a:xfrm>
            <a:custGeom>
              <a:avLst/>
              <a:gdLst>
                <a:gd name="connsiteX0" fmla="*/ 0 w 1341234"/>
                <a:gd name="connsiteY0" fmla="*/ 254220 h 443910"/>
                <a:gd name="connsiteX1" fmla="*/ 406601 w 1341234"/>
                <a:gd name="connsiteY1" fmla="*/ 0 h 443910"/>
                <a:gd name="connsiteX2" fmla="*/ 457611 w 1341234"/>
                <a:gd name="connsiteY2" fmla="*/ 13676 h 443910"/>
                <a:gd name="connsiteX3" fmla="*/ 1341234 w 1341234"/>
                <a:gd name="connsiteY3" fmla="*/ 259580 h 443910"/>
                <a:gd name="connsiteX4" fmla="*/ 1301190 w 1341234"/>
                <a:gd name="connsiteY4" fmla="*/ 443736 h 443910"/>
                <a:gd name="connsiteX5" fmla="*/ 359344 w 1341234"/>
                <a:gd name="connsiteY5" fmla="*/ 311216 h 443910"/>
                <a:gd name="connsiteX6" fmla="*/ 47147 w 1341234"/>
                <a:gd name="connsiteY6" fmla="*/ 262014 h 443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1234" h="443910">
                  <a:moveTo>
                    <a:pt x="0" y="254220"/>
                  </a:moveTo>
                  <a:lnTo>
                    <a:pt x="406601" y="0"/>
                  </a:lnTo>
                  <a:lnTo>
                    <a:pt x="457611" y="13676"/>
                  </a:lnTo>
                  <a:cubicBezTo>
                    <a:pt x="858001" y="120586"/>
                    <a:pt x="1311317" y="239969"/>
                    <a:pt x="1341234" y="259580"/>
                  </a:cubicBezTo>
                  <a:cubicBezTo>
                    <a:pt x="1337155" y="299693"/>
                    <a:pt x="1315377" y="449736"/>
                    <a:pt x="1301190" y="443736"/>
                  </a:cubicBezTo>
                  <a:cubicBezTo>
                    <a:pt x="1267732" y="445553"/>
                    <a:pt x="557777" y="378967"/>
                    <a:pt x="359344" y="311216"/>
                  </a:cubicBezTo>
                  <a:cubicBezTo>
                    <a:pt x="245881" y="291075"/>
                    <a:pt x="140295" y="276238"/>
                    <a:pt x="47147" y="262014"/>
                  </a:cubicBezTo>
                  <a:close/>
                </a:path>
              </a:pathLst>
            </a:custGeom>
            <a:solidFill>
              <a:schemeClr val="accent3">
                <a:lumMod val="20000"/>
                <a:lumOff val="80000"/>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5" name="Freeform: Shape 34">
              <a:extLst>
                <a:ext uri="{FF2B5EF4-FFF2-40B4-BE49-F238E27FC236}">
                  <a16:creationId xmlns:a16="http://schemas.microsoft.com/office/drawing/2014/main" id="{39C3539A-A126-556F-3B61-690C785C75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9842612" flipH="1" flipV="1">
              <a:off x="10264608" y="74723"/>
              <a:ext cx="1083994" cy="1037613"/>
            </a:xfrm>
            <a:custGeom>
              <a:avLst/>
              <a:gdLst>
                <a:gd name="connsiteX0" fmla="*/ 886520 w 1083994"/>
                <a:gd name="connsiteY0" fmla="*/ 0 h 1037613"/>
                <a:gd name="connsiteX1" fmla="*/ 990233 w 1083994"/>
                <a:gd name="connsiteY1" fmla="*/ 29654 h 1037613"/>
                <a:gd name="connsiteX2" fmla="*/ 993535 w 1083994"/>
                <a:gd name="connsiteY2" fmla="*/ 43082 h 1037613"/>
                <a:gd name="connsiteX3" fmla="*/ 1051675 w 1083994"/>
                <a:gd name="connsiteY3" fmla="*/ 356973 h 1037613"/>
                <a:gd name="connsiteX4" fmla="*/ 1083975 w 1083994"/>
                <a:gd name="connsiteY4" fmla="*/ 602023 h 1037613"/>
                <a:gd name="connsiteX5" fmla="*/ 966613 w 1083994"/>
                <a:gd name="connsiteY5" fmla="*/ 901753 h 1037613"/>
                <a:gd name="connsiteX6" fmla="*/ 713135 w 1083994"/>
                <a:gd name="connsiteY6" fmla="*/ 1026319 h 1037613"/>
                <a:gd name="connsiteX7" fmla="*/ 318855 w 1083994"/>
                <a:gd name="connsiteY7" fmla="*/ 989106 h 1037613"/>
                <a:gd name="connsiteX8" fmla="*/ 128776 w 1083994"/>
                <a:gd name="connsiteY8" fmla="*/ 649273 h 1037613"/>
                <a:gd name="connsiteX9" fmla="*/ 0 w 1083994"/>
                <a:gd name="connsiteY9" fmla="*/ 49738 h 1037613"/>
                <a:gd name="connsiteX10" fmla="*/ 620956 w 1083994"/>
                <a:gd name="connsiteY10" fmla="*/ 642355 h 1037613"/>
                <a:gd name="connsiteX11" fmla="*/ 886064 w 1083994"/>
                <a:gd name="connsiteY11" fmla="*/ 1039 h 103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83994" h="1037613">
                  <a:moveTo>
                    <a:pt x="886520" y="0"/>
                  </a:moveTo>
                  <a:lnTo>
                    <a:pt x="990233" y="29654"/>
                  </a:lnTo>
                  <a:lnTo>
                    <a:pt x="993535" y="43082"/>
                  </a:lnTo>
                  <a:cubicBezTo>
                    <a:pt x="1016489" y="140998"/>
                    <a:pt x="1041157" y="264776"/>
                    <a:pt x="1051675" y="356973"/>
                  </a:cubicBezTo>
                  <a:lnTo>
                    <a:pt x="1083975" y="602023"/>
                  </a:lnTo>
                  <a:cubicBezTo>
                    <a:pt x="1084789" y="765231"/>
                    <a:pt x="1059669" y="806637"/>
                    <a:pt x="966613" y="901753"/>
                  </a:cubicBezTo>
                  <a:cubicBezTo>
                    <a:pt x="910153" y="966250"/>
                    <a:pt x="821095" y="1011760"/>
                    <a:pt x="713135" y="1026319"/>
                  </a:cubicBezTo>
                  <a:cubicBezTo>
                    <a:pt x="605175" y="1040878"/>
                    <a:pt x="416248" y="1051946"/>
                    <a:pt x="318855" y="989106"/>
                  </a:cubicBezTo>
                  <a:cubicBezTo>
                    <a:pt x="221462" y="926265"/>
                    <a:pt x="147001" y="727446"/>
                    <a:pt x="128776" y="649273"/>
                  </a:cubicBezTo>
                  <a:cubicBezTo>
                    <a:pt x="93895" y="519198"/>
                    <a:pt x="28063" y="235695"/>
                    <a:pt x="0" y="49738"/>
                  </a:cubicBezTo>
                  <a:cubicBezTo>
                    <a:pt x="152500" y="20987"/>
                    <a:pt x="429040" y="429202"/>
                    <a:pt x="620956" y="642355"/>
                  </a:cubicBezTo>
                  <a:cubicBezTo>
                    <a:pt x="695371" y="468649"/>
                    <a:pt x="814439" y="166732"/>
                    <a:pt x="886064" y="1039"/>
                  </a:cubicBezTo>
                  <a:close/>
                </a:path>
              </a:pathLst>
            </a:cu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6" name="Freeform: Shape 35">
              <a:extLst>
                <a:ext uri="{FF2B5EF4-FFF2-40B4-BE49-F238E27FC236}">
                  <a16:creationId xmlns:a16="http://schemas.microsoft.com/office/drawing/2014/main" id="{E5089FB1-F28D-0DD0-436F-D094F3C823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9842612" flipH="1" flipV="1">
              <a:off x="10264609" y="74723"/>
              <a:ext cx="1083994" cy="1037611"/>
            </a:xfrm>
            <a:custGeom>
              <a:avLst/>
              <a:gdLst>
                <a:gd name="connsiteX0" fmla="*/ 886519 w 1083994"/>
                <a:gd name="connsiteY0" fmla="*/ 0 h 1037611"/>
                <a:gd name="connsiteX1" fmla="*/ 990233 w 1083994"/>
                <a:gd name="connsiteY1" fmla="*/ 29654 h 1037611"/>
                <a:gd name="connsiteX2" fmla="*/ 993535 w 1083994"/>
                <a:gd name="connsiteY2" fmla="*/ 43080 h 1037611"/>
                <a:gd name="connsiteX3" fmla="*/ 1051675 w 1083994"/>
                <a:gd name="connsiteY3" fmla="*/ 356971 h 1037611"/>
                <a:gd name="connsiteX4" fmla="*/ 1083975 w 1083994"/>
                <a:gd name="connsiteY4" fmla="*/ 602021 h 1037611"/>
                <a:gd name="connsiteX5" fmla="*/ 966613 w 1083994"/>
                <a:gd name="connsiteY5" fmla="*/ 901751 h 1037611"/>
                <a:gd name="connsiteX6" fmla="*/ 713135 w 1083994"/>
                <a:gd name="connsiteY6" fmla="*/ 1026317 h 1037611"/>
                <a:gd name="connsiteX7" fmla="*/ 318855 w 1083994"/>
                <a:gd name="connsiteY7" fmla="*/ 989104 h 1037611"/>
                <a:gd name="connsiteX8" fmla="*/ 128776 w 1083994"/>
                <a:gd name="connsiteY8" fmla="*/ 649271 h 1037611"/>
                <a:gd name="connsiteX9" fmla="*/ 0 w 1083994"/>
                <a:gd name="connsiteY9" fmla="*/ 49736 h 1037611"/>
                <a:gd name="connsiteX10" fmla="*/ 620956 w 1083994"/>
                <a:gd name="connsiteY10" fmla="*/ 642353 h 1037611"/>
                <a:gd name="connsiteX11" fmla="*/ 886064 w 1083994"/>
                <a:gd name="connsiteY11" fmla="*/ 1037 h 1037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83994" h="1037611">
                  <a:moveTo>
                    <a:pt x="886519" y="0"/>
                  </a:moveTo>
                  <a:lnTo>
                    <a:pt x="990233" y="29654"/>
                  </a:lnTo>
                  <a:lnTo>
                    <a:pt x="993535" y="43080"/>
                  </a:lnTo>
                  <a:cubicBezTo>
                    <a:pt x="1016489" y="140996"/>
                    <a:pt x="1041157" y="264774"/>
                    <a:pt x="1051675" y="356971"/>
                  </a:cubicBezTo>
                  <a:lnTo>
                    <a:pt x="1083975" y="602021"/>
                  </a:lnTo>
                  <a:cubicBezTo>
                    <a:pt x="1084789" y="765229"/>
                    <a:pt x="1059669" y="806635"/>
                    <a:pt x="966613" y="901751"/>
                  </a:cubicBezTo>
                  <a:cubicBezTo>
                    <a:pt x="910153" y="966248"/>
                    <a:pt x="821095" y="1011758"/>
                    <a:pt x="713135" y="1026317"/>
                  </a:cubicBezTo>
                  <a:cubicBezTo>
                    <a:pt x="605175" y="1040876"/>
                    <a:pt x="416248" y="1051944"/>
                    <a:pt x="318855" y="989104"/>
                  </a:cubicBezTo>
                  <a:cubicBezTo>
                    <a:pt x="221462" y="926263"/>
                    <a:pt x="147001" y="727444"/>
                    <a:pt x="128776" y="649271"/>
                  </a:cubicBezTo>
                  <a:cubicBezTo>
                    <a:pt x="93895" y="519196"/>
                    <a:pt x="28063" y="235693"/>
                    <a:pt x="0" y="49736"/>
                  </a:cubicBezTo>
                  <a:cubicBezTo>
                    <a:pt x="152500" y="20985"/>
                    <a:pt x="429040" y="429200"/>
                    <a:pt x="620956" y="642353"/>
                  </a:cubicBezTo>
                  <a:cubicBezTo>
                    <a:pt x="695371" y="468647"/>
                    <a:pt x="814439" y="166730"/>
                    <a:pt x="886064" y="1037"/>
                  </a:cubicBezTo>
                  <a:close/>
                </a:path>
              </a:pathLst>
            </a:custGeom>
            <a:solidFill>
              <a:schemeClr val="accent4">
                <a:lumMod val="40000"/>
                <a:lumOff val="60000"/>
                <a:alpha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4" name="TextBox 3">
            <a:extLst>
              <a:ext uri="{FF2B5EF4-FFF2-40B4-BE49-F238E27FC236}">
                <a16:creationId xmlns:a16="http://schemas.microsoft.com/office/drawing/2014/main" id="{D5C8FD45-0042-A1C8-1D66-C589BC959EA0}"/>
              </a:ext>
            </a:extLst>
          </p:cNvPr>
          <p:cNvSpPr txBox="1"/>
          <p:nvPr/>
        </p:nvSpPr>
        <p:spPr>
          <a:xfrm>
            <a:off x="5524780" y="244550"/>
            <a:ext cx="6318664" cy="5811252"/>
          </a:xfrm>
          <a:prstGeom prst="rect">
            <a:avLst/>
          </a:prstGeom>
        </p:spPr>
        <p:txBody>
          <a:bodyPr vert="horz" lIns="91440" tIns="45720" rIns="91440" bIns="45720" rtlCol="0">
            <a:normAutofit fontScale="85000" lnSpcReduction="10000"/>
          </a:bodyPr>
          <a:lstStyle/>
          <a:p>
            <a:pPr>
              <a:lnSpc>
                <a:spcPct val="90000"/>
              </a:lnSpc>
              <a:spcAft>
                <a:spcPts val="600"/>
              </a:spcAft>
            </a:pPr>
            <a:r>
              <a:rPr lang="en-US" sz="1600" b="1" dirty="0"/>
              <a:t>Think of a project you are working on at work, at home or in the community. We will learn how to “invite the stranger.” </a:t>
            </a:r>
            <a:endParaRPr lang="en-US" sz="1600" dirty="0"/>
          </a:p>
          <a:p>
            <a:pPr>
              <a:lnSpc>
                <a:spcPct val="150000"/>
              </a:lnSpc>
              <a:spcAft>
                <a:spcPts val="600"/>
              </a:spcAft>
            </a:pPr>
            <a:r>
              <a:rPr lang="en-US" sz="1600" dirty="0"/>
              <a:t>1. Who is currently involved in the project? </a:t>
            </a:r>
          </a:p>
          <a:p>
            <a:pPr>
              <a:lnSpc>
                <a:spcPct val="150000"/>
              </a:lnSpc>
              <a:spcAft>
                <a:spcPts val="600"/>
              </a:spcAft>
            </a:pPr>
            <a:r>
              <a:rPr lang="en-US" sz="1600" dirty="0"/>
              <a:t>2. Is this a club of like-minded people or a community with differences? </a:t>
            </a:r>
          </a:p>
          <a:p>
            <a:pPr>
              <a:lnSpc>
                <a:spcPct val="150000"/>
              </a:lnSpc>
              <a:spcAft>
                <a:spcPts val="600"/>
              </a:spcAft>
            </a:pPr>
            <a:r>
              <a:rPr lang="en-US" sz="1600" dirty="0"/>
              <a:t>3. Whose voice is not represented? </a:t>
            </a:r>
          </a:p>
          <a:p>
            <a:pPr>
              <a:lnSpc>
                <a:spcPct val="150000"/>
              </a:lnSpc>
              <a:spcAft>
                <a:spcPts val="600"/>
              </a:spcAft>
            </a:pPr>
            <a:r>
              <a:rPr lang="en-US" sz="1600" dirty="0"/>
              <a:t>4. Identify one or more individuals who would add a valuable perspective to this group. </a:t>
            </a:r>
          </a:p>
          <a:p>
            <a:pPr>
              <a:lnSpc>
                <a:spcPct val="150000"/>
              </a:lnSpc>
              <a:spcAft>
                <a:spcPts val="600"/>
              </a:spcAft>
            </a:pPr>
            <a:r>
              <a:rPr lang="en-US" sz="1600" dirty="0"/>
              <a:t>5. How do you feel about including these different perspectives you just identified? </a:t>
            </a:r>
          </a:p>
          <a:p>
            <a:pPr>
              <a:lnSpc>
                <a:spcPct val="150000"/>
              </a:lnSpc>
              <a:spcAft>
                <a:spcPts val="600"/>
              </a:spcAft>
            </a:pPr>
            <a:r>
              <a:rPr lang="en-US" sz="1600" dirty="0"/>
              <a:t>6. What is your tolerance for difference? </a:t>
            </a:r>
          </a:p>
          <a:p>
            <a:pPr>
              <a:lnSpc>
                <a:spcPct val="150000"/>
              </a:lnSpc>
              <a:spcAft>
                <a:spcPts val="600"/>
              </a:spcAft>
            </a:pPr>
            <a:r>
              <a:rPr lang="en-US" sz="1600" dirty="0"/>
              <a:t>7. Do you truly believe in the gifts this person(s) could bring? </a:t>
            </a:r>
          </a:p>
          <a:p>
            <a:pPr>
              <a:lnSpc>
                <a:spcPct val="150000"/>
              </a:lnSpc>
              <a:spcAft>
                <a:spcPts val="600"/>
              </a:spcAft>
            </a:pPr>
            <a:r>
              <a:rPr lang="en-US" sz="1600" dirty="0"/>
              <a:t>8. Is it going to be a chore to deal with them? </a:t>
            </a:r>
          </a:p>
          <a:p>
            <a:pPr>
              <a:lnSpc>
                <a:spcPct val="150000"/>
              </a:lnSpc>
              <a:spcAft>
                <a:spcPts val="600"/>
              </a:spcAft>
            </a:pPr>
            <a:r>
              <a:rPr lang="en-US" sz="1600" dirty="0"/>
              <a:t>9. What resistance do you have, if any? How can you turn your resistance into an attitude of openness to surprise? </a:t>
            </a:r>
          </a:p>
          <a:p>
            <a:pPr>
              <a:lnSpc>
                <a:spcPct val="150000"/>
              </a:lnSpc>
              <a:spcAft>
                <a:spcPts val="600"/>
              </a:spcAft>
            </a:pPr>
            <a:r>
              <a:rPr lang="en-US" sz="1600" dirty="0"/>
              <a:t>10. What do will you need to do differently (ahead of time or at the next meeting) to ensure this person(s) is heard, and can contribute their gifts and perspectives?  </a:t>
            </a:r>
            <a:r>
              <a:rPr lang="en-US" sz="1600" b="1" dirty="0"/>
              <a:t>Reflect on how others might feel when this person(s), “the stranger,” shows up. How can you help them see the value of the new perspective or the missing voice?</a:t>
            </a:r>
          </a:p>
        </p:txBody>
      </p:sp>
    </p:spTree>
    <p:extLst>
      <p:ext uri="{BB962C8B-B14F-4D97-AF65-F5344CB8AC3E}">
        <p14:creationId xmlns:p14="http://schemas.microsoft.com/office/powerpoint/2010/main" val="7868091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8C782CF-269C-42ED-B1CB-0317A2F7152E}"/>
              </a:ext>
            </a:extLst>
          </p:cNvPr>
          <p:cNvSpPr txBox="1">
            <a:spLocks noGrp="1"/>
          </p:cNvSpPr>
          <p:nvPr>
            <p:ph type="title" idx="4294967295"/>
          </p:nvPr>
        </p:nvSpPr>
        <p:spPr>
          <a:xfrm>
            <a:off x="343043" y="146225"/>
            <a:ext cx="6477000" cy="8036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p>
            <a:pPr marL="0" marR="0" lvl="0" indent="0" algn="l" defTabSz="914400" rtl="0" eaLnBrk="1" fontAlgn="auto" latinLnBrk="0" hangingPunct="1">
              <a:lnSpc>
                <a:spcPct val="90000"/>
              </a:lnSpc>
              <a:spcBef>
                <a:spcPct val="0"/>
              </a:spcBef>
              <a:spcAft>
                <a:spcPts val="600"/>
              </a:spcAft>
              <a:buClrTx/>
              <a:buSzTx/>
              <a:buFontTx/>
              <a:buNone/>
              <a:tabLst/>
              <a:defRPr sz="2800" b="1" u="sng">
                <a:solidFill>
                  <a:srgbClr val="31859C"/>
                </a:solidFill>
              </a:defRPr>
            </a:pPr>
            <a:r>
              <a:rPr kumimoji="0" lang="en-US" sz="4000" b="1" i="0" u="sng" strike="noStrike" kern="1200" cap="none" spc="0" normalizeH="0" baseline="0" noProof="0" dirty="0">
                <a:ln>
                  <a:noFill/>
                </a:ln>
                <a:solidFill>
                  <a:schemeClr val="tx1">
                    <a:lumMod val="95000"/>
                    <a:lumOff val="5000"/>
                  </a:schemeClr>
                </a:solidFill>
                <a:effectLst/>
                <a:uLnTx/>
                <a:uFillTx/>
                <a:latin typeface="+mj-lt"/>
                <a:ea typeface="+mj-ea"/>
                <a:cs typeface="+mj-cs"/>
              </a:rPr>
              <a:t>What not to do when trying to create a gracious space</a:t>
            </a:r>
          </a:p>
        </p:txBody>
      </p:sp>
      <p:sp>
        <p:nvSpPr>
          <p:cNvPr id="109" name="Freeform: Shape 108">
            <a:extLst>
              <a:ext uri="{FF2B5EF4-FFF2-40B4-BE49-F238E27FC236}">
                <a16:creationId xmlns:a16="http://schemas.microsoft.com/office/drawing/2014/main" id="{8799CD66-F4ED-D7C1-E0A7-0AF1BFCEBA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4146952">
            <a:off x="303193" y="4534809"/>
            <a:ext cx="363453" cy="365166"/>
          </a:xfrm>
          <a:custGeom>
            <a:avLst/>
            <a:gdLst>
              <a:gd name="connsiteX0" fmla="*/ 2531073 w 4828010"/>
              <a:gd name="connsiteY0" fmla="*/ 0 h 4873559"/>
              <a:gd name="connsiteX1" fmla="*/ 3937963 w 4828010"/>
              <a:gd name="connsiteY1" fmla="*/ 437433 h 4873559"/>
              <a:gd name="connsiteX2" fmla="*/ 4806231 w 4828010"/>
              <a:gd name="connsiteY2" fmla="*/ 1773180 h 4873559"/>
              <a:gd name="connsiteX3" fmla="*/ 4448644 w 4828010"/>
              <a:gd name="connsiteY3" fmla="*/ 3933235 h 4873559"/>
              <a:gd name="connsiteX4" fmla="*/ 3192542 w 4828010"/>
              <a:gd name="connsiteY4" fmla="*/ 4716168 h 4873559"/>
              <a:gd name="connsiteX5" fmla="*/ 937448 w 4828010"/>
              <a:gd name="connsiteY5" fmla="*/ 4547691 h 4873559"/>
              <a:gd name="connsiteX6" fmla="*/ 12348 w 4828010"/>
              <a:gd name="connsiteY6" fmla="*/ 3026750 h 4873559"/>
              <a:gd name="connsiteX7" fmla="*/ 553508 w 4828010"/>
              <a:gd name="connsiteY7" fmla="*/ 740383 h 4873559"/>
              <a:gd name="connsiteX8" fmla="*/ 2531073 w 4828010"/>
              <a:gd name="connsiteY8" fmla="*/ 0 h 4873559"/>
              <a:gd name="connsiteX0" fmla="*/ 2531073 w 4828010"/>
              <a:gd name="connsiteY0" fmla="*/ 0 h 4853896"/>
              <a:gd name="connsiteX1" fmla="*/ 3937963 w 4828010"/>
              <a:gd name="connsiteY1" fmla="*/ 437433 h 4853896"/>
              <a:gd name="connsiteX2" fmla="*/ 4806231 w 4828010"/>
              <a:gd name="connsiteY2" fmla="*/ 1773180 h 4853896"/>
              <a:gd name="connsiteX3" fmla="*/ 4448644 w 4828010"/>
              <a:gd name="connsiteY3" fmla="*/ 3933235 h 4853896"/>
              <a:gd name="connsiteX4" fmla="*/ 3192542 w 4828010"/>
              <a:gd name="connsiteY4" fmla="*/ 4716168 h 4853896"/>
              <a:gd name="connsiteX5" fmla="*/ 1075671 w 4828010"/>
              <a:gd name="connsiteY5" fmla="*/ 4473263 h 4853896"/>
              <a:gd name="connsiteX6" fmla="*/ 12348 w 4828010"/>
              <a:gd name="connsiteY6" fmla="*/ 3026750 h 4853896"/>
              <a:gd name="connsiteX7" fmla="*/ 553508 w 4828010"/>
              <a:gd name="connsiteY7" fmla="*/ 740383 h 4853896"/>
              <a:gd name="connsiteX8" fmla="*/ 2531073 w 4828010"/>
              <a:gd name="connsiteY8" fmla="*/ 0 h 4853896"/>
              <a:gd name="connsiteX0" fmla="*/ 2531073 w 4828010"/>
              <a:gd name="connsiteY0" fmla="*/ 0 h 4852652"/>
              <a:gd name="connsiteX1" fmla="*/ 3937963 w 4828010"/>
              <a:gd name="connsiteY1" fmla="*/ 437433 h 4852652"/>
              <a:gd name="connsiteX2" fmla="*/ 4806231 w 4828010"/>
              <a:gd name="connsiteY2" fmla="*/ 1773180 h 4852652"/>
              <a:gd name="connsiteX3" fmla="*/ 4448644 w 4828010"/>
              <a:gd name="connsiteY3" fmla="*/ 3933235 h 4852652"/>
              <a:gd name="connsiteX4" fmla="*/ 3192542 w 4828010"/>
              <a:gd name="connsiteY4" fmla="*/ 4716168 h 4852652"/>
              <a:gd name="connsiteX5" fmla="*/ 1160732 w 4828010"/>
              <a:gd name="connsiteY5" fmla="*/ 4467947 h 4852652"/>
              <a:gd name="connsiteX6" fmla="*/ 12348 w 4828010"/>
              <a:gd name="connsiteY6" fmla="*/ 3026750 h 4852652"/>
              <a:gd name="connsiteX7" fmla="*/ 553508 w 4828010"/>
              <a:gd name="connsiteY7" fmla="*/ 740383 h 4852652"/>
              <a:gd name="connsiteX8" fmla="*/ 2531073 w 4828010"/>
              <a:gd name="connsiteY8" fmla="*/ 0 h 4852652"/>
              <a:gd name="connsiteX0" fmla="*/ 2531073 w 4828010"/>
              <a:gd name="connsiteY0" fmla="*/ 0 h 4852652"/>
              <a:gd name="connsiteX1" fmla="*/ 3937963 w 4828010"/>
              <a:gd name="connsiteY1" fmla="*/ 437433 h 4852652"/>
              <a:gd name="connsiteX2" fmla="*/ 4806231 w 4828010"/>
              <a:gd name="connsiteY2" fmla="*/ 1773180 h 4852652"/>
              <a:gd name="connsiteX3" fmla="*/ 4448644 w 4828010"/>
              <a:gd name="connsiteY3" fmla="*/ 3933235 h 4852652"/>
              <a:gd name="connsiteX4" fmla="*/ 3192542 w 4828010"/>
              <a:gd name="connsiteY4" fmla="*/ 4716168 h 4852652"/>
              <a:gd name="connsiteX5" fmla="*/ 1160732 w 4828010"/>
              <a:gd name="connsiteY5" fmla="*/ 4467947 h 4852652"/>
              <a:gd name="connsiteX6" fmla="*/ 12348 w 4828010"/>
              <a:gd name="connsiteY6" fmla="*/ 3026750 h 4852652"/>
              <a:gd name="connsiteX7" fmla="*/ 553508 w 4828010"/>
              <a:gd name="connsiteY7" fmla="*/ 740383 h 4852652"/>
              <a:gd name="connsiteX8" fmla="*/ 2531073 w 4828010"/>
              <a:gd name="connsiteY8" fmla="*/ 0 h 4852652"/>
              <a:gd name="connsiteX0" fmla="*/ 2460239 w 4757176"/>
              <a:gd name="connsiteY0" fmla="*/ 0 h 4850182"/>
              <a:gd name="connsiteX1" fmla="*/ 3867129 w 4757176"/>
              <a:gd name="connsiteY1" fmla="*/ 437433 h 4850182"/>
              <a:gd name="connsiteX2" fmla="*/ 4735397 w 4757176"/>
              <a:gd name="connsiteY2" fmla="*/ 1773180 h 4850182"/>
              <a:gd name="connsiteX3" fmla="*/ 4377810 w 4757176"/>
              <a:gd name="connsiteY3" fmla="*/ 3933235 h 4850182"/>
              <a:gd name="connsiteX4" fmla="*/ 3121708 w 4757176"/>
              <a:gd name="connsiteY4" fmla="*/ 4716168 h 4850182"/>
              <a:gd name="connsiteX5" fmla="*/ 1089898 w 4757176"/>
              <a:gd name="connsiteY5" fmla="*/ 4467947 h 4850182"/>
              <a:gd name="connsiteX6" fmla="*/ 15942 w 4757176"/>
              <a:gd name="connsiteY6" fmla="*/ 3101178 h 4850182"/>
              <a:gd name="connsiteX7" fmla="*/ 482674 w 4757176"/>
              <a:gd name="connsiteY7" fmla="*/ 740383 h 4850182"/>
              <a:gd name="connsiteX8" fmla="*/ 2460239 w 4757176"/>
              <a:gd name="connsiteY8" fmla="*/ 0 h 4850182"/>
              <a:gd name="connsiteX0" fmla="*/ 2460239 w 4757176"/>
              <a:gd name="connsiteY0" fmla="*/ 0 h 4850182"/>
              <a:gd name="connsiteX1" fmla="*/ 3867129 w 4757176"/>
              <a:gd name="connsiteY1" fmla="*/ 437433 h 4850182"/>
              <a:gd name="connsiteX2" fmla="*/ 4735397 w 4757176"/>
              <a:gd name="connsiteY2" fmla="*/ 1773180 h 4850182"/>
              <a:gd name="connsiteX3" fmla="*/ 4377810 w 4757176"/>
              <a:gd name="connsiteY3" fmla="*/ 3933235 h 4850182"/>
              <a:gd name="connsiteX4" fmla="*/ 3121708 w 4757176"/>
              <a:gd name="connsiteY4" fmla="*/ 4716168 h 4850182"/>
              <a:gd name="connsiteX5" fmla="*/ 1089898 w 4757176"/>
              <a:gd name="connsiteY5" fmla="*/ 4467947 h 4850182"/>
              <a:gd name="connsiteX6" fmla="*/ 15942 w 4757176"/>
              <a:gd name="connsiteY6" fmla="*/ 3101178 h 4850182"/>
              <a:gd name="connsiteX7" fmla="*/ 482674 w 4757176"/>
              <a:gd name="connsiteY7" fmla="*/ 740383 h 4850182"/>
              <a:gd name="connsiteX8" fmla="*/ 2460239 w 4757176"/>
              <a:gd name="connsiteY8" fmla="*/ 0 h 4850182"/>
              <a:gd name="connsiteX0" fmla="*/ 2484014 w 4780951"/>
              <a:gd name="connsiteY0" fmla="*/ 0 h 4850182"/>
              <a:gd name="connsiteX1" fmla="*/ 3890904 w 4780951"/>
              <a:gd name="connsiteY1" fmla="*/ 437433 h 4850182"/>
              <a:gd name="connsiteX2" fmla="*/ 4759172 w 4780951"/>
              <a:gd name="connsiteY2" fmla="*/ 1773180 h 4850182"/>
              <a:gd name="connsiteX3" fmla="*/ 4401585 w 4780951"/>
              <a:gd name="connsiteY3" fmla="*/ 3933235 h 4850182"/>
              <a:gd name="connsiteX4" fmla="*/ 3145483 w 4780951"/>
              <a:gd name="connsiteY4" fmla="*/ 4716168 h 4850182"/>
              <a:gd name="connsiteX5" fmla="*/ 1113673 w 4780951"/>
              <a:gd name="connsiteY5" fmla="*/ 4467947 h 4850182"/>
              <a:gd name="connsiteX6" fmla="*/ 39717 w 4780951"/>
              <a:gd name="connsiteY6" fmla="*/ 3101178 h 4850182"/>
              <a:gd name="connsiteX7" fmla="*/ 506449 w 4780951"/>
              <a:gd name="connsiteY7" fmla="*/ 740383 h 4850182"/>
              <a:gd name="connsiteX8" fmla="*/ 2484014 w 4780951"/>
              <a:gd name="connsiteY8" fmla="*/ 0 h 4850182"/>
              <a:gd name="connsiteX0" fmla="*/ 2484014 w 4780127"/>
              <a:gd name="connsiteY0" fmla="*/ 0 h 4850182"/>
              <a:gd name="connsiteX1" fmla="*/ 3890904 w 4780127"/>
              <a:gd name="connsiteY1" fmla="*/ 437433 h 4850182"/>
              <a:gd name="connsiteX2" fmla="*/ 4759172 w 4780127"/>
              <a:gd name="connsiteY2" fmla="*/ 1773180 h 4850182"/>
              <a:gd name="connsiteX3" fmla="*/ 4390953 w 4780127"/>
              <a:gd name="connsiteY3" fmla="*/ 3805644 h 4850182"/>
              <a:gd name="connsiteX4" fmla="*/ 3145483 w 4780127"/>
              <a:gd name="connsiteY4" fmla="*/ 4716168 h 4850182"/>
              <a:gd name="connsiteX5" fmla="*/ 1113673 w 4780127"/>
              <a:gd name="connsiteY5" fmla="*/ 4467947 h 4850182"/>
              <a:gd name="connsiteX6" fmla="*/ 39717 w 4780127"/>
              <a:gd name="connsiteY6" fmla="*/ 3101178 h 4850182"/>
              <a:gd name="connsiteX7" fmla="*/ 506449 w 4780127"/>
              <a:gd name="connsiteY7" fmla="*/ 740383 h 4850182"/>
              <a:gd name="connsiteX8" fmla="*/ 2484014 w 4780127"/>
              <a:gd name="connsiteY8" fmla="*/ 0 h 4850182"/>
              <a:gd name="connsiteX0" fmla="*/ 2484014 w 4778010"/>
              <a:gd name="connsiteY0" fmla="*/ 0 h 4846926"/>
              <a:gd name="connsiteX1" fmla="*/ 3890904 w 4778010"/>
              <a:gd name="connsiteY1" fmla="*/ 437433 h 4846926"/>
              <a:gd name="connsiteX2" fmla="*/ 4759172 w 4778010"/>
              <a:gd name="connsiteY2" fmla="*/ 1773180 h 4846926"/>
              <a:gd name="connsiteX3" fmla="*/ 4390953 w 4778010"/>
              <a:gd name="connsiteY3" fmla="*/ 3805644 h 4846926"/>
              <a:gd name="connsiteX4" fmla="*/ 3343914 w 4778010"/>
              <a:gd name="connsiteY4" fmla="*/ 4712128 h 4846926"/>
              <a:gd name="connsiteX5" fmla="*/ 1113673 w 4778010"/>
              <a:gd name="connsiteY5" fmla="*/ 4467947 h 4846926"/>
              <a:gd name="connsiteX6" fmla="*/ 39717 w 4778010"/>
              <a:gd name="connsiteY6" fmla="*/ 3101178 h 4846926"/>
              <a:gd name="connsiteX7" fmla="*/ 506449 w 4778010"/>
              <a:gd name="connsiteY7" fmla="*/ 740383 h 4846926"/>
              <a:gd name="connsiteX8" fmla="*/ 2484014 w 4778010"/>
              <a:gd name="connsiteY8" fmla="*/ 0 h 4846926"/>
              <a:gd name="connsiteX0" fmla="*/ 2484014 w 4782503"/>
              <a:gd name="connsiteY0" fmla="*/ 0 h 4846926"/>
              <a:gd name="connsiteX1" fmla="*/ 3890904 w 4782503"/>
              <a:gd name="connsiteY1" fmla="*/ 437433 h 4846926"/>
              <a:gd name="connsiteX2" fmla="*/ 4759172 w 4782503"/>
              <a:gd name="connsiteY2" fmla="*/ 1773180 h 4846926"/>
              <a:gd name="connsiteX3" fmla="*/ 4450482 w 4782503"/>
              <a:gd name="connsiteY3" fmla="*/ 3688481 h 4846926"/>
              <a:gd name="connsiteX4" fmla="*/ 3343914 w 4782503"/>
              <a:gd name="connsiteY4" fmla="*/ 4712128 h 4846926"/>
              <a:gd name="connsiteX5" fmla="*/ 1113673 w 4782503"/>
              <a:gd name="connsiteY5" fmla="*/ 4467947 h 4846926"/>
              <a:gd name="connsiteX6" fmla="*/ 39717 w 4782503"/>
              <a:gd name="connsiteY6" fmla="*/ 3101178 h 4846926"/>
              <a:gd name="connsiteX7" fmla="*/ 506449 w 4782503"/>
              <a:gd name="connsiteY7" fmla="*/ 740383 h 4846926"/>
              <a:gd name="connsiteX8" fmla="*/ 2484014 w 4782503"/>
              <a:gd name="connsiteY8" fmla="*/ 0 h 4846926"/>
              <a:gd name="connsiteX0" fmla="*/ 2484014 w 4784889"/>
              <a:gd name="connsiteY0" fmla="*/ 0 h 4846926"/>
              <a:gd name="connsiteX1" fmla="*/ 3890904 w 4784889"/>
              <a:gd name="connsiteY1" fmla="*/ 437433 h 4846926"/>
              <a:gd name="connsiteX2" fmla="*/ 4759172 w 4784889"/>
              <a:gd name="connsiteY2" fmla="*/ 1773180 h 4846926"/>
              <a:gd name="connsiteX3" fmla="*/ 4474294 w 4784889"/>
              <a:gd name="connsiteY3" fmla="*/ 3676361 h 4846926"/>
              <a:gd name="connsiteX4" fmla="*/ 3343914 w 4784889"/>
              <a:gd name="connsiteY4" fmla="*/ 4712128 h 4846926"/>
              <a:gd name="connsiteX5" fmla="*/ 1113673 w 4784889"/>
              <a:gd name="connsiteY5" fmla="*/ 4467947 h 4846926"/>
              <a:gd name="connsiteX6" fmla="*/ 39717 w 4784889"/>
              <a:gd name="connsiteY6" fmla="*/ 3101178 h 4846926"/>
              <a:gd name="connsiteX7" fmla="*/ 506449 w 4784889"/>
              <a:gd name="connsiteY7" fmla="*/ 740383 h 4846926"/>
              <a:gd name="connsiteX8" fmla="*/ 2484014 w 4784889"/>
              <a:gd name="connsiteY8" fmla="*/ 0 h 4846926"/>
              <a:gd name="connsiteX0" fmla="*/ 2484014 w 4784889"/>
              <a:gd name="connsiteY0" fmla="*/ 0 h 4860980"/>
              <a:gd name="connsiteX1" fmla="*/ 3890904 w 4784889"/>
              <a:gd name="connsiteY1" fmla="*/ 437433 h 4860980"/>
              <a:gd name="connsiteX2" fmla="*/ 4759172 w 4784889"/>
              <a:gd name="connsiteY2" fmla="*/ 1773180 h 4860980"/>
              <a:gd name="connsiteX3" fmla="*/ 4474294 w 4784889"/>
              <a:gd name="connsiteY3" fmla="*/ 3676361 h 4860980"/>
              <a:gd name="connsiteX4" fmla="*/ 3343914 w 4784889"/>
              <a:gd name="connsiteY4" fmla="*/ 4712128 h 4860980"/>
              <a:gd name="connsiteX5" fmla="*/ 1097799 w 4784889"/>
              <a:gd name="connsiteY5" fmla="*/ 4524510 h 4860980"/>
              <a:gd name="connsiteX6" fmla="*/ 39717 w 4784889"/>
              <a:gd name="connsiteY6" fmla="*/ 3101178 h 4860980"/>
              <a:gd name="connsiteX7" fmla="*/ 506449 w 4784889"/>
              <a:gd name="connsiteY7" fmla="*/ 740383 h 4860980"/>
              <a:gd name="connsiteX8" fmla="*/ 2484014 w 4784889"/>
              <a:gd name="connsiteY8" fmla="*/ 0 h 4860980"/>
              <a:gd name="connsiteX0" fmla="*/ 2484014 w 4783308"/>
              <a:gd name="connsiteY0" fmla="*/ 0 h 4860981"/>
              <a:gd name="connsiteX1" fmla="*/ 3890904 w 4783308"/>
              <a:gd name="connsiteY1" fmla="*/ 437433 h 4860981"/>
              <a:gd name="connsiteX2" fmla="*/ 4759172 w 4783308"/>
              <a:gd name="connsiteY2" fmla="*/ 1773180 h 4860981"/>
              <a:gd name="connsiteX3" fmla="*/ 4474294 w 4783308"/>
              <a:gd name="connsiteY3" fmla="*/ 3676361 h 4860981"/>
              <a:gd name="connsiteX4" fmla="*/ 3443129 w 4783308"/>
              <a:gd name="connsiteY4" fmla="*/ 4712129 h 4860981"/>
              <a:gd name="connsiteX5" fmla="*/ 1097799 w 4783308"/>
              <a:gd name="connsiteY5" fmla="*/ 4524510 h 4860981"/>
              <a:gd name="connsiteX6" fmla="*/ 39717 w 4783308"/>
              <a:gd name="connsiteY6" fmla="*/ 3101178 h 4860981"/>
              <a:gd name="connsiteX7" fmla="*/ 506449 w 4783308"/>
              <a:gd name="connsiteY7" fmla="*/ 740383 h 4860981"/>
              <a:gd name="connsiteX8" fmla="*/ 2484014 w 4783308"/>
              <a:gd name="connsiteY8" fmla="*/ 0 h 4860981"/>
              <a:gd name="connsiteX0" fmla="*/ 2484014 w 4783308"/>
              <a:gd name="connsiteY0" fmla="*/ 0 h 4821502"/>
              <a:gd name="connsiteX1" fmla="*/ 3890904 w 4783308"/>
              <a:gd name="connsiteY1" fmla="*/ 437433 h 4821502"/>
              <a:gd name="connsiteX2" fmla="*/ 4759172 w 4783308"/>
              <a:gd name="connsiteY2" fmla="*/ 1773180 h 4821502"/>
              <a:gd name="connsiteX3" fmla="*/ 4474294 w 4783308"/>
              <a:gd name="connsiteY3" fmla="*/ 3676361 h 4821502"/>
              <a:gd name="connsiteX4" fmla="*/ 3443129 w 4783308"/>
              <a:gd name="connsiteY4" fmla="*/ 4712129 h 4821502"/>
              <a:gd name="connsiteX5" fmla="*/ 1097799 w 4783308"/>
              <a:gd name="connsiteY5" fmla="*/ 4524510 h 4821502"/>
              <a:gd name="connsiteX6" fmla="*/ 39717 w 4783308"/>
              <a:gd name="connsiteY6" fmla="*/ 3101178 h 4821502"/>
              <a:gd name="connsiteX7" fmla="*/ 506449 w 4783308"/>
              <a:gd name="connsiteY7" fmla="*/ 740383 h 4821502"/>
              <a:gd name="connsiteX8" fmla="*/ 2484014 w 4783308"/>
              <a:gd name="connsiteY8" fmla="*/ 0 h 4821502"/>
              <a:gd name="connsiteX0" fmla="*/ 2484014 w 4783308"/>
              <a:gd name="connsiteY0" fmla="*/ 0 h 4821502"/>
              <a:gd name="connsiteX1" fmla="*/ 3890904 w 4783308"/>
              <a:gd name="connsiteY1" fmla="*/ 437433 h 4821502"/>
              <a:gd name="connsiteX2" fmla="*/ 4759172 w 4783308"/>
              <a:gd name="connsiteY2" fmla="*/ 1773180 h 4821502"/>
              <a:gd name="connsiteX3" fmla="*/ 4474294 w 4783308"/>
              <a:gd name="connsiteY3" fmla="*/ 3676361 h 4821502"/>
              <a:gd name="connsiteX4" fmla="*/ 3443129 w 4783308"/>
              <a:gd name="connsiteY4" fmla="*/ 4712129 h 4821502"/>
              <a:gd name="connsiteX5" fmla="*/ 1097799 w 4783308"/>
              <a:gd name="connsiteY5" fmla="*/ 4524510 h 4821502"/>
              <a:gd name="connsiteX6" fmla="*/ 39717 w 4783308"/>
              <a:gd name="connsiteY6" fmla="*/ 3101178 h 4821502"/>
              <a:gd name="connsiteX7" fmla="*/ 506449 w 4783308"/>
              <a:gd name="connsiteY7" fmla="*/ 740383 h 4821502"/>
              <a:gd name="connsiteX8" fmla="*/ 2484014 w 4783308"/>
              <a:gd name="connsiteY8" fmla="*/ 0 h 4821502"/>
              <a:gd name="connsiteX0" fmla="*/ 2532073 w 4784141"/>
              <a:gd name="connsiteY0" fmla="*/ 0 h 4773425"/>
              <a:gd name="connsiteX1" fmla="*/ 3891737 w 4784141"/>
              <a:gd name="connsiteY1" fmla="*/ 389356 h 4773425"/>
              <a:gd name="connsiteX2" fmla="*/ 4760005 w 4784141"/>
              <a:gd name="connsiteY2" fmla="*/ 1725103 h 4773425"/>
              <a:gd name="connsiteX3" fmla="*/ 4475127 w 4784141"/>
              <a:gd name="connsiteY3" fmla="*/ 3628284 h 4773425"/>
              <a:gd name="connsiteX4" fmla="*/ 3443962 w 4784141"/>
              <a:gd name="connsiteY4" fmla="*/ 4664052 h 4773425"/>
              <a:gd name="connsiteX5" fmla="*/ 1098632 w 4784141"/>
              <a:gd name="connsiteY5" fmla="*/ 4476433 h 4773425"/>
              <a:gd name="connsiteX6" fmla="*/ 40550 w 4784141"/>
              <a:gd name="connsiteY6" fmla="*/ 3053101 h 4773425"/>
              <a:gd name="connsiteX7" fmla="*/ 507282 w 4784141"/>
              <a:gd name="connsiteY7" fmla="*/ 692306 h 4773425"/>
              <a:gd name="connsiteX8" fmla="*/ 2532073 w 4784141"/>
              <a:gd name="connsiteY8" fmla="*/ 0 h 4773425"/>
              <a:gd name="connsiteX0" fmla="*/ 2532073 w 4784141"/>
              <a:gd name="connsiteY0" fmla="*/ 491 h 4773916"/>
              <a:gd name="connsiteX1" fmla="*/ 3891737 w 4784141"/>
              <a:gd name="connsiteY1" fmla="*/ 389847 h 4773916"/>
              <a:gd name="connsiteX2" fmla="*/ 4760005 w 4784141"/>
              <a:gd name="connsiteY2" fmla="*/ 1725594 h 4773916"/>
              <a:gd name="connsiteX3" fmla="*/ 4475127 w 4784141"/>
              <a:gd name="connsiteY3" fmla="*/ 3628775 h 4773916"/>
              <a:gd name="connsiteX4" fmla="*/ 3443962 w 4784141"/>
              <a:gd name="connsiteY4" fmla="*/ 4664543 h 4773916"/>
              <a:gd name="connsiteX5" fmla="*/ 1098632 w 4784141"/>
              <a:gd name="connsiteY5" fmla="*/ 4476924 h 4773916"/>
              <a:gd name="connsiteX6" fmla="*/ 40550 w 4784141"/>
              <a:gd name="connsiteY6" fmla="*/ 3053592 h 4773916"/>
              <a:gd name="connsiteX7" fmla="*/ 507282 w 4784141"/>
              <a:gd name="connsiteY7" fmla="*/ 692797 h 4773916"/>
              <a:gd name="connsiteX8" fmla="*/ 2532073 w 4784141"/>
              <a:gd name="connsiteY8" fmla="*/ 491 h 4773916"/>
              <a:gd name="connsiteX0" fmla="*/ 2532073 w 4784141"/>
              <a:gd name="connsiteY0" fmla="*/ 491 h 4773916"/>
              <a:gd name="connsiteX1" fmla="*/ 3891737 w 4784141"/>
              <a:gd name="connsiteY1" fmla="*/ 389847 h 4773916"/>
              <a:gd name="connsiteX2" fmla="*/ 4760005 w 4784141"/>
              <a:gd name="connsiteY2" fmla="*/ 1725594 h 4773916"/>
              <a:gd name="connsiteX3" fmla="*/ 4475127 w 4784141"/>
              <a:gd name="connsiteY3" fmla="*/ 3628775 h 4773916"/>
              <a:gd name="connsiteX4" fmla="*/ 3443962 w 4784141"/>
              <a:gd name="connsiteY4" fmla="*/ 4664543 h 4773916"/>
              <a:gd name="connsiteX5" fmla="*/ 1098632 w 4784141"/>
              <a:gd name="connsiteY5" fmla="*/ 4476924 h 4773916"/>
              <a:gd name="connsiteX6" fmla="*/ 40550 w 4784141"/>
              <a:gd name="connsiteY6" fmla="*/ 3053592 h 4773916"/>
              <a:gd name="connsiteX7" fmla="*/ 507282 w 4784141"/>
              <a:gd name="connsiteY7" fmla="*/ 692797 h 4773916"/>
              <a:gd name="connsiteX8" fmla="*/ 2532073 w 4784141"/>
              <a:gd name="connsiteY8" fmla="*/ 491 h 4773916"/>
              <a:gd name="connsiteX0" fmla="*/ 2558783 w 4784614"/>
              <a:gd name="connsiteY0" fmla="*/ 525 h 4757924"/>
              <a:gd name="connsiteX1" fmla="*/ 3892210 w 4784614"/>
              <a:gd name="connsiteY1" fmla="*/ 373855 h 4757924"/>
              <a:gd name="connsiteX2" fmla="*/ 4760478 w 4784614"/>
              <a:gd name="connsiteY2" fmla="*/ 1709602 h 4757924"/>
              <a:gd name="connsiteX3" fmla="*/ 4475600 w 4784614"/>
              <a:gd name="connsiteY3" fmla="*/ 3612783 h 4757924"/>
              <a:gd name="connsiteX4" fmla="*/ 3444435 w 4784614"/>
              <a:gd name="connsiteY4" fmla="*/ 4648551 h 4757924"/>
              <a:gd name="connsiteX5" fmla="*/ 1099105 w 4784614"/>
              <a:gd name="connsiteY5" fmla="*/ 4460932 h 4757924"/>
              <a:gd name="connsiteX6" fmla="*/ 41023 w 4784614"/>
              <a:gd name="connsiteY6" fmla="*/ 3037600 h 4757924"/>
              <a:gd name="connsiteX7" fmla="*/ 507755 w 4784614"/>
              <a:gd name="connsiteY7" fmla="*/ 676805 h 4757924"/>
              <a:gd name="connsiteX8" fmla="*/ 2558783 w 4784614"/>
              <a:gd name="connsiteY8" fmla="*/ 525 h 4757924"/>
              <a:gd name="connsiteX0" fmla="*/ 2558783 w 4784614"/>
              <a:gd name="connsiteY0" fmla="*/ 408 h 4757807"/>
              <a:gd name="connsiteX1" fmla="*/ 3907953 w 4784614"/>
              <a:gd name="connsiteY1" fmla="*/ 443183 h 4757807"/>
              <a:gd name="connsiteX2" fmla="*/ 4760478 w 4784614"/>
              <a:gd name="connsiteY2" fmla="*/ 1709485 h 4757807"/>
              <a:gd name="connsiteX3" fmla="*/ 4475600 w 4784614"/>
              <a:gd name="connsiteY3" fmla="*/ 3612666 h 4757807"/>
              <a:gd name="connsiteX4" fmla="*/ 3444435 w 4784614"/>
              <a:gd name="connsiteY4" fmla="*/ 4648434 h 4757807"/>
              <a:gd name="connsiteX5" fmla="*/ 1099105 w 4784614"/>
              <a:gd name="connsiteY5" fmla="*/ 4460815 h 4757807"/>
              <a:gd name="connsiteX6" fmla="*/ 41023 w 4784614"/>
              <a:gd name="connsiteY6" fmla="*/ 3037483 h 4757807"/>
              <a:gd name="connsiteX7" fmla="*/ 507755 w 4784614"/>
              <a:gd name="connsiteY7" fmla="*/ 676688 h 4757807"/>
              <a:gd name="connsiteX8" fmla="*/ 2558783 w 4784614"/>
              <a:gd name="connsiteY8" fmla="*/ 408 h 4757807"/>
              <a:gd name="connsiteX0" fmla="*/ 2675744 w 4786788"/>
              <a:gd name="connsiteY0" fmla="*/ 250 h 4954478"/>
              <a:gd name="connsiteX1" fmla="*/ 3910127 w 4786788"/>
              <a:gd name="connsiteY1" fmla="*/ 639854 h 4954478"/>
              <a:gd name="connsiteX2" fmla="*/ 4762652 w 4786788"/>
              <a:gd name="connsiteY2" fmla="*/ 1906156 h 4954478"/>
              <a:gd name="connsiteX3" fmla="*/ 4477774 w 4786788"/>
              <a:gd name="connsiteY3" fmla="*/ 3809337 h 4954478"/>
              <a:gd name="connsiteX4" fmla="*/ 3446609 w 4786788"/>
              <a:gd name="connsiteY4" fmla="*/ 4845105 h 4954478"/>
              <a:gd name="connsiteX5" fmla="*/ 1101279 w 4786788"/>
              <a:gd name="connsiteY5" fmla="*/ 4657486 h 4954478"/>
              <a:gd name="connsiteX6" fmla="*/ 43197 w 4786788"/>
              <a:gd name="connsiteY6" fmla="*/ 3234154 h 4954478"/>
              <a:gd name="connsiteX7" fmla="*/ 509929 w 4786788"/>
              <a:gd name="connsiteY7" fmla="*/ 873359 h 4954478"/>
              <a:gd name="connsiteX8" fmla="*/ 2675744 w 4786788"/>
              <a:gd name="connsiteY8" fmla="*/ 250 h 4954478"/>
              <a:gd name="connsiteX0" fmla="*/ 2675744 w 4786788"/>
              <a:gd name="connsiteY0" fmla="*/ 250 h 4954478"/>
              <a:gd name="connsiteX1" fmla="*/ 3910127 w 4786788"/>
              <a:gd name="connsiteY1" fmla="*/ 639854 h 4954478"/>
              <a:gd name="connsiteX2" fmla="*/ 4762652 w 4786788"/>
              <a:gd name="connsiteY2" fmla="*/ 1906156 h 4954478"/>
              <a:gd name="connsiteX3" fmla="*/ 4477774 w 4786788"/>
              <a:gd name="connsiteY3" fmla="*/ 3809337 h 4954478"/>
              <a:gd name="connsiteX4" fmla="*/ 3446609 w 4786788"/>
              <a:gd name="connsiteY4" fmla="*/ 4845105 h 4954478"/>
              <a:gd name="connsiteX5" fmla="*/ 1101279 w 4786788"/>
              <a:gd name="connsiteY5" fmla="*/ 4657486 h 4954478"/>
              <a:gd name="connsiteX6" fmla="*/ 43197 w 4786788"/>
              <a:gd name="connsiteY6" fmla="*/ 3234154 h 4954478"/>
              <a:gd name="connsiteX7" fmla="*/ 509929 w 4786788"/>
              <a:gd name="connsiteY7" fmla="*/ 873359 h 4954478"/>
              <a:gd name="connsiteX8" fmla="*/ 2675744 w 4786788"/>
              <a:gd name="connsiteY8" fmla="*/ 250 h 4954478"/>
              <a:gd name="connsiteX0" fmla="*/ 2675744 w 4786788"/>
              <a:gd name="connsiteY0" fmla="*/ 290 h 4954518"/>
              <a:gd name="connsiteX1" fmla="*/ 3910127 w 4786788"/>
              <a:gd name="connsiteY1" fmla="*/ 639894 h 4954518"/>
              <a:gd name="connsiteX2" fmla="*/ 4762652 w 4786788"/>
              <a:gd name="connsiteY2" fmla="*/ 1906196 h 4954518"/>
              <a:gd name="connsiteX3" fmla="*/ 4477774 w 4786788"/>
              <a:gd name="connsiteY3" fmla="*/ 3809377 h 4954518"/>
              <a:gd name="connsiteX4" fmla="*/ 3446609 w 4786788"/>
              <a:gd name="connsiteY4" fmla="*/ 4845145 h 4954518"/>
              <a:gd name="connsiteX5" fmla="*/ 1101279 w 4786788"/>
              <a:gd name="connsiteY5" fmla="*/ 4657526 h 4954518"/>
              <a:gd name="connsiteX6" fmla="*/ 43197 w 4786788"/>
              <a:gd name="connsiteY6" fmla="*/ 3234194 h 4954518"/>
              <a:gd name="connsiteX7" fmla="*/ 509929 w 4786788"/>
              <a:gd name="connsiteY7" fmla="*/ 873399 h 4954518"/>
              <a:gd name="connsiteX8" fmla="*/ 2675744 w 4786788"/>
              <a:gd name="connsiteY8" fmla="*/ 290 h 4954518"/>
              <a:gd name="connsiteX0" fmla="*/ 2675744 w 4786788"/>
              <a:gd name="connsiteY0" fmla="*/ 326 h 4954554"/>
              <a:gd name="connsiteX1" fmla="*/ 3990884 w 4786788"/>
              <a:gd name="connsiteY1" fmla="*/ 591130 h 4954554"/>
              <a:gd name="connsiteX2" fmla="*/ 4762652 w 4786788"/>
              <a:gd name="connsiteY2" fmla="*/ 1906232 h 4954554"/>
              <a:gd name="connsiteX3" fmla="*/ 4477774 w 4786788"/>
              <a:gd name="connsiteY3" fmla="*/ 3809413 h 4954554"/>
              <a:gd name="connsiteX4" fmla="*/ 3446609 w 4786788"/>
              <a:gd name="connsiteY4" fmla="*/ 4845181 h 4954554"/>
              <a:gd name="connsiteX5" fmla="*/ 1101279 w 4786788"/>
              <a:gd name="connsiteY5" fmla="*/ 4657562 h 4954554"/>
              <a:gd name="connsiteX6" fmla="*/ 43197 w 4786788"/>
              <a:gd name="connsiteY6" fmla="*/ 3234230 h 4954554"/>
              <a:gd name="connsiteX7" fmla="*/ 509929 w 4786788"/>
              <a:gd name="connsiteY7" fmla="*/ 873435 h 4954554"/>
              <a:gd name="connsiteX8" fmla="*/ 2675744 w 4786788"/>
              <a:gd name="connsiteY8" fmla="*/ 326 h 4954554"/>
              <a:gd name="connsiteX0" fmla="*/ 2662196 w 4773240"/>
              <a:gd name="connsiteY0" fmla="*/ 326 h 4954554"/>
              <a:gd name="connsiteX1" fmla="*/ 3977336 w 4773240"/>
              <a:gd name="connsiteY1" fmla="*/ 591130 h 4954554"/>
              <a:gd name="connsiteX2" fmla="*/ 4749104 w 4773240"/>
              <a:gd name="connsiteY2" fmla="*/ 1906232 h 4954554"/>
              <a:gd name="connsiteX3" fmla="*/ 4464226 w 4773240"/>
              <a:gd name="connsiteY3" fmla="*/ 3809413 h 4954554"/>
              <a:gd name="connsiteX4" fmla="*/ 3433061 w 4773240"/>
              <a:gd name="connsiteY4" fmla="*/ 4845181 h 4954554"/>
              <a:gd name="connsiteX5" fmla="*/ 1087731 w 4773240"/>
              <a:gd name="connsiteY5" fmla="*/ 4657562 h 4954554"/>
              <a:gd name="connsiteX6" fmla="*/ 29649 w 4773240"/>
              <a:gd name="connsiteY6" fmla="*/ 3234230 h 4954554"/>
              <a:gd name="connsiteX7" fmla="*/ 640977 w 4773240"/>
              <a:gd name="connsiteY7" fmla="*/ 730117 h 4954554"/>
              <a:gd name="connsiteX8" fmla="*/ 2662196 w 4773240"/>
              <a:gd name="connsiteY8" fmla="*/ 326 h 4954554"/>
              <a:gd name="connsiteX0" fmla="*/ 2664762 w 4775806"/>
              <a:gd name="connsiteY0" fmla="*/ 326 h 4954554"/>
              <a:gd name="connsiteX1" fmla="*/ 3979902 w 4775806"/>
              <a:gd name="connsiteY1" fmla="*/ 591130 h 4954554"/>
              <a:gd name="connsiteX2" fmla="*/ 4751670 w 4775806"/>
              <a:gd name="connsiteY2" fmla="*/ 1906232 h 4954554"/>
              <a:gd name="connsiteX3" fmla="*/ 4466792 w 4775806"/>
              <a:gd name="connsiteY3" fmla="*/ 3809413 h 4954554"/>
              <a:gd name="connsiteX4" fmla="*/ 3435627 w 4775806"/>
              <a:gd name="connsiteY4" fmla="*/ 4845181 h 4954554"/>
              <a:gd name="connsiteX5" fmla="*/ 1090297 w 4775806"/>
              <a:gd name="connsiteY5" fmla="*/ 4657562 h 4954554"/>
              <a:gd name="connsiteX6" fmla="*/ 32215 w 4775806"/>
              <a:gd name="connsiteY6" fmla="*/ 3234230 h 4954554"/>
              <a:gd name="connsiteX7" fmla="*/ 607899 w 4775806"/>
              <a:gd name="connsiteY7" fmla="*/ 806182 h 4954554"/>
              <a:gd name="connsiteX8" fmla="*/ 2664762 w 4775806"/>
              <a:gd name="connsiteY8" fmla="*/ 326 h 4954554"/>
              <a:gd name="connsiteX0" fmla="*/ 2673549 w 4784593"/>
              <a:gd name="connsiteY0" fmla="*/ 326 h 4954554"/>
              <a:gd name="connsiteX1" fmla="*/ 3988689 w 4784593"/>
              <a:gd name="connsiteY1" fmla="*/ 591130 h 4954554"/>
              <a:gd name="connsiteX2" fmla="*/ 4760457 w 4784593"/>
              <a:gd name="connsiteY2" fmla="*/ 1906232 h 4954554"/>
              <a:gd name="connsiteX3" fmla="*/ 4475579 w 4784593"/>
              <a:gd name="connsiteY3" fmla="*/ 3809413 h 4954554"/>
              <a:gd name="connsiteX4" fmla="*/ 3444414 w 4784593"/>
              <a:gd name="connsiteY4" fmla="*/ 4845181 h 4954554"/>
              <a:gd name="connsiteX5" fmla="*/ 1099084 w 4784593"/>
              <a:gd name="connsiteY5" fmla="*/ 4657562 h 4954554"/>
              <a:gd name="connsiteX6" fmla="*/ 41002 w 4784593"/>
              <a:gd name="connsiteY6" fmla="*/ 3234230 h 4954554"/>
              <a:gd name="connsiteX7" fmla="*/ 616686 w 4784593"/>
              <a:gd name="connsiteY7" fmla="*/ 806182 h 4954554"/>
              <a:gd name="connsiteX8" fmla="*/ 2673549 w 4784593"/>
              <a:gd name="connsiteY8" fmla="*/ 326 h 4954554"/>
              <a:gd name="connsiteX0" fmla="*/ 2649000 w 4760044"/>
              <a:gd name="connsiteY0" fmla="*/ 326 h 4964273"/>
              <a:gd name="connsiteX1" fmla="*/ 3964140 w 4760044"/>
              <a:gd name="connsiteY1" fmla="*/ 591130 h 4964273"/>
              <a:gd name="connsiteX2" fmla="*/ 4735908 w 4760044"/>
              <a:gd name="connsiteY2" fmla="*/ 1906232 h 4964273"/>
              <a:gd name="connsiteX3" fmla="*/ 4451030 w 4760044"/>
              <a:gd name="connsiteY3" fmla="*/ 3809413 h 4964273"/>
              <a:gd name="connsiteX4" fmla="*/ 3419865 w 4760044"/>
              <a:gd name="connsiteY4" fmla="*/ 4845181 h 4964273"/>
              <a:gd name="connsiteX5" fmla="*/ 1074535 w 4760044"/>
              <a:gd name="connsiteY5" fmla="*/ 4657562 h 4964273"/>
              <a:gd name="connsiteX6" fmla="*/ 33359 w 4760044"/>
              <a:gd name="connsiteY6" fmla="*/ 2995991 h 4964273"/>
              <a:gd name="connsiteX7" fmla="*/ 592137 w 4760044"/>
              <a:gd name="connsiteY7" fmla="*/ 806182 h 4964273"/>
              <a:gd name="connsiteX8" fmla="*/ 2649000 w 4760044"/>
              <a:gd name="connsiteY8" fmla="*/ 326 h 4964273"/>
              <a:gd name="connsiteX0" fmla="*/ 2649000 w 4849479"/>
              <a:gd name="connsiteY0" fmla="*/ 1 h 4963948"/>
              <a:gd name="connsiteX1" fmla="*/ 4735908 w 4849479"/>
              <a:gd name="connsiteY1" fmla="*/ 1905907 h 4963948"/>
              <a:gd name="connsiteX2" fmla="*/ 4451030 w 4849479"/>
              <a:gd name="connsiteY2" fmla="*/ 3809088 h 4963948"/>
              <a:gd name="connsiteX3" fmla="*/ 3419865 w 4849479"/>
              <a:gd name="connsiteY3" fmla="*/ 4844856 h 4963948"/>
              <a:gd name="connsiteX4" fmla="*/ 1074535 w 4849479"/>
              <a:gd name="connsiteY4" fmla="*/ 4657237 h 4963948"/>
              <a:gd name="connsiteX5" fmla="*/ 33359 w 4849479"/>
              <a:gd name="connsiteY5" fmla="*/ 2995666 h 4963948"/>
              <a:gd name="connsiteX6" fmla="*/ 592137 w 4849479"/>
              <a:gd name="connsiteY6" fmla="*/ 805857 h 4963948"/>
              <a:gd name="connsiteX7" fmla="*/ 2649000 w 4849479"/>
              <a:gd name="connsiteY7" fmla="*/ 1 h 4963948"/>
              <a:gd name="connsiteX0" fmla="*/ 2649000 w 4846550"/>
              <a:gd name="connsiteY0" fmla="*/ 1 h 4963948"/>
              <a:gd name="connsiteX1" fmla="*/ 4732447 w 4846550"/>
              <a:gd name="connsiteY1" fmla="*/ 1688372 h 4963948"/>
              <a:gd name="connsiteX2" fmla="*/ 4451030 w 4846550"/>
              <a:gd name="connsiteY2" fmla="*/ 3809088 h 4963948"/>
              <a:gd name="connsiteX3" fmla="*/ 3419865 w 4846550"/>
              <a:gd name="connsiteY3" fmla="*/ 4844856 h 4963948"/>
              <a:gd name="connsiteX4" fmla="*/ 1074535 w 4846550"/>
              <a:gd name="connsiteY4" fmla="*/ 4657237 h 4963948"/>
              <a:gd name="connsiteX5" fmla="*/ 33359 w 4846550"/>
              <a:gd name="connsiteY5" fmla="*/ 2995666 h 4963948"/>
              <a:gd name="connsiteX6" fmla="*/ 592137 w 4846550"/>
              <a:gd name="connsiteY6" fmla="*/ 805857 h 4963948"/>
              <a:gd name="connsiteX7" fmla="*/ 2649000 w 4846550"/>
              <a:gd name="connsiteY7" fmla="*/ 1 h 4963948"/>
              <a:gd name="connsiteX0" fmla="*/ 2649000 w 4846550"/>
              <a:gd name="connsiteY0" fmla="*/ 1 h 4926360"/>
              <a:gd name="connsiteX1" fmla="*/ 4732447 w 4846550"/>
              <a:gd name="connsiteY1" fmla="*/ 1688372 h 4926360"/>
              <a:gd name="connsiteX2" fmla="*/ 4451030 w 4846550"/>
              <a:gd name="connsiteY2" fmla="*/ 3809088 h 4926360"/>
              <a:gd name="connsiteX3" fmla="*/ 3419865 w 4846550"/>
              <a:gd name="connsiteY3" fmla="*/ 4844856 h 4926360"/>
              <a:gd name="connsiteX4" fmla="*/ 1094155 w 4846550"/>
              <a:gd name="connsiteY4" fmla="*/ 4491850 h 4926360"/>
              <a:gd name="connsiteX5" fmla="*/ 33359 w 4846550"/>
              <a:gd name="connsiteY5" fmla="*/ 2995666 h 4926360"/>
              <a:gd name="connsiteX6" fmla="*/ 592137 w 4846550"/>
              <a:gd name="connsiteY6" fmla="*/ 805857 h 4926360"/>
              <a:gd name="connsiteX7" fmla="*/ 2649000 w 4846550"/>
              <a:gd name="connsiteY7" fmla="*/ 1 h 492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46550" h="4926360">
                <a:moveTo>
                  <a:pt x="2649000" y="1"/>
                </a:moveTo>
                <a:cubicBezTo>
                  <a:pt x="3339628" y="183343"/>
                  <a:pt x="4432109" y="1053524"/>
                  <a:pt x="4732447" y="1688372"/>
                </a:cubicBezTo>
                <a:cubicBezTo>
                  <a:pt x="5032785" y="2323220"/>
                  <a:pt x="4669794" y="3283007"/>
                  <a:pt x="4451030" y="3809088"/>
                </a:cubicBezTo>
                <a:cubicBezTo>
                  <a:pt x="4232266" y="4335169"/>
                  <a:pt x="3732691" y="4729887"/>
                  <a:pt x="3419865" y="4844856"/>
                </a:cubicBezTo>
                <a:cubicBezTo>
                  <a:pt x="2709019" y="5065921"/>
                  <a:pt x="1658573" y="4800048"/>
                  <a:pt x="1094155" y="4491850"/>
                </a:cubicBezTo>
                <a:cubicBezTo>
                  <a:pt x="529737" y="4183652"/>
                  <a:pt x="145196" y="3624901"/>
                  <a:pt x="33359" y="2995666"/>
                </a:cubicBezTo>
                <a:cubicBezTo>
                  <a:pt x="-94426" y="2318584"/>
                  <a:pt x="156197" y="1305134"/>
                  <a:pt x="592137" y="805857"/>
                </a:cubicBezTo>
                <a:cubicBezTo>
                  <a:pt x="1028077" y="306580"/>
                  <a:pt x="1996327" y="30749"/>
                  <a:pt x="2649000" y="1"/>
                </a:cubicBezTo>
                <a:close/>
              </a:path>
            </a:pathLst>
          </a:cu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6" name="Picture 15" descr="Person writing in planner">
            <a:extLst>
              <a:ext uri="{FF2B5EF4-FFF2-40B4-BE49-F238E27FC236}">
                <a16:creationId xmlns:a16="http://schemas.microsoft.com/office/drawing/2014/main" id="{2C7BB9A5-91EC-86AD-6CC5-A529DF0C0997}"/>
              </a:ext>
            </a:extLst>
          </p:cNvPr>
          <p:cNvPicPr>
            <a:picLocks noChangeAspect="1"/>
          </p:cNvPicPr>
          <p:nvPr/>
        </p:nvPicPr>
        <p:blipFill rotWithShape="1">
          <a:blip r:embed="rId3"/>
          <a:srcRect l="16359" r="16356" b="-2"/>
          <a:stretch/>
        </p:blipFill>
        <p:spPr>
          <a:xfrm>
            <a:off x="720290" y="1307001"/>
            <a:ext cx="3963561" cy="3932160"/>
          </a:xfrm>
          <a:custGeom>
            <a:avLst/>
            <a:gdLst/>
            <a:ahLst/>
            <a:cxnLst/>
            <a:rect l="l" t="t" r="r" b="b"/>
            <a:pathLst>
              <a:path w="4631992" h="4524527">
                <a:moveTo>
                  <a:pt x="2477162" y="388"/>
                </a:moveTo>
                <a:cubicBezTo>
                  <a:pt x="3001647" y="-11984"/>
                  <a:pt x="3488603" y="274769"/>
                  <a:pt x="3783295" y="421453"/>
                </a:cubicBezTo>
                <a:cubicBezTo>
                  <a:pt x="4211352" y="687254"/>
                  <a:pt x="4376003" y="911688"/>
                  <a:pt x="4608626" y="1625667"/>
                </a:cubicBezTo>
                <a:cubicBezTo>
                  <a:pt x="4691024" y="2179733"/>
                  <a:pt x="4545179" y="2969725"/>
                  <a:pt x="4332835" y="3435534"/>
                </a:cubicBezTo>
                <a:cubicBezTo>
                  <a:pt x="4120492" y="3901342"/>
                  <a:pt x="3637410" y="4311185"/>
                  <a:pt x="3334563" y="4420517"/>
                </a:cubicBezTo>
                <a:cubicBezTo>
                  <a:pt x="2646392" y="4630743"/>
                  <a:pt x="1613187" y="4497425"/>
                  <a:pt x="1064046" y="4242097"/>
                </a:cubicBezTo>
                <a:cubicBezTo>
                  <a:pt x="514905" y="3986769"/>
                  <a:pt x="147985" y="3486935"/>
                  <a:pt x="39716" y="2888552"/>
                </a:cubicBezTo>
                <a:cubicBezTo>
                  <a:pt x="-83993" y="2244668"/>
                  <a:pt x="85318" y="1124870"/>
                  <a:pt x="491560" y="643509"/>
                </a:cubicBezTo>
                <a:cubicBezTo>
                  <a:pt x="897801" y="162149"/>
                  <a:pt x="1845309" y="29628"/>
                  <a:pt x="2477162" y="388"/>
                </a:cubicBezTo>
                <a:close/>
              </a:path>
            </a:pathLst>
          </a:custGeom>
        </p:spPr>
      </p:pic>
      <p:grpSp>
        <p:nvGrpSpPr>
          <p:cNvPr id="111" name="Group 110">
            <a:extLst>
              <a:ext uri="{FF2B5EF4-FFF2-40B4-BE49-F238E27FC236}">
                <a16:creationId xmlns:a16="http://schemas.microsoft.com/office/drawing/2014/main" id="{8CFD2947-5E17-4E6C-F454-41E442D067B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20695290">
            <a:off x="399077" y="4850839"/>
            <a:ext cx="1790368" cy="1805366"/>
            <a:chOff x="-4225490" y="3861449"/>
            <a:chExt cx="2065453" cy="2082755"/>
          </a:xfrm>
        </p:grpSpPr>
        <p:sp>
          <p:nvSpPr>
            <p:cNvPr id="112" name="Freeform: Shape 111">
              <a:extLst>
                <a:ext uri="{FF2B5EF4-FFF2-40B4-BE49-F238E27FC236}">
                  <a16:creationId xmlns:a16="http://schemas.microsoft.com/office/drawing/2014/main" id="{301CBB27-B73D-0AF0-0B73-AD96D44E73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684128">
              <a:off x="-4225174" y="3861449"/>
              <a:ext cx="2065137" cy="2082755"/>
            </a:xfrm>
            <a:custGeom>
              <a:avLst/>
              <a:gdLst>
                <a:gd name="connsiteX0" fmla="*/ 3418362 w 5421466"/>
                <a:gd name="connsiteY0" fmla="*/ 6148240 h 7017706"/>
                <a:gd name="connsiteX1" fmla="*/ 4455310 w 5421466"/>
                <a:gd name="connsiteY1" fmla="*/ 6044545 h 7017706"/>
                <a:gd name="connsiteX2" fmla="*/ 4455310 w 5421466"/>
                <a:gd name="connsiteY2" fmla="*/ 6035119 h 7017706"/>
                <a:gd name="connsiteX3" fmla="*/ 4172506 w 5421466"/>
                <a:gd name="connsiteY3" fmla="*/ 5431803 h 7017706"/>
                <a:gd name="connsiteX4" fmla="*/ 4181933 w 5421466"/>
                <a:gd name="connsiteY4" fmla="*/ 5337535 h 7017706"/>
                <a:gd name="connsiteX5" fmla="*/ 4596712 w 5421466"/>
                <a:gd name="connsiteY5" fmla="*/ 4932183 h 7017706"/>
                <a:gd name="connsiteX6" fmla="*/ 5058626 w 5421466"/>
                <a:gd name="connsiteY6" fmla="*/ 3800966 h 7017706"/>
                <a:gd name="connsiteX7" fmla="*/ 5416844 w 5421466"/>
                <a:gd name="connsiteY7" fmla="*/ 2735737 h 7017706"/>
                <a:gd name="connsiteX8" fmla="*/ 5209455 w 5421466"/>
                <a:gd name="connsiteY8" fmla="*/ 2801725 h 7017706"/>
                <a:gd name="connsiteX9" fmla="*/ 4493017 w 5421466"/>
                <a:gd name="connsiteY9" fmla="*/ 3169370 h 7017706"/>
                <a:gd name="connsiteX10" fmla="*/ 3691739 w 5421466"/>
                <a:gd name="connsiteY10" fmla="*/ 4074343 h 7017706"/>
                <a:gd name="connsiteX11" fmla="*/ 3757727 w 5421466"/>
                <a:gd name="connsiteY11" fmla="*/ 3546442 h 7017706"/>
                <a:gd name="connsiteX12" fmla="*/ 4087665 w 5421466"/>
                <a:gd name="connsiteY12" fmla="*/ 2009873 h 7017706"/>
                <a:gd name="connsiteX13" fmla="*/ 4285628 w 5421466"/>
                <a:gd name="connsiteY13" fmla="*/ 1302863 h 7017706"/>
                <a:gd name="connsiteX14" fmla="*/ 4313908 w 5421466"/>
                <a:gd name="connsiteY14" fmla="*/ 963498 h 7017706"/>
                <a:gd name="connsiteX15" fmla="*/ 4049958 w 5421466"/>
                <a:gd name="connsiteY15" fmla="*/ 1199168 h 7017706"/>
                <a:gd name="connsiteX16" fmla="*/ 3569191 w 5421466"/>
                <a:gd name="connsiteY16" fmla="*/ 1840191 h 7017706"/>
                <a:gd name="connsiteX17" fmla="*/ 3408935 w 5421466"/>
                <a:gd name="connsiteY17" fmla="*/ 2349238 h 7017706"/>
                <a:gd name="connsiteX18" fmla="*/ 3324094 w 5421466"/>
                <a:gd name="connsiteY18" fmla="*/ 3518162 h 7017706"/>
                <a:gd name="connsiteX19" fmla="*/ 3267533 w 5421466"/>
                <a:gd name="connsiteY19" fmla="*/ 4093197 h 7017706"/>
                <a:gd name="connsiteX20" fmla="*/ 3267533 w 5421466"/>
                <a:gd name="connsiteY20" fmla="*/ 3885807 h 7017706"/>
                <a:gd name="connsiteX21" fmla="*/ 3069570 w 5421466"/>
                <a:gd name="connsiteY21" fmla="*/ 3188224 h 7017706"/>
                <a:gd name="connsiteX22" fmla="*/ 2428547 w 5421466"/>
                <a:gd name="connsiteY22" fmla="*/ 1604521 h 7017706"/>
                <a:gd name="connsiteX23" fmla="*/ 2042048 w 5421466"/>
                <a:gd name="connsiteY23" fmla="*/ 680694 h 7017706"/>
                <a:gd name="connsiteX24" fmla="*/ 1976061 w 5421466"/>
                <a:gd name="connsiteY24" fmla="*/ 237634 h 7017706"/>
                <a:gd name="connsiteX25" fmla="*/ 1853512 w 5421466"/>
                <a:gd name="connsiteY25" fmla="*/ 1964 h 7017706"/>
                <a:gd name="connsiteX26" fmla="*/ 1674403 w 5421466"/>
                <a:gd name="connsiteY26" fmla="*/ 360183 h 7017706"/>
                <a:gd name="connsiteX27" fmla="*/ 1504721 w 5421466"/>
                <a:gd name="connsiteY27" fmla="*/ 1415985 h 7017706"/>
                <a:gd name="connsiteX28" fmla="*/ 1919500 w 5421466"/>
                <a:gd name="connsiteY28" fmla="*/ 2745164 h 7017706"/>
                <a:gd name="connsiteX29" fmla="*/ 2503962 w 5421466"/>
                <a:gd name="connsiteY29" fmla="*/ 3885807 h 7017706"/>
                <a:gd name="connsiteX30" fmla="*/ 2343706 w 5421466"/>
                <a:gd name="connsiteY30" fmla="*/ 3734978 h 7017706"/>
                <a:gd name="connsiteX31" fmla="*/ 1259624 w 5421466"/>
                <a:gd name="connsiteY31" fmla="*/ 2566055 h 7017706"/>
                <a:gd name="connsiteX32" fmla="*/ 760003 w 5421466"/>
                <a:gd name="connsiteY32" fmla="*/ 2019300 h 7017706"/>
                <a:gd name="connsiteX33" fmla="*/ 213248 w 5421466"/>
                <a:gd name="connsiteY33" fmla="*/ 1510253 h 7017706"/>
                <a:gd name="connsiteX34" fmla="*/ 213248 w 5421466"/>
                <a:gd name="connsiteY34" fmla="*/ 1642228 h 7017706"/>
                <a:gd name="connsiteX35" fmla="*/ 694015 w 5421466"/>
                <a:gd name="connsiteY35" fmla="*/ 2980834 h 7017706"/>
                <a:gd name="connsiteX36" fmla="*/ 1287904 w 5421466"/>
                <a:gd name="connsiteY36" fmla="*/ 4102624 h 7017706"/>
                <a:gd name="connsiteX37" fmla="*/ 2042048 w 5421466"/>
                <a:gd name="connsiteY37" fmla="*/ 4715366 h 7017706"/>
                <a:gd name="connsiteX38" fmla="*/ 2984729 w 5421466"/>
                <a:gd name="connsiteY38" fmla="*/ 5026451 h 7017706"/>
                <a:gd name="connsiteX39" fmla="*/ 3003582 w 5421466"/>
                <a:gd name="connsiteY39" fmla="*/ 5026451 h 7017706"/>
                <a:gd name="connsiteX40" fmla="*/ 2315426 w 5421466"/>
                <a:gd name="connsiteY40" fmla="*/ 5092438 h 7017706"/>
                <a:gd name="connsiteX41" fmla="*/ 1495294 w 5421466"/>
                <a:gd name="connsiteY41" fmla="*/ 4922756 h 7017706"/>
                <a:gd name="connsiteX42" fmla="*/ 760003 w 5421466"/>
                <a:gd name="connsiteY42" fmla="*/ 4187465 h 7017706"/>
                <a:gd name="connsiteX43" fmla="*/ 260382 w 5421466"/>
                <a:gd name="connsiteY43" fmla="*/ 3291919 h 7017706"/>
                <a:gd name="connsiteX44" fmla="*/ 5859 w 5421466"/>
                <a:gd name="connsiteY44" fmla="*/ 2924273 h 7017706"/>
                <a:gd name="connsiteX45" fmla="*/ 109554 w 5421466"/>
                <a:gd name="connsiteY45" fmla="*/ 3518162 h 7017706"/>
                <a:gd name="connsiteX46" fmla="*/ 420638 w 5421466"/>
                <a:gd name="connsiteY46" fmla="*/ 4922756 h 7017706"/>
                <a:gd name="connsiteX47" fmla="*/ 910832 w 5421466"/>
                <a:gd name="connsiteY47" fmla="*/ 5544925 h 7017706"/>
                <a:gd name="connsiteX48" fmla="*/ 1523574 w 5421466"/>
                <a:gd name="connsiteY48" fmla="*/ 5761741 h 7017706"/>
                <a:gd name="connsiteX49" fmla="*/ 2287145 w 5421466"/>
                <a:gd name="connsiteY49" fmla="*/ 5724034 h 7017706"/>
                <a:gd name="connsiteX50" fmla="*/ 3720020 w 5421466"/>
                <a:gd name="connsiteY50" fmla="*/ 5516644 h 7017706"/>
                <a:gd name="connsiteX51" fmla="*/ 3701166 w 5421466"/>
                <a:gd name="connsiteY51" fmla="*/ 5563778 h 7017706"/>
                <a:gd name="connsiteX52" fmla="*/ 3503203 w 5421466"/>
                <a:gd name="connsiteY52" fmla="*/ 6129387 h 7017706"/>
                <a:gd name="connsiteX53" fmla="*/ 3456069 w 5421466"/>
                <a:gd name="connsiteY53" fmla="*/ 6091679 h 7017706"/>
                <a:gd name="connsiteX0" fmla="*/ 3418362 w 5421466"/>
                <a:gd name="connsiteY0" fmla="*/ 6148240 h 7017706"/>
                <a:gd name="connsiteX1" fmla="*/ 4455310 w 5421466"/>
                <a:gd name="connsiteY1" fmla="*/ 6044545 h 7017706"/>
                <a:gd name="connsiteX2" fmla="*/ 4455310 w 5421466"/>
                <a:gd name="connsiteY2" fmla="*/ 6035119 h 7017706"/>
                <a:gd name="connsiteX3" fmla="*/ 4172506 w 5421466"/>
                <a:gd name="connsiteY3" fmla="*/ 5431803 h 7017706"/>
                <a:gd name="connsiteX4" fmla="*/ 4181933 w 5421466"/>
                <a:gd name="connsiteY4" fmla="*/ 5337535 h 7017706"/>
                <a:gd name="connsiteX5" fmla="*/ 4596712 w 5421466"/>
                <a:gd name="connsiteY5" fmla="*/ 4932183 h 7017706"/>
                <a:gd name="connsiteX6" fmla="*/ 5058626 w 5421466"/>
                <a:gd name="connsiteY6" fmla="*/ 3800966 h 7017706"/>
                <a:gd name="connsiteX7" fmla="*/ 5416844 w 5421466"/>
                <a:gd name="connsiteY7" fmla="*/ 2735737 h 7017706"/>
                <a:gd name="connsiteX8" fmla="*/ 5209455 w 5421466"/>
                <a:gd name="connsiteY8" fmla="*/ 2801725 h 7017706"/>
                <a:gd name="connsiteX9" fmla="*/ 4493017 w 5421466"/>
                <a:gd name="connsiteY9" fmla="*/ 3169370 h 7017706"/>
                <a:gd name="connsiteX10" fmla="*/ 3691739 w 5421466"/>
                <a:gd name="connsiteY10" fmla="*/ 4074343 h 7017706"/>
                <a:gd name="connsiteX11" fmla="*/ 3757727 w 5421466"/>
                <a:gd name="connsiteY11" fmla="*/ 3546442 h 7017706"/>
                <a:gd name="connsiteX12" fmla="*/ 4087665 w 5421466"/>
                <a:gd name="connsiteY12" fmla="*/ 2009873 h 7017706"/>
                <a:gd name="connsiteX13" fmla="*/ 4285628 w 5421466"/>
                <a:gd name="connsiteY13" fmla="*/ 1302863 h 7017706"/>
                <a:gd name="connsiteX14" fmla="*/ 4313908 w 5421466"/>
                <a:gd name="connsiteY14" fmla="*/ 963498 h 7017706"/>
                <a:gd name="connsiteX15" fmla="*/ 4049958 w 5421466"/>
                <a:gd name="connsiteY15" fmla="*/ 1199168 h 7017706"/>
                <a:gd name="connsiteX16" fmla="*/ 3569191 w 5421466"/>
                <a:gd name="connsiteY16" fmla="*/ 1840191 h 7017706"/>
                <a:gd name="connsiteX17" fmla="*/ 3408935 w 5421466"/>
                <a:gd name="connsiteY17" fmla="*/ 2349238 h 7017706"/>
                <a:gd name="connsiteX18" fmla="*/ 3324094 w 5421466"/>
                <a:gd name="connsiteY18" fmla="*/ 3518162 h 7017706"/>
                <a:gd name="connsiteX19" fmla="*/ 3267533 w 5421466"/>
                <a:gd name="connsiteY19" fmla="*/ 4093197 h 7017706"/>
                <a:gd name="connsiteX20" fmla="*/ 3267533 w 5421466"/>
                <a:gd name="connsiteY20" fmla="*/ 3885807 h 7017706"/>
                <a:gd name="connsiteX21" fmla="*/ 3069570 w 5421466"/>
                <a:gd name="connsiteY21" fmla="*/ 3188224 h 7017706"/>
                <a:gd name="connsiteX22" fmla="*/ 2428547 w 5421466"/>
                <a:gd name="connsiteY22" fmla="*/ 1604521 h 7017706"/>
                <a:gd name="connsiteX23" fmla="*/ 2042048 w 5421466"/>
                <a:gd name="connsiteY23" fmla="*/ 680694 h 7017706"/>
                <a:gd name="connsiteX24" fmla="*/ 1976061 w 5421466"/>
                <a:gd name="connsiteY24" fmla="*/ 237634 h 7017706"/>
                <a:gd name="connsiteX25" fmla="*/ 1853512 w 5421466"/>
                <a:gd name="connsiteY25" fmla="*/ 1964 h 7017706"/>
                <a:gd name="connsiteX26" fmla="*/ 1674403 w 5421466"/>
                <a:gd name="connsiteY26" fmla="*/ 360183 h 7017706"/>
                <a:gd name="connsiteX27" fmla="*/ 1504721 w 5421466"/>
                <a:gd name="connsiteY27" fmla="*/ 1415985 h 7017706"/>
                <a:gd name="connsiteX28" fmla="*/ 1919500 w 5421466"/>
                <a:gd name="connsiteY28" fmla="*/ 2745164 h 7017706"/>
                <a:gd name="connsiteX29" fmla="*/ 2503962 w 5421466"/>
                <a:gd name="connsiteY29" fmla="*/ 3885807 h 7017706"/>
                <a:gd name="connsiteX30" fmla="*/ 2343706 w 5421466"/>
                <a:gd name="connsiteY30" fmla="*/ 3734978 h 7017706"/>
                <a:gd name="connsiteX31" fmla="*/ 1259624 w 5421466"/>
                <a:gd name="connsiteY31" fmla="*/ 2566055 h 7017706"/>
                <a:gd name="connsiteX32" fmla="*/ 760003 w 5421466"/>
                <a:gd name="connsiteY32" fmla="*/ 2019300 h 7017706"/>
                <a:gd name="connsiteX33" fmla="*/ 213248 w 5421466"/>
                <a:gd name="connsiteY33" fmla="*/ 1510253 h 7017706"/>
                <a:gd name="connsiteX34" fmla="*/ 213248 w 5421466"/>
                <a:gd name="connsiteY34" fmla="*/ 1642228 h 7017706"/>
                <a:gd name="connsiteX35" fmla="*/ 694015 w 5421466"/>
                <a:gd name="connsiteY35" fmla="*/ 2980834 h 7017706"/>
                <a:gd name="connsiteX36" fmla="*/ 1287904 w 5421466"/>
                <a:gd name="connsiteY36" fmla="*/ 4102624 h 7017706"/>
                <a:gd name="connsiteX37" fmla="*/ 2042048 w 5421466"/>
                <a:gd name="connsiteY37" fmla="*/ 4715366 h 7017706"/>
                <a:gd name="connsiteX38" fmla="*/ 2984729 w 5421466"/>
                <a:gd name="connsiteY38" fmla="*/ 5026451 h 7017706"/>
                <a:gd name="connsiteX39" fmla="*/ 2315426 w 5421466"/>
                <a:gd name="connsiteY39" fmla="*/ 5092438 h 7017706"/>
                <a:gd name="connsiteX40" fmla="*/ 1495294 w 5421466"/>
                <a:gd name="connsiteY40" fmla="*/ 4922756 h 7017706"/>
                <a:gd name="connsiteX41" fmla="*/ 760003 w 5421466"/>
                <a:gd name="connsiteY41" fmla="*/ 4187465 h 7017706"/>
                <a:gd name="connsiteX42" fmla="*/ 260382 w 5421466"/>
                <a:gd name="connsiteY42" fmla="*/ 3291919 h 7017706"/>
                <a:gd name="connsiteX43" fmla="*/ 5859 w 5421466"/>
                <a:gd name="connsiteY43" fmla="*/ 2924273 h 7017706"/>
                <a:gd name="connsiteX44" fmla="*/ 109554 w 5421466"/>
                <a:gd name="connsiteY44" fmla="*/ 3518162 h 7017706"/>
                <a:gd name="connsiteX45" fmla="*/ 420638 w 5421466"/>
                <a:gd name="connsiteY45" fmla="*/ 4922756 h 7017706"/>
                <a:gd name="connsiteX46" fmla="*/ 910832 w 5421466"/>
                <a:gd name="connsiteY46" fmla="*/ 5544925 h 7017706"/>
                <a:gd name="connsiteX47" fmla="*/ 1523574 w 5421466"/>
                <a:gd name="connsiteY47" fmla="*/ 5761741 h 7017706"/>
                <a:gd name="connsiteX48" fmla="*/ 2287145 w 5421466"/>
                <a:gd name="connsiteY48" fmla="*/ 5724034 h 7017706"/>
                <a:gd name="connsiteX49" fmla="*/ 3720020 w 5421466"/>
                <a:gd name="connsiteY49" fmla="*/ 5516644 h 7017706"/>
                <a:gd name="connsiteX50" fmla="*/ 3701166 w 5421466"/>
                <a:gd name="connsiteY50" fmla="*/ 5563778 h 7017706"/>
                <a:gd name="connsiteX51" fmla="*/ 3503203 w 5421466"/>
                <a:gd name="connsiteY51" fmla="*/ 6129387 h 7017706"/>
                <a:gd name="connsiteX52" fmla="*/ 3456069 w 5421466"/>
                <a:gd name="connsiteY52" fmla="*/ 6091679 h 7017706"/>
                <a:gd name="connsiteX0" fmla="*/ 3418362 w 5421466"/>
                <a:gd name="connsiteY0" fmla="*/ 6148240 h 7017706"/>
                <a:gd name="connsiteX1" fmla="*/ 4455310 w 5421466"/>
                <a:gd name="connsiteY1" fmla="*/ 6044545 h 7017706"/>
                <a:gd name="connsiteX2" fmla="*/ 4455310 w 5421466"/>
                <a:gd name="connsiteY2" fmla="*/ 6035119 h 7017706"/>
                <a:gd name="connsiteX3" fmla="*/ 4172506 w 5421466"/>
                <a:gd name="connsiteY3" fmla="*/ 5431803 h 7017706"/>
                <a:gd name="connsiteX4" fmla="*/ 4181933 w 5421466"/>
                <a:gd name="connsiteY4" fmla="*/ 5337535 h 7017706"/>
                <a:gd name="connsiteX5" fmla="*/ 4596712 w 5421466"/>
                <a:gd name="connsiteY5" fmla="*/ 4932183 h 7017706"/>
                <a:gd name="connsiteX6" fmla="*/ 5058626 w 5421466"/>
                <a:gd name="connsiteY6" fmla="*/ 3800966 h 7017706"/>
                <a:gd name="connsiteX7" fmla="*/ 5416844 w 5421466"/>
                <a:gd name="connsiteY7" fmla="*/ 2735737 h 7017706"/>
                <a:gd name="connsiteX8" fmla="*/ 5209455 w 5421466"/>
                <a:gd name="connsiteY8" fmla="*/ 2801725 h 7017706"/>
                <a:gd name="connsiteX9" fmla="*/ 4493017 w 5421466"/>
                <a:gd name="connsiteY9" fmla="*/ 3169370 h 7017706"/>
                <a:gd name="connsiteX10" fmla="*/ 3691739 w 5421466"/>
                <a:gd name="connsiteY10" fmla="*/ 4074343 h 7017706"/>
                <a:gd name="connsiteX11" fmla="*/ 3757727 w 5421466"/>
                <a:gd name="connsiteY11" fmla="*/ 3546442 h 7017706"/>
                <a:gd name="connsiteX12" fmla="*/ 4087665 w 5421466"/>
                <a:gd name="connsiteY12" fmla="*/ 2009873 h 7017706"/>
                <a:gd name="connsiteX13" fmla="*/ 4285628 w 5421466"/>
                <a:gd name="connsiteY13" fmla="*/ 1302863 h 7017706"/>
                <a:gd name="connsiteX14" fmla="*/ 4313908 w 5421466"/>
                <a:gd name="connsiteY14" fmla="*/ 963498 h 7017706"/>
                <a:gd name="connsiteX15" fmla="*/ 4049958 w 5421466"/>
                <a:gd name="connsiteY15" fmla="*/ 1199168 h 7017706"/>
                <a:gd name="connsiteX16" fmla="*/ 3569191 w 5421466"/>
                <a:gd name="connsiteY16" fmla="*/ 1840191 h 7017706"/>
                <a:gd name="connsiteX17" fmla="*/ 3408935 w 5421466"/>
                <a:gd name="connsiteY17" fmla="*/ 2349238 h 7017706"/>
                <a:gd name="connsiteX18" fmla="*/ 3324094 w 5421466"/>
                <a:gd name="connsiteY18" fmla="*/ 3518162 h 7017706"/>
                <a:gd name="connsiteX19" fmla="*/ 3267533 w 5421466"/>
                <a:gd name="connsiteY19" fmla="*/ 4093197 h 7017706"/>
                <a:gd name="connsiteX20" fmla="*/ 3267533 w 5421466"/>
                <a:gd name="connsiteY20" fmla="*/ 3885807 h 7017706"/>
                <a:gd name="connsiteX21" fmla="*/ 3069570 w 5421466"/>
                <a:gd name="connsiteY21" fmla="*/ 3188224 h 7017706"/>
                <a:gd name="connsiteX22" fmla="*/ 2428547 w 5421466"/>
                <a:gd name="connsiteY22" fmla="*/ 1604521 h 7017706"/>
                <a:gd name="connsiteX23" fmla="*/ 2042048 w 5421466"/>
                <a:gd name="connsiteY23" fmla="*/ 680694 h 7017706"/>
                <a:gd name="connsiteX24" fmla="*/ 1976061 w 5421466"/>
                <a:gd name="connsiteY24" fmla="*/ 237634 h 7017706"/>
                <a:gd name="connsiteX25" fmla="*/ 1853512 w 5421466"/>
                <a:gd name="connsiteY25" fmla="*/ 1964 h 7017706"/>
                <a:gd name="connsiteX26" fmla="*/ 1674403 w 5421466"/>
                <a:gd name="connsiteY26" fmla="*/ 360183 h 7017706"/>
                <a:gd name="connsiteX27" fmla="*/ 1504721 w 5421466"/>
                <a:gd name="connsiteY27" fmla="*/ 1415985 h 7017706"/>
                <a:gd name="connsiteX28" fmla="*/ 1919500 w 5421466"/>
                <a:gd name="connsiteY28" fmla="*/ 2745164 h 7017706"/>
                <a:gd name="connsiteX29" fmla="*/ 2503962 w 5421466"/>
                <a:gd name="connsiteY29" fmla="*/ 3885807 h 7017706"/>
                <a:gd name="connsiteX30" fmla="*/ 2343706 w 5421466"/>
                <a:gd name="connsiteY30" fmla="*/ 3734978 h 7017706"/>
                <a:gd name="connsiteX31" fmla="*/ 1259624 w 5421466"/>
                <a:gd name="connsiteY31" fmla="*/ 2566055 h 7017706"/>
                <a:gd name="connsiteX32" fmla="*/ 760003 w 5421466"/>
                <a:gd name="connsiteY32" fmla="*/ 2019300 h 7017706"/>
                <a:gd name="connsiteX33" fmla="*/ 213248 w 5421466"/>
                <a:gd name="connsiteY33" fmla="*/ 1510253 h 7017706"/>
                <a:gd name="connsiteX34" fmla="*/ 213248 w 5421466"/>
                <a:gd name="connsiteY34" fmla="*/ 1642228 h 7017706"/>
                <a:gd name="connsiteX35" fmla="*/ 694015 w 5421466"/>
                <a:gd name="connsiteY35" fmla="*/ 2980834 h 7017706"/>
                <a:gd name="connsiteX36" fmla="*/ 1287904 w 5421466"/>
                <a:gd name="connsiteY36" fmla="*/ 4102624 h 7017706"/>
                <a:gd name="connsiteX37" fmla="*/ 2042048 w 5421466"/>
                <a:gd name="connsiteY37" fmla="*/ 4715366 h 7017706"/>
                <a:gd name="connsiteX38" fmla="*/ 2984729 w 5421466"/>
                <a:gd name="connsiteY38" fmla="*/ 5026451 h 7017706"/>
                <a:gd name="connsiteX39" fmla="*/ 2315426 w 5421466"/>
                <a:gd name="connsiteY39" fmla="*/ 5092438 h 7017706"/>
                <a:gd name="connsiteX40" fmla="*/ 1495294 w 5421466"/>
                <a:gd name="connsiteY40" fmla="*/ 4922756 h 7017706"/>
                <a:gd name="connsiteX41" fmla="*/ 760003 w 5421466"/>
                <a:gd name="connsiteY41" fmla="*/ 4187465 h 7017706"/>
                <a:gd name="connsiteX42" fmla="*/ 260382 w 5421466"/>
                <a:gd name="connsiteY42" fmla="*/ 3291919 h 7017706"/>
                <a:gd name="connsiteX43" fmla="*/ 5859 w 5421466"/>
                <a:gd name="connsiteY43" fmla="*/ 2924273 h 7017706"/>
                <a:gd name="connsiteX44" fmla="*/ 109554 w 5421466"/>
                <a:gd name="connsiteY44" fmla="*/ 3518162 h 7017706"/>
                <a:gd name="connsiteX45" fmla="*/ 420638 w 5421466"/>
                <a:gd name="connsiteY45" fmla="*/ 4922756 h 7017706"/>
                <a:gd name="connsiteX46" fmla="*/ 910832 w 5421466"/>
                <a:gd name="connsiteY46" fmla="*/ 5544925 h 7017706"/>
                <a:gd name="connsiteX47" fmla="*/ 1523574 w 5421466"/>
                <a:gd name="connsiteY47" fmla="*/ 5761741 h 7017706"/>
                <a:gd name="connsiteX48" fmla="*/ 2287145 w 5421466"/>
                <a:gd name="connsiteY48" fmla="*/ 5724034 h 7017706"/>
                <a:gd name="connsiteX49" fmla="*/ 3720020 w 5421466"/>
                <a:gd name="connsiteY49" fmla="*/ 5516644 h 7017706"/>
                <a:gd name="connsiteX50" fmla="*/ 3701166 w 5421466"/>
                <a:gd name="connsiteY50" fmla="*/ 5563778 h 7017706"/>
                <a:gd name="connsiteX51" fmla="*/ 3503203 w 5421466"/>
                <a:gd name="connsiteY51" fmla="*/ 6129387 h 7017706"/>
                <a:gd name="connsiteX52" fmla="*/ 3456069 w 5421466"/>
                <a:gd name="connsiteY52" fmla="*/ 6091679 h 7017706"/>
                <a:gd name="connsiteX0" fmla="*/ 3418362 w 5421466"/>
                <a:gd name="connsiteY0" fmla="*/ 6148240 h 7017706"/>
                <a:gd name="connsiteX1" fmla="*/ 4455310 w 5421466"/>
                <a:gd name="connsiteY1" fmla="*/ 6044545 h 7017706"/>
                <a:gd name="connsiteX2" fmla="*/ 4455310 w 5421466"/>
                <a:gd name="connsiteY2" fmla="*/ 6035119 h 7017706"/>
                <a:gd name="connsiteX3" fmla="*/ 4172506 w 5421466"/>
                <a:gd name="connsiteY3" fmla="*/ 5431803 h 7017706"/>
                <a:gd name="connsiteX4" fmla="*/ 4181933 w 5421466"/>
                <a:gd name="connsiteY4" fmla="*/ 5337535 h 7017706"/>
                <a:gd name="connsiteX5" fmla="*/ 4596712 w 5421466"/>
                <a:gd name="connsiteY5" fmla="*/ 4932183 h 7017706"/>
                <a:gd name="connsiteX6" fmla="*/ 5058626 w 5421466"/>
                <a:gd name="connsiteY6" fmla="*/ 3800966 h 7017706"/>
                <a:gd name="connsiteX7" fmla="*/ 5416844 w 5421466"/>
                <a:gd name="connsiteY7" fmla="*/ 2735737 h 7017706"/>
                <a:gd name="connsiteX8" fmla="*/ 5209455 w 5421466"/>
                <a:gd name="connsiteY8" fmla="*/ 2801725 h 7017706"/>
                <a:gd name="connsiteX9" fmla="*/ 4493017 w 5421466"/>
                <a:gd name="connsiteY9" fmla="*/ 3169370 h 7017706"/>
                <a:gd name="connsiteX10" fmla="*/ 3691739 w 5421466"/>
                <a:gd name="connsiteY10" fmla="*/ 4074343 h 7017706"/>
                <a:gd name="connsiteX11" fmla="*/ 3757727 w 5421466"/>
                <a:gd name="connsiteY11" fmla="*/ 3546442 h 7017706"/>
                <a:gd name="connsiteX12" fmla="*/ 4087665 w 5421466"/>
                <a:gd name="connsiteY12" fmla="*/ 2009873 h 7017706"/>
                <a:gd name="connsiteX13" fmla="*/ 4285628 w 5421466"/>
                <a:gd name="connsiteY13" fmla="*/ 1302863 h 7017706"/>
                <a:gd name="connsiteX14" fmla="*/ 4313908 w 5421466"/>
                <a:gd name="connsiteY14" fmla="*/ 963498 h 7017706"/>
                <a:gd name="connsiteX15" fmla="*/ 4049958 w 5421466"/>
                <a:gd name="connsiteY15" fmla="*/ 1199168 h 7017706"/>
                <a:gd name="connsiteX16" fmla="*/ 3569191 w 5421466"/>
                <a:gd name="connsiteY16" fmla="*/ 1840191 h 7017706"/>
                <a:gd name="connsiteX17" fmla="*/ 3408935 w 5421466"/>
                <a:gd name="connsiteY17" fmla="*/ 2349238 h 7017706"/>
                <a:gd name="connsiteX18" fmla="*/ 3324094 w 5421466"/>
                <a:gd name="connsiteY18" fmla="*/ 3518162 h 7017706"/>
                <a:gd name="connsiteX19" fmla="*/ 3267533 w 5421466"/>
                <a:gd name="connsiteY19" fmla="*/ 4093197 h 7017706"/>
                <a:gd name="connsiteX20" fmla="*/ 3267533 w 5421466"/>
                <a:gd name="connsiteY20" fmla="*/ 3885807 h 7017706"/>
                <a:gd name="connsiteX21" fmla="*/ 3069570 w 5421466"/>
                <a:gd name="connsiteY21" fmla="*/ 3188224 h 7017706"/>
                <a:gd name="connsiteX22" fmla="*/ 2428547 w 5421466"/>
                <a:gd name="connsiteY22" fmla="*/ 1604521 h 7017706"/>
                <a:gd name="connsiteX23" fmla="*/ 2042048 w 5421466"/>
                <a:gd name="connsiteY23" fmla="*/ 680694 h 7017706"/>
                <a:gd name="connsiteX24" fmla="*/ 1976061 w 5421466"/>
                <a:gd name="connsiteY24" fmla="*/ 237634 h 7017706"/>
                <a:gd name="connsiteX25" fmla="*/ 1853512 w 5421466"/>
                <a:gd name="connsiteY25" fmla="*/ 1964 h 7017706"/>
                <a:gd name="connsiteX26" fmla="*/ 1674403 w 5421466"/>
                <a:gd name="connsiteY26" fmla="*/ 360183 h 7017706"/>
                <a:gd name="connsiteX27" fmla="*/ 1504721 w 5421466"/>
                <a:gd name="connsiteY27" fmla="*/ 1415985 h 7017706"/>
                <a:gd name="connsiteX28" fmla="*/ 1919500 w 5421466"/>
                <a:gd name="connsiteY28" fmla="*/ 2745164 h 7017706"/>
                <a:gd name="connsiteX29" fmla="*/ 2503962 w 5421466"/>
                <a:gd name="connsiteY29" fmla="*/ 3885807 h 7017706"/>
                <a:gd name="connsiteX30" fmla="*/ 2343706 w 5421466"/>
                <a:gd name="connsiteY30" fmla="*/ 3734978 h 7017706"/>
                <a:gd name="connsiteX31" fmla="*/ 1259624 w 5421466"/>
                <a:gd name="connsiteY31" fmla="*/ 2566055 h 7017706"/>
                <a:gd name="connsiteX32" fmla="*/ 760003 w 5421466"/>
                <a:gd name="connsiteY32" fmla="*/ 2019300 h 7017706"/>
                <a:gd name="connsiteX33" fmla="*/ 213248 w 5421466"/>
                <a:gd name="connsiteY33" fmla="*/ 1510253 h 7017706"/>
                <a:gd name="connsiteX34" fmla="*/ 213248 w 5421466"/>
                <a:gd name="connsiteY34" fmla="*/ 1642228 h 7017706"/>
                <a:gd name="connsiteX35" fmla="*/ 694015 w 5421466"/>
                <a:gd name="connsiteY35" fmla="*/ 2980834 h 7017706"/>
                <a:gd name="connsiteX36" fmla="*/ 1287904 w 5421466"/>
                <a:gd name="connsiteY36" fmla="*/ 4102624 h 7017706"/>
                <a:gd name="connsiteX37" fmla="*/ 2042048 w 5421466"/>
                <a:gd name="connsiteY37" fmla="*/ 4715366 h 7017706"/>
                <a:gd name="connsiteX38" fmla="*/ 2984729 w 5421466"/>
                <a:gd name="connsiteY38" fmla="*/ 5026451 h 7017706"/>
                <a:gd name="connsiteX39" fmla="*/ 2315426 w 5421466"/>
                <a:gd name="connsiteY39" fmla="*/ 5092438 h 7017706"/>
                <a:gd name="connsiteX40" fmla="*/ 1495294 w 5421466"/>
                <a:gd name="connsiteY40" fmla="*/ 4922756 h 7017706"/>
                <a:gd name="connsiteX41" fmla="*/ 760003 w 5421466"/>
                <a:gd name="connsiteY41" fmla="*/ 4187465 h 7017706"/>
                <a:gd name="connsiteX42" fmla="*/ 260382 w 5421466"/>
                <a:gd name="connsiteY42" fmla="*/ 3291919 h 7017706"/>
                <a:gd name="connsiteX43" fmla="*/ 5859 w 5421466"/>
                <a:gd name="connsiteY43" fmla="*/ 2924273 h 7017706"/>
                <a:gd name="connsiteX44" fmla="*/ 109554 w 5421466"/>
                <a:gd name="connsiteY44" fmla="*/ 3518162 h 7017706"/>
                <a:gd name="connsiteX45" fmla="*/ 420638 w 5421466"/>
                <a:gd name="connsiteY45" fmla="*/ 4922756 h 7017706"/>
                <a:gd name="connsiteX46" fmla="*/ 910832 w 5421466"/>
                <a:gd name="connsiteY46" fmla="*/ 5544925 h 7017706"/>
                <a:gd name="connsiteX47" fmla="*/ 1523574 w 5421466"/>
                <a:gd name="connsiteY47" fmla="*/ 5761741 h 7017706"/>
                <a:gd name="connsiteX48" fmla="*/ 2287145 w 5421466"/>
                <a:gd name="connsiteY48" fmla="*/ 5724034 h 7017706"/>
                <a:gd name="connsiteX49" fmla="*/ 3609909 w 5421466"/>
                <a:gd name="connsiteY49" fmla="*/ 5516644 h 7017706"/>
                <a:gd name="connsiteX50" fmla="*/ 3701166 w 5421466"/>
                <a:gd name="connsiteY50" fmla="*/ 5563778 h 7017706"/>
                <a:gd name="connsiteX51" fmla="*/ 3503203 w 5421466"/>
                <a:gd name="connsiteY51" fmla="*/ 6129387 h 7017706"/>
                <a:gd name="connsiteX52" fmla="*/ 3456069 w 5421466"/>
                <a:gd name="connsiteY52" fmla="*/ 6091679 h 7017706"/>
                <a:gd name="connsiteX0" fmla="*/ 3418362 w 5421466"/>
                <a:gd name="connsiteY0" fmla="*/ 6148240 h 6148240"/>
                <a:gd name="connsiteX1" fmla="*/ 4455310 w 5421466"/>
                <a:gd name="connsiteY1" fmla="*/ 6044545 h 6148240"/>
                <a:gd name="connsiteX2" fmla="*/ 4455310 w 5421466"/>
                <a:gd name="connsiteY2" fmla="*/ 6035119 h 6148240"/>
                <a:gd name="connsiteX3" fmla="*/ 4172506 w 5421466"/>
                <a:gd name="connsiteY3" fmla="*/ 5431803 h 6148240"/>
                <a:gd name="connsiteX4" fmla="*/ 4181933 w 5421466"/>
                <a:gd name="connsiteY4" fmla="*/ 5337535 h 6148240"/>
                <a:gd name="connsiteX5" fmla="*/ 4596712 w 5421466"/>
                <a:gd name="connsiteY5" fmla="*/ 4932183 h 6148240"/>
                <a:gd name="connsiteX6" fmla="*/ 5058626 w 5421466"/>
                <a:gd name="connsiteY6" fmla="*/ 3800966 h 6148240"/>
                <a:gd name="connsiteX7" fmla="*/ 5416844 w 5421466"/>
                <a:gd name="connsiteY7" fmla="*/ 2735737 h 6148240"/>
                <a:gd name="connsiteX8" fmla="*/ 5209455 w 5421466"/>
                <a:gd name="connsiteY8" fmla="*/ 2801725 h 6148240"/>
                <a:gd name="connsiteX9" fmla="*/ 4493017 w 5421466"/>
                <a:gd name="connsiteY9" fmla="*/ 3169370 h 6148240"/>
                <a:gd name="connsiteX10" fmla="*/ 3691739 w 5421466"/>
                <a:gd name="connsiteY10" fmla="*/ 4074343 h 6148240"/>
                <a:gd name="connsiteX11" fmla="*/ 3757727 w 5421466"/>
                <a:gd name="connsiteY11" fmla="*/ 3546442 h 6148240"/>
                <a:gd name="connsiteX12" fmla="*/ 4087665 w 5421466"/>
                <a:gd name="connsiteY12" fmla="*/ 2009873 h 6148240"/>
                <a:gd name="connsiteX13" fmla="*/ 4285628 w 5421466"/>
                <a:gd name="connsiteY13" fmla="*/ 1302863 h 6148240"/>
                <a:gd name="connsiteX14" fmla="*/ 4313908 w 5421466"/>
                <a:gd name="connsiteY14" fmla="*/ 963498 h 6148240"/>
                <a:gd name="connsiteX15" fmla="*/ 4049958 w 5421466"/>
                <a:gd name="connsiteY15" fmla="*/ 1199168 h 6148240"/>
                <a:gd name="connsiteX16" fmla="*/ 3569191 w 5421466"/>
                <a:gd name="connsiteY16" fmla="*/ 1840191 h 6148240"/>
                <a:gd name="connsiteX17" fmla="*/ 3408935 w 5421466"/>
                <a:gd name="connsiteY17" fmla="*/ 2349238 h 6148240"/>
                <a:gd name="connsiteX18" fmla="*/ 3324094 w 5421466"/>
                <a:gd name="connsiteY18" fmla="*/ 3518162 h 6148240"/>
                <a:gd name="connsiteX19" fmla="*/ 3267533 w 5421466"/>
                <a:gd name="connsiteY19" fmla="*/ 4093197 h 6148240"/>
                <a:gd name="connsiteX20" fmla="*/ 3267533 w 5421466"/>
                <a:gd name="connsiteY20" fmla="*/ 3885807 h 6148240"/>
                <a:gd name="connsiteX21" fmla="*/ 3069570 w 5421466"/>
                <a:gd name="connsiteY21" fmla="*/ 3188224 h 6148240"/>
                <a:gd name="connsiteX22" fmla="*/ 2428547 w 5421466"/>
                <a:gd name="connsiteY22" fmla="*/ 1604521 h 6148240"/>
                <a:gd name="connsiteX23" fmla="*/ 2042048 w 5421466"/>
                <a:gd name="connsiteY23" fmla="*/ 680694 h 6148240"/>
                <a:gd name="connsiteX24" fmla="*/ 1976061 w 5421466"/>
                <a:gd name="connsiteY24" fmla="*/ 237634 h 6148240"/>
                <a:gd name="connsiteX25" fmla="*/ 1853512 w 5421466"/>
                <a:gd name="connsiteY25" fmla="*/ 1964 h 6148240"/>
                <a:gd name="connsiteX26" fmla="*/ 1674403 w 5421466"/>
                <a:gd name="connsiteY26" fmla="*/ 360183 h 6148240"/>
                <a:gd name="connsiteX27" fmla="*/ 1504721 w 5421466"/>
                <a:gd name="connsiteY27" fmla="*/ 1415985 h 6148240"/>
                <a:gd name="connsiteX28" fmla="*/ 1919500 w 5421466"/>
                <a:gd name="connsiteY28" fmla="*/ 2745164 h 6148240"/>
                <a:gd name="connsiteX29" fmla="*/ 2503962 w 5421466"/>
                <a:gd name="connsiteY29" fmla="*/ 3885807 h 6148240"/>
                <a:gd name="connsiteX30" fmla="*/ 2343706 w 5421466"/>
                <a:gd name="connsiteY30" fmla="*/ 3734978 h 6148240"/>
                <a:gd name="connsiteX31" fmla="*/ 1259624 w 5421466"/>
                <a:gd name="connsiteY31" fmla="*/ 2566055 h 6148240"/>
                <a:gd name="connsiteX32" fmla="*/ 760003 w 5421466"/>
                <a:gd name="connsiteY32" fmla="*/ 2019300 h 6148240"/>
                <a:gd name="connsiteX33" fmla="*/ 213248 w 5421466"/>
                <a:gd name="connsiteY33" fmla="*/ 1510253 h 6148240"/>
                <a:gd name="connsiteX34" fmla="*/ 213248 w 5421466"/>
                <a:gd name="connsiteY34" fmla="*/ 1642228 h 6148240"/>
                <a:gd name="connsiteX35" fmla="*/ 694015 w 5421466"/>
                <a:gd name="connsiteY35" fmla="*/ 2980834 h 6148240"/>
                <a:gd name="connsiteX36" fmla="*/ 1287904 w 5421466"/>
                <a:gd name="connsiteY36" fmla="*/ 4102624 h 6148240"/>
                <a:gd name="connsiteX37" fmla="*/ 2042048 w 5421466"/>
                <a:gd name="connsiteY37" fmla="*/ 4715366 h 6148240"/>
                <a:gd name="connsiteX38" fmla="*/ 2984729 w 5421466"/>
                <a:gd name="connsiteY38" fmla="*/ 5026451 h 6148240"/>
                <a:gd name="connsiteX39" fmla="*/ 2315426 w 5421466"/>
                <a:gd name="connsiteY39" fmla="*/ 5092438 h 6148240"/>
                <a:gd name="connsiteX40" fmla="*/ 1495294 w 5421466"/>
                <a:gd name="connsiteY40" fmla="*/ 4922756 h 6148240"/>
                <a:gd name="connsiteX41" fmla="*/ 760003 w 5421466"/>
                <a:gd name="connsiteY41" fmla="*/ 4187465 h 6148240"/>
                <a:gd name="connsiteX42" fmla="*/ 260382 w 5421466"/>
                <a:gd name="connsiteY42" fmla="*/ 3291919 h 6148240"/>
                <a:gd name="connsiteX43" fmla="*/ 5859 w 5421466"/>
                <a:gd name="connsiteY43" fmla="*/ 2924273 h 6148240"/>
                <a:gd name="connsiteX44" fmla="*/ 109554 w 5421466"/>
                <a:gd name="connsiteY44" fmla="*/ 3518162 h 6148240"/>
                <a:gd name="connsiteX45" fmla="*/ 420638 w 5421466"/>
                <a:gd name="connsiteY45" fmla="*/ 4922756 h 6148240"/>
                <a:gd name="connsiteX46" fmla="*/ 910832 w 5421466"/>
                <a:gd name="connsiteY46" fmla="*/ 5544925 h 6148240"/>
                <a:gd name="connsiteX47" fmla="*/ 1523574 w 5421466"/>
                <a:gd name="connsiteY47" fmla="*/ 5761741 h 6148240"/>
                <a:gd name="connsiteX48" fmla="*/ 2287145 w 5421466"/>
                <a:gd name="connsiteY48" fmla="*/ 5724034 h 6148240"/>
                <a:gd name="connsiteX49" fmla="*/ 3609909 w 5421466"/>
                <a:gd name="connsiteY49" fmla="*/ 5516644 h 6148240"/>
                <a:gd name="connsiteX50" fmla="*/ 3701166 w 5421466"/>
                <a:gd name="connsiteY50" fmla="*/ 5563778 h 6148240"/>
                <a:gd name="connsiteX51" fmla="*/ 3503203 w 5421466"/>
                <a:gd name="connsiteY51" fmla="*/ 6129387 h 6148240"/>
                <a:gd name="connsiteX0" fmla="*/ 4455310 w 5421466"/>
                <a:gd name="connsiteY0" fmla="*/ 6044545 h 6129387"/>
                <a:gd name="connsiteX1" fmla="*/ 4455310 w 5421466"/>
                <a:gd name="connsiteY1" fmla="*/ 6035119 h 6129387"/>
                <a:gd name="connsiteX2" fmla="*/ 4172506 w 5421466"/>
                <a:gd name="connsiteY2" fmla="*/ 5431803 h 6129387"/>
                <a:gd name="connsiteX3" fmla="*/ 4181933 w 5421466"/>
                <a:gd name="connsiteY3" fmla="*/ 5337535 h 6129387"/>
                <a:gd name="connsiteX4" fmla="*/ 4596712 w 5421466"/>
                <a:gd name="connsiteY4" fmla="*/ 4932183 h 6129387"/>
                <a:gd name="connsiteX5" fmla="*/ 5058626 w 5421466"/>
                <a:gd name="connsiteY5" fmla="*/ 3800966 h 6129387"/>
                <a:gd name="connsiteX6" fmla="*/ 5416844 w 5421466"/>
                <a:gd name="connsiteY6" fmla="*/ 2735737 h 6129387"/>
                <a:gd name="connsiteX7" fmla="*/ 5209455 w 5421466"/>
                <a:gd name="connsiteY7" fmla="*/ 2801725 h 6129387"/>
                <a:gd name="connsiteX8" fmla="*/ 4493017 w 5421466"/>
                <a:gd name="connsiteY8" fmla="*/ 3169370 h 6129387"/>
                <a:gd name="connsiteX9" fmla="*/ 3691739 w 5421466"/>
                <a:gd name="connsiteY9" fmla="*/ 4074343 h 6129387"/>
                <a:gd name="connsiteX10" fmla="*/ 3757727 w 5421466"/>
                <a:gd name="connsiteY10" fmla="*/ 3546442 h 6129387"/>
                <a:gd name="connsiteX11" fmla="*/ 4087665 w 5421466"/>
                <a:gd name="connsiteY11" fmla="*/ 2009873 h 6129387"/>
                <a:gd name="connsiteX12" fmla="*/ 4285628 w 5421466"/>
                <a:gd name="connsiteY12" fmla="*/ 1302863 h 6129387"/>
                <a:gd name="connsiteX13" fmla="*/ 4313908 w 5421466"/>
                <a:gd name="connsiteY13" fmla="*/ 963498 h 6129387"/>
                <a:gd name="connsiteX14" fmla="*/ 4049958 w 5421466"/>
                <a:gd name="connsiteY14" fmla="*/ 1199168 h 6129387"/>
                <a:gd name="connsiteX15" fmla="*/ 3569191 w 5421466"/>
                <a:gd name="connsiteY15" fmla="*/ 1840191 h 6129387"/>
                <a:gd name="connsiteX16" fmla="*/ 3408935 w 5421466"/>
                <a:gd name="connsiteY16" fmla="*/ 2349238 h 6129387"/>
                <a:gd name="connsiteX17" fmla="*/ 3324094 w 5421466"/>
                <a:gd name="connsiteY17" fmla="*/ 3518162 h 6129387"/>
                <a:gd name="connsiteX18" fmla="*/ 3267533 w 5421466"/>
                <a:gd name="connsiteY18" fmla="*/ 4093197 h 6129387"/>
                <a:gd name="connsiteX19" fmla="*/ 3267533 w 5421466"/>
                <a:gd name="connsiteY19" fmla="*/ 3885807 h 6129387"/>
                <a:gd name="connsiteX20" fmla="*/ 3069570 w 5421466"/>
                <a:gd name="connsiteY20" fmla="*/ 3188224 h 6129387"/>
                <a:gd name="connsiteX21" fmla="*/ 2428547 w 5421466"/>
                <a:gd name="connsiteY21" fmla="*/ 1604521 h 6129387"/>
                <a:gd name="connsiteX22" fmla="*/ 2042048 w 5421466"/>
                <a:gd name="connsiteY22" fmla="*/ 680694 h 6129387"/>
                <a:gd name="connsiteX23" fmla="*/ 1976061 w 5421466"/>
                <a:gd name="connsiteY23" fmla="*/ 237634 h 6129387"/>
                <a:gd name="connsiteX24" fmla="*/ 1853512 w 5421466"/>
                <a:gd name="connsiteY24" fmla="*/ 1964 h 6129387"/>
                <a:gd name="connsiteX25" fmla="*/ 1674403 w 5421466"/>
                <a:gd name="connsiteY25" fmla="*/ 360183 h 6129387"/>
                <a:gd name="connsiteX26" fmla="*/ 1504721 w 5421466"/>
                <a:gd name="connsiteY26" fmla="*/ 1415985 h 6129387"/>
                <a:gd name="connsiteX27" fmla="*/ 1919500 w 5421466"/>
                <a:gd name="connsiteY27" fmla="*/ 2745164 h 6129387"/>
                <a:gd name="connsiteX28" fmla="*/ 2503962 w 5421466"/>
                <a:gd name="connsiteY28" fmla="*/ 3885807 h 6129387"/>
                <a:gd name="connsiteX29" fmla="*/ 2343706 w 5421466"/>
                <a:gd name="connsiteY29" fmla="*/ 3734978 h 6129387"/>
                <a:gd name="connsiteX30" fmla="*/ 1259624 w 5421466"/>
                <a:gd name="connsiteY30" fmla="*/ 2566055 h 6129387"/>
                <a:gd name="connsiteX31" fmla="*/ 760003 w 5421466"/>
                <a:gd name="connsiteY31" fmla="*/ 2019300 h 6129387"/>
                <a:gd name="connsiteX32" fmla="*/ 213248 w 5421466"/>
                <a:gd name="connsiteY32" fmla="*/ 1510253 h 6129387"/>
                <a:gd name="connsiteX33" fmla="*/ 213248 w 5421466"/>
                <a:gd name="connsiteY33" fmla="*/ 1642228 h 6129387"/>
                <a:gd name="connsiteX34" fmla="*/ 694015 w 5421466"/>
                <a:gd name="connsiteY34" fmla="*/ 2980834 h 6129387"/>
                <a:gd name="connsiteX35" fmla="*/ 1287904 w 5421466"/>
                <a:gd name="connsiteY35" fmla="*/ 4102624 h 6129387"/>
                <a:gd name="connsiteX36" fmla="*/ 2042048 w 5421466"/>
                <a:gd name="connsiteY36" fmla="*/ 4715366 h 6129387"/>
                <a:gd name="connsiteX37" fmla="*/ 2984729 w 5421466"/>
                <a:gd name="connsiteY37" fmla="*/ 5026451 h 6129387"/>
                <a:gd name="connsiteX38" fmla="*/ 2315426 w 5421466"/>
                <a:gd name="connsiteY38" fmla="*/ 5092438 h 6129387"/>
                <a:gd name="connsiteX39" fmla="*/ 1495294 w 5421466"/>
                <a:gd name="connsiteY39" fmla="*/ 4922756 h 6129387"/>
                <a:gd name="connsiteX40" fmla="*/ 760003 w 5421466"/>
                <a:gd name="connsiteY40" fmla="*/ 4187465 h 6129387"/>
                <a:gd name="connsiteX41" fmla="*/ 260382 w 5421466"/>
                <a:gd name="connsiteY41" fmla="*/ 3291919 h 6129387"/>
                <a:gd name="connsiteX42" fmla="*/ 5859 w 5421466"/>
                <a:gd name="connsiteY42" fmla="*/ 2924273 h 6129387"/>
                <a:gd name="connsiteX43" fmla="*/ 109554 w 5421466"/>
                <a:gd name="connsiteY43" fmla="*/ 3518162 h 6129387"/>
                <a:gd name="connsiteX44" fmla="*/ 420638 w 5421466"/>
                <a:gd name="connsiteY44" fmla="*/ 4922756 h 6129387"/>
                <a:gd name="connsiteX45" fmla="*/ 910832 w 5421466"/>
                <a:gd name="connsiteY45" fmla="*/ 5544925 h 6129387"/>
                <a:gd name="connsiteX46" fmla="*/ 1523574 w 5421466"/>
                <a:gd name="connsiteY46" fmla="*/ 5761741 h 6129387"/>
                <a:gd name="connsiteX47" fmla="*/ 2287145 w 5421466"/>
                <a:gd name="connsiteY47" fmla="*/ 5724034 h 6129387"/>
                <a:gd name="connsiteX48" fmla="*/ 3609909 w 5421466"/>
                <a:gd name="connsiteY48" fmla="*/ 5516644 h 6129387"/>
                <a:gd name="connsiteX49" fmla="*/ 3701166 w 5421466"/>
                <a:gd name="connsiteY49" fmla="*/ 5563778 h 6129387"/>
                <a:gd name="connsiteX50" fmla="*/ 3503203 w 5421466"/>
                <a:gd name="connsiteY50" fmla="*/ 6129387 h 6129387"/>
                <a:gd name="connsiteX0" fmla="*/ 4455310 w 5421466"/>
                <a:gd name="connsiteY0" fmla="*/ 6044545 h 6129387"/>
                <a:gd name="connsiteX1" fmla="*/ 4172506 w 5421466"/>
                <a:gd name="connsiteY1" fmla="*/ 5431803 h 6129387"/>
                <a:gd name="connsiteX2" fmla="*/ 4181933 w 5421466"/>
                <a:gd name="connsiteY2" fmla="*/ 5337535 h 6129387"/>
                <a:gd name="connsiteX3" fmla="*/ 4596712 w 5421466"/>
                <a:gd name="connsiteY3" fmla="*/ 4932183 h 6129387"/>
                <a:gd name="connsiteX4" fmla="*/ 5058626 w 5421466"/>
                <a:gd name="connsiteY4" fmla="*/ 3800966 h 6129387"/>
                <a:gd name="connsiteX5" fmla="*/ 5416844 w 5421466"/>
                <a:gd name="connsiteY5" fmla="*/ 2735737 h 6129387"/>
                <a:gd name="connsiteX6" fmla="*/ 5209455 w 5421466"/>
                <a:gd name="connsiteY6" fmla="*/ 2801725 h 6129387"/>
                <a:gd name="connsiteX7" fmla="*/ 4493017 w 5421466"/>
                <a:gd name="connsiteY7" fmla="*/ 3169370 h 6129387"/>
                <a:gd name="connsiteX8" fmla="*/ 3691739 w 5421466"/>
                <a:gd name="connsiteY8" fmla="*/ 4074343 h 6129387"/>
                <a:gd name="connsiteX9" fmla="*/ 3757727 w 5421466"/>
                <a:gd name="connsiteY9" fmla="*/ 3546442 h 6129387"/>
                <a:gd name="connsiteX10" fmla="*/ 4087665 w 5421466"/>
                <a:gd name="connsiteY10" fmla="*/ 2009873 h 6129387"/>
                <a:gd name="connsiteX11" fmla="*/ 4285628 w 5421466"/>
                <a:gd name="connsiteY11" fmla="*/ 1302863 h 6129387"/>
                <a:gd name="connsiteX12" fmla="*/ 4313908 w 5421466"/>
                <a:gd name="connsiteY12" fmla="*/ 963498 h 6129387"/>
                <a:gd name="connsiteX13" fmla="*/ 4049958 w 5421466"/>
                <a:gd name="connsiteY13" fmla="*/ 1199168 h 6129387"/>
                <a:gd name="connsiteX14" fmla="*/ 3569191 w 5421466"/>
                <a:gd name="connsiteY14" fmla="*/ 1840191 h 6129387"/>
                <a:gd name="connsiteX15" fmla="*/ 3408935 w 5421466"/>
                <a:gd name="connsiteY15" fmla="*/ 2349238 h 6129387"/>
                <a:gd name="connsiteX16" fmla="*/ 3324094 w 5421466"/>
                <a:gd name="connsiteY16" fmla="*/ 3518162 h 6129387"/>
                <a:gd name="connsiteX17" fmla="*/ 3267533 w 5421466"/>
                <a:gd name="connsiteY17" fmla="*/ 4093197 h 6129387"/>
                <a:gd name="connsiteX18" fmla="*/ 3267533 w 5421466"/>
                <a:gd name="connsiteY18" fmla="*/ 3885807 h 6129387"/>
                <a:gd name="connsiteX19" fmla="*/ 3069570 w 5421466"/>
                <a:gd name="connsiteY19" fmla="*/ 3188224 h 6129387"/>
                <a:gd name="connsiteX20" fmla="*/ 2428547 w 5421466"/>
                <a:gd name="connsiteY20" fmla="*/ 1604521 h 6129387"/>
                <a:gd name="connsiteX21" fmla="*/ 2042048 w 5421466"/>
                <a:gd name="connsiteY21" fmla="*/ 680694 h 6129387"/>
                <a:gd name="connsiteX22" fmla="*/ 1976061 w 5421466"/>
                <a:gd name="connsiteY22" fmla="*/ 237634 h 6129387"/>
                <a:gd name="connsiteX23" fmla="*/ 1853512 w 5421466"/>
                <a:gd name="connsiteY23" fmla="*/ 1964 h 6129387"/>
                <a:gd name="connsiteX24" fmla="*/ 1674403 w 5421466"/>
                <a:gd name="connsiteY24" fmla="*/ 360183 h 6129387"/>
                <a:gd name="connsiteX25" fmla="*/ 1504721 w 5421466"/>
                <a:gd name="connsiteY25" fmla="*/ 1415985 h 6129387"/>
                <a:gd name="connsiteX26" fmla="*/ 1919500 w 5421466"/>
                <a:gd name="connsiteY26" fmla="*/ 2745164 h 6129387"/>
                <a:gd name="connsiteX27" fmla="*/ 2503962 w 5421466"/>
                <a:gd name="connsiteY27" fmla="*/ 3885807 h 6129387"/>
                <a:gd name="connsiteX28" fmla="*/ 2343706 w 5421466"/>
                <a:gd name="connsiteY28" fmla="*/ 3734978 h 6129387"/>
                <a:gd name="connsiteX29" fmla="*/ 1259624 w 5421466"/>
                <a:gd name="connsiteY29" fmla="*/ 2566055 h 6129387"/>
                <a:gd name="connsiteX30" fmla="*/ 760003 w 5421466"/>
                <a:gd name="connsiteY30" fmla="*/ 2019300 h 6129387"/>
                <a:gd name="connsiteX31" fmla="*/ 213248 w 5421466"/>
                <a:gd name="connsiteY31" fmla="*/ 1510253 h 6129387"/>
                <a:gd name="connsiteX32" fmla="*/ 213248 w 5421466"/>
                <a:gd name="connsiteY32" fmla="*/ 1642228 h 6129387"/>
                <a:gd name="connsiteX33" fmla="*/ 694015 w 5421466"/>
                <a:gd name="connsiteY33" fmla="*/ 2980834 h 6129387"/>
                <a:gd name="connsiteX34" fmla="*/ 1287904 w 5421466"/>
                <a:gd name="connsiteY34" fmla="*/ 4102624 h 6129387"/>
                <a:gd name="connsiteX35" fmla="*/ 2042048 w 5421466"/>
                <a:gd name="connsiteY35" fmla="*/ 4715366 h 6129387"/>
                <a:gd name="connsiteX36" fmla="*/ 2984729 w 5421466"/>
                <a:gd name="connsiteY36" fmla="*/ 5026451 h 6129387"/>
                <a:gd name="connsiteX37" fmla="*/ 2315426 w 5421466"/>
                <a:gd name="connsiteY37" fmla="*/ 5092438 h 6129387"/>
                <a:gd name="connsiteX38" fmla="*/ 1495294 w 5421466"/>
                <a:gd name="connsiteY38" fmla="*/ 4922756 h 6129387"/>
                <a:gd name="connsiteX39" fmla="*/ 760003 w 5421466"/>
                <a:gd name="connsiteY39" fmla="*/ 4187465 h 6129387"/>
                <a:gd name="connsiteX40" fmla="*/ 260382 w 5421466"/>
                <a:gd name="connsiteY40" fmla="*/ 3291919 h 6129387"/>
                <a:gd name="connsiteX41" fmla="*/ 5859 w 5421466"/>
                <a:gd name="connsiteY41" fmla="*/ 2924273 h 6129387"/>
                <a:gd name="connsiteX42" fmla="*/ 109554 w 5421466"/>
                <a:gd name="connsiteY42" fmla="*/ 3518162 h 6129387"/>
                <a:gd name="connsiteX43" fmla="*/ 420638 w 5421466"/>
                <a:gd name="connsiteY43" fmla="*/ 4922756 h 6129387"/>
                <a:gd name="connsiteX44" fmla="*/ 910832 w 5421466"/>
                <a:gd name="connsiteY44" fmla="*/ 5544925 h 6129387"/>
                <a:gd name="connsiteX45" fmla="*/ 1523574 w 5421466"/>
                <a:gd name="connsiteY45" fmla="*/ 5761741 h 6129387"/>
                <a:gd name="connsiteX46" fmla="*/ 2287145 w 5421466"/>
                <a:gd name="connsiteY46" fmla="*/ 5724034 h 6129387"/>
                <a:gd name="connsiteX47" fmla="*/ 3609909 w 5421466"/>
                <a:gd name="connsiteY47" fmla="*/ 5516644 h 6129387"/>
                <a:gd name="connsiteX48" fmla="*/ 3701166 w 5421466"/>
                <a:gd name="connsiteY48" fmla="*/ 5563778 h 6129387"/>
                <a:gd name="connsiteX49" fmla="*/ 3503203 w 5421466"/>
                <a:gd name="connsiteY49" fmla="*/ 6129387 h 6129387"/>
                <a:gd name="connsiteX0" fmla="*/ 4455310 w 5421466"/>
                <a:gd name="connsiteY0" fmla="*/ 6044545 h 6129387"/>
                <a:gd name="connsiteX1" fmla="*/ 4172506 w 5421466"/>
                <a:gd name="connsiteY1" fmla="*/ 5431803 h 6129387"/>
                <a:gd name="connsiteX2" fmla="*/ 4246564 w 5421466"/>
                <a:gd name="connsiteY2" fmla="*/ 5287267 h 6129387"/>
                <a:gd name="connsiteX3" fmla="*/ 4596712 w 5421466"/>
                <a:gd name="connsiteY3" fmla="*/ 4932183 h 6129387"/>
                <a:gd name="connsiteX4" fmla="*/ 5058626 w 5421466"/>
                <a:gd name="connsiteY4" fmla="*/ 3800966 h 6129387"/>
                <a:gd name="connsiteX5" fmla="*/ 5416844 w 5421466"/>
                <a:gd name="connsiteY5" fmla="*/ 2735737 h 6129387"/>
                <a:gd name="connsiteX6" fmla="*/ 5209455 w 5421466"/>
                <a:gd name="connsiteY6" fmla="*/ 2801725 h 6129387"/>
                <a:gd name="connsiteX7" fmla="*/ 4493017 w 5421466"/>
                <a:gd name="connsiteY7" fmla="*/ 3169370 h 6129387"/>
                <a:gd name="connsiteX8" fmla="*/ 3691739 w 5421466"/>
                <a:gd name="connsiteY8" fmla="*/ 4074343 h 6129387"/>
                <a:gd name="connsiteX9" fmla="*/ 3757727 w 5421466"/>
                <a:gd name="connsiteY9" fmla="*/ 3546442 h 6129387"/>
                <a:gd name="connsiteX10" fmla="*/ 4087665 w 5421466"/>
                <a:gd name="connsiteY10" fmla="*/ 2009873 h 6129387"/>
                <a:gd name="connsiteX11" fmla="*/ 4285628 w 5421466"/>
                <a:gd name="connsiteY11" fmla="*/ 1302863 h 6129387"/>
                <a:gd name="connsiteX12" fmla="*/ 4313908 w 5421466"/>
                <a:gd name="connsiteY12" fmla="*/ 963498 h 6129387"/>
                <a:gd name="connsiteX13" fmla="*/ 4049958 w 5421466"/>
                <a:gd name="connsiteY13" fmla="*/ 1199168 h 6129387"/>
                <a:gd name="connsiteX14" fmla="*/ 3569191 w 5421466"/>
                <a:gd name="connsiteY14" fmla="*/ 1840191 h 6129387"/>
                <a:gd name="connsiteX15" fmla="*/ 3408935 w 5421466"/>
                <a:gd name="connsiteY15" fmla="*/ 2349238 h 6129387"/>
                <a:gd name="connsiteX16" fmla="*/ 3324094 w 5421466"/>
                <a:gd name="connsiteY16" fmla="*/ 3518162 h 6129387"/>
                <a:gd name="connsiteX17" fmla="*/ 3267533 w 5421466"/>
                <a:gd name="connsiteY17" fmla="*/ 4093197 h 6129387"/>
                <a:gd name="connsiteX18" fmla="*/ 3267533 w 5421466"/>
                <a:gd name="connsiteY18" fmla="*/ 3885807 h 6129387"/>
                <a:gd name="connsiteX19" fmla="*/ 3069570 w 5421466"/>
                <a:gd name="connsiteY19" fmla="*/ 3188224 h 6129387"/>
                <a:gd name="connsiteX20" fmla="*/ 2428547 w 5421466"/>
                <a:gd name="connsiteY20" fmla="*/ 1604521 h 6129387"/>
                <a:gd name="connsiteX21" fmla="*/ 2042048 w 5421466"/>
                <a:gd name="connsiteY21" fmla="*/ 680694 h 6129387"/>
                <a:gd name="connsiteX22" fmla="*/ 1976061 w 5421466"/>
                <a:gd name="connsiteY22" fmla="*/ 237634 h 6129387"/>
                <a:gd name="connsiteX23" fmla="*/ 1853512 w 5421466"/>
                <a:gd name="connsiteY23" fmla="*/ 1964 h 6129387"/>
                <a:gd name="connsiteX24" fmla="*/ 1674403 w 5421466"/>
                <a:gd name="connsiteY24" fmla="*/ 360183 h 6129387"/>
                <a:gd name="connsiteX25" fmla="*/ 1504721 w 5421466"/>
                <a:gd name="connsiteY25" fmla="*/ 1415985 h 6129387"/>
                <a:gd name="connsiteX26" fmla="*/ 1919500 w 5421466"/>
                <a:gd name="connsiteY26" fmla="*/ 2745164 h 6129387"/>
                <a:gd name="connsiteX27" fmla="*/ 2503962 w 5421466"/>
                <a:gd name="connsiteY27" fmla="*/ 3885807 h 6129387"/>
                <a:gd name="connsiteX28" fmla="*/ 2343706 w 5421466"/>
                <a:gd name="connsiteY28" fmla="*/ 3734978 h 6129387"/>
                <a:gd name="connsiteX29" fmla="*/ 1259624 w 5421466"/>
                <a:gd name="connsiteY29" fmla="*/ 2566055 h 6129387"/>
                <a:gd name="connsiteX30" fmla="*/ 760003 w 5421466"/>
                <a:gd name="connsiteY30" fmla="*/ 2019300 h 6129387"/>
                <a:gd name="connsiteX31" fmla="*/ 213248 w 5421466"/>
                <a:gd name="connsiteY31" fmla="*/ 1510253 h 6129387"/>
                <a:gd name="connsiteX32" fmla="*/ 213248 w 5421466"/>
                <a:gd name="connsiteY32" fmla="*/ 1642228 h 6129387"/>
                <a:gd name="connsiteX33" fmla="*/ 694015 w 5421466"/>
                <a:gd name="connsiteY33" fmla="*/ 2980834 h 6129387"/>
                <a:gd name="connsiteX34" fmla="*/ 1287904 w 5421466"/>
                <a:gd name="connsiteY34" fmla="*/ 4102624 h 6129387"/>
                <a:gd name="connsiteX35" fmla="*/ 2042048 w 5421466"/>
                <a:gd name="connsiteY35" fmla="*/ 4715366 h 6129387"/>
                <a:gd name="connsiteX36" fmla="*/ 2984729 w 5421466"/>
                <a:gd name="connsiteY36" fmla="*/ 5026451 h 6129387"/>
                <a:gd name="connsiteX37" fmla="*/ 2315426 w 5421466"/>
                <a:gd name="connsiteY37" fmla="*/ 5092438 h 6129387"/>
                <a:gd name="connsiteX38" fmla="*/ 1495294 w 5421466"/>
                <a:gd name="connsiteY38" fmla="*/ 4922756 h 6129387"/>
                <a:gd name="connsiteX39" fmla="*/ 760003 w 5421466"/>
                <a:gd name="connsiteY39" fmla="*/ 4187465 h 6129387"/>
                <a:gd name="connsiteX40" fmla="*/ 260382 w 5421466"/>
                <a:gd name="connsiteY40" fmla="*/ 3291919 h 6129387"/>
                <a:gd name="connsiteX41" fmla="*/ 5859 w 5421466"/>
                <a:gd name="connsiteY41" fmla="*/ 2924273 h 6129387"/>
                <a:gd name="connsiteX42" fmla="*/ 109554 w 5421466"/>
                <a:gd name="connsiteY42" fmla="*/ 3518162 h 6129387"/>
                <a:gd name="connsiteX43" fmla="*/ 420638 w 5421466"/>
                <a:gd name="connsiteY43" fmla="*/ 4922756 h 6129387"/>
                <a:gd name="connsiteX44" fmla="*/ 910832 w 5421466"/>
                <a:gd name="connsiteY44" fmla="*/ 5544925 h 6129387"/>
                <a:gd name="connsiteX45" fmla="*/ 1523574 w 5421466"/>
                <a:gd name="connsiteY45" fmla="*/ 5761741 h 6129387"/>
                <a:gd name="connsiteX46" fmla="*/ 2287145 w 5421466"/>
                <a:gd name="connsiteY46" fmla="*/ 5724034 h 6129387"/>
                <a:gd name="connsiteX47" fmla="*/ 3609909 w 5421466"/>
                <a:gd name="connsiteY47" fmla="*/ 5516644 h 6129387"/>
                <a:gd name="connsiteX48" fmla="*/ 3701166 w 5421466"/>
                <a:gd name="connsiteY48" fmla="*/ 5563778 h 6129387"/>
                <a:gd name="connsiteX49" fmla="*/ 3503203 w 5421466"/>
                <a:gd name="connsiteY49" fmla="*/ 6129387 h 6129387"/>
                <a:gd name="connsiteX0" fmla="*/ 4455310 w 5421466"/>
                <a:gd name="connsiteY0" fmla="*/ 6044545 h 6129387"/>
                <a:gd name="connsiteX1" fmla="*/ 4172506 w 5421466"/>
                <a:gd name="connsiteY1" fmla="*/ 5431803 h 6129387"/>
                <a:gd name="connsiteX2" fmla="*/ 4246564 w 5421466"/>
                <a:gd name="connsiteY2" fmla="*/ 5287267 h 6129387"/>
                <a:gd name="connsiteX3" fmla="*/ 4596712 w 5421466"/>
                <a:gd name="connsiteY3" fmla="*/ 4932183 h 6129387"/>
                <a:gd name="connsiteX4" fmla="*/ 5058626 w 5421466"/>
                <a:gd name="connsiteY4" fmla="*/ 3800966 h 6129387"/>
                <a:gd name="connsiteX5" fmla="*/ 5416844 w 5421466"/>
                <a:gd name="connsiteY5" fmla="*/ 2735737 h 6129387"/>
                <a:gd name="connsiteX6" fmla="*/ 5209455 w 5421466"/>
                <a:gd name="connsiteY6" fmla="*/ 2801725 h 6129387"/>
                <a:gd name="connsiteX7" fmla="*/ 4493017 w 5421466"/>
                <a:gd name="connsiteY7" fmla="*/ 3169370 h 6129387"/>
                <a:gd name="connsiteX8" fmla="*/ 3691739 w 5421466"/>
                <a:gd name="connsiteY8" fmla="*/ 4074343 h 6129387"/>
                <a:gd name="connsiteX9" fmla="*/ 3757727 w 5421466"/>
                <a:gd name="connsiteY9" fmla="*/ 3546442 h 6129387"/>
                <a:gd name="connsiteX10" fmla="*/ 4087665 w 5421466"/>
                <a:gd name="connsiteY10" fmla="*/ 2009873 h 6129387"/>
                <a:gd name="connsiteX11" fmla="*/ 4285628 w 5421466"/>
                <a:gd name="connsiteY11" fmla="*/ 1302863 h 6129387"/>
                <a:gd name="connsiteX12" fmla="*/ 4313908 w 5421466"/>
                <a:gd name="connsiteY12" fmla="*/ 963498 h 6129387"/>
                <a:gd name="connsiteX13" fmla="*/ 4049958 w 5421466"/>
                <a:gd name="connsiteY13" fmla="*/ 1199168 h 6129387"/>
                <a:gd name="connsiteX14" fmla="*/ 3569191 w 5421466"/>
                <a:gd name="connsiteY14" fmla="*/ 1840191 h 6129387"/>
                <a:gd name="connsiteX15" fmla="*/ 3408935 w 5421466"/>
                <a:gd name="connsiteY15" fmla="*/ 2349238 h 6129387"/>
                <a:gd name="connsiteX16" fmla="*/ 3324094 w 5421466"/>
                <a:gd name="connsiteY16" fmla="*/ 3518162 h 6129387"/>
                <a:gd name="connsiteX17" fmla="*/ 3267533 w 5421466"/>
                <a:gd name="connsiteY17" fmla="*/ 4093197 h 6129387"/>
                <a:gd name="connsiteX18" fmla="*/ 3224446 w 5421466"/>
                <a:gd name="connsiteY18" fmla="*/ 3852295 h 6129387"/>
                <a:gd name="connsiteX19" fmla="*/ 3069570 w 5421466"/>
                <a:gd name="connsiteY19" fmla="*/ 3188224 h 6129387"/>
                <a:gd name="connsiteX20" fmla="*/ 2428547 w 5421466"/>
                <a:gd name="connsiteY20" fmla="*/ 1604521 h 6129387"/>
                <a:gd name="connsiteX21" fmla="*/ 2042048 w 5421466"/>
                <a:gd name="connsiteY21" fmla="*/ 680694 h 6129387"/>
                <a:gd name="connsiteX22" fmla="*/ 1976061 w 5421466"/>
                <a:gd name="connsiteY22" fmla="*/ 237634 h 6129387"/>
                <a:gd name="connsiteX23" fmla="*/ 1853512 w 5421466"/>
                <a:gd name="connsiteY23" fmla="*/ 1964 h 6129387"/>
                <a:gd name="connsiteX24" fmla="*/ 1674403 w 5421466"/>
                <a:gd name="connsiteY24" fmla="*/ 360183 h 6129387"/>
                <a:gd name="connsiteX25" fmla="*/ 1504721 w 5421466"/>
                <a:gd name="connsiteY25" fmla="*/ 1415985 h 6129387"/>
                <a:gd name="connsiteX26" fmla="*/ 1919500 w 5421466"/>
                <a:gd name="connsiteY26" fmla="*/ 2745164 h 6129387"/>
                <a:gd name="connsiteX27" fmla="*/ 2503962 w 5421466"/>
                <a:gd name="connsiteY27" fmla="*/ 3885807 h 6129387"/>
                <a:gd name="connsiteX28" fmla="*/ 2343706 w 5421466"/>
                <a:gd name="connsiteY28" fmla="*/ 3734978 h 6129387"/>
                <a:gd name="connsiteX29" fmla="*/ 1259624 w 5421466"/>
                <a:gd name="connsiteY29" fmla="*/ 2566055 h 6129387"/>
                <a:gd name="connsiteX30" fmla="*/ 760003 w 5421466"/>
                <a:gd name="connsiteY30" fmla="*/ 2019300 h 6129387"/>
                <a:gd name="connsiteX31" fmla="*/ 213248 w 5421466"/>
                <a:gd name="connsiteY31" fmla="*/ 1510253 h 6129387"/>
                <a:gd name="connsiteX32" fmla="*/ 213248 w 5421466"/>
                <a:gd name="connsiteY32" fmla="*/ 1642228 h 6129387"/>
                <a:gd name="connsiteX33" fmla="*/ 694015 w 5421466"/>
                <a:gd name="connsiteY33" fmla="*/ 2980834 h 6129387"/>
                <a:gd name="connsiteX34" fmla="*/ 1287904 w 5421466"/>
                <a:gd name="connsiteY34" fmla="*/ 4102624 h 6129387"/>
                <a:gd name="connsiteX35" fmla="*/ 2042048 w 5421466"/>
                <a:gd name="connsiteY35" fmla="*/ 4715366 h 6129387"/>
                <a:gd name="connsiteX36" fmla="*/ 2984729 w 5421466"/>
                <a:gd name="connsiteY36" fmla="*/ 5026451 h 6129387"/>
                <a:gd name="connsiteX37" fmla="*/ 2315426 w 5421466"/>
                <a:gd name="connsiteY37" fmla="*/ 5092438 h 6129387"/>
                <a:gd name="connsiteX38" fmla="*/ 1495294 w 5421466"/>
                <a:gd name="connsiteY38" fmla="*/ 4922756 h 6129387"/>
                <a:gd name="connsiteX39" fmla="*/ 760003 w 5421466"/>
                <a:gd name="connsiteY39" fmla="*/ 4187465 h 6129387"/>
                <a:gd name="connsiteX40" fmla="*/ 260382 w 5421466"/>
                <a:gd name="connsiteY40" fmla="*/ 3291919 h 6129387"/>
                <a:gd name="connsiteX41" fmla="*/ 5859 w 5421466"/>
                <a:gd name="connsiteY41" fmla="*/ 2924273 h 6129387"/>
                <a:gd name="connsiteX42" fmla="*/ 109554 w 5421466"/>
                <a:gd name="connsiteY42" fmla="*/ 3518162 h 6129387"/>
                <a:gd name="connsiteX43" fmla="*/ 420638 w 5421466"/>
                <a:gd name="connsiteY43" fmla="*/ 4922756 h 6129387"/>
                <a:gd name="connsiteX44" fmla="*/ 910832 w 5421466"/>
                <a:gd name="connsiteY44" fmla="*/ 5544925 h 6129387"/>
                <a:gd name="connsiteX45" fmla="*/ 1523574 w 5421466"/>
                <a:gd name="connsiteY45" fmla="*/ 5761741 h 6129387"/>
                <a:gd name="connsiteX46" fmla="*/ 2287145 w 5421466"/>
                <a:gd name="connsiteY46" fmla="*/ 5724034 h 6129387"/>
                <a:gd name="connsiteX47" fmla="*/ 3609909 w 5421466"/>
                <a:gd name="connsiteY47" fmla="*/ 5516644 h 6129387"/>
                <a:gd name="connsiteX48" fmla="*/ 3701166 w 5421466"/>
                <a:gd name="connsiteY48" fmla="*/ 5563778 h 6129387"/>
                <a:gd name="connsiteX49" fmla="*/ 3503203 w 5421466"/>
                <a:gd name="connsiteY49" fmla="*/ 6129387 h 6129387"/>
                <a:gd name="connsiteX0" fmla="*/ 4455310 w 5421466"/>
                <a:gd name="connsiteY0" fmla="*/ 6044545 h 6129387"/>
                <a:gd name="connsiteX1" fmla="*/ 4172506 w 5421466"/>
                <a:gd name="connsiteY1" fmla="*/ 5431803 h 6129387"/>
                <a:gd name="connsiteX2" fmla="*/ 4246564 w 5421466"/>
                <a:gd name="connsiteY2" fmla="*/ 5287267 h 6129387"/>
                <a:gd name="connsiteX3" fmla="*/ 4596712 w 5421466"/>
                <a:gd name="connsiteY3" fmla="*/ 4932183 h 6129387"/>
                <a:gd name="connsiteX4" fmla="*/ 5058626 w 5421466"/>
                <a:gd name="connsiteY4" fmla="*/ 3800966 h 6129387"/>
                <a:gd name="connsiteX5" fmla="*/ 5416844 w 5421466"/>
                <a:gd name="connsiteY5" fmla="*/ 2735737 h 6129387"/>
                <a:gd name="connsiteX6" fmla="*/ 5209455 w 5421466"/>
                <a:gd name="connsiteY6" fmla="*/ 2801725 h 6129387"/>
                <a:gd name="connsiteX7" fmla="*/ 4493017 w 5421466"/>
                <a:gd name="connsiteY7" fmla="*/ 3169370 h 6129387"/>
                <a:gd name="connsiteX8" fmla="*/ 3691739 w 5421466"/>
                <a:gd name="connsiteY8" fmla="*/ 4074343 h 6129387"/>
                <a:gd name="connsiteX9" fmla="*/ 3757727 w 5421466"/>
                <a:gd name="connsiteY9" fmla="*/ 3546442 h 6129387"/>
                <a:gd name="connsiteX10" fmla="*/ 4087665 w 5421466"/>
                <a:gd name="connsiteY10" fmla="*/ 2009873 h 6129387"/>
                <a:gd name="connsiteX11" fmla="*/ 4285628 w 5421466"/>
                <a:gd name="connsiteY11" fmla="*/ 1302863 h 6129387"/>
                <a:gd name="connsiteX12" fmla="*/ 4313908 w 5421466"/>
                <a:gd name="connsiteY12" fmla="*/ 963498 h 6129387"/>
                <a:gd name="connsiteX13" fmla="*/ 4049958 w 5421466"/>
                <a:gd name="connsiteY13" fmla="*/ 1199168 h 6129387"/>
                <a:gd name="connsiteX14" fmla="*/ 3569191 w 5421466"/>
                <a:gd name="connsiteY14" fmla="*/ 1840191 h 6129387"/>
                <a:gd name="connsiteX15" fmla="*/ 3408935 w 5421466"/>
                <a:gd name="connsiteY15" fmla="*/ 2349238 h 6129387"/>
                <a:gd name="connsiteX16" fmla="*/ 3324094 w 5421466"/>
                <a:gd name="connsiteY16" fmla="*/ 3518162 h 6129387"/>
                <a:gd name="connsiteX17" fmla="*/ 3267533 w 5421466"/>
                <a:gd name="connsiteY17" fmla="*/ 4093197 h 6129387"/>
                <a:gd name="connsiteX18" fmla="*/ 3224446 w 5421466"/>
                <a:gd name="connsiteY18" fmla="*/ 3852295 h 6129387"/>
                <a:gd name="connsiteX19" fmla="*/ 3069570 w 5421466"/>
                <a:gd name="connsiteY19" fmla="*/ 3188224 h 6129387"/>
                <a:gd name="connsiteX20" fmla="*/ 2428547 w 5421466"/>
                <a:gd name="connsiteY20" fmla="*/ 1604521 h 6129387"/>
                <a:gd name="connsiteX21" fmla="*/ 2042048 w 5421466"/>
                <a:gd name="connsiteY21" fmla="*/ 680694 h 6129387"/>
                <a:gd name="connsiteX22" fmla="*/ 1976061 w 5421466"/>
                <a:gd name="connsiteY22" fmla="*/ 237634 h 6129387"/>
                <a:gd name="connsiteX23" fmla="*/ 1853512 w 5421466"/>
                <a:gd name="connsiteY23" fmla="*/ 1964 h 6129387"/>
                <a:gd name="connsiteX24" fmla="*/ 1674403 w 5421466"/>
                <a:gd name="connsiteY24" fmla="*/ 360183 h 6129387"/>
                <a:gd name="connsiteX25" fmla="*/ 1504721 w 5421466"/>
                <a:gd name="connsiteY25" fmla="*/ 1415985 h 6129387"/>
                <a:gd name="connsiteX26" fmla="*/ 1919500 w 5421466"/>
                <a:gd name="connsiteY26" fmla="*/ 2745164 h 6129387"/>
                <a:gd name="connsiteX27" fmla="*/ 2525505 w 5421466"/>
                <a:gd name="connsiteY27" fmla="*/ 3885807 h 6129387"/>
                <a:gd name="connsiteX28" fmla="*/ 2343706 w 5421466"/>
                <a:gd name="connsiteY28" fmla="*/ 3734978 h 6129387"/>
                <a:gd name="connsiteX29" fmla="*/ 1259624 w 5421466"/>
                <a:gd name="connsiteY29" fmla="*/ 2566055 h 6129387"/>
                <a:gd name="connsiteX30" fmla="*/ 760003 w 5421466"/>
                <a:gd name="connsiteY30" fmla="*/ 2019300 h 6129387"/>
                <a:gd name="connsiteX31" fmla="*/ 213248 w 5421466"/>
                <a:gd name="connsiteY31" fmla="*/ 1510253 h 6129387"/>
                <a:gd name="connsiteX32" fmla="*/ 213248 w 5421466"/>
                <a:gd name="connsiteY32" fmla="*/ 1642228 h 6129387"/>
                <a:gd name="connsiteX33" fmla="*/ 694015 w 5421466"/>
                <a:gd name="connsiteY33" fmla="*/ 2980834 h 6129387"/>
                <a:gd name="connsiteX34" fmla="*/ 1287904 w 5421466"/>
                <a:gd name="connsiteY34" fmla="*/ 4102624 h 6129387"/>
                <a:gd name="connsiteX35" fmla="*/ 2042048 w 5421466"/>
                <a:gd name="connsiteY35" fmla="*/ 4715366 h 6129387"/>
                <a:gd name="connsiteX36" fmla="*/ 2984729 w 5421466"/>
                <a:gd name="connsiteY36" fmla="*/ 5026451 h 6129387"/>
                <a:gd name="connsiteX37" fmla="*/ 2315426 w 5421466"/>
                <a:gd name="connsiteY37" fmla="*/ 5092438 h 6129387"/>
                <a:gd name="connsiteX38" fmla="*/ 1495294 w 5421466"/>
                <a:gd name="connsiteY38" fmla="*/ 4922756 h 6129387"/>
                <a:gd name="connsiteX39" fmla="*/ 760003 w 5421466"/>
                <a:gd name="connsiteY39" fmla="*/ 4187465 h 6129387"/>
                <a:gd name="connsiteX40" fmla="*/ 260382 w 5421466"/>
                <a:gd name="connsiteY40" fmla="*/ 3291919 h 6129387"/>
                <a:gd name="connsiteX41" fmla="*/ 5859 w 5421466"/>
                <a:gd name="connsiteY41" fmla="*/ 2924273 h 6129387"/>
                <a:gd name="connsiteX42" fmla="*/ 109554 w 5421466"/>
                <a:gd name="connsiteY42" fmla="*/ 3518162 h 6129387"/>
                <a:gd name="connsiteX43" fmla="*/ 420638 w 5421466"/>
                <a:gd name="connsiteY43" fmla="*/ 4922756 h 6129387"/>
                <a:gd name="connsiteX44" fmla="*/ 910832 w 5421466"/>
                <a:gd name="connsiteY44" fmla="*/ 5544925 h 6129387"/>
                <a:gd name="connsiteX45" fmla="*/ 1523574 w 5421466"/>
                <a:gd name="connsiteY45" fmla="*/ 5761741 h 6129387"/>
                <a:gd name="connsiteX46" fmla="*/ 2287145 w 5421466"/>
                <a:gd name="connsiteY46" fmla="*/ 5724034 h 6129387"/>
                <a:gd name="connsiteX47" fmla="*/ 3609909 w 5421466"/>
                <a:gd name="connsiteY47" fmla="*/ 5516644 h 6129387"/>
                <a:gd name="connsiteX48" fmla="*/ 3701166 w 5421466"/>
                <a:gd name="connsiteY48" fmla="*/ 5563778 h 6129387"/>
                <a:gd name="connsiteX49" fmla="*/ 3503203 w 5421466"/>
                <a:gd name="connsiteY49" fmla="*/ 6129387 h 6129387"/>
                <a:gd name="connsiteX0" fmla="*/ 4455310 w 5421466"/>
                <a:gd name="connsiteY0" fmla="*/ 6044545 h 6129387"/>
                <a:gd name="connsiteX1" fmla="*/ 4172506 w 5421466"/>
                <a:gd name="connsiteY1" fmla="*/ 5431803 h 6129387"/>
                <a:gd name="connsiteX2" fmla="*/ 4246564 w 5421466"/>
                <a:gd name="connsiteY2" fmla="*/ 5287267 h 6129387"/>
                <a:gd name="connsiteX3" fmla="*/ 4596712 w 5421466"/>
                <a:gd name="connsiteY3" fmla="*/ 4932183 h 6129387"/>
                <a:gd name="connsiteX4" fmla="*/ 5058626 w 5421466"/>
                <a:gd name="connsiteY4" fmla="*/ 3800966 h 6129387"/>
                <a:gd name="connsiteX5" fmla="*/ 5416844 w 5421466"/>
                <a:gd name="connsiteY5" fmla="*/ 2735737 h 6129387"/>
                <a:gd name="connsiteX6" fmla="*/ 5209455 w 5421466"/>
                <a:gd name="connsiteY6" fmla="*/ 2801725 h 6129387"/>
                <a:gd name="connsiteX7" fmla="*/ 4493017 w 5421466"/>
                <a:gd name="connsiteY7" fmla="*/ 3169370 h 6129387"/>
                <a:gd name="connsiteX8" fmla="*/ 3691739 w 5421466"/>
                <a:gd name="connsiteY8" fmla="*/ 4074343 h 6129387"/>
                <a:gd name="connsiteX9" fmla="*/ 3757727 w 5421466"/>
                <a:gd name="connsiteY9" fmla="*/ 3546442 h 6129387"/>
                <a:gd name="connsiteX10" fmla="*/ 4087665 w 5421466"/>
                <a:gd name="connsiteY10" fmla="*/ 2009873 h 6129387"/>
                <a:gd name="connsiteX11" fmla="*/ 4285628 w 5421466"/>
                <a:gd name="connsiteY11" fmla="*/ 1302863 h 6129387"/>
                <a:gd name="connsiteX12" fmla="*/ 4313908 w 5421466"/>
                <a:gd name="connsiteY12" fmla="*/ 963498 h 6129387"/>
                <a:gd name="connsiteX13" fmla="*/ 4049958 w 5421466"/>
                <a:gd name="connsiteY13" fmla="*/ 1199168 h 6129387"/>
                <a:gd name="connsiteX14" fmla="*/ 3569191 w 5421466"/>
                <a:gd name="connsiteY14" fmla="*/ 1840191 h 6129387"/>
                <a:gd name="connsiteX15" fmla="*/ 3408935 w 5421466"/>
                <a:gd name="connsiteY15" fmla="*/ 2349238 h 6129387"/>
                <a:gd name="connsiteX16" fmla="*/ 3324094 w 5421466"/>
                <a:gd name="connsiteY16" fmla="*/ 3518162 h 6129387"/>
                <a:gd name="connsiteX17" fmla="*/ 3267533 w 5421466"/>
                <a:gd name="connsiteY17" fmla="*/ 4093197 h 6129387"/>
                <a:gd name="connsiteX18" fmla="*/ 3224446 w 5421466"/>
                <a:gd name="connsiteY18" fmla="*/ 3852295 h 6129387"/>
                <a:gd name="connsiteX19" fmla="*/ 3069570 w 5421466"/>
                <a:gd name="connsiteY19" fmla="*/ 3188224 h 6129387"/>
                <a:gd name="connsiteX20" fmla="*/ 2428547 w 5421466"/>
                <a:gd name="connsiteY20" fmla="*/ 1604521 h 6129387"/>
                <a:gd name="connsiteX21" fmla="*/ 2042048 w 5421466"/>
                <a:gd name="connsiteY21" fmla="*/ 680694 h 6129387"/>
                <a:gd name="connsiteX22" fmla="*/ 1976061 w 5421466"/>
                <a:gd name="connsiteY22" fmla="*/ 237634 h 6129387"/>
                <a:gd name="connsiteX23" fmla="*/ 1853512 w 5421466"/>
                <a:gd name="connsiteY23" fmla="*/ 1964 h 6129387"/>
                <a:gd name="connsiteX24" fmla="*/ 1674403 w 5421466"/>
                <a:gd name="connsiteY24" fmla="*/ 360183 h 6129387"/>
                <a:gd name="connsiteX25" fmla="*/ 1504721 w 5421466"/>
                <a:gd name="connsiteY25" fmla="*/ 1415985 h 6129387"/>
                <a:gd name="connsiteX26" fmla="*/ 1919500 w 5421466"/>
                <a:gd name="connsiteY26" fmla="*/ 2745164 h 6129387"/>
                <a:gd name="connsiteX27" fmla="*/ 2525505 w 5421466"/>
                <a:gd name="connsiteY27" fmla="*/ 3885807 h 6129387"/>
                <a:gd name="connsiteX28" fmla="*/ 2343706 w 5421466"/>
                <a:gd name="connsiteY28" fmla="*/ 3734978 h 6129387"/>
                <a:gd name="connsiteX29" fmla="*/ 1259624 w 5421466"/>
                <a:gd name="connsiteY29" fmla="*/ 2566055 h 6129387"/>
                <a:gd name="connsiteX30" fmla="*/ 760003 w 5421466"/>
                <a:gd name="connsiteY30" fmla="*/ 2019300 h 6129387"/>
                <a:gd name="connsiteX31" fmla="*/ 213248 w 5421466"/>
                <a:gd name="connsiteY31" fmla="*/ 1510253 h 6129387"/>
                <a:gd name="connsiteX32" fmla="*/ 213248 w 5421466"/>
                <a:gd name="connsiteY32" fmla="*/ 1642228 h 6129387"/>
                <a:gd name="connsiteX33" fmla="*/ 694015 w 5421466"/>
                <a:gd name="connsiteY33" fmla="*/ 2980834 h 6129387"/>
                <a:gd name="connsiteX34" fmla="*/ 1287904 w 5421466"/>
                <a:gd name="connsiteY34" fmla="*/ 4102624 h 6129387"/>
                <a:gd name="connsiteX35" fmla="*/ 2042048 w 5421466"/>
                <a:gd name="connsiteY35" fmla="*/ 4715366 h 6129387"/>
                <a:gd name="connsiteX36" fmla="*/ 2884193 w 5421466"/>
                <a:gd name="connsiteY36" fmla="*/ 5019270 h 6129387"/>
                <a:gd name="connsiteX37" fmla="*/ 2315426 w 5421466"/>
                <a:gd name="connsiteY37" fmla="*/ 5092438 h 6129387"/>
                <a:gd name="connsiteX38" fmla="*/ 1495294 w 5421466"/>
                <a:gd name="connsiteY38" fmla="*/ 4922756 h 6129387"/>
                <a:gd name="connsiteX39" fmla="*/ 760003 w 5421466"/>
                <a:gd name="connsiteY39" fmla="*/ 4187465 h 6129387"/>
                <a:gd name="connsiteX40" fmla="*/ 260382 w 5421466"/>
                <a:gd name="connsiteY40" fmla="*/ 3291919 h 6129387"/>
                <a:gd name="connsiteX41" fmla="*/ 5859 w 5421466"/>
                <a:gd name="connsiteY41" fmla="*/ 2924273 h 6129387"/>
                <a:gd name="connsiteX42" fmla="*/ 109554 w 5421466"/>
                <a:gd name="connsiteY42" fmla="*/ 3518162 h 6129387"/>
                <a:gd name="connsiteX43" fmla="*/ 420638 w 5421466"/>
                <a:gd name="connsiteY43" fmla="*/ 4922756 h 6129387"/>
                <a:gd name="connsiteX44" fmla="*/ 910832 w 5421466"/>
                <a:gd name="connsiteY44" fmla="*/ 5544925 h 6129387"/>
                <a:gd name="connsiteX45" fmla="*/ 1523574 w 5421466"/>
                <a:gd name="connsiteY45" fmla="*/ 5761741 h 6129387"/>
                <a:gd name="connsiteX46" fmla="*/ 2287145 w 5421466"/>
                <a:gd name="connsiteY46" fmla="*/ 5724034 h 6129387"/>
                <a:gd name="connsiteX47" fmla="*/ 3609909 w 5421466"/>
                <a:gd name="connsiteY47" fmla="*/ 5516644 h 6129387"/>
                <a:gd name="connsiteX48" fmla="*/ 3701166 w 5421466"/>
                <a:gd name="connsiteY48" fmla="*/ 5563778 h 6129387"/>
                <a:gd name="connsiteX49" fmla="*/ 3503203 w 5421466"/>
                <a:gd name="connsiteY49" fmla="*/ 6129387 h 6129387"/>
                <a:gd name="connsiteX0" fmla="*/ 4455310 w 5421466"/>
                <a:gd name="connsiteY0" fmla="*/ 6044545 h 6129387"/>
                <a:gd name="connsiteX1" fmla="*/ 4172506 w 5421466"/>
                <a:gd name="connsiteY1" fmla="*/ 5431803 h 6129387"/>
                <a:gd name="connsiteX2" fmla="*/ 4246564 w 5421466"/>
                <a:gd name="connsiteY2" fmla="*/ 5287267 h 6129387"/>
                <a:gd name="connsiteX3" fmla="*/ 4596712 w 5421466"/>
                <a:gd name="connsiteY3" fmla="*/ 4932183 h 6129387"/>
                <a:gd name="connsiteX4" fmla="*/ 5058626 w 5421466"/>
                <a:gd name="connsiteY4" fmla="*/ 3800966 h 6129387"/>
                <a:gd name="connsiteX5" fmla="*/ 5416844 w 5421466"/>
                <a:gd name="connsiteY5" fmla="*/ 2735737 h 6129387"/>
                <a:gd name="connsiteX6" fmla="*/ 5209455 w 5421466"/>
                <a:gd name="connsiteY6" fmla="*/ 2801725 h 6129387"/>
                <a:gd name="connsiteX7" fmla="*/ 4493017 w 5421466"/>
                <a:gd name="connsiteY7" fmla="*/ 3169370 h 6129387"/>
                <a:gd name="connsiteX8" fmla="*/ 3691739 w 5421466"/>
                <a:gd name="connsiteY8" fmla="*/ 4074343 h 6129387"/>
                <a:gd name="connsiteX9" fmla="*/ 3757727 w 5421466"/>
                <a:gd name="connsiteY9" fmla="*/ 3546442 h 6129387"/>
                <a:gd name="connsiteX10" fmla="*/ 4087665 w 5421466"/>
                <a:gd name="connsiteY10" fmla="*/ 2009873 h 6129387"/>
                <a:gd name="connsiteX11" fmla="*/ 4285628 w 5421466"/>
                <a:gd name="connsiteY11" fmla="*/ 1302863 h 6129387"/>
                <a:gd name="connsiteX12" fmla="*/ 4313908 w 5421466"/>
                <a:gd name="connsiteY12" fmla="*/ 963498 h 6129387"/>
                <a:gd name="connsiteX13" fmla="*/ 4049958 w 5421466"/>
                <a:gd name="connsiteY13" fmla="*/ 1199168 h 6129387"/>
                <a:gd name="connsiteX14" fmla="*/ 3569191 w 5421466"/>
                <a:gd name="connsiteY14" fmla="*/ 1840191 h 6129387"/>
                <a:gd name="connsiteX15" fmla="*/ 3408935 w 5421466"/>
                <a:gd name="connsiteY15" fmla="*/ 2349238 h 6129387"/>
                <a:gd name="connsiteX16" fmla="*/ 3324094 w 5421466"/>
                <a:gd name="connsiteY16" fmla="*/ 3518162 h 6129387"/>
                <a:gd name="connsiteX17" fmla="*/ 3267533 w 5421466"/>
                <a:gd name="connsiteY17" fmla="*/ 4093197 h 6129387"/>
                <a:gd name="connsiteX18" fmla="*/ 3224446 w 5421466"/>
                <a:gd name="connsiteY18" fmla="*/ 3852295 h 6129387"/>
                <a:gd name="connsiteX19" fmla="*/ 3069570 w 5421466"/>
                <a:gd name="connsiteY19" fmla="*/ 3188224 h 6129387"/>
                <a:gd name="connsiteX20" fmla="*/ 2428547 w 5421466"/>
                <a:gd name="connsiteY20" fmla="*/ 1604521 h 6129387"/>
                <a:gd name="connsiteX21" fmla="*/ 2042048 w 5421466"/>
                <a:gd name="connsiteY21" fmla="*/ 680694 h 6129387"/>
                <a:gd name="connsiteX22" fmla="*/ 1976061 w 5421466"/>
                <a:gd name="connsiteY22" fmla="*/ 237634 h 6129387"/>
                <a:gd name="connsiteX23" fmla="*/ 1853512 w 5421466"/>
                <a:gd name="connsiteY23" fmla="*/ 1964 h 6129387"/>
                <a:gd name="connsiteX24" fmla="*/ 1674403 w 5421466"/>
                <a:gd name="connsiteY24" fmla="*/ 360183 h 6129387"/>
                <a:gd name="connsiteX25" fmla="*/ 1504721 w 5421466"/>
                <a:gd name="connsiteY25" fmla="*/ 1415985 h 6129387"/>
                <a:gd name="connsiteX26" fmla="*/ 1919500 w 5421466"/>
                <a:gd name="connsiteY26" fmla="*/ 2745164 h 6129387"/>
                <a:gd name="connsiteX27" fmla="*/ 2525505 w 5421466"/>
                <a:gd name="connsiteY27" fmla="*/ 3885807 h 6129387"/>
                <a:gd name="connsiteX28" fmla="*/ 2343706 w 5421466"/>
                <a:gd name="connsiteY28" fmla="*/ 3734978 h 6129387"/>
                <a:gd name="connsiteX29" fmla="*/ 1259624 w 5421466"/>
                <a:gd name="connsiteY29" fmla="*/ 2566055 h 6129387"/>
                <a:gd name="connsiteX30" fmla="*/ 760003 w 5421466"/>
                <a:gd name="connsiteY30" fmla="*/ 2019300 h 6129387"/>
                <a:gd name="connsiteX31" fmla="*/ 213248 w 5421466"/>
                <a:gd name="connsiteY31" fmla="*/ 1510253 h 6129387"/>
                <a:gd name="connsiteX32" fmla="*/ 213248 w 5421466"/>
                <a:gd name="connsiteY32" fmla="*/ 1642228 h 6129387"/>
                <a:gd name="connsiteX33" fmla="*/ 694015 w 5421466"/>
                <a:gd name="connsiteY33" fmla="*/ 2980834 h 6129387"/>
                <a:gd name="connsiteX34" fmla="*/ 1287904 w 5421466"/>
                <a:gd name="connsiteY34" fmla="*/ 4102624 h 6129387"/>
                <a:gd name="connsiteX35" fmla="*/ 2042048 w 5421466"/>
                <a:gd name="connsiteY35" fmla="*/ 4715366 h 6129387"/>
                <a:gd name="connsiteX36" fmla="*/ 2884193 w 5421466"/>
                <a:gd name="connsiteY36" fmla="*/ 5019270 h 6129387"/>
                <a:gd name="connsiteX37" fmla="*/ 2315426 w 5421466"/>
                <a:gd name="connsiteY37" fmla="*/ 5092438 h 6129387"/>
                <a:gd name="connsiteX38" fmla="*/ 1495294 w 5421466"/>
                <a:gd name="connsiteY38" fmla="*/ 4922756 h 6129387"/>
                <a:gd name="connsiteX39" fmla="*/ 760003 w 5421466"/>
                <a:gd name="connsiteY39" fmla="*/ 4187465 h 6129387"/>
                <a:gd name="connsiteX40" fmla="*/ 260382 w 5421466"/>
                <a:gd name="connsiteY40" fmla="*/ 3291919 h 6129387"/>
                <a:gd name="connsiteX41" fmla="*/ 5859 w 5421466"/>
                <a:gd name="connsiteY41" fmla="*/ 2924273 h 6129387"/>
                <a:gd name="connsiteX42" fmla="*/ 109554 w 5421466"/>
                <a:gd name="connsiteY42" fmla="*/ 3518162 h 6129387"/>
                <a:gd name="connsiteX43" fmla="*/ 420638 w 5421466"/>
                <a:gd name="connsiteY43" fmla="*/ 4922756 h 6129387"/>
                <a:gd name="connsiteX44" fmla="*/ 910832 w 5421466"/>
                <a:gd name="connsiteY44" fmla="*/ 5544925 h 6129387"/>
                <a:gd name="connsiteX45" fmla="*/ 1523574 w 5421466"/>
                <a:gd name="connsiteY45" fmla="*/ 5761741 h 6129387"/>
                <a:gd name="connsiteX46" fmla="*/ 2287145 w 5421466"/>
                <a:gd name="connsiteY46" fmla="*/ 5724034 h 6129387"/>
                <a:gd name="connsiteX47" fmla="*/ 3609909 w 5421466"/>
                <a:gd name="connsiteY47" fmla="*/ 5516644 h 6129387"/>
                <a:gd name="connsiteX48" fmla="*/ 3701166 w 5421466"/>
                <a:gd name="connsiteY48" fmla="*/ 5563778 h 6129387"/>
                <a:gd name="connsiteX49" fmla="*/ 3503203 w 5421466"/>
                <a:gd name="connsiteY49" fmla="*/ 6129387 h 6129387"/>
                <a:gd name="connsiteX0" fmla="*/ 4455310 w 5421466"/>
                <a:gd name="connsiteY0" fmla="*/ 6044545 h 6129387"/>
                <a:gd name="connsiteX1" fmla="*/ 4172506 w 5421466"/>
                <a:gd name="connsiteY1" fmla="*/ 5431803 h 6129387"/>
                <a:gd name="connsiteX2" fmla="*/ 4246564 w 5421466"/>
                <a:gd name="connsiteY2" fmla="*/ 5287267 h 6129387"/>
                <a:gd name="connsiteX3" fmla="*/ 4596712 w 5421466"/>
                <a:gd name="connsiteY3" fmla="*/ 4932183 h 6129387"/>
                <a:gd name="connsiteX4" fmla="*/ 5058626 w 5421466"/>
                <a:gd name="connsiteY4" fmla="*/ 3800966 h 6129387"/>
                <a:gd name="connsiteX5" fmla="*/ 5416844 w 5421466"/>
                <a:gd name="connsiteY5" fmla="*/ 2735737 h 6129387"/>
                <a:gd name="connsiteX6" fmla="*/ 5209455 w 5421466"/>
                <a:gd name="connsiteY6" fmla="*/ 2801725 h 6129387"/>
                <a:gd name="connsiteX7" fmla="*/ 4493017 w 5421466"/>
                <a:gd name="connsiteY7" fmla="*/ 3169370 h 6129387"/>
                <a:gd name="connsiteX8" fmla="*/ 3691739 w 5421466"/>
                <a:gd name="connsiteY8" fmla="*/ 4074343 h 6129387"/>
                <a:gd name="connsiteX9" fmla="*/ 3757727 w 5421466"/>
                <a:gd name="connsiteY9" fmla="*/ 3546442 h 6129387"/>
                <a:gd name="connsiteX10" fmla="*/ 4087665 w 5421466"/>
                <a:gd name="connsiteY10" fmla="*/ 2009873 h 6129387"/>
                <a:gd name="connsiteX11" fmla="*/ 4285628 w 5421466"/>
                <a:gd name="connsiteY11" fmla="*/ 1302863 h 6129387"/>
                <a:gd name="connsiteX12" fmla="*/ 4313908 w 5421466"/>
                <a:gd name="connsiteY12" fmla="*/ 963498 h 6129387"/>
                <a:gd name="connsiteX13" fmla="*/ 4049958 w 5421466"/>
                <a:gd name="connsiteY13" fmla="*/ 1199168 h 6129387"/>
                <a:gd name="connsiteX14" fmla="*/ 3569191 w 5421466"/>
                <a:gd name="connsiteY14" fmla="*/ 1840191 h 6129387"/>
                <a:gd name="connsiteX15" fmla="*/ 3408935 w 5421466"/>
                <a:gd name="connsiteY15" fmla="*/ 2349238 h 6129387"/>
                <a:gd name="connsiteX16" fmla="*/ 3324094 w 5421466"/>
                <a:gd name="connsiteY16" fmla="*/ 3518162 h 6129387"/>
                <a:gd name="connsiteX17" fmla="*/ 3267533 w 5421466"/>
                <a:gd name="connsiteY17" fmla="*/ 4093197 h 6129387"/>
                <a:gd name="connsiteX18" fmla="*/ 3224446 w 5421466"/>
                <a:gd name="connsiteY18" fmla="*/ 3852295 h 6129387"/>
                <a:gd name="connsiteX19" fmla="*/ 3069570 w 5421466"/>
                <a:gd name="connsiteY19" fmla="*/ 3188224 h 6129387"/>
                <a:gd name="connsiteX20" fmla="*/ 2428547 w 5421466"/>
                <a:gd name="connsiteY20" fmla="*/ 1604521 h 6129387"/>
                <a:gd name="connsiteX21" fmla="*/ 2042048 w 5421466"/>
                <a:gd name="connsiteY21" fmla="*/ 680694 h 6129387"/>
                <a:gd name="connsiteX22" fmla="*/ 1976061 w 5421466"/>
                <a:gd name="connsiteY22" fmla="*/ 237634 h 6129387"/>
                <a:gd name="connsiteX23" fmla="*/ 1853512 w 5421466"/>
                <a:gd name="connsiteY23" fmla="*/ 1964 h 6129387"/>
                <a:gd name="connsiteX24" fmla="*/ 1674403 w 5421466"/>
                <a:gd name="connsiteY24" fmla="*/ 360183 h 6129387"/>
                <a:gd name="connsiteX25" fmla="*/ 1504721 w 5421466"/>
                <a:gd name="connsiteY25" fmla="*/ 1415985 h 6129387"/>
                <a:gd name="connsiteX26" fmla="*/ 1919500 w 5421466"/>
                <a:gd name="connsiteY26" fmla="*/ 2745164 h 6129387"/>
                <a:gd name="connsiteX27" fmla="*/ 2525505 w 5421466"/>
                <a:gd name="connsiteY27" fmla="*/ 3885807 h 6129387"/>
                <a:gd name="connsiteX28" fmla="*/ 2343706 w 5421466"/>
                <a:gd name="connsiteY28" fmla="*/ 3734978 h 6129387"/>
                <a:gd name="connsiteX29" fmla="*/ 1259624 w 5421466"/>
                <a:gd name="connsiteY29" fmla="*/ 2566055 h 6129387"/>
                <a:gd name="connsiteX30" fmla="*/ 760003 w 5421466"/>
                <a:gd name="connsiteY30" fmla="*/ 2019300 h 6129387"/>
                <a:gd name="connsiteX31" fmla="*/ 213248 w 5421466"/>
                <a:gd name="connsiteY31" fmla="*/ 1510253 h 6129387"/>
                <a:gd name="connsiteX32" fmla="*/ 213248 w 5421466"/>
                <a:gd name="connsiteY32" fmla="*/ 1642228 h 6129387"/>
                <a:gd name="connsiteX33" fmla="*/ 694015 w 5421466"/>
                <a:gd name="connsiteY33" fmla="*/ 2980834 h 6129387"/>
                <a:gd name="connsiteX34" fmla="*/ 1287904 w 5421466"/>
                <a:gd name="connsiteY34" fmla="*/ 4102624 h 6129387"/>
                <a:gd name="connsiteX35" fmla="*/ 2042048 w 5421466"/>
                <a:gd name="connsiteY35" fmla="*/ 4715366 h 6129387"/>
                <a:gd name="connsiteX36" fmla="*/ 2771689 w 5421466"/>
                <a:gd name="connsiteY36" fmla="*/ 5012089 h 6129387"/>
                <a:gd name="connsiteX37" fmla="*/ 2315426 w 5421466"/>
                <a:gd name="connsiteY37" fmla="*/ 5092438 h 6129387"/>
                <a:gd name="connsiteX38" fmla="*/ 1495294 w 5421466"/>
                <a:gd name="connsiteY38" fmla="*/ 4922756 h 6129387"/>
                <a:gd name="connsiteX39" fmla="*/ 760003 w 5421466"/>
                <a:gd name="connsiteY39" fmla="*/ 4187465 h 6129387"/>
                <a:gd name="connsiteX40" fmla="*/ 260382 w 5421466"/>
                <a:gd name="connsiteY40" fmla="*/ 3291919 h 6129387"/>
                <a:gd name="connsiteX41" fmla="*/ 5859 w 5421466"/>
                <a:gd name="connsiteY41" fmla="*/ 2924273 h 6129387"/>
                <a:gd name="connsiteX42" fmla="*/ 109554 w 5421466"/>
                <a:gd name="connsiteY42" fmla="*/ 3518162 h 6129387"/>
                <a:gd name="connsiteX43" fmla="*/ 420638 w 5421466"/>
                <a:gd name="connsiteY43" fmla="*/ 4922756 h 6129387"/>
                <a:gd name="connsiteX44" fmla="*/ 910832 w 5421466"/>
                <a:gd name="connsiteY44" fmla="*/ 5544925 h 6129387"/>
                <a:gd name="connsiteX45" fmla="*/ 1523574 w 5421466"/>
                <a:gd name="connsiteY45" fmla="*/ 5761741 h 6129387"/>
                <a:gd name="connsiteX46" fmla="*/ 2287145 w 5421466"/>
                <a:gd name="connsiteY46" fmla="*/ 5724034 h 6129387"/>
                <a:gd name="connsiteX47" fmla="*/ 3609909 w 5421466"/>
                <a:gd name="connsiteY47" fmla="*/ 5516644 h 6129387"/>
                <a:gd name="connsiteX48" fmla="*/ 3701166 w 5421466"/>
                <a:gd name="connsiteY48" fmla="*/ 5563778 h 6129387"/>
                <a:gd name="connsiteX49" fmla="*/ 3503203 w 5421466"/>
                <a:gd name="connsiteY49" fmla="*/ 6129387 h 6129387"/>
                <a:gd name="connsiteX0" fmla="*/ 4455310 w 5421466"/>
                <a:gd name="connsiteY0" fmla="*/ 6044545 h 6129387"/>
                <a:gd name="connsiteX1" fmla="*/ 4172506 w 5421466"/>
                <a:gd name="connsiteY1" fmla="*/ 5431803 h 6129387"/>
                <a:gd name="connsiteX2" fmla="*/ 4246564 w 5421466"/>
                <a:gd name="connsiteY2" fmla="*/ 5287267 h 6129387"/>
                <a:gd name="connsiteX3" fmla="*/ 4596712 w 5421466"/>
                <a:gd name="connsiteY3" fmla="*/ 4932183 h 6129387"/>
                <a:gd name="connsiteX4" fmla="*/ 5058626 w 5421466"/>
                <a:gd name="connsiteY4" fmla="*/ 3800966 h 6129387"/>
                <a:gd name="connsiteX5" fmla="*/ 5416844 w 5421466"/>
                <a:gd name="connsiteY5" fmla="*/ 2735737 h 6129387"/>
                <a:gd name="connsiteX6" fmla="*/ 5209455 w 5421466"/>
                <a:gd name="connsiteY6" fmla="*/ 2801725 h 6129387"/>
                <a:gd name="connsiteX7" fmla="*/ 4493017 w 5421466"/>
                <a:gd name="connsiteY7" fmla="*/ 3169370 h 6129387"/>
                <a:gd name="connsiteX8" fmla="*/ 3691739 w 5421466"/>
                <a:gd name="connsiteY8" fmla="*/ 4074343 h 6129387"/>
                <a:gd name="connsiteX9" fmla="*/ 3757727 w 5421466"/>
                <a:gd name="connsiteY9" fmla="*/ 3546442 h 6129387"/>
                <a:gd name="connsiteX10" fmla="*/ 4087665 w 5421466"/>
                <a:gd name="connsiteY10" fmla="*/ 2009873 h 6129387"/>
                <a:gd name="connsiteX11" fmla="*/ 4285628 w 5421466"/>
                <a:gd name="connsiteY11" fmla="*/ 1302863 h 6129387"/>
                <a:gd name="connsiteX12" fmla="*/ 4313908 w 5421466"/>
                <a:gd name="connsiteY12" fmla="*/ 963498 h 6129387"/>
                <a:gd name="connsiteX13" fmla="*/ 4049958 w 5421466"/>
                <a:gd name="connsiteY13" fmla="*/ 1199168 h 6129387"/>
                <a:gd name="connsiteX14" fmla="*/ 3569191 w 5421466"/>
                <a:gd name="connsiteY14" fmla="*/ 1840191 h 6129387"/>
                <a:gd name="connsiteX15" fmla="*/ 3408935 w 5421466"/>
                <a:gd name="connsiteY15" fmla="*/ 2349238 h 6129387"/>
                <a:gd name="connsiteX16" fmla="*/ 3324094 w 5421466"/>
                <a:gd name="connsiteY16" fmla="*/ 3518162 h 6129387"/>
                <a:gd name="connsiteX17" fmla="*/ 3267533 w 5421466"/>
                <a:gd name="connsiteY17" fmla="*/ 4093197 h 6129387"/>
                <a:gd name="connsiteX18" fmla="*/ 3224446 w 5421466"/>
                <a:gd name="connsiteY18" fmla="*/ 3852295 h 6129387"/>
                <a:gd name="connsiteX19" fmla="*/ 3069570 w 5421466"/>
                <a:gd name="connsiteY19" fmla="*/ 3188224 h 6129387"/>
                <a:gd name="connsiteX20" fmla="*/ 2428547 w 5421466"/>
                <a:gd name="connsiteY20" fmla="*/ 1604521 h 6129387"/>
                <a:gd name="connsiteX21" fmla="*/ 2042048 w 5421466"/>
                <a:gd name="connsiteY21" fmla="*/ 680694 h 6129387"/>
                <a:gd name="connsiteX22" fmla="*/ 1976061 w 5421466"/>
                <a:gd name="connsiteY22" fmla="*/ 237634 h 6129387"/>
                <a:gd name="connsiteX23" fmla="*/ 1853512 w 5421466"/>
                <a:gd name="connsiteY23" fmla="*/ 1964 h 6129387"/>
                <a:gd name="connsiteX24" fmla="*/ 1674403 w 5421466"/>
                <a:gd name="connsiteY24" fmla="*/ 360183 h 6129387"/>
                <a:gd name="connsiteX25" fmla="*/ 1504721 w 5421466"/>
                <a:gd name="connsiteY25" fmla="*/ 1415985 h 6129387"/>
                <a:gd name="connsiteX26" fmla="*/ 1919500 w 5421466"/>
                <a:gd name="connsiteY26" fmla="*/ 2745164 h 6129387"/>
                <a:gd name="connsiteX27" fmla="*/ 2525505 w 5421466"/>
                <a:gd name="connsiteY27" fmla="*/ 3885807 h 6129387"/>
                <a:gd name="connsiteX28" fmla="*/ 2343706 w 5421466"/>
                <a:gd name="connsiteY28" fmla="*/ 3734978 h 6129387"/>
                <a:gd name="connsiteX29" fmla="*/ 1259624 w 5421466"/>
                <a:gd name="connsiteY29" fmla="*/ 2566055 h 6129387"/>
                <a:gd name="connsiteX30" fmla="*/ 760003 w 5421466"/>
                <a:gd name="connsiteY30" fmla="*/ 2019300 h 6129387"/>
                <a:gd name="connsiteX31" fmla="*/ 213248 w 5421466"/>
                <a:gd name="connsiteY31" fmla="*/ 1510253 h 6129387"/>
                <a:gd name="connsiteX32" fmla="*/ 213248 w 5421466"/>
                <a:gd name="connsiteY32" fmla="*/ 1642228 h 6129387"/>
                <a:gd name="connsiteX33" fmla="*/ 694015 w 5421466"/>
                <a:gd name="connsiteY33" fmla="*/ 2980834 h 6129387"/>
                <a:gd name="connsiteX34" fmla="*/ 1287904 w 5421466"/>
                <a:gd name="connsiteY34" fmla="*/ 4102624 h 6129387"/>
                <a:gd name="connsiteX35" fmla="*/ 2042048 w 5421466"/>
                <a:gd name="connsiteY35" fmla="*/ 4715366 h 6129387"/>
                <a:gd name="connsiteX36" fmla="*/ 2771689 w 5421466"/>
                <a:gd name="connsiteY36" fmla="*/ 5012089 h 6129387"/>
                <a:gd name="connsiteX37" fmla="*/ 2315426 w 5421466"/>
                <a:gd name="connsiteY37" fmla="*/ 5092438 h 6129387"/>
                <a:gd name="connsiteX38" fmla="*/ 1495294 w 5421466"/>
                <a:gd name="connsiteY38" fmla="*/ 4922756 h 6129387"/>
                <a:gd name="connsiteX39" fmla="*/ 760003 w 5421466"/>
                <a:gd name="connsiteY39" fmla="*/ 4187465 h 6129387"/>
                <a:gd name="connsiteX40" fmla="*/ 260382 w 5421466"/>
                <a:gd name="connsiteY40" fmla="*/ 3291919 h 6129387"/>
                <a:gd name="connsiteX41" fmla="*/ 5859 w 5421466"/>
                <a:gd name="connsiteY41" fmla="*/ 2924273 h 6129387"/>
                <a:gd name="connsiteX42" fmla="*/ 109554 w 5421466"/>
                <a:gd name="connsiteY42" fmla="*/ 3518162 h 6129387"/>
                <a:gd name="connsiteX43" fmla="*/ 420638 w 5421466"/>
                <a:gd name="connsiteY43" fmla="*/ 4922756 h 6129387"/>
                <a:gd name="connsiteX44" fmla="*/ 910832 w 5421466"/>
                <a:gd name="connsiteY44" fmla="*/ 5544925 h 6129387"/>
                <a:gd name="connsiteX45" fmla="*/ 1523574 w 5421466"/>
                <a:gd name="connsiteY45" fmla="*/ 5761741 h 6129387"/>
                <a:gd name="connsiteX46" fmla="*/ 2287145 w 5421466"/>
                <a:gd name="connsiteY46" fmla="*/ 5724034 h 6129387"/>
                <a:gd name="connsiteX47" fmla="*/ 3609909 w 5421466"/>
                <a:gd name="connsiteY47" fmla="*/ 5516644 h 6129387"/>
                <a:gd name="connsiteX48" fmla="*/ 3701166 w 5421466"/>
                <a:gd name="connsiteY48" fmla="*/ 5563778 h 6129387"/>
                <a:gd name="connsiteX49" fmla="*/ 3503203 w 5421466"/>
                <a:gd name="connsiteY49" fmla="*/ 6129387 h 6129387"/>
                <a:gd name="connsiteX0" fmla="*/ 4455310 w 5421466"/>
                <a:gd name="connsiteY0" fmla="*/ 6044545 h 6129387"/>
                <a:gd name="connsiteX1" fmla="*/ 4172506 w 5421466"/>
                <a:gd name="connsiteY1" fmla="*/ 5431803 h 6129387"/>
                <a:gd name="connsiteX2" fmla="*/ 4246564 w 5421466"/>
                <a:gd name="connsiteY2" fmla="*/ 5287267 h 6129387"/>
                <a:gd name="connsiteX3" fmla="*/ 4596712 w 5421466"/>
                <a:gd name="connsiteY3" fmla="*/ 4932183 h 6129387"/>
                <a:gd name="connsiteX4" fmla="*/ 5058626 w 5421466"/>
                <a:gd name="connsiteY4" fmla="*/ 3800966 h 6129387"/>
                <a:gd name="connsiteX5" fmla="*/ 5416844 w 5421466"/>
                <a:gd name="connsiteY5" fmla="*/ 2735737 h 6129387"/>
                <a:gd name="connsiteX6" fmla="*/ 5209455 w 5421466"/>
                <a:gd name="connsiteY6" fmla="*/ 2801725 h 6129387"/>
                <a:gd name="connsiteX7" fmla="*/ 4493017 w 5421466"/>
                <a:gd name="connsiteY7" fmla="*/ 3169370 h 6129387"/>
                <a:gd name="connsiteX8" fmla="*/ 3722857 w 5421466"/>
                <a:gd name="connsiteY8" fmla="*/ 4079130 h 6129387"/>
                <a:gd name="connsiteX9" fmla="*/ 3757727 w 5421466"/>
                <a:gd name="connsiteY9" fmla="*/ 3546442 h 6129387"/>
                <a:gd name="connsiteX10" fmla="*/ 4087665 w 5421466"/>
                <a:gd name="connsiteY10" fmla="*/ 2009873 h 6129387"/>
                <a:gd name="connsiteX11" fmla="*/ 4285628 w 5421466"/>
                <a:gd name="connsiteY11" fmla="*/ 1302863 h 6129387"/>
                <a:gd name="connsiteX12" fmla="*/ 4313908 w 5421466"/>
                <a:gd name="connsiteY12" fmla="*/ 963498 h 6129387"/>
                <a:gd name="connsiteX13" fmla="*/ 4049958 w 5421466"/>
                <a:gd name="connsiteY13" fmla="*/ 1199168 h 6129387"/>
                <a:gd name="connsiteX14" fmla="*/ 3569191 w 5421466"/>
                <a:gd name="connsiteY14" fmla="*/ 1840191 h 6129387"/>
                <a:gd name="connsiteX15" fmla="*/ 3408935 w 5421466"/>
                <a:gd name="connsiteY15" fmla="*/ 2349238 h 6129387"/>
                <a:gd name="connsiteX16" fmla="*/ 3324094 w 5421466"/>
                <a:gd name="connsiteY16" fmla="*/ 3518162 h 6129387"/>
                <a:gd name="connsiteX17" fmla="*/ 3267533 w 5421466"/>
                <a:gd name="connsiteY17" fmla="*/ 4093197 h 6129387"/>
                <a:gd name="connsiteX18" fmla="*/ 3224446 w 5421466"/>
                <a:gd name="connsiteY18" fmla="*/ 3852295 h 6129387"/>
                <a:gd name="connsiteX19" fmla="*/ 3069570 w 5421466"/>
                <a:gd name="connsiteY19" fmla="*/ 3188224 h 6129387"/>
                <a:gd name="connsiteX20" fmla="*/ 2428547 w 5421466"/>
                <a:gd name="connsiteY20" fmla="*/ 1604521 h 6129387"/>
                <a:gd name="connsiteX21" fmla="*/ 2042048 w 5421466"/>
                <a:gd name="connsiteY21" fmla="*/ 680694 h 6129387"/>
                <a:gd name="connsiteX22" fmla="*/ 1976061 w 5421466"/>
                <a:gd name="connsiteY22" fmla="*/ 237634 h 6129387"/>
                <a:gd name="connsiteX23" fmla="*/ 1853512 w 5421466"/>
                <a:gd name="connsiteY23" fmla="*/ 1964 h 6129387"/>
                <a:gd name="connsiteX24" fmla="*/ 1674403 w 5421466"/>
                <a:gd name="connsiteY24" fmla="*/ 360183 h 6129387"/>
                <a:gd name="connsiteX25" fmla="*/ 1504721 w 5421466"/>
                <a:gd name="connsiteY25" fmla="*/ 1415985 h 6129387"/>
                <a:gd name="connsiteX26" fmla="*/ 1919500 w 5421466"/>
                <a:gd name="connsiteY26" fmla="*/ 2745164 h 6129387"/>
                <a:gd name="connsiteX27" fmla="*/ 2525505 w 5421466"/>
                <a:gd name="connsiteY27" fmla="*/ 3885807 h 6129387"/>
                <a:gd name="connsiteX28" fmla="*/ 2343706 w 5421466"/>
                <a:gd name="connsiteY28" fmla="*/ 3734978 h 6129387"/>
                <a:gd name="connsiteX29" fmla="*/ 1259624 w 5421466"/>
                <a:gd name="connsiteY29" fmla="*/ 2566055 h 6129387"/>
                <a:gd name="connsiteX30" fmla="*/ 760003 w 5421466"/>
                <a:gd name="connsiteY30" fmla="*/ 2019300 h 6129387"/>
                <a:gd name="connsiteX31" fmla="*/ 213248 w 5421466"/>
                <a:gd name="connsiteY31" fmla="*/ 1510253 h 6129387"/>
                <a:gd name="connsiteX32" fmla="*/ 213248 w 5421466"/>
                <a:gd name="connsiteY32" fmla="*/ 1642228 h 6129387"/>
                <a:gd name="connsiteX33" fmla="*/ 694015 w 5421466"/>
                <a:gd name="connsiteY33" fmla="*/ 2980834 h 6129387"/>
                <a:gd name="connsiteX34" fmla="*/ 1287904 w 5421466"/>
                <a:gd name="connsiteY34" fmla="*/ 4102624 h 6129387"/>
                <a:gd name="connsiteX35" fmla="*/ 2042048 w 5421466"/>
                <a:gd name="connsiteY35" fmla="*/ 4715366 h 6129387"/>
                <a:gd name="connsiteX36" fmla="*/ 2771689 w 5421466"/>
                <a:gd name="connsiteY36" fmla="*/ 5012089 h 6129387"/>
                <a:gd name="connsiteX37" fmla="*/ 2315426 w 5421466"/>
                <a:gd name="connsiteY37" fmla="*/ 5092438 h 6129387"/>
                <a:gd name="connsiteX38" fmla="*/ 1495294 w 5421466"/>
                <a:gd name="connsiteY38" fmla="*/ 4922756 h 6129387"/>
                <a:gd name="connsiteX39" fmla="*/ 760003 w 5421466"/>
                <a:gd name="connsiteY39" fmla="*/ 4187465 h 6129387"/>
                <a:gd name="connsiteX40" fmla="*/ 260382 w 5421466"/>
                <a:gd name="connsiteY40" fmla="*/ 3291919 h 6129387"/>
                <a:gd name="connsiteX41" fmla="*/ 5859 w 5421466"/>
                <a:gd name="connsiteY41" fmla="*/ 2924273 h 6129387"/>
                <a:gd name="connsiteX42" fmla="*/ 109554 w 5421466"/>
                <a:gd name="connsiteY42" fmla="*/ 3518162 h 6129387"/>
                <a:gd name="connsiteX43" fmla="*/ 420638 w 5421466"/>
                <a:gd name="connsiteY43" fmla="*/ 4922756 h 6129387"/>
                <a:gd name="connsiteX44" fmla="*/ 910832 w 5421466"/>
                <a:gd name="connsiteY44" fmla="*/ 5544925 h 6129387"/>
                <a:gd name="connsiteX45" fmla="*/ 1523574 w 5421466"/>
                <a:gd name="connsiteY45" fmla="*/ 5761741 h 6129387"/>
                <a:gd name="connsiteX46" fmla="*/ 2287145 w 5421466"/>
                <a:gd name="connsiteY46" fmla="*/ 5724034 h 6129387"/>
                <a:gd name="connsiteX47" fmla="*/ 3609909 w 5421466"/>
                <a:gd name="connsiteY47" fmla="*/ 5516644 h 6129387"/>
                <a:gd name="connsiteX48" fmla="*/ 3701166 w 5421466"/>
                <a:gd name="connsiteY48" fmla="*/ 5563778 h 6129387"/>
                <a:gd name="connsiteX49" fmla="*/ 3503203 w 5421466"/>
                <a:gd name="connsiteY49" fmla="*/ 6129387 h 6129387"/>
                <a:gd name="connsiteX0" fmla="*/ 4455310 w 5421466"/>
                <a:gd name="connsiteY0" fmla="*/ 6044545 h 6129387"/>
                <a:gd name="connsiteX1" fmla="*/ 4204745 w 5421466"/>
                <a:gd name="connsiteY1" fmla="*/ 5516795 h 6129387"/>
                <a:gd name="connsiteX2" fmla="*/ 4246564 w 5421466"/>
                <a:gd name="connsiteY2" fmla="*/ 5287267 h 6129387"/>
                <a:gd name="connsiteX3" fmla="*/ 4596712 w 5421466"/>
                <a:gd name="connsiteY3" fmla="*/ 4932183 h 6129387"/>
                <a:gd name="connsiteX4" fmla="*/ 5058626 w 5421466"/>
                <a:gd name="connsiteY4" fmla="*/ 3800966 h 6129387"/>
                <a:gd name="connsiteX5" fmla="*/ 5416844 w 5421466"/>
                <a:gd name="connsiteY5" fmla="*/ 2735737 h 6129387"/>
                <a:gd name="connsiteX6" fmla="*/ 5209455 w 5421466"/>
                <a:gd name="connsiteY6" fmla="*/ 2801725 h 6129387"/>
                <a:gd name="connsiteX7" fmla="*/ 4493017 w 5421466"/>
                <a:gd name="connsiteY7" fmla="*/ 3169370 h 6129387"/>
                <a:gd name="connsiteX8" fmla="*/ 3722857 w 5421466"/>
                <a:gd name="connsiteY8" fmla="*/ 4079130 h 6129387"/>
                <a:gd name="connsiteX9" fmla="*/ 3757727 w 5421466"/>
                <a:gd name="connsiteY9" fmla="*/ 3546442 h 6129387"/>
                <a:gd name="connsiteX10" fmla="*/ 4087665 w 5421466"/>
                <a:gd name="connsiteY10" fmla="*/ 2009873 h 6129387"/>
                <a:gd name="connsiteX11" fmla="*/ 4285628 w 5421466"/>
                <a:gd name="connsiteY11" fmla="*/ 1302863 h 6129387"/>
                <a:gd name="connsiteX12" fmla="*/ 4313908 w 5421466"/>
                <a:gd name="connsiteY12" fmla="*/ 963498 h 6129387"/>
                <a:gd name="connsiteX13" fmla="*/ 4049958 w 5421466"/>
                <a:gd name="connsiteY13" fmla="*/ 1199168 h 6129387"/>
                <a:gd name="connsiteX14" fmla="*/ 3569191 w 5421466"/>
                <a:gd name="connsiteY14" fmla="*/ 1840191 h 6129387"/>
                <a:gd name="connsiteX15" fmla="*/ 3408935 w 5421466"/>
                <a:gd name="connsiteY15" fmla="*/ 2349238 h 6129387"/>
                <a:gd name="connsiteX16" fmla="*/ 3324094 w 5421466"/>
                <a:gd name="connsiteY16" fmla="*/ 3518162 h 6129387"/>
                <a:gd name="connsiteX17" fmla="*/ 3267533 w 5421466"/>
                <a:gd name="connsiteY17" fmla="*/ 4093197 h 6129387"/>
                <a:gd name="connsiteX18" fmla="*/ 3224446 w 5421466"/>
                <a:gd name="connsiteY18" fmla="*/ 3852295 h 6129387"/>
                <a:gd name="connsiteX19" fmla="*/ 3069570 w 5421466"/>
                <a:gd name="connsiteY19" fmla="*/ 3188224 h 6129387"/>
                <a:gd name="connsiteX20" fmla="*/ 2428547 w 5421466"/>
                <a:gd name="connsiteY20" fmla="*/ 1604521 h 6129387"/>
                <a:gd name="connsiteX21" fmla="*/ 2042048 w 5421466"/>
                <a:gd name="connsiteY21" fmla="*/ 680694 h 6129387"/>
                <a:gd name="connsiteX22" fmla="*/ 1976061 w 5421466"/>
                <a:gd name="connsiteY22" fmla="*/ 237634 h 6129387"/>
                <a:gd name="connsiteX23" fmla="*/ 1853512 w 5421466"/>
                <a:gd name="connsiteY23" fmla="*/ 1964 h 6129387"/>
                <a:gd name="connsiteX24" fmla="*/ 1674403 w 5421466"/>
                <a:gd name="connsiteY24" fmla="*/ 360183 h 6129387"/>
                <a:gd name="connsiteX25" fmla="*/ 1504721 w 5421466"/>
                <a:gd name="connsiteY25" fmla="*/ 1415985 h 6129387"/>
                <a:gd name="connsiteX26" fmla="*/ 1919500 w 5421466"/>
                <a:gd name="connsiteY26" fmla="*/ 2745164 h 6129387"/>
                <a:gd name="connsiteX27" fmla="*/ 2525505 w 5421466"/>
                <a:gd name="connsiteY27" fmla="*/ 3885807 h 6129387"/>
                <a:gd name="connsiteX28" fmla="*/ 2343706 w 5421466"/>
                <a:gd name="connsiteY28" fmla="*/ 3734978 h 6129387"/>
                <a:gd name="connsiteX29" fmla="*/ 1259624 w 5421466"/>
                <a:gd name="connsiteY29" fmla="*/ 2566055 h 6129387"/>
                <a:gd name="connsiteX30" fmla="*/ 760003 w 5421466"/>
                <a:gd name="connsiteY30" fmla="*/ 2019300 h 6129387"/>
                <a:gd name="connsiteX31" fmla="*/ 213248 w 5421466"/>
                <a:gd name="connsiteY31" fmla="*/ 1510253 h 6129387"/>
                <a:gd name="connsiteX32" fmla="*/ 213248 w 5421466"/>
                <a:gd name="connsiteY32" fmla="*/ 1642228 h 6129387"/>
                <a:gd name="connsiteX33" fmla="*/ 694015 w 5421466"/>
                <a:gd name="connsiteY33" fmla="*/ 2980834 h 6129387"/>
                <a:gd name="connsiteX34" fmla="*/ 1287904 w 5421466"/>
                <a:gd name="connsiteY34" fmla="*/ 4102624 h 6129387"/>
                <a:gd name="connsiteX35" fmla="*/ 2042048 w 5421466"/>
                <a:gd name="connsiteY35" fmla="*/ 4715366 h 6129387"/>
                <a:gd name="connsiteX36" fmla="*/ 2771689 w 5421466"/>
                <a:gd name="connsiteY36" fmla="*/ 5012089 h 6129387"/>
                <a:gd name="connsiteX37" fmla="*/ 2315426 w 5421466"/>
                <a:gd name="connsiteY37" fmla="*/ 5092438 h 6129387"/>
                <a:gd name="connsiteX38" fmla="*/ 1495294 w 5421466"/>
                <a:gd name="connsiteY38" fmla="*/ 4922756 h 6129387"/>
                <a:gd name="connsiteX39" fmla="*/ 760003 w 5421466"/>
                <a:gd name="connsiteY39" fmla="*/ 4187465 h 6129387"/>
                <a:gd name="connsiteX40" fmla="*/ 260382 w 5421466"/>
                <a:gd name="connsiteY40" fmla="*/ 3291919 h 6129387"/>
                <a:gd name="connsiteX41" fmla="*/ 5859 w 5421466"/>
                <a:gd name="connsiteY41" fmla="*/ 2924273 h 6129387"/>
                <a:gd name="connsiteX42" fmla="*/ 109554 w 5421466"/>
                <a:gd name="connsiteY42" fmla="*/ 3518162 h 6129387"/>
                <a:gd name="connsiteX43" fmla="*/ 420638 w 5421466"/>
                <a:gd name="connsiteY43" fmla="*/ 4922756 h 6129387"/>
                <a:gd name="connsiteX44" fmla="*/ 910832 w 5421466"/>
                <a:gd name="connsiteY44" fmla="*/ 5544925 h 6129387"/>
                <a:gd name="connsiteX45" fmla="*/ 1523574 w 5421466"/>
                <a:gd name="connsiteY45" fmla="*/ 5761741 h 6129387"/>
                <a:gd name="connsiteX46" fmla="*/ 2287145 w 5421466"/>
                <a:gd name="connsiteY46" fmla="*/ 5724034 h 6129387"/>
                <a:gd name="connsiteX47" fmla="*/ 3609909 w 5421466"/>
                <a:gd name="connsiteY47" fmla="*/ 5516644 h 6129387"/>
                <a:gd name="connsiteX48" fmla="*/ 3701166 w 5421466"/>
                <a:gd name="connsiteY48" fmla="*/ 5563778 h 6129387"/>
                <a:gd name="connsiteX49" fmla="*/ 3503203 w 5421466"/>
                <a:gd name="connsiteY49" fmla="*/ 6129387 h 6129387"/>
                <a:gd name="connsiteX0" fmla="*/ 4455310 w 5421466"/>
                <a:gd name="connsiteY0" fmla="*/ 6044545 h 6129387"/>
                <a:gd name="connsiteX1" fmla="*/ 4204745 w 5421466"/>
                <a:gd name="connsiteY1" fmla="*/ 5516795 h 6129387"/>
                <a:gd name="connsiteX2" fmla="*/ 4281733 w 5421466"/>
                <a:gd name="connsiteY2" fmla="*/ 5237444 h 6129387"/>
                <a:gd name="connsiteX3" fmla="*/ 4596712 w 5421466"/>
                <a:gd name="connsiteY3" fmla="*/ 4932183 h 6129387"/>
                <a:gd name="connsiteX4" fmla="*/ 5058626 w 5421466"/>
                <a:gd name="connsiteY4" fmla="*/ 3800966 h 6129387"/>
                <a:gd name="connsiteX5" fmla="*/ 5416844 w 5421466"/>
                <a:gd name="connsiteY5" fmla="*/ 2735737 h 6129387"/>
                <a:gd name="connsiteX6" fmla="*/ 5209455 w 5421466"/>
                <a:gd name="connsiteY6" fmla="*/ 2801725 h 6129387"/>
                <a:gd name="connsiteX7" fmla="*/ 4493017 w 5421466"/>
                <a:gd name="connsiteY7" fmla="*/ 3169370 h 6129387"/>
                <a:gd name="connsiteX8" fmla="*/ 3722857 w 5421466"/>
                <a:gd name="connsiteY8" fmla="*/ 4079130 h 6129387"/>
                <a:gd name="connsiteX9" fmla="*/ 3757727 w 5421466"/>
                <a:gd name="connsiteY9" fmla="*/ 3546442 h 6129387"/>
                <a:gd name="connsiteX10" fmla="*/ 4087665 w 5421466"/>
                <a:gd name="connsiteY10" fmla="*/ 2009873 h 6129387"/>
                <a:gd name="connsiteX11" fmla="*/ 4285628 w 5421466"/>
                <a:gd name="connsiteY11" fmla="*/ 1302863 h 6129387"/>
                <a:gd name="connsiteX12" fmla="*/ 4313908 w 5421466"/>
                <a:gd name="connsiteY12" fmla="*/ 963498 h 6129387"/>
                <a:gd name="connsiteX13" fmla="*/ 4049958 w 5421466"/>
                <a:gd name="connsiteY13" fmla="*/ 1199168 h 6129387"/>
                <a:gd name="connsiteX14" fmla="*/ 3569191 w 5421466"/>
                <a:gd name="connsiteY14" fmla="*/ 1840191 h 6129387"/>
                <a:gd name="connsiteX15" fmla="*/ 3408935 w 5421466"/>
                <a:gd name="connsiteY15" fmla="*/ 2349238 h 6129387"/>
                <a:gd name="connsiteX16" fmla="*/ 3324094 w 5421466"/>
                <a:gd name="connsiteY16" fmla="*/ 3518162 h 6129387"/>
                <a:gd name="connsiteX17" fmla="*/ 3267533 w 5421466"/>
                <a:gd name="connsiteY17" fmla="*/ 4093197 h 6129387"/>
                <a:gd name="connsiteX18" fmla="*/ 3224446 w 5421466"/>
                <a:gd name="connsiteY18" fmla="*/ 3852295 h 6129387"/>
                <a:gd name="connsiteX19" fmla="*/ 3069570 w 5421466"/>
                <a:gd name="connsiteY19" fmla="*/ 3188224 h 6129387"/>
                <a:gd name="connsiteX20" fmla="*/ 2428547 w 5421466"/>
                <a:gd name="connsiteY20" fmla="*/ 1604521 h 6129387"/>
                <a:gd name="connsiteX21" fmla="*/ 2042048 w 5421466"/>
                <a:gd name="connsiteY21" fmla="*/ 680694 h 6129387"/>
                <a:gd name="connsiteX22" fmla="*/ 1976061 w 5421466"/>
                <a:gd name="connsiteY22" fmla="*/ 237634 h 6129387"/>
                <a:gd name="connsiteX23" fmla="*/ 1853512 w 5421466"/>
                <a:gd name="connsiteY23" fmla="*/ 1964 h 6129387"/>
                <a:gd name="connsiteX24" fmla="*/ 1674403 w 5421466"/>
                <a:gd name="connsiteY24" fmla="*/ 360183 h 6129387"/>
                <a:gd name="connsiteX25" fmla="*/ 1504721 w 5421466"/>
                <a:gd name="connsiteY25" fmla="*/ 1415985 h 6129387"/>
                <a:gd name="connsiteX26" fmla="*/ 1919500 w 5421466"/>
                <a:gd name="connsiteY26" fmla="*/ 2745164 h 6129387"/>
                <a:gd name="connsiteX27" fmla="*/ 2525505 w 5421466"/>
                <a:gd name="connsiteY27" fmla="*/ 3885807 h 6129387"/>
                <a:gd name="connsiteX28" fmla="*/ 2343706 w 5421466"/>
                <a:gd name="connsiteY28" fmla="*/ 3734978 h 6129387"/>
                <a:gd name="connsiteX29" fmla="*/ 1259624 w 5421466"/>
                <a:gd name="connsiteY29" fmla="*/ 2566055 h 6129387"/>
                <a:gd name="connsiteX30" fmla="*/ 760003 w 5421466"/>
                <a:gd name="connsiteY30" fmla="*/ 2019300 h 6129387"/>
                <a:gd name="connsiteX31" fmla="*/ 213248 w 5421466"/>
                <a:gd name="connsiteY31" fmla="*/ 1510253 h 6129387"/>
                <a:gd name="connsiteX32" fmla="*/ 213248 w 5421466"/>
                <a:gd name="connsiteY32" fmla="*/ 1642228 h 6129387"/>
                <a:gd name="connsiteX33" fmla="*/ 694015 w 5421466"/>
                <a:gd name="connsiteY33" fmla="*/ 2980834 h 6129387"/>
                <a:gd name="connsiteX34" fmla="*/ 1287904 w 5421466"/>
                <a:gd name="connsiteY34" fmla="*/ 4102624 h 6129387"/>
                <a:gd name="connsiteX35" fmla="*/ 2042048 w 5421466"/>
                <a:gd name="connsiteY35" fmla="*/ 4715366 h 6129387"/>
                <a:gd name="connsiteX36" fmla="*/ 2771689 w 5421466"/>
                <a:gd name="connsiteY36" fmla="*/ 5012089 h 6129387"/>
                <a:gd name="connsiteX37" fmla="*/ 2315426 w 5421466"/>
                <a:gd name="connsiteY37" fmla="*/ 5092438 h 6129387"/>
                <a:gd name="connsiteX38" fmla="*/ 1495294 w 5421466"/>
                <a:gd name="connsiteY38" fmla="*/ 4922756 h 6129387"/>
                <a:gd name="connsiteX39" fmla="*/ 760003 w 5421466"/>
                <a:gd name="connsiteY39" fmla="*/ 4187465 h 6129387"/>
                <a:gd name="connsiteX40" fmla="*/ 260382 w 5421466"/>
                <a:gd name="connsiteY40" fmla="*/ 3291919 h 6129387"/>
                <a:gd name="connsiteX41" fmla="*/ 5859 w 5421466"/>
                <a:gd name="connsiteY41" fmla="*/ 2924273 h 6129387"/>
                <a:gd name="connsiteX42" fmla="*/ 109554 w 5421466"/>
                <a:gd name="connsiteY42" fmla="*/ 3518162 h 6129387"/>
                <a:gd name="connsiteX43" fmla="*/ 420638 w 5421466"/>
                <a:gd name="connsiteY43" fmla="*/ 4922756 h 6129387"/>
                <a:gd name="connsiteX44" fmla="*/ 910832 w 5421466"/>
                <a:gd name="connsiteY44" fmla="*/ 5544925 h 6129387"/>
                <a:gd name="connsiteX45" fmla="*/ 1523574 w 5421466"/>
                <a:gd name="connsiteY45" fmla="*/ 5761741 h 6129387"/>
                <a:gd name="connsiteX46" fmla="*/ 2287145 w 5421466"/>
                <a:gd name="connsiteY46" fmla="*/ 5724034 h 6129387"/>
                <a:gd name="connsiteX47" fmla="*/ 3609909 w 5421466"/>
                <a:gd name="connsiteY47" fmla="*/ 5516644 h 6129387"/>
                <a:gd name="connsiteX48" fmla="*/ 3701166 w 5421466"/>
                <a:gd name="connsiteY48" fmla="*/ 5563778 h 6129387"/>
                <a:gd name="connsiteX49" fmla="*/ 3503203 w 5421466"/>
                <a:gd name="connsiteY49" fmla="*/ 6129387 h 6129387"/>
                <a:gd name="connsiteX0" fmla="*/ 4455310 w 5421466"/>
                <a:gd name="connsiteY0" fmla="*/ 6044545 h 6129387"/>
                <a:gd name="connsiteX1" fmla="*/ 4204745 w 5421466"/>
                <a:gd name="connsiteY1" fmla="*/ 5516795 h 6129387"/>
                <a:gd name="connsiteX2" fmla="*/ 4281733 w 5421466"/>
                <a:gd name="connsiteY2" fmla="*/ 5237444 h 6129387"/>
                <a:gd name="connsiteX3" fmla="*/ 4631881 w 5421466"/>
                <a:gd name="connsiteY3" fmla="*/ 4847191 h 6129387"/>
                <a:gd name="connsiteX4" fmla="*/ 5058626 w 5421466"/>
                <a:gd name="connsiteY4" fmla="*/ 3800966 h 6129387"/>
                <a:gd name="connsiteX5" fmla="*/ 5416844 w 5421466"/>
                <a:gd name="connsiteY5" fmla="*/ 2735737 h 6129387"/>
                <a:gd name="connsiteX6" fmla="*/ 5209455 w 5421466"/>
                <a:gd name="connsiteY6" fmla="*/ 2801725 h 6129387"/>
                <a:gd name="connsiteX7" fmla="*/ 4493017 w 5421466"/>
                <a:gd name="connsiteY7" fmla="*/ 3169370 h 6129387"/>
                <a:gd name="connsiteX8" fmla="*/ 3722857 w 5421466"/>
                <a:gd name="connsiteY8" fmla="*/ 4079130 h 6129387"/>
                <a:gd name="connsiteX9" fmla="*/ 3757727 w 5421466"/>
                <a:gd name="connsiteY9" fmla="*/ 3546442 h 6129387"/>
                <a:gd name="connsiteX10" fmla="*/ 4087665 w 5421466"/>
                <a:gd name="connsiteY10" fmla="*/ 2009873 h 6129387"/>
                <a:gd name="connsiteX11" fmla="*/ 4285628 w 5421466"/>
                <a:gd name="connsiteY11" fmla="*/ 1302863 h 6129387"/>
                <a:gd name="connsiteX12" fmla="*/ 4313908 w 5421466"/>
                <a:gd name="connsiteY12" fmla="*/ 963498 h 6129387"/>
                <a:gd name="connsiteX13" fmla="*/ 4049958 w 5421466"/>
                <a:gd name="connsiteY13" fmla="*/ 1199168 h 6129387"/>
                <a:gd name="connsiteX14" fmla="*/ 3569191 w 5421466"/>
                <a:gd name="connsiteY14" fmla="*/ 1840191 h 6129387"/>
                <a:gd name="connsiteX15" fmla="*/ 3408935 w 5421466"/>
                <a:gd name="connsiteY15" fmla="*/ 2349238 h 6129387"/>
                <a:gd name="connsiteX16" fmla="*/ 3324094 w 5421466"/>
                <a:gd name="connsiteY16" fmla="*/ 3518162 h 6129387"/>
                <a:gd name="connsiteX17" fmla="*/ 3267533 w 5421466"/>
                <a:gd name="connsiteY17" fmla="*/ 4093197 h 6129387"/>
                <a:gd name="connsiteX18" fmla="*/ 3224446 w 5421466"/>
                <a:gd name="connsiteY18" fmla="*/ 3852295 h 6129387"/>
                <a:gd name="connsiteX19" fmla="*/ 3069570 w 5421466"/>
                <a:gd name="connsiteY19" fmla="*/ 3188224 h 6129387"/>
                <a:gd name="connsiteX20" fmla="*/ 2428547 w 5421466"/>
                <a:gd name="connsiteY20" fmla="*/ 1604521 h 6129387"/>
                <a:gd name="connsiteX21" fmla="*/ 2042048 w 5421466"/>
                <a:gd name="connsiteY21" fmla="*/ 680694 h 6129387"/>
                <a:gd name="connsiteX22" fmla="*/ 1976061 w 5421466"/>
                <a:gd name="connsiteY22" fmla="*/ 237634 h 6129387"/>
                <a:gd name="connsiteX23" fmla="*/ 1853512 w 5421466"/>
                <a:gd name="connsiteY23" fmla="*/ 1964 h 6129387"/>
                <a:gd name="connsiteX24" fmla="*/ 1674403 w 5421466"/>
                <a:gd name="connsiteY24" fmla="*/ 360183 h 6129387"/>
                <a:gd name="connsiteX25" fmla="*/ 1504721 w 5421466"/>
                <a:gd name="connsiteY25" fmla="*/ 1415985 h 6129387"/>
                <a:gd name="connsiteX26" fmla="*/ 1919500 w 5421466"/>
                <a:gd name="connsiteY26" fmla="*/ 2745164 h 6129387"/>
                <a:gd name="connsiteX27" fmla="*/ 2525505 w 5421466"/>
                <a:gd name="connsiteY27" fmla="*/ 3885807 h 6129387"/>
                <a:gd name="connsiteX28" fmla="*/ 2343706 w 5421466"/>
                <a:gd name="connsiteY28" fmla="*/ 3734978 h 6129387"/>
                <a:gd name="connsiteX29" fmla="*/ 1259624 w 5421466"/>
                <a:gd name="connsiteY29" fmla="*/ 2566055 h 6129387"/>
                <a:gd name="connsiteX30" fmla="*/ 760003 w 5421466"/>
                <a:gd name="connsiteY30" fmla="*/ 2019300 h 6129387"/>
                <a:gd name="connsiteX31" fmla="*/ 213248 w 5421466"/>
                <a:gd name="connsiteY31" fmla="*/ 1510253 h 6129387"/>
                <a:gd name="connsiteX32" fmla="*/ 213248 w 5421466"/>
                <a:gd name="connsiteY32" fmla="*/ 1642228 h 6129387"/>
                <a:gd name="connsiteX33" fmla="*/ 694015 w 5421466"/>
                <a:gd name="connsiteY33" fmla="*/ 2980834 h 6129387"/>
                <a:gd name="connsiteX34" fmla="*/ 1287904 w 5421466"/>
                <a:gd name="connsiteY34" fmla="*/ 4102624 h 6129387"/>
                <a:gd name="connsiteX35" fmla="*/ 2042048 w 5421466"/>
                <a:gd name="connsiteY35" fmla="*/ 4715366 h 6129387"/>
                <a:gd name="connsiteX36" fmla="*/ 2771689 w 5421466"/>
                <a:gd name="connsiteY36" fmla="*/ 5012089 h 6129387"/>
                <a:gd name="connsiteX37" fmla="*/ 2315426 w 5421466"/>
                <a:gd name="connsiteY37" fmla="*/ 5092438 h 6129387"/>
                <a:gd name="connsiteX38" fmla="*/ 1495294 w 5421466"/>
                <a:gd name="connsiteY38" fmla="*/ 4922756 h 6129387"/>
                <a:gd name="connsiteX39" fmla="*/ 760003 w 5421466"/>
                <a:gd name="connsiteY39" fmla="*/ 4187465 h 6129387"/>
                <a:gd name="connsiteX40" fmla="*/ 260382 w 5421466"/>
                <a:gd name="connsiteY40" fmla="*/ 3291919 h 6129387"/>
                <a:gd name="connsiteX41" fmla="*/ 5859 w 5421466"/>
                <a:gd name="connsiteY41" fmla="*/ 2924273 h 6129387"/>
                <a:gd name="connsiteX42" fmla="*/ 109554 w 5421466"/>
                <a:gd name="connsiteY42" fmla="*/ 3518162 h 6129387"/>
                <a:gd name="connsiteX43" fmla="*/ 420638 w 5421466"/>
                <a:gd name="connsiteY43" fmla="*/ 4922756 h 6129387"/>
                <a:gd name="connsiteX44" fmla="*/ 910832 w 5421466"/>
                <a:gd name="connsiteY44" fmla="*/ 5544925 h 6129387"/>
                <a:gd name="connsiteX45" fmla="*/ 1523574 w 5421466"/>
                <a:gd name="connsiteY45" fmla="*/ 5761741 h 6129387"/>
                <a:gd name="connsiteX46" fmla="*/ 2287145 w 5421466"/>
                <a:gd name="connsiteY46" fmla="*/ 5724034 h 6129387"/>
                <a:gd name="connsiteX47" fmla="*/ 3609909 w 5421466"/>
                <a:gd name="connsiteY47" fmla="*/ 5516644 h 6129387"/>
                <a:gd name="connsiteX48" fmla="*/ 3701166 w 5421466"/>
                <a:gd name="connsiteY48" fmla="*/ 5563778 h 6129387"/>
                <a:gd name="connsiteX49" fmla="*/ 3503203 w 5421466"/>
                <a:gd name="connsiteY49" fmla="*/ 6129387 h 6129387"/>
                <a:gd name="connsiteX0" fmla="*/ 4455310 w 5421466"/>
                <a:gd name="connsiteY0" fmla="*/ 6044545 h 6129387"/>
                <a:gd name="connsiteX1" fmla="*/ 4204745 w 5421466"/>
                <a:gd name="connsiteY1" fmla="*/ 5516795 h 6129387"/>
                <a:gd name="connsiteX2" fmla="*/ 4281733 w 5421466"/>
                <a:gd name="connsiteY2" fmla="*/ 5237444 h 6129387"/>
                <a:gd name="connsiteX3" fmla="*/ 4631881 w 5421466"/>
                <a:gd name="connsiteY3" fmla="*/ 4847191 h 6129387"/>
                <a:gd name="connsiteX4" fmla="*/ 5058626 w 5421466"/>
                <a:gd name="connsiteY4" fmla="*/ 3800966 h 6129387"/>
                <a:gd name="connsiteX5" fmla="*/ 5416844 w 5421466"/>
                <a:gd name="connsiteY5" fmla="*/ 2735737 h 6129387"/>
                <a:gd name="connsiteX6" fmla="*/ 5209455 w 5421466"/>
                <a:gd name="connsiteY6" fmla="*/ 2801725 h 6129387"/>
                <a:gd name="connsiteX7" fmla="*/ 4493017 w 5421466"/>
                <a:gd name="connsiteY7" fmla="*/ 3169370 h 6129387"/>
                <a:gd name="connsiteX8" fmla="*/ 3722857 w 5421466"/>
                <a:gd name="connsiteY8" fmla="*/ 4079130 h 6129387"/>
                <a:gd name="connsiteX9" fmla="*/ 3757727 w 5421466"/>
                <a:gd name="connsiteY9" fmla="*/ 3546442 h 6129387"/>
                <a:gd name="connsiteX10" fmla="*/ 4087665 w 5421466"/>
                <a:gd name="connsiteY10" fmla="*/ 2009873 h 6129387"/>
                <a:gd name="connsiteX11" fmla="*/ 4285628 w 5421466"/>
                <a:gd name="connsiteY11" fmla="*/ 1302863 h 6129387"/>
                <a:gd name="connsiteX12" fmla="*/ 4313908 w 5421466"/>
                <a:gd name="connsiteY12" fmla="*/ 963498 h 6129387"/>
                <a:gd name="connsiteX13" fmla="*/ 4049958 w 5421466"/>
                <a:gd name="connsiteY13" fmla="*/ 1199168 h 6129387"/>
                <a:gd name="connsiteX14" fmla="*/ 3569191 w 5421466"/>
                <a:gd name="connsiteY14" fmla="*/ 1840191 h 6129387"/>
                <a:gd name="connsiteX15" fmla="*/ 3408935 w 5421466"/>
                <a:gd name="connsiteY15" fmla="*/ 2349238 h 6129387"/>
                <a:gd name="connsiteX16" fmla="*/ 3324094 w 5421466"/>
                <a:gd name="connsiteY16" fmla="*/ 3518162 h 6129387"/>
                <a:gd name="connsiteX17" fmla="*/ 3267533 w 5421466"/>
                <a:gd name="connsiteY17" fmla="*/ 4093197 h 6129387"/>
                <a:gd name="connsiteX18" fmla="*/ 3224446 w 5421466"/>
                <a:gd name="connsiteY18" fmla="*/ 3852295 h 6129387"/>
                <a:gd name="connsiteX19" fmla="*/ 3069570 w 5421466"/>
                <a:gd name="connsiteY19" fmla="*/ 3188224 h 6129387"/>
                <a:gd name="connsiteX20" fmla="*/ 2428547 w 5421466"/>
                <a:gd name="connsiteY20" fmla="*/ 1604521 h 6129387"/>
                <a:gd name="connsiteX21" fmla="*/ 2042048 w 5421466"/>
                <a:gd name="connsiteY21" fmla="*/ 680694 h 6129387"/>
                <a:gd name="connsiteX22" fmla="*/ 1976061 w 5421466"/>
                <a:gd name="connsiteY22" fmla="*/ 237634 h 6129387"/>
                <a:gd name="connsiteX23" fmla="*/ 1853512 w 5421466"/>
                <a:gd name="connsiteY23" fmla="*/ 1964 h 6129387"/>
                <a:gd name="connsiteX24" fmla="*/ 1674403 w 5421466"/>
                <a:gd name="connsiteY24" fmla="*/ 360183 h 6129387"/>
                <a:gd name="connsiteX25" fmla="*/ 1504721 w 5421466"/>
                <a:gd name="connsiteY25" fmla="*/ 1415985 h 6129387"/>
                <a:gd name="connsiteX26" fmla="*/ 1919500 w 5421466"/>
                <a:gd name="connsiteY26" fmla="*/ 2745164 h 6129387"/>
                <a:gd name="connsiteX27" fmla="*/ 2525505 w 5421466"/>
                <a:gd name="connsiteY27" fmla="*/ 3885807 h 6129387"/>
                <a:gd name="connsiteX28" fmla="*/ 2343706 w 5421466"/>
                <a:gd name="connsiteY28" fmla="*/ 3734978 h 6129387"/>
                <a:gd name="connsiteX29" fmla="*/ 1259624 w 5421466"/>
                <a:gd name="connsiteY29" fmla="*/ 2566055 h 6129387"/>
                <a:gd name="connsiteX30" fmla="*/ 760003 w 5421466"/>
                <a:gd name="connsiteY30" fmla="*/ 2019300 h 6129387"/>
                <a:gd name="connsiteX31" fmla="*/ 213248 w 5421466"/>
                <a:gd name="connsiteY31" fmla="*/ 1510253 h 6129387"/>
                <a:gd name="connsiteX32" fmla="*/ 213248 w 5421466"/>
                <a:gd name="connsiteY32" fmla="*/ 1642228 h 6129387"/>
                <a:gd name="connsiteX33" fmla="*/ 694015 w 5421466"/>
                <a:gd name="connsiteY33" fmla="*/ 2980834 h 6129387"/>
                <a:gd name="connsiteX34" fmla="*/ 1287904 w 5421466"/>
                <a:gd name="connsiteY34" fmla="*/ 4102624 h 6129387"/>
                <a:gd name="connsiteX35" fmla="*/ 2042048 w 5421466"/>
                <a:gd name="connsiteY35" fmla="*/ 4715366 h 6129387"/>
                <a:gd name="connsiteX36" fmla="*/ 2771689 w 5421466"/>
                <a:gd name="connsiteY36" fmla="*/ 5012089 h 6129387"/>
                <a:gd name="connsiteX37" fmla="*/ 2315426 w 5421466"/>
                <a:gd name="connsiteY37" fmla="*/ 5092438 h 6129387"/>
                <a:gd name="connsiteX38" fmla="*/ 1495294 w 5421466"/>
                <a:gd name="connsiteY38" fmla="*/ 4922756 h 6129387"/>
                <a:gd name="connsiteX39" fmla="*/ 760003 w 5421466"/>
                <a:gd name="connsiteY39" fmla="*/ 4187465 h 6129387"/>
                <a:gd name="connsiteX40" fmla="*/ 260382 w 5421466"/>
                <a:gd name="connsiteY40" fmla="*/ 3291919 h 6129387"/>
                <a:gd name="connsiteX41" fmla="*/ 5859 w 5421466"/>
                <a:gd name="connsiteY41" fmla="*/ 2924273 h 6129387"/>
                <a:gd name="connsiteX42" fmla="*/ 109554 w 5421466"/>
                <a:gd name="connsiteY42" fmla="*/ 3518162 h 6129387"/>
                <a:gd name="connsiteX43" fmla="*/ 420638 w 5421466"/>
                <a:gd name="connsiteY43" fmla="*/ 4922756 h 6129387"/>
                <a:gd name="connsiteX44" fmla="*/ 910832 w 5421466"/>
                <a:gd name="connsiteY44" fmla="*/ 5544925 h 6129387"/>
                <a:gd name="connsiteX45" fmla="*/ 1523574 w 5421466"/>
                <a:gd name="connsiteY45" fmla="*/ 5761741 h 6129387"/>
                <a:gd name="connsiteX46" fmla="*/ 2287145 w 5421466"/>
                <a:gd name="connsiteY46" fmla="*/ 5724034 h 6129387"/>
                <a:gd name="connsiteX47" fmla="*/ 3609909 w 5421466"/>
                <a:gd name="connsiteY47" fmla="*/ 5516644 h 6129387"/>
                <a:gd name="connsiteX48" fmla="*/ 3701166 w 5421466"/>
                <a:gd name="connsiteY48" fmla="*/ 5563778 h 6129387"/>
                <a:gd name="connsiteX49" fmla="*/ 3503203 w 5421466"/>
                <a:gd name="connsiteY49" fmla="*/ 6129387 h 6129387"/>
                <a:gd name="connsiteX0" fmla="*/ 4455310 w 5421466"/>
                <a:gd name="connsiteY0" fmla="*/ 6044545 h 6129387"/>
                <a:gd name="connsiteX1" fmla="*/ 4204745 w 5421466"/>
                <a:gd name="connsiteY1" fmla="*/ 5516795 h 6129387"/>
                <a:gd name="connsiteX2" fmla="*/ 4281733 w 5421466"/>
                <a:gd name="connsiteY2" fmla="*/ 5237444 h 6129387"/>
                <a:gd name="connsiteX3" fmla="*/ 4631881 w 5421466"/>
                <a:gd name="connsiteY3" fmla="*/ 4847191 h 6129387"/>
                <a:gd name="connsiteX4" fmla="*/ 5058626 w 5421466"/>
                <a:gd name="connsiteY4" fmla="*/ 3800966 h 6129387"/>
                <a:gd name="connsiteX5" fmla="*/ 5416844 w 5421466"/>
                <a:gd name="connsiteY5" fmla="*/ 2735737 h 6129387"/>
                <a:gd name="connsiteX6" fmla="*/ 5209455 w 5421466"/>
                <a:gd name="connsiteY6" fmla="*/ 2801725 h 6129387"/>
                <a:gd name="connsiteX7" fmla="*/ 4493017 w 5421466"/>
                <a:gd name="connsiteY7" fmla="*/ 3169370 h 6129387"/>
                <a:gd name="connsiteX8" fmla="*/ 3722857 w 5421466"/>
                <a:gd name="connsiteY8" fmla="*/ 4079130 h 6129387"/>
                <a:gd name="connsiteX9" fmla="*/ 3757727 w 5421466"/>
                <a:gd name="connsiteY9" fmla="*/ 3546442 h 6129387"/>
                <a:gd name="connsiteX10" fmla="*/ 4087665 w 5421466"/>
                <a:gd name="connsiteY10" fmla="*/ 2009873 h 6129387"/>
                <a:gd name="connsiteX11" fmla="*/ 4285628 w 5421466"/>
                <a:gd name="connsiteY11" fmla="*/ 1302863 h 6129387"/>
                <a:gd name="connsiteX12" fmla="*/ 4313908 w 5421466"/>
                <a:gd name="connsiteY12" fmla="*/ 963498 h 6129387"/>
                <a:gd name="connsiteX13" fmla="*/ 4049958 w 5421466"/>
                <a:gd name="connsiteY13" fmla="*/ 1199168 h 6129387"/>
                <a:gd name="connsiteX14" fmla="*/ 3569191 w 5421466"/>
                <a:gd name="connsiteY14" fmla="*/ 1840191 h 6129387"/>
                <a:gd name="connsiteX15" fmla="*/ 3408935 w 5421466"/>
                <a:gd name="connsiteY15" fmla="*/ 2349238 h 6129387"/>
                <a:gd name="connsiteX16" fmla="*/ 3324094 w 5421466"/>
                <a:gd name="connsiteY16" fmla="*/ 3518162 h 6129387"/>
                <a:gd name="connsiteX17" fmla="*/ 3267533 w 5421466"/>
                <a:gd name="connsiteY17" fmla="*/ 4093197 h 6129387"/>
                <a:gd name="connsiteX18" fmla="*/ 3224446 w 5421466"/>
                <a:gd name="connsiteY18" fmla="*/ 3852295 h 6129387"/>
                <a:gd name="connsiteX19" fmla="*/ 3069570 w 5421466"/>
                <a:gd name="connsiteY19" fmla="*/ 3188224 h 6129387"/>
                <a:gd name="connsiteX20" fmla="*/ 2428547 w 5421466"/>
                <a:gd name="connsiteY20" fmla="*/ 1604521 h 6129387"/>
                <a:gd name="connsiteX21" fmla="*/ 2042048 w 5421466"/>
                <a:gd name="connsiteY21" fmla="*/ 680694 h 6129387"/>
                <a:gd name="connsiteX22" fmla="*/ 1976061 w 5421466"/>
                <a:gd name="connsiteY22" fmla="*/ 237634 h 6129387"/>
                <a:gd name="connsiteX23" fmla="*/ 1853512 w 5421466"/>
                <a:gd name="connsiteY23" fmla="*/ 1964 h 6129387"/>
                <a:gd name="connsiteX24" fmla="*/ 1674403 w 5421466"/>
                <a:gd name="connsiteY24" fmla="*/ 360183 h 6129387"/>
                <a:gd name="connsiteX25" fmla="*/ 1504721 w 5421466"/>
                <a:gd name="connsiteY25" fmla="*/ 1415985 h 6129387"/>
                <a:gd name="connsiteX26" fmla="*/ 1919500 w 5421466"/>
                <a:gd name="connsiteY26" fmla="*/ 2745164 h 6129387"/>
                <a:gd name="connsiteX27" fmla="*/ 2525505 w 5421466"/>
                <a:gd name="connsiteY27" fmla="*/ 3885807 h 6129387"/>
                <a:gd name="connsiteX28" fmla="*/ 2343706 w 5421466"/>
                <a:gd name="connsiteY28" fmla="*/ 3734978 h 6129387"/>
                <a:gd name="connsiteX29" fmla="*/ 1259624 w 5421466"/>
                <a:gd name="connsiteY29" fmla="*/ 2566055 h 6129387"/>
                <a:gd name="connsiteX30" fmla="*/ 760003 w 5421466"/>
                <a:gd name="connsiteY30" fmla="*/ 2019300 h 6129387"/>
                <a:gd name="connsiteX31" fmla="*/ 213248 w 5421466"/>
                <a:gd name="connsiteY31" fmla="*/ 1510253 h 6129387"/>
                <a:gd name="connsiteX32" fmla="*/ 213248 w 5421466"/>
                <a:gd name="connsiteY32" fmla="*/ 1642228 h 6129387"/>
                <a:gd name="connsiteX33" fmla="*/ 694015 w 5421466"/>
                <a:gd name="connsiteY33" fmla="*/ 2980834 h 6129387"/>
                <a:gd name="connsiteX34" fmla="*/ 1287904 w 5421466"/>
                <a:gd name="connsiteY34" fmla="*/ 4102624 h 6129387"/>
                <a:gd name="connsiteX35" fmla="*/ 2042048 w 5421466"/>
                <a:gd name="connsiteY35" fmla="*/ 4715366 h 6129387"/>
                <a:gd name="connsiteX36" fmla="*/ 2771689 w 5421466"/>
                <a:gd name="connsiteY36" fmla="*/ 5012089 h 6129387"/>
                <a:gd name="connsiteX37" fmla="*/ 2315426 w 5421466"/>
                <a:gd name="connsiteY37" fmla="*/ 5092438 h 6129387"/>
                <a:gd name="connsiteX38" fmla="*/ 1495294 w 5421466"/>
                <a:gd name="connsiteY38" fmla="*/ 4922756 h 6129387"/>
                <a:gd name="connsiteX39" fmla="*/ 760003 w 5421466"/>
                <a:gd name="connsiteY39" fmla="*/ 4187465 h 6129387"/>
                <a:gd name="connsiteX40" fmla="*/ 260382 w 5421466"/>
                <a:gd name="connsiteY40" fmla="*/ 3291919 h 6129387"/>
                <a:gd name="connsiteX41" fmla="*/ 5859 w 5421466"/>
                <a:gd name="connsiteY41" fmla="*/ 2924273 h 6129387"/>
                <a:gd name="connsiteX42" fmla="*/ 109554 w 5421466"/>
                <a:gd name="connsiteY42" fmla="*/ 3518162 h 6129387"/>
                <a:gd name="connsiteX43" fmla="*/ 420638 w 5421466"/>
                <a:gd name="connsiteY43" fmla="*/ 4922756 h 6129387"/>
                <a:gd name="connsiteX44" fmla="*/ 910832 w 5421466"/>
                <a:gd name="connsiteY44" fmla="*/ 5544925 h 6129387"/>
                <a:gd name="connsiteX45" fmla="*/ 1523574 w 5421466"/>
                <a:gd name="connsiteY45" fmla="*/ 5761741 h 6129387"/>
                <a:gd name="connsiteX46" fmla="*/ 2287145 w 5421466"/>
                <a:gd name="connsiteY46" fmla="*/ 5724034 h 6129387"/>
                <a:gd name="connsiteX47" fmla="*/ 3609909 w 5421466"/>
                <a:gd name="connsiteY47" fmla="*/ 5516644 h 6129387"/>
                <a:gd name="connsiteX48" fmla="*/ 3727543 w 5421466"/>
                <a:gd name="connsiteY48" fmla="*/ 5581363 h 6129387"/>
                <a:gd name="connsiteX49" fmla="*/ 3503203 w 5421466"/>
                <a:gd name="connsiteY49" fmla="*/ 6129387 h 6129387"/>
                <a:gd name="connsiteX0" fmla="*/ 4455310 w 5421466"/>
                <a:gd name="connsiteY0" fmla="*/ 6044545 h 6129387"/>
                <a:gd name="connsiteX1" fmla="*/ 4204745 w 5421466"/>
                <a:gd name="connsiteY1" fmla="*/ 5516795 h 6129387"/>
                <a:gd name="connsiteX2" fmla="*/ 4281733 w 5421466"/>
                <a:gd name="connsiteY2" fmla="*/ 5237444 h 6129387"/>
                <a:gd name="connsiteX3" fmla="*/ 4631881 w 5421466"/>
                <a:gd name="connsiteY3" fmla="*/ 4847191 h 6129387"/>
                <a:gd name="connsiteX4" fmla="*/ 5058626 w 5421466"/>
                <a:gd name="connsiteY4" fmla="*/ 3800966 h 6129387"/>
                <a:gd name="connsiteX5" fmla="*/ 5416844 w 5421466"/>
                <a:gd name="connsiteY5" fmla="*/ 2735737 h 6129387"/>
                <a:gd name="connsiteX6" fmla="*/ 5209455 w 5421466"/>
                <a:gd name="connsiteY6" fmla="*/ 2801725 h 6129387"/>
                <a:gd name="connsiteX7" fmla="*/ 4493017 w 5421466"/>
                <a:gd name="connsiteY7" fmla="*/ 3169370 h 6129387"/>
                <a:gd name="connsiteX8" fmla="*/ 3722857 w 5421466"/>
                <a:gd name="connsiteY8" fmla="*/ 4079130 h 6129387"/>
                <a:gd name="connsiteX9" fmla="*/ 3757727 w 5421466"/>
                <a:gd name="connsiteY9" fmla="*/ 3546442 h 6129387"/>
                <a:gd name="connsiteX10" fmla="*/ 4087665 w 5421466"/>
                <a:gd name="connsiteY10" fmla="*/ 2009873 h 6129387"/>
                <a:gd name="connsiteX11" fmla="*/ 4285628 w 5421466"/>
                <a:gd name="connsiteY11" fmla="*/ 1302863 h 6129387"/>
                <a:gd name="connsiteX12" fmla="*/ 4313908 w 5421466"/>
                <a:gd name="connsiteY12" fmla="*/ 963498 h 6129387"/>
                <a:gd name="connsiteX13" fmla="*/ 4049958 w 5421466"/>
                <a:gd name="connsiteY13" fmla="*/ 1199168 h 6129387"/>
                <a:gd name="connsiteX14" fmla="*/ 3569191 w 5421466"/>
                <a:gd name="connsiteY14" fmla="*/ 1840191 h 6129387"/>
                <a:gd name="connsiteX15" fmla="*/ 3408935 w 5421466"/>
                <a:gd name="connsiteY15" fmla="*/ 2349238 h 6129387"/>
                <a:gd name="connsiteX16" fmla="*/ 3324094 w 5421466"/>
                <a:gd name="connsiteY16" fmla="*/ 3518162 h 6129387"/>
                <a:gd name="connsiteX17" fmla="*/ 3267533 w 5421466"/>
                <a:gd name="connsiteY17" fmla="*/ 4093197 h 6129387"/>
                <a:gd name="connsiteX18" fmla="*/ 3224446 w 5421466"/>
                <a:gd name="connsiteY18" fmla="*/ 3852295 h 6129387"/>
                <a:gd name="connsiteX19" fmla="*/ 3069570 w 5421466"/>
                <a:gd name="connsiteY19" fmla="*/ 3188224 h 6129387"/>
                <a:gd name="connsiteX20" fmla="*/ 2428547 w 5421466"/>
                <a:gd name="connsiteY20" fmla="*/ 1604521 h 6129387"/>
                <a:gd name="connsiteX21" fmla="*/ 2042048 w 5421466"/>
                <a:gd name="connsiteY21" fmla="*/ 680694 h 6129387"/>
                <a:gd name="connsiteX22" fmla="*/ 1976061 w 5421466"/>
                <a:gd name="connsiteY22" fmla="*/ 237634 h 6129387"/>
                <a:gd name="connsiteX23" fmla="*/ 1853512 w 5421466"/>
                <a:gd name="connsiteY23" fmla="*/ 1964 h 6129387"/>
                <a:gd name="connsiteX24" fmla="*/ 1674403 w 5421466"/>
                <a:gd name="connsiteY24" fmla="*/ 360183 h 6129387"/>
                <a:gd name="connsiteX25" fmla="*/ 1504721 w 5421466"/>
                <a:gd name="connsiteY25" fmla="*/ 1415985 h 6129387"/>
                <a:gd name="connsiteX26" fmla="*/ 1919500 w 5421466"/>
                <a:gd name="connsiteY26" fmla="*/ 2745164 h 6129387"/>
                <a:gd name="connsiteX27" fmla="*/ 2525505 w 5421466"/>
                <a:gd name="connsiteY27" fmla="*/ 3885807 h 6129387"/>
                <a:gd name="connsiteX28" fmla="*/ 2343706 w 5421466"/>
                <a:gd name="connsiteY28" fmla="*/ 3734978 h 6129387"/>
                <a:gd name="connsiteX29" fmla="*/ 1259624 w 5421466"/>
                <a:gd name="connsiteY29" fmla="*/ 2566055 h 6129387"/>
                <a:gd name="connsiteX30" fmla="*/ 760003 w 5421466"/>
                <a:gd name="connsiteY30" fmla="*/ 2019300 h 6129387"/>
                <a:gd name="connsiteX31" fmla="*/ 213248 w 5421466"/>
                <a:gd name="connsiteY31" fmla="*/ 1510253 h 6129387"/>
                <a:gd name="connsiteX32" fmla="*/ 213248 w 5421466"/>
                <a:gd name="connsiteY32" fmla="*/ 1642228 h 6129387"/>
                <a:gd name="connsiteX33" fmla="*/ 694015 w 5421466"/>
                <a:gd name="connsiteY33" fmla="*/ 2980834 h 6129387"/>
                <a:gd name="connsiteX34" fmla="*/ 1287904 w 5421466"/>
                <a:gd name="connsiteY34" fmla="*/ 4102624 h 6129387"/>
                <a:gd name="connsiteX35" fmla="*/ 2042048 w 5421466"/>
                <a:gd name="connsiteY35" fmla="*/ 4715366 h 6129387"/>
                <a:gd name="connsiteX36" fmla="*/ 2771689 w 5421466"/>
                <a:gd name="connsiteY36" fmla="*/ 5012089 h 6129387"/>
                <a:gd name="connsiteX37" fmla="*/ 2315426 w 5421466"/>
                <a:gd name="connsiteY37" fmla="*/ 5092438 h 6129387"/>
                <a:gd name="connsiteX38" fmla="*/ 1495294 w 5421466"/>
                <a:gd name="connsiteY38" fmla="*/ 4922756 h 6129387"/>
                <a:gd name="connsiteX39" fmla="*/ 760003 w 5421466"/>
                <a:gd name="connsiteY39" fmla="*/ 4187465 h 6129387"/>
                <a:gd name="connsiteX40" fmla="*/ 260382 w 5421466"/>
                <a:gd name="connsiteY40" fmla="*/ 3291919 h 6129387"/>
                <a:gd name="connsiteX41" fmla="*/ 5859 w 5421466"/>
                <a:gd name="connsiteY41" fmla="*/ 2924273 h 6129387"/>
                <a:gd name="connsiteX42" fmla="*/ 109554 w 5421466"/>
                <a:gd name="connsiteY42" fmla="*/ 3518162 h 6129387"/>
                <a:gd name="connsiteX43" fmla="*/ 420638 w 5421466"/>
                <a:gd name="connsiteY43" fmla="*/ 4922756 h 6129387"/>
                <a:gd name="connsiteX44" fmla="*/ 910832 w 5421466"/>
                <a:gd name="connsiteY44" fmla="*/ 5544925 h 6129387"/>
                <a:gd name="connsiteX45" fmla="*/ 1523574 w 5421466"/>
                <a:gd name="connsiteY45" fmla="*/ 5761741 h 6129387"/>
                <a:gd name="connsiteX46" fmla="*/ 2287145 w 5421466"/>
                <a:gd name="connsiteY46" fmla="*/ 5724034 h 6129387"/>
                <a:gd name="connsiteX47" fmla="*/ 3609909 w 5421466"/>
                <a:gd name="connsiteY47" fmla="*/ 5516644 h 6129387"/>
                <a:gd name="connsiteX48" fmla="*/ 3727543 w 5421466"/>
                <a:gd name="connsiteY48" fmla="*/ 5581363 h 6129387"/>
                <a:gd name="connsiteX49" fmla="*/ 3503203 w 5421466"/>
                <a:gd name="connsiteY49" fmla="*/ 6129387 h 6129387"/>
                <a:gd name="connsiteX0" fmla="*/ 4455310 w 5421466"/>
                <a:gd name="connsiteY0" fmla="*/ 6044545 h 6129387"/>
                <a:gd name="connsiteX1" fmla="*/ 4204745 w 5421466"/>
                <a:gd name="connsiteY1" fmla="*/ 5516795 h 6129387"/>
                <a:gd name="connsiteX2" fmla="*/ 4281733 w 5421466"/>
                <a:gd name="connsiteY2" fmla="*/ 5237444 h 6129387"/>
                <a:gd name="connsiteX3" fmla="*/ 4631881 w 5421466"/>
                <a:gd name="connsiteY3" fmla="*/ 4847191 h 6129387"/>
                <a:gd name="connsiteX4" fmla="*/ 5058626 w 5421466"/>
                <a:gd name="connsiteY4" fmla="*/ 3800966 h 6129387"/>
                <a:gd name="connsiteX5" fmla="*/ 5416844 w 5421466"/>
                <a:gd name="connsiteY5" fmla="*/ 2735737 h 6129387"/>
                <a:gd name="connsiteX6" fmla="*/ 5209455 w 5421466"/>
                <a:gd name="connsiteY6" fmla="*/ 2801725 h 6129387"/>
                <a:gd name="connsiteX7" fmla="*/ 4493017 w 5421466"/>
                <a:gd name="connsiteY7" fmla="*/ 3169370 h 6129387"/>
                <a:gd name="connsiteX8" fmla="*/ 3722857 w 5421466"/>
                <a:gd name="connsiteY8" fmla="*/ 4079130 h 6129387"/>
                <a:gd name="connsiteX9" fmla="*/ 3757727 w 5421466"/>
                <a:gd name="connsiteY9" fmla="*/ 3546442 h 6129387"/>
                <a:gd name="connsiteX10" fmla="*/ 4087665 w 5421466"/>
                <a:gd name="connsiteY10" fmla="*/ 2009873 h 6129387"/>
                <a:gd name="connsiteX11" fmla="*/ 4285628 w 5421466"/>
                <a:gd name="connsiteY11" fmla="*/ 1302863 h 6129387"/>
                <a:gd name="connsiteX12" fmla="*/ 4313908 w 5421466"/>
                <a:gd name="connsiteY12" fmla="*/ 963498 h 6129387"/>
                <a:gd name="connsiteX13" fmla="*/ 4049958 w 5421466"/>
                <a:gd name="connsiteY13" fmla="*/ 1199168 h 6129387"/>
                <a:gd name="connsiteX14" fmla="*/ 3569191 w 5421466"/>
                <a:gd name="connsiteY14" fmla="*/ 1840191 h 6129387"/>
                <a:gd name="connsiteX15" fmla="*/ 3408935 w 5421466"/>
                <a:gd name="connsiteY15" fmla="*/ 2349238 h 6129387"/>
                <a:gd name="connsiteX16" fmla="*/ 3324094 w 5421466"/>
                <a:gd name="connsiteY16" fmla="*/ 3518162 h 6129387"/>
                <a:gd name="connsiteX17" fmla="*/ 3267533 w 5421466"/>
                <a:gd name="connsiteY17" fmla="*/ 4093197 h 6129387"/>
                <a:gd name="connsiteX18" fmla="*/ 3224446 w 5421466"/>
                <a:gd name="connsiteY18" fmla="*/ 3852295 h 6129387"/>
                <a:gd name="connsiteX19" fmla="*/ 3069570 w 5421466"/>
                <a:gd name="connsiteY19" fmla="*/ 3188224 h 6129387"/>
                <a:gd name="connsiteX20" fmla="*/ 2428547 w 5421466"/>
                <a:gd name="connsiteY20" fmla="*/ 1604521 h 6129387"/>
                <a:gd name="connsiteX21" fmla="*/ 2042048 w 5421466"/>
                <a:gd name="connsiteY21" fmla="*/ 680694 h 6129387"/>
                <a:gd name="connsiteX22" fmla="*/ 1976061 w 5421466"/>
                <a:gd name="connsiteY22" fmla="*/ 237634 h 6129387"/>
                <a:gd name="connsiteX23" fmla="*/ 1853512 w 5421466"/>
                <a:gd name="connsiteY23" fmla="*/ 1964 h 6129387"/>
                <a:gd name="connsiteX24" fmla="*/ 1674403 w 5421466"/>
                <a:gd name="connsiteY24" fmla="*/ 360183 h 6129387"/>
                <a:gd name="connsiteX25" fmla="*/ 1504721 w 5421466"/>
                <a:gd name="connsiteY25" fmla="*/ 1415985 h 6129387"/>
                <a:gd name="connsiteX26" fmla="*/ 1919500 w 5421466"/>
                <a:gd name="connsiteY26" fmla="*/ 2745164 h 6129387"/>
                <a:gd name="connsiteX27" fmla="*/ 2525505 w 5421466"/>
                <a:gd name="connsiteY27" fmla="*/ 3885807 h 6129387"/>
                <a:gd name="connsiteX28" fmla="*/ 2343706 w 5421466"/>
                <a:gd name="connsiteY28" fmla="*/ 3734978 h 6129387"/>
                <a:gd name="connsiteX29" fmla="*/ 1259624 w 5421466"/>
                <a:gd name="connsiteY29" fmla="*/ 2566055 h 6129387"/>
                <a:gd name="connsiteX30" fmla="*/ 760003 w 5421466"/>
                <a:gd name="connsiteY30" fmla="*/ 2019300 h 6129387"/>
                <a:gd name="connsiteX31" fmla="*/ 213248 w 5421466"/>
                <a:gd name="connsiteY31" fmla="*/ 1510253 h 6129387"/>
                <a:gd name="connsiteX32" fmla="*/ 213248 w 5421466"/>
                <a:gd name="connsiteY32" fmla="*/ 1642228 h 6129387"/>
                <a:gd name="connsiteX33" fmla="*/ 694015 w 5421466"/>
                <a:gd name="connsiteY33" fmla="*/ 2980834 h 6129387"/>
                <a:gd name="connsiteX34" fmla="*/ 1287904 w 5421466"/>
                <a:gd name="connsiteY34" fmla="*/ 4102624 h 6129387"/>
                <a:gd name="connsiteX35" fmla="*/ 2042048 w 5421466"/>
                <a:gd name="connsiteY35" fmla="*/ 4715366 h 6129387"/>
                <a:gd name="connsiteX36" fmla="*/ 2771689 w 5421466"/>
                <a:gd name="connsiteY36" fmla="*/ 5012089 h 6129387"/>
                <a:gd name="connsiteX37" fmla="*/ 2315426 w 5421466"/>
                <a:gd name="connsiteY37" fmla="*/ 5092438 h 6129387"/>
                <a:gd name="connsiteX38" fmla="*/ 1495294 w 5421466"/>
                <a:gd name="connsiteY38" fmla="*/ 4922756 h 6129387"/>
                <a:gd name="connsiteX39" fmla="*/ 760003 w 5421466"/>
                <a:gd name="connsiteY39" fmla="*/ 4187465 h 6129387"/>
                <a:gd name="connsiteX40" fmla="*/ 260382 w 5421466"/>
                <a:gd name="connsiteY40" fmla="*/ 3291919 h 6129387"/>
                <a:gd name="connsiteX41" fmla="*/ 5859 w 5421466"/>
                <a:gd name="connsiteY41" fmla="*/ 2924273 h 6129387"/>
                <a:gd name="connsiteX42" fmla="*/ 109554 w 5421466"/>
                <a:gd name="connsiteY42" fmla="*/ 3518162 h 6129387"/>
                <a:gd name="connsiteX43" fmla="*/ 420638 w 5421466"/>
                <a:gd name="connsiteY43" fmla="*/ 4922756 h 6129387"/>
                <a:gd name="connsiteX44" fmla="*/ 910832 w 5421466"/>
                <a:gd name="connsiteY44" fmla="*/ 5544925 h 6129387"/>
                <a:gd name="connsiteX45" fmla="*/ 1523574 w 5421466"/>
                <a:gd name="connsiteY45" fmla="*/ 5761741 h 6129387"/>
                <a:gd name="connsiteX46" fmla="*/ 2287145 w 5421466"/>
                <a:gd name="connsiteY46" fmla="*/ 5724034 h 6129387"/>
                <a:gd name="connsiteX47" fmla="*/ 3609909 w 5421466"/>
                <a:gd name="connsiteY47" fmla="*/ 5516644 h 6129387"/>
                <a:gd name="connsiteX48" fmla="*/ 3727543 w 5421466"/>
                <a:gd name="connsiteY48" fmla="*/ 5581363 h 6129387"/>
                <a:gd name="connsiteX49" fmla="*/ 3503203 w 5421466"/>
                <a:gd name="connsiteY49" fmla="*/ 6129387 h 6129387"/>
                <a:gd name="connsiteX0" fmla="*/ 4469964 w 5421466"/>
                <a:gd name="connsiteY0" fmla="*/ 6067991 h 6129387"/>
                <a:gd name="connsiteX1" fmla="*/ 4204745 w 5421466"/>
                <a:gd name="connsiteY1" fmla="*/ 5516795 h 6129387"/>
                <a:gd name="connsiteX2" fmla="*/ 4281733 w 5421466"/>
                <a:gd name="connsiteY2" fmla="*/ 5237444 h 6129387"/>
                <a:gd name="connsiteX3" fmla="*/ 4631881 w 5421466"/>
                <a:gd name="connsiteY3" fmla="*/ 4847191 h 6129387"/>
                <a:gd name="connsiteX4" fmla="*/ 5058626 w 5421466"/>
                <a:gd name="connsiteY4" fmla="*/ 3800966 h 6129387"/>
                <a:gd name="connsiteX5" fmla="*/ 5416844 w 5421466"/>
                <a:gd name="connsiteY5" fmla="*/ 2735737 h 6129387"/>
                <a:gd name="connsiteX6" fmla="*/ 5209455 w 5421466"/>
                <a:gd name="connsiteY6" fmla="*/ 2801725 h 6129387"/>
                <a:gd name="connsiteX7" fmla="*/ 4493017 w 5421466"/>
                <a:gd name="connsiteY7" fmla="*/ 3169370 h 6129387"/>
                <a:gd name="connsiteX8" fmla="*/ 3722857 w 5421466"/>
                <a:gd name="connsiteY8" fmla="*/ 4079130 h 6129387"/>
                <a:gd name="connsiteX9" fmla="*/ 3757727 w 5421466"/>
                <a:gd name="connsiteY9" fmla="*/ 3546442 h 6129387"/>
                <a:gd name="connsiteX10" fmla="*/ 4087665 w 5421466"/>
                <a:gd name="connsiteY10" fmla="*/ 2009873 h 6129387"/>
                <a:gd name="connsiteX11" fmla="*/ 4285628 w 5421466"/>
                <a:gd name="connsiteY11" fmla="*/ 1302863 h 6129387"/>
                <a:gd name="connsiteX12" fmla="*/ 4313908 w 5421466"/>
                <a:gd name="connsiteY12" fmla="*/ 963498 h 6129387"/>
                <a:gd name="connsiteX13" fmla="*/ 4049958 w 5421466"/>
                <a:gd name="connsiteY13" fmla="*/ 1199168 h 6129387"/>
                <a:gd name="connsiteX14" fmla="*/ 3569191 w 5421466"/>
                <a:gd name="connsiteY14" fmla="*/ 1840191 h 6129387"/>
                <a:gd name="connsiteX15" fmla="*/ 3408935 w 5421466"/>
                <a:gd name="connsiteY15" fmla="*/ 2349238 h 6129387"/>
                <a:gd name="connsiteX16" fmla="*/ 3324094 w 5421466"/>
                <a:gd name="connsiteY16" fmla="*/ 3518162 h 6129387"/>
                <a:gd name="connsiteX17" fmla="*/ 3267533 w 5421466"/>
                <a:gd name="connsiteY17" fmla="*/ 4093197 h 6129387"/>
                <a:gd name="connsiteX18" fmla="*/ 3224446 w 5421466"/>
                <a:gd name="connsiteY18" fmla="*/ 3852295 h 6129387"/>
                <a:gd name="connsiteX19" fmla="*/ 3069570 w 5421466"/>
                <a:gd name="connsiteY19" fmla="*/ 3188224 h 6129387"/>
                <a:gd name="connsiteX20" fmla="*/ 2428547 w 5421466"/>
                <a:gd name="connsiteY20" fmla="*/ 1604521 h 6129387"/>
                <a:gd name="connsiteX21" fmla="*/ 2042048 w 5421466"/>
                <a:gd name="connsiteY21" fmla="*/ 680694 h 6129387"/>
                <a:gd name="connsiteX22" fmla="*/ 1976061 w 5421466"/>
                <a:gd name="connsiteY22" fmla="*/ 237634 h 6129387"/>
                <a:gd name="connsiteX23" fmla="*/ 1853512 w 5421466"/>
                <a:gd name="connsiteY23" fmla="*/ 1964 h 6129387"/>
                <a:gd name="connsiteX24" fmla="*/ 1674403 w 5421466"/>
                <a:gd name="connsiteY24" fmla="*/ 360183 h 6129387"/>
                <a:gd name="connsiteX25" fmla="*/ 1504721 w 5421466"/>
                <a:gd name="connsiteY25" fmla="*/ 1415985 h 6129387"/>
                <a:gd name="connsiteX26" fmla="*/ 1919500 w 5421466"/>
                <a:gd name="connsiteY26" fmla="*/ 2745164 h 6129387"/>
                <a:gd name="connsiteX27" fmla="*/ 2525505 w 5421466"/>
                <a:gd name="connsiteY27" fmla="*/ 3885807 h 6129387"/>
                <a:gd name="connsiteX28" fmla="*/ 2343706 w 5421466"/>
                <a:gd name="connsiteY28" fmla="*/ 3734978 h 6129387"/>
                <a:gd name="connsiteX29" fmla="*/ 1259624 w 5421466"/>
                <a:gd name="connsiteY29" fmla="*/ 2566055 h 6129387"/>
                <a:gd name="connsiteX30" fmla="*/ 760003 w 5421466"/>
                <a:gd name="connsiteY30" fmla="*/ 2019300 h 6129387"/>
                <a:gd name="connsiteX31" fmla="*/ 213248 w 5421466"/>
                <a:gd name="connsiteY31" fmla="*/ 1510253 h 6129387"/>
                <a:gd name="connsiteX32" fmla="*/ 213248 w 5421466"/>
                <a:gd name="connsiteY32" fmla="*/ 1642228 h 6129387"/>
                <a:gd name="connsiteX33" fmla="*/ 694015 w 5421466"/>
                <a:gd name="connsiteY33" fmla="*/ 2980834 h 6129387"/>
                <a:gd name="connsiteX34" fmla="*/ 1287904 w 5421466"/>
                <a:gd name="connsiteY34" fmla="*/ 4102624 h 6129387"/>
                <a:gd name="connsiteX35" fmla="*/ 2042048 w 5421466"/>
                <a:gd name="connsiteY35" fmla="*/ 4715366 h 6129387"/>
                <a:gd name="connsiteX36" fmla="*/ 2771689 w 5421466"/>
                <a:gd name="connsiteY36" fmla="*/ 5012089 h 6129387"/>
                <a:gd name="connsiteX37" fmla="*/ 2315426 w 5421466"/>
                <a:gd name="connsiteY37" fmla="*/ 5092438 h 6129387"/>
                <a:gd name="connsiteX38" fmla="*/ 1495294 w 5421466"/>
                <a:gd name="connsiteY38" fmla="*/ 4922756 h 6129387"/>
                <a:gd name="connsiteX39" fmla="*/ 760003 w 5421466"/>
                <a:gd name="connsiteY39" fmla="*/ 4187465 h 6129387"/>
                <a:gd name="connsiteX40" fmla="*/ 260382 w 5421466"/>
                <a:gd name="connsiteY40" fmla="*/ 3291919 h 6129387"/>
                <a:gd name="connsiteX41" fmla="*/ 5859 w 5421466"/>
                <a:gd name="connsiteY41" fmla="*/ 2924273 h 6129387"/>
                <a:gd name="connsiteX42" fmla="*/ 109554 w 5421466"/>
                <a:gd name="connsiteY42" fmla="*/ 3518162 h 6129387"/>
                <a:gd name="connsiteX43" fmla="*/ 420638 w 5421466"/>
                <a:gd name="connsiteY43" fmla="*/ 4922756 h 6129387"/>
                <a:gd name="connsiteX44" fmla="*/ 910832 w 5421466"/>
                <a:gd name="connsiteY44" fmla="*/ 5544925 h 6129387"/>
                <a:gd name="connsiteX45" fmla="*/ 1523574 w 5421466"/>
                <a:gd name="connsiteY45" fmla="*/ 5761741 h 6129387"/>
                <a:gd name="connsiteX46" fmla="*/ 2287145 w 5421466"/>
                <a:gd name="connsiteY46" fmla="*/ 5724034 h 6129387"/>
                <a:gd name="connsiteX47" fmla="*/ 3609909 w 5421466"/>
                <a:gd name="connsiteY47" fmla="*/ 5516644 h 6129387"/>
                <a:gd name="connsiteX48" fmla="*/ 3727543 w 5421466"/>
                <a:gd name="connsiteY48" fmla="*/ 5581363 h 6129387"/>
                <a:gd name="connsiteX49" fmla="*/ 3503203 w 5421466"/>
                <a:gd name="connsiteY49" fmla="*/ 6129387 h 6129387"/>
                <a:gd name="connsiteX0" fmla="*/ 4469964 w 5421466"/>
                <a:gd name="connsiteY0" fmla="*/ 6067991 h 6129387"/>
                <a:gd name="connsiteX1" fmla="*/ 4204745 w 5421466"/>
                <a:gd name="connsiteY1" fmla="*/ 5516795 h 6129387"/>
                <a:gd name="connsiteX2" fmla="*/ 4281733 w 5421466"/>
                <a:gd name="connsiteY2" fmla="*/ 5237444 h 6129387"/>
                <a:gd name="connsiteX3" fmla="*/ 4631881 w 5421466"/>
                <a:gd name="connsiteY3" fmla="*/ 4847191 h 6129387"/>
                <a:gd name="connsiteX4" fmla="*/ 5058626 w 5421466"/>
                <a:gd name="connsiteY4" fmla="*/ 3800966 h 6129387"/>
                <a:gd name="connsiteX5" fmla="*/ 5416844 w 5421466"/>
                <a:gd name="connsiteY5" fmla="*/ 2735737 h 6129387"/>
                <a:gd name="connsiteX6" fmla="*/ 5209455 w 5421466"/>
                <a:gd name="connsiteY6" fmla="*/ 2801725 h 6129387"/>
                <a:gd name="connsiteX7" fmla="*/ 4493017 w 5421466"/>
                <a:gd name="connsiteY7" fmla="*/ 3169370 h 6129387"/>
                <a:gd name="connsiteX8" fmla="*/ 3722857 w 5421466"/>
                <a:gd name="connsiteY8" fmla="*/ 4079130 h 6129387"/>
                <a:gd name="connsiteX9" fmla="*/ 3757727 w 5421466"/>
                <a:gd name="connsiteY9" fmla="*/ 3546442 h 6129387"/>
                <a:gd name="connsiteX10" fmla="*/ 4087665 w 5421466"/>
                <a:gd name="connsiteY10" fmla="*/ 2009873 h 6129387"/>
                <a:gd name="connsiteX11" fmla="*/ 4285628 w 5421466"/>
                <a:gd name="connsiteY11" fmla="*/ 1302863 h 6129387"/>
                <a:gd name="connsiteX12" fmla="*/ 4313908 w 5421466"/>
                <a:gd name="connsiteY12" fmla="*/ 963498 h 6129387"/>
                <a:gd name="connsiteX13" fmla="*/ 4049958 w 5421466"/>
                <a:gd name="connsiteY13" fmla="*/ 1199168 h 6129387"/>
                <a:gd name="connsiteX14" fmla="*/ 3569191 w 5421466"/>
                <a:gd name="connsiteY14" fmla="*/ 1840191 h 6129387"/>
                <a:gd name="connsiteX15" fmla="*/ 3408935 w 5421466"/>
                <a:gd name="connsiteY15" fmla="*/ 2349238 h 6129387"/>
                <a:gd name="connsiteX16" fmla="*/ 3324094 w 5421466"/>
                <a:gd name="connsiteY16" fmla="*/ 3518162 h 6129387"/>
                <a:gd name="connsiteX17" fmla="*/ 3267533 w 5421466"/>
                <a:gd name="connsiteY17" fmla="*/ 4093197 h 6129387"/>
                <a:gd name="connsiteX18" fmla="*/ 3224446 w 5421466"/>
                <a:gd name="connsiteY18" fmla="*/ 3852295 h 6129387"/>
                <a:gd name="connsiteX19" fmla="*/ 3069570 w 5421466"/>
                <a:gd name="connsiteY19" fmla="*/ 3188224 h 6129387"/>
                <a:gd name="connsiteX20" fmla="*/ 2428547 w 5421466"/>
                <a:gd name="connsiteY20" fmla="*/ 1604521 h 6129387"/>
                <a:gd name="connsiteX21" fmla="*/ 2042048 w 5421466"/>
                <a:gd name="connsiteY21" fmla="*/ 680694 h 6129387"/>
                <a:gd name="connsiteX22" fmla="*/ 1976061 w 5421466"/>
                <a:gd name="connsiteY22" fmla="*/ 237634 h 6129387"/>
                <a:gd name="connsiteX23" fmla="*/ 1853512 w 5421466"/>
                <a:gd name="connsiteY23" fmla="*/ 1964 h 6129387"/>
                <a:gd name="connsiteX24" fmla="*/ 1674403 w 5421466"/>
                <a:gd name="connsiteY24" fmla="*/ 360183 h 6129387"/>
                <a:gd name="connsiteX25" fmla="*/ 1504721 w 5421466"/>
                <a:gd name="connsiteY25" fmla="*/ 1415985 h 6129387"/>
                <a:gd name="connsiteX26" fmla="*/ 1919500 w 5421466"/>
                <a:gd name="connsiteY26" fmla="*/ 2745164 h 6129387"/>
                <a:gd name="connsiteX27" fmla="*/ 2525505 w 5421466"/>
                <a:gd name="connsiteY27" fmla="*/ 3885807 h 6129387"/>
                <a:gd name="connsiteX28" fmla="*/ 2343706 w 5421466"/>
                <a:gd name="connsiteY28" fmla="*/ 3734978 h 6129387"/>
                <a:gd name="connsiteX29" fmla="*/ 1259624 w 5421466"/>
                <a:gd name="connsiteY29" fmla="*/ 2566055 h 6129387"/>
                <a:gd name="connsiteX30" fmla="*/ 760003 w 5421466"/>
                <a:gd name="connsiteY30" fmla="*/ 2019300 h 6129387"/>
                <a:gd name="connsiteX31" fmla="*/ 213248 w 5421466"/>
                <a:gd name="connsiteY31" fmla="*/ 1510253 h 6129387"/>
                <a:gd name="connsiteX32" fmla="*/ 213248 w 5421466"/>
                <a:gd name="connsiteY32" fmla="*/ 1642228 h 6129387"/>
                <a:gd name="connsiteX33" fmla="*/ 694015 w 5421466"/>
                <a:gd name="connsiteY33" fmla="*/ 2980834 h 6129387"/>
                <a:gd name="connsiteX34" fmla="*/ 1287904 w 5421466"/>
                <a:gd name="connsiteY34" fmla="*/ 4102624 h 6129387"/>
                <a:gd name="connsiteX35" fmla="*/ 2042048 w 5421466"/>
                <a:gd name="connsiteY35" fmla="*/ 4715366 h 6129387"/>
                <a:gd name="connsiteX36" fmla="*/ 2771689 w 5421466"/>
                <a:gd name="connsiteY36" fmla="*/ 5012089 h 6129387"/>
                <a:gd name="connsiteX37" fmla="*/ 2315426 w 5421466"/>
                <a:gd name="connsiteY37" fmla="*/ 5092438 h 6129387"/>
                <a:gd name="connsiteX38" fmla="*/ 1495294 w 5421466"/>
                <a:gd name="connsiteY38" fmla="*/ 4922756 h 6129387"/>
                <a:gd name="connsiteX39" fmla="*/ 760003 w 5421466"/>
                <a:gd name="connsiteY39" fmla="*/ 4187465 h 6129387"/>
                <a:gd name="connsiteX40" fmla="*/ 260382 w 5421466"/>
                <a:gd name="connsiteY40" fmla="*/ 3291919 h 6129387"/>
                <a:gd name="connsiteX41" fmla="*/ 5859 w 5421466"/>
                <a:gd name="connsiteY41" fmla="*/ 2924273 h 6129387"/>
                <a:gd name="connsiteX42" fmla="*/ 109554 w 5421466"/>
                <a:gd name="connsiteY42" fmla="*/ 3518162 h 6129387"/>
                <a:gd name="connsiteX43" fmla="*/ 420638 w 5421466"/>
                <a:gd name="connsiteY43" fmla="*/ 4922756 h 6129387"/>
                <a:gd name="connsiteX44" fmla="*/ 910832 w 5421466"/>
                <a:gd name="connsiteY44" fmla="*/ 5544925 h 6129387"/>
                <a:gd name="connsiteX45" fmla="*/ 1523574 w 5421466"/>
                <a:gd name="connsiteY45" fmla="*/ 5761741 h 6129387"/>
                <a:gd name="connsiteX46" fmla="*/ 2287145 w 5421466"/>
                <a:gd name="connsiteY46" fmla="*/ 5724034 h 6129387"/>
                <a:gd name="connsiteX47" fmla="*/ 3609909 w 5421466"/>
                <a:gd name="connsiteY47" fmla="*/ 5516644 h 6129387"/>
                <a:gd name="connsiteX48" fmla="*/ 3727543 w 5421466"/>
                <a:gd name="connsiteY48" fmla="*/ 5581363 h 6129387"/>
                <a:gd name="connsiteX49" fmla="*/ 3503203 w 5421466"/>
                <a:gd name="connsiteY49" fmla="*/ 6129387 h 6129387"/>
                <a:gd name="connsiteX0" fmla="*/ 4469964 w 5421466"/>
                <a:gd name="connsiteY0" fmla="*/ 6067991 h 6199726"/>
                <a:gd name="connsiteX1" fmla="*/ 4204745 w 5421466"/>
                <a:gd name="connsiteY1" fmla="*/ 5516795 h 6199726"/>
                <a:gd name="connsiteX2" fmla="*/ 4281733 w 5421466"/>
                <a:gd name="connsiteY2" fmla="*/ 5237444 h 6199726"/>
                <a:gd name="connsiteX3" fmla="*/ 4631881 w 5421466"/>
                <a:gd name="connsiteY3" fmla="*/ 4847191 h 6199726"/>
                <a:gd name="connsiteX4" fmla="*/ 5058626 w 5421466"/>
                <a:gd name="connsiteY4" fmla="*/ 3800966 h 6199726"/>
                <a:gd name="connsiteX5" fmla="*/ 5416844 w 5421466"/>
                <a:gd name="connsiteY5" fmla="*/ 2735737 h 6199726"/>
                <a:gd name="connsiteX6" fmla="*/ 5209455 w 5421466"/>
                <a:gd name="connsiteY6" fmla="*/ 2801725 h 6199726"/>
                <a:gd name="connsiteX7" fmla="*/ 4493017 w 5421466"/>
                <a:gd name="connsiteY7" fmla="*/ 3169370 h 6199726"/>
                <a:gd name="connsiteX8" fmla="*/ 3722857 w 5421466"/>
                <a:gd name="connsiteY8" fmla="*/ 4079130 h 6199726"/>
                <a:gd name="connsiteX9" fmla="*/ 3757727 w 5421466"/>
                <a:gd name="connsiteY9" fmla="*/ 3546442 h 6199726"/>
                <a:gd name="connsiteX10" fmla="*/ 4087665 w 5421466"/>
                <a:gd name="connsiteY10" fmla="*/ 2009873 h 6199726"/>
                <a:gd name="connsiteX11" fmla="*/ 4285628 w 5421466"/>
                <a:gd name="connsiteY11" fmla="*/ 1302863 h 6199726"/>
                <a:gd name="connsiteX12" fmla="*/ 4313908 w 5421466"/>
                <a:gd name="connsiteY12" fmla="*/ 963498 h 6199726"/>
                <a:gd name="connsiteX13" fmla="*/ 4049958 w 5421466"/>
                <a:gd name="connsiteY13" fmla="*/ 1199168 h 6199726"/>
                <a:gd name="connsiteX14" fmla="*/ 3569191 w 5421466"/>
                <a:gd name="connsiteY14" fmla="*/ 1840191 h 6199726"/>
                <a:gd name="connsiteX15" fmla="*/ 3408935 w 5421466"/>
                <a:gd name="connsiteY15" fmla="*/ 2349238 h 6199726"/>
                <a:gd name="connsiteX16" fmla="*/ 3324094 w 5421466"/>
                <a:gd name="connsiteY16" fmla="*/ 3518162 h 6199726"/>
                <a:gd name="connsiteX17" fmla="*/ 3267533 w 5421466"/>
                <a:gd name="connsiteY17" fmla="*/ 4093197 h 6199726"/>
                <a:gd name="connsiteX18" fmla="*/ 3224446 w 5421466"/>
                <a:gd name="connsiteY18" fmla="*/ 3852295 h 6199726"/>
                <a:gd name="connsiteX19" fmla="*/ 3069570 w 5421466"/>
                <a:gd name="connsiteY19" fmla="*/ 3188224 h 6199726"/>
                <a:gd name="connsiteX20" fmla="*/ 2428547 w 5421466"/>
                <a:gd name="connsiteY20" fmla="*/ 1604521 h 6199726"/>
                <a:gd name="connsiteX21" fmla="*/ 2042048 w 5421466"/>
                <a:gd name="connsiteY21" fmla="*/ 680694 h 6199726"/>
                <a:gd name="connsiteX22" fmla="*/ 1976061 w 5421466"/>
                <a:gd name="connsiteY22" fmla="*/ 237634 h 6199726"/>
                <a:gd name="connsiteX23" fmla="*/ 1853512 w 5421466"/>
                <a:gd name="connsiteY23" fmla="*/ 1964 h 6199726"/>
                <a:gd name="connsiteX24" fmla="*/ 1674403 w 5421466"/>
                <a:gd name="connsiteY24" fmla="*/ 360183 h 6199726"/>
                <a:gd name="connsiteX25" fmla="*/ 1504721 w 5421466"/>
                <a:gd name="connsiteY25" fmla="*/ 1415985 h 6199726"/>
                <a:gd name="connsiteX26" fmla="*/ 1919500 w 5421466"/>
                <a:gd name="connsiteY26" fmla="*/ 2745164 h 6199726"/>
                <a:gd name="connsiteX27" fmla="*/ 2525505 w 5421466"/>
                <a:gd name="connsiteY27" fmla="*/ 3885807 h 6199726"/>
                <a:gd name="connsiteX28" fmla="*/ 2343706 w 5421466"/>
                <a:gd name="connsiteY28" fmla="*/ 3734978 h 6199726"/>
                <a:gd name="connsiteX29" fmla="*/ 1259624 w 5421466"/>
                <a:gd name="connsiteY29" fmla="*/ 2566055 h 6199726"/>
                <a:gd name="connsiteX30" fmla="*/ 760003 w 5421466"/>
                <a:gd name="connsiteY30" fmla="*/ 2019300 h 6199726"/>
                <a:gd name="connsiteX31" fmla="*/ 213248 w 5421466"/>
                <a:gd name="connsiteY31" fmla="*/ 1510253 h 6199726"/>
                <a:gd name="connsiteX32" fmla="*/ 213248 w 5421466"/>
                <a:gd name="connsiteY32" fmla="*/ 1642228 h 6199726"/>
                <a:gd name="connsiteX33" fmla="*/ 694015 w 5421466"/>
                <a:gd name="connsiteY33" fmla="*/ 2980834 h 6199726"/>
                <a:gd name="connsiteX34" fmla="*/ 1287904 w 5421466"/>
                <a:gd name="connsiteY34" fmla="*/ 4102624 h 6199726"/>
                <a:gd name="connsiteX35" fmla="*/ 2042048 w 5421466"/>
                <a:gd name="connsiteY35" fmla="*/ 4715366 h 6199726"/>
                <a:gd name="connsiteX36" fmla="*/ 2771689 w 5421466"/>
                <a:gd name="connsiteY36" fmla="*/ 5012089 h 6199726"/>
                <a:gd name="connsiteX37" fmla="*/ 2315426 w 5421466"/>
                <a:gd name="connsiteY37" fmla="*/ 5092438 h 6199726"/>
                <a:gd name="connsiteX38" fmla="*/ 1495294 w 5421466"/>
                <a:gd name="connsiteY38" fmla="*/ 4922756 h 6199726"/>
                <a:gd name="connsiteX39" fmla="*/ 760003 w 5421466"/>
                <a:gd name="connsiteY39" fmla="*/ 4187465 h 6199726"/>
                <a:gd name="connsiteX40" fmla="*/ 260382 w 5421466"/>
                <a:gd name="connsiteY40" fmla="*/ 3291919 h 6199726"/>
                <a:gd name="connsiteX41" fmla="*/ 5859 w 5421466"/>
                <a:gd name="connsiteY41" fmla="*/ 2924273 h 6199726"/>
                <a:gd name="connsiteX42" fmla="*/ 109554 w 5421466"/>
                <a:gd name="connsiteY42" fmla="*/ 3518162 h 6199726"/>
                <a:gd name="connsiteX43" fmla="*/ 420638 w 5421466"/>
                <a:gd name="connsiteY43" fmla="*/ 4922756 h 6199726"/>
                <a:gd name="connsiteX44" fmla="*/ 910832 w 5421466"/>
                <a:gd name="connsiteY44" fmla="*/ 5544925 h 6199726"/>
                <a:gd name="connsiteX45" fmla="*/ 1523574 w 5421466"/>
                <a:gd name="connsiteY45" fmla="*/ 5761741 h 6199726"/>
                <a:gd name="connsiteX46" fmla="*/ 2287145 w 5421466"/>
                <a:gd name="connsiteY46" fmla="*/ 5724034 h 6199726"/>
                <a:gd name="connsiteX47" fmla="*/ 3609909 w 5421466"/>
                <a:gd name="connsiteY47" fmla="*/ 5516644 h 6199726"/>
                <a:gd name="connsiteX48" fmla="*/ 3727543 w 5421466"/>
                <a:gd name="connsiteY48" fmla="*/ 5581363 h 6199726"/>
                <a:gd name="connsiteX49" fmla="*/ 3506134 w 5421466"/>
                <a:gd name="connsiteY49" fmla="*/ 6199726 h 6199726"/>
                <a:gd name="connsiteX0" fmla="*/ 4469964 w 5421466"/>
                <a:gd name="connsiteY0" fmla="*/ 6067991 h 6199726"/>
                <a:gd name="connsiteX1" fmla="*/ 4204745 w 5421466"/>
                <a:gd name="connsiteY1" fmla="*/ 5516795 h 6199726"/>
                <a:gd name="connsiteX2" fmla="*/ 4281733 w 5421466"/>
                <a:gd name="connsiteY2" fmla="*/ 5237444 h 6199726"/>
                <a:gd name="connsiteX3" fmla="*/ 4631881 w 5421466"/>
                <a:gd name="connsiteY3" fmla="*/ 4847191 h 6199726"/>
                <a:gd name="connsiteX4" fmla="*/ 5058626 w 5421466"/>
                <a:gd name="connsiteY4" fmla="*/ 3800966 h 6199726"/>
                <a:gd name="connsiteX5" fmla="*/ 5416844 w 5421466"/>
                <a:gd name="connsiteY5" fmla="*/ 2735737 h 6199726"/>
                <a:gd name="connsiteX6" fmla="*/ 5209455 w 5421466"/>
                <a:gd name="connsiteY6" fmla="*/ 2801725 h 6199726"/>
                <a:gd name="connsiteX7" fmla="*/ 4493017 w 5421466"/>
                <a:gd name="connsiteY7" fmla="*/ 3169370 h 6199726"/>
                <a:gd name="connsiteX8" fmla="*/ 3722857 w 5421466"/>
                <a:gd name="connsiteY8" fmla="*/ 4079130 h 6199726"/>
                <a:gd name="connsiteX9" fmla="*/ 3757727 w 5421466"/>
                <a:gd name="connsiteY9" fmla="*/ 3546442 h 6199726"/>
                <a:gd name="connsiteX10" fmla="*/ 4087665 w 5421466"/>
                <a:gd name="connsiteY10" fmla="*/ 2009873 h 6199726"/>
                <a:gd name="connsiteX11" fmla="*/ 4285628 w 5421466"/>
                <a:gd name="connsiteY11" fmla="*/ 1302863 h 6199726"/>
                <a:gd name="connsiteX12" fmla="*/ 4313908 w 5421466"/>
                <a:gd name="connsiteY12" fmla="*/ 963498 h 6199726"/>
                <a:gd name="connsiteX13" fmla="*/ 4049958 w 5421466"/>
                <a:gd name="connsiteY13" fmla="*/ 1199168 h 6199726"/>
                <a:gd name="connsiteX14" fmla="*/ 3569191 w 5421466"/>
                <a:gd name="connsiteY14" fmla="*/ 1840191 h 6199726"/>
                <a:gd name="connsiteX15" fmla="*/ 3408935 w 5421466"/>
                <a:gd name="connsiteY15" fmla="*/ 2349238 h 6199726"/>
                <a:gd name="connsiteX16" fmla="*/ 3324094 w 5421466"/>
                <a:gd name="connsiteY16" fmla="*/ 3518162 h 6199726"/>
                <a:gd name="connsiteX17" fmla="*/ 3267533 w 5421466"/>
                <a:gd name="connsiteY17" fmla="*/ 4093197 h 6199726"/>
                <a:gd name="connsiteX18" fmla="*/ 3224446 w 5421466"/>
                <a:gd name="connsiteY18" fmla="*/ 3852295 h 6199726"/>
                <a:gd name="connsiteX19" fmla="*/ 3069570 w 5421466"/>
                <a:gd name="connsiteY19" fmla="*/ 3188224 h 6199726"/>
                <a:gd name="connsiteX20" fmla="*/ 2428547 w 5421466"/>
                <a:gd name="connsiteY20" fmla="*/ 1604521 h 6199726"/>
                <a:gd name="connsiteX21" fmla="*/ 2042048 w 5421466"/>
                <a:gd name="connsiteY21" fmla="*/ 680694 h 6199726"/>
                <a:gd name="connsiteX22" fmla="*/ 1976061 w 5421466"/>
                <a:gd name="connsiteY22" fmla="*/ 237634 h 6199726"/>
                <a:gd name="connsiteX23" fmla="*/ 1853512 w 5421466"/>
                <a:gd name="connsiteY23" fmla="*/ 1964 h 6199726"/>
                <a:gd name="connsiteX24" fmla="*/ 1674403 w 5421466"/>
                <a:gd name="connsiteY24" fmla="*/ 360183 h 6199726"/>
                <a:gd name="connsiteX25" fmla="*/ 1504721 w 5421466"/>
                <a:gd name="connsiteY25" fmla="*/ 1415985 h 6199726"/>
                <a:gd name="connsiteX26" fmla="*/ 1919500 w 5421466"/>
                <a:gd name="connsiteY26" fmla="*/ 2745164 h 6199726"/>
                <a:gd name="connsiteX27" fmla="*/ 2525505 w 5421466"/>
                <a:gd name="connsiteY27" fmla="*/ 3885807 h 6199726"/>
                <a:gd name="connsiteX28" fmla="*/ 2343706 w 5421466"/>
                <a:gd name="connsiteY28" fmla="*/ 3734978 h 6199726"/>
                <a:gd name="connsiteX29" fmla="*/ 1259624 w 5421466"/>
                <a:gd name="connsiteY29" fmla="*/ 2566055 h 6199726"/>
                <a:gd name="connsiteX30" fmla="*/ 760003 w 5421466"/>
                <a:gd name="connsiteY30" fmla="*/ 2019300 h 6199726"/>
                <a:gd name="connsiteX31" fmla="*/ 213248 w 5421466"/>
                <a:gd name="connsiteY31" fmla="*/ 1510253 h 6199726"/>
                <a:gd name="connsiteX32" fmla="*/ 213248 w 5421466"/>
                <a:gd name="connsiteY32" fmla="*/ 1642228 h 6199726"/>
                <a:gd name="connsiteX33" fmla="*/ 694015 w 5421466"/>
                <a:gd name="connsiteY33" fmla="*/ 2980834 h 6199726"/>
                <a:gd name="connsiteX34" fmla="*/ 1287904 w 5421466"/>
                <a:gd name="connsiteY34" fmla="*/ 4102624 h 6199726"/>
                <a:gd name="connsiteX35" fmla="*/ 2042048 w 5421466"/>
                <a:gd name="connsiteY35" fmla="*/ 4715366 h 6199726"/>
                <a:gd name="connsiteX36" fmla="*/ 2771689 w 5421466"/>
                <a:gd name="connsiteY36" fmla="*/ 5012089 h 6199726"/>
                <a:gd name="connsiteX37" fmla="*/ 2315426 w 5421466"/>
                <a:gd name="connsiteY37" fmla="*/ 5092438 h 6199726"/>
                <a:gd name="connsiteX38" fmla="*/ 1495294 w 5421466"/>
                <a:gd name="connsiteY38" fmla="*/ 4922756 h 6199726"/>
                <a:gd name="connsiteX39" fmla="*/ 760003 w 5421466"/>
                <a:gd name="connsiteY39" fmla="*/ 4187465 h 6199726"/>
                <a:gd name="connsiteX40" fmla="*/ 260382 w 5421466"/>
                <a:gd name="connsiteY40" fmla="*/ 3291919 h 6199726"/>
                <a:gd name="connsiteX41" fmla="*/ 5859 w 5421466"/>
                <a:gd name="connsiteY41" fmla="*/ 2924273 h 6199726"/>
                <a:gd name="connsiteX42" fmla="*/ 109554 w 5421466"/>
                <a:gd name="connsiteY42" fmla="*/ 3518162 h 6199726"/>
                <a:gd name="connsiteX43" fmla="*/ 420638 w 5421466"/>
                <a:gd name="connsiteY43" fmla="*/ 4922756 h 6199726"/>
                <a:gd name="connsiteX44" fmla="*/ 910832 w 5421466"/>
                <a:gd name="connsiteY44" fmla="*/ 5544925 h 6199726"/>
                <a:gd name="connsiteX45" fmla="*/ 1523574 w 5421466"/>
                <a:gd name="connsiteY45" fmla="*/ 5761741 h 6199726"/>
                <a:gd name="connsiteX46" fmla="*/ 2287145 w 5421466"/>
                <a:gd name="connsiteY46" fmla="*/ 5724034 h 6199726"/>
                <a:gd name="connsiteX47" fmla="*/ 3609909 w 5421466"/>
                <a:gd name="connsiteY47" fmla="*/ 5516644 h 6199726"/>
                <a:gd name="connsiteX48" fmla="*/ 3727543 w 5421466"/>
                <a:gd name="connsiteY48" fmla="*/ 5581363 h 6199726"/>
                <a:gd name="connsiteX49" fmla="*/ 3506134 w 5421466"/>
                <a:gd name="connsiteY49" fmla="*/ 6199726 h 6199726"/>
                <a:gd name="connsiteX0" fmla="*/ 4469964 w 5421466"/>
                <a:gd name="connsiteY0" fmla="*/ 6067991 h 6199726"/>
                <a:gd name="connsiteX1" fmla="*/ 4204745 w 5421466"/>
                <a:gd name="connsiteY1" fmla="*/ 5516795 h 6199726"/>
                <a:gd name="connsiteX2" fmla="*/ 4281733 w 5421466"/>
                <a:gd name="connsiteY2" fmla="*/ 5237444 h 6199726"/>
                <a:gd name="connsiteX3" fmla="*/ 4631881 w 5421466"/>
                <a:gd name="connsiteY3" fmla="*/ 4847191 h 6199726"/>
                <a:gd name="connsiteX4" fmla="*/ 5058626 w 5421466"/>
                <a:gd name="connsiteY4" fmla="*/ 3800966 h 6199726"/>
                <a:gd name="connsiteX5" fmla="*/ 5416844 w 5421466"/>
                <a:gd name="connsiteY5" fmla="*/ 2735737 h 6199726"/>
                <a:gd name="connsiteX6" fmla="*/ 5209455 w 5421466"/>
                <a:gd name="connsiteY6" fmla="*/ 2801725 h 6199726"/>
                <a:gd name="connsiteX7" fmla="*/ 4493017 w 5421466"/>
                <a:gd name="connsiteY7" fmla="*/ 3169370 h 6199726"/>
                <a:gd name="connsiteX8" fmla="*/ 3722857 w 5421466"/>
                <a:gd name="connsiteY8" fmla="*/ 4079130 h 6199726"/>
                <a:gd name="connsiteX9" fmla="*/ 3757727 w 5421466"/>
                <a:gd name="connsiteY9" fmla="*/ 3546442 h 6199726"/>
                <a:gd name="connsiteX10" fmla="*/ 4087665 w 5421466"/>
                <a:gd name="connsiteY10" fmla="*/ 2009873 h 6199726"/>
                <a:gd name="connsiteX11" fmla="*/ 4285628 w 5421466"/>
                <a:gd name="connsiteY11" fmla="*/ 1302863 h 6199726"/>
                <a:gd name="connsiteX12" fmla="*/ 4313908 w 5421466"/>
                <a:gd name="connsiteY12" fmla="*/ 963498 h 6199726"/>
                <a:gd name="connsiteX13" fmla="*/ 4049958 w 5421466"/>
                <a:gd name="connsiteY13" fmla="*/ 1199168 h 6199726"/>
                <a:gd name="connsiteX14" fmla="*/ 3569191 w 5421466"/>
                <a:gd name="connsiteY14" fmla="*/ 1840191 h 6199726"/>
                <a:gd name="connsiteX15" fmla="*/ 3408935 w 5421466"/>
                <a:gd name="connsiteY15" fmla="*/ 2349238 h 6199726"/>
                <a:gd name="connsiteX16" fmla="*/ 3324094 w 5421466"/>
                <a:gd name="connsiteY16" fmla="*/ 3518162 h 6199726"/>
                <a:gd name="connsiteX17" fmla="*/ 3267533 w 5421466"/>
                <a:gd name="connsiteY17" fmla="*/ 4093197 h 6199726"/>
                <a:gd name="connsiteX18" fmla="*/ 3224446 w 5421466"/>
                <a:gd name="connsiteY18" fmla="*/ 3852295 h 6199726"/>
                <a:gd name="connsiteX19" fmla="*/ 3069570 w 5421466"/>
                <a:gd name="connsiteY19" fmla="*/ 3188224 h 6199726"/>
                <a:gd name="connsiteX20" fmla="*/ 2428547 w 5421466"/>
                <a:gd name="connsiteY20" fmla="*/ 1604521 h 6199726"/>
                <a:gd name="connsiteX21" fmla="*/ 2042048 w 5421466"/>
                <a:gd name="connsiteY21" fmla="*/ 680694 h 6199726"/>
                <a:gd name="connsiteX22" fmla="*/ 1976061 w 5421466"/>
                <a:gd name="connsiteY22" fmla="*/ 237634 h 6199726"/>
                <a:gd name="connsiteX23" fmla="*/ 1853512 w 5421466"/>
                <a:gd name="connsiteY23" fmla="*/ 1964 h 6199726"/>
                <a:gd name="connsiteX24" fmla="*/ 1674403 w 5421466"/>
                <a:gd name="connsiteY24" fmla="*/ 360183 h 6199726"/>
                <a:gd name="connsiteX25" fmla="*/ 1504721 w 5421466"/>
                <a:gd name="connsiteY25" fmla="*/ 1415985 h 6199726"/>
                <a:gd name="connsiteX26" fmla="*/ 1919500 w 5421466"/>
                <a:gd name="connsiteY26" fmla="*/ 2745164 h 6199726"/>
                <a:gd name="connsiteX27" fmla="*/ 2525505 w 5421466"/>
                <a:gd name="connsiteY27" fmla="*/ 3885807 h 6199726"/>
                <a:gd name="connsiteX28" fmla="*/ 2343706 w 5421466"/>
                <a:gd name="connsiteY28" fmla="*/ 3734978 h 6199726"/>
                <a:gd name="connsiteX29" fmla="*/ 1259624 w 5421466"/>
                <a:gd name="connsiteY29" fmla="*/ 2566055 h 6199726"/>
                <a:gd name="connsiteX30" fmla="*/ 760003 w 5421466"/>
                <a:gd name="connsiteY30" fmla="*/ 2019300 h 6199726"/>
                <a:gd name="connsiteX31" fmla="*/ 213248 w 5421466"/>
                <a:gd name="connsiteY31" fmla="*/ 1510253 h 6199726"/>
                <a:gd name="connsiteX32" fmla="*/ 213248 w 5421466"/>
                <a:gd name="connsiteY32" fmla="*/ 1642228 h 6199726"/>
                <a:gd name="connsiteX33" fmla="*/ 694015 w 5421466"/>
                <a:gd name="connsiteY33" fmla="*/ 2980834 h 6199726"/>
                <a:gd name="connsiteX34" fmla="*/ 1287904 w 5421466"/>
                <a:gd name="connsiteY34" fmla="*/ 4102624 h 6199726"/>
                <a:gd name="connsiteX35" fmla="*/ 2042048 w 5421466"/>
                <a:gd name="connsiteY35" fmla="*/ 4715366 h 6199726"/>
                <a:gd name="connsiteX36" fmla="*/ 2771689 w 5421466"/>
                <a:gd name="connsiteY36" fmla="*/ 5012089 h 6199726"/>
                <a:gd name="connsiteX37" fmla="*/ 2315426 w 5421466"/>
                <a:gd name="connsiteY37" fmla="*/ 5092438 h 6199726"/>
                <a:gd name="connsiteX38" fmla="*/ 1495294 w 5421466"/>
                <a:gd name="connsiteY38" fmla="*/ 4922756 h 6199726"/>
                <a:gd name="connsiteX39" fmla="*/ 760003 w 5421466"/>
                <a:gd name="connsiteY39" fmla="*/ 4187465 h 6199726"/>
                <a:gd name="connsiteX40" fmla="*/ 260382 w 5421466"/>
                <a:gd name="connsiteY40" fmla="*/ 3291919 h 6199726"/>
                <a:gd name="connsiteX41" fmla="*/ 5859 w 5421466"/>
                <a:gd name="connsiteY41" fmla="*/ 2924273 h 6199726"/>
                <a:gd name="connsiteX42" fmla="*/ 109554 w 5421466"/>
                <a:gd name="connsiteY42" fmla="*/ 3518162 h 6199726"/>
                <a:gd name="connsiteX43" fmla="*/ 420638 w 5421466"/>
                <a:gd name="connsiteY43" fmla="*/ 4922756 h 6199726"/>
                <a:gd name="connsiteX44" fmla="*/ 910832 w 5421466"/>
                <a:gd name="connsiteY44" fmla="*/ 5544925 h 6199726"/>
                <a:gd name="connsiteX45" fmla="*/ 1523574 w 5421466"/>
                <a:gd name="connsiteY45" fmla="*/ 5761741 h 6199726"/>
                <a:gd name="connsiteX46" fmla="*/ 2336968 w 5421466"/>
                <a:gd name="connsiteY46" fmla="*/ 5729895 h 6199726"/>
                <a:gd name="connsiteX47" fmla="*/ 3609909 w 5421466"/>
                <a:gd name="connsiteY47" fmla="*/ 5516644 h 6199726"/>
                <a:gd name="connsiteX48" fmla="*/ 3727543 w 5421466"/>
                <a:gd name="connsiteY48" fmla="*/ 5581363 h 6199726"/>
                <a:gd name="connsiteX49" fmla="*/ 3506134 w 5421466"/>
                <a:gd name="connsiteY49" fmla="*/ 6199726 h 6199726"/>
                <a:gd name="connsiteX0" fmla="*/ 4469964 w 5421466"/>
                <a:gd name="connsiteY0" fmla="*/ 6067991 h 6199726"/>
                <a:gd name="connsiteX1" fmla="*/ 4204745 w 5421466"/>
                <a:gd name="connsiteY1" fmla="*/ 5516795 h 6199726"/>
                <a:gd name="connsiteX2" fmla="*/ 4281733 w 5421466"/>
                <a:gd name="connsiteY2" fmla="*/ 5237444 h 6199726"/>
                <a:gd name="connsiteX3" fmla="*/ 4631881 w 5421466"/>
                <a:gd name="connsiteY3" fmla="*/ 4847191 h 6199726"/>
                <a:gd name="connsiteX4" fmla="*/ 5058626 w 5421466"/>
                <a:gd name="connsiteY4" fmla="*/ 3800966 h 6199726"/>
                <a:gd name="connsiteX5" fmla="*/ 5416844 w 5421466"/>
                <a:gd name="connsiteY5" fmla="*/ 2735737 h 6199726"/>
                <a:gd name="connsiteX6" fmla="*/ 5209455 w 5421466"/>
                <a:gd name="connsiteY6" fmla="*/ 2801725 h 6199726"/>
                <a:gd name="connsiteX7" fmla="*/ 4493017 w 5421466"/>
                <a:gd name="connsiteY7" fmla="*/ 3169370 h 6199726"/>
                <a:gd name="connsiteX8" fmla="*/ 3722857 w 5421466"/>
                <a:gd name="connsiteY8" fmla="*/ 4079130 h 6199726"/>
                <a:gd name="connsiteX9" fmla="*/ 3757727 w 5421466"/>
                <a:gd name="connsiteY9" fmla="*/ 3546442 h 6199726"/>
                <a:gd name="connsiteX10" fmla="*/ 4087665 w 5421466"/>
                <a:gd name="connsiteY10" fmla="*/ 2009873 h 6199726"/>
                <a:gd name="connsiteX11" fmla="*/ 4285628 w 5421466"/>
                <a:gd name="connsiteY11" fmla="*/ 1302863 h 6199726"/>
                <a:gd name="connsiteX12" fmla="*/ 4313908 w 5421466"/>
                <a:gd name="connsiteY12" fmla="*/ 963498 h 6199726"/>
                <a:gd name="connsiteX13" fmla="*/ 4049958 w 5421466"/>
                <a:gd name="connsiteY13" fmla="*/ 1199168 h 6199726"/>
                <a:gd name="connsiteX14" fmla="*/ 3569191 w 5421466"/>
                <a:gd name="connsiteY14" fmla="*/ 1840191 h 6199726"/>
                <a:gd name="connsiteX15" fmla="*/ 3408935 w 5421466"/>
                <a:gd name="connsiteY15" fmla="*/ 2349238 h 6199726"/>
                <a:gd name="connsiteX16" fmla="*/ 3324094 w 5421466"/>
                <a:gd name="connsiteY16" fmla="*/ 3518162 h 6199726"/>
                <a:gd name="connsiteX17" fmla="*/ 3267533 w 5421466"/>
                <a:gd name="connsiteY17" fmla="*/ 4093197 h 6199726"/>
                <a:gd name="connsiteX18" fmla="*/ 3224446 w 5421466"/>
                <a:gd name="connsiteY18" fmla="*/ 3852295 h 6199726"/>
                <a:gd name="connsiteX19" fmla="*/ 3069570 w 5421466"/>
                <a:gd name="connsiteY19" fmla="*/ 3188224 h 6199726"/>
                <a:gd name="connsiteX20" fmla="*/ 2428547 w 5421466"/>
                <a:gd name="connsiteY20" fmla="*/ 1604521 h 6199726"/>
                <a:gd name="connsiteX21" fmla="*/ 2042048 w 5421466"/>
                <a:gd name="connsiteY21" fmla="*/ 680694 h 6199726"/>
                <a:gd name="connsiteX22" fmla="*/ 1976061 w 5421466"/>
                <a:gd name="connsiteY22" fmla="*/ 237634 h 6199726"/>
                <a:gd name="connsiteX23" fmla="*/ 1853512 w 5421466"/>
                <a:gd name="connsiteY23" fmla="*/ 1964 h 6199726"/>
                <a:gd name="connsiteX24" fmla="*/ 1674403 w 5421466"/>
                <a:gd name="connsiteY24" fmla="*/ 360183 h 6199726"/>
                <a:gd name="connsiteX25" fmla="*/ 1504721 w 5421466"/>
                <a:gd name="connsiteY25" fmla="*/ 1415985 h 6199726"/>
                <a:gd name="connsiteX26" fmla="*/ 1919500 w 5421466"/>
                <a:gd name="connsiteY26" fmla="*/ 2745164 h 6199726"/>
                <a:gd name="connsiteX27" fmla="*/ 2525505 w 5421466"/>
                <a:gd name="connsiteY27" fmla="*/ 3885807 h 6199726"/>
                <a:gd name="connsiteX28" fmla="*/ 2343706 w 5421466"/>
                <a:gd name="connsiteY28" fmla="*/ 3734978 h 6199726"/>
                <a:gd name="connsiteX29" fmla="*/ 1259624 w 5421466"/>
                <a:gd name="connsiteY29" fmla="*/ 2566055 h 6199726"/>
                <a:gd name="connsiteX30" fmla="*/ 760003 w 5421466"/>
                <a:gd name="connsiteY30" fmla="*/ 2019300 h 6199726"/>
                <a:gd name="connsiteX31" fmla="*/ 213248 w 5421466"/>
                <a:gd name="connsiteY31" fmla="*/ 1510253 h 6199726"/>
                <a:gd name="connsiteX32" fmla="*/ 213248 w 5421466"/>
                <a:gd name="connsiteY32" fmla="*/ 1642228 h 6199726"/>
                <a:gd name="connsiteX33" fmla="*/ 694015 w 5421466"/>
                <a:gd name="connsiteY33" fmla="*/ 2980834 h 6199726"/>
                <a:gd name="connsiteX34" fmla="*/ 1287904 w 5421466"/>
                <a:gd name="connsiteY34" fmla="*/ 4102624 h 6199726"/>
                <a:gd name="connsiteX35" fmla="*/ 2042048 w 5421466"/>
                <a:gd name="connsiteY35" fmla="*/ 4715366 h 6199726"/>
                <a:gd name="connsiteX36" fmla="*/ 2771689 w 5421466"/>
                <a:gd name="connsiteY36" fmla="*/ 5012089 h 6199726"/>
                <a:gd name="connsiteX37" fmla="*/ 2315426 w 5421466"/>
                <a:gd name="connsiteY37" fmla="*/ 5092438 h 6199726"/>
                <a:gd name="connsiteX38" fmla="*/ 1495294 w 5421466"/>
                <a:gd name="connsiteY38" fmla="*/ 4922756 h 6199726"/>
                <a:gd name="connsiteX39" fmla="*/ 760003 w 5421466"/>
                <a:gd name="connsiteY39" fmla="*/ 4187465 h 6199726"/>
                <a:gd name="connsiteX40" fmla="*/ 260382 w 5421466"/>
                <a:gd name="connsiteY40" fmla="*/ 3291919 h 6199726"/>
                <a:gd name="connsiteX41" fmla="*/ 5859 w 5421466"/>
                <a:gd name="connsiteY41" fmla="*/ 2924273 h 6199726"/>
                <a:gd name="connsiteX42" fmla="*/ 109554 w 5421466"/>
                <a:gd name="connsiteY42" fmla="*/ 3518162 h 6199726"/>
                <a:gd name="connsiteX43" fmla="*/ 420638 w 5421466"/>
                <a:gd name="connsiteY43" fmla="*/ 4922756 h 6199726"/>
                <a:gd name="connsiteX44" fmla="*/ 910832 w 5421466"/>
                <a:gd name="connsiteY44" fmla="*/ 5544925 h 6199726"/>
                <a:gd name="connsiteX45" fmla="*/ 1523574 w 5421466"/>
                <a:gd name="connsiteY45" fmla="*/ 5761741 h 6199726"/>
                <a:gd name="connsiteX46" fmla="*/ 2336968 w 5421466"/>
                <a:gd name="connsiteY46" fmla="*/ 5729895 h 6199726"/>
                <a:gd name="connsiteX47" fmla="*/ 3483886 w 5421466"/>
                <a:gd name="connsiteY47" fmla="*/ 5540090 h 6199726"/>
                <a:gd name="connsiteX48" fmla="*/ 3727543 w 5421466"/>
                <a:gd name="connsiteY48" fmla="*/ 5581363 h 6199726"/>
                <a:gd name="connsiteX49" fmla="*/ 3506134 w 5421466"/>
                <a:gd name="connsiteY49" fmla="*/ 6199726 h 6199726"/>
                <a:gd name="connsiteX0" fmla="*/ 4469964 w 5421466"/>
                <a:gd name="connsiteY0" fmla="*/ 6067991 h 6199726"/>
                <a:gd name="connsiteX1" fmla="*/ 4204745 w 5421466"/>
                <a:gd name="connsiteY1" fmla="*/ 5516795 h 6199726"/>
                <a:gd name="connsiteX2" fmla="*/ 4281733 w 5421466"/>
                <a:gd name="connsiteY2" fmla="*/ 5237444 h 6199726"/>
                <a:gd name="connsiteX3" fmla="*/ 4631881 w 5421466"/>
                <a:gd name="connsiteY3" fmla="*/ 4847191 h 6199726"/>
                <a:gd name="connsiteX4" fmla="*/ 5058626 w 5421466"/>
                <a:gd name="connsiteY4" fmla="*/ 3800966 h 6199726"/>
                <a:gd name="connsiteX5" fmla="*/ 5416844 w 5421466"/>
                <a:gd name="connsiteY5" fmla="*/ 2735737 h 6199726"/>
                <a:gd name="connsiteX6" fmla="*/ 5209455 w 5421466"/>
                <a:gd name="connsiteY6" fmla="*/ 2801725 h 6199726"/>
                <a:gd name="connsiteX7" fmla="*/ 4493017 w 5421466"/>
                <a:gd name="connsiteY7" fmla="*/ 3169370 h 6199726"/>
                <a:gd name="connsiteX8" fmla="*/ 3722857 w 5421466"/>
                <a:gd name="connsiteY8" fmla="*/ 4079130 h 6199726"/>
                <a:gd name="connsiteX9" fmla="*/ 3757727 w 5421466"/>
                <a:gd name="connsiteY9" fmla="*/ 3546442 h 6199726"/>
                <a:gd name="connsiteX10" fmla="*/ 4087665 w 5421466"/>
                <a:gd name="connsiteY10" fmla="*/ 2009873 h 6199726"/>
                <a:gd name="connsiteX11" fmla="*/ 4285628 w 5421466"/>
                <a:gd name="connsiteY11" fmla="*/ 1302863 h 6199726"/>
                <a:gd name="connsiteX12" fmla="*/ 4313908 w 5421466"/>
                <a:gd name="connsiteY12" fmla="*/ 963498 h 6199726"/>
                <a:gd name="connsiteX13" fmla="*/ 4049958 w 5421466"/>
                <a:gd name="connsiteY13" fmla="*/ 1199168 h 6199726"/>
                <a:gd name="connsiteX14" fmla="*/ 3569191 w 5421466"/>
                <a:gd name="connsiteY14" fmla="*/ 1840191 h 6199726"/>
                <a:gd name="connsiteX15" fmla="*/ 3408935 w 5421466"/>
                <a:gd name="connsiteY15" fmla="*/ 2349238 h 6199726"/>
                <a:gd name="connsiteX16" fmla="*/ 3324094 w 5421466"/>
                <a:gd name="connsiteY16" fmla="*/ 3518162 h 6199726"/>
                <a:gd name="connsiteX17" fmla="*/ 3267533 w 5421466"/>
                <a:gd name="connsiteY17" fmla="*/ 4093197 h 6199726"/>
                <a:gd name="connsiteX18" fmla="*/ 3224446 w 5421466"/>
                <a:gd name="connsiteY18" fmla="*/ 3852295 h 6199726"/>
                <a:gd name="connsiteX19" fmla="*/ 3069570 w 5421466"/>
                <a:gd name="connsiteY19" fmla="*/ 3188224 h 6199726"/>
                <a:gd name="connsiteX20" fmla="*/ 2428547 w 5421466"/>
                <a:gd name="connsiteY20" fmla="*/ 1604521 h 6199726"/>
                <a:gd name="connsiteX21" fmla="*/ 2042048 w 5421466"/>
                <a:gd name="connsiteY21" fmla="*/ 680694 h 6199726"/>
                <a:gd name="connsiteX22" fmla="*/ 1976061 w 5421466"/>
                <a:gd name="connsiteY22" fmla="*/ 237634 h 6199726"/>
                <a:gd name="connsiteX23" fmla="*/ 1853512 w 5421466"/>
                <a:gd name="connsiteY23" fmla="*/ 1964 h 6199726"/>
                <a:gd name="connsiteX24" fmla="*/ 1674403 w 5421466"/>
                <a:gd name="connsiteY24" fmla="*/ 360183 h 6199726"/>
                <a:gd name="connsiteX25" fmla="*/ 1504721 w 5421466"/>
                <a:gd name="connsiteY25" fmla="*/ 1415985 h 6199726"/>
                <a:gd name="connsiteX26" fmla="*/ 1919500 w 5421466"/>
                <a:gd name="connsiteY26" fmla="*/ 2745164 h 6199726"/>
                <a:gd name="connsiteX27" fmla="*/ 2525505 w 5421466"/>
                <a:gd name="connsiteY27" fmla="*/ 3885807 h 6199726"/>
                <a:gd name="connsiteX28" fmla="*/ 2343706 w 5421466"/>
                <a:gd name="connsiteY28" fmla="*/ 3734978 h 6199726"/>
                <a:gd name="connsiteX29" fmla="*/ 1259624 w 5421466"/>
                <a:gd name="connsiteY29" fmla="*/ 2566055 h 6199726"/>
                <a:gd name="connsiteX30" fmla="*/ 760003 w 5421466"/>
                <a:gd name="connsiteY30" fmla="*/ 2019300 h 6199726"/>
                <a:gd name="connsiteX31" fmla="*/ 213248 w 5421466"/>
                <a:gd name="connsiteY31" fmla="*/ 1510253 h 6199726"/>
                <a:gd name="connsiteX32" fmla="*/ 213248 w 5421466"/>
                <a:gd name="connsiteY32" fmla="*/ 1642228 h 6199726"/>
                <a:gd name="connsiteX33" fmla="*/ 694015 w 5421466"/>
                <a:gd name="connsiteY33" fmla="*/ 2980834 h 6199726"/>
                <a:gd name="connsiteX34" fmla="*/ 1287904 w 5421466"/>
                <a:gd name="connsiteY34" fmla="*/ 4102624 h 6199726"/>
                <a:gd name="connsiteX35" fmla="*/ 2042048 w 5421466"/>
                <a:gd name="connsiteY35" fmla="*/ 4715366 h 6199726"/>
                <a:gd name="connsiteX36" fmla="*/ 2771689 w 5421466"/>
                <a:gd name="connsiteY36" fmla="*/ 5012089 h 6199726"/>
                <a:gd name="connsiteX37" fmla="*/ 2315426 w 5421466"/>
                <a:gd name="connsiteY37" fmla="*/ 5092438 h 6199726"/>
                <a:gd name="connsiteX38" fmla="*/ 1495294 w 5421466"/>
                <a:gd name="connsiteY38" fmla="*/ 4922756 h 6199726"/>
                <a:gd name="connsiteX39" fmla="*/ 760003 w 5421466"/>
                <a:gd name="connsiteY39" fmla="*/ 4187465 h 6199726"/>
                <a:gd name="connsiteX40" fmla="*/ 260382 w 5421466"/>
                <a:gd name="connsiteY40" fmla="*/ 3291919 h 6199726"/>
                <a:gd name="connsiteX41" fmla="*/ 5859 w 5421466"/>
                <a:gd name="connsiteY41" fmla="*/ 2924273 h 6199726"/>
                <a:gd name="connsiteX42" fmla="*/ 109554 w 5421466"/>
                <a:gd name="connsiteY42" fmla="*/ 3518162 h 6199726"/>
                <a:gd name="connsiteX43" fmla="*/ 420638 w 5421466"/>
                <a:gd name="connsiteY43" fmla="*/ 4922756 h 6199726"/>
                <a:gd name="connsiteX44" fmla="*/ 910832 w 5421466"/>
                <a:gd name="connsiteY44" fmla="*/ 5544925 h 6199726"/>
                <a:gd name="connsiteX45" fmla="*/ 1523574 w 5421466"/>
                <a:gd name="connsiteY45" fmla="*/ 5761741 h 6199726"/>
                <a:gd name="connsiteX46" fmla="*/ 2336968 w 5421466"/>
                <a:gd name="connsiteY46" fmla="*/ 5729895 h 6199726"/>
                <a:gd name="connsiteX47" fmla="*/ 3483886 w 5421466"/>
                <a:gd name="connsiteY47" fmla="*/ 5540090 h 6199726"/>
                <a:gd name="connsiteX48" fmla="*/ 3727543 w 5421466"/>
                <a:gd name="connsiteY48" fmla="*/ 5581363 h 6199726"/>
                <a:gd name="connsiteX49" fmla="*/ 3506134 w 5421466"/>
                <a:gd name="connsiteY49" fmla="*/ 6199726 h 6199726"/>
                <a:gd name="connsiteX0" fmla="*/ 4469964 w 5421466"/>
                <a:gd name="connsiteY0" fmla="*/ 6067991 h 6199726"/>
                <a:gd name="connsiteX1" fmla="*/ 4204745 w 5421466"/>
                <a:gd name="connsiteY1" fmla="*/ 5516795 h 6199726"/>
                <a:gd name="connsiteX2" fmla="*/ 4281733 w 5421466"/>
                <a:gd name="connsiteY2" fmla="*/ 5237444 h 6199726"/>
                <a:gd name="connsiteX3" fmla="*/ 4631881 w 5421466"/>
                <a:gd name="connsiteY3" fmla="*/ 4847191 h 6199726"/>
                <a:gd name="connsiteX4" fmla="*/ 5058626 w 5421466"/>
                <a:gd name="connsiteY4" fmla="*/ 3800966 h 6199726"/>
                <a:gd name="connsiteX5" fmla="*/ 5416844 w 5421466"/>
                <a:gd name="connsiteY5" fmla="*/ 2735737 h 6199726"/>
                <a:gd name="connsiteX6" fmla="*/ 5209455 w 5421466"/>
                <a:gd name="connsiteY6" fmla="*/ 2801725 h 6199726"/>
                <a:gd name="connsiteX7" fmla="*/ 4493017 w 5421466"/>
                <a:gd name="connsiteY7" fmla="*/ 3169370 h 6199726"/>
                <a:gd name="connsiteX8" fmla="*/ 3722857 w 5421466"/>
                <a:gd name="connsiteY8" fmla="*/ 4079130 h 6199726"/>
                <a:gd name="connsiteX9" fmla="*/ 3757727 w 5421466"/>
                <a:gd name="connsiteY9" fmla="*/ 3546442 h 6199726"/>
                <a:gd name="connsiteX10" fmla="*/ 4087665 w 5421466"/>
                <a:gd name="connsiteY10" fmla="*/ 2009873 h 6199726"/>
                <a:gd name="connsiteX11" fmla="*/ 4285628 w 5421466"/>
                <a:gd name="connsiteY11" fmla="*/ 1302863 h 6199726"/>
                <a:gd name="connsiteX12" fmla="*/ 4313908 w 5421466"/>
                <a:gd name="connsiteY12" fmla="*/ 963498 h 6199726"/>
                <a:gd name="connsiteX13" fmla="*/ 4049958 w 5421466"/>
                <a:gd name="connsiteY13" fmla="*/ 1199168 h 6199726"/>
                <a:gd name="connsiteX14" fmla="*/ 3569191 w 5421466"/>
                <a:gd name="connsiteY14" fmla="*/ 1840191 h 6199726"/>
                <a:gd name="connsiteX15" fmla="*/ 3408935 w 5421466"/>
                <a:gd name="connsiteY15" fmla="*/ 2349238 h 6199726"/>
                <a:gd name="connsiteX16" fmla="*/ 3324094 w 5421466"/>
                <a:gd name="connsiteY16" fmla="*/ 3518162 h 6199726"/>
                <a:gd name="connsiteX17" fmla="*/ 3267533 w 5421466"/>
                <a:gd name="connsiteY17" fmla="*/ 4093197 h 6199726"/>
                <a:gd name="connsiteX18" fmla="*/ 3224446 w 5421466"/>
                <a:gd name="connsiteY18" fmla="*/ 3852295 h 6199726"/>
                <a:gd name="connsiteX19" fmla="*/ 3069570 w 5421466"/>
                <a:gd name="connsiteY19" fmla="*/ 3188224 h 6199726"/>
                <a:gd name="connsiteX20" fmla="*/ 2428547 w 5421466"/>
                <a:gd name="connsiteY20" fmla="*/ 1604521 h 6199726"/>
                <a:gd name="connsiteX21" fmla="*/ 2042048 w 5421466"/>
                <a:gd name="connsiteY21" fmla="*/ 680694 h 6199726"/>
                <a:gd name="connsiteX22" fmla="*/ 1976061 w 5421466"/>
                <a:gd name="connsiteY22" fmla="*/ 237634 h 6199726"/>
                <a:gd name="connsiteX23" fmla="*/ 1853512 w 5421466"/>
                <a:gd name="connsiteY23" fmla="*/ 1964 h 6199726"/>
                <a:gd name="connsiteX24" fmla="*/ 1674403 w 5421466"/>
                <a:gd name="connsiteY24" fmla="*/ 360183 h 6199726"/>
                <a:gd name="connsiteX25" fmla="*/ 1504721 w 5421466"/>
                <a:gd name="connsiteY25" fmla="*/ 1415985 h 6199726"/>
                <a:gd name="connsiteX26" fmla="*/ 1919500 w 5421466"/>
                <a:gd name="connsiteY26" fmla="*/ 2745164 h 6199726"/>
                <a:gd name="connsiteX27" fmla="*/ 2525505 w 5421466"/>
                <a:gd name="connsiteY27" fmla="*/ 3885807 h 6199726"/>
                <a:gd name="connsiteX28" fmla="*/ 2343706 w 5421466"/>
                <a:gd name="connsiteY28" fmla="*/ 3734978 h 6199726"/>
                <a:gd name="connsiteX29" fmla="*/ 1259624 w 5421466"/>
                <a:gd name="connsiteY29" fmla="*/ 2566055 h 6199726"/>
                <a:gd name="connsiteX30" fmla="*/ 760003 w 5421466"/>
                <a:gd name="connsiteY30" fmla="*/ 2019300 h 6199726"/>
                <a:gd name="connsiteX31" fmla="*/ 213248 w 5421466"/>
                <a:gd name="connsiteY31" fmla="*/ 1510253 h 6199726"/>
                <a:gd name="connsiteX32" fmla="*/ 213248 w 5421466"/>
                <a:gd name="connsiteY32" fmla="*/ 1642228 h 6199726"/>
                <a:gd name="connsiteX33" fmla="*/ 694015 w 5421466"/>
                <a:gd name="connsiteY33" fmla="*/ 2980834 h 6199726"/>
                <a:gd name="connsiteX34" fmla="*/ 1287904 w 5421466"/>
                <a:gd name="connsiteY34" fmla="*/ 4102624 h 6199726"/>
                <a:gd name="connsiteX35" fmla="*/ 2042048 w 5421466"/>
                <a:gd name="connsiteY35" fmla="*/ 4715366 h 6199726"/>
                <a:gd name="connsiteX36" fmla="*/ 2771689 w 5421466"/>
                <a:gd name="connsiteY36" fmla="*/ 5012089 h 6199726"/>
                <a:gd name="connsiteX37" fmla="*/ 2315426 w 5421466"/>
                <a:gd name="connsiteY37" fmla="*/ 5092438 h 6199726"/>
                <a:gd name="connsiteX38" fmla="*/ 1495294 w 5421466"/>
                <a:gd name="connsiteY38" fmla="*/ 4922756 h 6199726"/>
                <a:gd name="connsiteX39" fmla="*/ 760003 w 5421466"/>
                <a:gd name="connsiteY39" fmla="*/ 4187465 h 6199726"/>
                <a:gd name="connsiteX40" fmla="*/ 260382 w 5421466"/>
                <a:gd name="connsiteY40" fmla="*/ 3291919 h 6199726"/>
                <a:gd name="connsiteX41" fmla="*/ 5859 w 5421466"/>
                <a:gd name="connsiteY41" fmla="*/ 2924273 h 6199726"/>
                <a:gd name="connsiteX42" fmla="*/ 109554 w 5421466"/>
                <a:gd name="connsiteY42" fmla="*/ 3518162 h 6199726"/>
                <a:gd name="connsiteX43" fmla="*/ 420638 w 5421466"/>
                <a:gd name="connsiteY43" fmla="*/ 4922756 h 6199726"/>
                <a:gd name="connsiteX44" fmla="*/ 910832 w 5421466"/>
                <a:gd name="connsiteY44" fmla="*/ 5544925 h 6199726"/>
                <a:gd name="connsiteX45" fmla="*/ 1523574 w 5421466"/>
                <a:gd name="connsiteY45" fmla="*/ 5761741 h 6199726"/>
                <a:gd name="connsiteX46" fmla="*/ 2336968 w 5421466"/>
                <a:gd name="connsiteY46" fmla="*/ 5729895 h 6199726"/>
                <a:gd name="connsiteX47" fmla="*/ 3483886 w 5421466"/>
                <a:gd name="connsiteY47" fmla="*/ 5540090 h 6199726"/>
                <a:gd name="connsiteX48" fmla="*/ 3704096 w 5421466"/>
                <a:gd name="connsiteY48" fmla="*/ 5581363 h 6199726"/>
                <a:gd name="connsiteX49" fmla="*/ 3506134 w 5421466"/>
                <a:gd name="connsiteY49" fmla="*/ 6199726 h 6199726"/>
                <a:gd name="connsiteX0" fmla="*/ 4469964 w 5421362"/>
                <a:gd name="connsiteY0" fmla="*/ 6067991 h 6199726"/>
                <a:gd name="connsiteX1" fmla="*/ 4204745 w 5421362"/>
                <a:gd name="connsiteY1" fmla="*/ 5516795 h 6199726"/>
                <a:gd name="connsiteX2" fmla="*/ 4281733 w 5421362"/>
                <a:gd name="connsiteY2" fmla="*/ 5237444 h 6199726"/>
                <a:gd name="connsiteX3" fmla="*/ 4631881 w 5421362"/>
                <a:gd name="connsiteY3" fmla="*/ 4847191 h 6199726"/>
                <a:gd name="connsiteX4" fmla="*/ 5058626 w 5421362"/>
                <a:gd name="connsiteY4" fmla="*/ 3800966 h 6199726"/>
                <a:gd name="connsiteX5" fmla="*/ 5416844 w 5421362"/>
                <a:gd name="connsiteY5" fmla="*/ 2735737 h 6199726"/>
                <a:gd name="connsiteX6" fmla="*/ 5209455 w 5421362"/>
                <a:gd name="connsiteY6" fmla="*/ 2801725 h 6199726"/>
                <a:gd name="connsiteX7" fmla="*/ 4508837 w 5421362"/>
                <a:gd name="connsiteY7" fmla="*/ 3248470 h 6199726"/>
                <a:gd name="connsiteX8" fmla="*/ 3722857 w 5421362"/>
                <a:gd name="connsiteY8" fmla="*/ 4079130 h 6199726"/>
                <a:gd name="connsiteX9" fmla="*/ 3757727 w 5421362"/>
                <a:gd name="connsiteY9" fmla="*/ 3546442 h 6199726"/>
                <a:gd name="connsiteX10" fmla="*/ 4087665 w 5421362"/>
                <a:gd name="connsiteY10" fmla="*/ 2009873 h 6199726"/>
                <a:gd name="connsiteX11" fmla="*/ 4285628 w 5421362"/>
                <a:gd name="connsiteY11" fmla="*/ 1302863 h 6199726"/>
                <a:gd name="connsiteX12" fmla="*/ 4313908 w 5421362"/>
                <a:gd name="connsiteY12" fmla="*/ 963498 h 6199726"/>
                <a:gd name="connsiteX13" fmla="*/ 4049958 w 5421362"/>
                <a:gd name="connsiteY13" fmla="*/ 1199168 h 6199726"/>
                <a:gd name="connsiteX14" fmla="*/ 3569191 w 5421362"/>
                <a:gd name="connsiteY14" fmla="*/ 1840191 h 6199726"/>
                <a:gd name="connsiteX15" fmla="*/ 3408935 w 5421362"/>
                <a:gd name="connsiteY15" fmla="*/ 2349238 h 6199726"/>
                <a:gd name="connsiteX16" fmla="*/ 3324094 w 5421362"/>
                <a:gd name="connsiteY16" fmla="*/ 3518162 h 6199726"/>
                <a:gd name="connsiteX17" fmla="*/ 3267533 w 5421362"/>
                <a:gd name="connsiteY17" fmla="*/ 4093197 h 6199726"/>
                <a:gd name="connsiteX18" fmla="*/ 3224446 w 5421362"/>
                <a:gd name="connsiteY18" fmla="*/ 3852295 h 6199726"/>
                <a:gd name="connsiteX19" fmla="*/ 3069570 w 5421362"/>
                <a:gd name="connsiteY19" fmla="*/ 3188224 h 6199726"/>
                <a:gd name="connsiteX20" fmla="*/ 2428547 w 5421362"/>
                <a:gd name="connsiteY20" fmla="*/ 1604521 h 6199726"/>
                <a:gd name="connsiteX21" fmla="*/ 2042048 w 5421362"/>
                <a:gd name="connsiteY21" fmla="*/ 680694 h 6199726"/>
                <a:gd name="connsiteX22" fmla="*/ 1976061 w 5421362"/>
                <a:gd name="connsiteY22" fmla="*/ 237634 h 6199726"/>
                <a:gd name="connsiteX23" fmla="*/ 1853512 w 5421362"/>
                <a:gd name="connsiteY23" fmla="*/ 1964 h 6199726"/>
                <a:gd name="connsiteX24" fmla="*/ 1674403 w 5421362"/>
                <a:gd name="connsiteY24" fmla="*/ 360183 h 6199726"/>
                <a:gd name="connsiteX25" fmla="*/ 1504721 w 5421362"/>
                <a:gd name="connsiteY25" fmla="*/ 1415985 h 6199726"/>
                <a:gd name="connsiteX26" fmla="*/ 1919500 w 5421362"/>
                <a:gd name="connsiteY26" fmla="*/ 2745164 h 6199726"/>
                <a:gd name="connsiteX27" fmla="*/ 2525505 w 5421362"/>
                <a:gd name="connsiteY27" fmla="*/ 3885807 h 6199726"/>
                <a:gd name="connsiteX28" fmla="*/ 2343706 w 5421362"/>
                <a:gd name="connsiteY28" fmla="*/ 3734978 h 6199726"/>
                <a:gd name="connsiteX29" fmla="*/ 1259624 w 5421362"/>
                <a:gd name="connsiteY29" fmla="*/ 2566055 h 6199726"/>
                <a:gd name="connsiteX30" fmla="*/ 760003 w 5421362"/>
                <a:gd name="connsiteY30" fmla="*/ 2019300 h 6199726"/>
                <a:gd name="connsiteX31" fmla="*/ 213248 w 5421362"/>
                <a:gd name="connsiteY31" fmla="*/ 1510253 h 6199726"/>
                <a:gd name="connsiteX32" fmla="*/ 213248 w 5421362"/>
                <a:gd name="connsiteY32" fmla="*/ 1642228 h 6199726"/>
                <a:gd name="connsiteX33" fmla="*/ 694015 w 5421362"/>
                <a:gd name="connsiteY33" fmla="*/ 2980834 h 6199726"/>
                <a:gd name="connsiteX34" fmla="*/ 1287904 w 5421362"/>
                <a:gd name="connsiteY34" fmla="*/ 4102624 h 6199726"/>
                <a:gd name="connsiteX35" fmla="*/ 2042048 w 5421362"/>
                <a:gd name="connsiteY35" fmla="*/ 4715366 h 6199726"/>
                <a:gd name="connsiteX36" fmla="*/ 2771689 w 5421362"/>
                <a:gd name="connsiteY36" fmla="*/ 5012089 h 6199726"/>
                <a:gd name="connsiteX37" fmla="*/ 2315426 w 5421362"/>
                <a:gd name="connsiteY37" fmla="*/ 5092438 h 6199726"/>
                <a:gd name="connsiteX38" fmla="*/ 1495294 w 5421362"/>
                <a:gd name="connsiteY38" fmla="*/ 4922756 h 6199726"/>
                <a:gd name="connsiteX39" fmla="*/ 760003 w 5421362"/>
                <a:gd name="connsiteY39" fmla="*/ 4187465 h 6199726"/>
                <a:gd name="connsiteX40" fmla="*/ 260382 w 5421362"/>
                <a:gd name="connsiteY40" fmla="*/ 3291919 h 6199726"/>
                <a:gd name="connsiteX41" fmla="*/ 5859 w 5421362"/>
                <a:gd name="connsiteY41" fmla="*/ 2924273 h 6199726"/>
                <a:gd name="connsiteX42" fmla="*/ 109554 w 5421362"/>
                <a:gd name="connsiteY42" fmla="*/ 3518162 h 6199726"/>
                <a:gd name="connsiteX43" fmla="*/ 420638 w 5421362"/>
                <a:gd name="connsiteY43" fmla="*/ 4922756 h 6199726"/>
                <a:gd name="connsiteX44" fmla="*/ 910832 w 5421362"/>
                <a:gd name="connsiteY44" fmla="*/ 5544925 h 6199726"/>
                <a:gd name="connsiteX45" fmla="*/ 1523574 w 5421362"/>
                <a:gd name="connsiteY45" fmla="*/ 5761741 h 6199726"/>
                <a:gd name="connsiteX46" fmla="*/ 2336968 w 5421362"/>
                <a:gd name="connsiteY46" fmla="*/ 5729895 h 6199726"/>
                <a:gd name="connsiteX47" fmla="*/ 3483886 w 5421362"/>
                <a:gd name="connsiteY47" fmla="*/ 5540090 h 6199726"/>
                <a:gd name="connsiteX48" fmla="*/ 3704096 w 5421362"/>
                <a:gd name="connsiteY48" fmla="*/ 5581363 h 6199726"/>
                <a:gd name="connsiteX49" fmla="*/ 3506134 w 5421362"/>
                <a:gd name="connsiteY49" fmla="*/ 6199726 h 6199726"/>
                <a:gd name="connsiteX0" fmla="*/ 4469964 w 5421094"/>
                <a:gd name="connsiteY0" fmla="*/ 6067991 h 6199726"/>
                <a:gd name="connsiteX1" fmla="*/ 4204745 w 5421094"/>
                <a:gd name="connsiteY1" fmla="*/ 5516795 h 6199726"/>
                <a:gd name="connsiteX2" fmla="*/ 4281733 w 5421094"/>
                <a:gd name="connsiteY2" fmla="*/ 5237444 h 6199726"/>
                <a:gd name="connsiteX3" fmla="*/ 4631881 w 5421094"/>
                <a:gd name="connsiteY3" fmla="*/ 4847191 h 6199726"/>
                <a:gd name="connsiteX4" fmla="*/ 5058626 w 5421094"/>
                <a:gd name="connsiteY4" fmla="*/ 3800966 h 6199726"/>
                <a:gd name="connsiteX5" fmla="*/ 5416844 w 5421094"/>
                <a:gd name="connsiteY5" fmla="*/ 2735737 h 6199726"/>
                <a:gd name="connsiteX6" fmla="*/ 5209455 w 5421094"/>
                <a:gd name="connsiteY6" fmla="*/ 2801725 h 6199726"/>
                <a:gd name="connsiteX7" fmla="*/ 4553133 w 5421094"/>
                <a:gd name="connsiteY7" fmla="*/ 3267454 h 6199726"/>
                <a:gd name="connsiteX8" fmla="*/ 3722857 w 5421094"/>
                <a:gd name="connsiteY8" fmla="*/ 4079130 h 6199726"/>
                <a:gd name="connsiteX9" fmla="*/ 3757727 w 5421094"/>
                <a:gd name="connsiteY9" fmla="*/ 3546442 h 6199726"/>
                <a:gd name="connsiteX10" fmla="*/ 4087665 w 5421094"/>
                <a:gd name="connsiteY10" fmla="*/ 2009873 h 6199726"/>
                <a:gd name="connsiteX11" fmla="*/ 4285628 w 5421094"/>
                <a:gd name="connsiteY11" fmla="*/ 1302863 h 6199726"/>
                <a:gd name="connsiteX12" fmla="*/ 4313908 w 5421094"/>
                <a:gd name="connsiteY12" fmla="*/ 963498 h 6199726"/>
                <a:gd name="connsiteX13" fmla="*/ 4049958 w 5421094"/>
                <a:gd name="connsiteY13" fmla="*/ 1199168 h 6199726"/>
                <a:gd name="connsiteX14" fmla="*/ 3569191 w 5421094"/>
                <a:gd name="connsiteY14" fmla="*/ 1840191 h 6199726"/>
                <a:gd name="connsiteX15" fmla="*/ 3408935 w 5421094"/>
                <a:gd name="connsiteY15" fmla="*/ 2349238 h 6199726"/>
                <a:gd name="connsiteX16" fmla="*/ 3324094 w 5421094"/>
                <a:gd name="connsiteY16" fmla="*/ 3518162 h 6199726"/>
                <a:gd name="connsiteX17" fmla="*/ 3267533 w 5421094"/>
                <a:gd name="connsiteY17" fmla="*/ 4093197 h 6199726"/>
                <a:gd name="connsiteX18" fmla="*/ 3224446 w 5421094"/>
                <a:gd name="connsiteY18" fmla="*/ 3852295 h 6199726"/>
                <a:gd name="connsiteX19" fmla="*/ 3069570 w 5421094"/>
                <a:gd name="connsiteY19" fmla="*/ 3188224 h 6199726"/>
                <a:gd name="connsiteX20" fmla="*/ 2428547 w 5421094"/>
                <a:gd name="connsiteY20" fmla="*/ 1604521 h 6199726"/>
                <a:gd name="connsiteX21" fmla="*/ 2042048 w 5421094"/>
                <a:gd name="connsiteY21" fmla="*/ 680694 h 6199726"/>
                <a:gd name="connsiteX22" fmla="*/ 1976061 w 5421094"/>
                <a:gd name="connsiteY22" fmla="*/ 237634 h 6199726"/>
                <a:gd name="connsiteX23" fmla="*/ 1853512 w 5421094"/>
                <a:gd name="connsiteY23" fmla="*/ 1964 h 6199726"/>
                <a:gd name="connsiteX24" fmla="*/ 1674403 w 5421094"/>
                <a:gd name="connsiteY24" fmla="*/ 360183 h 6199726"/>
                <a:gd name="connsiteX25" fmla="*/ 1504721 w 5421094"/>
                <a:gd name="connsiteY25" fmla="*/ 1415985 h 6199726"/>
                <a:gd name="connsiteX26" fmla="*/ 1919500 w 5421094"/>
                <a:gd name="connsiteY26" fmla="*/ 2745164 h 6199726"/>
                <a:gd name="connsiteX27" fmla="*/ 2525505 w 5421094"/>
                <a:gd name="connsiteY27" fmla="*/ 3885807 h 6199726"/>
                <a:gd name="connsiteX28" fmla="*/ 2343706 w 5421094"/>
                <a:gd name="connsiteY28" fmla="*/ 3734978 h 6199726"/>
                <a:gd name="connsiteX29" fmla="*/ 1259624 w 5421094"/>
                <a:gd name="connsiteY29" fmla="*/ 2566055 h 6199726"/>
                <a:gd name="connsiteX30" fmla="*/ 760003 w 5421094"/>
                <a:gd name="connsiteY30" fmla="*/ 2019300 h 6199726"/>
                <a:gd name="connsiteX31" fmla="*/ 213248 w 5421094"/>
                <a:gd name="connsiteY31" fmla="*/ 1510253 h 6199726"/>
                <a:gd name="connsiteX32" fmla="*/ 213248 w 5421094"/>
                <a:gd name="connsiteY32" fmla="*/ 1642228 h 6199726"/>
                <a:gd name="connsiteX33" fmla="*/ 694015 w 5421094"/>
                <a:gd name="connsiteY33" fmla="*/ 2980834 h 6199726"/>
                <a:gd name="connsiteX34" fmla="*/ 1287904 w 5421094"/>
                <a:gd name="connsiteY34" fmla="*/ 4102624 h 6199726"/>
                <a:gd name="connsiteX35" fmla="*/ 2042048 w 5421094"/>
                <a:gd name="connsiteY35" fmla="*/ 4715366 h 6199726"/>
                <a:gd name="connsiteX36" fmla="*/ 2771689 w 5421094"/>
                <a:gd name="connsiteY36" fmla="*/ 5012089 h 6199726"/>
                <a:gd name="connsiteX37" fmla="*/ 2315426 w 5421094"/>
                <a:gd name="connsiteY37" fmla="*/ 5092438 h 6199726"/>
                <a:gd name="connsiteX38" fmla="*/ 1495294 w 5421094"/>
                <a:gd name="connsiteY38" fmla="*/ 4922756 h 6199726"/>
                <a:gd name="connsiteX39" fmla="*/ 760003 w 5421094"/>
                <a:gd name="connsiteY39" fmla="*/ 4187465 h 6199726"/>
                <a:gd name="connsiteX40" fmla="*/ 260382 w 5421094"/>
                <a:gd name="connsiteY40" fmla="*/ 3291919 h 6199726"/>
                <a:gd name="connsiteX41" fmla="*/ 5859 w 5421094"/>
                <a:gd name="connsiteY41" fmla="*/ 2924273 h 6199726"/>
                <a:gd name="connsiteX42" fmla="*/ 109554 w 5421094"/>
                <a:gd name="connsiteY42" fmla="*/ 3518162 h 6199726"/>
                <a:gd name="connsiteX43" fmla="*/ 420638 w 5421094"/>
                <a:gd name="connsiteY43" fmla="*/ 4922756 h 6199726"/>
                <a:gd name="connsiteX44" fmla="*/ 910832 w 5421094"/>
                <a:gd name="connsiteY44" fmla="*/ 5544925 h 6199726"/>
                <a:gd name="connsiteX45" fmla="*/ 1523574 w 5421094"/>
                <a:gd name="connsiteY45" fmla="*/ 5761741 h 6199726"/>
                <a:gd name="connsiteX46" fmla="*/ 2336968 w 5421094"/>
                <a:gd name="connsiteY46" fmla="*/ 5729895 h 6199726"/>
                <a:gd name="connsiteX47" fmla="*/ 3483886 w 5421094"/>
                <a:gd name="connsiteY47" fmla="*/ 5540090 h 6199726"/>
                <a:gd name="connsiteX48" fmla="*/ 3704096 w 5421094"/>
                <a:gd name="connsiteY48" fmla="*/ 5581363 h 6199726"/>
                <a:gd name="connsiteX49" fmla="*/ 3506134 w 5421094"/>
                <a:gd name="connsiteY49" fmla="*/ 6199726 h 6199726"/>
                <a:gd name="connsiteX0" fmla="*/ 4469964 w 5426208"/>
                <a:gd name="connsiteY0" fmla="*/ 6067991 h 6199726"/>
                <a:gd name="connsiteX1" fmla="*/ 4204745 w 5426208"/>
                <a:gd name="connsiteY1" fmla="*/ 5516795 h 6199726"/>
                <a:gd name="connsiteX2" fmla="*/ 4281733 w 5426208"/>
                <a:gd name="connsiteY2" fmla="*/ 5237444 h 6199726"/>
                <a:gd name="connsiteX3" fmla="*/ 4631881 w 5426208"/>
                <a:gd name="connsiteY3" fmla="*/ 4847191 h 6199726"/>
                <a:gd name="connsiteX4" fmla="*/ 5058626 w 5426208"/>
                <a:gd name="connsiteY4" fmla="*/ 3800966 h 6199726"/>
                <a:gd name="connsiteX5" fmla="*/ 5416844 w 5426208"/>
                <a:gd name="connsiteY5" fmla="*/ 2735737 h 6199726"/>
                <a:gd name="connsiteX6" fmla="*/ 5253752 w 5426208"/>
                <a:gd name="connsiteY6" fmla="*/ 2747937 h 6199726"/>
                <a:gd name="connsiteX7" fmla="*/ 4553133 w 5426208"/>
                <a:gd name="connsiteY7" fmla="*/ 3267454 h 6199726"/>
                <a:gd name="connsiteX8" fmla="*/ 3722857 w 5426208"/>
                <a:gd name="connsiteY8" fmla="*/ 4079130 h 6199726"/>
                <a:gd name="connsiteX9" fmla="*/ 3757727 w 5426208"/>
                <a:gd name="connsiteY9" fmla="*/ 3546442 h 6199726"/>
                <a:gd name="connsiteX10" fmla="*/ 4087665 w 5426208"/>
                <a:gd name="connsiteY10" fmla="*/ 2009873 h 6199726"/>
                <a:gd name="connsiteX11" fmla="*/ 4285628 w 5426208"/>
                <a:gd name="connsiteY11" fmla="*/ 1302863 h 6199726"/>
                <a:gd name="connsiteX12" fmla="*/ 4313908 w 5426208"/>
                <a:gd name="connsiteY12" fmla="*/ 963498 h 6199726"/>
                <a:gd name="connsiteX13" fmla="*/ 4049958 w 5426208"/>
                <a:gd name="connsiteY13" fmla="*/ 1199168 h 6199726"/>
                <a:gd name="connsiteX14" fmla="*/ 3569191 w 5426208"/>
                <a:gd name="connsiteY14" fmla="*/ 1840191 h 6199726"/>
                <a:gd name="connsiteX15" fmla="*/ 3408935 w 5426208"/>
                <a:gd name="connsiteY15" fmla="*/ 2349238 h 6199726"/>
                <a:gd name="connsiteX16" fmla="*/ 3324094 w 5426208"/>
                <a:gd name="connsiteY16" fmla="*/ 3518162 h 6199726"/>
                <a:gd name="connsiteX17" fmla="*/ 3267533 w 5426208"/>
                <a:gd name="connsiteY17" fmla="*/ 4093197 h 6199726"/>
                <a:gd name="connsiteX18" fmla="*/ 3224446 w 5426208"/>
                <a:gd name="connsiteY18" fmla="*/ 3852295 h 6199726"/>
                <a:gd name="connsiteX19" fmla="*/ 3069570 w 5426208"/>
                <a:gd name="connsiteY19" fmla="*/ 3188224 h 6199726"/>
                <a:gd name="connsiteX20" fmla="*/ 2428547 w 5426208"/>
                <a:gd name="connsiteY20" fmla="*/ 1604521 h 6199726"/>
                <a:gd name="connsiteX21" fmla="*/ 2042048 w 5426208"/>
                <a:gd name="connsiteY21" fmla="*/ 680694 h 6199726"/>
                <a:gd name="connsiteX22" fmla="*/ 1976061 w 5426208"/>
                <a:gd name="connsiteY22" fmla="*/ 237634 h 6199726"/>
                <a:gd name="connsiteX23" fmla="*/ 1853512 w 5426208"/>
                <a:gd name="connsiteY23" fmla="*/ 1964 h 6199726"/>
                <a:gd name="connsiteX24" fmla="*/ 1674403 w 5426208"/>
                <a:gd name="connsiteY24" fmla="*/ 360183 h 6199726"/>
                <a:gd name="connsiteX25" fmla="*/ 1504721 w 5426208"/>
                <a:gd name="connsiteY25" fmla="*/ 1415985 h 6199726"/>
                <a:gd name="connsiteX26" fmla="*/ 1919500 w 5426208"/>
                <a:gd name="connsiteY26" fmla="*/ 2745164 h 6199726"/>
                <a:gd name="connsiteX27" fmla="*/ 2525505 w 5426208"/>
                <a:gd name="connsiteY27" fmla="*/ 3885807 h 6199726"/>
                <a:gd name="connsiteX28" fmla="*/ 2343706 w 5426208"/>
                <a:gd name="connsiteY28" fmla="*/ 3734978 h 6199726"/>
                <a:gd name="connsiteX29" fmla="*/ 1259624 w 5426208"/>
                <a:gd name="connsiteY29" fmla="*/ 2566055 h 6199726"/>
                <a:gd name="connsiteX30" fmla="*/ 760003 w 5426208"/>
                <a:gd name="connsiteY30" fmla="*/ 2019300 h 6199726"/>
                <a:gd name="connsiteX31" fmla="*/ 213248 w 5426208"/>
                <a:gd name="connsiteY31" fmla="*/ 1510253 h 6199726"/>
                <a:gd name="connsiteX32" fmla="*/ 213248 w 5426208"/>
                <a:gd name="connsiteY32" fmla="*/ 1642228 h 6199726"/>
                <a:gd name="connsiteX33" fmla="*/ 694015 w 5426208"/>
                <a:gd name="connsiteY33" fmla="*/ 2980834 h 6199726"/>
                <a:gd name="connsiteX34" fmla="*/ 1287904 w 5426208"/>
                <a:gd name="connsiteY34" fmla="*/ 4102624 h 6199726"/>
                <a:gd name="connsiteX35" fmla="*/ 2042048 w 5426208"/>
                <a:gd name="connsiteY35" fmla="*/ 4715366 h 6199726"/>
                <a:gd name="connsiteX36" fmla="*/ 2771689 w 5426208"/>
                <a:gd name="connsiteY36" fmla="*/ 5012089 h 6199726"/>
                <a:gd name="connsiteX37" fmla="*/ 2315426 w 5426208"/>
                <a:gd name="connsiteY37" fmla="*/ 5092438 h 6199726"/>
                <a:gd name="connsiteX38" fmla="*/ 1495294 w 5426208"/>
                <a:gd name="connsiteY38" fmla="*/ 4922756 h 6199726"/>
                <a:gd name="connsiteX39" fmla="*/ 760003 w 5426208"/>
                <a:gd name="connsiteY39" fmla="*/ 4187465 h 6199726"/>
                <a:gd name="connsiteX40" fmla="*/ 260382 w 5426208"/>
                <a:gd name="connsiteY40" fmla="*/ 3291919 h 6199726"/>
                <a:gd name="connsiteX41" fmla="*/ 5859 w 5426208"/>
                <a:gd name="connsiteY41" fmla="*/ 2924273 h 6199726"/>
                <a:gd name="connsiteX42" fmla="*/ 109554 w 5426208"/>
                <a:gd name="connsiteY42" fmla="*/ 3518162 h 6199726"/>
                <a:gd name="connsiteX43" fmla="*/ 420638 w 5426208"/>
                <a:gd name="connsiteY43" fmla="*/ 4922756 h 6199726"/>
                <a:gd name="connsiteX44" fmla="*/ 910832 w 5426208"/>
                <a:gd name="connsiteY44" fmla="*/ 5544925 h 6199726"/>
                <a:gd name="connsiteX45" fmla="*/ 1523574 w 5426208"/>
                <a:gd name="connsiteY45" fmla="*/ 5761741 h 6199726"/>
                <a:gd name="connsiteX46" fmla="*/ 2336968 w 5426208"/>
                <a:gd name="connsiteY46" fmla="*/ 5729895 h 6199726"/>
                <a:gd name="connsiteX47" fmla="*/ 3483886 w 5426208"/>
                <a:gd name="connsiteY47" fmla="*/ 5540090 h 6199726"/>
                <a:gd name="connsiteX48" fmla="*/ 3704096 w 5426208"/>
                <a:gd name="connsiteY48" fmla="*/ 5581363 h 6199726"/>
                <a:gd name="connsiteX49" fmla="*/ 3506134 w 5426208"/>
                <a:gd name="connsiteY49" fmla="*/ 6199726 h 6199726"/>
                <a:gd name="connsiteX0" fmla="*/ 4469964 w 5426208"/>
                <a:gd name="connsiteY0" fmla="*/ 6067991 h 6199726"/>
                <a:gd name="connsiteX1" fmla="*/ 4204745 w 5426208"/>
                <a:gd name="connsiteY1" fmla="*/ 5516795 h 6199726"/>
                <a:gd name="connsiteX2" fmla="*/ 4281733 w 5426208"/>
                <a:gd name="connsiteY2" fmla="*/ 5237444 h 6199726"/>
                <a:gd name="connsiteX3" fmla="*/ 4631881 w 5426208"/>
                <a:gd name="connsiteY3" fmla="*/ 4847191 h 6199726"/>
                <a:gd name="connsiteX4" fmla="*/ 5058626 w 5426208"/>
                <a:gd name="connsiteY4" fmla="*/ 3800966 h 6199726"/>
                <a:gd name="connsiteX5" fmla="*/ 5416844 w 5426208"/>
                <a:gd name="connsiteY5" fmla="*/ 2735737 h 6199726"/>
                <a:gd name="connsiteX6" fmla="*/ 5253752 w 5426208"/>
                <a:gd name="connsiteY6" fmla="*/ 2747937 h 6199726"/>
                <a:gd name="connsiteX7" fmla="*/ 4553133 w 5426208"/>
                <a:gd name="connsiteY7" fmla="*/ 3267454 h 6199726"/>
                <a:gd name="connsiteX8" fmla="*/ 3722857 w 5426208"/>
                <a:gd name="connsiteY8" fmla="*/ 4079130 h 6199726"/>
                <a:gd name="connsiteX9" fmla="*/ 3757727 w 5426208"/>
                <a:gd name="connsiteY9" fmla="*/ 3546442 h 6199726"/>
                <a:gd name="connsiteX10" fmla="*/ 4087665 w 5426208"/>
                <a:gd name="connsiteY10" fmla="*/ 2009873 h 6199726"/>
                <a:gd name="connsiteX11" fmla="*/ 4285628 w 5426208"/>
                <a:gd name="connsiteY11" fmla="*/ 1302863 h 6199726"/>
                <a:gd name="connsiteX12" fmla="*/ 4313908 w 5426208"/>
                <a:gd name="connsiteY12" fmla="*/ 963498 h 6199726"/>
                <a:gd name="connsiteX13" fmla="*/ 4049958 w 5426208"/>
                <a:gd name="connsiteY13" fmla="*/ 1199168 h 6199726"/>
                <a:gd name="connsiteX14" fmla="*/ 3569191 w 5426208"/>
                <a:gd name="connsiteY14" fmla="*/ 1840191 h 6199726"/>
                <a:gd name="connsiteX15" fmla="*/ 3408935 w 5426208"/>
                <a:gd name="connsiteY15" fmla="*/ 2349238 h 6199726"/>
                <a:gd name="connsiteX16" fmla="*/ 3305110 w 5426208"/>
                <a:gd name="connsiteY16" fmla="*/ 3464374 h 6199726"/>
                <a:gd name="connsiteX17" fmla="*/ 3267533 w 5426208"/>
                <a:gd name="connsiteY17" fmla="*/ 4093197 h 6199726"/>
                <a:gd name="connsiteX18" fmla="*/ 3224446 w 5426208"/>
                <a:gd name="connsiteY18" fmla="*/ 3852295 h 6199726"/>
                <a:gd name="connsiteX19" fmla="*/ 3069570 w 5426208"/>
                <a:gd name="connsiteY19" fmla="*/ 3188224 h 6199726"/>
                <a:gd name="connsiteX20" fmla="*/ 2428547 w 5426208"/>
                <a:gd name="connsiteY20" fmla="*/ 1604521 h 6199726"/>
                <a:gd name="connsiteX21" fmla="*/ 2042048 w 5426208"/>
                <a:gd name="connsiteY21" fmla="*/ 680694 h 6199726"/>
                <a:gd name="connsiteX22" fmla="*/ 1976061 w 5426208"/>
                <a:gd name="connsiteY22" fmla="*/ 237634 h 6199726"/>
                <a:gd name="connsiteX23" fmla="*/ 1853512 w 5426208"/>
                <a:gd name="connsiteY23" fmla="*/ 1964 h 6199726"/>
                <a:gd name="connsiteX24" fmla="*/ 1674403 w 5426208"/>
                <a:gd name="connsiteY24" fmla="*/ 360183 h 6199726"/>
                <a:gd name="connsiteX25" fmla="*/ 1504721 w 5426208"/>
                <a:gd name="connsiteY25" fmla="*/ 1415985 h 6199726"/>
                <a:gd name="connsiteX26" fmla="*/ 1919500 w 5426208"/>
                <a:gd name="connsiteY26" fmla="*/ 2745164 h 6199726"/>
                <a:gd name="connsiteX27" fmla="*/ 2525505 w 5426208"/>
                <a:gd name="connsiteY27" fmla="*/ 3885807 h 6199726"/>
                <a:gd name="connsiteX28" fmla="*/ 2343706 w 5426208"/>
                <a:gd name="connsiteY28" fmla="*/ 3734978 h 6199726"/>
                <a:gd name="connsiteX29" fmla="*/ 1259624 w 5426208"/>
                <a:gd name="connsiteY29" fmla="*/ 2566055 h 6199726"/>
                <a:gd name="connsiteX30" fmla="*/ 760003 w 5426208"/>
                <a:gd name="connsiteY30" fmla="*/ 2019300 h 6199726"/>
                <a:gd name="connsiteX31" fmla="*/ 213248 w 5426208"/>
                <a:gd name="connsiteY31" fmla="*/ 1510253 h 6199726"/>
                <a:gd name="connsiteX32" fmla="*/ 213248 w 5426208"/>
                <a:gd name="connsiteY32" fmla="*/ 1642228 h 6199726"/>
                <a:gd name="connsiteX33" fmla="*/ 694015 w 5426208"/>
                <a:gd name="connsiteY33" fmla="*/ 2980834 h 6199726"/>
                <a:gd name="connsiteX34" fmla="*/ 1287904 w 5426208"/>
                <a:gd name="connsiteY34" fmla="*/ 4102624 h 6199726"/>
                <a:gd name="connsiteX35" fmla="*/ 2042048 w 5426208"/>
                <a:gd name="connsiteY35" fmla="*/ 4715366 h 6199726"/>
                <a:gd name="connsiteX36" fmla="*/ 2771689 w 5426208"/>
                <a:gd name="connsiteY36" fmla="*/ 5012089 h 6199726"/>
                <a:gd name="connsiteX37" fmla="*/ 2315426 w 5426208"/>
                <a:gd name="connsiteY37" fmla="*/ 5092438 h 6199726"/>
                <a:gd name="connsiteX38" fmla="*/ 1495294 w 5426208"/>
                <a:gd name="connsiteY38" fmla="*/ 4922756 h 6199726"/>
                <a:gd name="connsiteX39" fmla="*/ 760003 w 5426208"/>
                <a:gd name="connsiteY39" fmla="*/ 4187465 h 6199726"/>
                <a:gd name="connsiteX40" fmla="*/ 260382 w 5426208"/>
                <a:gd name="connsiteY40" fmla="*/ 3291919 h 6199726"/>
                <a:gd name="connsiteX41" fmla="*/ 5859 w 5426208"/>
                <a:gd name="connsiteY41" fmla="*/ 2924273 h 6199726"/>
                <a:gd name="connsiteX42" fmla="*/ 109554 w 5426208"/>
                <a:gd name="connsiteY42" fmla="*/ 3518162 h 6199726"/>
                <a:gd name="connsiteX43" fmla="*/ 420638 w 5426208"/>
                <a:gd name="connsiteY43" fmla="*/ 4922756 h 6199726"/>
                <a:gd name="connsiteX44" fmla="*/ 910832 w 5426208"/>
                <a:gd name="connsiteY44" fmla="*/ 5544925 h 6199726"/>
                <a:gd name="connsiteX45" fmla="*/ 1523574 w 5426208"/>
                <a:gd name="connsiteY45" fmla="*/ 5761741 h 6199726"/>
                <a:gd name="connsiteX46" fmla="*/ 2336968 w 5426208"/>
                <a:gd name="connsiteY46" fmla="*/ 5729895 h 6199726"/>
                <a:gd name="connsiteX47" fmla="*/ 3483886 w 5426208"/>
                <a:gd name="connsiteY47" fmla="*/ 5540090 h 6199726"/>
                <a:gd name="connsiteX48" fmla="*/ 3704096 w 5426208"/>
                <a:gd name="connsiteY48" fmla="*/ 5581363 h 6199726"/>
                <a:gd name="connsiteX49" fmla="*/ 3506134 w 5426208"/>
                <a:gd name="connsiteY49" fmla="*/ 6199726 h 6199726"/>
                <a:gd name="connsiteX0" fmla="*/ 4469964 w 5426208"/>
                <a:gd name="connsiteY0" fmla="*/ 6067991 h 6199726"/>
                <a:gd name="connsiteX1" fmla="*/ 4204745 w 5426208"/>
                <a:gd name="connsiteY1" fmla="*/ 5516795 h 6199726"/>
                <a:gd name="connsiteX2" fmla="*/ 4281733 w 5426208"/>
                <a:gd name="connsiteY2" fmla="*/ 5237444 h 6199726"/>
                <a:gd name="connsiteX3" fmla="*/ 4631881 w 5426208"/>
                <a:gd name="connsiteY3" fmla="*/ 4847191 h 6199726"/>
                <a:gd name="connsiteX4" fmla="*/ 5058626 w 5426208"/>
                <a:gd name="connsiteY4" fmla="*/ 3800966 h 6199726"/>
                <a:gd name="connsiteX5" fmla="*/ 5416844 w 5426208"/>
                <a:gd name="connsiteY5" fmla="*/ 2735737 h 6199726"/>
                <a:gd name="connsiteX6" fmla="*/ 5253752 w 5426208"/>
                <a:gd name="connsiteY6" fmla="*/ 2747937 h 6199726"/>
                <a:gd name="connsiteX7" fmla="*/ 4553133 w 5426208"/>
                <a:gd name="connsiteY7" fmla="*/ 3267454 h 6199726"/>
                <a:gd name="connsiteX8" fmla="*/ 3722857 w 5426208"/>
                <a:gd name="connsiteY8" fmla="*/ 4079130 h 6199726"/>
                <a:gd name="connsiteX9" fmla="*/ 3757727 w 5426208"/>
                <a:gd name="connsiteY9" fmla="*/ 3546442 h 6199726"/>
                <a:gd name="connsiteX10" fmla="*/ 4150946 w 5426208"/>
                <a:gd name="connsiteY10" fmla="*/ 2009873 h 6199726"/>
                <a:gd name="connsiteX11" fmla="*/ 4285628 w 5426208"/>
                <a:gd name="connsiteY11" fmla="*/ 1302863 h 6199726"/>
                <a:gd name="connsiteX12" fmla="*/ 4313908 w 5426208"/>
                <a:gd name="connsiteY12" fmla="*/ 963498 h 6199726"/>
                <a:gd name="connsiteX13" fmla="*/ 4049958 w 5426208"/>
                <a:gd name="connsiteY13" fmla="*/ 1199168 h 6199726"/>
                <a:gd name="connsiteX14" fmla="*/ 3569191 w 5426208"/>
                <a:gd name="connsiteY14" fmla="*/ 1840191 h 6199726"/>
                <a:gd name="connsiteX15" fmla="*/ 3408935 w 5426208"/>
                <a:gd name="connsiteY15" fmla="*/ 2349238 h 6199726"/>
                <a:gd name="connsiteX16" fmla="*/ 3305110 w 5426208"/>
                <a:gd name="connsiteY16" fmla="*/ 3464374 h 6199726"/>
                <a:gd name="connsiteX17" fmla="*/ 3267533 w 5426208"/>
                <a:gd name="connsiteY17" fmla="*/ 4093197 h 6199726"/>
                <a:gd name="connsiteX18" fmla="*/ 3224446 w 5426208"/>
                <a:gd name="connsiteY18" fmla="*/ 3852295 h 6199726"/>
                <a:gd name="connsiteX19" fmla="*/ 3069570 w 5426208"/>
                <a:gd name="connsiteY19" fmla="*/ 3188224 h 6199726"/>
                <a:gd name="connsiteX20" fmla="*/ 2428547 w 5426208"/>
                <a:gd name="connsiteY20" fmla="*/ 1604521 h 6199726"/>
                <a:gd name="connsiteX21" fmla="*/ 2042048 w 5426208"/>
                <a:gd name="connsiteY21" fmla="*/ 680694 h 6199726"/>
                <a:gd name="connsiteX22" fmla="*/ 1976061 w 5426208"/>
                <a:gd name="connsiteY22" fmla="*/ 237634 h 6199726"/>
                <a:gd name="connsiteX23" fmla="*/ 1853512 w 5426208"/>
                <a:gd name="connsiteY23" fmla="*/ 1964 h 6199726"/>
                <a:gd name="connsiteX24" fmla="*/ 1674403 w 5426208"/>
                <a:gd name="connsiteY24" fmla="*/ 360183 h 6199726"/>
                <a:gd name="connsiteX25" fmla="*/ 1504721 w 5426208"/>
                <a:gd name="connsiteY25" fmla="*/ 1415985 h 6199726"/>
                <a:gd name="connsiteX26" fmla="*/ 1919500 w 5426208"/>
                <a:gd name="connsiteY26" fmla="*/ 2745164 h 6199726"/>
                <a:gd name="connsiteX27" fmla="*/ 2525505 w 5426208"/>
                <a:gd name="connsiteY27" fmla="*/ 3885807 h 6199726"/>
                <a:gd name="connsiteX28" fmla="*/ 2343706 w 5426208"/>
                <a:gd name="connsiteY28" fmla="*/ 3734978 h 6199726"/>
                <a:gd name="connsiteX29" fmla="*/ 1259624 w 5426208"/>
                <a:gd name="connsiteY29" fmla="*/ 2566055 h 6199726"/>
                <a:gd name="connsiteX30" fmla="*/ 760003 w 5426208"/>
                <a:gd name="connsiteY30" fmla="*/ 2019300 h 6199726"/>
                <a:gd name="connsiteX31" fmla="*/ 213248 w 5426208"/>
                <a:gd name="connsiteY31" fmla="*/ 1510253 h 6199726"/>
                <a:gd name="connsiteX32" fmla="*/ 213248 w 5426208"/>
                <a:gd name="connsiteY32" fmla="*/ 1642228 h 6199726"/>
                <a:gd name="connsiteX33" fmla="*/ 694015 w 5426208"/>
                <a:gd name="connsiteY33" fmla="*/ 2980834 h 6199726"/>
                <a:gd name="connsiteX34" fmla="*/ 1287904 w 5426208"/>
                <a:gd name="connsiteY34" fmla="*/ 4102624 h 6199726"/>
                <a:gd name="connsiteX35" fmla="*/ 2042048 w 5426208"/>
                <a:gd name="connsiteY35" fmla="*/ 4715366 h 6199726"/>
                <a:gd name="connsiteX36" fmla="*/ 2771689 w 5426208"/>
                <a:gd name="connsiteY36" fmla="*/ 5012089 h 6199726"/>
                <a:gd name="connsiteX37" fmla="*/ 2315426 w 5426208"/>
                <a:gd name="connsiteY37" fmla="*/ 5092438 h 6199726"/>
                <a:gd name="connsiteX38" fmla="*/ 1495294 w 5426208"/>
                <a:gd name="connsiteY38" fmla="*/ 4922756 h 6199726"/>
                <a:gd name="connsiteX39" fmla="*/ 760003 w 5426208"/>
                <a:gd name="connsiteY39" fmla="*/ 4187465 h 6199726"/>
                <a:gd name="connsiteX40" fmla="*/ 260382 w 5426208"/>
                <a:gd name="connsiteY40" fmla="*/ 3291919 h 6199726"/>
                <a:gd name="connsiteX41" fmla="*/ 5859 w 5426208"/>
                <a:gd name="connsiteY41" fmla="*/ 2924273 h 6199726"/>
                <a:gd name="connsiteX42" fmla="*/ 109554 w 5426208"/>
                <a:gd name="connsiteY42" fmla="*/ 3518162 h 6199726"/>
                <a:gd name="connsiteX43" fmla="*/ 420638 w 5426208"/>
                <a:gd name="connsiteY43" fmla="*/ 4922756 h 6199726"/>
                <a:gd name="connsiteX44" fmla="*/ 910832 w 5426208"/>
                <a:gd name="connsiteY44" fmla="*/ 5544925 h 6199726"/>
                <a:gd name="connsiteX45" fmla="*/ 1523574 w 5426208"/>
                <a:gd name="connsiteY45" fmla="*/ 5761741 h 6199726"/>
                <a:gd name="connsiteX46" fmla="*/ 2336968 w 5426208"/>
                <a:gd name="connsiteY46" fmla="*/ 5729895 h 6199726"/>
                <a:gd name="connsiteX47" fmla="*/ 3483886 w 5426208"/>
                <a:gd name="connsiteY47" fmla="*/ 5540090 h 6199726"/>
                <a:gd name="connsiteX48" fmla="*/ 3704096 w 5426208"/>
                <a:gd name="connsiteY48" fmla="*/ 5581363 h 6199726"/>
                <a:gd name="connsiteX49" fmla="*/ 3506134 w 5426208"/>
                <a:gd name="connsiteY49" fmla="*/ 6199726 h 6199726"/>
                <a:gd name="connsiteX0" fmla="*/ 4469964 w 5426208"/>
                <a:gd name="connsiteY0" fmla="*/ 6067991 h 6199726"/>
                <a:gd name="connsiteX1" fmla="*/ 4204745 w 5426208"/>
                <a:gd name="connsiteY1" fmla="*/ 5516795 h 6199726"/>
                <a:gd name="connsiteX2" fmla="*/ 4281733 w 5426208"/>
                <a:gd name="connsiteY2" fmla="*/ 5237444 h 6199726"/>
                <a:gd name="connsiteX3" fmla="*/ 4631881 w 5426208"/>
                <a:gd name="connsiteY3" fmla="*/ 4847191 h 6199726"/>
                <a:gd name="connsiteX4" fmla="*/ 5058626 w 5426208"/>
                <a:gd name="connsiteY4" fmla="*/ 3800966 h 6199726"/>
                <a:gd name="connsiteX5" fmla="*/ 5416844 w 5426208"/>
                <a:gd name="connsiteY5" fmla="*/ 2735737 h 6199726"/>
                <a:gd name="connsiteX6" fmla="*/ 5253752 w 5426208"/>
                <a:gd name="connsiteY6" fmla="*/ 2747937 h 6199726"/>
                <a:gd name="connsiteX7" fmla="*/ 4553133 w 5426208"/>
                <a:gd name="connsiteY7" fmla="*/ 3267454 h 6199726"/>
                <a:gd name="connsiteX8" fmla="*/ 3735513 w 5426208"/>
                <a:gd name="connsiteY8" fmla="*/ 4101278 h 6199726"/>
                <a:gd name="connsiteX9" fmla="*/ 3757727 w 5426208"/>
                <a:gd name="connsiteY9" fmla="*/ 3546442 h 6199726"/>
                <a:gd name="connsiteX10" fmla="*/ 4150946 w 5426208"/>
                <a:gd name="connsiteY10" fmla="*/ 2009873 h 6199726"/>
                <a:gd name="connsiteX11" fmla="*/ 4285628 w 5426208"/>
                <a:gd name="connsiteY11" fmla="*/ 1302863 h 6199726"/>
                <a:gd name="connsiteX12" fmla="*/ 4313908 w 5426208"/>
                <a:gd name="connsiteY12" fmla="*/ 963498 h 6199726"/>
                <a:gd name="connsiteX13" fmla="*/ 4049958 w 5426208"/>
                <a:gd name="connsiteY13" fmla="*/ 1199168 h 6199726"/>
                <a:gd name="connsiteX14" fmla="*/ 3569191 w 5426208"/>
                <a:gd name="connsiteY14" fmla="*/ 1840191 h 6199726"/>
                <a:gd name="connsiteX15" fmla="*/ 3408935 w 5426208"/>
                <a:gd name="connsiteY15" fmla="*/ 2349238 h 6199726"/>
                <a:gd name="connsiteX16" fmla="*/ 3305110 w 5426208"/>
                <a:gd name="connsiteY16" fmla="*/ 3464374 h 6199726"/>
                <a:gd name="connsiteX17" fmla="*/ 3267533 w 5426208"/>
                <a:gd name="connsiteY17" fmla="*/ 4093197 h 6199726"/>
                <a:gd name="connsiteX18" fmla="*/ 3224446 w 5426208"/>
                <a:gd name="connsiteY18" fmla="*/ 3852295 h 6199726"/>
                <a:gd name="connsiteX19" fmla="*/ 3069570 w 5426208"/>
                <a:gd name="connsiteY19" fmla="*/ 3188224 h 6199726"/>
                <a:gd name="connsiteX20" fmla="*/ 2428547 w 5426208"/>
                <a:gd name="connsiteY20" fmla="*/ 1604521 h 6199726"/>
                <a:gd name="connsiteX21" fmla="*/ 2042048 w 5426208"/>
                <a:gd name="connsiteY21" fmla="*/ 680694 h 6199726"/>
                <a:gd name="connsiteX22" fmla="*/ 1976061 w 5426208"/>
                <a:gd name="connsiteY22" fmla="*/ 237634 h 6199726"/>
                <a:gd name="connsiteX23" fmla="*/ 1853512 w 5426208"/>
                <a:gd name="connsiteY23" fmla="*/ 1964 h 6199726"/>
                <a:gd name="connsiteX24" fmla="*/ 1674403 w 5426208"/>
                <a:gd name="connsiteY24" fmla="*/ 360183 h 6199726"/>
                <a:gd name="connsiteX25" fmla="*/ 1504721 w 5426208"/>
                <a:gd name="connsiteY25" fmla="*/ 1415985 h 6199726"/>
                <a:gd name="connsiteX26" fmla="*/ 1919500 w 5426208"/>
                <a:gd name="connsiteY26" fmla="*/ 2745164 h 6199726"/>
                <a:gd name="connsiteX27" fmla="*/ 2525505 w 5426208"/>
                <a:gd name="connsiteY27" fmla="*/ 3885807 h 6199726"/>
                <a:gd name="connsiteX28" fmla="*/ 2343706 w 5426208"/>
                <a:gd name="connsiteY28" fmla="*/ 3734978 h 6199726"/>
                <a:gd name="connsiteX29" fmla="*/ 1259624 w 5426208"/>
                <a:gd name="connsiteY29" fmla="*/ 2566055 h 6199726"/>
                <a:gd name="connsiteX30" fmla="*/ 760003 w 5426208"/>
                <a:gd name="connsiteY30" fmla="*/ 2019300 h 6199726"/>
                <a:gd name="connsiteX31" fmla="*/ 213248 w 5426208"/>
                <a:gd name="connsiteY31" fmla="*/ 1510253 h 6199726"/>
                <a:gd name="connsiteX32" fmla="*/ 213248 w 5426208"/>
                <a:gd name="connsiteY32" fmla="*/ 1642228 h 6199726"/>
                <a:gd name="connsiteX33" fmla="*/ 694015 w 5426208"/>
                <a:gd name="connsiteY33" fmla="*/ 2980834 h 6199726"/>
                <a:gd name="connsiteX34" fmla="*/ 1287904 w 5426208"/>
                <a:gd name="connsiteY34" fmla="*/ 4102624 h 6199726"/>
                <a:gd name="connsiteX35" fmla="*/ 2042048 w 5426208"/>
                <a:gd name="connsiteY35" fmla="*/ 4715366 h 6199726"/>
                <a:gd name="connsiteX36" fmla="*/ 2771689 w 5426208"/>
                <a:gd name="connsiteY36" fmla="*/ 5012089 h 6199726"/>
                <a:gd name="connsiteX37" fmla="*/ 2315426 w 5426208"/>
                <a:gd name="connsiteY37" fmla="*/ 5092438 h 6199726"/>
                <a:gd name="connsiteX38" fmla="*/ 1495294 w 5426208"/>
                <a:gd name="connsiteY38" fmla="*/ 4922756 h 6199726"/>
                <a:gd name="connsiteX39" fmla="*/ 760003 w 5426208"/>
                <a:gd name="connsiteY39" fmla="*/ 4187465 h 6199726"/>
                <a:gd name="connsiteX40" fmla="*/ 260382 w 5426208"/>
                <a:gd name="connsiteY40" fmla="*/ 3291919 h 6199726"/>
                <a:gd name="connsiteX41" fmla="*/ 5859 w 5426208"/>
                <a:gd name="connsiteY41" fmla="*/ 2924273 h 6199726"/>
                <a:gd name="connsiteX42" fmla="*/ 109554 w 5426208"/>
                <a:gd name="connsiteY42" fmla="*/ 3518162 h 6199726"/>
                <a:gd name="connsiteX43" fmla="*/ 420638 w 5426208"/>
                <a:gd name="connsiteY43" fmla="*/ 4922756 h 6199726"/>
                <a:gd name="connsiteX44" fmla="*/ 910832 w 5426208"/>
                <a:gd name="connsiteY44" fmla="*/ 5544925 h 6199726"/>
                <a:gd name="connsiteX45" fmla="*/ 1523574 w 5426208"/>
                <a:gd name="connsiteY45" fmla="*/ 5761741 h 6199726"/>
                <a:gd name="connsiteX46" fmla="*/ 2336968 w 5426208"/>
                <a:gd name="connsiteY46" fmla="*/ 5729895 h 6199726"/>
                <a:gd name="connsiteX47" fmla="*/ 3483886 w 5426208"/>
                <a:gd name="connsiteY47" fmla="*/ 5540090 h 6199726"/>
                <a:gd name="connsiteX48" fmla="*/ 3704096 w 5426208"/>
                <a:gd name="connsiteY48" fmla="*/ 5581363 h 6199726"/>
                <a:gd name="connsiteX49" fmla="*/ 3506134 w 5426208"/>
                <a:gd name="connsiteY49" fmla="*/ 6199726 h 6199726"/>
                <a:gd name="connsiteX0" fmla="*/ 4469964 w 5426208"/>
                <a:gd name="connsiteY0" fmla="*/ 6067991 h 6199726"/>
                <a:gd name="connsiteX1" fmla="*/ 4204745 w 5426208"/>
                <a:gd name="connsiteY1" fmla="*/ 5516795 h 6199726"/>
                <a:gd name="connsiteX2" fmla="*/ 4281733 w 5426208"/>
                <a:gd name="connsiteY2" fmla="*/ 5237444 h 6199726"/>
                <a:gd name="connsiteX3" fmla="*/ 4631881 w 5426208"/>
                <a:gd name="connsiteY3" fmla="*/ 4847191 h 6199726"/>
                <a:gd name="connsiteX4" fmla="*/ 5058626 w 5426208"/>
                <a:gd name="connsiteY4" fmla="*/ 3800966 h 6199726"/>
                <a:gd name="connsiteX5" fmla="*/ 5416844 w 5426208"/>
                <a:gd name="connsiteY5" fmla="*/ 2735737 h 6199726"/>
                <a:gd name="connsiteX6" fmla="*/ 5253752 w 5426208"/>
                <a:gd name="connsiteY6" fmla="*/ 2747937 h 6199726"/>
                <a:gd name="connsiteX7" fmla="*/ 4553133 w 5426208"/>
                <a:gd name="connsiteY7" fmla="*/ 3267454 h 6199726"/>
                <a:gd name="connsiteX8" fmla="*/ 3735513 w 5426208"/>
                <a:gd name="connsiteY8" fmla="*/ 4101278 h 6199726"/>
                <a:gd name="connsiteX9" fmla="*/ 3798859 w 5426208"/>
                <a:gd name="connsiteY9" fmla="*/ 3549606 h 6199726"/>
                <a:gd name="connsiteX10" fmla="*/ 4150946 w 5426208"/>
                <a:gd name="connsiteY10" fmla="*/ 2009873 h 6199726"/>
                <a:gd name="connsiteX11" fmla="*/ 4285628 w 5426208"/>
                <a:gd name="connsiteY11" fmla="*/ 1302863 h 6199726"/>
                <a:gd name="connsiteX12" fmla="*/ 4313908 w 5426208"/>
                <a:gd name="connsiteY12" fmla="*/ 963498 h 6199726"/>
                <a:gd name="connsiteX13" fmla="*/ 4049958 w 5426208"/>
                <a:gd name="connsiteY13" fmla="*/ 1199168 h 6199726"/>
                <a:gd name="connsiteX14" fmla="*/ 3569191 w 5426208"/>
                <a:gd name="connsiteY14" fmla="*/ 1840191 h 6199726"/>
                <a:gd name="connsiteX15" fmla="*/ 3408935 w 5426208"/>
                <a:gd name="connsiteY15" fmla="*/ 2349238 h 6199726"/>
                <a:gd name="connsiteX16" fmla="*/ 3305110 w 5426208"/>
                <a:gd name="connsiteY16" fmla="*/ 3464374 h 6199726"/>
                <a:gd name="connsiteX17" fmla="*/ 3267533 w 5426208"/>
                <a:gd name="connsiteY17" fmla="*/ 4093197 h 6199726"/>
                <a:gd name="connsiteX18" fmla="*/ 3224446 w 5426208"/>
                <a:gd name="connsiteY18" fmla="*/ 3852295 h 6199726"/>
                <a:gd name="connsiteX19" fmla="*/ 3069570 w 5426208"/>
                <a:gd name="connsiteY19" fmla="*/ 3188224 h 6199726"/>
                <a:gd name="connsiteX20" fmla="*/ 2428547 w 5426208"/>
                <a:gd name="connsiteY20" fmla="*/ 1604521 h 6199726"/>
                <a:gd name="connsiteX21" fmla="*/ 2042048 w 5426208"/>
                <a:gd name="connsiteY21" fmla="*/ 680694 h 6199726"/>
                <a:gd name="connsiteX22" fmla="*/ 1976061 w 5426208"/>
                <a:gd name="connsiteY22" fmla="*/ 237634 h 6199726"/>
                <a:gd name="connsiteX23" fmla="*/ 1853512 w 5426208"/>
                <a:gd name="connsiteY23" fmla="*/ 1964 h 6199726"/>
                <a:gd name="connsiteX24" fmla="*/ 1674403 w 5426208"/>
                <a:gd name="connsiteY24" fmla="*/ 360183 h 6199726"/>
                <a:gd name="connsiteX25" fmla="*/ 1504721 w 5426208"/>
                <a:gd name="connsiteY25" fmla="*/ 1415985 h 6199726"/>
                <a:gd name="connsiteX26" fmla="*/ 1919500 w 5426208"/>
                <a:gd name="connsiteY26" fmla="*/ 2745164 h 6199726"/>
                <a:gd name="connsiteX27" fmla="*/ 2525505 w 5426208"/>
                <a:gd name="connsiteY27" fmla="*/ 3885807 h 6199726"/>
                <a:gd name="connsiteX28" fmla="*/ 2343706 w 5426208"/>
                <a:gd name="connsiteY28" fmla="*/ 3734978 h 6199726"/>
                <a:gd name="connsiteX29" fmla="*/ 1259624 w 5426208"/>
                <a:gd name="connsiteY29" fmla="*/ 2566055 h 6199726"/>
                <a:gd name="connsiteX30" fmla="*/ 760003 w 5426208"/>
                <a:gd name="connsiteY30" fmla="*/ 2019300 h 6199726"/>
                <a:gd name="connsiteX31" fmla="*/ 213248 w 5426208"/>
                <a:gd name="connsiteY31" fmla="*/ 1510253 h 6199726"/>
                <a:gd name="connsiteX32" fmla="*/ 213248 w 5426208"/>
                <a:gd name="connsiteY32" fmla="*/ 1642228 h 6199726"/>
                <a:gd name="connsiteX33" fmla="*/ 694015 w 5426208"/>
                <a:gd name="connsiteY33" fmla="*/ 2980834 h 6199726"/>
                <a:gd name="connsiteX34" fmla="*/ 1287904 w 5426208"/>
                <a:gd name="connsiteY34" fmla="*/ 4102624 h 6199726"/>
                <a:gd name="connsiteX35" fmla="*/ 2042048 w 5426208"/>
                <a:gd name="connsiteY35" fmla="*/ 4715366 h 6199726"/>
                <a:gd name="connsiteX36" fmla="*/ 2771689 w 5426208"/>
                <a:gd name="connsiteY36" fmla="*/ 5012089 h 6199726"/>
                <a:gd name="connsiteX37" fmla="*/ 2315426 w 5426208"/>
                <a:gd name="connsiteY37" fmla="*/ 5092438 h 6199726"/>
                <a:gd name="connsiteX38" fmla="*/ 1495294 w 5426208"/>
                <a:gd name="connsiteY38" fmla="*/ 4922756 h 6199726"/>
                <a:gd name="connsiteX39" fmla="*/ 760003 w 5426208"/>
                <a:gd name="connsiteY39" fmla="*/ 4187465 h 6199726"/>
                <a:gd name="connsiteX40" fmla="*/ 260382 w 5426208"/>
                <a:gd name="connsiteY40" fmla="*/ 3291919 h 6199726"/>
                <a:gd name="connsiteX41" fmla="*/ 5859 w 5426208"/>
                <a:gd name="connsiteY41" fmla="*/ 2924273 h 6199726"/>
                <a:gd name="connsiteX42" fmla="*/ 109554 w 5426208"/>
                <a:gd name="connsiteY42" fmla="*/ 3518162 h 6199726"/>
                <a:gd name="connsiteX43" fmla="*/ 420638 w 5426208"/>
                <a:gd name="connsiteY43" fmla="*/ 4922756 h 6199726"/>
                <a:gd name="connsiteX44" fmla="*/ 910832 w 5426208"/>
                <a:gd name="connsiteY44" fmla="*/ 5544925 h 6199726"/>
                <a:gd name="connsiteX45" fmla="*/ 1523574 w 5426208"/>
                <a:gd name="connsiteY45" fmla="*/ 5761741 h 6199726"/>
                <a:gd name="connsiteX46" fmla="*/ 2336968 w 5426208"/>
                <a:gd name="connsiteY46" fmla="*/ 5729895 h 6199726"/>
                <a:gd name="connsiteX47" fmla="*/ 3483886 w 5426208"/>
                <a:gd name="connsiteY47" fmla="*/ 5540090 h 6199726"/>
                <a:gd name="connsiteX48" fmla="*/ 3704096 w 5426208"/>
                <a:gd name="connsiteY48" fmla="*/ 5581363 h 6199726"/>
                <a:gd name="connsiteX49" fmla="*/ 3506134 w 5426208"/>
                <a:gd name="connsiteY49" fmla="*/ 6199726 h 6199726"/>
                <a:gd name="connsiteX0" fmla="*/ 4469964 w 5426208"/>
                <a:gd name="connsiteY0" fmla="*/ 6067991 h 6199726"/>
                <a:gd name="connsiteX1" fmla="*/ 4204745 w 5426208"/>
                <a:gd name="connsiteY1" fmla="*/ 5516795 h 6199726"/>
                <a:gd name="connsiteX2" fmla="*/ 4281733 w 5426208"/>
                <a:gd name="connsiteY2" fmla="*/ 5237444 h 6199726"/>
                <a:gd name="connsiteX3" fmla="*/ 4631881 w 5426208"/>
                <a:gd name="connsiteY3" fmla="*/ 4847191 h 6199726"/>
                <a:gd name="connsiteX4" fmla="*/ 5058626 w 5426208"/>
                <a:gd name="connsiteY4" fmla="*/ 3800966 h 6199726"/>
                <a:gd name="connsiteX5" fmla="*/ 5416844 w 5426208"/>
                <a:gd name="connsiteY5" fmla="*/ 2735737 h 6199726"/>
                <a:gd name="connsiteX6" fmla="*/ 5253752 w 5426208"/>
                <a:gd name="connsiteY6" fmla="*/ 2747937 h 6199726"/>
                <a:gd name="connsiteX7" fmla="*/ 4553133 w 5426208"/>
                <a:gd name="connsiteY7" fmla="*/ 3267454 h 6199726"/>
                <a:gd name="connsiteX8" fmla="*/ 3745005 w 5426208"/>
                <a:gd name="connsiteY8" fmla="*/ 4101278 h 6199726"/>
                <a:gd name="connsiteX9" fmla="*/ 3798859 w 5426208"/>
                <a:gd name="connsiteY9" fmla="*/ 3549606 h 6199726"/>
                <a:gd name="connsiteX10" fmla="*/ 4150946 w 5426208"/>
                <a:gd name="connsiteY10" fmla="*/ 2009873 h 6199726"/>
                <a:gd name="connsiteX11" fmla="*/ 4285628 w 5426208"/>
                <a:gd name="connsiteY11" fmla="*/ 1302863 h 6199726"/>
                <a:gd name="connsiteX12" fmla="*/ 4313908 w 5426208"/>
                <a:gd name="connsiteY12" fmla="*/ 963498 h 6199726"/>
                <a:gd name="connsiteX13" fmla="*/ 4049958 w 5426208"/>
                <a:gd name="connsiteY13" fmla="*/ 1199168 h 6199726"/>
                <a:gd name="connsiteX14" fmla="*/ 3569191 w 5426208"/>
                <a:gd name="connsiteY14" fmla="*/ 1840191 h 6199726"/>
                <a:gd name="connsiteX15" fmla="*/ 3408935 w 5426208"/>
                <a:gd name="connsiteY15" fmla="*/ 2349238 h 6199726"/>
                <a:gd name="connsiteX16" fmla="*/ 3305110 w 5426208"/>
                <a:gd name="connsiteY16" fmla="*/ 3464374 h 6199726"/>
                <a:gd name="connsiteX17" fmla="*/ 3267533 w 5426208"/>
                <a:gd name="connsiteY17" fmla="*/ 4093197 h 6199726"/>
                <a:gd name="connsiteX18" fmla="*/ 3224446 w 5426208"/>
                <a:gd name="connsiteY18" fmla="*/ 3852295 h 6199726"/>
                <a:gd name="connsiteX19" fmla="*/ 3069570 w 5426208"/>
                <a:gd name="connsiteY19" fmla="*/ 3188224 h 6199726"/>
                <a:gd name="connsiteX20" fmla="*/ 2428547 w 5426208"/>
                <a:gd name="connsiteY20" fmla="*/ 1604521 h 6199726"/>
                <a:gd name="connsiteX21" fmla="*/ 2042048 w 5426208"/>
                <a:gd name="connsiteY21" fmla="*/ 680694 h 6199726"/>
                <a:gd name="connsiteX22" fmla="*/ 1976061 w 5426208"/>
                <a:gd name="connsiteY22" fmla="*/ 237634 h 6199726"/>
                <a:gd name="connsiteX23" fmla="*/ 1853512 w 5426208"/>
                <a:gd name="connsiteY23" fmla="*/ 1964 h 6199726"/>
                <a:gd name="connsiteX24" fmla="*/ 1674403 w 5426208"/>
                <a:gd name="connsiteY24" fmla="*/ 360183 h 6199726"/>
                <a:gd name="connsiteX25" fmla="*/ 1504721 w 5426208"/>
                <a:gd name="connsiteY25" fmla="*/ 1415985 h 6199726"/>
                <a:gd name="connsiteX26" fmla="*/ 1919500 w 5426208"/>
                <a:gd name="connsiteY26" fmla="*/ 2745164 h 6199726"/>
                <a:gd name="connsiteX27" fmla="*/ 2525505 w 5426208"/>
                <a:gd name="connsiteY27" fmla="*/ 3885807 h 6199726"/>
                <a:gd name="connsiteX28" fmla="*/ 2343706 w 5426208"/>
                <a:gd name="connsiteY28" fmla="*/ 3734978 h 6199726"/>
                <a:gd name="connsiteX29" fmla="*/ 1259624 w 5426208"/>
                <a:gd name="connsiteY29" fmla="*/ 2566055 h 6199726"/>
                <a:gd name="connsiteX30" fmla="*/ 760003 w 5426208"/>
                <a:gd name="connsiteY30" fmla="*/ 2019300 h 6199726"/>
                <a:gd name="connsiteX31" fmla="*/ 213248 w 5426208"/>
                <a:gd name="connsiteY31" fmla="*/ 1510253 h 6199726"/>
                <a:gd name="connsiteX32" fmla="*/ 213248 w 5426208"/>
                <a:gd name="connsiteY32" fmla="*/ 1642228 h 6199726"/>
                <a:gd name="connsiteX33" fmla="*/ 694015 w 5426208"/>
                <a:gd name="connsiteY33" fmla="*/ 2980834 h 6199726"/>
                <a:gd name="connsiteX34" fmla="*/ 1287904 w 5426208"/>
                <a:gd name="connsiteY34" fmla="*/ 4102624 h 6199726"/>
                <a:gd name="connsiteX35" fmla="*/ 2042048 w 5426208"/>
                <a:gd name="connsiteY35" fmla="*/ 4715366 h 6199726"/>
                <a:gd name="connsiteX36" fmla="*/ 2771689 w 5426208"/>
                <a:gd name="connsiteY36" fmla="*/ 5012089 h 6199726"/>
                <a:gd name="connsiteX37" fmla="*/ 2315426 w 5426208"/>
                <a:gd name="connsiteY37" fmla="*/ 5092438 h 6199726"/>
                <a:gd name="connsiteX38" fmla="*/ 1495294 w 5426208"/>
                <a:gd name="connsiteY38" fmla="*/ 4922756 h 6199726"/>
                <a:gd name="connsiteX39" fmla="*/ 760003 w 5426208"/>
                <a:gd name="connsiteY39" fmla="*/ 4187465 h 6199726"/>
                <a:gd name="connsiteX40" fmla="*/ 260382 w 5426208"/>
                <a:gd name="connsiteY40" fmla="*/ 3291919 h 6199726"/>
                <a:gd name="connsiteX41" fmla="*/ 5859 w 5426208"/>
                <a:gd name="connsiteY41" fmla="*/ 2924273 h 6199726"/>
                <a:gd name="connsiteX42" fmla="*/ 109554 w 5426208"/>
                <a:gd name="connsiteY42" fmla="*/ 3518162 h 6199726"/>
                <a:gd name="connsiteX43" fmla="*/ 420638 w 5426208"/>
                <a:gd name="connsiteY43" fmla="*/ 4922756 h 6199726"/>
                <a:gd name="connsiteX44" fmla="*/ 910832 w 5426208"/>
                <a:gd name="connsiteY44" fmla="*/ 5544925 h 6199726"/>
                <a:gd name="connsiteX45" fmla="*/ 1523574 w 5426208"/>
                <a:gd name="connsiteY45" fmla="*/ 5761741 h 6199726"/>
                <a:gd name="connsiteX46" fmla="*/ 2336968 w 5426208"/>
                <a:gd name="connsiteY46" fmla="*/ 5729895 h 6199726"/>
                <a:gd name="connsiteX47" fmla="*/ 3483886 w 5426208"/>
                <a:gd name="connsiteY47" fmla="*/ 5540090 h 6199726"/>
                <a:gd name="connsiteX48" fmla="*/ 3704096 w 5426208"/>
                <a:gd name="connsiteY48" fmla="*/ 5581363 h 6199726"/>
                <a:gd name="connsiteX49" fmla="*/ 3506134 w 5426208"/>
                <a:gd name="connsiteY49" fmla="*/ 6199726 h 6199726"/>
                <a:gd name="connsiteX0" fmla="*/ 4469964 w 5426208"/>
                <a:gd name="connsiteY0" fmla="*/ 6067991 h 6199726"/>
                <a:gd name="connsiteX1" fmla="*/ 4204745 w 5426208"/>
                <a:gd name="connsiteY1" fmla="*/ 5516795 h 6199726"/>
                <a:gd name="connsiteX2" fmla="*/ 4281733 w 5426208"/>
                <a:gd name="connsiteY2" fmla="*/ 5237444 h 6199726"/>
                <a:gd name="connsiteX3" fmla="*/ 4631881 w 5426208"/>
                <a:gd name="connsiteY3" fmla="*/ 4847191 h 6199726"/>
                <a:gd name="connsiteX4" fmla="*/ 5058626 w 5426208"/>
                <a:gd name="connsiteY4" fmla="*/ 3800966 h 6199726"/>
                <a:gd name="connsiteX5" fmla="*/ 5416844 w 5426208"/>
                <a:gd name="connsiteY5" fmla="*/ 2735737 h 6199726"/>
                <a:gd name="connsiteX6" fmla="*/ 5253752 w 5426208"/>
                <a:gd name="connsiteY6" fmla="*/ 2747937 h 6199726"/>
                <a:gd name="connsiteX7" fmla="*/ 4553133 w 5426208"/>
                <a:gd name="connsiteY7" fmla="*/ 3267454 h 6199726"/>
                <a:gd name="connsiteX8" fmla="*/ 3745005 w 5426208"/>
                <a:gd name="connsiteY8" fmla="*/ 4101278 h 6199726"/>
                <a:gd name="connsiteX9" fmla="*/ 3798859 w 5426208"/>
                <a:gd name="connsiteY9" fmla="*/ 3549606 h 6199726"/>
                <a:gd name="connsiteX10" fmla="*/ 4150946 w 5426208"/>
                <a:gd name="connsiteY10" fmla="*/ 2009873 h 6199726"/>
                <a:gd name="connsiteX11" fmla="*/ 4285628 w 5426208"/>
                <a:gd name="connsiteY11" fmla="*/ 1302863 h 6199726"/>
                <a:gd name="connsiteX12" fmla="*/ 4313908 w 5426208"/>
                <a:gd name="connsiteY12" fmla="*/ 963498 h 6199726"/>
                <a:gd name="connsiteX13" fmla="*/ 4049958 w 5426208"/>
                <a:gd name="connsiteY13" fmla="*/ 1199168 h 6199726"/>
                <a:gd name="connsiteX14" fmla="*/ 3569191 w 5426208"/>
                <a:gd name="connsiteY14" fmla="*/ 1840191 h 6199726"/>
                <a:gd name="connsiteX15" fmla="*/ 3408935 w 5426208"/>
                <a:gd name="connsiteY15" fmla="*/ 2349238 h 6199726"/>
                <a:gd name="connsiteX16" fmla="*/ 3355734 w 5426208"/>
                <a:gd name="connsiteY16" fmla="*/ 3467538 h 6199726"/>
                <a:gd name="connsiteX17" fmla="*/ 3267533 w 5426208"/>
                <a:gd name="connsiteY17" fmla="*/ 4093197 h 6199726"/>
                <a:gd name="connsiteX18" fmla="*/ 3224446 w 5426208"/>
                <a:gd name="connsiteY18" fmla="*/ 3852295 h 6199726"/>
                <a:gd name="connsiteX19" fmla="*/ 3069570 w 5426208"/>
                <a:gd name="connsiteY19" fmla="*/ 3188224 h 6199726"/>
                <a:gd name="connsiteX20" fmla="*/ 2428547 w 5426208"/>
                <a:gd name="connsiteY20" fmla="*/ 1604521 h 6199726"/>
                <a:gd name="connsiteX21" fmla="*/ 2042048 w 5426208"/>
                <a:gd name="connsiteY21" fmla="*/ 680694 h 6199726"/>
                <a:gd name="connsiteX22" fmla="*/ 1976061 w 5426208"/>
                <a:gd name="connsiteY22" fmla="*/ 237634 h 6199726"/>
                <a:gd name="connsiteX23" fmla="*/ 1853512 w 5426208"/>
                <a:gd name="connsiteY23" fmla="*/ 1964 h 6199726"/>
                <a:gd name="connsiteX24" fmla="*/ 1674403 w 5426208"/>
                <a:gd name="connsiteY24" fmla="*/ 360183 h 6199726"/>
                <a:gd name="connsiteX25" fmla="*/ 1504721 w 5426208"/>
                <a:gd name="connsiteY25" fmla="*/ 1415985 h 6199726"/>
                <a:gd name="connsiteX26" fmla="*/ 1919500 w 5426208"/>
                <a:gd name="connsiteY26" fmla="*/ 2745164 h 6199726"/>
                <a:gd name="connsiteX27" fmla="*/ 2525505 w 5426208"/>
                <a:gd name="connsiteY27" fmla="*/ 3885807 h 6199726"/>
                <a:gd name="connsiteX28" fmla="*/ 2343706 w 5426208"/>
                <a:gd name="connsiteY28" fmla="*/ 3734978 h 6199726"/>
                <a:gd name="connsiteX29" fmla="*/ 1259624 w 5426208"/>
                <a:gd name="connsiteY29" fmla="*/ 2566055 h 6199726"/>
                <a:gd name="connsiteX30" fmla="*/ 760003 w 5426208"/>
                <a:gd name="connsiteY30" fmla="*/ 2019300 h 6199726"/>
                <a:gd name="connsiteX31" fmla="*/ 213248 w 5426208"/>
                <a:gd name="connsiteY31" fmla="*/ 1510253 h 6199726"/>
                <a:gd name="connsiteX32" fmla="*/ 213248 w 5426208"/>
                <a:gd name="connsiteY32" fmla="*/ 1642228 h 6199726"/>
                <a:gd name="connsiteX33" fmla="*/ 694015 w 5426208"/>
                <a:gd name="connsiteY33" fmla="*/ 2980834 h 6199726"/>
                <a:gd name="connsiteX34" fmla="*/ 1287904 w 5426208"/>
                <a:gd name="connsiteY34" fmla="*/ 4102624 h 6199726"/>
                <a:gd name="connsiteX35" fmla="*/ 2042048 w 5426208"/>
                <a:gd name="connsiteY35" fmla="*/ 4715366 h 6199726"/>
                <a:gd name="connsiteX36" fmla="*/ 2771689 w 5426208"/>
                <a:gd name="connsiteY36" fmla="*/ 5012089 h 6199726"/>
                <a:gd name="connsiteX37" fmla="*/ 2315426 w 5426208"/>
                <a:gd name="connsiteY37" fmla="*/ 5092438 h 6199726"/>
                <a:gd name="connsiteX38" fmla="*/ 1495294 w 5426208"/>
                <a:gd name="connsiteY38" fmla="*/ 4922756 h 6199726"/>
                <a:gd name="connsiteX39" fmla="*/ 760003 w 5426208"/>
                <a:gd name="connsiteY39" fmla="*/ 4187465 h 6199726"/>
                <a:gd name="connsiteX40" fmla="*/ 260382 w 5426208"/>
                <a:gd name="connsiteY40" fmla="*/ 3291919 h 6199726"/>
                <a:gd name="connsiteX41" fmla="*/ 5859 w 5426208"/>
                <a:gd name="connsiteY41" fmla="*/ 2924273 h 6199726"/>
                <a:gd name="connsiteX42" fmla="*/ 109554 w 5426208"/>
                <a:gd name="connsiteY42" fmla="*/ 3518162 h 6199726"/>
                <a:gd name="connsiteX43" fmla="*/ 420638 w 5426208"/>
                <a:gd name="connsiteY43" fmla="*/ 4922756 h 6199726"/>
                <a:gd name="connsiteX44" fmla="*/ 910832 w 5426208"/>
                <a:gd name="connsiteY44" fmla="*/ 5544925 h 6199726"/>
                <a:gd name="connsiteX45" fmla="*/ 1523574 w 5426208"/>
                <a:gd name="connsiteY45" fmla="*/ 5761741 h 6199726"/>
                <a:gd name="connsiteX46" fmla="*/ 2336968 w 5426208"/>
                <a:gd name="connsiteY46" fmla="*/ 5729895 h 6199726"/>
                <a:gd name="connsiteX47" fmla="*/ 3483886 w 5426208"/>
                <a:gd name="connsiteY47" fmla="*/ 5540090 h 6199726"/>
                <a:gd name="connsiteX48" fmla="*/ 3704096 w 5426208"/>
                <a:gd name="connsiteY48" fmla="*/ 5581363 h 6199726"/>
                <a:gd name="connsiteX49" fmla="*/ 3506134 w 5426208"/>
                <a:gd name="connsiteY49" fmla="*/ 6199726 h 6199726"/>
                <a:gd name="connsiteX0" fmla="*/ 4469964 w 5426208"/>
                <a:gd name="connsiteY0" fmla="*/ 6067991 h 6199726"/>
                <a:gd name="connsiteX1" fmla="*/ 4204745 w 5426208"/>
                <a:gd name="connsiteY1" fmla="*/ 5516795 h 6199726"/>
                <a:gd name="connsiteX2" fmla="*/ 4281733 w 5426208"/>
                <a:gd name="connsiteY2" fmla="*/ 5237444 h 6199726"/>
                <a:gd name="connsiteX3" fmla="*/ 4631881 w 5426208"/>
                <a:gd name="connsiteY3" fmla="*/ 4847191 h 6199726"/>
                <a:gd name="connsiteX4" fmla="*/ 5058626 w 5426208"/>
                <a:gd name="connsiteY4" fmla="*/ 3800966 h 6199726"/>
                <a:gd name="connsiteX5" fmla="*/ 5416844 w 5426208"/>
                <a:gd name="connsiteY5" fmla="*/ 2735737 h 6199726"/>
                <a:gd name="connsiteX6" fmla="*/ 5253752 w 5426208"/>
                <a:gd name="connsiteY6" fmla="*/ 2747937 h 6199726"/>
                <a:gd name="connsiteX7" fmla="*/ 4553133 w 5426208"/>
                <a:gd name="connsiteY7" fmla="*/ 3267454 h 6199726"/>
                <a:gd name="connsiteX8" fmla="*/ 3745005 w 5426208"/>
                <a:gd name="connsiteY8" fmla="*/ 4101278 h 6199726"/>
                <a:gd name="connsiteX9" fmla="*/ 3798859 w 5426208"/>
                <a:gd name="connsiteY9" fmla="*/ 3549606 h 6199726"/>
                <a:gd name="connsiteX10" fmla="*/ 4150946 w 5426208"/>
                <a:gd name="connsiteY10" fmla="*/ 2009873 h 6199726"/>
                <a:gd name="connsiteX11" fmla="*/ 4285628 w 5426208"/>
                <a:gd name="connsiteY11" fmla="*/ 1302863 h 6199726"/>
                <a:gd name="connsiteX12" fmla="*/ 4313908 w 5426208"/>
                <a:gd name="connsiteY12" fmla="*/ 963498 h 6199726"/>
                <a:gd name="connsiteX13" fmla="*/ 4049958 w 5426208"/>
                <a:gd name="connsiteY13" fmla="*/ 1199168 h 6199726"/>
                <a:gd name="connsiteX14" fmla="*/ 3569191 w 5426208"/>
                <a:gd name="connsiteY14" fmla="*/ 1840191 h 6199726"/>
                <a:gd name="connsiteX15" fmla="*/ 3408935 w 5426208"/>
                <a:gd name="connsiteY15" fmla="*/ 2349238 h 6199726"/>
                <a:gd name="connsiteX16" fmla="*/ 3355734 w 5426208"/>
                <a:gd name="connsiteY16" fmla="*/ 3467538 h 6199726"/>
                <a:gd name="connsiteX17" fmla="*/ 3292845 w 5426208"/>
                <a:gd name="connsiteY17" fmla="*/ 4093197 h 6199726"/>
                <a:gd name="connsiteX18" fmla="*/ 3224446 w 5426208"/>
                <a:gd name="connsiteY18" fmla="*/ 3852295 h 6199726"/>
                <a:gd name="connsiteX19" fmla="*/ 3069570 w 5426208"/>
                <a:gd name="connsiteY19" fmla="*/ 3188224 h 6199726"/>
                <a:gd name="connsiteX20" fmla="*/ 2428547 w 5426208"/>
                <a:gd name="connsiteY20" fmla="*/ 1604521 h 6199726"/>
                <a:gd name="connsiteX21" fmla="*/ 2042048 w 5426208"/>
                <a:gd name="connsiteY21" fmla="*/ 680694 h 6199726"/>
                <a:gd name="connsiteX22" fmla="*/ 1976061 w 5426208"/>
                <a:gd name="connsiteY22" fmla="*/ 237634 h 6199726"/>
                <a:gd name="connsiteX23" fmla="*/ 1853512 w 5426208"/>
                <a:gd name="connsiteY23" fmla="*/ 1964 h 6199726"/>
                <a:gd name="connsiteX24" fmla="*/ 1674403 w 5426208"/>
                <a:gd name="connsiteY24" fmla="*/ 360183 h 6199726"/>
                <a:gd name="connsiteX25" fmla="*/ 1504721 w 5426208"/>
                <a:gd name="connsiteY25" fmla="*/ 1415985 h 6199726"/>
                <a:gd name="connsiteX26" fmla="*/ 1919500 w 5426208"/>
                <a:gd name="connsiteY26" fmla="*/ 2745164 h 6199726"/>
                <a:gd name="connsiteX27" fmla="*/ 2525505 w 5426208"/>
                <a:gd name="connsiteY27" fmla="*/ 3885807 h 6199726"/>
                <a:gd name="connsiteX28" fmla="*/ 2343706 w 5426208"/>
                <a:gd name="connsiteY28" fmla="*/ 3734978 h 6199726"/>
                <a:gd name="connsiteX29" fmla="*/ 1259624 w 5426208"/>
                <a:gd name="connsiteY29" fmla="*/ 2566055 h 6199726"/>
                <a:gd name="connsiteX30" fmla="*/ 760003 w 5426208"/>
                <a:gd name="connsiteY30" fmla="*/ 2019300 h 6199726"/>
                <a:gd name="connsiteX31" fmla="*/ 213248 w 5426208"/>
                <a:gd name="connsiteY31" fmla="*/ 1510253 h 6199726"/>
                <a:gd name="connsiteX32" fmla="*/ 213248 w 5426208"/>
                <a:gd name="connsiteY32" fmla="*/ 1642228 h 6199726"/>
                <a:gd name="connsiteX33" fmla="*/ 694015 w 5426208"/>
                <a:gd name="connsiteY33" fmla="*/ 2980834 h 6199726"/>
                <a:gd name="connsiteX34" fmla="*/ 1287904 w 5426208"/>
                <a:gd name="connsiteY34" fmla="*/ 4102624 h 6199726"/>
                <a:gd name="connsiteX35" fmla="*/ 2042048 w 5426208"/>
                <a:gd name="connsiteY35" fmla="*/ 4715366 h 6199726"/>
                <a:gd name="connsiteX36" fmla="*/ 2771689 w 5426208"/>
                <a:gd name="connsiteY36" fmla="*/ 5012089 h 6199726"/>
                <a:gd name="connsiteX37" fmla="*/ 2315426 w 5426208"/>
                <a:gd name="connsiteY37" fmla="*/ 5092438 h 6199726"/>
                <a:gd name="connsiteX38" fmla="*/ 1495294 w 5426208"/>
                <a:gd name="connsiteY38" fmla="*/ 4922756 h 6199726"/>
                <a:gd name="connsiteX39" fmla="*/ 760003 w 5426208"/>
                <a:gd name="connsiteY39" fmla="*/ 4187465 h 6199726"/>
                <a:gd name="connsiteX40" fmla="*/ 260382 w 5426208"/>
                <a:gd name="connsiteY40" fmla="*/ 3291919 h 6199726"/>
                <a:gd name="connsiteX41" fmla="*/ 5859 w 5426208"/>
                <a:gd name="connsiteY41" fmla="*/ 2924273 h 6199726"/>
                <a:gd name="connsiteX42" fmla="*/ 109554 w 5426208"/>
                <a:gd name="connsiteY42" fmla="*/ 3518162 h 6199726"/>
                <a:gd name="connsiteX43" fmla="*/ 420638 w 5426208"/>
                <a:gd name="connsiteY43" fmla="*/ 4922756 h 6199726"/>
                <a:gd name="connsiteX44" fmla="*/ 910832 w 5426208"/>
                <a:gd name="connsiteY44" fmla="*/ 5544925 h 6199726"/>
                <a:gd name="connsiteX45" fmla="*/ 1523574 w 5426208"/>
                <a:gd name="connsiteY45" fmla="*/ 5761741 h 6199726"/>
                <a:gd name="connsiteX46" fmla="*/ 2336968 w 5426208"/>
                <a:gd name="connsiteY46" fmla="*/ 5729895 h 6199726"/>
                <a:gd name="connsiteX47" fmla="*/ 3483886 w 5426208"/>
                <a:gd name="connsiteY47" fmla="*/ 5540090 h 6199726"/>
                <a:gd name="connsiteX48" fmla="*/ 3704096 w 5426208"/>
                <a:gd name="connsiteY48" fmla="*/ 5581363 h 6199726"/>
                <a:gd name="connsiteX49" fmla="*/ 3506134 w 5426208"/>
                <a:gd name="connsiteY49" fmla="*/ 6199726 h 6199726"/>
                <a:gd name="connsiteX0" fmla="*/ 4469964 w 5426208"/>
                <a:gd name="connsiteY0" fmla="*/ 6067991 h 6199726"/>
                <a:gd name="connsiteX1" fmla="*/ 4204745 w 5426208"/>
                <a:gd name="connsiteY1" fmla="*/ 5516795 h 6199726"/>
                <a:gd name="connsiteX2" fmla="*/ 4281733 w 5426208"/>
                <a:gd name="connsiteY2" fmla="*/ 5237444 h 6199726"/>
                <a:gd name="connsiteX3" fmla="*/ 4631881 w 5426208"/>
                <a:gd name="connsiteY3" fmla="*/ 4847191 h 6199726"/>
                <a:gd name="connsiteX4" fmla="*/ 5058626 w 5426208"/>
                <a:gd name="connsiteY4" fmla="*/ 3800966 h 6199726"/>
                <a:gd name="connsiteX5" fmla="*/ 5416844 w 5426208"/>
                <a:gd name="connsiteY5" fmla="*/ 2735737 h 6199726"/>
                <a:gd name="connsiteX6" fmla="*/ 5253752 w 5426208"/>
                <a:gd name="connsiteY6" fmla="*/ 2747937 h 6199726"/>
                <a:gd name="connsiteX7" fmla="*/ 4553133 w 5426208"/>
                <a:gd name="connsiteY7" fmla="*/ 3267454 h 6199726"/>
                <a:gd name="connsiteX8" fmla="*/ 3745005 w 5426208"/>
                <a:gd name="connsiteY8" fmla="*/ 4101278 h 6199726"/>
                <a:gd name="connsiteX9" fmla="*/ 3798859 w 5426208"/>
                <a:gd name="connsiteY9" fmla="*/ 3549606 h 6199726"/>
                <a:gd name="connsiteX10" fmla="*/ 4150946 w 5426208"/>
                <a:gd name="connsiteY10" fmla="*/ 2009873 h 6199726"/>
                <a:gd name="connsiteX11" fmla="*/ 4285628 w 5426208"/>
                <a:gd name="connsiteY11" fmla="*/ 1302863 h 6199726"/>
                <a:gd name="connsiteX12" fmla="*/ 4313908 w 5426208"/>
                <a:gd name="connsiteY12" fmla="*/ 963498 h 6199726"/>
                <a:gd name="connsiteX13" fmla="*/ 4049958 w 5426208"/>
                <a:gd name="connsiteY13" fmla="*/ 1199168 h 6199726"/>
                <a:gd name="connsiteX14" fmla="*/ 3569191 w 5426208"/>
                <a:gd name="connsiteY14" fmla="*/ 1840191 h 6199726"/>
                <a:gd name="connsiteX15" fmla="*/ 3408935 w 5426208"/>
                <a:gd name="connsiteY15" fmla="*/ 2349238 h 6199726"/>
                <a:gd name="connsiteX16" fmla="*/ 3355734 w 5426208"/>
                <a:gd name="connsiteY16" fmla="*/ 3467538 h 6199726"/>
                <a:gd name="connsiteX17" fmla="*/ 3292845 w 5426208"/>
                <a:gd name="connsiteY17" fmla="*/ 4093197 h 6199726"/>
                <a:gd name="connsiteX18" fmla="*/ 3224446 w 5426208"/>
                <a:gd name="connsiteY18" fmla="*/ 3852295 h 6199726"/>
                <a:gd name="connsiteX19" fmla="*/ 3006290 w 5426208"/>
                <a:gd name="connsiteY19" fmla="*/ 2973071 h 6199726"/>
                <a:gd name="connsiteX20" fmla="*/ 2428547 w 5426208"/>
                <a:gd name="connsiteY20" fmla="*/ 1604521 h 6199726"/>
                <a:gd name="connsiteX21" fmla="*/ 2042048 w 5426208"/>
                <a:gd name="connsiteY21" fmla="*/ 680694 h 6199726"/>
                <a:gd name="connsiteX22" fmla="*/ 1976061 w 5426208"/>
                <a:gd name="connsiteY22" fmla="*/ 237634 h 6199726"/>
                <a:gd name="connsiteX23" fmla="*/ 1853512 w 5426208"/>
                <a:gd name="connsiteY23" fmla="*/ 1964 h 6199726"/>
                <a:gd name="connsiteX24" fmla="*/ 1674403 w 5426208"/>
                <a:gd name="connsiteY24" fmla="*/ 360183 h 6199726"/>
                <a:gd name="connsiteX25" fmla="*/ 1504721 w 5426208"/>
                <a:gd name="connsiteY25" fmla="*/ 1415985 h 6199726"/>
                <a:gd name="connsiteX26" fmla="*/ 1919500 w 5426208"/>
                <a:gd name="connsiteY26" fmla="*/ 2745164 h 6199726"/>
                <a:gd name="connsiteX27" fmla="*/ 2525505 w 5426208"/>
                <a:gd name="connsiteY27" fmla="*/ 3885807 h 6199726"/>
                <a:gd name="connsiteX28" fmla="*/ 2343706 w 5426208"/>
                <a:gd name="connsiteY28" fmla="*/ 3734978 h 6199726"/>
                <a:gd name="connsiteX29" fmla="*/ 1259624 w 5426208"/>
                <a:gd name="connsiteY29" fmla="*/ 2566055 h 6199726"/>
                <a:gd name="connsiteX30" fmla="*/ 760003 w 5426208"/>
                <a:gd name="connsiteY30" fmla="*/ 2019300 h 6199726"/>
                <a:gd name="connsiteX31" fmla="*/ 213248 w 5426208"/>
                <a:gd name="connsiteY31" fmla="*/ 1510253 h 6199726"/>
                <a:gd name="connsiteX32" fmla="*/ 213248 w 5426208"/>
                <a:gd name="connsiteY32" fmla="*/ 1642228 h 6199726"/>
                <a:gd name="connsiteX33" fmla="*/ 694015 w 5426208"/>
                <a:gd name="connsiteY33" fmla="*/ 2980834 h 6199726"/>
                <a:gd name="connsiteX34" fmla="*/ 1287904 w 5426208"/>
                <a:gd name="connsiteY34" fmla="*/ 4102624 h 6199726"/>
                <a:gd name="connsiteX35" fmla="*/ 2042048 w 5426208"/>
                <a:gd name="connsiteY35" fmla="*/ 4715366 h 6199726"/>
                <a:gd name="connsiteX36" fmla="*/ 2771689 w 5426208"/>
                <a:gd name="connsiteY36" fmla="*/ 5012089 h 6199726"/>
                <a:gd name="connsiteX37" fmla="*/ 2315426 w 5426208"/>
                <a:gd name="connsiteY37" fmla="*/ 5092438 h 6199726"/>
                <a:gd name="connsiteX38" fmla="*/ 1495294 w 5426208"/>
                <a:gd name="connsiteY38" fmla="*/ 4922756 h 6199726"/>
                <a:gd name="connsiteX39" fmla="*/ 760003 w 5426208"/>
                <a:gd name="connsiteY39" fmla="*/ 4187465 h 6199726"/>
                <a:gd name="connsiteX40" fmla="*/ 260382 w 5426208"/>
                <a:gd name="connsiteY40" fmla="*/ 3291919 h 6199726"/>
                <a:gd name="connsiteX41" fmla="*/ 5859 w 5426208"/>
                <a:gd name="connsiteY41" fmla="*/ 2924273 h 6199726"/>
                <a:gd name="connsiteX42" fmla="*/ 109554 w 5426208"/>
                <a:gd name="connsiteY42" fmla="*/ 3518162 h 6199726"/>
                <a:gd name="connsiteX43" fmla="*/ 420638 w 5426208"/>
                <a:gd name="connsiteY43" fmla="*/ 4922756 h 6199726"/>
                <a:gd name="connsiteX44" fmla="*/ 910832 w 5426208"/>
                <a:gd name="connsiteY44" fmla="*/ 5544925 h 6199726"/>
                <a:gd name="connsiteX45" fmla="*/ 1523574 w 5426208"/>
                <a:gd name="connsiteY45" fmla="*/ 5761741 h 6199726"/>
                <a:gd name="connsiteX46" fmla="*/ 2336968 w 5426208"/>
                <a:gd name="connsiteY46" fmla="*/ 5729895 h 6199726"/>
                <a:gd name="connsiteX47" fmla="*/ 3483886 w 5426208"/>
                <a:gd name="connsiteY47" fmla="*/ 5540090 h 6199726"/>
                <a:gd name="connsiteX48" fmla="*/ 3704096 w 5426208"/>
                <a:gd name="connsiteY48" fmla="*/ 5581363 h 6199726"/>
                <a:gd name="connsiteX49" fmla="*/ 3506134 w 5426208"/>
                <a:gd name="connsiteY49" fmla="*/ 6199726 h 6199726"/>
                <a:gd name="connsiteX0" fmla="*/ 4469964 w 5426208"/>
                <a:gd name="connsiteY0" fmla="*/ 6067991 h 6199726"/>
                <a:gd name="connsiteX1" fmla="*/ 4204745 w 5426208"/>
                <a:gd name="connsiteY1" fmla="*/ 5516795 h 6199726"/>
                <a:gd name="connsiteX2" fmla="*/ 4281733 w 5426208"/>
                <a:gd name="connsiteY2" fmla="*/ 5237444 h 6199726"/>
                <a:gd name="connsiteX3" fmla="*/ 4631881 w 5426208"/>
                <a:gd name="connsiteY3" fmla="*/ 4847191 h 6199726"/>
                <a:gd name="connsiteX4" fmla="*/ 5058626 w 5426208"/>
                <a:gd name="connsiteY4" fmla="*/ 3800966 h 6199726"/>
                <a:gd name="connsiteX5" fmla="*/ 5416844 w 5426208"/>
                <a:gd name="connsiteY5" fmla="*/ 2735737 h 6199726"/>
                <a:gd name="connsiteX6" fmla="*/ 5253752 w 5426208"/>
                <a:gd name="connsiteY6" fmla="*/ 2747937 h 6199726"/>
                <a:gd name="connsiteX7" fmla="*/ 4553133 w 5426208"/>
                <a:gd name="connsiteY7" fmla="*/ 3267454 h 6199726"/>
                <a:gd name="connsiteX8" fmla="*/ 3745005 w 5426208"/>
                <a:gd name="connsiteY8" fmla="*/ 4101278 h 6199726"/>
                <a:gd name="connsiteX9" fmla="*/ 3798859 w 5426208"/>
                <a:gd name="connsiteY9" fmla="*/ 3549606 h 6199726"/>
                <a:gd name="connsiteX10" fmla="*/ 4150946 w 5426208"/>
                <a:gd name="connsiteY10" fmla="*/ 2009873 h 6199726"/>
                <a:gd name="connsiteX11" fmla="*/ 4285628 w 5426208"/>
                <a:gd name="connsiteY11" fmla="*/ 1302863 h 6199726"/>
                <a:gd name="connsiteX12" fmla="*/ 4313908 w 5426208"/>
                <a:gd name="connsiteY12" fmla="*/ 963498 h 6199726"/>
                <a:gd name="connsiteX13" fmla="*/ 4049958 w 5426208"/>
                <a:gd name="connsiteY13" fmla="*/ 1199168 h 6199726"/>
                <a:gd name="connsiteX14" fmla="*/ 3569191 w 5426208"/>
                <a:gd name="connsiteY14" fmla="*/ 1840191 h 6199726"/>
                <a:gd name="connsiteX15" fmla="*/ 3408935 w 5426208"/>
                <a:gd name="connsiteY15" fmla="*/ 2349238 h 6199726"/>
                <a:gd name="connsiteX16" fmla="*/ 3355734 w 5426208"/>
                <a:gd name="connsiteY16" fmla="*/ 3467538 h 6199726"/>
                <a:gd name="connsiteX17" fmla="*/ 3292845 w 5426208"/>
                <a:gd name="connsiteY17" fmla="*/ 4093197 h 6199726"/>
                <a:gd name="connsiteX18" fmla="*/ 3192806 w 5426208"/>
                <a:gd name="connsiteY18" fmla="*/ 3842803 h 6199726"/>
                <a:gd name="connsiteX19" fmla="*/ 3006290 w 5426208"/>
                <a:gd name="connsiteY19" fmla="*/ 2973071 h 6199726"/>
                <a:gd name="connsiteX20" fmla="*/ 2428547 w 5426208"/>
                <a:gd name="connsiteY20" fmla="*/ 1604521 h 6199726"/>
                <a:gd name="connsiteX21" fmla="*/ 2042048 w 5426208"/>
                <a:gd name="connsiteY21" fmla="*/ 680694 h 6199726"/>
                <a:gd name="connsiteX22" fmla="*/ 1976061 w 5426208"/>
                <a:gd name="connsiteY22" fmla="*/ 237634 h 6199726"/>
                <a:gd name="connsiteX23" fmla="*/ 1853512 w 5426208"/>
                <a:gd name="connsiteY23" fmla="*/ 1964 h 6199726"/>
                <a:gd name="connsiteX24" fmla="*/ 1674403 w 5426208"/>
                <a:gd name="connsiteY24" fmla="*/ 360183 h 6199726"/>
                <a:gd name="connsiteX25" fmla="*/ 1504721 w 5426208"/>
                <a:gd name="connsiteY25" fmla="*/ 1415985 h 6199726"/>
                <a:gd name="connsiteX26" fmla="*/ 1919500 w 5426208"/>
                <a:gd name="connsiteY26" fmla="*/ 2745164 h 6199726"/>
                <a:gd name="connsiteX27" fmla="*/ 2525505 w 5426208"/>
                <a:gd name="connsiteY27" fmla="*/ 3885807 h 6199726"/>
                <a:gd name="connsiteX28" fmla="*/ 2343706 w 5426208"/>
                <a:gd name="connsiteY28" fmla="*/ 3734978 h 6199726"/>
                <a:gd name="connsiteX29" fmla="*/ 1259624 w 5426208"/>
                <a:gd name="connsiteY29" fmla="*/ 2566055 h 6199726"/>
                <a:gd name="connsiteX30" fmla="*/ 760003 w 5426208"/>
                <a:gd name="connsiteY30" fmla="*/ 2019300 h 6199726"/>
                <a:gd name="connsiteX31" fmla="*/ 213248 w 5426208"/>
                <a:gd name="connsiteY31" fmla="*/ 1510253 h 6199726"/>
                <a:gd name="connsiteX32" fmla="*/ 213248 w 5426208"/>
                <a:gd name="connsiteY32" fmla="*/ 1642228 h 6199726"/>
                <a:gd name="connsiteX33" fmla="*/ 694015 w 5426208"/>
                <a:gd name="connsiteY33" fmla="*/ 2980834 h 6199726"/>
                <a:gd name="connsiteX34" fmla="*/ 1287904 w 5426208"/>
                <a:gd name="connsiteY34" fmla="*/ 4102624 h 6199726"/>
                <a:gd name="connsiteX35" fmla="*/ 2042048 w 5426208"/>
                <a:gd name="connsiteY35" fmla="*/ 4715366 h 6199726"/>
                <a:gd name="connsiteX36" fmla="*/ 2771689 w 5426208"/>
                <a:gd name="connsiteY36" fmla="*/ 5012089 h 6199726"/>
                <a:gd name="connsiteX37" fmla="*/ 2315426 w 5426208"/>
                <a:gd name="connsiteY37" fmla="*/ 5092438 h 6199726"/>
                <a:gd name="connsiteX38" fmla="*/ 1495294 w 5426208"/>
                <a:gd name="connsiteY38" fmla="*/ 4922756 h 6199726"/>
                <a:gd name="connsiteX39" fmla="*/ 760003 w 5426208"/>
                <a:gd name="connsiteY39" fmla="*/ 4187465 h 6199726"/>
                <a:gd name="connsiteX40" fmla="*/ 260382 w 5426208"/>
                <a:gd name="connsiteY40" fmla="*/ 3291919 h 6199726"/>
                <a:gd name="connsiteX41" fmla="*/ 5859 w 5426208"/>
                <a:gd name="connsiteY41" fmla="*/ 2924273 h 6199726"/>
                <a:gd name="connsiteX42" fmla="*/ 109554 w 5426208"/>
                <a:gd name="connsiteY42" fmla="*/ 3518162 h 6199726"/>
                <a:gd name="connsiteX43" fmla="*/ 420638 w 5426208"/>
                <a:gd name="connsiteY43" fmla="*/ 4922756 h 6199726"/>
                <a:gd name="connsiteX44" fmla="*/ 910832 w 5426208"/>
                <a:gd name="connsiteY44" fmla="*/ 5544925 h 6199726"/>
                <a:gd name="connsiteX45" fmla="*/ 1523574 w 5426208"/>
                <a:gd name="connsiteY45" fmla="*/ 5761741 h 6199726"/>
                <a:gd name="connsiteX46" fmla="*/ 2336968 w 5426208"/>
                <a:gd name="connsiteY46" fmla="*/ 5729895 h 6199726"/>
                <a:gd name="connsiteX47" fmla="*/ 3483886 w 5426208"/>
                <a:gd name="connsiteY47" fmla="*/ 5540090 h 6199726"/>
                <a:gd name="connsiteX48" fmla="*/ 3704096 w 5426208"/>
                <a:gd name="connsiteY48" fmla="*/ 5581363 h 6199726"/>
                <a:gd name="connsiteX49" fmla="*/ 3506134 w 5426208"/>
                <a:gd name="connsiteY49" fmla="*/ 6199726 h 6199726"/>
                <a:gd name="connsiteX0" fmla="*/ 4469964 w 5426208"/>
                <a:gd name="connsiteY0" fmla="*/ 6067991 h 6199726"/>
                <a:gd name="connsiteX1" fmla="*/ 4204745 w 5426208"/>
                <a:gd name="connsiteY1" fmla="*/ 5516795 h 6199726"/>
                <a:gd name="connsiteX2" fmla="*/ 4281733 w 5426208"/>
                <a:gd name="connsiteY2" fmla="*/ 5237444 h 6199726"/>
                <a:gd name="connsiteX3" fmla="*/ 4631881 w 5426208"/>
                <a:gd name="connsiteY3" fmla="*/ 4847191 h 6199726"/>
                <a:gd name="connsiteX4" fmla="*/ 5058626 w 5426208"/>
                <a:gd name="connsiteY4" fmla="*/ 3800966 h 6199726"/>
                <a:gd name="connsiteX5" fmla="*/ 5416844 w 5426208"/>
                <a:gd name="connsiteY5" fmla="*/ 2735737 h 6199726"/>
                <a:gd name="connsiteX6" fmla="*/ 5253752 w 5426208"/>
                <a:gd name="connsiteY6" fmla="*/ 2747937 h 6199726"/>
                <a:gd name="connsiteX7" fmla="*/ 4553133 w 5426208"/>
                <a:gd name="connsiteY7" fmla="*/ 3267454 h 6199726"/>
                <a:gd name="connsiteX8" fmla="*/ 3745005 w 5426208"/>
                <a:gd name="connsiteY8" fmla="*/ 4101278 h 6199726"/>
                <a:gd name="connsiteX9" fmla="*/ 3798859 w 5426208"/>
                <a:gd name="connsiteY9" fmla="*/ 3549606 h 6199726"/>
                <a:gd name="connsiteX10" fmla="*/ 4150946 w 5426208"/>
                <a:gd name="connsiteY10" fmla="*/ 2009873 h 6199726"/>
                <a:gd name="connsiteX11" fmla="*/ 4285628 w 5426208"/>
                <a:gd name="connsiteY11" fmla="*/ 1302863 h 6199726"/>
                <a:gd name="connsiteX12" fmla="*/ 4313908 w 5426208"/>
                <a:gd name="connsiteY12" fmla="*/ 963498 h 6199726"/>
                <a:gd name="connsiteX13" fmla="*/ 4049958 w 5426208"/>
                <a:gd name="connsiteY13" fmla="*/ 1199168 h 6199726"/>
                <a:gd name="connsiteX14" fmla="*/ 3569191 w 5426208"/>
                <a:gd name="connsiteY14" fmla="*/ 1840191 h 6199726"/>
                <a:gd name="connsiteX15" fmla="*/ 3408935 w 5426208"/>
                <a:gd name="connsiteY15" fmla="*/ 2349238 h 6199726"/>
                <a:gd name="connsiteX16" fmla="*/ 3355734 w 5426208"/>
                <a:gd name="connsiteY16" fmla="*/ 3467538 h 6199726"/>
                <a:gd name="connsiteX17" fmla="*/ 3292845 w 5426208"/>
                <a:gd name="connsiteY17" fmla="*/ 4093197 h 6199726"/>
                <a:gd name="connsiteX18" fmla="*/ 3192806 w 5426208"/>
                <a:gd name="connsiteY18" fmla="*/ 3842803 h 6199726"/>
                <a:gd name="connsiteX19" fmla="*/ 3006290 w 5426208"/>
                <a:gd name="connsiteY19" fmla="*/ 2973071 h 6199726"/>
                <a:gd name="connsiteX20" fmla="*/ 2428547 w 5426208"/>
                <a:gd name="connsiteY20" fmla="*/ 1604521 h 6199726"/>
                <a:gd name="connsiteX21" fmla="*/ 2042048 w 5426208"/>
                <a:gd name="connsiteY21" fmla="*/ 680694 h 6199726"/>
                <a:gd name="connsiteX22" fmla="*/ 1976061 w 5426208"/>
                <a:gd name="connsiteY22" fmla="*/ 237634 h 6199726"/>
                <a:gd name="connsiteX23" fmla="*/ 1853512 w 5426208"/>
                <a:gd name="connsiteY23" fmla="*/ 1964 h 6199726"/>
                <a:gd name="connsiteX24" fmla="*/ 1674403 w 5426208"/>
                <a:gd name="connsiteY24" fmla="*/ 360183 h 6199726"/>
                <a:gd name="connsiteX25" fmla="*/ 1504721 w 5426208"/>
                <a:gd name="connsiteY25" fmla="*/ 1415985 h 6199726"/>
                <a:gd name="connsiteX26" fmla="*/ 1919500 w 5426208"/>
                <a:gd name="connsiteY26" fmla="*/ 2745164 h 6199726"/>
                <a:gd name="connsiteX27" fmla="*/ 2525505 w 5426208"/>
                <a:gd name="connsiteY27" fmla="*/ 3885807 h 6199726"/>
                <a:gd name="connsiteX28" fmla="*/ 2343706 w 5426208"/>
                <a:gd name="connsiteY28" fmla="*/ 3734978 h 6199726"/>
                <a:gd name="connsiteX29" fmla="*/ 1259624 w 5426208"/>
                <a:gd name="connsiteY29" fmla="*/ 2566055 h 6199726"/>
                <a:gd name="connsiteX30" fmla="*/ 760003 w 5426208"/>
                <a:gd name="connsiteY30" fmla="*/ 2019300 h 6199726"/>
                <a:gd name="connsiteX31" fmla="*/ 213248 w 5426208"/>
                <a:gd name="connsiteY31" fmla="*/ 1510253 h 6199726"/>
                <a:gd name="connsiteX32" fmla="*/ 213248 w 5426208"/>
                <a:gd name="connsiteY32" fmla="*/ 1642228 h 6199726"/>
                <a:gd name="connsiteX33" fmla="*/ 694015 w 5426208"/>
                <a:gd name="connsiteY33" fmla="*/ 2980834 h 6199726"/>
                <a:gd name="connsiteX34" fmla="*/ 1287904 w 5426208"/>
                <a:gd name="connsiteY34" fmla="*/ 4102624 h 6199726"/>
                <a:gd name="connsiteX35" fmla="*/ 2042048 w 5426208"/>
                <a:gd name="connsiteY35" fmla="*/ 4715366 h 6199726"/>
                <a:gd name="connsiteX36" fmla="*/ 2771689 w 5426208"/>
                <a:gd name="connsiteY36" fmla="*/ 5012089 h 6199726"/>
                <a:gd name="connsiteX37" fmla="*/ 2315426 w 5426208"/>
                <a:gd name="connsiteY37" fmla="*/ 5092438 h 6199726"/>
                <a:gd name="connsiteX38" fmla="*/ 1495294 w 5426208"/>
                <a:gd name="connsiteY38" fmla="*/ 4922756 h 6199726"/>
                <a:gd name="connsiteX39" fmla="*/ 760003 w 5426208"/>
                <a:gd name="connsiteY39" fmla="*/ 4187465 h 6199726"/>
                <a:gd name="connsiteX40" fmla="*/ 260382 w 5426208"/>
                <a:gd name="connsiteY40" fmla="*/ 3291919 h 6199726"/>
                <a:gd name="connsiteX41" fmla="*/ 5859 w 5426208"/>
                <a:gd name="connsiteY41" fmla="*/ 2924273 h 6199726"/>
                <a:gd name="connsiteX42" fmla="*/ 109554 w 5426208"/>
                <a:gd name="connsiteY42" fmla="*/ 3518162 h 6199726"/>
                <a:gd name="connsiteX43" fmla="*/ 420638 w 5426208"/>
                <a:gd name="connsiteY43" fmla="*/ 4922756 h 6199726"/>
                <a:gd name="connsiteX44" fmla="*/ 910832 w 5426208"/>
                <a:gd name="connsiteY44" fmla="*/ 5544925 h 6199726"/>
                <a:gd name="connsiteX45" fmla="*/ 1523574 w 5426208"/>
                <a:gd name="connsiteY45" fmla="*/ 5761741 h 6199726"/>
                <a:gd name="connsiteX46" fmla="*/ 2336968 w 5426208"/>
                <a:gd name="connsiteY46" fmla="*/ 5729895 h 6199726"/>
                <a:gd name="connsiteX47" fmla="*/ 3483886 w 5426208"/>
                <a:gd name="connsiteY47" fmla="*/ 5540090 h 6199726"/>
                <a:gd name="connsiteX48" fmla="*/ 3704096 w 5426208"/>
                <a:gd name="connsiteY48" fmla="*/ 5581363 h 6199726"/>
                <a:gd name="connsiteX49" fmla="*/ 3506134 w 5426208"/>
                <a:gd name="connsiteY49" fmla="*/ 6199726 h 6199726"/>
                <a:gd name="connsiteX0" fmla="*/ 4469964 w 5426208"/>
                <a:gd name="connsiteY0" fmla="*/ 6067991 h 6199726"/>
                <a:gd name="connsiteX1" fmla="*/ 4204745 w 5426208"/>
                <a:gd name="connsiteY1" fmla="*/ 5516795 h 6199726"/>
                <a:gd name="connsiteX2" fmla="*/ 4281733 w 5426208"/>
                <a:gd name="connsiteY2" fmla="*/ 5237444 h 6199726"/>
                <a:gd name="connsiteX3" fmla="*/ 4631881 w 5426208"/>
                <a:gd name="connsiteY3" fmla="*/ 4847191 h 6199726"/>
                <a:gd name="connsiteX4" fmla="*/ 5058626 w 5426208"/>
                <a:gd name="connsiteY4" fmla="*/ 3800966 h 6199726"/>
                <a:gd name="connsiteX5" fmla="*/ 5416844 w 5426208"/>
                <a:gd name="connsiteY5" fmla="*/ 2735737 h 6199726"/>
                <a:gd name="connsiteX6" fmla="*/ 5253752 w 5426208"/>
                <a:gd name="connsiteY6" fmla="*/ 2747937 h 6199726"/>
                <a:gd name="connsiteX7" fmla="*/ 4553133 w 5426208"/>
                <a:gd name="connsiteY7" fmla="*/ 3267454 h 6199726"/>
                <a:gd name="connsiteX8" fmla="*/ 3745005 w 5426208"/>
                <a:gd name="connsiteY8" fmla="*/ 4101278 h 6199726"/>
                <a:gd name="connsiteX9" fmla="*/ 3798859 w 5426208"/>
                <a:gd name="connsiteY9" fmla="*/ 3549606 h 6199726"/>
                <a:gd name="connsiteX10" fmla="*/ 4150946 w 5426208"/>
                <a:gd name="connsiteY10" fmla="*/ 2009873 h 6199726"/>
                <a:gd name="connsiteX11" fmla="*/ 4285628 w 5426208"/>
                <a:gd name="connsiteY11" fmla="*/ 1302863 h 6199726"/>
                <a:gd name="connsiteX12" fmla="*/ 4313908 w 5426208"/>
                <a:gd name="connsiteY12" fmla="*/ 963498 h 6199726"/>
                <a:gd name="connsiteX13" fmla="*/ 4049958 w 5426208"/>
                <a:gd name="connsiteY13" fmla="*/ 1199168 h 6199726"/>
                <a:gd name="connsiteX14" fmla="*/ 3569191 w 5426208"/>
                <a:gd name="connsiteY14" fmla="*/ 1840191 h 6199726"/>
                <a:gd name="connsiteX15" fmla="*/ 3408935 w 5426208"/>
                <a:gd name="connsiteY15" fmla="*/ 2349238 h 6199726"/>
                <a:gd name="connsiteX16" fmla="*/ 3355734 w 5426208"/>
                <a:gd name="connsiteY16" fmla="*/ 3467538 h 6199726"/>
                <a:gd name="connsiteX17" fmla="*/ 3292845 w 5426208"/>
                <a:gd name="connsiteY17" fmla="*/ 4093197 h 6199726"/>
                <a:gd name="connsiteX18" fmla="*/ 3192806 w 5426208"/>
                <a:gd name="connsiteY18" fmla="*/ 3842803 h 6199726"/>
                <a:gd name="connsiteX19" fmla="*/ 3006290 w 5426208"/>
                <a:gd name="connsiteY19" fmla="*/ 2973071 h 6199726"/>
                <a:gd name="connsiteX20" fmla="*/ 2428547 w 5426208"/>
                <a:gd name="connsiteY20" fmla="*/ 1604521 h 6199726"/>
                <a:gd name="connsiteX21" fmla="*/ 2042048 w 5426208"/>
                <a:gd name="connsiteY21" fmla="*/ 680694 h 6199726"/>
                <a:gd name="connsiteX22" fmla="*/ 1976061 w 5426208"/>
                <a:gd name="connsiteY22" fmla="*/ 237634 h 6199726"/>
                <a:gd name="connsiteX23" fmla="*/ 1853512 w 5426208"/>
                <a:gd name="connsiteY23" fmla="*/ 1964 h 6199726"/>
                <a:gd name="connsiteX24" fmla="*/ 1674403 w 5426208"/>
                <a:gd name="connsiteY24" fmla="*/ 360183 h 6199726"/>
                <a:gd name="connsiteX25" fmla="*/ 1504721 w 5426208"/>
                <a:gd name="connsiteY25" fmla="*/ 1415985 h 6199726"/>
                <a:gd name="connsiteX26" fmla="*/ 1919500 w 5426208"/>
                <a:gd name="connsiteY26" fmla="*/ 2745164 h 6199726"/>
                <a:gd name="connsiteX27" fmla="*/ 2525505 w 5426208"/>
                <a:gd name="connsiteY27" fmla="*/ 3885807 h 6199726"/>
                <a:gd name="connsiteX28" fmla="*/ 2343706 w 5426208"/>
                <a:gd name="connsiteY28" fmla="*/ 3734978 h 6199726"/>
                <a:gd name="connsiteX29" fmla="*/ 1259624 w 5426208"/>
                <a:gd name="connsiteY29" fmla="*/ 2566055 h 6199726"/>
                <a:gd name="connsiteX30" fmla="*/ 760003 w 5426208"/>
                <a:gd name="connsiteY30" fmla="*/ 2019300 h 6199726"/>
                <a:gd name="connsiteX31" fmla="*/ 213248 w 5426208"/>
                <a:gd name="connsiteY31" fmla="*/ 1510253 h 6199726"/>
                <a:gd name="connsiteX32" fmla="*/ 213248 w 5426208"/>
                <a:gd name="connsiteY32" fmla="*/ 1642228 h 6199726"/>
                <a:gd name="connsiteX33" fmla="*/ 694015 w 5426208"/>
                <a:gd name="connsiteY33" fmla="*/ 2980834 h 6199726"/>
                <a:gd name="connsiteX34" fmla="*/ 1287904 w 5426208"/>
                <a:gd name="connsiteY34" fmla="*/ 4102624 h 6199726"/>
                <a:gd name="connsiteX35" fmla="*/ 2042048 w 5426208"/>
                <a:gd name="connsiteY35" fmla="*/ 4715366 h 6199726"/>
                <a:gd name="connsiteX36" fmla="*/ 2771689 w 5426208"/>
                <a:gd name="connsiteY36" fmla="*/ 5012089 h 6199726"/>
                <a:gd name="connsiteX37" fmla="*/ 2258473 w 5426208"/>
                <a:gd name="connsiteY37" fmla="*/ 5048142 h 6199726"/>
                <a:gd name="connsiteX38" fmla="*/ 1495294 w 5426208"/>
                <a:gd name="connsiteY38" fmla="*/ 4922756 h 6199726"/>
                <a:gd name="connsiteX39" fmla="*/ 760003 w 5426208"/>
                <a:gd name="connsiteY39" fmla="*/ 4187465 h 6199726"/>
                <a:gd name="connsiteX40" fmla="*/ 260382 w 5426208"/>
                <a:gd name="connsiteY40" fmla="*/ 3291919 h 6199726"/>
                <a:gd name="connsiteX41" fmla="*/ 5859 w 5426208"/>
                <a:gd name="connsiteY41" fmla="*/ 2924273 h 6199726"/>
                <a:gd name="connsiteX42" fmla="*/ 109554 w 5426208"/>
                <a:gd name="connsiteY42" fmla="*/ 3518162 h 6199726"/>
                <a:gd name="connsiteX43" fmla="*/ 420638 w 5426208"/>
                <a:gd name="connsiteY43" fmla="*/ 4922756 h 6199726"/>
                <a:gd name="connsiteX44" fmla="*/ 910832 w 5426208"/>
                <a:gd name="connsiteY44" fmla="*/ 5544925 h 6199726"/>
                <a:gd name="connsiteX45" fmla="*/ 1523574 w 5426208"/>
                <a:gd name="connsiteY45" fmla="*/ 5761741 h 6199726"/>
                <a:gd name="connsiteX46" fmla="*/ 2336968 w 5426208"/>
                <a:gd name="connsiteY46" fmla="*/ 5729895 h 6199726"/>
                <a:gd name="connsiteX47" fmla="*/ 3483886 w 5426208"/>
                <a:gd name="connsiteY47" fmla="*/ 5540090 h 6199726"/>
                <a:gd name="connsiteX48" fmla="*/ 3704096 w 5426208"/>
                <a:gd name="connsiteY48" fmla="*/ 5581363 h 6199726"/>
                <a:gd name="connsiteX49" fmla="*/ 3506134 w 5426208"/>
                <a:gd name="connsiteY49" fmla="*/ 6199726 h 6199726"/>
                <a:gd name="connsiteX0" fmla="*/ 4469964 w 5426208"/>
                <a:gd name="connsiteY0" fmla="*/ 6067991 h 6199726"/>
                <a:gd name="connsiteX1" fmla="*/ 4204745 w 5426208"/>
                <a:gd name="connsiteY1" fmla="*/ 5516795 h 6199726"/>
                <a:gd name="connsiteX2" fmla="*/ 4281733 w 5426208"/>
                <a:gd name="connsiteY2" fmla="*/ 5237444 h 6199726"/>
                <a:gd name="connsiteX3" fmla="*/ 4631881 w 5426208"/>
                <a:gd name="connsiteY3" fmla="*/ 4847191 h 6199726"/>
                <a:gd name="connsiteX4" fmla="*/ 5058626 w 5426208"/>
                <a:gd name="connsiteY4" fmla="*/ 3800966 h 6199726"/>
                <a:gd name="connsiteX5" fmla="*/ 5416844 w 5426208"/>
                <a:gd name="connsiteY5" fmla="*/ 2735737 h 6199726"/>
                <a:gd name="connsiteX6" fmla="*/ 5253752 w 5426208"/>
                <a:gd name="connsiteY6" fmla="*/ 2747937 h 6199726"/>
                <a:gd name="connsiteX7" fmla="*/ 4553133 w 5426208"/>
                <a:gd name="connsiteY7" fmla="*/ 3267454 h 6199726"/>
                <a:gd name="connsiteX8" fmla="*/ 3745005 w 5426208"/>
                <a:gd name="connsiteY8" fmla="*/ 4101278 h 6199726"/>
                <a:gd name="connsiteX9" fmla="*/ 3798859 w 5426208"/>
                <a:gd name="connsiteY9" fmla="*/ 3549606 h 6199726"/>
                <a:gd name="connsiteX10" fmla="*/ 4150946 w 5426208"/>
                <a:gd name="connsiteY10" fmla="*/ 2009873 h 6199726"/>
                <a:gd name="connsiteX11" fmla="*/ 4285628 w 5426208"/>
                <a:gd name="connsiteY11" fmla="*/ 1302863 h 6199726"/>
                <a:gd name="connsiteX12" fmla="*/ 4313908 w 5426208"/>
                <a:gd name="connsiteY12" fmla="*/ 963498 h 6199726"/>
                <a:gd name="connsiteX13" fmla="*/ 4049958 w 5426208"/>
                <a:gd name="connsiteY13" fmla="*/ 1199168 h 6199726"/>
                <a:gd name="connsiteX14" fmla="*/ 3569191 w 5426208"/>
                <a:gd name="connsiteY14" fmla="*/ 1840191 h 6199726"/>
                <a:gd name="connsiteX15" fmla="*/ 3408935 w 5426208"/>
                <a:gd name="connsiteY15" fmla="*/ 2349238 h 6199726"/>
                <a:gd name="connsiteX16" fmla="*/ 3355734 w 5426208"/>
                <a:gd name="connsiteY16" fmla="*/ 3467538 h 6199726"/>
                <a:gd name="connsiteX17" fmla="*/ 3292845 w 5426208"/>
                <a:gd name="connsiteY17" fmla="*/ 4093197 h 6199726"/>
                <a:gd name="connsiteX18" fmla="*/ 3192806 w 5426208"/>
                <a:gd name="connsiteY18" fmla="*/ 3842803 h 6199726"/>
                <a:gd name="connsiteX19" fmla="*/ 3006290 w 5426208"/>
                <a:gd name="connsiteY19" fmla="*/ 2973071 h 6199726"/>
                <a:gd name="connsiteX20" fmla="*/ 2428547 w 5426208"/>
                <a:gd name="connsiteY20" fmla="*/ 1604521 h 6199726"/>
                <a:gd name="connsiteX21" fmla="*/ 2042048 w 5426208"/>
                <a:gd name="connsiteY21" fmla="*/ 680694 h 6199726"/>
                <a:gd name="connsiteX22" fmla="*/ 1976061 w 5426208"/>
                <a:gd name="connsiteY22" fmla="*/ 237634 h 6199726"/>
                <a:gd name="connsiteX23" fmla="*/ 1853512 w 5426208"/>
                <a:gd name="connsiteY23" fmla="*/ 1964 h 6199726"/>
                <a:gd name="connsiteX24" fmla="*/ 1674403 w 5426208"/>
                <a:gd name="connsiteY24" fmla="*/ 360183 h 6199726"/>
                <a:gd name="connsiteX25" fmla="*/ 1504721 w 5426208"/>
                <a:gd name="connsiteY25" fmla="*/ 1415985 h 6199726"/>
                <a:gd name="connsiteX26" fmla="*/ 1919500 w 5426208"/>
                <a:gd name="connsiteY26" fmla="*/ 2745164 h 6199726"/>
                <a:gd name="connsiteX27" fmla="*/ 2525505 w 5426208"/>
                <a:gd name="connsiteY27" fmla="*/ 3885807 h 6199726"/>
                <a:gd name="connsiteX28" fmla="*/ 2343706 w 5426208"/>
                <a:gd name="connsiteY28" fmla="*/ 3734978 h 6199726"/>
                <a:gd name="connsiteX29" fmla="*/ 1259624 w 5426208"/>
                <a:gd name="connsiteY29" fmla="*/ 2566055 h 6199726"/>
                <a:gd name="connsiteX30" fmla="*/ 760003 w 5426208"/>
                <a:gd name="connsiteY30" fmla="*/ 2019300 h 6199726"/>
                <a:gd name="connsiteX31" fmla="*/ 213248 w 5426208"/>
                <a:gd name="connsiteY31" fmla="*/ 1510253 h 6199726"/>
                <a:gd name="connsiteX32" fmla="*/ 213248 w 5426208"/>
                <a:gd name="connsiteY32" fmla="*/ 1642228 h 6199726"/>
                <a:gd name="connsiteX33" fmla="*/ 694015 w 5426208"/>
                <a:gd name="connsiteY33" fmla="*/ 2980834 h 6199726"/>
                <a:gd name="connsiteX34" fmla="*/ 1287904 w 5426208"/>
                <a:gd name="connsiteY34" fmla="*/ 4102624 h 6199726"/>
                <a:gd name="connsiteX35" fmla="*/ 2042048 w 5426208"/>
                <a:gd name="connsiteY35" fmla="*/ 4715366 h 6199726"/>
                <a:gd name="connsiteX36" fmla="*/ 2771689 w 5426208"/>
                <a:gd name="connsiteY36" fmla="*/ 5012089 h 6199726"/>
                <a:gd name="connsiteX37" fmla="*/ 2258473 w 5426208"/>
                <a:gd name="connsiteY37" fmla="*/ 5048142 h 6199726"/>
                <a:gd name="connsiteX38" fmla="*/ 1485802 w 5426208"/>
                <a:gd name="connsiteY38" fmla="*/ 4878460 h 6199726"/>
                <a:gd name="connsiteX39" fmla="*/ 760003 w 5426208"/>
                <a:gd name="connsiteY39" fmla="*/ 4187465 h 6199726"/>
                <a:gd name="connsiteX40" fmla="*/ 260382 w 5426208"/>
                <a:gd name="connsiteY40" fmla="*/ 3291919 h 6199726"/>
                <a:gd name="connsiteX41" fmla="*/ 5859 w 5426208"/>
                <a:gd name="connsiteY41" fmla="*/ 2924273 h 6199726"/>
                <a:gd name="connsiteX42" fmla="*/ 109554 w 5426208"/>
                <a:gd name="connsiteY42" fmla="*/ 3518162 h 6199726"/>
                <a:gd name="connsiteX43" fmla="*/ 420638 w 5426208"/>
                <a:gd name="connsiteY43" fmla="*/ 4922756 h 6199726"/>
                <a:gd name="connsiteX44" fmla="*/ 910832 w 5426208"/>
                <a:gd name="connsiteY44" fmla="*/ 5544925 h 6199726"/>
                <a:gd name="connsiteX45" fmla="*/ 1523574 w 5426208"/>
                <a:gd name="connsiteY45" fmla="*/ 5761741 h 6199726"/>
                <a:gd name="connsiteX46" fmla="*/ 2336968 w 5426208"/>
                <a:gd name="connsiteY46" fmla="*/ 5729895 h 6199726"/>
                <a:gd name="connsiteX47" fmla="*/ 3483886 w 5426208"/>
                <a:gd name="connsiteY47" fmla="*/ 5540090 h 6199726"/>
                <a:gd name="connsiteX48" fmla="*/ 3704096 w 5426208"/>
                <a:gd name="connsiteY48" fmla="*/ 5581363 h 6199726"/>
                <a:gd name="connsiteX49" fmla="*/ 3506134 w 5426208"/>
                <a:gd name="connsiteY49" fmla="*/ 6199726 h 6199726"/>
                <a:gd name="connsiteX0" fmla="*/ 4469964 w 5426208"/>
                <a:gd name="connsiteY0" fmla="*/ 6067991 h 6199726"/>
                <a:gd name="connsiteX1" fmla="*/ 4204745 w 5426208"/>
                <a:gd name="connsiteY1" fmla="*/ 5516795 h 6199726"/>
                <a:gd name="connsiteX2" fmla="*/ 4281733 w 5426208"/>
                <a:gd name="connsiteY2" fmla="*/ 5237444 h 6199726"/>
                <a:gd name="connsiteX3" fmla="*/ 4631881 w 5426208"/>
                <a:gd name="connsiteY3" fmla="*/ 4847191 h 6199726"/>
                <a:gd name="connsiteX4" fmla="*/ 5058626 w 5426208"/>
                <a:gd name="connsiteY4" fmla="*/ 3800966 h 6199726"/>
                <a:gd name="connsiteX5" fmla="*/ 5416844 w 5426208"/>
                <a:gd name="connsiteY5" fmla="*/ 2735737 h 6199726"/>
                <a:gd name="connsiteX6" fmla="*/ 5253752 w 5426208"/>
                <a:gd name="connsiteY6" fmla="*/ 2747937 h 6199726"/>
                <a:gd name="connsiteX7" fmla="*/ 4553133 w 5426208"/>
                <a:gd name="connsiteY7" fmla="*/ 3267454 h 6199726"/>
                <a:gd name="connsiteX8" fmla="*/ 3920181 w 5426208"/>
                <a:gd name="connsiteY8" fmla="*/ 4277967 h 6199726"/>
                <a:gd name="connsiteX9" fmla="*/ 3798859 w 5426208"/>
                <a:gd name="connsiteY9" fmla="*/ 3549606 h 6199726"/>
                <a:gd name="connsiteX10" fmla="*/ 4150946 w 5426208"/>
                <a:gd name="connsiteY10" fmla="*/ 2009873 h 6199726"/>
                <a:gd name="connsiteX11" fmla="*/ 4285628 w 5426208"/>
                <a:gd name="connsiteY11" fmla="*/ 1302863 h 6199726"/>
                <a:gd name="connsiteX12" fmla="*/ 4313908 w 5426208"/>
                <a:gd name="connsiteY12" fmla="*/ 963498 h 6199726"/>
                <a:gd name="connsiteX13" fmla="*/ 4049958 w 5426208"/>
                <a:gd name="connsiteY13" fmla="*/ 1199168 h 6199726"/>
                <a:gd name="connsiteX14" fmla="*/ 3569191 w 5426208"/>
                <a:gd name="connsiteY14" fmla="*/ 1840191 h 6199726"/>
                <a:gd name="connsiteX15" fmla="*/ 3408935 w 5426208"/>
                <a:gd name="connsiteY15" fmla="*/ 2349238 h 6199726"/>
                <a:gd name="connsiteX16" fmla="*/ 3355734 w 5426208"/>
                <a:gd name="connsiteY16" fmla="*/ 3467538 h 6199726"/>
                <a:gd name="connsiteX17" fmla="*/ 3292845 w 5426208"/>
                <a:gd name="connsiteY17" fmla="*/ 4093197 h 6199726"/>
                <a:gd name="connsiteX18" fmla="*/ 3192806 w 5426208"/>
                <a:gd name="connsiteY18" fmla="*/ 3842803 h 6199726"/>
                <a:gd name="connsiteX19" fmla="*/ 3006290 w 5426208"/>
                <a:gd name="connsiteY19" fmla="*/ 2973071 h 6199726"/>
                <a:gd name="connsiteX20" fmla="*/ 2428547 w 5426208"/>
                <a:gd name="connsiteY20" fmla="*/ 1604521 h 6199726"/>
                <a:gd name="connsiteX21" fmla="*/ 2042048 w 5426208"/>
                <a:gd name="connsiteY21" fmla="*/ 680694 h 6199726"/>
                <a:gd name="connsiteX22" fmla="*/ 1976061 w 5426208"/>
                <a:gd name="connsiteY22" fmla="*/ 237634 h 6199726"/>
                <a:gd name="connsiteX23" fmla="*/ 1853512 w 5426208"/>
                <a:gd name="connsiteY23" fmla="*/ 1964 h 6199726"/>
                <a:gd name="connsiteX24" fmla="*/ 1674403 w 5426208"/>
                <a:gd name="connsiteY24" fmla="*/ 360183 h 6199726"/>
                <a:gd name="connsiteX25" fmla="*/ 1504721 w 5426208"/>
                <a:gd name="connsiteY25" fmla="*/ 1415985 h 6199726"/>
                <a:gd name="connsiteX26" fmla="*/ 1919500 w 5426208"/>
                <a:gd name="connsiteY26" fmla="*/ 2745164 h 6199726"/>
                <a:gd name="connsiteX27" fmla="*/ 2525505 w 5426208"/>
                <a:gd name="connsiteY27" fmla="*/ 3885807 h 6199726"/>
                <a:gd name="connsiteX28" fmla="*/ 2343706 w 5426208"/>
                <a:gd name="connsiteY28" fmla="*/ 3734978 h 6199726"/>
                <a:gd name="connsiteX29" fmla="*/ 1259624 w 5426208"/>
                <a:gd name="connsiteY29" fmla="*/ 2566055 h 6199726"/>
                <a:gd name="connsiteX30" fmla="*/ 760003 w 5426208"/>
                <a:gd name="connsiteY30" fmla="*/ 2019300 h 6199726"/>
                <a:gd name="connsiteX31" fmla="*/ 213248 w 5426208"/>
                <a:gd name="connsiteY31" fmla="*/ 1510253 h 6199726"/>
                <a:gd name="connsiteX32" fmla="*/ 213248 w 5426208"/>
                <a:gd name="connsiteY32" fmla="*/ 1642228 h 6199726"/>
                <a:gd name="connsiteX33" fmla="*/ 694015 w 5426208"/>
                <a:gd name="connsiteY33" fmla="*/ 2980834 h 6199726"/>
                <a:gd name="connsiteX34" fmla="*/ 1287904 w 5426208"/>
                <a:gd name="connsiteY34" fmla="*/ 4102624 h 6199726"/>
                <a:gd name="connsiteX35" fmla="*/ 2042048 w 5426208"/>
                <a:gd name="connsiteY35" fmla="*/ 4715366 h 6199726"/>
                <a:gd name="connsiteX36" fmla="*/ 2771689 w 5426208"/>
                <a:gd name="connsiteY36" fmla="*/ 5012089 h 6199726"/>
                <a:gd name="connsiteX37" fmla="*/ 2258473 w 5426208"/>
                <a:gd name="connsiteY37" fmla="*/ 5048142 h 6199726"/>
                <a:gd name="connsiteX38" fmla="*/ 1485802 w 5426208"/>
                <a:gd name="connsiteY38" fmla="*/ 4878460 h 6199726"/>
                <a:gd name="connsiteX39" fmla="*/ 760003 w 5426208"/>
                <a:gd name="connsiteY39" fmla="*/ 4187465 h 6199726"/>
                <a:gd name="connsiteX40" fmla="*/ 260382 w 5426208"/>
                <a:gd name="connsiteY40" fmla="*/ 3291919 h 6199726"/>
                <a:gd name="connsiteX41" fmla="*/ 5859 w 5426208"/>
                <a:gd name="connsiteY41" fmla="*/ 2924273 h 6199726"/>
                <a:gd name="connsiteX42" fmla="*/ 109554 w 5426208"/>
                <a:gd name="connsiteY42" fmla="*/ 3518162 h 6199726"/>
                <a:gd name="connsiteX43" fmla="*/ 420638 w 5426208"/>
                <a:gd name="connsiteY43" fmla="*/ 4922756 h 6199726"/>
                <a:gd name="connsiteX44" fmla="*/ 910832 w 5426208"/>
                <a:gd name="connsiteY44" fmla="*/ 5544925 h 6199726"/>
                <a:gd name="connsiteX45" fmla="*/ 1523574 w 5426208"/>
                <a:gd name="connsiteY45" fmla="*/ 5761741 h 6199726"/>
                <a:gd name="connsiteX46" fmla="*/ 2336968 w 5426208"/>
                <a:gd name="connsiteY46" fmla="*/ 5729895 h 6199726"/>
                <a:gd name="connsiteX47" fmla="*/ 3483886 w 5426208"/>
                <a:gd name="connsiteY47" fmla="*/ 5540090 h 6199726"/>
                <a:gd name="connsiteX48" fmla="*/ 3704096 w 5426208"/>
                <a:gd name="connsiteY48" fmla="*/ 5581363 h 6199726"/>
                <a:gd name="connsiteX49" fmla="*/ 3506134 w 5426208"/>
                <a:gd name="connsiteY49" fmla="*/ 6199726 h 6199726"/>
                <a:gd name="connsiteX0" fmla="*/ 4469964 w 5426208"/>
                <a:gd name="connsiteY0" fmla="*/ 6067991 h 6199726"/>
                <a:gd name="connsiteX1" fmla="*/ 4204745 w 5426208"/>
                <a:gd name="connsiteY1" fmla="*/ 5516795 h 6199726"/>
                <a:gd name="connsiteX2" fmla="*/ 4281733 w 5426208"/>
                <a:gd name="connsiteY2" fmla="*/ 5237444 h 6199726"/>
                <a:gd name="connsiteX3" fmla="*/ 4631881 w 5426208"/>
                <a:gd name="connsiteY3" fmla="*/ 4847191 h 6199726"/>
                <a:gd name="connsiteX4" fmla="*/ 5058626 w 5426208"/>
                <a:gd name="connsiteY4" fmla="*/ 3800966 h 6199726"/>
                <a:gd name="connsiteX5" fmla="*/ 5416844 w 5426208"/>
                <a:gd name="connsiteY5" fmla="*/ 2735737 h 6199726"/>
                <a:gd name="connsiteX6" fmla="*/ 5253752 w 5426208"/>
                <a:gd name="connsiteY6" fmla="*/ 2747937 h 6199726"/>
                <a:gd name="connsiteX7" fmla="*/ 4553133 w 5426208"/>
                <a:gd name="connsiteY7" fmla="*/ 3267454 h 6199726"/>
                <a:gd name="connsiteX8" fmla="*/ 3920181 w 5426208"/>
                <a:gd name="connsiteY8" fmla="*/ 4277967 h 6199726"/>
                <a:gd name="connsiteX9" fmla="*/ 3798859 w 5426208"/>
                <a:gd name="connsiteY9" fmla="*/ 3549606 h 6199726"/>
                <a:gd name="connsiteX10" fmla="*/ 4150946 w 5426208"/>
                <a:gd name="connsiteY10" fmla="*/ 2009873 h 6199726"/>
                <a:gd name="connsiteX11" fmla="*/ 4285628 w 5426208"/>
                <a:gd name="connsiteY11" fmla="*/ 1302863 h 6199726"/>
                <a:gd name="connsiteX12" fmla="*/ 4313908 w 5426208"/>
                <a:gd name="connsiteY12" fmla="*/ 963498 h 6199726"/>
                <a:gd name="connsiteX13" fmla="*/ 4049958 w 5426208"/>
                <a:gd name="connsiteY13" fmla="*/ 1199168 h 6199726"/>
                <a:gd name="connsiteX14" fmla="*/ 3569191 w 5426208"/>
                <a:gd name="connsiteY14" fmla="*/ 1840191 h 6199726"/>
                <a:gd name="connsiteX15" fmla="*/ 3408935 w 5426208"/>
                <a:gd name="connsiteY15" fmla="*/ 2349238 h 6199726"/>
                <a:gd name="connsiteX16" fmla="*/ 3355734 w 5426208"/>
                <a:gd name="connsiteY16" fmla="*/ 3467538 h 6199726"/>
                <a:gd name="connsiteX17" fmla="*/ 3292845 w 5426208"/>
                <a:gd name="connsiteY17" fmla="*/ 4093197 h 6199726"/>
                <a:gd name="connsiteX18" fmla="*/ 3192806 w 5426208"/>
                <a:gd name="connsiteY18" fmla="*/ 3842803 h 6199726"/>
                <a:gd name="connsiteX19" fmla="*/ 3006290 w 5426208"/>
                <a:gd name="connsiteY19" fmla="*/ 2973071 h 6199726"/>
                <a:gd name="connsiteX20" fmla="*/ 2428547 w 5426208"/>
                <a:gd name="connsiteY20" fmla="*/ 1604521 h 6199726"/>
                <a:gd name="connsiteX21" fmla="*/ 2042048 w 5426208"/>
                <a:gd name="connsiteY21" fmla="*/ 680694 h 6199726"/>
                <a:gd name="connsiteX22" fmla="*/ 1976061 w 5426208"/>
                <a:gd name="connsiteY22" fmla="*/ 237634 h 6199726"/>
                <a:gd name="connsiteX23" fmla="*/ 1853512 w 5426208"/>
                <a:gd name="connsiteY23" fmla="*/ 1964 h 6199726"/>
                <a:gd name="connsiteX24" fmla="*/ 1674403 w 5426208"/>
                <a:gd name="connsiteY24" fmla="*/ 360183 h 6199726"/>
                <a:gd name="connsiteX25" fmla="*/ 1504721 w 5426208"/>
                <a:gd name="connsiteY25" fmla="*/ 1415985 h 6199726"/>
                <a:gd name="connsiteX26" fmla="*/ 1919500 w 5426208"/>
                <a:gd name="connsiteY26" fmla="*/ 2745164 h 6199726"/>
                <a:gd name="connsiteX27" fmla="*/ 2525505 w 5426208"/>
                <a:gd name="connsiteY27" fmla="*/ 3885807 h 6199726"/>
                <a:gd name="connsiteX28" fmla="*/ 2343706 w 5426208"/>
                <a:gd name="connsiteY28" fmla="*/ 3734978 h 6199726"/>
                <a:gd name="connsiteX29" fmla="*/ 1259624 w 5426208"/>
                <a:gd name="connsiteY29" fmla="*/ 2566055 h 6199726"/>
                <a:gd name="connsiteX30" fmla="*/ 760003 w 5426208"/>
                <a:gd name="connsiteY30" fmla="*/ 2019300 h 6199726"/>
                <a:gd name="connsiteX31" fmla="*/ 213248 w 5426208"/>
                <a:gd name="connsiteY31" fmla="*/ 1510253 h 6199726"/>
                <a:gd name="connsiteX32" fmla="*/ 213248 w 5426208"/>
                <a:gd name="connsiteY32" fmla="*/ 1642228 h 6199726"/>
                <a:gd name="connsiteX33" fmla="*/ 694015 w 5426208"/>
                <a:gd name="connsiteY33" fmla="*/ 2980834 h 6199726"/>
                <a:gd name="connsiteX34" fmla="*/ 1287904 w 5426208"/>
                <a:gd name="connsiteY34" fmla="*/ 4102624 h 6199726"/>
                <a:gd name="connsiteX35" fmla="*/ 2042048 w 5426208"/>
                <a:gd name="connsiteY35" fmla="*/ 4715366 h 6199726"/>
                <a:gd name="connsiteX36" fmla="*/ 2771689 w 5426208"/>
                <a:gd name="connsiteY36" fmla="*/ 5012089 h 6199726"/>
                <a:gd name="connsiteX37" fmla="*/ 2258473 w 5426208"/>
                <a:gd name="connsiteY37" fmla="*/ 5048142 h 6199726"/>
                <a:gd name="connsiteX38" fmla="*/ 1485802 w 5426208"/>
                <a:gd name="connsiteY38" fmla="*/ 4878460 h 6199726"/>
                <a:gd name="connsiteX39" fmla="*/ 760003 w 5426208"/>
                <a:gd name="connsiteY39" fmla="*/ 4187465 h 6199726"/>
                <a:gd name="connsiteX40" fmla="*/ 260382 w 5426208"/>
                <a:gd name="connsiteY40" fmla="*/ 3291919 h 6199726"/>
                <a:gd name="connsiteX41" fmla="*/ 5859 w 5426208"/>
                <a:gd name="connsiteY41" fmla="*/ 2924273 h 6199726"/>
                <a:gd name="connsiteX42" fmla="*/ 109554 w 5426208"/>
                <a:gd name="connsiteY42" fmla="*/ 3518162 h 6199726"/>
                <a:gd name="connsiteX43" fmla="*/ 420638 w 5426208"/>
                <a:gd name="connsiteY43" fmla="*/ 4922756 h 6199726"/>
                <a:gd name="connsiteX44" fmla="*/ 910832 w 5426208"/>
                <a:gd name="connsiteY44" fmla="*/ 5544925 h 6199726"/>
                <a:gd name="connsiteX45" fmla="*/ 1523574 w 5426208"/>
                <a:gd name="connsiteY45" fmla="*/ 5761741 h 6199726"/>
                <a:gd name="connsiteX46" fmla="*/ 2336968 w 5426208"/>
                <a:gd name="connsiteY46" fmla="*/ 5729895 h 6199726"/>
                <a:gd name="connsiteX47" fmla="*/ 3483886 w 5426208"/>
                <a:gd name="connsiteY47" fmla="*/ 5540090 h 6199726"/>
                <a:gd name="connsiteX48" fmla="*/ 3704096 w 5426208"/>
                <a:gd name="connsiteY48" fmla="*/ 5581363 h 6199726"/>
                <a:gd name="connsiteX49" fmla="*/ 3506134 w 5426208"/>
                <a:gd name="connsiteY49" fmla="*/ 6199726 h 6199726"/>
                <a:gd name="connsiteX0" fmla="*/ 4469964 w 5426208"/>
                <a:gd name="connsiteY0" fmla="*/ 6067991 h 6199726"/>
                <a:gd name="connsiteX1" fmla="*/ 4204745 w 5426208"/>
                <a:gd name="connsiteY1" fmla="*/ 5516795 h 6199726"/>
                <a:gd name="connsiteX2" fmla="*/ 4281733 w 5426208"/>
                <a:gd name="connsiteY2" fmla="*/ 5237444 h 6199726"/>
                <a:gd name="connsiteX3" fmla="*/ 4631881 w 5426208"/>
                <a:gd name="connsiteY3" fmla="*/ 4847191 h 6199726"/>
                <a:gd name="connsiteX4" fmla="*/ 5058626 w 5426208"/>
                <a:gd name="connsiteY4" fmla="*/ 3800966 h 6199726"/>
                <a:gd name="connsiteX5" fmla="*/ 5416844 w 5426208"/>
                <a:gd name="connsiteY5" fmla="*/ 2735737 h 6199726"/>
                <a:gd name="connsiteX6" fmla="*/ 5253752 w 5426208"/>
                <a:gd name="connsiteY6" fmla="*/ 2747937 h 6199726"/>
                <a:gd name="connsiteX7" fmla="*/ 4553133 w 5426208"/>
                <a:gd name="connsiteY7" fmla="*/ 3267454 h 6199726"/>
                <a:gd name="connsiteX8" fmla="*/ 3920181 w 5426208"/>
                <a:gd name="connsiteY8" fmla="*/ 4277967 h 6199726"/>
                <a:gd name="connsiteX9" fmla="*/ 3798859 w 5426208"/>
                <a:gd name="connsiteY9" fmla="*/ 3549606 h 6199726"/>
                <a:gd name="connsiteX10" fmla="*/ 4150946 w 5426208"/>
                <a:gd name="connsiteY10" fmla="*/ 2009873 h 6199726"/>
                <a:gd name="connsiteX11" fmla="*/ 4285628 w 5426208"/>
                <a:gd name="connsiteY11" fmla="*/ 1302863 h 6199726"/>
                <a:gd name="connsiteX12" fmla="*/ 4313908 w 5426208"/>
                <a:gd name="connsiteY12" fmla="*/ 963498 h 6199726"/>
                <a:gd name="connsiteX13" fmla="*/ 4049958 w 5426208"/>
                <a:gd name="connsiteY13" fmla="*/ 1199168 h 6199726"/>
                <a:gd name="connsiteX14" fmla="*/ 3569191 w 5426208"/>
                <a:gd name="connsiteY14" fmla="*/ 1840191 h 6199726"/>
                <a:gd name="connsiteX15" fmla="*/ 3408935 w 5426208"/>
                <a:gd name="connsiteY15" fmla="*/ 2349238 h 6199726"/>
                <a:gd name="connsiteX16" fmla="*/ 3287203 w 5426208"/>
                <a:gd name="connsiteY16" fmla="*/ 3409262 h 6199726"/>
                <a:gd name="connsiteX17" fmla="*/ 3292845 w 5426208"/>
                <a:gd name="connsiteY17" fmla="*/ 4093197 h 6199726"/>
                <a:gd name="connsiteX18" fmla="*/ 3192806 w 5426208"/>
                <a:gd name="connsiteY18" fmla="*/ 3842803 h 6199726"/>
                <a:gd name="connsiteX19" fmla="*/ 3006290 w 5426208"/>
                <a:gd name="connsiteY19" fmla="*/ 2973071 h 6199726"/>
                <a:gd name="connsiteX20" fmla="*/ 2428547 w 5426208"/>
                <a:gd name="connsiteY20" fmla="*/ 1604521 h 6199726"/>
                <a:gd name="connsiteX21" fmla="*/ 2042048 w 5426208"/>
                <a:gd name="connsiteY21" fmla="*/ 680694 h 6199726"/>
                <a:gd name="connsiteX22" fmla="*/ 1976061 w 5426208"/>
                <a:gd name="connsiteY22" fmla="*/ 237634 h 6199726"/>
                <a:gd name="connsiteX23" fmla="*/ 1853512 w 5426208"/>
                <a:gd name="connsiteY23" fmla="*/ 1964 h 6199726"/>
                <a:gd name="connsiteX24" fmla="*/ 1674403 w 5426208"/>
                <a:gd name="connsiteY24" fmla="*/ 360183 h 6199726"/>
                <a:gd name="connsiteX25" fmla="*/ 1504721 w 5426208"/>
                <a:gd name="connsiteY25" fmla="*/ 1415985 h 6199726"/>
                <a:gd name="connsiteX26" fmla="*/ 1919500 w 5426208"/>
                <a:gd name="connsiteY26" fmla="*/ 2745164 h 6199726"/>
                <a:gd name="connsiteX27" fmla="*/ 2525505 w 5426208"/>
                <a:gd name="connsiteY27" fmla="*/ 3885807 h 6199726"/>
                <a:gd name="connsiteX28" fmla="*/ 2343706 w 5426208"/>
                <a:gd name="connsiteY28" fmla="*/ 3734978 h 6199726"/>
                <a:gd name="connsiteX29" fmla="*/ 1259624 w 5426208"/>
                <a:gd name="connsiteY29" fmla="*/ 2566055 h 6199726"/>
                <a:gd name="connsiteX30" fmla="*/ 760003 w 5426208"/>
                <a:gd name="connsiteY30" fmla="*/ 2019300 h 6199726"/>
                <a:gd name="connsiteX31" fmla="*/ 213248 w 5426208"/>
                <a:gd name="connsiteY31" fmla="*/ 1510253 h 6199726"/>
                <a:gd name="connsiteX32" fmla="*/ 213248 w 5426208"/>
                <a:gd name="connsiteY32" fmla="*/ 1642228 h 6199726"/>
                <a:gd name="connsiteX33" fmla="*/ 694015 w 5426208"/>
                <a:gd name="connsiteY33" fmla="*/ 2980834 h 6199726"/>
                <a:gd name="connsiteX34" fmla="*/ 1287904 w 5426208"/>
                <a:gd name="connsiteY34" fmla="*/ 4102624 h 6199726"/>
                <a:gd name="connsiteX35" fmla="*/ 2042048 w 5426208"/>
                <a:gd name="connsiteY35" fmla="*/ 4715366 h 6199726"/>
                <a:gd name="connsiteX36" fmla="*/ 2771689 w 5426208"/>
                <a:gd name="connsiteY36" fmla="*/ 5012089 h 6199726"/>
                <a:gd name="connsiteX37" fmla="*/ 2258473 w 5426208"/>
                <a:gd name="connsiteY37" fmla="*/ 5048142 h 6199726"/>
                <a:gd name="connsiteX38" fmla="*/ 1485802 w 5426208"/>
                <a:gd name="connsiteY38" fmla="*/ 4878460 h 6199726"/>
                <a:gd name="connsiteX39" fmla="*/ 760003 w 5426208"/>
                <a:gd name="connsiteY39" fmla="*/ 4187465 h 6199726"/>
                <a:gd name="connsiteX40" fmla="*/ 260382 w 5426208"/>
                <a:gd name="connsiteY40" fmla="*/ 3291919 h 6199726"/>
                <a:gd name="connsiteX41" fmla="*/ 5859 w 5426208"/>
                <a:gd name="connsiteY41" fmla="*/ 2924273 h 6199726"/>
                <a:gd name="connsiteX42" fmla="*/ 109554 w 5426208"/>
                <a:gd name="connsiteY42" fmla="*/ 3518162 h 6199726"/>
                <a:gd name="connsiteX43" fmla="*/ 420638 w 5426208"/>
                <a:gd name="connsiteY43" fmla="*/ 4922756 h 6199726"/>
                <a:gd name="connsiteX44" fmla="*/ 910832 w 5426208"/>
                <a:gd name="connsiteY44" fmla="*/ 5544925 h 6199726"/>
                <a:gd name="connsiteX45" fmla="*/ 1523574 w 5426208"/>
                <a:gd name="connsiteY45" fmla="*/ 5761741 h 6199726"/>
                <a:gd name="connsiteX46" fmla="*/ 2336968 w 5426208"/>
                <a:gd name="connsiteY46" fmla="*/ 5729895 h 6199726"/>
                <a:gd name="connsiteX47" fmla="*/ 3483886 w 5426208"/>
                <a:gd name="connsiteY47" fmla="*/ 5540090 h 6199726"/>
                <a:gd name="connsiteX48" fmla="*/ 3704096 w 5426208"/>
                <a:gd name="connsiteY48" fmla="*/ 5581363 h 6199726"/>
                <a:gd name="connsiteX49" fmla="*/ 3506134 w 5426208"/>
                <a:gd name="connsiteY49" fmla="*/ 6199726 h 6199726"/>
                <a:gd name="connsiteX0" fmla="*/ 4469964 w 5426208"/>
                <a:gd name="connsiteY0" fmla="*/ 6067991 h 6199726"/>
                <a:gd name="connsiteX1" fmla="*/ 4204745 w 5426208"/>
                <a:gd name="connsiteY1" fmla="*/ 5516795 h 6199726"/>
                <a:gd name="connsiteX2" fmla="*/ 4281733 w 5426208"/>
                <a:gd name="connsiteY2" fmla="*/ 5237444 h 6199726"/>
                <a:gd name="connsiteX3" fmla="*/ 4631881 w 5426208"/>
                <a:gd name="connsiteY3" fmla="*/ 4847191 h 6199726"/>
                <a:gd name="connsiteX4" fmla="*/ 5058626 w 5426208"/>
                <a:gd name="connsiteY4" fmla="*/ 3800966 h 6199726"/>
                <a:gd name="connsiteX5" fmla="*/ 5416844 w 5426208"/>
                <a:gd name="connsiteY5" fmla="*/ 2735737 h 6199726"/>
                <a:gd name="connsiteX6" fmla="*/ 5253752 w 5426208"/>
                <a:gd name="connsiteY6" fmla="*/ 2747937 h 6199726"/>
                <a:gd name="connsiteX7" fmla="*/ 4553133 w 5426208"/>
                <a:gd name="connsiteY7" fmla="*/ 3267454 h 6199726"/>
                <a:gd name="connsiteX8" fmla="*/ 3920181 w 5426208"/>
                <a:gd name="connsiteY8" fmla="*/ 4277967 h 6199726"/>
                <a:gd name="connsiteX9" fmla="*/ 3798859 w 5426208"/>
                <a:gd name="connsiteY9" fmla="*/ 3549606 h 6199726"/>
                <a:gd name="connsiteX10" fmla="*/ 4150946 w 5426208"/>
                <a:gd name="connsiteY10" fmla="*/ 2009873 h 6199726"/>
                <a:gd name="connsiteX11" fmla="*/ 4285628 w 5426208"/>
                <a:gd name="connsiteY11" fmla="*/ 1302863 h 6199726"/>
                <a:gd name="connsiteX12" fmla="*/ 4465260 w 5426208"/>
                <a:gd name="connsiteY12" fmla="*/ 875787 h 6199726"/>
                <a:gd name="connsiteX13" fmla="*/ 4049958 w 5426208"/>
                <a:gd name="connsiteY13" fmla="*/ 1199168 h 6199726"/>
                <a:gd name="connsiteX14" fmla="*/ 3569191 w 5426208"/>
                <a:gd name="connsiteY14" fmla="*/ 1840191 h 6199726"/>
                <a:gd name="connsiteX15" fmla="*/ 3408935 w 5426208"/>
                <a:gd name="connsiteY15" fmla="*/ 2349238 h 6199726"/>
                <a:gd name="connsiteX16" fmla="*/ 3287203 w 5426208"/>
                <a:gd name="connsiteY16" fmla="*/ 3409262 h 6199726"/>
                <a:gd name="connsiteX17" fmla="*/ 3292845 w 5426208"/>
                <a:gd name="connsiteY17" fmla="*/ 4093197 h 6199726"/>
                <a:gd name="connsiteX18" fmla="*/ 3192806 w 5426208"/>
                <a:gd name="connsiteY18" fmla="*/ 3842803 h 6199726"/>
                <a:gd name="connsiteX19" fmla="*/ 3006290 w 5426208"/>
                <a:gd name="connsiteY19" fmla="*/ 2973071 h 6199726"/>
                <a:gd name="connsiteX20" fmla="*/ 2428547 w 5426208"/>
                <a:gd name="connsiteY20" fmla="*/ 1604521 h 6199726"/>
                <a:gd name="connsiteX21" fmla="*/ 2042048 w 5426208"/>
                <a:gd name="connsiteY21" fmla="*/ 680694 h 6199726"/>
                <a:gd name="connsiteX22" fmla="*/ 1976061 w 5426208"/>
                <a:gd name="connsiteY22" fmla="*/ 237634 h 6199726"/>
                <a:gd name="connsiteX23" fmla="*/ 1853512 w 5426208"/>
                <a:gd name="connsiteY23" fmla="*/ 1964 h 6199726"/>
                <a:gd name="connsiteX24" fmla="*/ 1674403 w 5426208"/>
                <a:gd name="connsiteY24" fmla="*/ 360183 h 6199726"/>
                <a:gd name="connsiteX25" fmla="*/ 1504721 w 5426208"/>
                <a:gd name="connsiteY25" fmla="*/ 1415985 h 6199726"/>
                <a:gd name="connsiteX26" fmla="*/ 1919500 w 5426208"/>
                <a:gd name="connsiteY26" fmla="*/ 2745164 h 6199726"/>
                <a:gd name="connsiteX27" fmla="*/ 2525505 w 5426208"/>
                <a:gd name="connsiteY27" fmla="*/ 3885807 h 6199726"/>
                <a:gd name="connsiteX28" fmla="*/ 2343706 w 5426208"/>
                <a:gd name="connsiteY28" fmla="*/ 3734978 h 6199726"/>
                <a:gd name="connsiteX29" fmla="*/ 1259624 w 5426208"/>
                <a:gd name="connsiteY29" fmla="*/ 2566055 h 6199726"/>
                <a:gd name="connsiteX30" fmla="*/ 760003 w 5426208"/>
                <a:gd name="connsiteY30" fmla="*/ 2019300 h 6199726"/>
                <a:gd name="connsiteX31" fmla="*/ 213248 w 5426208"/>
                <a:gd name="connsiteY31" fmla="*/ 1510253 h 6199726"/>
                <a:gd name="connsiteX32" fmla="*/ 213248 w 5426208"/>
                <a:gd name="connsiteY32" fmla="*/ 1642228 h 6199726"/>
                <a:gd name="connsiteX33" fmla="*/ 694015 w 5426208"/>
                <a:gd name="connsiteY33" fmla="*/ 2980834 h 6199726"/>
                <a:gd name="connsiteX34" fmla="*/ 1287904 w 5426208"/>
                <a:gd name="connsiteY34" fmla="*/ 4102624 h 6199726"/>
                <a:gd name="connsiteX35" fmla="*/ 2042048 w 5426208"/>
                <a:gd name="connsiteY35" fmla="*/ 4715366 h 6199726"/>
                <a:gd name="connsiteX36" fmla="*/ 2771689 w 5426208"/>
                <a:gd name="connsiteY36" fmla="*/ 5012089 h 6199726"/>
                <a:gd name="connsiteX37" fmla="*/ 2258473 w 5426208"/>
                <a:gd name="connsiteY37" fmla="*/ 5048142 h 6199726"/>
                <a:gd name="connsiteX38" fmla="*/ 1485802 w 5426208"/>
                <a:gd name="connsiteY38" fmla="*/ 4878460 h 6199726"/>
                <a:gd name="connsiteX39" fmla="*/ 760003 w 5426208"/>
                <a:gd name="connsiteY39" fmla="*/ 4187465 h 6199726"/>
                <a:gd name="connsiteX40" fmla="*/ 260382 w 5426208"/>
                <a:gd name="connsiteY40" fmla="*/ 3291919 h 6199726"/>
                <a:gd name="connsiteX41" fmla="*/ 5859 w 5426208"/>
                <a:gd name="connsiteY41" fmla="*/ 2924273 h 6199726"/>
                <a:gd name="connsiteX42" fmla="*/ 109554 w 5426208"/>
                <a:gd name="connsiteY42" fmla="*/ 3518162 h 6199726"/>
                <a:gd name="connsiteX43" fmla="*/ 420638 w 5426208"/>
                <a:gd name="connsiteY43" fmla="*/ 4922756 h 6199726"/>
                <a:gd name="connsiteX44" fmla="*/ 910832 w 5426208"/>
                <a:gd name="connsiteY44" fmla="*/ 5544925 h 6199726"/>
                <a:gd name="connsiteX45" fmla="*/ 1523574 w 5426208"/>
                <a:gd name="connsiteY45" fmla="*/ 5761741 h 6199726"/>
                <a:gd name="connsiteX46" fmla="*/ 2336968 w 5426208"/>
                <a:gd name="connsiteY46" fmla="*/ 5729895 h 6199726"/>
                <a:gd name="connsiteX47" fmla="*/ 3483886 w 5426208"/>
                <a:gd name="connsiteY47" fmla="*/ 5540090 h 6199726"/>
                <a:gd name="connsiteX48" fmla="*/ 3704096 w 5426208"/>
                <a:gd name="connsiteY48" fmla="*/ 5581363 h 6199726"/>
                <a:gd name="connsiteX49" fmla="*/ 3506134 w 5426208"/>
                <a:gd name="connsiteY49" fmla="*/ 6199726 h 6199726"/>
                <a:gd name="connsiteX0" fmla="*/ 4469964 w 5426208"/>
                <a:gd name="connsiteY0" fmla="*/ 6067991 h 6199726"/>
                <a:gd name="connsiteX1" fmla="*/ 4204745 w 5426208"/>
                <a:gd name="connsiteY1" fmla="*/ 5516795 h 6199726"/>
                <a:gd name="connsiteX2" fmla="*/ 4281733 w 5426208"/>
                <a:gd name="connsiteY2" fmla="*/ 5237444 h 6199726"/>
                <a:gd name="connsiteX3" fmla="*/ 4631881 w 5426208"/>
                <a:gd name="connsiteY3" fmla="*/ 4847191 h 6199726"/>
                <a:gd name="connsiteX4" fmla="*/ 5058626 w 5426208"/>
                <a:gd name="connsiteY4" fmla="*/ 3800966 h 6199726"/>
                <a:gd name="connsiteX5" fmla="*/ 5416844 w 5426208"/>
                <a:gd name="connsiteY5" fmla="*/ 2735737 h 6199726"/>
                <a:gd name="connsiteX6" fmla="*/ 5253752 w 5426208"/>
                <a:gd name="connsiteY6" fmla="*/ 2747937 h 6199726"/>
                <a:gd name="connsiteX7" fmla="*/ 4553133 w 5426208"/>
                <a:gd name="connsiteY7" fmla="*/ 3267454 h 6199726"/>
                <a:gd name="connsiteX8" fmla="*/ 3920181 w 5426208"/>
                <a:gd name="connsiteY8" fmla="*/ 4277967 h 6199726"/>
                <a:gd name="connsiteX9" fmla="*/ 3798859 w 5426208"/>
                <a:gd name="connsiteY9" fmla="*/ 3549606 h 6199726"/>
                <a:gd name="connsiteX10" fmla="*/ 4150946 w 5426208"/>
                <a:gd name="connsiteY10" fmla="*/ 2009873 h 6199726"/>
                <a:gd name="connsiteX11" fmla="*/ 4285628 w 5426208"/>
                <a:gd name="connsiteY11" fmla="*/ 1302863 h 6199726"/>
                <a:gd name="connsiteX12" fmla="*/ 4465260 w 5426208"/>
                <a:gd name="connsiteY12" fmla="*/ 875787 h 6199726"/>
                <a:gd name="connsiteX13" fmla="*/ 4049958 w 5426208"/>
                <a:gd name="connsiteY13" fmla="*/ 1199168 h 6199726"/>
                <a:gd name="connsiteX14" fmla="*/ 3408935 w 5426208"/>
                <a:gd name="connsiteY14" fmla="*/ 2349238 h 6199726"/>
                <a:gd name="connsiteX15" fmla="*/ 3287203 w 5426208"/>
                <a:gd name="connsiteY15" fmla="*/ 3409262 h 6199726"/>
                <a:gd name="connsiteX16" fmla="*/ 3292845 w 5426208"/>
                <a:gd name="connsiteY16" fmla="*/ 4093197 h 6199726"/>
                <a:gd name="connsiteX17" fmla="*/ 3192806 w 5426208"/>
                <a:gd name="connsiteY17" fmla="*/ 3842803 h 6199726"/>
                <a:gd name="connsiteX18" fmla="*/ 3006290 w 5426208"/>
                <a:gd name="connsiteY18" fmla="*/ 2973071 h 6199726"/>
                <a:gd name="connsiteX19" fmla="*/ 2428547 w 5426208"/>
                <a:gd name="connsiteY19" fmla="*/ 1604521 h 6199726"/>
                <a:gd name="connsiteX20" fmla="*/ 2042048 w 5426208"/>
                <a:gd name="connsiteY20" fmla="*/ 680694 h 6199726"/>
                <a:gd name="connsiteX21" fmla="*/ 1976061 w 5426208"/>
                <a:gd name="connsiteY21" fmla="*/ 237634 h 6199726"/>
                <a:gd name="connsiteX22" fmla="*/ 1853512 w 5426208"/>
                <a:gd name="connsiteY22" fmla="*/ 1964 h 6199726"/>
                <a:gd name="connsiteX23" fmla="*/ 1674403 w 5426208"/>
                <a:gd name="connsiteY23" fmla="*/ 360183 h 6199726"/>
                <a:gd name="connsiteX24" fmla="*/ 1504721 w 5426208"/>
                <a:gd name="connsiteY24" fmla="*/ 1415985 h 6199726"/>
                <a:gd name="connsiteX25" fmla="*/ 1919500 w 5426208"/>
                <a:gd name="connsiteY25" fmla="*/ 2745164 h 6199726"/>
                <a:gd name="connsiteX26" fmla="*/ 2525505 w 5426208"/>
                <a:gd name="connsiteY26" fmla="*/ 3885807 h 6199726"/>
                <a:gd name="connsiteX27" fmla="*/ 2343706 w 5426208"/>
                <a:gd name="connsiteY27" fmla="*/ 3734978 h 6199726"/>
                <a:gd name="connsiteX28" fmla="*/ 1259624 w 5426208"/>
                <a:gd name="connsiteY28" fmla="*/ 2566055 h 6199726"/>
                <a:gd name="connsiteX29" fmla="*/ 760003 w 5426208"/>
                <a:gd name="connsiteY29" fmla="*/ 2019300 h 6199726"/>
                <a:gd name="connsiteX30" fmla="*/ 213248 w 5426208"/>
                <a:gd name="connsiteY30" fmla="*/ 1510253 h 6199726"/>
                <a:gd name="connsiteX31" fmla="*/ 213248 w 5426208"/>
                <a:gd name="connsiteY31" fmla="*/ 1642228 h 6199726"/>
                <a:gd name="connsiteX32" fmla="*/ 694015 w 5426208"/>
                <a:gd name="connsiteY32" fmla="*/ 2980834 h 6199726"/>
                <a:gd name="connsiteX33" fmla="*/ 1287904 w 5426208"/>
                <a:gd name="connsiteY33" fmla="*/ 4102624 h 6199726"/>
                <a:gd name="connsiteX34" fmla="*/ 2042048 w 5426208"/>
                <a:gd name="connsiteY34" fmla="*/ 4715366 h 6199726"/>
                <a:gd name="connsiteX35" fmla="*/ 2771689 w 5426208"/>
                <a:gd name="connsiteY35" fmla="*/ 5012089 h 6199726"/>
                <a:gd name="connsiteX36" fmla="*/ 2258473 w 5426208"/>
                <a:gd name="connsiteY36" fmla="*/ 5048142 h 6199726"/>
                <a:gd name="connsiteX37" fmla="*/ 1485802 w 5426208"/>
                <a:gd name="connsiteY37" fmla="*/ 4878460 h 6199726"/>
                <a:gd name="connsiteX38" fmla="*/ 760003 w 5426208"/>
                <a:gd name="connsiteY38" fmla="*/ 4187465 h 6199726"/>
                <a:gd name="connsiteX39" fmla="*/ 260382 w 5426208"/>
                <a:gd name="connsiteY39" fmla="*/ 3291919 h 6199726"/>
                <a:gd name="connsiteX40" fmla="*/ 5859 w 5426208"/>
                <a:gd name="connsiteY40" fmla="*/ 2924273 h 6199726"/>
                <a:gd name="connsiteX41" fmla="*/ 109554 w 5426208"/>
                <a:gd name="connsiteY41" fmla="*/ 3518162 h 6199726"/>
                <a:gd name="connsiteX42" fmla="*/ 420638 w 5426208"/>
                <a:gd name="connsiteY42" fmla="*/ 4922756 h 6199726"/>
                <a:gd name="connsiteX43" fmla="*/ 910832 w 5426208"/>
                <a:gd name="connsiteY43" fmla="*/ 5544925 h 6199726"/>
                <a:gd name="connsiteX44" fmla="*/ 1523574 w 5426208"/>
                <a:gd name="connsiteY44" fmla="*/ 5761741 h 6199726"/>
                <a:gd name="connsiteX45" fmla="*/ 2336968 w 5426208"/>
                <a:gd name="connsiteY45" fmla="*/ 5729895 h 6199726"/>
                <a:gd name="connsiteX46" fmla="*/ 3483886 w 5426208"/>
                <a:gd name="connsiteY46" fmla="*/ 5540090 h 6199726"/>
                <a:gd name="connsiteX47" fmla="*/ 3704096 w 5426208"/>
                <a:gd name="connsiteY47" fmla="*/ 5581363 h 6199726"/>
                <a:gd name="connsiteX48" fmla="*/ 3506134 w 5426208"/>
                <a:gd name="connsiteY48" fmla="*/ 6199726 h 6199726"/>
                <a:gd name="connsiteX0" fmla="*/ 4469964 w 5426208"/>
                <a:gd name="connsiteY0" fmla="*/ 6067991 h 6199726"/>
                <a:gd name="connsiteX1" fmla="*/ 4204745 w 5426208"/>
                <a:gd name="connsiteY1" fmla="*/ 5516795 h 6199726"/>
                <a:gd name="connsiteX2" fmla="*/ 4281733 w 5426208"/>
                <a:gd name="connsiteY2" fmla="*/ 5237444 h 6199726"/>
                <a:gd name="connsiteX3" fmla="*/ 4631881 w 5426208"/>
                <a:gd name="connsiteY3" fmla="*/ 4847191 h 6199726"/>
                <a:gd name="connsiteX4" fmla="*/ 5058626 w 5426208"/>
                <a:gd name="connsiteY4" fmla="*/ 3800966 h 6199726"/>
                <a:gd name="connsiteX5" fmla="*/ 5416844 w 5426208"/>
                <a:gd name="connsiteY5" fmla="*/ 2735737 h 6199726"/>
                <a:gd name="connsiteX6" fmla="*/ 5253752 w 5426208"/>
                <a:gd name="connsiteY6" fmla="*/ 2747937 h 6199726"/>
                <a:gd name="connsiteX7" fmla="*/ 4553133 w 5426208"/>
                <a:gd name="connsiteY7" fmla="*/ 3267454 h 6199726"/>
                <a:gd name="connsiteX8" fmla="*/ 3920181 w 5426208"/>
                <a:gd name="connsiteY8" fmla="*/ 4277967 h 6199726"/>
                <a:gd name="connsiteX9" fmla="*/ 3798859 w 5426208"/>
                <a:gd name="connsiteY9" fmla="*/ 3549606 h 6199726"/>
                <a:gd name="connsiteX10" fmla="*/ 4150946 w 5426208"/>
                <a:gd name="connsiteY10" fmla="*/ 2009873 h 6199726"/>
                <a:gd name="connsiteX11" fmla="*/ 4285628 w 5426208"/>
                <a:gd name="connsiteY11" fmla="*/ 1302863 h 6199726"/>
                <a:gd name="connsiteX12" fmla="*/ 4596120 w 5426208"/>
                <a:gd name="connsiteY12" fmla="*/ 925301 h 6199726"/>
                <a:gd name="connsiteX13" fmla="*/ 4049958 w 5426208"/>
                <a:gd name="connsiteY13" fmla="*/ 1199168 h 6199726"/>
                <a:gd name="connsiteX14" fmla="*/ 3408935 w 5426208"/>
                <a:gd name="connsiteY14" fmla="*/ 2349238 h 6199726"/>
                <a:gd name="connsiteX15" fmla="*/ 3287203 w 5426208"/>
                <a:gd name="connsiteY15" fmla="*/ 3409262 h 6199726"/>
                <a:gd name="connsiteX16" fmla="*/ 3292845 w 5426208"/>
                <a:gd name="connsiteY16" fmla="*/ 4093197 h 6199726"/>
                <a:gd name="connsiteX17" fmla="*/ 3192806 w 5426208"/>
                <a:gd name="connsiteY17" fmla="*/ 3842803 h 6199726"/>
                <a:gd name="connsiteX18" fmla="*/ 3006290 w 5426208"/>
                <a:gd name="connsiteY18" fmla="*/ 2973071 h 6199726"/>
                <a:gd name="connsiteX19" fmla="*/ 2428547 w 5426208"/>
                <a:gd name="connsiteY19" fmla="*/ 1604521 h 6199726"/>
                <a:gd name="connsiteX20" fmla="*/ 2042048 w 5426208"/>
                <a:gd name="connsiteY20" fmla="*/ 680694 h 6199726"/>
                <a:gd name="connsiteX21" fmla="*/ 1976061 w 5426208"/>
                <a:gd name="connsiteY21" fmla="*/ 237634 h 6199726"/>
                <a:gd name="connsiteX22" fmla="*/ 1853512 w 5426208"/>
                <a:gd name="connsiteY22" fmla="*/ 1964 h 6199726"/>
                <a:gd name="connsiteX23" fmla="*/ 1674403 w 5426208"/>
                <a:gd name="connsiteY23" fmla="*/ 360183 h 6199726"/>
                <a:gd name="connsiteX24" fmla="*/ 1504721 w 5426208"/>
                <a:gd name="connsiteY24" fmla="*/ 1415985 h 6199726"/>
                <a:gd name="connsiteX25" fmla="*/ 1919500 w 5426208"/>
                <a:gd name="connsiteY25" fmla="*/ 2745164 h 6199726"/>
                <a:gd name="connsiteX26" fmla="*/ 2525505 w 5426208"/>
                <a:gd name="connsiteY26" fmla="*/ 3885807 h 6199726"/>
                <a:gd name="connsiteX27" fmla="*/ 2343706 w 5426208"/>
                <a:gd name="connsiteY27" fmla="*/ 3734978 h 6199726"/>
                <a:gd name="connsiteX28" fmla="*/ 1259624 w 5426208"/>
                <a:gd name="connsiteY28" fmla="*/ 2566055 h 6199726"/>
                <a:gd name="connsiteX29" fmla="*/ 760003 w 5426208"/>
                <a:gd name="connsiteY29" fmla="*/ 2019300 h 6199726"/>
                <a:gd name="connsiteX30" fmla="*/ 213248 w 5426208"/>
                <a:gd name="connsiteY30" fmla="*/ 1510253 h 6199726"/>
                <a:gd name="connsiteX31" fmla="*/ 213248 w 5426208"/>
                <a:gd name="connsiteY31" fmla="*/ 1642228 h 6199726"/>
                <a:gd name="connsiteX32" fmla="*/ 694015 w 5426208"/>
                <a:gd name="connsiteY32" fmla="*/ 2980834 h 6199726"/>
                <a:gd name="connsiteX33" fmla="*/ 1287904 w 5426208"/>
                <a:gd name="connsiteY33" fmla="*/ 4102624 h 6199726"/>
                <a:gd name="connsiteX34" fmla="*/ 2042048 w 5426208"/>
                <a:gd name="connsiteY34" fmla="*/ 4715366 h 6199726"/>
                <a:gd name="connsiteX35" fmla="*/ 2771689 w 5426208"/>
                <a:gd name="connsiteY35" fmla="*/ 5012089 h 6199726"/>
                <a:gd name="connsiteX36" fmla="*/ 2258473 w 5426208"/>
                <a:gd name="connsiteY36" fmla="*/ 5048142 h 6199726"/>
                <a:gd name="connsiteX37" fmla="*/ 1485802 w 5426208"/>
                <a:gd name="connsiteY37" fmla="*/ 4878460 h 6199726"/>
                <a:gd name="connsiteX38" fmla="*/ 760003 w 5426208"/>
                <a:gd name="connsiteY38" fmla="*/ 4187465 h 6199726"/>
                <a:gd name="connsiteX39" fmla="*/ 260382 w 5426208"/>
                <a:gd name="connsiteY39" fmla="*/ 3291919 h 6199726"/>
                <a:gd name="connsiteX40" fmla="*/ 5859 w 5426208"/>
                <a:gd name="connsiteY40" fmla="*/ 2924273 h 6199726"/>
                <a:gd name="connsiteX41" fmla="*/ 109554 w 5426208"/>
                <a:gd name="connsiteY41" fmla="*/ 3518162 h 6199726"/>
                <a:gd name="connsiteX42" fmla="*/ 420638 w 5426208"/>
                <a:gd name="connsiteY42" fmla="*/ 4922756 h 6199726"/>
                <a:gd name="connsiteX43" fmla="*/ 910832 w 5426208"/>
                <a:gd name="connsiteY43" fmla="*/ 5544925 h 6199726"/>
                <a:gd name="connsiteX44" fmla="*/ 1523574 w 5426208"/>
                <a:gd name="connsiteY44" fmla="*/ 5761741 h 6199726"/>
                <a:gd name="connsiteX45" fmla="*/ 2336968 w 5426208"/>
                <a:gd name="connsiteY45" fmla="*/ 5729895 h 6199726"/>
                <a:gd name="connsiteX46" fmla="*/ 3483886 w 5426208"/>
                <a:gd name="connsiteY46" fmla="*/ 5540090 h 6199726"/>
                <a:gd name="connsiteX47" fmla="*/ 3704096 w 5426208"/>
                <a:gd name="connsiteY47" fmla="*/ 5581363 h 6199726"/>
                <a:gd name="connsiteX48" fmla="*/ 3506134 w 5426208"/>
                <a:gd name="connsiteY48" fmla="*/ 6199726 h 6199726"/>
                <a:gd name="connsiteX0" fmla="*/ 4469964 w 5426208"/>
                <a:gd name="connsiteY0" fmla="*/ 6067991 h 6199726"/>
                <a:gd name="connsiteX1" fmla="*/ 4204745 w 5426208"/>
                <a:gd name="connsiteY1" fmla="*/ 5516795 h 6199726"/>
                <a:gd name="connsiteX2" fmla="*/ 4281733 w 5426208"/>
                <a:gd name="connsiteY2" fmla="*/ 5237444 h 6199726"/>
                <a:gd name="connsiteX3" fmla="*/ 4631881 w 5426208"/>
                <a:gd name="connsiteY3" fmla="*/ 4847191 h 6199726"/>
                <a:gd name="connsiteX4" fmla="*/ 5058626 w 5426208"/>
                <a:gd name="connsiteY4" fmla="*/ 3800966 h 6199726"/>
                <a:gd name="connsiteX5" fmla="*/ 5416844 w 5426208"/>
                <a:gd name="connsiteY5" fmla="*/ 2735737 h 6199726"/>
                <a:gd name="connsiteX6" fmla="*/ 5253752 w 5426208"/>
                <a:gd name="connsiteY6" fmla="*/ 2747937 h 6199726"/>
                <a:gd name="connsiteX7" fmla="*/ 4553133 w 5426208"/>
                <a:gd name="connsiteY7" fmla="*/ 3267454 h 6199726"/>
                <a:gd name="connsiteX8" fmla="*/ 3920181 w 5426208"/>
                <a:gd name="connsiteY8" fmla="*/ 4277967 h 6199726"/>
                <a:gd name="connsiteX9" fmla="*/ 3798859 w 5426208"/>
                <a:gd name="connsiteY9" fmla="*/ 3549606 h 6199726"/>
                <a:gd name="connsiteX10" fmla="*/ 4150946 w 5426208"/>
                <a:gd name="connsiteY10" fmla="*/ 2009873 h 6199726"/>
                <a:gd name="connsiteX11" fmla="*/ 4347694 w 5426208"/>
                <a:gd name="connsiteY11" fmla="*/ 1408876 h 6199726"/>
                <a:gd name="connsiteX12" fmla="*/ 4596120 w 5426208"/>
                <a:gd name="connsiteY12" fmla="*/ 925301 h 6199726"/>
                <a:gd name="connsiteX13" fmla="*/ 4049958 w 5426208"/>
                <a:gd name="connsiteY13" fmla="*/ 1199168 h 6199726"/>
                <a:gd name="connsiteX14" fmla="*/ 3408935 w 5426208"/>
                <a:gd name="connsiteY14" fmla="*/ 2349238 h 6199726"/>
                <a:gd name="connsiteX15" fmla="*/ 3287203 w 5426208"/>
                <a:gd name="connsiteY15" fmla="*/ 3409262 h 6199726"/>
                <a:gd name="connsiteX16" fmla="*/ 3292845 w 5426208"/>
                <a:gd name="connsiteY16" fmla="*/ 4093197 h 6199726"/>
                <a:gd name="connsiteX17" fmla="*/ 3192806 w 5426208"/>
                <a:gd name="connsiteY17" fmla="*/ 3842803 h 6199726"/>
                <a:gd name="connsiteX18" fmla="*/ 3006290 w 5426208"/>
                <a:gd name="connsiteY18" fmla="*/ 2973071 h 6199726"/>
                <a:gd name="connsiteX19" fmla="*/ 2428547 w 5426208"/>
                <a:gd name="connsiteY19" fmla="*/ 1604521 h 6199726"/>
                <a:gd name="connsiteX20" fmla="*/ 2042048 w 5426208"/>
                <a:gd name="connsiteY20" fmla="*/ 680694 h 6199726"/>
                <a:gd name="connsiteX21" fmla="*/ 1976061 w 5426208"/>
                <a:gd name="connsiteY21" fmla="*/ 237634 h 6199726"/>
                <a:gd name="connsiteX22" fmla="*/ 1853512 w 5426208"/>
                <a:gd name="connsiteY22" fmla="*/ 1964 h 6199726"/>
                <a:gd name="connsiteX23" fmla="*/ 1674403 w 5426208"/>
                <a:gd name="connsiteY23" fmla="*/ 360183 h 6199726"/>
                <a:gd name="connsiteX24" fmla="*/ 1504721 w 5426208"/>
                <a:gd name="connsiteY24" fmla="*/ 1415985 h 6199726"/>
                <a:gd name="connsiteX25" fmla="*/ 1919500 w 5426208"/>
                <a:gd name="connsiteY25" fmla="*/ 2745164 h 6199726"/>
                <a:gd name="connsiteX26" fmla="*/ 2525505 w 5426208"/>
                <a:gd name="connsiteY26" fmla="*/ 3885807 h 6199726"/>
                <a:gd name="connsiteX27" fmla="*/ 2343706 w 5426208"/>
                <a:gd name="connsiteY27" fmla="*/ 3734978 h 6199726"/>
                <a:gd name="connsiteX28" fmla="*/ 1259624 w 5426208"/>
                <a:gd name="connsiteY28" fmla="*/ 2566055 h 6199726"/>
                <a:gd name="connsiteX29" fmla="*/ 760003 w 5426208"/>
                <a:gd name="connsiteY29" fmla="*/ 2019300 h 6199726"/>
                <a:gd name="connsiteX30" fmla="*/ 213248 w 5426208"/>
                <a:gd name="connsiteY30" fmla="*/ 1510253 h 6199726"/>
                <a:gd name="connsiteX31" fmla="*/ 213248 w 5426208"/>
                <a:gd name="connsiteY31" fmla="*/ 1642228 h 6199726"/>
                <a:gd name="connsiteX32" fmla="*/ 694015 w 5426208"/>
                <a:gd name="connsiteY32" fmla="*/ 2980834 h 6199726"/>
                <a:gd name="connsiteX33" fmla="*/ 1287904 w 5426208"/>
                <a:gd name="connsiteY33" fmla="*/ 4102624 h 6199726"/>
                <a:gd name="connsiteX34" fmla="*/ 2042048 w 5426208"/>
                <a:gd name="connsiteY34" fmla="*/ 4715366 h 6199726"/>
                <a:gd name="connsiteX35" fmla="*/ 2771689 w 5426208"/>
                <a:gd name="connsiteY35" fmla="*/ 5012089 h 6199726"/>
                <a:gd name="connsiteX36" fmla="*/ 2258473 w 5426208"/>
                <a:gd name="connsiteY36" fmla="*/ 5048142 h 6199726"/>
                <a:gd name="connsiteX37" fmla="*/ 1485802 w 5426208"/>
                <a:gd name="connsiteY37" fmla="*/ 4878460 h 6199726"/>
                <a:gd name="connsiteX38" fmla="*/ 760003 w 5426208"/>
                <a:gd name="connsiteY38" fmla="*/ 4187465 h 6199726"/>
                <a:gd name="connsiteX39" fmla="*/ 260382 w 5426208"/>
                <a:gd name="connsiteY39" fmla="*/ 3291919 h 6199726"/>
                <a:gd name="connsiteX40" fmla="*/ 5859 w 5426208"/>
                <a:gd name="connsiteY40" fmla="*/ 2924273 h 6199726"/>
                <a:gd name="connsiteX41" fmla="*/ 109554 w 5426208"/>
                <a:gd name="connsiteY41" fmla="*/ 3518162 h 6199726"/>
                <a:gd name="connsiteX42" fmla="*/ 420638 w 5426208"/>
                <a:gd name="connsiteY42" fmla="*/ 4922756 h 6199726"/>
                <a:gd name="connsiteX43" fmla="*/ 910832 w 5426208"/>
                <a:gd name="connsiteY43" fmla="*/ 5544925 h 6199726"/>
                <a:gd name="connsiteX44" fmla="*/ 1523574 w 5426208"/>
                <a:gd name="connsiteY44" fmla="*/ 5761741 h 6199726"/>
                <a:gd name="connsiteX45" fmla="*/ 2336968 w 5426208"/>
                <a:gd name="connsiteY45" fmla="*/ 5729895 h 6199726"/>
                <a:gd name="connsiteX46" fmla="*/ 3483886 w 5426208"/>
                <a:gd name="connsiteY46" fmla="*/ 5540090 h 6199726"/>
                <a:gd name="connsiteX47" fmla="*/ 3704096 w 5426208"/>
                <a:gd name="connsiteY47" fmla="*/ 5581363 h 6199726"/>
                <a:gd name="connsiteX48" fmla="*/ 3506134 w 5426208"/>
                <a:gd name="connsiteY48" fmla="*/ 6199726 h 6199726"/>
                <a:gd name="connsiteX0" fmla="*/ 4469964 w 5426208"/>
                <a:gd name="connsiteY0" fmla="*/ 6067991 h 6199726"/>
                <a:gd name="connsiteX1" fmla="*/ 4204745 w 5426208"/>
                <a:gd name="connsiteY1" fmla="*/ 5516795 h 6199726"/>
                <a:gd name="connsiteX2" fmla="*/ 4281733 w 5426208"/>
                <a:gd name="connsiteY2" fmla="*/ 5237444 h 6199726"/>
                <a:gd name="connsiteX3" fmla="*/ 4631881 w 5426208"/>
                <a:gd name="connsiteY3" fmla="*/ 4847191 h 6199726"/>
                <a:gd name="connsiteX4" fmla="*/ 5058626 w 5426208"/>
                <a:gd name="connsiteY4" fmla="*/ 3800966 h 6199726"/>
                <a:gd name="connsiteX5" fmla="*/ 5416844 w 5426208"/>
                <a:gd name="connsiteY5" fmla="*/ 2735737 h 6199726"/>
                <a:gd name="connsiteX6" fmla="*/ 5253752 w 5426208"/>
                <a:gd name="connsiteY6" fmla="*/ 2747937 h 6199726"/>
                <a:gd name="connsiteX7" fmla="*/ 4553133 w 5426208"/>
                <a:gd name="connsiteY7" fmla="*/ 3267454 h 6199726"/>
                <a:gd name="connsiteX8" fmla="*/ 3980892 w 5426208"/>
                <a:gd name="connsiteY8" fmla="*/ 4210607 h 6199726"/>
                <a:gd name="connsiteX9" fmla="*/ 3798859 w 5426208"/>
                <a:gd name="connsiteY9" fmla="*/ 3549606 h 6199726"/>
                <a:gd name="connsiteX10" fmla="*/ 4150946 w 5426208"/>
                <a:gd name="connsiteY10" fmla="*/ 2009873 h 6199726"/>
                <a:gd name="connsiteX11" fmla="*/ 4347694 w 5426208"/>
                <a:gd name="connsiteY11" fmla="*/ 1408876 h 6199726"/>
                <a:gd name="connsiteX12" fmla="*/ 4596120 w 5426208"/>
                <a:gd name="connsiteY12" fmla="*/ 925301 h 6199726"/>
                <a:gd name="connsiteX13" fmla="*/ 4049958 w 5426208"/>
                <a:gd name="connsiteY13" fmla="*/ 1199168 h 6199726"/>
                <a:gd name="connsiteX14" fmla="*/ 3408935 w 5426208"/>
                <a:gd name="connsiteY14" fmla="*/ 2349238 h 6199726"/>
                <a:gd name="connsiteX15" fmla="*/ 3287203 w 5426208"/>
                <a:gd name="connsiteY15" fmla="*/ 3409262 h 6199726"/>
                <a:gd name="connsiteX16" fmla="*/ 3292845 w 5426208"/>
                <a:gd name="connsiteY16" fmla="*/ 4093197 h 6199726"/>
                <a:gd name="connsiteX17" fmla="*/ 3192806 w 5426208"/>
                <a:gd name="connsiteY17" fmla="*/ 3842803 h 6199726"/>
                <a:gd name="connsiteX18" fmla="*/ 3006290 w 5426208"/>
                <a:gd name="connsiteY18" fmla="*/ 2973071 h 6199726"/>
                <a:gd name="connsiteX19" fmla="*/ 2428547 w 5426208"/>
                <a:gd name="connsiteY19" fmla="*/ 1604521 h 6199726"/>
                <a:gd name="connsiteX20" fmla="*/ 2042048 w 5426208"/>
                <a:gd name="connsiteY20" fmla="*/ 680694 h 6199726"/>
                <a:gd name="connsiteX21" fmla="*/ 1976061 w 5426208"/>
                <a:gd name="connsiteY21" fmla="*/ 237634 h 6199726"/>
                <a:gd name="connsiteX22" fmla="*/ 1853512 w 5426208"/>
                <a:gd name="connsiteY22" fmla="*/ 1964 h 6199726"/>
                <a:gd name="connsiteX23" fmla="*/ 1674403 w 5426208"/>
                <a:gd name="connsiteY23" fmla="*/ 360183 h 6199726"/>
                <a:gd name="connsiteX24" fmla="*/ 1504721 w 5426208"/>
                <a:gd name="connsiteY24" fmla="*/ 1415985 h 6199726"/>
                <a:gd name="connsiteX25" fmla="*/ 1919500 w 5426208"/>
                <a:gd name="connsiteY25" fmla="*/ 2745164 h 6199726"/>
                <a:gd name="connsiteX26" fmla="*/ 2525505 w 5426208"/>
                <a:gd name="connsiteY26" fmla="*/ 3885807 h 6199726"/>
                <a:gd name="connsiteX27" fmla="*/ 2343706 w 5426208"/>
                <a:gd name="connsiteY27" fmla="*/ 3734978 h 6199726"/>
                <a:gd name="connsiteX28" fmla="*/ 1259624 w 5426208"/>
                <a:gd name="connsiteY28" fmla="*/ 2566055 h 6199726"/>
                <a:gd name="connsiteX29" fmla="*/ 760003 w 5426208"/>
                <a:gd name="connsiteY29" fmla="*/ 2019300 h 6199726"/>
                <a:gd name="connsiteX30" fmla="*/ 213248 w 5426208"/>
                <a:gd name="connsiteY30" fmla="*/ 1510253 h 6199726"/>
                <a:gd name="connsiteX31" fmla="*/ 213248 w 5426208"/>
                <a:gd name="connsiteY31" fmla="*/ 1642228 h 6199726"/>
                <a:gd name="connsiteX32" fmla="*/ 694015 w 5426208"/>
                <a:gd name="connsiteY32" fmla="*/ 2980834 h 6199726"/>
                <a:gd name="connsiteX33" fmla="*/ 1287904 w 5426208"/>
                <a:gd name="connsiteY33" fmla="*/ 4102624 h 6199726"/>
                <a:gd name="connsiteX34" fmla="*/ 2042048 w 5426208"/>
                <a:gd name="connsiteY34" fmla="*/ 4715366 h 6199726"/>
                <a:gd name="connsiteX35" fmla="*/ 2771689 w 5426208"/>
                <a:gd name="connsiteY35" fmla="*/ 5012089 h 6199726"/>
                <a:gd name="connsiteX36" fmla="*/ 2258473 w 5426208"/>
                <a:gd name="connsiteY36" fmla="*/ 5048142 h 6199726"/>
                <a:gd name="connsiteX37" fmla="*/ 1485802 w 5426208"/>
                <a:gd name="connsiteY37" fmla="*/ 4878460 h 6199726"/>
                <a:gd name="connsiteX38" fmla="*/ 760003 w 5426208"/>
                <a:gd name="connsiteY38" fmla="*/ 4187465 h 6199726"/>
                <a:gd name="connsiteX39" fmla="*/ 260382 w 5426208"/>
                <a:gd name="connsiteY39" fmla="*/ 3291919 h 6199726"/>
                <a:gd name="connsiteX40" fmla="*/ 5859 w 5426208"/>
                <a:gd name="connsiteY40" fmla="*/ 2924273 h 6199726"/>
                <a:gd name="connsiteX41" fmla="*/ 109554 w 5426208"/>
                <a:gd name="connsiteY41" fmla="*/ 3518162 h 6199726"/>
                <a:gd name="connsiteX42" fmla="*/ 420638 w 5426208"/>
                <a:gd name="connsiteY42" fmla="*/ 4922756 h 6199726"/>
                <a:gd name="connsiteX43" fmla="*/ 910832 w 5426208"/>
                <a:gd name="connsiteY43" fmla="*/ 5544925 h 6199726"/>
                <a:gd name="connsiteX44" fmla="*/ 1523574 w 5426208"/>
                <a:gd name="connsiteY44" fmla="*/ 5761741 h 6199726"/>
                <a:gd name="connsiteX45" fmla="*/ 2336968 w 5426208"/>
                <a:gd name="connsiteY45" fmla="*/ 5729895 h 6199726"/>
                <a:gd name="connsiteX46" fmla="*/ 3483886 w 5426208"/>
                <a:gd name="connsiteY46" fmla="*/ 5540090 h 6199726"/>
                <a:gd name="connsiteX47" fmla="*/ 3704096 w 5426208"/>
                <a:gd name="connsiteY47" fmla="*/ 5581363 h 6199726"/>
                <a:gd name="connsiteX48" fmla="*/ 3506134 w 5426208"/>
                <a:gd name="connsiteY48" fmla="*/ 6199726 h 6199726"/>
                <a:gd name="connsiteX0" fmla="*/ 4469964 w 5426208"/>
                <a:gd name="connsiteY0" fmla="*/ 6067991 h 6199726"/>
                <a:gd name="connsiteX1" fmla="*/ 4204745 w 5426208"/>
                <a:gd name="connsiteY1" fmla="*/ 5516795 h 6199726"/>
                <a:gd name="connsiteX2" fmla="*/ 4281733 w 5426208"/>
                <a:gd name="connsiteY2" fmla="*/ 5237444 h 6199726"/>
                <a:gd name="connsiteX3" fmla="*/ 4631881 w 5426208"/>
                <a:gd name="connsiteY3" fmla="*/ 4847191 h 6199726"/>
                <a:gd name="connsiteX4" fmla="*/ 5058626 w 5426208"/>
                <a:gd name="connsiteY4" fmla="*/ 3800966 h 6199726"/>
                <a:gd name="connsiteX5" fmla="*/ 5416844 w 5426208"/>
                <a:gd name="connsiteY5" fmla="*/ 2735737 h 6199726"/>
                <a:gd name="connsiteX6" fmla="*/ 5253752 w 5426208"/>
                <a:gd name="connsiteY6" fmla="*/ 2747937 h 6199726"/>
                <a:gd name="connsiteX7" fmla="*/ 4553133 w 5426208"/>
                <a:gd name="connsiteY7" fmla="*/ 3267454 h 6199726"/>
                <a:gd name="connsiteX8" fmla="*/ 3980892 w 5426208"/>
                <a:gd name="connsiteY8" fmla="*/ 4210607 h 6199726"/>
                <a:gd name="connsiteX9" fmla="*/ 3897197 w 5426208"/>
                <a:gd name="connsiteY9" fmla="*/ 3571203 h 6199726"/>
                <a:gd name="connsiteX10" fmla="*/ 4150946 w 5426208"/>
                <a:gd name="connsiteY10" fmla="*/ 2009873 h 6199726"/>
                <a:gd name="connsiteX11" fmla="*/ 4347694 w 5426208"/>
                <a:gd name="connsiteY11" fmla="*/ 1408876 h 6199726"/>
                <a:gd name="connsiteX12" fmla="*/ 4596120 w 5426208"/>
                <a:gd name="connsiteY12" fmla="*/ 925301 h 6199726"/>
                <a:gd name="connsiteX13" fmla="*/ 4049958 w 5426208"/>
                <a:gd name="connsiteY13" fmla="*/ 1199168 h 6199726"/>
                <a:gd name="connsiteX14" fmla="*/ 3408935 w 5426208"/>
                <a:gd name="connsiteY14" fmla="*/ 2349238 h 6199726"/>
                <a:gd name="connsiteX15" fmla="*/ 3287203 w 5426208"/>
                <a:gd name="connsiteY15" fmla="*/ 3409262 h 6199726"/>
                <a:gd name="connsiteX16" fmla="*/ 3292845 w 5426208"/>
                <a:gd name="connsiteY16" fmla="*/ 4093197 h 6199726"/>
                <a:gd name="connsiteX17" fmla="*/ 3192806 w 5426208"/>
                <a:gd name="connsiteY17" fmla="*/ 3842803 h 6199726"/>
                <a:gd name="connsiteX18" fmla="*/ 3006290 w 5426208"/>
                <a:gd name="connsiteY18" fmla="*/ 2973071 h 6199726"/>
                <a:gd name="connsiteX19" fmla="*/ 2428547 w 5426208"/>
                <a:gd name="connsiteY19" fmla="*/ 1604521 h 6199726"/>
                <a:gd name="connsiteX20" fmla="*/ 2042048 w 5426208"/>
                <a:gd name="connsiteY20" fmla="*/ 680694 h 6199726"/>
                <a:gd name="connsiteX21" fmla="*/ 1976061 w 5426208"/>
                <a:gd name="connsiteY21" fmla="*/ 237634 h 6199726"/>
                <a:gd name="connsiteX22" fmla="*/ 1853512 w 5426208"/>
                <a:gd name="connsiteY22" fmla="*/ 1964 h 6199726"/>
                <a:gd name="connsiteX23" fmla="*/ 1674403 w 5426208"/>
                <a:gd name="connsiteY23" fmla="*/ 360183 h 6199726"/>
                <a:gd name="connsiteX24" fmla="*/ 1504721 w 5426208"/>
                <a:gd name="connsiteY24" fmla="*/ 1415985 h 6199726"/>
                <a:gd name="connsiteX25" fmla="*/ 1919500 w 5426208"/>
                <a:gd name="connsiteY25" fmla="*/ 2745164 h 6199726"/>
                <a:gd name="connsiteX26" fmla="*/ 2525505 w 5426208"/>
                <a:gd name="connsiteY26" fmla="*/ 3885807 h 6199726"/>
                <a:gd name="connsiteX27" fmla="*/ 2343706 w 5426208"/>
                <a:gd name="connsiteY27" fmla="*/ 3734978 h 6199726"/>
                <a:gd name="connsiteX28" fmla="*/ 1259624 w 5426208"/>
                <a:gd name="connsiteY28" fmla="*/ 2566055 h 6199726"/>
                <a:gd name="connsiteX29" fmla="*/ 760003 w 5426208"/>
                <a:gd name="connsiteY29" fmla="*/ 2019300 h 6199726"/>
                <a:gd name="connsiteX30" fmla="*/ 213248 w 5426208"/>
                <a:gd name="connsiteY30" fmla="*/ 1510253 h 6199726"/>
                <a:gd name="connsiteX31" fmla="*/ 213248 w 5426208"/>
                <a:gd name="connsiteY31" fmla="*/ 1642228 h 6199726"/>
                <a:gd name="connsiteX32" fmla="*/ 694015 w 5426208"/>
                <a:gd name="connsiteY32" fmla="*/ 2980834 h 6199726"/>
                <a:gd name="connsiteX33" fmla="*/ 1287904 w 5426208"/>
                <a:gd name="connsiteY33" fmla="*/ 4102624 h 6199726"/>
                <a:gd name="connsiteX34" fmla="*/ 2042048 w 5426208"/>
                <a:gd name="connsiteY34" fmla="*/ 4715366 h 6199726"/>
                <a:gd name="connsiteX35" fmla="*/ 2771689 w 5426208"/>
                <a:gd name="connsiteY35" fmla="*/ 5012089 h 6199726"/>
                <a:gd name="connsiteX36" fmla="*/ 2258473 w 5426208"/>
                <a:gd name="connsiteY36" fmla="*/ 5048142 h 6199726"/>
                <a:gd name="connsiteX37" fmla="*/ 1485802 w 5426208"/>
                <a:gd name="connsiteY37" fmla="*/ 4878460 h 6199726"/>
                <a:gd name="connsiteX38" fmla="*/ 760003 w 5426208"/>
                <a:gd name="connsiteY38" fmla="*/ 4187465 h 6199726"/>
                <a:gd name="connsiteX39" fmla="*/ 260382 w 5426208"/>
                <a:gd name="connsiteY39" fmla="*/ 3291919 h 6199726"/>
                <a:gd name="connsiteX40" fmla="*/ 5859 w 5426208"/>
                <a:gd name="connsiteY40" fmla="*/ 2924273 h 6199726"/>
                <a:gd name="connsiteX41" fmla="*/ 109554 w 5426208"/>
                <a:gd name="connsiteY41" fmla="*/ 3518162 h 6199726"/>
                <a:gd name="connsiteX42" fmla="*/ 420638 w 5426208"/>
                <a:gd name="connsiteY42" fmla="*/ 4922756 h 6199726"/>
                <a:gd name="connsiteX43" fmla="*/ 910832 w 5426208"/>
                <a:gd name="connsiteY43" fmla="*/ 5544925 h 6199726"/>
                <a:gd name="connsiteX44" fmla="*/ 1523574 w 5426208"/>
                <a:gd name="connsiteY44" fmla="*/ 5761741 h 6199726"/>
                <a:gd name="connsiteX45" fmla="*/ 2336968 w 5426208"/>
                <a:gd name="connsiteY45" fmla="*/ 5729895 h 6199726"/>
                <a:gd name="connsiteX46" fmla="*/ 3483886 w 5426208"/>
                <a:gd name="connsiteY46" fmla="*/ 5540090 h 6199726"/>
                <a:gd name="connsiteX47" fmla="*/ 3704096 w 5426208"/>
                <a:gd name="connsiteY47" fmla="*/ 5581363 h 6199726"/>
                <a:gd name="connsiteX48" fmla="*/ 3506134 w 5426208"/>
                <a:gd name="connsiteY48" fmla="*/ 6199726 h 6199726"/>
                <a:gd name="connsiteX0" fmla="*/ 4469964 w 5426208"/>
                <a:gd name="connsiteY0" fmla="*/ 6067991 h 6199726"/>
                <a:gd name="connsiteX1" fmla="*/ 4204745 w 5426208"/>
                <a:gd name="connsiteY1" fmla="*/ 5516795 h 6199726"/>
                <a:gd name="connsiteX2" fmla="*/ 4281733 w 5426208"/>
                <a:gd name="connsiteY2" fmla="*/ 5237444 h 6199726"/>
                <a:gd name="connsiteX3" fmla="*/ 4631881 w 5426208"/>
                <a:gd name="connsiteY3" fmla="*/ 4847191 h 6199726"/>
                <a:gd name="connsiteX4" fmla="*/ 5058626 w 5426208"/>
                <a:gd name="connsiteY4" fmla="*/ 3800966 h 6199726"/>
                <a:gd name="connsiteX5" fmla="*/ 5416844 w 5426208"/>
                <a:gd name="connsiteY5" fmla="*/ 2735737 h 6199726"/>
                <a:gd name="connsiteX6" fmla="*/ 5253752 w 5426208"/>
                <a:gd name="connsiteY6" fmla="*/ 2747937 h 6199726"/>
                <a:gd name="connsiteX7" fmla="*/ 4553133 w 5426208"/>
                <a:gd name="connsiteY7" fmla="*/ 3267454 h 6199726"/>
                <a:gd name="connsiteX8" fmla="*/ 3980892 w 5426208"/>
                <a:gd name="connsiteY8" fmla="*/ 4210607 h 6199726"/>
                <a:gd name="connsiteX9" fmla="*/ 3897197 w 5426208"/>
                <a:gd name="connsiteY9" fmla="*/ 3571203 h 6199726"/>
                <a:gd name="connsiteX10" fmla="*/ 4150946 w 5426208"/>
                <a:gd name="connsiteY10" fmla="*/ 2009873 h 6199726"/>
                <a:gd name="connsiteX11" fmla="*/ 4347694 w 5426208"/>
                <a:gd name="connsiteY11" fmla="*/ 1408876 h 6199726"/>
                <a:gd name="connsiteX12" fmla="*/ 4596120 w 5426208"/>
                <a:gd name="connsiteY12" fmla="*/ 925301 h 6199726"/>
                <a:gd name="connsiteX13" fmla="*/ 4049958 w 5426208"/>
                <a:gd name="connsiteY13" fmla="*/ 1199168 h 6199726"/>
                <a:gd name="connsiteX14" fmla="*/ 3488008 w 5426208"/>
                <a:gd name="connsiteY14" fmla="*/ 2315589 h 6199726"/>
                <a:gd name="connsiteX15" fmla="*/ 3287203 w 5426208"/>
                <a:gd name="connsiteY15" fmla="*/ 3409262 h 6199726"/>
                <a:gd name="connsiteX16" fmla="*/ 3292845 w 5426208"/>
                <a:gd name="connsiteY16" fmla="*/ 4093197 h 6199726"/>
                <a:gd name="connsiteX17" fmla="*/ 3192806 w 5426208"/>
                <a:gd name="connsiteY17" fmla="*/ 3842803 h 6199726"/>
                <a:gd name="connsiteX18" fmla="*/ 3006290 w 5426208"/>
                <a:gd name="connsiteY18" fmla="*/ 2973071 h 6199726"/>
                <a:gd name="connsiteX19" fmla="*/ 2428547 w 5426208"/>
                <a:gd name="connsiteY19" fmla="*/ 1604521 h 6199726"/>
                <a:gd name="connsiteX20" fmla="*/ 2042048 w 5426208"/>
                <a:gd name="connsiteY20" fmla="*/ 680694 h 6199726"/>
                <a:gd name="connsiteX21" fmla="*/ 1976061 w 5426208"/>
                <a:gd name="connsiteY21" fmla="*/ 237634 h 6199726"/>
                <a:gd name="connsiteX22" fmla="*/ 1853512 w 5426208"/>
                <a:gd name="connsiteY22" fmla="*/ 1964 h 6199726"/>
                <a:gd name="connsiteX23" fmla="*/ 1674403 w 5426208"/>
                <a:gd name="connsiteY23" fmla="*/ 360183 h 6199726"/>
                <a:gd name="connsiteX24" fmla="*/ 1504721 w 5426208"/>
                <a:gd name="connsiteY24" fmla="*/ 1415985 h 6199726"/>
                <a:gd name="connsiteX25" fmla="*/ 1919500 w 5426208"/>
                <a:gd name="connsiteY25" fmla="*/ 2745164 h 6199726"/>
                <a:gd name="connsiteX26" fmla="*/ 2525505 w 5426208"/>
                <a:gd name="connsiteY26" fmla="*/ 3885807 h 6199726"/>
                <a:gd name="connsiteX27" fmla="*/ 2343706 w 5426208"/>
                <a:gd name="connsiteY27" fmla="*/ 3734978 h 6199726"/>
                <a:gd name="connsiteX28" fmla="*/ 1259624 w 5426208"/>
                <a:gd name="connsiteY28" fmla="*/ 2566055 h 6199726"/>
                <a:gd name="connsiteX29" fmla="*/ 760003 w 5426208"/>
                <a:gd name="connsiteY29" fmla="*/ 2019300 h 6199726"/>
                <a:gd name="connsiteX30" fmla="*/ 213248 w 5426208"/>
                <a:gd name="connsiteY30" fmla="*/ 1510253 h 6199726"/>
                <a:gd name="connsiteX31" fmla="*/ 213248 w 5426208"/>
                <a:gd name="connsiteY31" fmla="*/ 1642228 h 6199726"/>
                <a:gd name="connsiteX32" fmla="*/ 694015 w 5426208"/>
                <a:gd name="connsiteY32" fmla="*/ 2980834 h 6199726"/>
                <a:gd name="connsiteX33" fmla="*/ 1287904 w 5426208"/>
                <a:gd name="connsiteY33" fmla="*/ 4102624 h 6199726"/>
                <a:gd name="connsiteX34" fmla="*/ 2042048 w 5426208"/>
                <a:gd name="connsiteY34" fmla="*/ 4715366 h 6199726"/>
                <a:gd name="connsiteX35" fmla="*/ 2771689 w 5426208"/>
                <a:gd name="connsiteY35" fmla="*/ 5012089 h 6199726"/>
                <a:gd name="connsiteX36" fmla="*/ 2258473 w 5426208"/>
                <a:gd name="connsiteY36" fmla="*/ 5048142 h 6199726"/>
                <a:gd name="connsiteX37" fmla="*/ 1485802 w 5426208"/>
                <a:gd name="connsiteY37" fmla="*/ 4878460 h 6199726"/>
                <a:gd name="connsiteX38" fmla="*/ 760003 w 5426208"/>
                <a:gd name="connsiteY38" fmla="*/ 4187465 h 6199726"/>
                <a:gd name="connsiteX39" fmla="*/ 260382 w 5426208"/>
                <a:gd name="connsiteY39" fmla="*/ 3291919 h 6199726"/>
                <a:gd name="connsiteX40" fmla="*/ 5859 w 5426208"/>
                <a:gd name="connsiteY40" fmla="*/ 2924273 h 6199726"/>
                <a:gd name="connsiteX41" fmla="*/ 109554 w 5426208"/>
                <a:gd name="connsiteY41" fmla="*/ 3518162 h 6199726"/>
                <a:gd name="connsiteX42" fmla="*/ 420638 w 5426208"/>
                <a:gd name="connsiteY42" fmla="*/ 4922756 h 6199726"/>
                <a:gd name="connsiteX43" fmla="*/ 910832 w 5426208"/>
                <a:gd name="connsiteY43" fmla="*/ 5544925 h 6199726"/>
                <a:gd name="connsiteX44" fmla="*/ 1523574 w 5426208"/>
                <a:gd name="connsiteY44" fmla="*/ 5761741 h 6199726"/>
                <a:gd name="connsiteX45" fmla="*/ 2336968 w 5426208"/>
                <a:gd name="connsiteY45" fmla="*/ 5729895 h 6199726"/>
                <a:gd name="connsiteX46" fmla="*/ 3483886 w 5426208"/>
                <a:gd name="connsiteY46" fmla="*/ 5540090 h 6199726"/>
                <a:gd name="connsiteX47" fmla="*/ 3704096 w 5426208"/>
                <a:gd name="connsiteY47" fmla="*/ 5581363 h 6199726"/>
                <a:gd name="connsiteX48" fmla="*/ 3506134 w 5426208"/>
                <a:gd name="connsiteY48" fmla="*/ 6199726 h 6199726"/>
                <a:gd name="connsiteX0" fmla="*/ 4469964 w 5426208"/>
                <a:gd name="connsiteY0" fmla="*/ 6067991 h 6199726"/>
                <a:gd name="connsiteX1" fmla="*/ 4204745 w 5426208"/>
                <a:gd name="connsiteY1" fmla="*/ 5516795 h 6199726"/>
                <a:gd name="connsiteX2" fmla="*/ 4281733 w 5426208"/>
                <a:gd name="connsiteY2" fmla="*/ 5237444 h 6199726"/>
                <a:gd name="connsiteX3" fmla="*/ 4631881 w 5426208"/>
                <a:gd name="connsiteY3" fmla="*/ 4847191 h 6199726"/>
                <a:gd name="connsiteX4" fmla="*/ 5058626 w 5426208"/>
                <a:gd name="connsiteY4" fmla="*/ 3800966 h 6199726"/>
                <a:gd name="connsiteX5" fmla="*/ 5416844 w 5426208"/>
                <a:gd name="connsiteY5" fmla="*/ 2735737 h 6199726"/>
                <a:gd name="connsiteX6" fmla="*/ 5253752 w 5426208"/>
                <a:gd name="connsiteY6" fmla="*/ 2747937 h 6199726"/>
                <a:gd name="connsiteX7" fmla="*/ 4553133 w 5426208"/>
                <a:gd name="connsiteY7" fmla="*/ 3267454 h 6199726"/>
                <a:gd name="connsiteX8" fmla="*/ 3980892 w 5426208"/>
                <a:gd name="connsiteY8" fmla="*/ 4210607 h 6199726"/>
                <a:gd name="connsiteX9" fmla="*/ 3897197 w 5426208"/>
                <a:gd name="connsiteY9" fmla="*/ 3571203 h 6199726"/>
                <a:gd name="connsiteX10" fmla="*/ 4150946 w 5426208"/>
                <a:gd name="connsiteY10" fmla="*/ 2009873 h 6199726"/>
                <a:gd name="connsiteX11" fmla="*/ 4347694 w 5426208"/>
                <a:gd name="connsiteY11" fmla="*/ 1408876 h 6199726"/>
                <a:gd name="connsiteX12" fmla="*/ 4596120 w 5426208"/>
                <a:gd name="connsiteY12" fmla="*/ 925301 h 6199726"/>
                <a:gd name="connsiteX13" fmla="*/ 4049958 w 5426208"/>
                <a:gd name="connsiteY13" fmla="*/ 1199168 h 6199726"/>
                <a:gd name="connsiteX14" fmla="*/ 3488008 w 5426208"/>
                <a:gd name="connsiteY14" fmla="*/ 2315589 h 6199726"/>
                <a:gd name="connsiteX15" fmla="*/ 3287203 w 5426208"/>
                <a:gd name="connsiteY15" fmla="*/ 3409262 h 6199726"/>
                <a:gd name="connsiteX16" fmla="*/ 3292845 w 5426208"/>
                <a:gd name="connsiteY16" fmla="*/ 4093197 h 6199726"/>
                <a:gd name="connsiteX17" fmla="*/ 3192806 w 5426208"/>
                <a:gd name="connsiteY17" fmla="*/ 3842803 h 6199726"/>
                <a:gd name="connsiteX18" fmla="*/ 3006290 w 5426208"/>
                <a:gd name="connsiteY18" fmla="*/ 2973071 h 6199726"/>
                <a:gd name="connsiteX19" fmla="*/ 2391566 w 5426208"/>
                <a:gd name="connsiteY19" fmla="*/ 1651865 h 6199726"/>
                <a:gd name="connsiteX20" fmla="*/ 2042048 w 5426208"/>
                <a:gd name="connsiteY20" fmla="*/ 680694 h 6199726"/>
                <a:gd name="connsiteX21" fmla="*/ 1976061 w 5426208"/>
                <a:gd name="connsiteY21" fmla="*/ 237634 h 6199726"/>
                <a:gd name="connsiteX22" fmla="*/ 1853512 w 5426208"/>
                <a:gd name="connsiteY22" fmla="*/ 1964 h 6199726"/>
                <a:gd name="connsiteX23" fmla="*/ 1674403 w 5426208"/>
                <a:gd name="connsiteY23" fmla="*/ 360183 h 6199726"/>
                <a:gd name="connsiteX24" fmla="*/ 1504721 w 5426208"/>
                <a:gd name="connsiteY24" fmla="*/ 1415985 h 6199726"/>
                <a:gd name="connsiteX25" fmla="*/ 1919500 w 5426208"/>
                <a:gd name="connsiteY25" fmla="*/ 2745164 h 6199726"/>
                <a:gd name="connsiteX26" fmla="*/ 2525505 w 5426208"/>
                <a:gd name="connsiteY26" fmla="*/ 3885807 h 6199726"/>
                <a:gd name="connsiteX27" fmla="*/ 2343706 w 5426208"/>
                <a:gd name="connsiteY27" fmla="*/ 3734978 h 6199726"/>
                <a:gd name="connsiteX28" fmla="*/ 1259624 w 5426208"/>
                <a:gd name="connsiteY28" fmla="*/ 2566055 h 6199726"/>
                <a:gd name="connsiteX29" fmla="*/ 760003 w 5426208"/>
                <a:gd name="connsiteY29" fmla="*/ 2019300 h 6199726"/>
                <a:gd name="connsiteX30" fmla="*/ 213248 w 5426208"/>
                <a:gd name="connsiteY30" fmla="*/ 1510253 h 6199726"/>
                <a:gd name="connsiteX31" fmla="*/ 213248 w 5426208"/>
                <a:gd name="connsiteY31" fmla="*/ 1642228 h 6199726"/>
                <a:gd name="connsiteX32" fmla="*/ 694015 w 5426208"/>
                <a:gd name="connsiteY32" fmla="*/ 2980834 h 6199726"/>
                <a:gd name="connsiteX33" fmla="*/ 1287904 w 5426208"/>
                <a:gd name="connsiteY33" fmla="*/ 4102624 h 6199726"/>
                <a:gd name="connsiteX34" fmla="*/ 2042048 w 5426208"/>
                <a:gd name="connsiteY34" fmla="*/ 4715366 h 6199726"/>
                <a:gd name="connsiteX35" fmla="*/ 2771689 w 5426208"/>
                <a:gd name="connsiteY35" fmla="*/ 5012089 h 6199726"/>
                <a:gd name="connsiteX36" fmla="*/ 2258473 w 5426208"/>
                <a:gd name="connsiteY36" fmla="*/ 5048142 h 6199726"/>
                <a:gd name="connsiteX37" fmla="*/ 1485802 w 5426208"/>
                <a:gd name="connsiteY37" fmla="*/ 4878460 h 6199726"/>
                <a:gd name="connsiteX38" fmla="*/ 760003 w 5426208"/>
                <a:gd name="connsiteY38" fmla="*/ 4187465 h 6199726"/>
                <a:gd name="connsiteX39" fmla="*/ 260382 w 5426208"/>
                <a:gd name="connsiteY39" fmla="*/ 3291919 h 6199726"/>
                <a:gd name="connsiteX40" fmla="*/ 5859 w 5426208"/>
                <a:gd name="connsiteY40" fmla="*/ 2924273 h 6199726"/>
                <a:gd name="connsiteX41" fmla="*/ 109554 w 5426208"/>
                <a:gd name="connsiteY41" fmla="*/ 3518162 h 6199726"/>
                <a:gd name="connsiteX42" fmla="*/ 420638 w 5426208"/>
                <a:gd name="connsiteY42" fmla="*/ 4922756 h 6199726"/>
                <a:gd name="connsiteX43" fmla="*/ 910832 w 5426208"/>
                <a:gd name="connsiteY43" fmla="*/ 5544925 h 6199726"/>
                <a:gd name="connsiteX44" fmla="*/ 1523574 w 5426208"/>
                <a:gd name="connsiteY44" fmla="*/ 5761741 h 6199726"/>
                <a:gd name="connsiteX45" fmla="*/ 2336968 w 5426208"/>
                <a:gd name="connsiteY45" fmla="*/ 5729895 h 6199726"/>
                <a:gd name="connsiteX46" fmla="*/ 3483886 w 5426208"/>
                <a:gd name="connsiteY46" fmla="*/ 5540090 h 6199726"/>
                <a:gd name="connsiteX47" fmla="*/ 3704096 w 5426208"/>
                <a:gd name="connsiteY47" fmla="*/ 5581363 h 6199726"/>
                <a:gd name="connsiteX48" fmla="*/ 3506134 w 5426208"/>
                <a:gd name="connsiteY48" fmla="*/ 6199726 h 6199726"/>
                <a:gd name="connsiteX0" fmla="*/ 4469964 w 5426208"/>
                <a:gd name="connsiteY0" fmla="*/ 6067991 h 6199726"/>
                <a:gd name="connsiteX1" fmla="*/ 4204745 w 5426208"/>
                <a:gd name="connsiteY1" fmla="*/ 5516795 h 6199726"/>
                <a:gd name="connsiteX2" fmla="*/ 4281733 w 5426208"/>
                <a:gd name="connsiteY2" fmla="*/ 5237444 h 6199726"/>
                <a:gd name="connsiteX3" fmla="*/ 4631881 w 5426208"/>
                <a:gd name="connsiteY3" fmla="*/ 4847191 h 6199726"/>
                <a:gd name="connsiteX4" fmla="*/ 5058626 w 5426208"/>
                <a:gd name="connsiteY4" fmla="*/ 3800966 h 6199726"/>
                <a:gd name="connsiteX5" fmla="*/ 5416844 w 5426208"/>
                <a:gd name="connsiteY5" fmla="*/ 2735737 h 6199726"/>
                <a:gd name="connsiteX6" fmla="*/ 5253752 w 5426208"/>
                <a:gd name="connsiteY6" fmla="*/ 2747937 h 6199726"/>
                <a:gd name="connsiteX7" fmla="*/ 4553133 w 5426208"/>
                <a:gd name="connsiteY7" fmla="*/ 3267454 h 6199726"/>
                <a:gd name="connsiteX8" fmla="*/ 3980892 w 5426208"/>
                <a:gd name="connsiteY8" fmla="*/ 4210607 h 6199726"/>
                <a:gd name="connsiteX9" fmla="*/ 3897197 w 5426208"/>
                <a:gd name="connsiteY9" fmla="*/ 3571203 h 6199726"/>
                <a:gd name="connsiteX10" fmla="*/ 4150946 w 5426208"/>
                <a:gd name="connsiteY10" fmla="*/ 2009873 h 6199726"/>
                <a:gd name="connsiteX11" fmla="*/ 4347694 w 5426208"/>
                <a:gd name="connsiteY11" fmla="*/ 1408876 h 6199726"/>
                <a:gd name="connsiteX12" fmla="*/ 4596120 w 5426208"/>
                <a:gd name="connsiteY12" fmla="*/ 925301 h 6199726"/>
                <a:gd name="connsiteX13" fmla="*/ 4049958 w 5426208"/>
                <a:gd name="connsiteY13" fmla="*/ 1199168 h 6199726"/>
                <a:gd name="connsiteX14" fmla="*/ 3488008 w 5426208"/>
                <a:gd name="connsiteY14" fmla="*/ 2315589 h 6199726"/>
                <a:gd name="connsiteX15" fmla="*/ 3287203 w 5426208"/>
                <a:gd name="connsiteY15" fmla="*/ 3409262 h 6199726"/>
                <a:gd name="connsiteX16" fmla="*/ 3292845 w 5426208"/>
                <a:gd name="connsiteY16" fmla="*/ 4093197 h 6199726"/>
                <a:gd name="connsiteX17" fmla="*/ 3192806 w 5426208"/>
                <a:gd name="connsiteY17" fmla="*/ 3842803 h 6199726"/>
                <a:gd name="connsiteX18" fmla="*/ 3006290 w 5426208"/>
                <a:gd name="connsiteY18" fmla="*/ 2973071 h 6199726"/>
                <a:gd name="connsiteX19" fmla="*/ 2391566 w 5426208"/>
                <a:gd name="connsiteY19" fmla="*/ 1651865 h 6199726"/>
                <a:gd name="connsiteX20" fmla="*/ 2042048 w 5426208"/>
                <a:gd name="connsiteY20" fmla="*/ 680694 h 6199726"/>
                <a:gd name="connsiteX21" fmla="*/ 1976061 w 5426208"/>
                <a:gd name="connsiteY21" fmla="*/ 237634 h 6199726"/>
                <a:gd name="connsiteX22" fmla="*/ 1853512 w 5426208"/>
                <a:gd name="connsiteY22" fmla="*/ 1964 h 6199726"/>
                <a:gd name="connsiteX23" fmla="*/ 1674403 w 5426208"/>
                <a:gd name="connsiteY23" fmla="*/ 360183 h 6199726"/>
                <a:gd name="connsiteX24" fmla="*/ 1504721 w 5426208"/>
                <a:gd name="connsiteY24" fmla="*/ 1415985 h 6199726"/>
                <a:gd name="connsiteX25" fmla="*/ 1919500 w 5426208"/>
                <a:gd name="connsiteY25" fmla="*/ 2745164 h 6199726"/>
                <a:gd name="connsiteX26" fmla="*/ 2525505 w 5426208"/>
                <a:gd name="connsiteY26" fmla="*/ 3885807 h 6199726"/>
                <a:gd name="connsiteX27" fmla="*/ 2343706 w 5426208"/>
                <a:gd name="connsiteY27" fmla="*/ 3734978 h 6199726"/>
                <a:gd name="connsiteX28" fmla="*/ 1259624 w 5426208"/>
                <a:gd name="connsiteY28" fmla="*/ 2566055 h 6199726"/>
                <a:gd name="connsiteX29" fmla="*/ 760003 w 5426208"/>
                <a:gd name="connsiteY29" fmla="*/ 2019300 h 6199726"/>
                <a:gd name="connsiteX30" fmla="*/ 213248 w 5426208"/>
                <a:gd name="connsiteY30" fmla="*/ 1510253 h 6199726"/>
                <a:gd name="connsiteX31" fmla="*/ 213248 w 5426208"/>
                <a:gd name="connsiteY31" fmla="*/ 1642228 h 6199726"/>
                <a:gd name="connsiteX32" fmla="*/ 694015 w 5426208"/>
                <a:gd name="connsiteY32" fmla="*/ 2980834 h 6199726"/>
                <a:gd name="connsiteX33" fmla="*/ 1287904 w 5426208"/>
                <a:gd name="connsiteY33" fmla="*/ 4102624 h 6199726"/>
                <a:gd name="connsiteX34" fmla="*/ 2042048 w 5426208"/>
                <a:gd name="connsiteY34" fmla="*/ 4715366 h 6199726"/>
                <a:gd name="connsiteX35" fmla="*/ 2771689 w 5426208"/>
                <a:gd name="connsiteY35" fmla="*/ 5012089 h 6199726"/>
                <a:gd name="connsiteX36" fmla="*/ 2258473 w 5426208"/>
                <a:gd name="connsiteY36" fmla="*/ 5048142 h 6199726"/>
                <a:gd name="connsiteX37" fmla="*/ 1485802 w 5426208"/>
                <a:gd name="connsiteY37" fmla="*/ 4878460 h 6199726"/>
                <a:gd name="connsiteX38" fmla="*/ 760003 w 5426208"/>
                <a:gd name="connsiteY38" fmla="*/ 4187465 h 6199726"/>
                <a:gd name="connsiteX39" fmla="*/ 260382 w 5426208"/>
                <a:gd name="connsiteY39" fmla="*/ 3291919 h 6199726"/>
                <a:gd name="connsiteX40" fmla="*/ 5859 w 5426208"/>
                <a:gd name="connsiteY40" fmla="*/ 2924273 h 6199726"/>
                <a:gd name="connsiteX41" fmla="*/ 109554 w 5426208"/>
                <a:gd name="connsiteY41" fmla="*/ 3518162 h 6199726"/>
                <a:gd name="connsiteX42" fmla="*/ 420638 w 5426208"/>
                <a:gd name="connsiteY42" fmla="*/ 4922756 h 6199726"/>
                <a:gd name="connsiteX43" fmla="*/ 910832 w 5426208"/>
                <a:gd name="connsiteY43" fmla="*/ 5544925 h 6199726"/>
                <a:gd name="connsiteX44" fmla="*/ 1523574 w 5426208"/>
                <a:gd name="connsiteY44" fmla="*/ 5761741 h 6199726"/>
                <a:gd name="connsiteX45" fmla="*/ 2336968 w 5426208"/>
                <a:gd name="connsiteY45" fmla="*/ 5729895 h 6199726"/>
                <a:gd name="connsiteX46" fmla="*/ 3483886 w 5426208"/>
                <a:gd name="connsiteY46" fmla="*/ 5540090 h 6199726"/>
                <a:gd name="connsiteX47" fmla="*/ 3704096 w 5426208"/>
                <a:gd name="connsiteY47" fmla="*/ 5581363 h 6199726"/>
                <a:gd name="connsiteX48" fmla="*/ 3506134 w 5426208"/>
                <a:gd name="connsiteY48" fmla="*/ 6199726 h 6199726"/>
                <a:gd name="connsiteX0" fmla="*/ 4469964 w 5426208"/>
                <a:gd name="connsiteY0" fmla="*/ 6067991 h 6199726"/>
                <a:gd name="connsiteX1" fmla="*/ 4204745 w 5426208"/>
                <a:gd name="connsiteY1" fmla="*/ 5516795 h 6199726"/>
                <a:gd name="connsiteX2" fmla="*/ 4281733 w 5426208"/>
                <a:gd name="connsiteY2" fmla="*/ 5237444 h 6199726"/>
                <a:gd name="connsiteX3" fmla="*/ 4631881 w 5426208"/>
                <a:gd name="connsiteY3" fmla="*/ 4847191 h 6199726"/>
                <a:gd name="connsiteX4" fmla="*/ 5058626 w 5426208"/>
                <a:gd name="connsiteY4" fmla="*/ 3800966 h 6199726"/>
                <a:gd name="connsiteX5" fmla="*/ 5416844 w 5426208"/>
                <a:gd name="connsiteY5" fmla="*/ 2735737 h 6199726"/>
                <a:gd name="connsiteX6" fmla="*/ 5253752 w 5426208"/>
                <a:gd name="connsiteY6" fmla="*/ 2747937 h 6199726"/>
                <a:gd name="connsiteX7" fmla="*/ 4553133 w 5426208"/>
                <a:gd name="connsiteY7" fmla="*/ 3267454 h 6199726"/>
                <a:gd name="connsiteX8" fmla="*/ 3980892 w 5426208"/>
                <a:gd name="connsiteY8" fmla="*/ 4210607 h 6199726"/>
                <a:gd name="connsiteX9" fmla="*/ 3897197 w 5426208"/>
                <a:gd name="connsiteY9" fmla="*/ 3571203 h 6199726"/>
                <a:gd name="connsiteX10" fmla="*/ 4150946 w 5426208"/>
                <a:gd name="connsiteY10" fmla="*/ 2009873 h 6199726"/>
                <a:gd name="connsiteX11" fmla="*/ 4347694 w 5426208"/>
                <a:gd name="connsiteY11" fmla="*/ 1408876 h 6199726"/>
                <a:gd name="connsiteX12" fmla="*/ 4596120 w 5426208"/>
                <a:gd name="connsiteY12" fmla="*/ 925301 h 6199726"/>
                <a:gd name="connsiteX13" fmla="*/ 4049958 w 5426208"/>
                <a:gd name="connsiteY13" fmla="*/ 1199168 h 6199726"/>
                <a:gd name="connsiteX14" fmla="*/ 3488008 w 5426208"/>
                <a:gd name="connsiteY14" fmla="*/ 2315589 h 6199726"/>
                <a:gd name="connsiteX15" fmla="*/ 3287203 w 5426208"/>
                <a:gd name="connsiteY15" fmla="*/ 3409262 h 6199726"/>
                <a:gd name="connsiteX16" fmla="*/ 3292845 w 5426208"/>
                <a:gd name="connsiteY16" fmla="*/ 4093197 h 6199726"/>
                <a:gd name="connsiteX17" fmla="*/ 3192806 w 5426208"/>
                <a:gd name="connsiteY17" fmla="*/ 3842803 h 6199726"/>
                <a:gd name="connsiteX18" fmla="*/ 3006290 w 5426208"/>
                <a:gd name="connsiteY18" fmla="*/ 2973071 h 6199726"/>
                <a:gd name="connsiteX19" fmla="*/ 2391566 w 5426208"/>
                <a:gd name="connsiteY19" fmla="*/ 1651865 h 6199726"/>
                <a:gd name="connsiteX20" fmla="*/ 2042048 w 5426208"/>
                <a:gd name="connsiteY20" fmla="*/ 680694 h 6199726"/>
                <a:gd name="connsiteX21" fmla="*/ 1976061 w 5426208"/>
                <a:gd name="connsiteY21" fmla="*/ 237634 h 6199726"/>
                <a:gd name="connsiteX22" fmla="*/ 1853512 w 5426208"/>
                <a:gd name="connsiteY22" fmla="*/ 1964 h 6199726"/>
                <a:gd name="connsiteX23" fmla="*/ 1674403 w 5426208"/>
                <a:gd name="connsiteY23" fmla="*/ 360183 h 6199726"/>
                <a:gd name="connsiteX24" fmla="*/ 1504721 w 5426208"/>
                <a:gd name="connsiteY24" fmla="*/ 1415985 h 6199726"/>
                <a:gd name="connsiteX25" fmla="*/ 1919500 w 5426208"/>
                <a:gd name="connsiteY25" fmla="*/ 2745164 h 6199726"/>
                <a:gd name="connsiteX26" fmla="*/ 2525505 w 5426208"/>
                <a:gd name="connsiteY26" fmla="*/ 3885807 h 6199726"/>
                <a:gd name="connsiteX27" fmla="*/ 2343706 w 5426208"/>
                <a:gd name="connsiteY27" fmla="*/ 3734978 h 6199726"/>
                <a:gd name="connsiteX28" fmla="*/ 1259624 w 5426208"/>
                <a:gd name="connsiteY28" fmla="*/ 2566055 h 6199726"/>
                <a:gd name="connsiteX29" fmla="*/ 760003 w 5426208"/>
                <a:gd name="connsiteY29" fmla="*/ 2019300 h 6199726"/>
                <a:gd name="connsiteX30" fmla="*/ 213248 w 5426208"/>
                <a:gd name="connsiteY30" fmla="*/ 1510253 h 6199726"/>
                <a:gd name="connsiteX31" fmla="*/ 213248 w 5426208"/>
                <a:gd name="connsiteY31" fmla="*/ 1642228 h 6199726"/>
                <a:gd name="connsiteX32" fmla="*/ 694015 w 5426208"/>
                <a:gd name="connsiteY32" fmla="*/ 2980834 h 6199726"/>
                <a:gd name="connsiteX33" fmla="*/ 1287904 w 5426208"/>
                <a:gd name="connsiteY33" fmla="*/ 4102624 h 6199726"/>
                <a:gd name="connsiteX34" fmla="*/ 2042048 w 5426208"/>
                <a:gd name="connsiteY34" fmla="*/ 4715366 h 6199726"/>
                <a:gd name="connsiteX35" fmla="*/ 2771689 w 5426208"/>
                <a:gd name="connsiteY35" fmla="*/ 5012089 h 6199726"/>
                <a:gd name="connsiteX36" fmla="*/ 2258473 w 5426208"/>
                <a:gd name="connsiteY36" fmla="*/ 5048142 h 6199726"/>
                <a:gd name="connsiteX37" fmla="*/ 1485802 w 5426208"/>
                <a:gd name="connsiteY37" fmla="*/ 4878460 h 6199726"/>
                <a:gd name="connsiteX38" fmla="*/ 760003 w 5426208"/>
                <a:gd name="connsiteY38" fmla="*/ 4187465 h 6199726"/>
                <a:gd name="connsiteX39" fmla="*/ 260382 w 5426208"/>
                <a:gd name="connsiteY39" fmla="*/ 3291919 h 6199726"/>
                <a:gd name="connsiteX40" fmla="*/ 5859 w 5426208"/>
                <a:gd name="connsiteY40" fmla="*/ 2924273 h 6199726"/>
                <a:gd name="connsiteX41" fmla="*/ 109554 w 5426208"/>
                <a:gd name="connsiteY41" fmla="*/ 3518162 h 6199726"/>
                <a:gd name="connsiteX42" fmla="*/ 420638 w 5426208"/>
                <a:gd name="connsiteY42" fmla="*/ 4922756 h 6199726"/>
                <a:gd name="connsiteX43" fmla="*/ 967661 w 5426208"/>
                <a:gd name="connsiteY43" fmla="*/ 5506207 h 6199726"/>
                <a:gd name="connsiteX44" fmla="*/ 1523574 w 5426208"/>
                <a:gd name="connsiteY44" fmla="*/ 5761741 h 6199726"/>
                <a:gd name="connsiteX45" fmla="*/ 2336968 w 5426208"/>
                <a:gd name="connsiteY45" fmla="*/ 5729895 h 6199726"/>
                <a:gd name="connsiteX46" fmla="*/ 3483886 w 5426208"/>
                <a:gd name="connsiteY46" fmla="*/ 5540090 h 6199726"/>
                <a:gd name="connsiteX47" fmla="*/ 3704096 w 5426208"/>
                <a:gd name="connsiteY47" fmla="*/ 5581363 h 6199726"/>
                <a:gd name="connsiteX48" fmla="*/ 3506134 w 5426208"/>
                <a:gd name="connsiteY48" fmla="*/ 6199726 h 6199726"/>
                <a:gd name="connsiteX0" fmla="*/ 4469964 w 5426208"/>
                <a:gd name="connsiteY0" fmla="*/ 6067991 h 6199726"/>
                <a:gd name="connsiteX1" fmla="*/ 4204745 w 5426208"/>
                <a:gd name="connsiteY1" fmla="*/ 5516795 h 6199726"/>
                <a:gd name="connsiteX2" fmla="*/ 4281733 w 5426208"/>
                <a:gd name="connsiteY2" fmla="*/ 5237444 h 6199726"/>
                <a:gd name="connsiteX3" fmla="*/ 4631881 w 5426208"/>
                <a:gd name="connsiteY3" fmla="*/ 4847191 h 6199726"/>
                <a:gd name="connsiteX4" fmla="*/ 5058626 w 5426208"/>
                <a:gd name="connsiteY4" fmla="*/ 3800966 h 6199726"/>
                <a:gd name="connsiteX5" fmla="*/ 5416844 w 5426208"/>
                <a:gd name="connsiteY5" fmla="*/ 2735737 h 6199726"/>
                <a:gd name="connsiteX6" fmla="*/ 5253752 w 5426208"/>
                <a:gd name="connsiteY6" fmla="*/ 2747937 h 6199726"/>
                <a:gd name="connsiteX7" fmla="*/ 4553133 w 5426208"/>
                <a:gd name="connsiteY7" fmla="*/ 3267454 h 6199726"/>
                <a:gd name="connsiteX8" fmla="*/ 3980892 w 5426208"/>
                <a:gd name="connsiteY8" fmla="*/ 4210607 h 6199726"/>
                <a:gd name="connsiteX9" fmla="*/ 3897197 w 5426208"/>
                <a:gd name="connsiteY9" fmla="*/ 3571203 h 6199726"/>
                <a:gd name="connsiteX10" fmla="*/ 4150946 w 5426208"/>
                <a:gd name="connsiteY10" fmla="*/ 2009873 h 6199726"/>
                <a:gd name="connsiteX11" fmla="*/ 4347694 w 5426208"/>
                <a:gd name="connsiteY11" fmla="*/ 1408876 h 6199726"/>
                <a:gd name="connsiteX12" fmla="*/ 4596120 w 5426208"/>
                <a:gd name="connsiteY12" fmla="*/ 925301 h 6199726"/>
                <a:gd name="connsiteX13" fmla="*/ 4049958 w 5426208"/>
                <a:gd name="connsiteY13" fmla="*/ 1199168 h 6199726"/>
                <a:gd name="connsiteX14" fmla="*/ 3488008 w 5426208"/>
                <a:gd name="connsiteY14" fmla="*/ 2315589 h 6199726"/>
                <a:gd name="connsiteX15" fmla="*/ 3287203 w 5426208"/>
                <a:gd name="connsiteY15" fmla="*/ 3409262 h 6199726"/>
                <a:gd name="connsiteX16" fmla="*/ 3292845 w 5426208"/>
                <a:gd name="connsiteY16" fmla="*/ 4093197 h 6199726"/>
                <a:gd name="connsiteX17" fmla="*/ 3192806 w 5426208"/>
                <a:gd name="connsiteY17" fmla="*/ 3842803 h 6199726"/>
                <a:gd name="connsiteX18" fmla="*/ 3006290 w 5426208"/>
                <a:gd name="connsiteY18" fmla="*/ 2973071 h 6199726"/>
                <a:gd name="connsiteX19" fmla="*/ 2391566 w 5426208"/>
                <a:gd name="connsiteY19" fmla="*/ 1651865 h 6199726"/>
                <a:gd name="connsiteX20" fmla="*/ 2042048 w 5426208"/>
                <a:gd name="connsiteY20" fmla="*/ 680694 h 6199726"/>
                <a:gd name="connsiteX21" fmla="*/ 1976061 w 5426208"/>
                <a:gd name="connsiteY21" fmla="*/ 237634 h 6199726"/>
                <a:gd name="connsiteX22" fmla="*/ 1853512 w 5426208"/>
                <a:gd name="connsiteY22" fmla="*/ 1964 h 6199726"/>
                <a:gd name="connsiteX23" fmla="*/ 1674403 w 5426208"/>
                <a:gd name="connsiteY23" fmla="*/ 360183 h 6199726"/>
                <a:gd name="connsiteX24" fmla="*/ 1504721 w 5426208"/>
                <a:gd name="connsiteY24" fmla="*/ 1415985 h 6199726"/>
                <a:gd name="connsiteX25" fmla="*/ 1919500 w 5426208"/>
                <a:gd name="connsiteY25" fmla="*/ 2745164 h 6199726"/>
                <a:gd name="connsiteX26" fmla="*/ 2525505 w 5426208"/>
                <a:gd name="connsiteY26" fmla="*/ 3885807 h 6199726"/>
                <a:gd name="connsiteX27" fmla="*/ 2343706 w 5426208"/>
                <a:gd name="connsiteY27" fmla="*/ 3734978 h 6199726"/>
                <a:gd name="connsiteX28" fmla="*/ 1259624 w 5426208"/>
                <a:gd name="connsiteY28" fmla="*/ 2566055 h 6199726"/>
                <a:gd name="connsiteX29" fmla="*/ 760003 w 5426208"/>
                <a:gd name="connsiteY29" fmla="*/ 2019300 h 6199726"/>
                <a:gd name="connsiteX30" fmla="*/ 213248 w 5426208"/>
                <a:gd name="connsiteY30" fmla="*/ 1510253 h 6199726"/>
                <a:gd name="connsiteX31" fmla="*/ 213248 w 5426208"/>
                <a:gd name="connsiteY31" fmla="*/ 1642228 h 6199726"/>
                <a:gd name="connsiteX32" fmla="*/ 694015 w 5426208"/>
                <a:gd name="connsiteY32" fmla="*/ 2980834 h 6199726"/>
                <a:gd name="connsiteX33" fmla="*/ 1287904 w 5426208"/>
                <a:gd name="connsiteY33" fmla="*/ 4102624 h 6199726"/>
                <a:gd name="connsiteX34" fmla="*/ 2042048 w 5426208"/>
                <a:gd name="connsiteY34" fmla="*/ 4715366 h 6199726"/>
                <a:gd name="connsiteX35" fmla="*/ 2771689 w 5426208"/>
                <a:gd name="connsiteY35" fmla="*/ 5012089 h 6199726"/>
                <a:gd name="connsiteX36" fmla="*/ 2258473 w 5426208"/>
                <a:gd name="connsiteY36" fmla="*/ 5048142 h 6199726"/>
                <a:gd name="connsiteX37" fmla="*/ 1485802 w 5426208"/>
                <a:gd name="connsiteY37" fmla="*/ 4878460 h 6199726"/>
                <a:gd name="connsiteX38" fmla="*/ 760003 w 5426208"/>
                <a:gd name="connsiteY38" fmla="*/ 4187465 h 6199726"/>
                <a:gd name="connsiteX39" fmla="*/ 260382 w 5426208"/>
                <a:gd name="connsiteY39" fmla="*/ 3291919 h 6199726"/>
                <a:gd name="connsiteX40" fmla="*/ 5859 w 5426208"/>
                <a:gd name="connsiteY40" fmla="*/ 2924273 h 6199726"/>
                <a:gd name="connsiteX41" fmla="*/ 109554 w 5426208"/>
                <a:gd name="connsiteY41" fmla="*/ 3518162 h 6199726"/>
                <a:gd name="connsiteX42" fmla="*/ 420638 w 5426208"/>
                <a:gd name="connsiteY42" fmla="*/ 4922756 h 6199726"/>
                <a:gd name="connsiteX43" fmla="*/ 967661 w 5426208"/>
                <a:gd name="connsiteY43" fmla="*/ 5506207 h 6199726"/>
                <a:gd name="connsiteX44" fmla="*/ 1523574 w 5426208"/>
                <a:gd name="connsiteY44" fmla="*/ 5761741 h 6199726"/>
                <a:gd name="connsiteX45" fmla="*/ 2336968 w 5426208"/>
                <a:gd name="connsiteY45" fmla="*/ 5729895 h 6199726"/>
                <a:gd name="connsiteX46" fmla="*/ 3483886 w 5426208"/>
                <a:gd name="connsiteY46" fmla="*/ 5540090 h 6199726"/>
                <a:gd name="connsiteX47" fmla="*/ 3704096 w 5426208"/>
                <a:gd name="connsiteY47" fmla="*/ 5581363 h 6199726"/>
                <a:gd name="connsiteX48" fmla="*/ 3506134 w 5426208"/>
                <a:gd name="connsiteY48" fmla="*/ 6199726 h 6199726"/>
                <a:gd name="connsiteX0" fmla="*/ 4469964 w 5426208"/>
                <a:gd name="connsiteY0" fmla="*/ 6067991 h 6199726"/>
                <a:gd name="connsiteX1" fmla="*/ 4204745 w 5426208"/>
                <a:gd name="connsiteY1" fmla="*/ 5516795 h 6199726"/>
                <a:gd name="connsiteX2" fmla="*/ 4281733 w 5426208"/>
                <a:gd name="connsiteY2" fmla="*/ 5237444 h 6199726"/>
                <a:gd name="connsiteX3" fmla="*/ 4631881 w 5426208"/>
                <a:gd name="connsiteY3" fmla="*/ 4847191 h 6199726"/>
                <a:gd name="connsiteX4" fmla="*/ 5058626 w 5426208"/>
                <a:gd name="connsiteY4" fmla="*/ 3800966 h 6199726"/>
                <a:gd name="connsiteX5" fmla="*/ 5416844 w 5426208"/>
                <a:gd name="connsiteY5" fmla="*/ 2735737 h 6199726"/>
                <a:gd name="connsiteX6" fmla="*/ 5253752 w 5426208"/>
                <a:gd name="connsiteY6" fmla="*/ 2747937 h 6199726"/>
                <a:gd name="connsiteX7" fmla="*/ 4553133 w 5426208"/>
                <a:gd name="connsiteY7" fmla="*/ 3267454 h 6199726"/>
                <a:gd name="connsiteX8" fmla="*/ 3980892 w 5426208"/>
                <a:gd name="connsiteY8" fmla="*/ 4210607 h 6199726"/>
                <a:gd name="connsiteX9" fmla="*/ 3897197 w 5426208"/>
                <a:gd name="connsiteY9" fmla="*/ 3571203 h 6199726"/>
                <a:gd name="connsiteX10" fmla="*/ 4150946 w 5426208"/>
                <a:gd name="connsiteY10" fmla="*/ 2009873 h 6199726"/>
                <a:gd name="connsiteX11" fmla="*/ 4347694 w 5426208"/>
                <a:gd name="connsiteY11" fmla="*/ 1408876 h 6199726"/>
                <a:gd name="connsiteX12" fmla="*/ 4596120 w 5426208"/>
                <a:gd name="connsiteY12" fmla="*/ 925301 h 6199726"/>
                <a:gd name="connsiteX13" fmla="*/ 4049958 w 5426208"/>
                <a:gd name="connsiteY13" fmla="*/ 1199168 h 6199726"/>
                <a:gd name="connsiteX14" fmla="*/ 3488008 w 5426208"/>
                <a:gd name="connsiteY14" fmla="*/ 2315589 h 6199726"/>
                <a:gd name="connsiteX15" fmla="*/ 3287203 w 5426208"/>
                <a:gd name="connsiteY15" fmla="*/ 3409262 h 6199726"/>
                <a:gd name="connsiteX16" fmla="*/ 3292845 w 5426208"/>
                <a:gd name="connsiteY16" fmla="*/ 4093197 h 6199726"/>
                <a:gd name="connsiteX17" fmla="*/ 3192806 w 5426208"/>
                <a:gd name="connsiteY17" fmla="*/ 3842803 h 6199726"/>
                <a:gd name="connsiteX18" fmla="*/ 3006290 w 5426208"/>
                <a:gd name="connsiteY18" fmla="*/ 2973071 h 6199726"/>
                <a:gd name="connsiteX19" fmla="*/ 2391566 w 5426208"/>
                <a:gd name="connsiteY19" fmla="*/ 1651865 h 6199726"/>
                <a:gd name="connsiteX20" fmla="*/ 2042048 w 5426208"/>
                <a:gd name="connsiteY20" fmla="*/ 680694 h 6199726"/>
                <a:gd name="connsiteX21" fmla="*/ 1976061 w 5426208"/>
                <a:gd name="connsiteY21" fmla="*/ 237634 h 6199726"/>
                <a:gd name="connsiteX22" fmla="*/ 1853512 w 5426208"/>
                <a:gd name="connsiteY22" fmla="*/ 1964 h 6199726"/>
                <a:gd name="connsiteX23" fmla="*/ 1674403 w 5426208"/>
                <a:gd name="connsiteY23" fmla="*/ 360183 h 6199726"/>
                <a:gd name="connsiteX24" fmla="*/ 1504721 w 5426208"/>
                <a:gd name="connsiteY24" fmla="*/ 1415985 h 6199726"/>
                <a:gd name="connsiteX25" fmla="*/ 1919500 w 5426208"/>
                <a:gd name="connsiteY25" fmla="*/ 2745164 h 6199726"/>
                <a:gd name="connsiteX26" fmla="*/ 2525505 w 5426208"/>
                <a:gd name="connsiteY26" fmla="*/ 3885807 h 6199726"/>
                <a:gd name="connsiteX27" fmla="*/ 2315002 w 5426208"/>
                <a:gd name="connsiteY27" fmla="*/ 3777648 h 6199726"/>
                <a:gd name="connsiteX28" fmla="*/ 1259624 w 5426208"/>
                <a:gd name="connsiteY28" fmla="*/ 2566055 h 6199726"/>
                <a:gd name="connsiteX29" fmla="*/ 760003 w 5426208"/>
                <a:gd name="connsiteY29" fmla="*/ 2019300 h 6199726"/>
                <a:gd name="connsiteX30" fmla="*/ 213248 w 5426208"/>
                <a:gd name="connsiteY30" fmla="*/ 1510253 h 6199726"/>
                <a:gd name="connsiteX31" fmla="*/ 213248 w 5426208"/>
                <a:gd name="connsiteY31" fmla="*/ 1642228 h 6199726"/>
                <a:gd name="connsiteX32" fmla="*/ 694015 w 5426208"/>
                <a:gd name="connsiteY32" fmla="*/ 2980834 h 6199726"/>
                <a:gd name="connsiteX33" fmla="*/ 1287904 w 5426208"/>
                <a:gd name="connsiteY33" fmla="*/ 4102624 h 6199726"/>
                <a:gd name="connsiteX34" fmla="*/ 2042048 w 5426208"/>
                <a:gd name="connsiteY34" fmla="*/ 4715366 h 6199726"/>
                <a:gd name="connsiteX35" fmla="*/ 2771689 w 5426208"/>
                <a:gd name="connsiteY35" fmla="*/ 5012089 h 6199726"/>
                <a:gd name="connsiteX36" fmla="*/ 2258473 w 5426208"/>
                <a:gd name="connsiteY36" fmla="*/ 5048142 h 6199726"/>
                <a:gd name="connsiteX37" fmla="*/ 1485802 w 5426208"/>
                <a:gd name="connsiteY37" fmla="*/ 4878460 h 6199726"/>
                <a:gd name="connsiteX38" fmla="*/ 760003 w 5426208"/>
                <a:gd name="connsiteY38" fmla="*/ 4187465 h 6199726"/>
                <a:gd name="connsiteX39" fmla="*/ 260382 w 5426208"/>
                <a:gd name="connsiteY39" fmla="*/ 3291919 h 6199726"/>
                <a:gd name="connsiteX40" fmla="*/ 5859 w 5426208"/>
                <a:gd name="connsiteY40" fmla="*/ 2924273 h 6199726"/>
                <a:gd name="connsiteX41" fmla="*/ 109554 w 5426208"/>
                <a:gd name="connsiteY41" fmla="*/ 3518162 h 6199726"/>
                <a:gd name="connsiteX42" fmla="*/ 420638 w 5426208"/>
                <a:gd name="connsiteY42" fmla="*/ 4922756 h 6199726"/>
                <a:gd name="connsiteX43" fmla="*/ 967661 w 5426208"/>
                <a:gd name="connsiteY43" fmla="*/ 5506207 h 6199726"/>
                <a:gd name="connsiteX44" fmla="*/ 1523574 w 5426208"/>
                <a:gd name="connsiteY44" fmla="*/ 5761741 h 6199726"/>
                <a:gd name="connsiteX45" fmla="*/ 2336968 w 5426208"/>
                <a:gd name="connsiteY45" fmla="*/ 5729895 h 6199726"/>
                <a:gd name="connsiteX46" fmla="*/ 3483886 w 5426208"/>
                <a:gd name="connsiteY46" fmla="*/ 5540090 h 6199726"/>
                <a:gd name="connsiteX47" fmla="*/ 3704096 w 5426208"/>
                <a:gd name="connsiteY47" fmla="*/ 5581363 h 6199726"/>
                <a:gd name="connsiteX48" fmla="*/ 3506134 w 5426208"/>
                <a:gd name="connsiteY48" fmla="*/ 6199726 h 6199726"/>
                <a:gd name="connsiteX0" fmla="*/ 4469964 w 5426208"/>
                <a:gd name="connsiteY0" fmla="*/ 6067991 h 6199726"/>
                <a:gd name="connsiteX1" fmla="*/ 4204745 w 5426208"/>
                <a:gd name="connsiteY1" fmla="*/ 5516795 h 6199726"/>
                <a:gd name="connsiteX2" fmla="*/ 4281733 w 5426208"/>
                <a:gd name="connsiteY2" fmla="*/ 5237444 h 6199726"/>
                <a:gd name="connsiteX3" fmla="*/ 4631881 w 5426208"/>
                <a:gd name="connsiteY3" fmla="*/ 4847191 h 6199726"/>
                <a:gd name="connsiteX4" fmla="*/ 5058626 w 5426208"/>
                <a:gd name="connsiteY4" fmla="*/ 3800966 h 6199726"/>
                <a:gd name="connsiteX5" fmla="*/ 5416844 w 5426208"/>
                <a:gd name="connsiteY5" fmla="*/ 2735737 h 6199726"/>
                <a:gd name="connsiteX6" fmla="*/ 5253752 w 5426208"/>
                <a:gd name="connsiteY6" fmla="*/ 2747937 h 6199726"/>
                <a:gd name="connsiteX7" fmla="*/ 4553133 w 5426208"/>
                <a:gd name="connsiteY7" fmla="*/ 3267454 h 6199726"/>
                <a:gd name="connsiteX8" fmla="*/ 3980892 w 5426208"/>
                <a:gd name="connsiteY8" fmla="*/ 4210607 h 6199726"/>
                <a:gd name="connsiteX9" fmla="*/ 3897197 w 5426208"/>
                <a:gd name="connsiteY9" fmla="*/ 3571203 h 6199726"/>
                <a:gd name="connsiteX10" fmla="*/ 4150946 w 5426208"/>
                <a:gd name="connsiteY10" fmla="*/ 2009873 h 6199726"/>
                <a:gd name="connsiteX11" fmla="*/ 4347694 w 5426208"/>
                <a:gd name="connsiteY11" fmla="*/ 1408876 h 6199726"/>
                <a:gd name="connsiteX12" fmla="*/ 4596120 w 5426208"/>
                <a:gd name="connsiteY12" fmla="*/ 925301 h 6199726"/>
                <a:gd name="connsiteX13" fmla="*/ 4049958 w 5426208"/>
                <a:gd name="connsiteY13" fmla="*/ 1199168 h 6199726"/>
                <a:gd name="connsiteX14" fmla="*/ 3488008 w 5426208"/>
                <a:gd name="connsiteY14" fmla="*/ 2315589 h 6199726"/>
                <a:gd name="connsiteX15" fmla="*/ 3287203 w 5426208"/>
                <a:gd name="connsiteY15" fmla="*/ 3409262 h 6199726"/>
                <a:gd name="connsiteX16" fmla="*/ 3292845 w 5426208"/>
                <a:gd name="connsiteY16" fmla="*/ 4093197 h 6199726"/>
                <a:gd name="connsiteX17" fmla="*/ 3192806 w 5426208"/>
                <a:gd name="connsiteY17" fmla="*/ 3842803 h 6199726"/>
                <a:gd name="connsiteX18" fmla="*/ 3006290 w 5426208"/>
                <a:gd name="connsiteY18" fmla="*/ 2973071 h 6199726"/>
                <a:gd name="connsiteX19" fmla="*/ 2391566 w 5426208"/>
                <a:gd name="connsiteY19" fmla="*/ 1651865 h 6199726"/>
                <a:gd name="connsiteX20" fmla="*/ 2042048 w 5426208"/>
                <a:gd name="connsiteY20" fmla="*/ 680694 h 6199726"/>
                <a:gd name="connsiteX21" fmla="*/ 1976061 w 5426208"/>
                <a:gd name="connsiteY21" fmla="*/ 237634 h 6199726"/>
                <a:gd name="connsiteX22" fmla="*/ 1853512 w 5426208"/>
                <a:gd name="connsiteY22" fmla="*/ 1964 h 6199726"/>
                <a:gd name="connsiteX23" fmla="*/ 1674403 w 5426208"/>
                <a:gd name="connsiteY23" fmla="*/ 360183 h 6199726"/>
                <a:gd name="connsiteX24" fmla="*/ 1504721 w 5426208"/>
                <a:gd name="connsiteY24" fmla="*/ 1415985 h 6199726"/>
                <a:gd name="connsiteX25" fmla="*/ 1919500 w 5426208"/>
                <a:gd name="connsiteY25" fmla="*/ 2745164 h 6199726"/>
                <a:gd name="connsiteX26" fmla="*/ 2525505 w 5426208"/>
                <a:gd name="connsiteY26" fmla="*/ 3885807 h 6199726"/>
                <a:gd name="connsiteX27" fmla="*/ 2286298 w 5426208"/>
                <a:gd name="connsiteY27" fmla="*/ 3820319 h 6199726"/>
                <a:gd name="connsiteX28" fmla="*/ 1259624 w 5426208"/>
                <a:gd name="connsiteY28" fmla="*/ 2566055 h 6199726"/>
                <a:gd name="connsiteX29" fmla="*/ 760003 w 5426208"/>
                <a:gd name="connsiteY29" fmla="*/ 2019300 h 6199726"/>
                <a:gd name="connsiteX30" fmla="*/ 213248 w 5426208"/>
                <a:gd name="connsiteY30" fmla="*/ 1510253 h 6199726"/>
                <a:gd name="connsiteX31" fmla="*/ 213248 w 5426208"/>
                <a:gd name="connsiteY31" fmla="*/ 1642228 h 6199726"/>
                <a:gd name="connsiteX32" fmla="*/ 694015 w 5426208"/>
                <a:gd name="connsiteY32" fmla="*/ 2980834 h 6199726"/>
                <a:gd name="connsiteX33" fmla="*/ 1287904 w 5426208"/>
                <a:gd name="connsiteY33" fmla="*/ 4102624 h 6199726"/>
                <a:gd name="connsiteX34" fmla="*/ 2042048 w 5426208"/>
                <a:gd name="connsiteY34" fmla="*/ 4715366 h 6199726"/>
                <a:gd name="connsiteX35" fmla="*/ 2771689 w 5426208"/>
                <a:gd name="connsiteY35" fmla="*/ 5012089 h 6199726"/>
                <a:gd name="connsiteX36" fmla="*/ 2258473 w 5426208"/>
                <a:gd name="connsiteY36" fmla="*/ 5048142 h 6199726"/>
                <a:gd name="connsiteX37" fmla="*/ 1485802 w 5426208"/>
                <a:gd name="connsiteY37" fmla="*/ 4878460 h 6199726"/>
                <a:gd name="connsiteX38" fmla="*/ 760003 w 5426208"/>
                <a:gd name="connsiteY38" fmla="*/ 4187465 h 6199726"/>
                <a:gd name="connsiteX39" fmla="*/ 260382 w 5426208"/>
                <a:gd name="connsiteY39" fmla="*/ 3291919 h 6199726"/>
                <a:gd name="connsiteX40" fmla="*/ 5859 w 5426208"/>
                <a:gd name="connsiteY40" fmla="*/ 2924273 h 6199726"/>
                <a:gd name="connsiteX41" fmla="*/ 109554 w 5426208"/>
                <a:gd name="connsiteY41" fmla="*/ 3518162 h 6199726"/>
                <a:gd name="connsiteX42" fmla="*/ 420638 w 5426208"/>
                <a:gd name="connsiteY42" fmla="*/ 4922756 h 6199726"/>
                <a:gd name="connsiteX43" fmla="*/ 967661 w 5426208"/>
                <a:gd name="connsiteY43" fmla="*/ 5506207 h 6199726"/>
                <a:gd name="connsiteX44" fmla="*/ 1523574 w 5426208"/>
                <a:gd name="connsiteY44" fmla="*/ 5761741 h 6199726"/>
                <a:gd name="connsiteX45" fmla="*/ 2336968 w 5426208"/>
                <a:gd name="connsiteY45" fmla="*/ 5729895 h 6199726"/>
                <a:gd name="connsiteX46" fmla="*/ 3483886 w 5426208"/>
                <a:gd name="connsiteY46" fmla="*/ 5540090 h 6199726"/>
                <a:gd name="connsiteX47" fmla="*/ 3704096 w 5426208"/>
                <a:gd name="connsiteY47" fmla="*/ 5581363 h 6199726"/>
                <a:gd name="connsiteX48" fmla="*/ 3506134 w 5426208"/>
                <a:gd name="connsiteY48" fmla="*/ 6199726 h 6199726"/>
                <a:gd name="connsiteX0" fmla="*/ 4469964 w 5426208"/>
                <a:gd name="connsiteY0" fmla="*/ 6067991 h 6199726"/>
                <a:gd name="connsiteX1" fmla="*/ 4204745 w 5426208"/>
                <a:gd name="connsiteY1" fmla="*/ 5516795 h 6199726"/>
                <a:gd name="connsiteX2" fmla="*/ 4281733 w 5426208"/>
                <a:gd name="connsiteY2" fmla="*/ 5237444 h 6199726"/>
                <a:gd name="connsiteX3" fmla="*/ 4631881 w 5426208"/>
                <a:gd name="connsiteY3" fmla="*/ 4847191 h 6199726"/>
                <a:gd name="connsiteX4" fmla="*/ 5058626 w 5426208"/>
                <a:gd name="connsiteY4" fmla="*/ 3800966 h 6199726"/>
                <a:gd name="connsiteX5" fmla="*/ 5416844 w 5426208"/>
                <a:gd name="connsiteY5" fmla="*/ 2735737 h 6199726"/>
                <a:gd name="connsiteX6" fmla="*/ 5253752 w 5426208"/>
                <a:gd name="connsiteY6" fmla="*/ 2747937 h 6199726"/>
                <a:gd name="connsiteX7" fmla="*/ 4553133 w 5426208"/>
                <a:gd name="connsiteY7" fmla="*/ 3267454 h 6199726"/>
                <a:gd name="connsiteX8" fmla="*/ 3980892 w 5426208"/>
                <a:gd name="connsiteY8" fmla="*/ 4210607 h 6199726"/>
                <a:gd name="connsiteX9" fmla="*/ 3897197 w 5426208"/>
                <a:gd name="connsiteY9" fmla="*/ 3571203 h 6199726"/>
                <a:gd name="connsiteX10" fmla="*/ 4150946 w 5426208"/>
                <a:gd name="connsiteY10" fmla="*/ 2009873 h 6199726"/>
                <a:gd name="connsiteX11" fmla="*/ 4347694 w 5426208"/>
                <a:gd name="connsiteY11" fmla="*/ 1408876 h 6199726"/>
                <a:gd name="connsiteX12" fmla="*/ 4596120 w 5426208"/>
                <a:gd name="connsiteY12" fmla="*/ 925301 h 6199726"/>
                <a:gd name="connsiteX13" fmla="*/ 4049958 w 5426208"/>
                <a:gd name="connsiteY13" fmla="*/ 1199168 h 6199726"/>
                <a:gd name="connsiteX14" fmla="*/ 3488008 w 5426208"/>
                <a:gd name="connsiteY14" fmla="*/ 2315589 h 6199726"/>
                <a:gd name="connsiteX15" fmla="*/ 3287203 w 5426208"/>
                <a:gd name="connsiteY15" fmla="*/ 3409262 h 6199726"/>
                <a:gd name="connsiteX16" fmla="*/ 3292845 w 5426208"/>
                <a:gd name="connsiteY16" fmla="*/ 4093197 h 6199726"/>
                <a:gd name="connsiteX17" fmla="*/ 3192806 w 5426208"/>
                <a:gd name="connsiteY17" fmla="*/ 3842803 h 6199726"/>
                <a:gd name="connsiteX18" fmla="*/ 3006290 w 5426208"/>
                <a:gd name="connsiteY18" fmla="*/ 2973071 h 6199726"/>
                <a:gd name="connsiteX19" fmla="*/ 2391566 w 5426208"/>
                <a:gd name="connsiteY19" fmla="*/ 1651865 h 6199726"/>
                <a:gd name="connsiteX20" fmla="*/ 2042048 w 5426208"/>
                <a:gd name="connsiteY20" fmla="*/ 680694 h 6199726"/>
                <a:gd name="connsiteX21" fmla="*/ 1976061 w 5426208"/>
                <a:gd name="connsiteY21" fmla="*/ 237634 h 6199726"/>
                <a:gd name="connsiteX22" fmla="*/ 1853512 w 5426208"/>
                <a:gd name="connsiteY22" fmla="*/ 1964 h 6199726"/>
                <a:gd name="connsiteX23" fmla="*/ 1674403 w 5426208"/>
                <a:gd name="connsiteY23" fmla="*/ 360183 h 6199726"/>
                <a:gd name="connsiteX24" fmla="*/ 1504721 w 5426208"/>
                <a:gd name="connsiteY24" fmla="*/ 1415985 h 6199726"/>
                <a:gd name="connsiteX25" fmla="*/ 1919500 w 5426208"/>
                <a:gd name="connsiteY25" fmla="*/ 2745164 h 6199726"/>
                <a:gd name="connsiteX26" fmla="*/ 2525505 w 5426208"/>
                <a:gd name="connsiteY26" fmla="*/ 3885807 h 6199726"/>
                <a:gd name="connsiteX27" fmla="*/ 2425170 w 5426208"/>
                <a:gd name="connsiteY27" fmla="*/ 3979927 h 6199726"/>
                <a:gd name="connsiteX28" fmla="*/ 1259624 w 5426208"/>
                <a:gd name="connsiteY28" fmla="*/ 2566055 h 6199726"/>
                <a:gd name="connsiteX29" fmla="*/ 760003 w 5426208"/>
                <a:gd name="connsiteY29" fmla="*/ 2019300 h 6199726"/>
                <a:gd name="connsiteX30" fmla="*/ 213248 w 5426208"/>
                <a:gd name="connsiteY30" fmla="*/ 1510253 h 6199726"/>
                <a:gd name="connsiteX31" fmla="*/ 213248 w 5426208"/>
                <a:gd name="connsiteY31" fmla="*/ 1642228 h 6199726"/>
                <a:gd name="connsiteX32" fmla="*/ 694015 w 5426208"/>
                <a:gd name="connsiteY32" fmla="*/ 2980834 h 6199726"/>
                <a:gd name="connsiteX33" fmla="*/ 1287904 w 5426208"/>
                <a:gd name="connsiteY33" fmla="*/ 4102624 h 6199726"/>
                <a:gd name="connsiteX34" fmla="*/ 2042048 w 5426208"/>
                <a:gd name="connsiteY34" fmla="*/ 4715366 h 6199726"/>
                <a:gd name="connsiteX35" fmla="*/ 2771689 w 5426208"/>
                <a:gd name="connsiteY35" fmla="*/ 5012089 h 6199726"/>
                <a:gd name="connsiteX36" fmla="*/ 2258473 w 5426208"/>
                <a:gd name="connsiteY36" fmla="*/ 5048142 h 6199726"/>
                <a:gd name="connsiteX37" fmla="*/ 1485802 w 5426208"/>
                <a:gd name="connsiteY37" fmla="*/ 4878460 h 6199726"/>
                <a:gd name="connsiteX38" fmla="*/ 760003 w 5426208"/>
                <a:gd name="connsiteY38" fmla="*/ 4187465 h 6199726"/>
                <a:gd name="connsiteX39" fmla="*/ 260382 w 5426208"/>
                <a:gd name="connsiteY39" fmla="*/ 3291919 h 6199726"/>
                <a:gd name="connsiteX40" fmla="*/ 5859 w 5426208"/>
                <a:gd name="connsiteY40" fmla="*/ 2924273 h 6199726"/>
                <a:gd name="connsiteX41" fmla="*/ 109554 w 5426208"/>
                <a:gd name="connsiteY41" fmla="*/ 3518162 h 6199726"/>
                <a:gd name="connsiteX42" fmla="*/ 420638 w 5426208"/>
                <a:gd name="connsiteY42" fmla="*/ 4922756 h 6199726"/>
                <a:gd name="connsiteX43" fmla="*/ 967661 w 5426208"/>
                <a:gd name="connsiteY43" fmla="*/ 5506207 h 6199726"/>
                <a:gd name="connsiteX44" fmla="*/ 1523574 w 5426208"/>
                <a:gd name="connsiteY44" fmla="*/ 5761741 h 6199726"/>
                <a:gd name="connsiteX45" fmla="*/ 2336968 w 5426208"/>
                <a:gd name="connsiteY45" fmla="*/ 5729895 h 6199726"/>
                <a:gd name="connsiteX46" fmla="*/ 3483886 w 5426208"/>
                <a:gd name="connsiteY46" fmla="*/ 5540090 h 6199726"/>
                <a:gd name="connsiteX47" fmla="*/ 3704096 w 5426208"/>
                <a:gd name="connsiteY47" fmla="*/ 5581363 h 6199726"/>
                <a:gd name="connsiteX48" fmla="*/ 3506134 w 5426208"/>
                <a:gd name="connsiteY48" fmla="*/ 6199726 h 6199726"/>
                <a:gd name="connsiteX0" fmla="*/ 4469964 w 5426208"/>
                <a:gd name="connsiteY0" fmla="*/ 6067991 h 6199726"/>
                <a:gd name="connsiteX1" fmla="*/ 4204745 w 5426208"/>
                <a:gd name="connsiteY1" fmla="*/ 5516795 h 6199726"/>
                <a:gd name="connsiteX2" fmla="*/ 4281733 w 5426208"/>
                <a:gd name="connsiteY2" fmla="*/ 5237444 h 6199726"/>
                <a:gd name="connsiteX3" fmla="*/ 4631881 w 5426208"/>
                <a:gd name="connsiteY3" fmla="*/ 4847191 h 6199726"/>
                <a:gd name="connsiteX4" fmla="*/ 5058626 w 5426208"/>
                <a:gd name="connsiteY4" fmla="*/ 3800966 h 6199726"/>
                <a:gd name="connsiteX5" fmla="*/ 5416844 w 5426208"/>
                <a:gd name="connsiteY5" fmla="*/ 2735737 h 6199726"/>
                <a:gd name="connsiteX6" fmla="*/ 5253752 w 5426208"/>
                <a:gd name="connsiteY6" fmla="*/ 2747937 h 6199726"/>
                <a:gd name="connsiteX7" fmla="*/ 4553133 w 5426208"/>
                <a:gd name="connsiteY7" fmla="*/ 3267454 h 6199726"/>
                <a:gd name="connsiteX8" fmla="*/ 3980892 w 5426208"/>
                <a:gd name="connsiteY8" fmla="*/ 4210607 h 6199726"/>
                <a:gd name="connsiteX9" fmla="*/ 3897197 w 5426208"/>
                <a:gd name="connsiteY9" fmla="*/ 3571203 h 6199726"/>
                <a:gd name="connsiteX10" fmla="*/ 4150946 w 5426208"/>
                <a:gd name="connsiteY10" fmla="*/ 2009873 h 6199726"/>
                <a:gd name="connsiteX11" fmla="*/ 4347694 w 5426208"/>
                <a:gd name="connsiteY11" fmla="*/ 1408876 h 6199726"/>
                <a:gd name="connsiteX12" fmla="*/ 4596120 w 5426208"/>
                <a:gd name="connsiteY12" fmla="*/ 925301 h 6199726"/>
                <a:gd name="connsiteX13" fmla="*/ 4049958 w 5426208"/>
                <a:gd name="connsiteY13" fmla="*/ 1199168 h 6199726"/>
                <a:gd name="connsiteX14" fmla="*/ 3488008 w 5426208"/>
                <a:gd name="connsiteY14" fmla="*/ 2315589 h 6199726"/>
                <a:gd name="connsiteX15" fmla="*/ 3287203 w 5426208"/>
                <a:gd name="connsiteY15" fmla="*/ 3409262 h 6199726"/>
                <a:gd name="connsiteX16" fmla="*/ 3292845 w 5426208"/>
                <a:gd name="connsiteY16" fmla="*/ 4093197 h 6199726"/>
                <a:gd name="connsiteX17" fmla="*/ 3192806 w 5426208"/>
                <a:gd name="connsiteY17" fmla="*/ 3842803 h 6199726"/>
                <a:gd name="connsiteX18" fmla="*/ 3006290 w 5426208"/>
                <a:gd name="connsiteY18" fmla="*/ 2973071 h 6199726"/>
                <a:gd name="connsiteX19" fmla="*/ 2391566 w 5426208"/>
                <a:gd name="connsiteY19" fmla="*/ 1651865 h 6199726"/>
                <a:gd name="connsiteX20" fmla="*/ 2042048 w 5426208"/>
                <a:gd name="connsiteY20" fmla="*/ 680694 h 6199726"/>
                <a:gd name="connsiteX21" fmla="*/ 1976061 w 5426208"/>
                <a:gd name="connsiteY21" fmla="*/ 237634 h 6199726"/>
                <a:gd name="connsiteX22" fmla="*/ 1853512 w 5426208"/>
                <a:gd name="connsiteY22" fmla="*/ 1964 h 6199726"/>
                <a:gd name="connsiteX23" fmla="*/ 1674403 w 5426208"/>
                <a:gd name="connsiteY23" fmla="*/ 360183 h 6199726"/>
                <a:gd name="connsiteX24" fmla="*/ 1504721 w 5426208"/>
                <a:gd name="connsiteY24" fmla="*/ 1415985 h 6199726"/>
                <a:gd name="connsiteX25" fmla="*/ 1919500 w 5426208"/>
                <a:gd name="connsiteY25" fmla="*/ 2745164 h 6199726"/>
                <a:gd name="connsiteX26" fmla="*/ 2525505 w 5426208"/>
                <a:gd name="connsiteY26" fmla="*/ 3885807 h 6199726"/>
                <a:gd name="connsiteX27" fmla="*/ 2541484 w 5426208"/>
                <a:gd name="connsiteY27" fmla="*/ 4066317 h 6199726"/>
                <a:gd name="connsiteX28" fmla="*/ 1259624 w 5426208"/>
                <a:gd name="connsiteY28" fmla="*/ 2566055 h 6199726"/>
                <a:gd name="connsiteX29" fmla="*/ 760003 w 5426208"/>
                <a:gd name="connsiteY29" fmla="*/ 2019300 h 6199726"/>
                <a:gd name="connsiteX30" fmla="*/ 213248 w 5426208"/>
                <a:gd name="connsiteY30" fmla="*/ 1510253 h 6199726"/>
                <a:gd name="connsiteX31" fmla="*/ 213248 w 5426208"/>
                <a:gd name="connsiteY31" fmla="*/ 1642228 h 6199726"/>
                <a:gd name="connsiteX32" fmla="*/ 694015 w 5426208"/>
                <a:gd name="connsiteY32" fmla="*/ 2980834 h 6199726"/>
                <a:gd name="connsiteX33" fmla="*/ 1287904 w 5426208"/>
                <a:gd name="connsiteY33" fmla="*/ 4102624 h 6199726"/>
                <a:gd name="connsiteX34" fmla="*/ 2042048 w 5426208"/>
                <a:gd name="connsiteY34" fmla="*/ 4715366 h 6199726"/>
                <a:gd name="connsiteX35" fmla="*/ 2771689 w 5426208"/>
                <a:gd name="connsiteY35" fmla="*/ 5012089 h 6199726"/>
                <a:gd name="connsiteX36" fmla="*/ 2258473 w 5426208"/>
                <a:gd name="connsiteY36" fmla="*/ 5048142 h 6199726"/>
                <a:gd name="connsiteX37" fmla="*/ 1485802 w 5426208"/>
                <a:gd name="connsiteY37" fmla="*/ 4878460 h 6199726"/>
                <a:gd name="connsiteX38" fmla="*/ 760003 w 5426208"/>
                <a:gd name="connsiteY38" fmla="*/ 4187465 h 6199726"/>
                <a:gd name="connsiteX39" fmla="*/ 260382 w 5426208"/>
                <a:gd name="connsiteY39" fmla="*/ 3291919 h 6199726"/>
                <a:gd name="connsiteX40" fmla="*/ 5859 w 5426208"/>
                <a:gd name="connsiteY40" fmla="*/ 2924273 h 6199726"/>
                <a:gd name="connsiteX41" fmla="*/ 109554 w 5426208"/>
                <a:gd name="connsiteY41" fmla="*/ 3518162 h 6199726"/>
                <a:gd name="connsiteX42" fmla="*/ 420638 w 5426208"/>
                <a:gd name="connsiteY42" fmla="*/ 4922756 h 6199726"/>
                <a:gd name="connsiteX43" fmla="*/ 967661 w 5426208"/>
                <a:gd name="connsiteY43" fmla="*/ 5506207 h 6199726"/>
                <a:gd name="connsiteX44" fmla="*/ 1523574 w 5426208"/>
                <a:gd name="connsiteY44" fmla="*/ 5761741 h 6199726"/>
                <a:gd name="connsiteX45" fmla="*/ 2336968 w 5426208"/>
                <a:gd name="connsiteY45" fmla="*/ 5729895 h 6199726"/>
                <a:gd name="connsiteX46" fmla="*/ 3483886 w 5426208"/>
                <a:gd name="connsiteY46" fmla="*/ 5540090 h 6199726"/>
                <a:gd name="connsiteX47" fmla="*/ 3704096 w 5426208"/>
                <a:gd name="connsiteY47" fmla="*/ 5581363 h 6199726"/>
                <a:gd name="connsiteX48" fmla="*/ 3506134 w 5426208"/>
                <a:gd name="connsiteY48" fmla="*/ 6199726 h 6199726"/>
                <a:gd name="connsiteX0" fmla="*/ 4469964 w 5426208"/>
                <a:gd name="connsiteY0" fmla="*/ 6067991 h 6199726"/>
                <a:gd name="connsiteX1" fmla="*/ 4204745 w 5426208"/>
                <a:gd name="connsiteY1" fmla="*/ 5516795 h 6199726"/>
                <a:gd name="connsiteX2" fmla="*/ 4281733 w 5426208"/>
                <a:gd name="connsiteY2" fmla="*/ 5237444 h 6199726"/>
                <a:gd name="connsiteX3" fmla="*/ 4631881 w 5426208"/>
                <a:gd name="connsiteY3" fmla="*/ 4847191 h 6199726"/>
                <a:gd name="connsiteX4" fmla="*/ 5058626 w 5426208"/>
                <a:gd name="connsiteY4" fmla="*/ 3800966 h 6199726"/>
                <a:gd name="connsiteX5" fmla="*/ 5416844 w 5426208"/>
                <a:gd name="connsiteY5" fmla="*/ 2735737 h 6199726"/>
                <a:gd name="connsiteX6" fmla="*/ 5253752 w 5426208"/>
                <a:gd name="connsiteY6" fmla="*/ 2747937 h 6199726"/>
                <a:gd name="connsiteX7" fmla="*/ 4553133 w 5426208"/>
                <a:gd name="connsiteY7" fmla="*/ 3267454 h 6199726"/>
                <a:gd name="connsiteX8" fmla="*/ 3980892 w 5426208"/>
                <a:gd name="connsiteY8" fmla="*/ 4210607 h 6199726"/>
                <a:gd name="connsiteX9" fmla="*/ 3897197 w 5426208"/>
                <a:gd name="connsiteY9" fmla="*/ 3571203 h 6199726"/>
                <a:gd name="connsiteX10" fmla="*/ 4150946 w 5426208"/>
                <a:gd name="connsiteY10" fmla="*/ 2009873 h 6199726"/>
                <a:gd name="connsiteX11" fmla="*/ 4347694 w 5426208"/>
                <a:gd name="connsiteY11" fmla="*/ 1408876 h 6199726"/>
                <a:gd name="connsiteX12" fmla="*/ 4596120 w 5426208"/>
                <a:gd name="connsiteY12" fmla="*/ 925301 h 6199726"/>
                <a:gd name="connsiteX13" fmla="*/ 4049958 w 5426208"/>
                <a:gd name="connsiteY13" fmla="*/ 1199168 h 6199726"/>
                <a:gd name="connsiteX14" fmla="*/ 3488008 w 5426208"/>
                <a:gd name="connsiteY14" fmla="*/ 2315589 h 6199726"/>
                <a:gd name="connsiteX15" fmla="*/ 3287203 w 5426208"/>
                <a:gd name="connsiteY15" fmla="*/ 3409262 h 6199726"/>
                <a:gd name="connsiteX16" fmla="*/ 3292845 w 5426208"/>
                <a:gd name="connsiteY16" fmla="*/ 4093197 h 6199726"/>
                <a:gd name="connsiteX17" fmla="*/ 3192806 w 5426208"/>
                <a:gd name="connsiteY17" fmla="*/ 3842803 h 6199726"/>
                <a:gd name="connsiteX18" fmla="*/ 3006290 w 5426208"/>
                <a:gd name="connsiteY18" fmla="*/ 2973071 h 6199726"/>
                <a:gd name="connsiteX19" fmla="*/ 2391566 w 5426208"/>
                <a:gd name="connsiteY19" fmla="*/ 1651865 h 6199726"/>
                <a:gd name="connsiteX20" fmla="*/ 2042048 w 5426208"/>
                <a:gd name="connsiteY20" fmla="*/ 680694 h 6199726"/>
                <a:gd name="connsiteX21" fmla="*/ 1976061 w 5426208"/>
                <a:gd name="connsiteY21" fmla="*/ 237634 h 6199726"/>
                <a:gd name="connsiteX22" fmla="*/ 1853512 w 5426208"/>
                <a:gd name="connsiteY22" fmla="*/ 1964 h 6199726"/>
                <a:gd name="connsiteX23" fmla="*/ 1674403 w 5426208"/>
                <a:gd name="connsiteY23" fmla="*/ 360183 h 6199726"/>
                <a:gd name="connsiteX24" fmla="*/ 1504721 w 5426208"/>
                <a:gd name="connsiteY24" fmla="*/ 1415985 h 6199726"/>
                <a:gd name="connsiteX25" fmla="*/ 1919500 w 5426208"/>
                <a:gd name="connsiteY25" fmla="*/ 2745164 h 6199726"/>
                <a:gd name="connsiteX26" fmla="*/ 2525505 w 5426208"/>
                <a:gd name="connsiteY26" fmla="*/ 3885807 h 6199726"/>
                <a:gd name="connsiteX27" fmla="*/ 2507282 w 5426208"/>
                <a:gd name="connsiteY27" fmla="*/ 4079026 h 6199726"/>
                <a:gd name="connsiteX28" fmla="*/ 1259624 w 5426208"/>
                <a:gd name="connsiteY28" fmla="*/ 2566055 h 6199726"/>
                <a:gd name="connsiteX29" fmla="*/ 760003 w 5426208"/>
                <a:gd name="connsiteY29" fmla="*/ 2019300 h 6199726"/>
                <a:gd name="connsiteX30" fmla="*/ 213248 w 5426208"/>
                <a:gd name="connsiteY30" fmla="*/ 1510253 h 6199726"/>
                <a:gd name="connsiteX31" fmla="*/ 213248 w 5426208"/>
                <a:gd name="connsiteY31" fmla="*/ 1642228 h 6199726"/>
                <a:gd name="connsiteX32" fmla="*/ 694015 w 5426208"/>
                <a:gd name="connsiteY32" fmla="*/ 2980834 h 6199726"/>
                <a:gd name="connsiteX33" fmla="*/ 1287904 w 5426208"/>
                <a:gd name="connsiteY33" fmla="*/ 4102624 h 6199726"/>
                <a:gd name="connsiteX34" fmla="*/ 2042048 w 5426208"/>
                <a:gd name="connsiteY34" fmla="*/ 4715366 h 6199726"/>
                <a:gd name="connsiteX35" fmla="*/ 2771689 w 5426208"/>
                <a:gd name="connsiteY35" fmla="*/ 5012089 h 6199726"/>
                <a:gd name="connsiteX36" fmla="*/ 2258473 w 5426208"/>
                <a:gd name="connsiteY36" fmla="*/ 5048142 h 6199726"/>
                <a:gd name="connsiteX37" fmla="*/ 1485802 w 5426208"/>
                <a:gd name="connsiteY37" fmla="*/ 4878460 h 6199726"/>
                <a:gd name="connsiteX38" fmla="*/ 760003 w 5426208"/>
                <a:gd name="connsiteY38" fmla="*/ 4187465 h 6199726"/>
                <a:gd name="connsiteX39" fmla="*/ 260382 w 5426208"/>
                <a:gd name="connsiteY39" fmla="*/ 3291919 h 6199726"/>
                <a:gd name="connsiteX40" fmla="*/ 5859 w 5426208"/>
                <a:gd name="connsiteY40" fmla="*/ 2924273 h 6199726"/>
                <a:gd name="connsiteX41" fmla="*/ 109554 w 5426208"/>
                <a:gd name="connsiteY41" fmla="*/ 3518162 h 6199726"/>
                <a:gd name="connsiteX42" fmla="*/ 420638 w 5426208"/>
                <a:gd name="connsiteY42" fmla="*/ 4922756 h 6199726"/>
                <a:gd name="connsiteX43" fmla="*/ 967661 w 5426208"/>
                <a:gd name="connsiteY43" fmla="*/ 5506207 h 6199726"/>
                <a:gd name="connsiteX44" fmla="*/ 1523574 w 5426208"/>
                <a:gd name="connsiteY44" fmla="*/ 5761741 h 6199726"/>
                <a:gd name="connsiteX45" fmla="*/ 2336968 w 5426208"/>
                <a:gd name="connsiteY45" fmla="*/ 5729895 h 6199726"/>
                <a:gd name="connsiteX46" fmla="*/ 3483886 w 5426208"/>
                <a:gd name="connsiteY46" fmla="*/ 5540090 h 6199726"/>
                <a:gd name="connsiteX47" fmla="*/ 3704096 w 5426208"/>
                <a:gd name="connsiteY47" fmla="*/ 5581363 h 6199726"/>
                <a:gd name="connsiteX48" fmla="*/ 3506134 w 5426208"/>
                <a:gd name="connsiteY48" fmla="*/ 6199726 h 6199726"/>
                <a:gd name="connsiteX0" fmla="*/ 4469964 w 5426208"/>
                <a:gd name="connsiteY0" fmla="*/ 6067991 h 6199726"/>
                <a:gd name="connsiteX1" fmla="*/ 4204745 w 5426208"/>
                <a:gd name="connsiteY1" fmla="*/ 5516795 h 6199726"/>
                <a:gd name="connsiteX2" fmla="*/ 4281733 w 5426208"/>
                <a:gd name="connsiteY2" fmla="*/ 5237444 h 6199726"/>
                <a:gd name="connsiteX3" fmla="*/ 4631881 w 5426208"/>
                <a:gd name="connsiteY3" fmla="*/ 4847191 h 6199726"/>
                <a:gd name="connsiteX4" fmla="*/ 5058626 w 5426208"/>
                <a:gd name="connsiteY4" fmla="*/ 3800966 h 6199726"/>
                <a:gd name="connsiteX5" fmla="*/ 5416844 w 5426208"/>
                <a:gd name="connsiteY5" fmla="*/ 2735737 h 6199726"/>
                <a:gd name="connsiteX6" fmla="*/ 5253752 w 5426208"/>
                <a:gd name="connsiteY6" fmla="*/ 2747937 h 6199726"/>
                <a:gd name="connsiteX7" fmla="*/ 4553133 w 5426208"/>
                <a:gd name="connsiteY7" fmla="*/ 3267454 h 6199726"/>
                <a:gd name="connsiteX8" fmla="*/ 3980892 w 5426208"/>
                <a:gd name="connsiteY8" fmla="*/ 4210607 h 6199726"/>
                <a:gd name="connsiteX9" fmla="*/ 3897197 w 5426208"/>
                <a:gd name="connsiteY9" fmla="*/ 3571203 h 6199726"/>
                <a:gd name="connsiteX10" fmla="*/ 4150946 w 5426208"/>
                <a:gd name="connsiteY10" fmla="*/ 2009873 h 6199726"/>
                <a:gd name="connsiteX11" fmla="*/ 4347694 w 5426208"/>
                <a:gd name="connsiteY11" fmla="*/ 1408876 h 6199726"/>
                <a:gd name="connsiteX12" fmla="*/ 4596120 w 5426208"/>
                <a:gd name="connsiteY12" fmla="*/ 925301 h 6199726"/>
                <a:gd name="connsiteX13" fmla="*/ 4049958 w 5426208"/>
                <a:gd name="connsiteY13" fmla="*/ 1199168 h 6199726"/>
                <a:gd name="connsiteX14" fmla="*/ 3488008 w 5426208"/>
                <a:gd name="connsiteY14" fmla="*/ 2315589 h 6199726"/>
                <a:gd name="connsiteX15" fmla="*/ 3287203 w 5426208"/>
                <a:gd name="connsiteY15" fmla="*/ 3409262 h 6199726"/>
                <a:gd name="connsiteX16" fmla="*/ 3292845 w 5426208"/>
                <a:gd name="connsiteY16" fmla="*/ 4093197 h 6199726"/>
                <a:gd name="connsiteX17" fmla="*/ 3192806 w 5426208"/>
                <a:gd name="connsiteY17" fmla="*/ 3842803 h 6199726"/>
                <a:gd name="connsiteX18" fmla="*/ 3006290 w 5426208"/>
                <a:gd name="connsiteY18" fmla="*/ 2973071 h 6199726"/>
                <a:gd name="connsiteX19" fmla="*/ 2391566 w 5426208"/>
                <a:gd name="connsiteY19" fmla="*/ 1651865 h 6199726"/>
                <a:gd name="connsiteX20" fmla="*/ 2042048 w 5426208"/>
                <a:gd name="connsiteY20" fmla="*/ 680694 h 6199726"/>
                <a:gd name="connsiteX21" fmla="*/ 1976061 w 5426208"/>
                <a:gd name="connsiteY21" fmla="*/ 237634 h 6199726"/>
                <a:gd name="connsiteX22" fmla="*/ 1853512 w 5426208"/>
                <a:gd name="connsiteY22" fmla="*/ 1964 h 6199726"/>
                <a:gd name="connsiteX23" fmla="*/ 1674403 w 5426208"/>
                <a:gd name="connsiteY23" fmla="*/ 360183 h 6199726"/>
                <a:gd name="connsiteX24" fmla="*/ 1504721 w 5426208"/>
                <a:gd name="connsiteY24" fmla="*/ 1415985 h 6199726"/>
                <a:gd name="connsiteX25" fmla="*/ 1919500 w 5426208"/>
                <a:gd name="connsiteY25" fmla="*/ 2745164 h 6199726"/>
                <a:gd name="connsiteX26" fmla="*/ 2525505 w 5426208"/>
                <a:gd name="connsiteY26" fmla="*/ 3885807 h 6199726"/>
                <a:gd name="connsiteX27" fmla="*/ 2507282 w 5426208"/>
                <a:gd name="connsiteY27" fmla="*/ 4079026 h 6199726"/>
                <a:gd name="connsiteX28" fmla="*/ 1259624 w 5426208"/>
                <a:gd name="connsiteY28" fmla="*/ 2566055 h 6199726"/>
                <a:gd name="connsiteX29" fmla="*/ 760003 w 5426208"/>
                <a:gd name="connsiteY29" fmla="*/ 2019300 h 6199726"/>
                <a:gd name="connsiteX30" fmla="*/ 213248 w 5426208"/>
                <a:gd name="connsiteY30" fmla="*/ 1510253 h 6199726"/>
                <a:gd name="connsiteX31" fmla="*/ 213248 w 5426208"/>
                <a:gd name="connsiteY31" fmla="*/ 1642228 h 6199726"/>
                <a:gd name="connsiteX32" fmla="*/ 694015 w 5426208"/>
                <a:gd name="connsiteY32" fmla="*/ 2980834 h 6199726"/>
                <a:gd name="connsiteX33" fmla="*/ 1287904 w 5426208"/>
                <a:gd name="connsiteY33" fmla="*/ 4102624 h 6199726"/>
                <a:gd name="connsiteX34" fmla="*/ 2042048 w 5426208"/>
                <a:gd name="connsiteY34" fmla="*/ 4715366 h 6199726"/>
                <a:gd name="connsiteX35" fmla="*/ 2771689 w 5426208"/>
                <a:gd name="connsiteY35" fmla="*/ 5012089 h 6199726"/>
                <a:gd name="connsiteX36" fmla="*/ 2258473 w 5426208"/>
                <a:gd name="connsiteY36" fmla="*/ 5048142 h 6199726"/>
                <a:gd name="connsiteX37" fmla="*/ 1485802 w 5426208"/>
                <a:gd name="connsiteY37" fmla="*/ 4878460 h 6199726"/>
                <a:gd name="connsiteX38" fmla="*/ 760003 w 5426208"/>
                <a:gd name="connsiteY38" fmla="*/ 4187465 h 6199726"/>
                <a:gd name="connsiteX39" fmla="*/ 260382 w 5426208"/>
                <a:gd name="connsiteY39" fmla="*/ 3291919 h 6199726"/>
                <a:gd name="connsiteX40" fmla="*/ 5859 w 5426208"/>
                <a:gd name="connsiteY40" fmla="*/ 2924273 h 6199726"/>
                <a:gd name="connsiteX41" fmla="*/ 109554 w 5426208"/>
                <a:gd name="connsiteY41" fmla="*/ 3518162 h 6199726"/>
                <a:gd name="connsiteX42" fmla="*/ 420638 w 5426208"/>
                <a:gd name="connsiteY42" fmla="*/ 4922756 h 6199726"/>
                <a:gd name="connsiteX43" fmla="*/ 967661 w 5426208"/>
                <a:gd name="connsiteY43" fmla="*/ 5506207 h 6199726"/>
                <a:gd name="connsiteX44" fmla="*/ 1523574 w 5426208"/>
                <a:gd name="connsiteY44" fmla="*/ 5761741 h 6199726"/>
                <a:gd name="connsiteX45" fmla="*/ 2336968 w 5426208"/>
                <a:gd name="connsiteY45" fmla="*/ 5729895 h 6199726"/>
                <a:gd name="connsiteX46" fmla="*/ 3483886 w 5426208"/>
                <a:gd name="connsiteY46" fmla="*/ 5540090 h 6199726"/>
                <a:gd name="connsiteX47" fmla="*/ 3704096 w 5426208"/>
                <a:gd name="connsiteY47" fmla="*/ 5581363 h 6199726"/>
                <a:gd name="connsiteX48" fmla="*/ 3506134 w 5426208"/>
                <a:gd name="connsiteY48" fmla="*/ 6199726 h 6199726"/>
                <a:gd name="connsiteX0" fmla="*/ 4469964 w 5426208"/>
                <a:gd name="connsiteY0" fmla="*/ 6067991 h 6199726"/>
                <a:gd name="connsiteX1" fmla="*/ 4204745 w 5426208"/>
                <a:gd name="connsiteY1" fmla="*/ 5516795 h 6199726"/>
                <a:gd name="connsiteX2" fmla="*/ 4321818 w 5426208"/>
                <a:gd name="connsiteY2" fmla="*/ 5223618 h 6199726"/>
                <a:gd name="connsiteX3" fmla="*/ 4631881 w 5426208"/>
                <a:gd name="connsiteY3" fmla="*/ 4847191 h 6199726"/>
                <a:gd name="connsiteX4" fmla="*/ 5058626 w 5426208"/>
                <a:gd name="connsiteY4" fmla="*/ 3800966 h 6199726"/>
                <a:gd name="connsiteX5" fmla="*/ 5416844 w 5426208"/>
                <a:gd name="connsiteY5" fmla="*/ 2735737 h 6199726"/>
                <a:gd name="connsiteX6" fmla="*/ 5253752 w 5426208"/>
                <a:gd name="connsiteY6" fmla="*/ 2747937 h 6199726"/>
                <a:gd name="connsiteX7" fmla="*/ 4553133 w 5426208"/>
                <a:gd name="connsiteY7" fmla="*/ 3267454 h 6199726"/>
                <a:gd name="connsiteX8" fmla="*/ 3980892 w 5426208"/>
                <a:gd name="connsiteY8" fmla="*/ 4210607 h 6199726"/>
                <a:gd name="connsiteX9" fmla="*/ 3897197 w 5426208"/>
                <a:gd name="connsiteY9" fmla="*/ 3571203 h 6199726"/>
                <a:gd name="connsiteX10" fmla="*/ 4150946 w 5426208"/>
                <a:gd name="connsiteY10" fmla="*/ 2009873 h 6199726"/>
                <a:gd name="connsiteX11" fmla="*/ 4347694 w 5426208"/>
                <a:gd name="connsiteY11" fmla="*/ 1408876 h 6199726"/>
                <a:gd name="connsiteX12" fmla="*/ 4596120 w 5426208"/>
                <a:gd name="connsiteY12" fmla="*/ 925301 h 6199726"/>
                <a:gd name="connsiteX13" fmla="*/ 4049958 w 5426208"/>
                <a:gd name="connsiteY13" fmla="*/ 1199168 h 6199726"/>
                <a:gd name="connsiteX14" fmla="*/ 3488008 w 5426208"/>
                <a:gd name="connsiteY14" fmla="*/ 2315589 h 6199726"/>
                <a:gd name="connsiteX15" fmla="*/ 3287203 w 5426208"/>
                <a:gd name="connsiteY15" fmla="*/ 3409262 h 6199726"/>
                <a:gd name="connsiteX16" fmla="*/ 3292845 w 5426208"/>
                <a:gd name="connsiteY16" fmla="*/ 4093197 h 6199726"/>
                <a:gd name="connsiteX17" fmla="*/ 3192806 w 5426208"/>
                <a:gd name="connsiteY17" fmla="*/ 3842803 h 6199726"/>
                <a:gd name="connsiteX18" fmla="*/ 3006290 w 5426208"/>
                <a:gd name="connsiteY18" fmla="*/ 2973071 h 6199726"/>
                <a:gd name="connsiteX19" fmla="*/ 2391566 w 5426208"/>
                <a:gd name="connsiteY19" fmla="*/ 1651865 h 6199726"/>
                <a:gd name="connsiteX20" fmla="*/ 2042048 w 5426208"/>
                <a:gd name="connsiteY20" fmla="*/ 680694 h 6199726"/>
                <a:gd name="connsiteX21" fmla="*/ 1976061 w 5426208"/>
                <a:gd name="connsiteY21" fmla="*/ 237634 h 6199726"/>
                <a:gd name="connsiteX22" fmla="*/ 1853512 w 5426208"/>
                <a:gd name="connsiteY22" fmla="*/ 1964 h 6199726"/>
                <a:gd name="connsiteX23" fmla="*/ 1674403 w 5426208"/>
                <a:gd name="connsiteY23" fmla="*/ 360183 h 6199726"/>
                <a:gd name="connsiteX24" fmla="*/ 1504721 w 5426208"/>
                <a:gd name="connsiteY24" fmla="*/ 1415985 h 6199726"/>
                <a:gd name="connsiteX25" fmla="*/ 1919500 w 5426208"/>
                <a:gd name="connsiteY25" fmla="*/ 2745164 h 6199726"/>
                <a:gd name="connsiteX26" fmla="*/ 2525505 w 5426208"/>
                <a:gd name="connsiteY26" fmla="*/ 3885807 h 6199726"/>
                <a:gd name="connsiteX27" fmla="*/ 2507282 w 5426208"/>
                <a:gd name="connsiteY27" fmla="*/ 4079026 h 6199726"/>
                <a:gd name="connsiteX28" fmla="*/ 1259624 w 5426208"/>
                <a:gd name="connsiteY28" fmla="*/ 2566055 h 6199726"/>
                <a:gd name="connsiteX29" fmla="*/ 760003 w 5426208"/>
                <a:gd name="connsiteY29" fmla="*/ 2019300 h 6199726"/>
                <a:gd name="connsiteX30" fmla="*/ 213248 w 5426208"/>
                <a:gd name="connsiteY30" fmla="*/ 1510253 h 6199726"/>
                <a:gd name="connsiteX31" fmla="*/ 213248 w 5426208"/>
                <a:gd name="connsiteY31" fmla="*/ 1642228 h 6199726"/>
                <a:gd name="connsiteX32" fmla="*/ 694015 w 5426208"/>
                <a:gd name="connsiteY32" fmla="*/ 2980834 h 6199726"/>
                <a:gd name="connsiteX33" fmla="*/ 1287904 w 5426208"/>
                <a:gd name="connsiteY33" fmla="*/ 4102624 h 6199726"/>
                <a:gd name="connsiteX34" fmla="*/ 2042048 w 5426208"/>
                <a:gd name="connsiteY34" fmla="*/ 4715366 h 6199726"/>
                <a:gd name="connsiteX35" fmla="*/ 2771689 w 5426208"/>
                <a:gd name="connsiteY35" fmla="*/ 5012089 h 6199726"/>
                <a:gd name="connsiteX36" fmla="*/ 2258473 w 5426208"/>
                <a:gd name="connsiteY36" fmla="*/ 5048142 h 6199726"/>
                <a:gd name="connsiteX37" fmla="*/ 1485802 w 5426208"/>
                <a:gd name="connsiteY37" fmla="*/ 4878460 h 6199726"/>
                <a:gd name="connsiteX38" fmla="*/ 760003 w 5426208"/>
                <a:gd name="connsiteY38" fmla="*/ 4187465 h 6199726"/>
                <a:gd name="connsiteX39" fmla="*/ 260382 w 5426208"/>
                <a:gd name="connsiteY39" fmla="*/ 3291919 h 6199726"/>
                <a:gd name="connsiteX40" fmla="*/ 5859 w 5426208"/>
                <a:gd name="connsiteY40" fmla="*/ 2924273 h 6199726"/>
                <a:gd name="connsiteX41" fmla="*/ 109554 w 5426208"/>
                <a:gd name="connsiteY41" fmla="*/ 3518162 h 6199726"/>
                <a:gd name="connsiteX42" fmla="*/ 420638 w 5426208"/>
                <a:gd name="connsiteY42" fmla="*/ 4922756 h 6199726"/>
                <a:gd name="connsiteX43" fmla="*/ 967661 w 5426208"/>
                <a:gd name="connsiteY43" fmla="*/ 5506207 h 6199726"/>
                <a:gd name="connsiteX44" fmla="*/ 1523574 w 5426208"/>
                <a:gd name="connsiteY44" fmla="*/ 5761741 h 6199726"/>
                <a:gd name="connsiteX45" fmla="*/ 2336968 w 5426208"/>
                <a:gd name="connsiteY45" fmla="*/ 5729895 h 6199726"/>
                <a:gd name="connsiteX46" fmla="*/ 3483886 w 5426208"/>
                <a:gd name="connsiteY46" fmla="*/ 5540090 h 6199726"/>
                <a:gd name="connsiteX47" fmla="*/ 3704096 w 5426208"/>
                <a:gd name="connsiteY47" fmla="*/ 5581363 h 6199726"/>
                <a:gd name="connsiteX48" fmla="*/ 3506134 w 5426208"/>
                <a:gd name="connsiteY48" fmla="*/ 6199726 h 6199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5426208" h="6199726">
                  <a:moveTo>
                    <a:pt x="4469964" y="6067991"/>
                  </a:moveTo>
                  <a:cubicBezTo>
                    <a:pt x="4399323" y="5884651"/>
                    <a:pt x="4229436" y="5657524"/>
                    <a:pt x="4204745" y="5516795"/>
                  </a:cubicBezTo>
                  <a:cubicBezTo>
                    <a:pt x="4180054" y="5376066"/>
                    <a:pt x="4250629" y="5335219"/>
                    <a:pt x="4321818" y="5223618"/>
                  </a:cubicBezTo>
                  <a:cubicBezTo>
                    <a:pt x="4393007" y="5112017"/>
                    <a:pt x="4509080" y="5084300"/>
                    <a:pt x="4631881" y="4847191"/>
                  </a:cubicBezTo>
                  <a:cubicBezTo>
                    <a:pt x="4754682" y="4610082"/>
                    <a:pt x="4927799" y="4152875"/>
                    <a:pt x="5058626" y="3800966"/>
                  </a:cubicBezTo>
                  <a:cubicBezTo>
                    <a:pt x="5189453" y="3449057"/>
                    <a:pt x="5384323" y="2911242"/>
                    <a:pt x="5416844" y="2735737"/>
                  </a:cubicBezTo>
                  <a:cubicBezTo>
                    <a:pt x="5449365" y="2560232"/>
                    <a:pt x="5397704" y="2659318"/>
                    <a:pt x="5253752" y="2747937"/>
                  </a:cubicBezTo>
                  <a:cubicBezTo>
                    <a:pt x="5109800" y="2836557"/>
                    <a:pt x="4765276" y="3023676"/>
                    <a:pt x="4553133" y="3267454"/>
                  </a:cubicBezTo>
                  <a:cubicBezTo>
                    <a:pt x="4340990" y="3511232"/>
                    <a:pt x="4024009" y="4197387"/>
                    <a:pt x="3980892" y="4210607"/>
                  </a:cubicBezTo>
                  <a:cubicBezTo>
                    <a:pt x="3937775" y="4223827"/>
                    <a:pt x="3868855" y="3937992"/>
                    <a:pt x="3897197" y="3571203"/>
                  </a:cubicBezTo>
                  <a:cubicBezTo>
                    <a:pt x="3925539" y="3204414"/>
                    <a:pt x="4075863" y="2370261"/>
                    <a:pt x="4150946" y="2009873"/>
                  </a:cubicBezTo>
                  <a:cubicBezTo>
                    <a:pt x="4226029" y="1649485"/>
                    <a:pt x="4273498" y="1589638"/>
                    <a:pt x="4347694" y="1408876"/>
                  </a:cubicBezTo>
                  <a:cubicBezTo>
                    <a:pt x="4421890" y="1228114"/>
                    <a:pt x="4645743" y="960252"/>
                    <a:pt x="4596120" y="925301"/>
                  </a:cubicBezTo>
                  <a:cubicBezTo>
                    <a:pt x="4546497" y="890350"/>
                    <a:pt x="4234643" y="967453"/>
                    <a:pt x="4049958" y="1199168"/>
                  </a:cubicBezTo>
                  <a:cubicBezTo>
                    <a:pt x="3865273" y="1430883"/>
                    <a:pt x="3615134" y="1947240"/>
                    <a:pt x="3488008" y="2315589"/>
                  </a:cubicBezTo>
                  <a:cubicBezTo>
                    <a:pt x="3360882" y="2683938"/>
                    <a:pt x="3319730" y="3112994"/>
                    <a:pt x="3287203" y="3409262"/>
                  </a:cubicBezTo>
                  <a:cubicBezTo>
                    <a:pt x="3254676" y="3705530"/>
                    <a:pt x="3308578" y="4020940"/>
                    <a:pt x="3292845" y="4093197"/>
                  </a:cubicBezTo>
                  <a:cubicBezTo>
                    <a:pt x="3277112" y="4165454"/>
                    <a:pt x="3240565" y="4029491"/>
                    <a:pt x="3192806" y="3842803"/>
                  </a:cubicBezTo>
                  <a:cubicBezTo>
                    <a:pt x="3145047" y="3656115"/>
                    <a:pt x="3139830" y="3338227"/>
                    <a:pt x="3006290" y="2973071"/>
                  </a:cubicBezTo>
                  <a:cubicBezTo>
                    <a:pt x="2872750" y="2607915"/>
                    <a:pt x="2552273" y="2033928"/>
                    <a:pt x="2391566" y="1651865"/>
                  </a:cubicBezTo>
                  <a:cubicBezTo>
                    <a:pt x="2230859" y="1269802"/>
                    <a:pt x="2111299" y="916399"/>
                    <a:pt x="2042048" y="680694"/>
                  </a:cubicBezTo>
                  <a:cubicBezTo>
                    <a:pt x="1972797" y="444989"/>
                    <a:pt x="2007484" y="350756"/>
                    <a:pt x="1976061" y="237634"/>
                  </a:cubicBezTo>
                  <a:cubicBezTo>
                    <a:pt x="1944638" y="124512"/>
                    <a:pt x="1903788" y="-18461"/>
                    <a:pt x="1853512" y="1964"/>
                  </a:cubicBezTo>
                  <a:cubicBezTo>
                    <a:pt x="1803236" y="22389"/>
                    <a:pt x="1732535" y="124513"/>
                    <a:pt x="1674403" y="360183"/>
                  </a:cubicBezTo>
                  <a:cubicBezTo>
                    <a:pt x="1616271" y="595853"/>
                    <a:pt x="1463871" y="1018488"/>
                    <a:pt x="1504721" y="1415985"/>
                  </a:cubicBezTo>
                  <a:cubicBezTo>
                    <a:pt x="1545571" y="1813482"/>
                    <a:pt x="1749369" y="2333527"/>
                    <a:pt x="1919500" y="2745164"/>
                  </a:cubicBezTo>
                  <a:cubicBezTo>
                    <a:pt x="2089631" y="3156801"/>
                    <a:pt x="2427541" y="3663497"/>
                    <a:pt x="2525505" y="3885807"/>
                  </a:cubicBezTo>
                  <a:cubicBezTo>
                    <a:pt x="2623469" y="4108117"/>
                    <a:pt x="2718262" y="4298985"/>
                    <a:pt x="2507282" y="4079026"/>
                  </a:cubicBezTo>
                  <a:cubicBezTo>
                    <a:pt x="2296302" y="3859067"/>
                    <a:pt x="1550837" y="2909343"/>
                    <a:pt x="1259624" y="2566055"/>
                  </a:cubicBezTo>
                  <a:cubicBezTo>
                    <a:pt x="968411" y="2222767"/>
                    <a:pt x="934399" y="2195267"/>
                    <a:pt x="760003" y="2019300"/>
                  </a:cubicBezTo>
                  <a:cubicBezTo>
                    <a:pt x="585607" y="1843333"/>
                    <a:pt x="304374" y="1573098"/>
                    <a:pt x="213248" y="1510253"/>
                  </a:cubicBezTo>
                  <a:cubicBezTo>
                    <a:pt x="122122" y="1447408"/>
                    <a:pt x="133120" y="1397131"/>
                    <a:pt x="213248" y="1642228"/>
                  </a:cubicBezTo>
                  <a:cubicBezTo>
                    <a:pt x="293376" y="1887325"/>
                    <a:pt x="514906" y="2570768"/>
                    <a:pt x="694015" y="2980834"/>
                  </a:cubicBezTo>
                  <a:cubicBezTo>
                    <a:pt x="873124" y="3390900"/>
                    <a:pt x="1008278" y="3796084"/>
                    <a:pt x="1287904" y="4102624"/>
                  </a:cubicBezTo>
                  <a:cubicBezTo>
                    <a:pt x="1567530" y="4409164"/>
                    <a:pt x="1794751" y="4563789"/>
                    <a:pt x="2042048" y="4715366"/>
                  </a:cubicBezTo>
                  <a:cubicBezTo>
                    <a:pt x="2289346" y="4866944"/>
                    <a:pt x="2735618" y="4956626"/>
                    <a:pt x="2771689" y="5012089"/>
                  </a:cubicBezTo>
                  <a:cubicBezTo>
                    <a:pt x="2807760" y="5067552"/>
                    <a:pt x="2472787" y="5070413"/>
                    <a:pt x="2258473" y="5048142"/>
                  </a:cubicBezTo>
                  <a:cubicBezTo>
                    <a:pt x="2044159" y="5025871"/>
                    <a:pt x="1735547" y="5021906"/>
                    <a:pt x="1485802" y="4878460"/>
                  </a:cubicBezTo>
                  <a:cubicBezTo>
                    <a:pt x="1236057" y="4735014"/>
                    <a:pt x="964240" y="4451888"/>
                    <a:pt x="760003" y="4187465"/>
                  </a:cubicBezTo>
                  <a:cubicBezTo>
                    <a:pt x="555766" y="3923042"/>
                    <a:pt x="386073" y="3502451"/>
                    <a:pt x="260382" y="3291919"/>
                  </a:cubicBezTo>
                  <a:cubicBezTo>
                    <a:pt x="134691" y="3081387"/>
                    <a:pt x="30997" y="2886566"/>
                    <a:pt x="5859" y="2924273"/>
                  </a:cubicBezTo>
                  <a:cubicBezTo>
                    <a:pt x="-19279" y="2961980"/>
                    <a:pt x="40424" y="3185082"/>
                    <a:pt x="109554" y="3518162"/>
                  </a:cubicBezTo>
                  <a:cubicBezTo>
                    <a:pt x="178684" y="3851242"/>
                    <a:pt x="277620" y="4591415"/>
                    <a:pt x="420638" y="4922756"/>
                  </a:cubicBezTo>
                  <a:cubicBezTo>
                    <a:pt x="563656" y="5254097"/>
                    <a:pt x="783838" y="5366376"/>
                    <a:pt x="967661" y="5506207"/>
                  </a:cubicBezTo>
                  <a:cubicBezTo>
                    <a:pt x="1151484" y="5646038"/>
                    <a:pt x="1295356" y="5724460"/>
                    <a:pt x="1523574" y="5761741"/>
                  </a:cubicBezTo>
                  <a:cubicBezTo>
                    <a:pt x="1751792" y="5799022"/>
                    <a:pt x="2010249" y="5766837"/>
                    <a:pt x="2336968" y="5729895"/>
                  </a:cubicBezTo>
                  <a:cubicBezTo>
                    <a:pt x="2663687" y="5692953"/>
                    <a:pt x="3256031" y="5564845"/>
                    <a:pt x="3483886" y="5540090"/>
                  </a:cubicBezTo>
                  <a:cubicBezTo>
                    <a:pt x="3711741" y="5515335"/>
                    <a:pt x="3700388" y="5471424"/>
                    <a:pt x="3704096" y="5581363"/>
                  </a:cubicBezTo>
                  <a:cubicBezTo>
                    <a:pt x="3707804" y="5691302"/>
                    <a:pt x="3541123" y="5997442"/>
                    <a:pt x="3506134" y="6199726"/>
                  </a:cubicBezTo>
                </a:path>
              </a:pathLst>
            </a:cu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Freeform: Shape 112">
              <a:extLst>
                <a:ext uri="{FF2B5EF4-FFF2-40B4-BE49-F238E27FC236}">
                  <a16:creationId xmlns:a16="http://schemas.microsoft.com/office/drawing/2014/main" id="{2B152423-4F82-239C-1F8B-5B7A8C12DB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684128">
              <a:off x="-4225490" y="3861449"/>
              <a:ext cx="2065137" cy="2082755"/>
            </a:xfrm>
            <a:custGeom>
              <a:avLst/>
              <a:gdLst>
                <a:gd name="connsiteX0" fmla="*/ 3418362 w 5421466"/>
                <a:gd name="connsiteY0" fmla="*/ 6148240 h 7017706"/>
                <a:gd name="connsiteX1" fmla="*/ 4455310 w 5421466"/>
                <a:gd name="connsiteY1" fmla="*/ 6044545 h 7017706"/>
                <a:gd name="connsiteX2" fmla="*/ 4455310 w 5421466"/>
                <a:gd name="connsiteY2" fmla="*/ 6035119 h 7017706"/>
                <a:gd name="connsiteX3" fmla="*/ 4172506 w 5421466"/>
                <a:gd name="connsiteY3" fmla="*/ 5431803 h 7017706"/>
                <a:gd name="connsiteX4" fmla="*/ 4181933 w 5421466"/>
                <a:gd name="connsiteY4" fmla="*/ 5337535 h 7017706"/>
                <a:gd name="connsiteX5" fmla="*/ 4596712 w 5421466"/>
                <a:gd name="connsiteY5" fmla="*/ 4932183 h 7017706"/>
                <a:gd name="connsiteX6" fmla="*/ 5058626 w 5421466"/>
                <a:gd name="connsiteY6" fmla="*/ 3800966 h 7017706"/>
                <a:gd name="connsiteX7" fmla="*/ 5416844 w 5421466"/>
                <a:gd name="connsiteY7" fmla="*/ 2735737 h 7017706"/>
                <a:gd name="connsiteX8" fmla="*/ 5209455 w 5421466"/>
                <a:gd name="connsiteY8" fmla="*/ 2801725 h 7017706"/>
                <a:gd name="connsiteX9" fmla="*/ 4493017 w 5421466"/>
                <a:gd name="connsiteY9" fmla="*/ 3169370 h 7017706"/>
                <a:gd name="connsiteX10" fmla="*/ 3691739 w 5421466"/>
                <a:gd name="connsiteY10" fmla="*/ 4074343 h 7017706"/>
                <a:gd name="connsiteX11" fmla="*/ 3757727 w 5421466"/>
                <a:gd name="connsiteY11" fmla="*/ 3546442 h 7017706"/>
                <a:gd name="connsiteX12" fmla="*/ 4087665 w 5421466"/>
                <a:gd name="connsiteY12" fmla="*/ 2009873 h 7017706"/>
                <a:gd name="connsiteX13" fmla="*/ 4285628 w 5421466"/>
                <a:gd name="connsiteY13" fmla="*/ 1302863 h 7017706"/>
                <a:gd name="connsiteX14" fmla="*/ 4313908 w 5421466"/>
                <a:gd name="connsiteY14" fmla="*/ 963498 h 7017706"/>
                <a:gd name="connsiteX15" fmla="*/ 4049958 w 5421466"/>
                <a:gd name="connsiteY15" fmla="*/ 1199168 h 7017706"/>
                <a:gd name="connsiteX16" fmla="*/ 3569191 w 5421466"/>
                <a:gd name="connsiteY16" fmla="*/ 1840191 h 7017706"/>
                <a:gd name="connsiteX17" fmla="*/ 3408935 w 5421466"/>
                <a:gd name="connsiteY17" fmla="*/ 2349238 h 7017706"/>
                <a:gd name="connsiteX18" fmla="*/ 3324094 w 5421466"/>
                <a:gd name="connsiteY18" fmla="*/ 3518162 h 7017706"/>
                <a:gd name="connsiteX19" fmla="*/ 3267533 w 5421466"/>
                <a:gd name="connsiteY19" fmla="*/ 4093197 h 7017706"/>
                <a:gd name="connsiteX20" fmla="*/ 3267533 w 5421466"/>
                <a:gd name="connsiteY20" fmla="*/ 3885807 h 7017706"/>
                <a:gd name="connsiteX21" fmla="*/ 3069570 w 5421466"/>
                <a:gd name="connsiteY21" fmla="*/ 3188224 h 7017706"/>
                <a:gd name="connsiteX22" fmla="*/ 2428547 w 5421466"/>
                <a:gd name="connsiteY22" fmla="*/ 1604521 h 7017706"/>
                <a:gd name="connsiteX23" fmla="*/ 2042048 w 5421466"/>
                <a:gd name="connsiteY23" fmla="*/ 680694 h 7017706"/>
                <a:gd name="connsiteX24" fmla="*/ 1976061 w 5421466"/>
                <a:gd name="connsiteY24" fmla="*/ 237634 h 7017706"/>
                <a:gd name="connsiteX25" fmla="*/ 1853512 w 5421466"/>
                <a:gd name="connsiteY25" fmla="*/ 1964 h 7017706"/>
                <a:gd name="connsiteX26" fmla="*/ 1674403 w 5421466"/>
                <a:gd name="connsiteY26" fmla="*/ 360183 h 7017706"/>
                <a:gd name="connsiteX27" fmla="*/ 1504721 w 5421466"/>
                <a:gd name="connsiteY27" fmla="*/ 1415985 h 7017706"/>
                <a:gd name="connsiteX28" fmla="*/ 1919500 w 5421466"/>
                <a:gd name="connsiteY28" fmla="*/ 2745164 h 7017706"/>
                <a:gd name="connsiteX29" fmla="*/ 2503962 w 5421466"/>
                <a:gd name="connsiteY29" fmla="*/ 3885807 h 7017706"/>
                <a:gd name="connsiteX30" fmla="*/ 2343706 w 5421466"/>
                <a:gd name="connsiteY30" fmla="*/ 3734978 h 7017706"/>
                <a:gd name="connsiteX31" fmla="*/ 1259624 w 5421466"/>
                <a:gd name="connsiteY31" fmla="*/ 2566055 h 7017706"/>
                <a:gd name="connsiteX32" fmla="*/ 760003 w 5421466"/>
                <a:gd name="connsiteY32" fmla="*/ 2019300 h 7017706"/>
                <a:gd name="connsiteX33" fmla="*/ 213248 w 5421466"/>
                <a:gd name="connsiteY33" fmla="*/ 1510253 h 7017706"/>
                <a:gd name="connsiteX34" fmla="*/ 213248 w 5421466"/>
                <a:gd name="connsiteY34" fmla="*/ 1642228 h 7017706"/>
                <a:gd name="connsiteX35" fmla="*/ 694015 w 5421466"/>
                <a:gd name="connsiteY35" fmla="*/ 2980834 h 7017706"/>
                <a:gd name="connsiteX36" fmla="*/ 1287904 w 5421466"/>
                <a:gd name="connsiteY36" fmla="*/ 4102624 h 7017706"/>
                <a:gd name="connsiteX37" fmla="*/ 2042048 w 5421466"/>
                <a:gd name="connsiteY37" fmla="*/ 4715366 h 7017706"/>
                <a:gd name="connsiteX38" fmla="*/ 2984729 w 5421466"/>
                <a:gd name="connsiteY38" fmla="*/ 5026451 h 7017706"/>
                <a:gd name="connsiteX39" fmla="*/ 3003582 w 5421466"/>
                <a:gd name="connsiteY39" fmla="*/ 5026451 h 7017706"/>
                <a:gd name="connsiteX40" fmla="*/ 2315426 w 5421466"/>
                <a:gd name="connsiteY40" fmla="*/ 5092438 h 7017706"/>
                <a:gd name="connsiteX41" fmla="*/ 1495294 w 5421466"/>
                <a:gd name="connsiteY41" fmla="*/ 4922756 h 7017706"/>
                <a:gd name="connsiteX42" fmla="*/ 760003 w 5421466"/>
                <a:gd name="connsiteY42" fmla="*/ 4187465 h 7017706"/>
                <a:gd name="connsiteX43" fmla="*/ 260382 w 5421466"/>
                <a:gd name="connsiteY43" fmla="*/ 3291919 h 7017706"/>
                <a:gd name="connsiteX44" fmla="*/ 5859 w 5421466"/>
                <a:gd name="connsiteY44" fmla="*/ 2924273 h 7017706"/>
                <a:gd name="connsiteX45" fmla="*/ 109554 w 5421466"/>
                <a:gd name="connsiteY45" fmla="*/ 3518162 h 7017706"/>
                <a:gd name="connsiteX46" fmla="*/ 420638 w 5421466"/>
                <a:gd name="connsiteY46" fmla="*/ 4922756 h 7017706"/>
                <a:gd name="connsiteX47" fmla="*/ 910832 w 5421466"/>
                <a:gd name="connsiteY47" fmla="*/ 5544925 h 7017706"/>
                <a:gd name="connsiteX48" fmla="*/ 1523574 w 5421466"/>
                <a:gd name="connsiteY48" fmla="*/ 5761741 h 7017706"/>
                <a:gd name="connsiteX49" fmla="*/ 2287145 w 5421466"/>
                <a:gd name="connsiteY49" fmla="*/ 5724034 h 7017706"/>
                <a:gd name="connsiteX50" fmla="*/ 3720020 w 5421466"/>
                <a:gd name="connsiteY50" fmla="*/ 5516644 h 7017706"/>
                <a:gd name="connsiteX51" fmla="*/ 3701166 w 5421466"/>
                <a:gd name="connsiteY51" fmla="*/ 5563778 h 7017706"/>
                <a:gd name="connsiteX52" fmla="*/ 3503203 w 5421466"/>
                <a:gd name="connsiteY52" fmla="*/ 6129387 h 7017706"/>
                <a:gd name="connsiteX53" fmla="*/ 3456069 w 5421466"/>
                <a:gd name="connsiteY53" fmla="*/ 6091679 h 7017706"/>
                <a:gd name="connsiteX0" fmla="*/ 3418362 w 5421466"/>
                <a:gd name="connsiteY0" fmla="*/ 6148240 h 7017706"/>
                <a:gd name="connsiteX1" fmla="*/ 4455310 w 5421466"/>
                <a:gd name="connsiteY1" fmla="*/ 6044545 h 7017706"/>
                <a:gd name="connsiteX2" fmla="*/ 4455310 w 5421466"/>
                <a:gd name="connsiteY2" fmla="*/ 6035119 h 7017706"/>
                <a:gd name="connsiteX3" fmla="*/ 4172506 w 5421466"/>
                <a:gd name="connsiteY3" fmla="*/ 5431803 h 7017706"/>
                <a:gd name="connsiteX4" fmla="*/ 4181933 w 5421466"/>
                <a:gd name="connsiteY4" fmla="*/ 5337535 h 7017706"/>
                <a:gd name="connsiteX5" fmla="*/ 4596712 w 5421466"/>
                <a:gd name="connsiteY5" fmla="*/ 4932183 h 7017706"/>
                <a:gd name="connsiteX6" fmla="*/ 5058626 w 5421466"/>
                <a:gd name="connsiteY6" fmla="*/ 3800966 h 7017706"/>
                <a:gd name="connsiteX7" fmla="*/ 5416844 w 5421466"/>
                <a:gd name="connsiteY7" fmla="*/ 2735737 h 7017706"/>
                <a:gd name="connsiteX8" fmla="*/ 5209455 w 5421466"/>
                <a:gd name="connsiteY8" fmla="*/ 2801725 h 7017706"/>
                <a:gd name="connsiteX9" fmla="*/ 4493017 w 5421466"/>
                <a:gd name="connsiteY9" fmla="*/ 3169370 h 7017706"/>
                <a:gd name="connsiteX10" fmla="*/ 3691739 w 5421466"/>
                <a:gd name="connsiteY10" fmla="*/ 4074343 h 7017706"/>
                <a:gd name="connsiteX11" fmla="*/ 3757727 w 5421466"/>
                <a:gd name="connsiteY11" fmla="*/ 3546442 h 7017706"/>
                <a:gd name="connsiteX12" fmla="*/ 4087665 w 5421466"/>
                <a:gd name="connsiteY12" fmla="*/ 2009873 h 7017706"/>
                <a:gd name="connsiteX13" fmla="*/ 4285628 w 5421466"/>
                <a:gd name="connsiteY13" fmla="*/ 1302863 h 7017706"/>
                <a:gd name="connsiteX14" fmla="*/ 4313908 w 5421466"/>
                <a:gd name="connsiteY14" fmla="*/ 963498 h 7017706"/>
                <a:gd name="connsiteX15" fmla="*/ 4049958 w 5421466"/>
                <a:gd name="connsiteY15" fmla="*/ 1199168 h 7017706"/>
                <a:gd name="connsiteX16" fmla="*/ 3569191 w 5421466"/>
                <a:gd name="connsiteY16" fmla="*/ 1840191 h 7017706"/>
                <a:gd name="connsiteX17" fmla="*/ 3408935 w 5421466"/>
                <a:gd name="connsiteY17" fmla="*/ 2349238 h 7017706"/>
                <a:gd name="connsiteX18" fmla="*/ 3324094 w 5421466"/>
                <a:gd name="connsiteY18" fmla="*/ 3518162 h 7017706"/>
                <a:gd name="connsiteX19" fmla="*/ 3267533 w 5421466"/>
                <a:gd name="connsiteY19" fmla="*/ 4093197 h 7017706"/>
                <a:gd name="connsiteX20" fmla="*/ 3267533 w 5421466"/>
                <a:gd name="connsiteY20" fmla="*/ 3885807 h 7017706"/>
                <a:gd name="connsiteX21" fmla="*/ 3069570 w 5421466"/>
                <a:gd name="connsiteY21" fmla="*/ 3188224 h 7017706"/>
                <a:gd name="connsiteX22" fmla="*/ 2428547 w 5421466"/>
                <a:gd name="connsiteY22" fmla="*/ 1604521 h 7017706"/>
                <a:gd name="connsiteX23" fmla="*/ 2042048 w 5421466"/>
                <a:gd name="connsiteY23" fmla="*/ 680694 h 7017706"/>
                <a:gd name="connsiteX24" fmla="*/ 1976061 w 5421466"/>
                <a:gd name="connsiteY24" fmla="*/ 237634 h 7017706"/>
                <a:gd name="connsiteX25" fmla="*/ 1853512 w 5421466"/>
                <a:gd name="connsiteY25" fmla="*/ 1964 h 7017706"/>
                <a:gd name="connsiteX26" fmla="*/ 1674403 w 5421466"/>
                <a:gd name="connsiteY26" fmla="*/ 360183 h 7017706"/>
                <a:gd name="connsiteX27" fmla="*/ 1504721 w 5421466"/>
                <a:gd name="connsiteY27" fmla="*/ 1415985 h 7017706"/>
                <a:gd name="connsiteX28" fmla="*/ 1919500 w 5421466"/>
                <a:gd name="connsiteY28" fmla="*/ 2745164 h 7017706"/>
                <a:gd name="connsiteX29" fmla="*/ 2503962 w 5421466"/>
                <a:gd name="connsiteY29" fmla="*/ 3885807 h 7017706"/>
                <a:gd name="connsiteX30" fmla="*/ 2343706 w 5421466"/>
                <a:gd name="connsiteY30" fmla="*/ 3734978 h 7017706"/>
                <a:gd name="connsiteX31" fmla="*/ 1259624 w 5421466"/>
                <a:gd name="connsiteY31" fmla="*/ 2566055 h 7017706"/>
                <a:gd name="connsiteX32" fmla="*/ 760003 w 5421466"/>
                <a:gd name="connsiteY32" fmla="*/ 2019300 h 7017706"/>
                <a:gd name="connsiteX33" fmla="*/ 213248 w 5421466"/>
                <a:gd name="connsiteY33" fmla="*/ 1510253 h 7017706"/>
                <a:gd name="connsiteX34" fmla="*/ 213248 w 5421466"/>
                <a:gd name="connsiteY34" fmla="*/ 1642228 h 7017706"/>
                <a:gd name="connsiteX35" fmla="*/ 694015 w 5421466"/>
                <a:gd name="connsiteY35" fmla="*/ 2980834 h 7017706"/>
                <a:gd name="connsiteX36" fmla="*/ 1287904 w 5421466"/>
                <a:gd name="connsiteY36" fmla="*/ 4102624 h 7017706"/>
                <a:gd name="connsiteX37" fmla="*/ 2042048 w 5421466"/>
                <a:gd name="connsiteY37" fmla="*/ 4715366 h 7017706"/>
                <a:gd name="connsiteX38" fmla="*/ 2984729 w 5421466"/>
                <a:gd name="connsiteY38" fmla="*/ 5026451 h 7017706"/>
                <a:gd name="connsiteX39" fmla="*/ 2315426 w 5421466"/>
                <a:gd name="connsiteY39" fmla="*/ 5092438 h 7017706"/>
                <a:gd name="connsiteX40" fmla="*/ 1495294 w 5421466"/>
                <a:gd name="connsiteY40" fmla="*/ 4922756 h 7017706"/>
                <a:gd name="connsiteX41" fmla="*/ 760003 w 5421466"/>
                <a:gd name="connsiteY41" fmla="*/ 4187465 h 7017706"/>
                <a:gd name="connsiteX42" fmla="*/ 260382 w 5421466"/>
                <a:gd name="connsiteY42" fmla="*/ 3291919 h 7017706"/>
                <a:gd name="connsiteX43" fmla="*/ 5859 w 5421466"/>
                <a:gd name="connsiteY43" fmla="*/ 2924273 h 7017706"/>
                <a:gd name="connsiteX44" fmla="*/ 109554 w 5421466"/>
                <a:gd name="connsiteY44" fmla="*/ 3518162 h 7017706"/>
                <a:gd name="connsiteX45" fmla="*/ 420638 w 5421466"/>
                <a:gd name="connsiteY45" fmla="*/ 4922756 h 7017706"/>
                <a:gd name="connsiteX46" fmla="*/ 910832 w 5421466"/>
                <a:gd name="connsiteY46" fmla="*/ 5544925 h 7017706"/>
                <a:gd name="connsiteX47" fmla="*/ 1523574 w 5421466"/>
                <a:gd name="connsiteY47" fmla="*/ 5761741 h 7017706"/>
                <a:gd name="connsiteX48" fmla="*/ 2287145 w 5421466"/>
                <a:gd name="connsiteY48" fmla="*/ 5724034 h 7017706"/>
                <a:gd name="connsiteX49" fmla="*/ 3720020 w 5421466"/>
                <a:gd name="connsiteY49" fmla="*/ 5516644 h 7017706"/>
                <a:gd name="connsiteX50" fmla="*/ 3701166 w 5421466"/>
                <a:gd name="connsiteY50" fmla="*/ 5563778 h 7017706"/>
                <a:gd name="connsiteX51" fmla="*/ 3503203 w 5421466"/>
                <a:gd name="connsiteY51" fmla="*/ 6129387 h 7017706"/>
                <a:gd name="connsiteX52" fmla="*/ 3456069 w 5421466"/>
                <a:gd name="connsiteY52" fmla="*/ 6091679 h 7017706"/>
                <a:gd name="connsiteX0" fmla="*/ 3418362 w 5421466"/>
                <a:gd name="connsiteY0" fmla="*/ 6148240 h 7017706"/>
                <a:gd name="connsiteX1" fmla="*/ 4455310 w 5421466"/>
                <a:gd name="connsiteY1" fmla="*/ 6044545 h 7017706"/>
                <a:gd name="connsiteX2" fmla="*/ 4455310 w 5421466"/>
                <a:gd name="connsiteY2" fmla="*/ 6035119 h 7017706"/>
                <a:gd name="connsiteX3" fmla="*/ 4172506 w 5421466"/>
                <a:gd name="connsiteY3" fmla="*/ 5431803 h 7017706"/>
                <a:gd name="connsiteX4" fmla="*/ 4181933 w 5421466"/>
                <a:gd name="connsiteY4" fmla="*/ 5337535 h 7017706"/>
                <a:gd name="connsiteX5" fmla="*/ 4596712 w 5421466"/>
                <a:gd name="connsiteY5" fmla="*/ 4932183 h 7017706"/>
                <a:gd name="connsiteX6" fmla="*/ 5058626 w 5421466"/>
                <a:gd name="connsiteY6" fmla="*/ 3800966 h 7017706"/>
                <a:gd name="connsiteX7" fmla="*/ 5416844 w 5421466"/>
                <a:gd name="connsiteY7" fmla="*/ 2735737 h 7017706"/>
                <a:gd name="connsiteX8" fmla="*/ 5209455 w 5421466"/>
                <a:gd name="connsiteY8" fmla="*/ 2801725 h 7017706"/>
                <a:gd name="connsiteX9" fmla="*/ 4493017 w 5421466"/>
                <a:gd name="connsiteY9" fmla="*/ 3169370 h 7017706"/>
                <a:gd name="connsiteX10" fmla="*/ 3691739 w 5421466"/>
                <a:gd name="connsiteY10" fmla="*/ 4074343 h 7017706"/>
                <a:gd name="connsiteX11" fmla="*/ 3757727 w 5421466"/>
                <a:gd name="connsiteY11" fmla="*/ 3546442 h 7017706"/>
                <a:gd name="connsiteX12" fmla="*/ 4087665 w 5421466"/>
                <a:gd name="connsiteY12" fmla="*/ 2009873 h 7017706"/>
                <a:gd name="connsiteX13" fmla="*/ 4285628 w 5421466"/>
                <a:gd name="connsiteY13" fmla="*/ 1302863 h 7017706"/>
                <a:gd name="connsiteX14" fmla="*/ 4313908 w 5421466"/>
                <a:gd name="connsiteY14" fmla="*/ 963498 h 7017706"/>
                <a:gd name="connsiteX15" fmla="*/ 4049958 w 5421466"/>
                <a:gd name="connsiteY15" fmla="*/ 1199168 h 7017706"/>
                <a:gd name="connsiteX16" fmla="*/ 3569191 w 5421466"/>
                <a:gd name="connsiteY16" fmla="*/ 1840191 h 7017706"/>
                <a:gd name="connsiteX17" fmla="*/ 3408935 w 5421466"/>
                <a:gd name="connsiteY17" fmla="*/ 2349238 h 7017706"/>
                <a:gd name="connsiteX18" fmla="*/ 3324094 w 5421466"/>
                <a:gd name="connsiteY18" fmla="*/ 3518162 h 7017706"/>
                <a:gd name="connsiteX19" fmla="*/ 3267533 w 5421466"/>
                <a:gd name="connsiteY19" fmla="*/ 4093197 h 7017706"/>
                <a:gd name="connsiteX20" fmla="*/ 3267533 w 5421466"/>
                <a:gd name="connsiteY20" fmla="*/ 3885807 h 7017706"/>
                <a:gd name="connsiteX21" fmla="*/ 3069570 w 5421466"/>
                <a:gd name="connsiteY21" fmla="*/ 3188224 h 7017706"/>
                <a:gd name="connsiteX22" fmla="*/ 2428547 w 5421466"/>
                <a:gd name="connsiteY22" fmla="*/ 1604521 h 7017706"/>
                <a:gd name="connsiteX23" fmla="*/ 2042048 w 5421466"/>
                <a:gd name="connsiteY23" fmla="*/ 680694 h 7017706"/>
                <a:gd name="connsiteX24" fmla="*/ 1976061 w 5421466"/>
                <a:gd name="connsiteY24" fmla="*/ 237634 h 7017706"/>
                <a:gd name="connsiteX25" fmla="*/ 1853512 w 5421466"/>
                <a:gd name="connsiteY25" fmla="*/ 1964 h 7017706"/>
                <a:gd name="connsiteX26" fmla="*/ 1674403 w 5421466"/>
                <a:gd name="connsiteY26" fmla="*/ 360183 h 7017706"/>
                <a:gd name="connsiteX27" fmla="*/ 1504721 w 5421466"/>
                <a:gd name="connsiteY27" fmla="*/ 1415985 h 7017706"/>
                <a:gd name="connsiteX28" fmla="*/ 1919500 w 5421466"/>
                <a:gd name="connsiteY28" fmla="*/ 2745164 h 7017706"/>
                <a:gd name="connsiteX29" fmla="*/ 2503962 w 5421466"/>
                <a:gd name="connsiteY29" fmla="*/ 3885807 h 7017706"/>
                <a:gd name="connsiteX30" fmla="*/ 2343706 w 5421466"/>
                <a:gd name="connsiteY30" fmla="*/ 3734978 h 7017706"/>
                <a:gd name="connsiteX31" fmla="*/ 1259624 w 5421466"/>
                <a:gd name="connsiteY31" fmla="*/ 2566055 h 7017706"/>
                <a:gd name="connsiteX32" fmla="*/ 760003 w 5421466"/>
                <a:gd name="connsiteY32" fmla="*/ 2019300 h 7017706"/>
                <a:gd name="connsiteX33" fmla="*/ 213248 w 5421466"/>
                <a:gd name="connsiteY33" fmla="*/ 1510253 h 7017706"/>
                <a:gd name="connsiteX34" fmla="*/ 213248 w 5421466"/>
                <a:gd name="connsiteY34" fmla="*/ 1642228 h 7017706"/>
                <a:gd name="connsiteX35" fmla="*/ 694015 w 5421466"/>
                <a:gd name="connsiteY35" fmla="*/ 2980834 h 7017706"/>
                <a:gd name="connsiteX36" fmla="*/ 1287904 w 5421466"/>
                <a:gd name="connsiteY36" fmla="*/ 4102624 h 7017706"/>
                <a:gd name="connsiteX37" fmla="*/ 2042048 w 5421466"/>
                <a:gd name="connsiteY37" fmla="*/ 4715366 h 7017706"/>
                <a:gd name="connsiteX38" fmla="*/ 2984729 w 5421466"/>
                <a:gd name="connsiteY38" fmla="*/ 5026451 h 7017706"/>
                <a:gd name="connsiteX39" fmla="*/ 2315426 w 5421466"/>
                <a:gd name="connsiteY39" fmla="*/ 5092438 h 7017706"/>
                <a:gd name="connsiteX40" fmla="*/ 1495294 w 5421466"/>
                <a:gd name="connsiteY40" fmla="*/ 4922756 h 7017706"/>
                <a:gd name="connsiteX41" fmla="*/ 760003 w 5421466"/>
                <a:gd name="connsiteY41" fmla="*/ 4187465 h 7017706"/>
                <a:gd name="connsiteX42" fmla="*/ 260382 w 5421466"/>
                <a:gd name="connsiteY42" fmla="*/ 3291919 h 7017706"/>
                <a:gd name="connsiteX43" fmla="*/ 5859 w 5421466"/>
                <a:gd name="connsiteY43" fmla="*/ 2924273 h 7017706"/>
                <a:gd name="connsiteX44" fmla="*/ 109554 w 5421466"/>
                <a:gd name="connsiteY44" fmla="*/ 3518162 h 7017706"/>
                <a:gd name="connsiteX45" fmla="*/ 420638 w 5421466"/>
                <a:gd name="connsiteY45" fmla="*/ 4922756 h 7017706"/>
                <a:gd name="connsiteX46" fmla="*/ 910832 w 5421466"/>
                <a:gd name="connsiteY46" fmla="*/ 5544925 h 7017706"/>
                <a:gd name="connsiteX47" fmla="*/ 1523574 w 5421466"/>
                <a:gd name="connsiteY47" fmla="*/ 5761741 h 7017706"/>
                <a:gd name="connsiteX48" fmla="*/ 2287145 w 5421466"/>
                <a:gd name="connsiteY48" fmla="*/ 5724034 h 7017706"/>
                <a:gd name="connsiteX49" fmla="*/ 3720020 w 5421466"/>
                <a:gd name="connsiteY49" fmla="*/ 5516644 h 7017706"/>
                <a:gd name="connsiteX50" fmla="*/ 3701166 w 5421466"/>
                <a:gd name="connsiteY50" fmla="*/ 5563778 h 7017706"/>
                <a:gd name="connsiteX51" fmla="*/ 3503203 w 5421466"/>
                <a:gd name="connsiteY51" fmla="*/ 6129387 h 7017706"/>
                <a:gd name="connsiteX52" fmla="*/ 3456069 w 5421466"/>
                <a:gd name="connsiteY52" fmla="*/ 6091679 h 7017706"/>
                <a:gd name="connsiteX0" fmla="*/ 3418362 w 5421466"/>
                <a:gd name="connsiteY0" fmla="*/ 6148240 h 7017706"/>
                <a:gd name="connsiteX1" fmla="*/ 4455310 w 5421466"/>
                <a:gd name="connsiteY1" fmla="*/ 6044545 h 7017706"/>
                <a:gd name="connsiteX2" fmla="*/ 4455310 w 5421466"/>
                <a:gd name="connsiteY2" fmla="*/ 6035119 h 7017706"/>
                <a:gd name="connsiteX3" fmla="*/ 4172506 w 5421466"/>
                <a:gd name="connsiteY3" fmla="*/ 5431803 h 7017706"/>
                <a:gd name="connsiteX4" fmla="*/ 4181933 w 5421466"/>
                <a:gd name="connsiteY4" fmla="*/ 5337535 h 7017706"/>
                <a:gd name="connsiteX5" fmla="*/ 4596712 w 5421466"/>
                <a:gd name="connsiteY5" fmla="*/ 4932183 h 7017706"/>
                <a:gd name="connsiteX6" fmla="*/ 5058626 w 5421466"/>
                <a:gd name="connsiteY6" fmla="*/ 3800966 h 7017706"/>
                <a:gd name="connsiteX7" fmla="*/ 5416844 w 5421466"/>
                <a:gd name="connsiteY7" fmla="*/ 2735737 h 7017706"/>
                <a:gd name="connsiteX8" fmla="*/ 5209455 w 5421466"/>
                <a:gd name="connsiteY8" fmla="*/ 2801725 h 7017706"/>
                <a:gd name="connsiteX9" fmla="*/ 4493017 w 5421466"/>
                <a:gd name="connsiteY9" fmla="*/ 3169370 h 7017706"/>
                <a:gd name="connsiteX10" fmla="*/ 3691739 w 5421466"/>
                <a:gd name="connsiteY10" fmla="*/ 4074343 h 7017706"/>
                <a:gd name="connsiteX11" fmla="*/ 3757727 w 5421466"/>
                <a:gd name="connsiteY11" fmla="*/ 3546442 h 7017706"/>
                <a:gd name="connsiteX12" fmla="*/ 4087665 w 5421466"/>
                <a:gd name="connsiteY12" fmla="*/ 2009873 h 7017706"/>
                <a:gd name="connsiteX13" fmla="*/ 4285628 w 5421466"/>
                <a:gd name="connsiteY13" fmla="*/ 1302863 h 7017706"/>
                <a:gd name="connsiteX14" fmla="*/ 4313908 w 5421466"/>
                <a:gd name="connsiteY14" fmla="*/ 963498 h 7017706"/>
                <a:gd name="connsiteX15" fmla="*/ 4049958 w 5421466"/>
                <a:gd name="connsiteY15" fmla="*/ 1199168 h 7017706"/>
                <a:gd name="connsiteX16" fmla="*/ 3569191 w 5421466"/>
                <a:gd name="connsiteY16" fmla="*/ 1840191 h 7017706"/>
                <a:gd name="connsiteX17" fmla="*/ 3408935 w 5421466"/>
                <a:gd name="connsiteY17" fmla="*/ 2349238 h 7017706"/>
                <a:gd name="connsiteX18" fmla="*/ 3324094 w 5421466"/>
                <a:gd name="connsiteY18" fmla="*/ 3518162 h 7017706"/>
                <a:gd name="connsiteX19" fmla="*/ 3267533 w 5421466"/>
                <a:gd name="connsiteY19" fmla="*/ 4093197 h 7017706"/>
                <a:gd name="connsiteX20" fmla="*/ 3267533 w 5421466"/>
                <a:gd name="connsiteY20" fmla="*/ 3885807 h 7017706"/>
                <a:gd name="connsiteX21" fmla="*/ 3069570 w 5421466"/>
                <a:gd name="connsiteY21" fmla="*/ 3188224 h 7017706"/>
                <a:gd name="connsiteX22" fmla="*/ 2428547 w 5421466"/>
                <a:gd name="connsiteY22" fmla="*/ 1604521 h 7017706"/>
                <a:gd name="connsiteX23" fmla="*/ 2042048 w 5421466"/>
                <a:gd name="connsiteY23" fmla="*/ 680694 h 7017706"/>
                <a:gd name="connsiteX24" fmla="*/ 1976061 w 5421466"/>
                <a:gd name="connsiteY24" fmla="*/ 237634 h 7017706"/>
                <a:gd name="connsiteX25" fmla="*/ 1853512 w 5421466"/>
                <a:gd name="connsiteY25" fmla="*/ 1964 h 7017706"/>
                <a:gd name="connsiteX26" fmla="*/ 1674403 w 5421466"/>
                <a:gd name="connsiteY26" fmla="*/ 360183 h 7017706"/>
                <a:gd name="connsiteX27" fmla="*/ 1504721 w 5421466"/>
                <a:gd name="connsiteY27" fmla="*/ 1415985 h 7017706"/>
                <a:gd name="connsiteX28" fmla="*/ 1919500 w 5421466"/>
                <a:gd name="connsiteY28" fmla="*/ 2745164 h 7017706"/>
                <a:gd name="connsiteX29" fmla="*/ 2503962 w 5421466"/>
                <a:gd name="connsiteY29" fmla="*/ 3885807 h 7017706"/>
                <a:gd name="connsiteX30" fmla="*/ 2343706 w 5421466"/>
                <a:gd name="connsiteY30" fmla="*/ 3734978 h 7017706"/>
                <a:gd name="connsiteX31" fmla="*/ 1259624 w 5421466"/>
                <a:gd name="connsiteY31" fmla="*/ 2566055 h 7017706"/>
                <a:gd name="connsiteX32" fmla="*/ 760003 w 5421466"/>
                <a:gd name="connsiteY32" fmla="*/ 2019300 h 7017706"/>
                <a:gd name="connsiteX33" fmla="*/ 213248 w 5421466"/>
                <a:gd name="connsiteY33" fmla="*/ 1510253 h 7017706"/>
                <a:gd name="connsiteX34" fmla="*/ 213248 w 5421466"/>
                <a:gd name="connsiteY34" fmla="*/ 1642228 h 7017706"/>
                <a:gd name="connsiteX35" fmla="*/ 694015 w 5421466"/>
                <a:gd name="connsiteY35" fmla="*/ 2980834 h 7017706"/>
                <a:gd name="connsiteX36" fmla="*/ 1287904 w 5421466"/>
                <a:gd name="connsiteY36" fmla="*/ 4102624 h 7017706"/>
                <a:gd name="connsiteX37" fmla="*/ 2042048 w 5421466"/>
                <a:gd name="connsiteY37" fmla="*/ 4715366 h 7017706"/>
                <a:gd name="connsiteX38" fmla="*/ 2984729 w 5421466"/>
                <a:gd name="connsiteY38" fmla="*/ 5026451 h 7017706"/>
                <a:gd name="connsiteX39" fmla="*/ 2315426 w 5421466"/>
                <a:gd name="connsiteY39" fmla="*/ 5092438 h 7017706"/>
                <a:gd name="connsiteX40" fmla="*/ 1495294 w 5421466"/>
                <a:gd name="connsiteY40" fmla="*/ 4922756 h 7017706"/>
                <a:gd name="connsiteX41" fmla="*/ 760003 w 5421466"/>
                <a:gd name="connsiteY41" fmla="*/ 4187465 h 7017706"/>
                <a:gd name="connsiteX42" fmla="*/ 260382 w 5421466"/>
                <a:gd name="connsiteY42" fmla="*/ 3291919 h 7017706"/>
                <a:gd name="connsiteX43" fmla="*/ 5859 w 5421466"/>
                <a:gd name="connsiteY43" fmla="*/ 2924273 h 7017706"/>
                <a:gd name="connsiteX44" fmla="*/ 109554 w 5421466"/>
                <a:gd name="connsiteY44" fmla="*/ 3518162 h 7017706"/>
                <a:gd name="connsiteX45" fmla="*/ 420638 w 5421466"/>
                <a:gd name="connsiteY45" fmla="*/ 4922756 h 7017706"/>
                <a:gd name="connsiteX46" fmla="*/ 910832 w 5421466"/>
                <a:gd name="connsiteY46" fmla="*/ 5544925 h 7017706"/>
                <a:gd name="connsiteX47" fmla="*/ 1523574 w 5421466"/>
                <a:gd name="connsiteY47" fmla="*/ 5761741 h 7017706"/>
                <a:gd name="connsiteX48" fmla="*/ 2287145 w 5421466"/>
                <a:gd name="connsiteY48" fmla="*/ 5724034 h 7017706"/>
                <a:gd name="connsiteX49" fmla="*/ 3609909 w 5421466"/>
                <a:gd name="connsiteY49" fmla="*/ 5516644 h 7017706"/>
                <a:gd name="connsiteX50" fmla="*/ 3701166 w 5421466"/>
                <a:gd name="connsiteY50" fmla="*/ 5563778 h 7017706"/>
                <a:gd name="connsiteX51" fmla="*/ 3503203 w 5421466"/>
                <a:gd name="connsiteY51" fmla="*/ 6129387 h 7017706"/>
                <a:gd name="connsiteX52" fmla="*/ 3456069 w 5421466"/>
                <a:gd name="connsiteY52" fmla="*/ 6091679 h 7017706"/>
                <a:gd name="connsiteX0" fmla="*/ 3418362 w 5421466"/>
                <a:gd name="connsiteY0" fmla="*/ 6148240 h 6148240"/>
                <a:gd name="connsiteX1" fmla="*/ 4455310 w 5421466"/>
                <a:gd name="connsiteY1" fmla="*/ 6044545 h 6148240"/>
                <a:gd name="connsiteX2" fmla="*/ 4455310 w 5421466"/>
                <a:gd name="connsiteY2" fmla="*/ 6035119 h 6148240"/>
                <a:gd name="connsiteX3" fmla="*/ 4172506 w 5421466"/>
                <a:gd name="connsiteY3" fmla="*/ 5431803 h 6148240"/>
                <a:gd name="connsiteX4" fmla="*/ 4181933 w 5421466"/>
                <a:gd name="connsiteY4" fmla="*/ 5337535 h 6148240"/>
                <a:gd name="connsiteX5" fmla="*/ 4596712 w 5421466"/>
                <a:gd name="connsiteY5" fmla="*/ 4932183 h 6148240"/>
                <a:gd name="connsiteX6" fmla="*/ 5058626 w 5421466"/>
                <a:gd name="connsiteY6" fmla="*/ 3800966 h 6148240"/>
                <a:gd name="connsiteX7" fmla="*/ 5416844 w 5421466"/>
                <a:gd name="connsiteY7" fmla="*/ 2735737 h 6148240"/>
                <a:gd name="connsiteX8" fmla="*/ 5209455 w 5421466"/>
                <a:gd name="connsiteY8" fmla="*/ 2801725 h 6148240"/>
                <a:gd name="connsiteX9" fmla="*/ 4493017 w 5421466"/>
                <a:gd name="connsiteY9" fmla="*/ 3169370 h 6148240"/>
                <a:gd name="connsiteX10" fmla="*/ 3691739 w 5421466"/>
                <a:gd name="connsiteY10" fmla="*/ 4074343 h 6148240"/>
                <a:gd name="connsiteX11" fmla="*/ 3757727 w 5421466"/>
                <a:gd name="connsiteY11" fmla="*/ 3546442 h 6148240"/>
                <a:gd name="connsiteX12" fmla="*/ 4087665 w 5421466"/>
                <a:gd name="connsiteY12" fmla="*/ 2009873 h 6148240"/>
                <a:gd name="connsiteX13" fmla="*/ 4285628 w 5421466"/>
                <a:gd name="connsiteY13" fmla="*/ 1302863 h 6148240"/>
                <a:gd name="connsiteX14" fmla="*/ 4313908 w 5421466"/>
                <a:gd name="connsiteY14" fmla="*/ 963498 h 6148240"/>
                <a:gd name="connsiteX15" fmla="*/ 4049958 w 5421466"/>
                <a:gd name="connsiteY15" fmla="*/ 1199168 h 6148240"/>
                <a:gd name="connsiteX16" fmla="*/ 3569191 w 5421466"/>
                <a:gd name="connsiteY16" fmla="*/ 1840191 h 6148240"/>
                <a:gd name="connsiteX17" fmla="*/ 3408935 w 5421466"/>
                <a:gd name="connsiteY17" fmla="*/ 2349238 h 6148240"/>
                <a:gd name="connsiteX18" fmla="*/ 3324094 w 5421466"/>
                <a:gd name="connsiteY18" fmla="*/ 3518162 h 6148240"/>
                <a:gd name="connsiteX19" fmla="*/ 3267533 w 5421466"/>
                <a:gd name="connsiteY19" fmla="*/ 4093197 h 6148240"/>
                <a:gd name="connsiteX20" fmla="*/ 3267533 w 5421466"/>
                <a:gd name="connsiteY20" fmla="*/ 3885807 h 6148240"/>
                <a:gd name="connsiteX21" fmla="*/ 3069570 w 5421466"/>
                <a:gd name="connsiteY21" fmla="*/ 3188224 h 6148240"/>
                <a:gd name="connsiteX22" fmla="*/ 2428547 w 5421466"/>
                <a:gd name="connsiteY22" fmla="*/ 1604521 h 6148240"/>
                <a:gd name="connsiteX23" fmla="*/ 2042048 w 5421466"/>
                <a:gd name="connsiteY23" fmla="*/ 680694 h 6148240"/>
                <a:gd name="connsiteX24" fmla="*/ 1976061 w 5421466"/>
                <a:gd name="connsiteY24" fmla="*/ 237634 h 6148240"/>
                <a:gd name="connsiteX25" fmla="*/ 1853512 w 5421466"/>
                <a:gd name="connsiteY25" fmla="*/ 1964 h 6148240"/>
                <a:gd name="connsiteX26" fmla="*/ 1674403 w 5421466"/>
                <a:gd name="connsiteY26" fmla="*/ 360183 h 6148240"/>
                <a:gd name="connsiteX27" fmla="*/ 1504721 w 5421466"/>
                <a:gd name="connsiteY27" fmla="*/ 1415985 h 6148240"/>
                <a:gd name="connsiteX28" fmla="*/ 1919500 w 5421466"/>
                <a:gd name="connsiteY28" fmla="*/ 2745164 h 6148240"/>
                <a:gd name="connsiteX29" fmla="*/ 2503962 w 5421466"/>
                <a:gd name="connsiteY29" fmla="*/ 3885807 h 6148240"/>
                <a:gd name="connsiteX30" fmla="*/ 2343706 w 5421466"/>
                <a:gd name="connsiteY30" fmla="*/ 3734978 h 6148240"/>
                <a:gd name="connsiteX31" fmla="*/ 1259624 w 5421466"/>
                <a:gd name="connsiteY31" fmla="*/ 2566055 h 6148240"/>
                <a:gd name="connsiteX32" fmla="*/ 760003 w 5421466"/>
                <a:gd name="connsiteY32" fmla="*/ 2019300 h 6148240"/>
                <a:gd name="connsiteX33" fmla="*/ 213248 w 5421466"/>
                <a:gd name="connsiteY33" fmla="*/ 1510253 h 6148240"/>
                <a:gd name="connsiteX34" fmla="*/ 213248 w 5421466"/>
                <a:gd name="connsiteY34" fmla="*/ 1642228 h 6148240"/>
                <a:gd name="connsiteX35" fmla="*/ 694015 w 5421466"/>
                <a:gd name="connsiteY35" fmla="*/ 2980834 h 6148240"/>
                <a:gd name="connsiteX36" fmla="*/ 1287904 w 5421466"/>
                <a:gd name="connsiteY36" fmla="*/ 4102624 h 6148240"/>
                <a:gd name="connsiteX37" fmla="*/ 2042048 w 5421466"/>
                <a:gd name="connsiteY37" fmla="*/ 4715366 h 6148240"/>
                <a:gd name="connsiteX38" fmla="*/ 2984729 w 5421466"/>
                <a:gd name="connsiteY38" fmla="*/ 5026451 h 6148240"/>
                <a:gd name="connsiteX39" fmla="*/ 2315426 w 5421466"/>
                <a:gd name="connsiteY39" fmla="*/ 5092438 h 6148240"/>
                <a:gd name="connsiteX40" fmla="*/ 1495294 w 5421466"/>
                <a:gd name="connsiteY40" fmla="*/ 4922756 h 6148240"/>
                <a:gd name="connsiteX41" fmla="*/ 760003 w 5421466"/>
                <a:gd name="connsiteY41" fmla="*/ 4187465 h 6148240"/>
                <a:gd name="connsiteX42" fmla="*/ 260382 w 5421466"/>
                <a:gd name="connsiteY42" fmla="*/ 3291919 h 6148240"/>
                <a:gd name="connsiteX43" fmla="*/ 5859 w 5421466"/>
                <a:gd name="connsiteY43" fmla="*/ 2924273 h 6148240"/>
                <a:gd name="connsiteX44" fmla="*/ 109554 w 5421466"/>
                <a:gd name="connsiteY44" fmla="*/ 3518162 h 6148240"/>
                <a:gd name="connsiteX45" fmla="*/ 420638 w 5421466"/>
                <a:gd name="connsiteY45" fmla="*/ 4922756 h 6148240"/>
                <a:gd name="connsiteX46" fmla="*/ 910832 w 5421466"/>
                <a:gd name="connsiteY46" fmla="*/ 5544925 h 6148240"/>
                <a:gd name="connsiteX47" fmla="*/ 1523574 w 5421466"/>
                <a:gd name="connsiteY47" fmla="*/ 5761741 h 6148240"/>
                <a:gd name="connsiteX48" fmla="*/ 2287145 w 5421466"/>
                <a:gd name="connsiteY48" fmla="*/ 5724034 h 6148240"/>
                <a:gd name="connsiteX49" fmla="*/ 3609909 w 5421466"/>
                <a:gd name="connsiteY49" fmla="*/ 5516644 h 6148240"/>
                <a:gd name="connsiteX50" fmla="*/ 3701166 w 5421466"/>
                <a:gd name="connsiteY50" fmla="*/ 5563778 h 6148240"/>
                <a:gd name="connsiteX51" fmla="*/ 3503203 w 5421466"/>
                <a:gd name="connsiteY51" fmla="*/ 6129387 h 6148240"/>
                <a:gd name="connsiteX0" fmla="*/ 4455310 w 5421466"/>
                <a:gd name="connsiteY0" fmla="*/ 6044545 h 6129387"/>
                <a:gd name="connsiteX1" fmla="*/ 4455310 w 5421466"/>
                <a:gd name="connsiteY1" fmla="*/ 6035119 h 6129387"/>
                <a:gd name="connsiteX2" fmla="*/ 4172506 w 5421466"/>
                <a:gd name="connsiteY2" fmla="*/ 5431803 h 6129387"/>
                <a:gd name="connsiteX3" fmla="*/ 4181933 w 5421466"/>
                <a:gd name="connsiteY3" fmla="*/ 5337535 h 6129387"/>
                <a:gd name="connsiteX4" fmla="*/ 4596712 w 5421466"/>
                <a:gd name="connsiteY4" fmla="*/ 4932183 h 6129387"/>
                <a:gd name="connsiteX5" fmla="*/ 5058626 w 5421466"/>
                <a:gd name="connsiteY5" fmla="*/ 3800966 h 6129387"/>
                <a:gd name="connsiteX6" fmla="*/ 5416844 w 5421466"/>
                <a:gd name="connsiteY6" fmla="*/ 2735737 h 6129387"/>
                <a:gd name="connsiteX7" fmla="*/ 5209455 w 5421466"/>
                <a:gd name="connsiteY7" fmla="*/ 2801725 h 6129387"/>
                <a:gd name="connsiteX8" fmla="*/ 4493017 w 5421466"/>
                <a:gd name="connsiteY8" fmla="*/ 3169370 h 6129387"/>
                <a:gd name="connsiteX9" fmla="*/ 3691739 w 5421466"/>
                <a:gd name="connsiteY9" fmla="*/ 4074343 h 6129387"/>
                <a:gd name="connsiteX10" fmla="*/ 3757727 w 5421466"/>
                <a:gd name="connsiteY10" fmla="*/ 3546442 h 6129387"/>
                <a:gd name="connsiteX11" fmla="*/ 4087665 w 5421466"/>
                <a:gd name="connsiteY11" fmla="*/ 2009873 h 6129387"/>
                <a:gd name="connsiteX12" fmla="*/ 4285628 w 5421466"/>
                <a:gd name="connsiteY12" fmla="*/ 1302863 h 6129387"/>
                <a:gd name="connsiteX13" fmla="*/ 4313908 w 5421466"/>
                <a:gd name="connsiteY13" fmla="*/ 963498 h 6129387"/>
                <a:gd name="connsiteX14" fmla="*/ 4049958 w 5421466"/>
                <a:gd name="connsiteY14" fmla="*/ 1199168 h 6129387"/>
                <a:gd name="connsiteX15" fmla="*/ 3569191 w 5421466"/>
                <a:gd name="connsiteY15" fmla="*/ 1840191 h 6129387"/>
                <a:gd name="connsiteX16" fmla="*/ 3408935 w 5421466"/>
                <a:gd name="connsiteY16" fmla="*/ 2349238 h 6129387"/>
                <a:gd name="connsiteX17" fmla="*/ 3324094 w 5421466"/>
                <a:gd name="connsiteY17" fmla="*/ 3518162 h 6129387"/>
                <a:gd name="connsiteX18" fmla="*/ 3267533 w 5421466"/>
                <a:gd name="connsiteY18" fmla="*/ 4093197 h 6129387"/>
                <a:gd name="connsiteX19" fmla="*/ 3267533 w 5421466"/>
                <a:gd name="connsiteY19" fmla="*/ 3885807 h 6129387"/>
                <a:gd name="connsiteX20" fmla="*/ 3069570 w 5421466"/>
                <a:gd name="connsiteY20" fmla="*/ 3188224 h 6129387"/>
                <a:gd name="connsiteX21" fmla="*/ 2428547 w 5421466"/>
                <a:gd name="connsiteY21" fmla="*/ 1604521 h 6129387"/>
                <a:gd name="connsiteX22" fmla="*/ 2042048 w 5421466"/>
                <a:gd name="connsiteY22" fmla="*/ 680694 h 6129387"/>
                <a:gd name="connsiteX23" fmla="*/ 1976061 w 5421466"/>
                <a:gd name="connsiteY23" fmla="*/ 237634 h 6129387"/>
                <a:gd name="connsiteX24" fmla="*/ 1853512 w 5421466"/>
                <a:gd name="connsiteY24" fmla="*/ 1964 h 6129387"/>
                <a:gd name="connsiteX25" fmla="*/ 1674403 w 5421466"/>
                <a:gd name="connsiteY25" fmla="*/ 360183 h 6129387"/>
                <a:gd name="connsiteX26" fmla="*/ 1504721 w 5421466"/>
                <a:gd name="connsiteY26" fmla="*/ 1415985 h 6129387"/>
                <a:gd name="connsiteX27" fmla="*/ 1919500 w 5421466"/>
                <a:gd name="connsiteY27" fmla="*/ 2745164 h 6129387"/>
                <a:gd name="connsiteX28" fmla="*/ 2503962 w 5421466"/>
                <a:gd name="connsiteY28" fmla="*/ 3885807 h 6129387"/>
                <a:gd name="connsiteX29" fmla="*/ 2343706 w 5421466"/>
                <a:gd name="connsiteY29" fmla="*/ 3734978 h 6129387"/>
                <a:gd name="connsiteX30" fmla="*/ 1259624 w 5421466"/>
                <a:gd name="connsiteY30" fmla="*/ 2566055 h 6129387"/>
                <a:gd name="connsiteX31" fmla="*/ 760003 w 5421466"/>
                <a:gd name="connsiteY31" fmla="*/ 2019300 h 6129387"/>
                <a:gd name="connsiteX32" fmla="*/ 213248 w 5421466"/>
                <a:gd name="connsiteY32" fmla="*/ 1510253 h 6129387"/>
                <a:gd name="connsiteX33" fmla="*/ 213248 w 5421466"/>
                <a:gd name="connsiteY33" fmla="*/ 1642228 h 6129387"/>
                <a:gd name="connsiteX34" fmla="*/ 694015 w 5421466"/>
                <a:gd name="connsiteY34" fmla="*/ 2980834 h 6129387"/>
                <a:gd name="connsiteX35" fmla="*/ 1287904 w 5421466"/>
                <a:gd name="connsiteY35" fmla="*/ 4102624 h 6129387"/>
                <a:gd name="connsiteX36" fmla="*/ 2042048 w 5421466"/>
                <a:gd name="connsiteY36" fmla="*/ 4715366 h 6129387"/>
                <a:gd name="connsiteX37" fmla="*/ 2984729 w 5421466"/>
                <a:gd name="connsiteY37" fmla="*/ 5026451 h 6129387"/>
                <a:gd name="connsiteX38" fmla="*/ 2315426 w 5421466"/>
                <a:gd name="connsiteY38" fmla="*/ 5092438 h 6129387"/>
                <a:gd name="connsiteX39" fmla="*/ 1495294 w 5421466"/>
                <a:gd name="connsiteY39" fmla="*/ 4922756 h 6129387"/>
                <a:gd name="connsiteX40" fmla="*/ 760003 w 5421466"/>
                <a:gd name="connsiteY40" fmla="*/ 4187465 h 6129387"/>
                <a:gd name="connsiteX41" fmla="*/ 260382 w 5421466"/>
                <a:gd name="connsiteY41" fmla="*/ 3291919 h 6129387"/>
                <a:gd name="connsiteX42" fmla="*/ 5859 w 5421466"/>
                <a:gd name="connsiteY42" fmla="*/ 2924273 h 6129387"/>
                <a:gd name="connsiteX43" fmla="*/ 109554 w 5421466"/>
                <a:gd name="connsiteY43" fmla="*/ 3518162 h 6129387"/>
                <a:gd name="connsiteX44" fmla="*/ 420638 w 5421466"/>
                <a:gd name="connsiteY44" fmla="*/ 4922756 h 6129387"/>
                <a:gd name="connsiteX45" fmla="*/ 910832 w 5421466"/>
                <a:gd name="connsiteY45" fmla="*/ 5544925 h 6129387"/>
                <a:gd name="connsiteX46" fmla="*/ 1523574 w 5421466"/>
                <a:gd name="connsiteY46" fmla="*/ 5761741 h 6129387"/>
                <a:gd name="connsiteX47" fmla="*/ 2287145 w 5421466"/>
                <a:gd name="connsiteY47" fmla="*/ 5724034 h 6129387"/>
                <a:gd name="connsiteX48" fmla="*/ 3609909 w 5421466"/>
                <a:gd name="connsiteY48" fmla="*/ 5516644 h 6129387"/>
                <a:gd name="connsiteX49" fmla="*/ 3701166 w 5421466"/>
                <a:gd name="connsiteY49" fmla="*/ 5563778 h 6129387"/>
                <a:gd name="connsiteX50" fmla="*/ 3503203 w 5421466"/>
                <a:gd name="connsiteY50" fmla="*/ 6129387 h 6129387"/>
                <a:gd name="connsiteX0" fmla="*/ 4455310 w 5421466"/>
                <a:gd name="connsiteY0" fmla="*/ 6044545 h 6129387"/>
                <a:gd name="connsiteX1" fmla="*/ 4172506 w 5421466"/>
                <a:gd name="connsiteY1" fmla="*/ 5431803 h 6129387"/>
                <a:gd name="connsiteX2" fmla="*/ 4181933 w 5421466"/>
                <a:gd name="connsiteY2" fmla="*/ 5337535 h 6129387"/>
                <a:gd name="connsiteX3" fmla="*/ 4596712 w 5421466"/>
                <a:gd name="connsiteY3" fmla="*/ 4932183 h 6129387"/>
                <a:gd name="connsiteX4" fmla="*/ 5058626 w 5421466"/>
                <a:gd name="connsiteY4" fmla="*/ 3800966 h 6129387"/>
                <a:gd name="connsiteX5" fmla="*/ 5416844 w 5421466"/>
                <a:gd name="connsiteY5" fmla="*/ 2735737 h 6129387"/>
                <a:gd name="connsiteX6" fmla="*/ 5209455 w 5421466"/>
                <a:gd name="connsiteY6" fmla="*/ 2801725 h 6129387"/>
                <a:gd name="connsiteX7" fmla="*/ 4493017 w 5421466"/>
                <a:gd name="connsiteY7" fmla="*/ 3169370 h 6129387"/>
                <a:gd name="connsiteX8" fmla="*/ 3691739 w 5421466"/>
                <a:gd name="connsiteY8" fmla="*/ 4074343 h 6129387"/>
                <a:gd name="connsiteX9" fmla="*/ 3757727 w 5421466"/>
                <a:gd name="connsiteY9" fmla="*/ 3546442 h 6129387"/>
                <a:gd name="connsiteX10" fmla="*/ 4087665 w 5421466"/>
                <a:gd name="connsiteY10" fmla="*/ 2009873 h 6129387"/>
                <a:gd name="connsiteX11" fmla="*/ 4285628 w 5421466"/>
                <a:gd name="connsiteY11" fmla="*/ 1302863 h 6129387"/>
                <a:gd name="connsiteX12" fmla="*/ 4313908 w 5421466"/>
                <a:gd name="connsiteY12" fmla="*/ 963498 h 6129387"/>
                <a:gd name="connsiteX13" fmla="*/ 4049958 w 5421466"/>
                <a:gd name="connsiteY13" fmla="*/ 1199168 h 6129387"/>
                <a:gd name="connsiteX14" fmla="*/ 3569191 w 5421466"/>
                <a:gd name="connsiteY14" fmla="*/ 1840191 h 6129387"/>
                <a:gd name="connsiteX15" fmla="*/ 3408935 w 5421466"/>
                <a:gd name="connsiteY15" fmla="*/ 2349238 h 6129387"/>
                <a:gd name="connsiteX16" fmla="*/ 3324094 w 5421466"/>
                <a:gd name="connsiteY16" fmla="*/ 3518162 h 6129387"/>
                <a:gd name="connsiteX17" fmla="*/ 3267533 w 5421466"/>
                <a:gd name="connsiteY17" fmla="*/ 4093197 h 6129387"/>
                <a:gd name="connsiteX18" fmla="*/ 3267533 w 5421466"/>
                <a:gd name="connsiteY18" fmla="*/ 3885807 h 6129387"/>
                <a:gd name="connsiteX19" fmla="*/ 3069570 w 5421466"/>
                <a:gd name="connsiteY19" fmla="*/ 3188224 h 6129387"/>
                <a:gd name="connsiteX20" fmla="*/ 2428547 w 5421466"/>
                <a:gd name="connsiteY20" fmla="*/ 1604521 h 6129387"/>
                <a:gd name="connsiteX21" fmla="*/ 2042048 w 5421466"/>
                <a:gd name="connsiteY21" fmla="*/ 680694 h 6129387"/>
                <a:gd name="connsiteX22" fmla="*/ 1976061 w 5421466"/>
                <a:gd name="connsiteY22" fmla="*/ 237634 h 6129387"/>
                <a:gd name="connsiteX23" fmla="*/ 1853512 w 5421466"/>
                <a:gd name="connsiteY23" fmla="*/ 1964 h 6129387"/>
                <a:gd name="connsiteX24" fmla="*/ 1674403 w 5421466"/>
                <a:gd name="connsiteY24" fmla="*/ 360183 h 6129387"/>
                <a:gd name="connsiteX25" fmla="*/ 1504721 w 5421466"/>
                <a:gd name="connsiteY25" fmla="*/ 1415985 h 6129387"/>
                <a:gd name="connsiteX26" fmla="*/ 1919500 w 5421466"/>
                <a:gd name="connsiteY26" fmla="*/ 2745164 h 6129387"/>
                <a:gd name="connsiteX27" fmla="*/ 2503962 w 5421466"/>
                <a:gd name="connsiteY27" fmla="*/ 3885807 h 6129387"/>
                <a:gd name="connsiteX28" fmla="*/ 2343706 w 5421466"/>
                <a:gd name="connsiteY28" fmla="*/ 3734978 h 6129387"/>
                <a:gd name="connsiteX29" fmla="*/ 1259624 w 5421466"/>
                <a:gd name="connsiteY29" fmla="*/ 2566055 h 6129387"/>
                <a:gd name="connsiteX30" fmla="*/ 760003 w 5421466"/>
                <a:gd name="connsiteY30" fmla="*/ 2019300 h 6129387"/>
                <a:gd name="connsiteX31" fmla="*/ 213248 w 5421466"/>
                <a:gd name="connsiteY31" fmla="*/ 1510253 h 6129387"/>
                <a:gd name="connsiteX32" fmla="*/ 213248 w 5421466"/>
                <a:gd name="connsiteY32" fmla="*/ 1642228 h 6129387"/>
                <a:gd name="connsiteX33" fmla="*/ 694015 w 5421466"/>
                <a:gd name="connsiteY33" fmla="*/ 2980834 h 6129387"/>
                <a:gd name="connsiteX34" fmla="*/ 1287904 w 5421466"/>
                <a:gd name="connsiteY34" fmla="*/ 4102624 h 6129387"/>
                <a:gd name="connsiteX35" fmla="*/ 2042048 w 5421466"/>
                <a:gd name="connsiteY35" fmla="*/ 4715366 h 6129387"/>
                <a:gd name="connsiteX36" fmla="*/ 2984729 w 5421466"/>
                <a:gd name="connsiteY36" fmla="*/ 5026451 h 6129387"/>
                <a:gd name="connsiteX37" fmla="*/ 2315426 w 5421466"/>
                <a:gd name="connsiteY37" fmla="*/ 5092438 h 6129387"/>
                <a:gd name="connsiteX38" fmla="*/ 1495294 w 5421466"/>
                <a:gd name="connsiteY38" fmla="*/ 4922756 h 6129387"/>
                <a:gd name="connsiteX39" fmla="*/ 760003 w 5421466"/>
                <a:gd name="connsiteY39" fmla="*/ 4187465 h 6129387"/>
                <a:gd name="connsiteX40" fmla="*/ 260382 w 5421466"/>
                <a:gd name="connsiteY40" fmla="*/ 3291919 h 6129387"/>
                <a:gd name="connsiteX41" fmla="*/ 5859 w 5421466"/>
                <a:gd name="connsiteY41" fmla="*/ 2924273 h 6129387"/>
                <a:gd name="connsiteX42" fmla="*/ 109554 w 5421466"/>
                <a:gd name="connsiteY42" fmla="*/ 3518162 h 6129387"/>
                <a:gd name="connsiteX43" fmla="*/ 420638 w 5421466"/>
                <a:gd name="connsiteY43" fmla="*/ 4922756 h 6129387"/>
                <a:gd name="connsiteX44" fmla="*/ 910832 w 5421466"/>
                <a:gd name="connsiteY44" fmla="*/ 5544925 h 6129387"/>
                <a:gd name="connsiteX45" fmla="*/ 1523574 w 5421466"/>
                <a:gd name="connsiteY45" fmla="*/ 5761741 h 6129387"/>
                <a:gd name="connsiteX46" fmla="*/ 2287145 w 5421466"/>
                <a:gd name="connsiteY46" fmla="*/ 5724034 h 6129387"/>
                <a:gd name="connsiteX47" fmla="*/ 3609909 w 5421466"/>
                <a:gd name="connsiteY47" fmla="*/ 5516644 h 6129387"/>
                <a:gd name="connsiteX48" fmla="*/ 3701166 w 5421466"/>
                <a:gd name="connsiteY48" fmla="*/ 5563778 h 6129387"/>
                <a:gd name="connsiteX49" fmla="*/ 3503203 w 5421466"/>
                <a:gd name="connsiteY49" fmla="*/ 6129387 h 6129387"/>
                <a:gd name="connsiteX0" fmla="*/ 4455310 w 5421466"/>
                <a:gd name="connsiteY0" fmla="*/ 6044545 h 6129387"/>
                <a:gd name="connsiteX1" fmla="*/ 4172506 w 5421466"/>
                <a:gd name="connsiteY1" fmla="*/ 5431803 h 6129387"/>
                <a:gd name="connsiteX2" fmla="*/ 4246564 w 5421466"/>
                <a:gd name="connsiteY2" fmla="*/ 5287267 h 6129387"/>
                <a:gd name="connsiteX3" fmla="*/ 4596712 w 5421466"/>
                <a:gd name="connsiteY3" fmla="*/ 4932183 h 6129387"/>
                <a:gd name="connsiteX4" fmla="*/ 5058626 w 5421466"/>
                <a:gd name="connsiteY4" fmla="*/ 3800966 h 6129387"/>
                <a:gd name="connsiteX5" fmla="*/ 5416844 w 5421466"/>
                <a:gd name="connsiteY5" fmla="*/ 2735737 h 6129387"/>
                <a:gd name="connsiteX6" fmla="*/ 5209455 w 5421466"/>
                <a:gd name="connsiteY6" fmla="*/ 2801725 h 6129387"/>
                <a:gd name="connsiteX7" fmla="*/ 4493017 w 5421466"/>
                <a:gd name="connsiteY7" fmla="*/ 3169370 h 6129387"/>
                <a:gd name="connsiteX8" fmla="*/ 3691739 w 5421466"/>
                <a:gd name="connsiteY8" fmla="*/ 4074343 h 6129387"/>
                <a:gd name="connsiteX9" fmla="*/ 3757727 w 5421466"/>
                <a:gd name="connsiteY9" fmla="*/ 3546442 h 6129387"/>
                <a:gd name="connsiteX10" fmla="*/ 4087665 w 5421466"/>
                <a:gd name="connsiteY10" fmla="*/ 2009873 h 6129387"/>
                <a:gd name="connsiteX11" fmla="*/ 4285628 w 5421466"/>
                <a:gd name="connsiteY11" fmla="*/ 1302863 h 6129387"/>
                <a:gd name="connsiteX12" fmla="*/ 4313908 w 5421466"/>
                <a:gd name="connsiteY12" fmla="*/ 963498 h 6129387"/>
                <a:gd name="connsiteX13" fmla="*/ 4049958 w 5421466"/>
                <a:gd name="connsiteY13" fmla="*/ 1199168 h 6129387"/>
                <a:gd name="connsiteX14" fmla="*/ 3569191 w 5421466"/>
                <a:gd name="connsiteY14" fmla="*/ 1840191 h 6129387"/>
                <a:gd name="connsiteX15" fmla="*/ 3408935 w 5421466"/>
                <a:gd name="connsiteY15" fmla="*/ 2349238 h 6129387"/>
                <a:gd name="connsiteX16" fmla="*/ 3324094 w 5421466"/>
                <a:gd name="connsiteY16" fmla="*/ 3518162 h 6129387"/>
                <a:gd name="connsiteX17" fmla="*/ 3267533 w 5421466"/>
                <a:gd name="connsiteY17" fmla="*/ 4093197 h 6129387"/>
                <a:gd name="connsiteX18" fmla="*/ 3267533 w 5421466"/>
                <a:gd name="connsiteY18" fmla="*/ 3885807 h 6129387"/>
                <a:gd name="connsiteX19" fmla="*/ 3069570 w 5421466"/>
                <a:gd name="connsiteY19" fmla="*/ 3188224 h 6129387"/>
                <a:gd name="connsiteX20" fmla="*/ 2428547 w 5421466"/>
                <a:gd name="connsiteY20" fmla="*/ 1604521 h 6129387"/>
                <a:gd name="connsiteX21" fmla="*/ 2042048 w 5421466"/>
                <a:gd name="connsiteY21" fmla="*/ 680694 h 6129387"/>
                <a:gd name="connsiteX22" fmla="*/ 1976061 w 5421466"/>
                <a:gd name="connsiteY22" fmla="*/ 237634 h 6129387"/>
                <a:gd name="connsiteX23" fmla="*/ 1853512 w 5421466"/>
                <a:gd name="connsiteY23" fmla="*/ 1964 h 6129387"/>
                <a:gd name="connsiteX24" fmla="*/ 1674403 w 5421466"/>
                <a:gd name="connsiteY24" fmla="*/ 360183 h 6129387"/>
                <a:gd name="connsiteX25" fmla="*/ 1504721 w 5421466"/>
                <a:gd name="connsiteY25" fmla="*/ 1415985 h 6129387"/>
                <a:gd name="connsiteX26" fmla="*/ 1919500 w 5421466"/>
                <a:gd name="connsiteY26" fmla="*/ 2745164 h 6129387"/>
                <a:gd name="connsiteX27" fmla="*/ 2503962 w 5421466"/>
                <a:gd name="connsiteY27" fmla="*/ 3885807 h 6129387"/>
                <a:gd name="connsiteX28" fmla="*/ 2343706 w 5421466"/>
                <a:gd name="connsiteY28" fmla="*/ 3734978 h 6129387"/>
                <a:gd name="connsiteX29" fmla="*/ 1259624 w 5421466"/>
                <a:gd name="connsiteY29" fmla="*/ 2566055 h 6129387"/>
                <a:gd name="connsiteX30" fmla="*/ 760003 w 5421466"/>
                <a:gd name="connsiteY30" fmla="*/ 2019300 h 6129387"/>
                <a:gd name="connsiteX31" fmla="*/ 213248 w 5421466"/>
                <a:gd name="connsiteY31" fmla="*/ 1510253 h 6129387"/>
                <a:gd name="connsiteX32" fmla="*/ 213248 w 5421466"/>
                <a:gd name="connsiteY32" fmla="*/ 1642228 h 6129387"/>
                <a:gd name="connsiteX33" fmla="*/ 694015 w 5421466"/>
                <a:gd name="connsiteY33" fmla="*/ 2980834 h 6129387"/>
                <a:gd name="connsiteX34" fmla="*/ 1287904 w 5421466"/>
                <a:gd name="connsiteY34" fmla="*/ 4102624 h 6129387"/>
                <a:gd name="connsiteX35" fmla="*/ 2042048 w 5421466"/>
                <a:gd name="connsiteY35" fmla="*/ 4715366 h 6129387"/>
                <a:gd name="connsiteX36" fmla="*/ 2984729 w 5421466"/>
                <a:gd name="connsiteY36" fmla="*/ 5026451 h 6129387"/>
                <a:gd name="connsiteX37" fmla="*/ 2315426 w 5421466"/>
                <a:gd name="connsiteY37" fmla="*/ 5092438 h 6129387"/>
                <a:gd name="connsiteX38" fmla="*/ 1495294 w 5421466"/>
                <a:gd name="connsiteY38" fmla="*/ 4922756 h 6129387"/>
                <a:gd name="connsiteX39" fmla="*/ 760003 w 5421466"/>
                <a:gd name="connsiteY39" fmla="*/ 4187465 h 6129387"/>
                <a:gd name="connsiteX40" fmla="*/ 260382 w 5421466"/>
                <a:gd name="connsiteY40" fmla="*/ 3291919 h 6129387"/>
                <a:gd name="connsiteX41" fmla="*/ 5859 w 5421466"/>
                <a:gd name="connsiteY41" fmla="*/ 2924273 h 6129387"/>
                <a:gd name="connsiteX42" fmla="*/ 109554 w 5421466"/>
                <a:gd name="connsiteY42" fmla="*/ 3518162 h 6129387"/>
                <a:gd name="connsiteX43" fmla="*/ 420638 w 5421466"/>
                <a:gd name="connsiteY43" fmla="*/ 4922756 h 6129387"/>
                <a:gd name="connsiteX44" fmla="*/ 910832 w 5421466"/>
                <a:gd name="connsiteY44" fmla="*/ 5544925 h 6129387"/>
                <a:gd name="connsiteX45" fmla="*/ 1523574 w 5421466"/>
                <a:gd name="connsiteY45" fmla="*/ 5761741 h 6129387"/>
                <a:gd name="connsiteX46" fmla="*/ 2287145 w 5421466"/>
                <a:gd name="connsiteY46" fmla="*/ 5724034 h 6129387"/>
                <a:gd name="connsiteX47" fmla="*/ 3609909 w 5421466"/>
                <a:gd name="connsiteY47" fmla="*/ 5516644 h 6129387"/>
                <a:gd name="connsiteX48" fmla="*/ 3701166 w 5421466"/>
                <a:gd name="connsiteY48" fmla="*/ 5563778 h 6129387"/>
                <a:gd name="connsiteX49" fmla="*/ 3503203 w 5421466"/>
                <a:gd name="connsiteY49" fmla="*/ 6129387 h 6129387"/>
                <a:gd name="connsiteX0" fmla="*/ 4455310 w 5421466"/>
                <a:gd name="connsiteY0" fmla="*/ 6044545 h 6129387"/>
                <a:gd name="connsiteX1" fmla="*/ 4172506 w 5421466"/>
                <a:gd name="connsiteY1" fmla="*/ 5431803 h 6129387"/>
                <a:gd name="connsiteX2" fmla="*/ 4246564 w 5421466"/>
                <a:gd name="connsiteY2" fmla="*/ 5287267 h 6129387"/>
                <a:gd name="connsiteX3" fmla="*/ 4596712 w 5421466"/>
                <a:gd name="connsiteY3" fmla="*/ 4932183 h 6129387"/>
                <a:gd name="connsiteX4" fmla="*/ 5058626 w 5421466"/>
                <a:gd name="connsiteY4" fmla="*/ 3800966 h 6129387"/>
                <a:gd name="connsiteX5" fmla="*/ 5416844 w 5421466"/>
                <a:gd name="connsiteY5" fmla="*/ 2735737 h 6129387"/>
                <a:gd name="connsiteX6" fmla="*/ 5209455 w 5421466"/>
                <a:gd name="connsiteY6" fmla="*/ 2801725 h 6129387"/>
                <a:gd name="connsiteX7" fmla="*/ 4493017 w 5421466"/>
                <a:gd name="connsiteY7" fmla="*/ 3169370 h 6129387"/>
                <a:gd name="connsiteX8" fmla="*/ 3691739 w 5421466"/>
                <a:gd name="connsiteY8" fmla="*/ 4074343 h 6129387"/>
                <a:gd name="connsiteX9" fmla="*/ 3757727 w 5421466"/>
                <a:gd name="connsiteY9" fmla="*/ 3546442 h 6129387"/>
                <a:gd name="connsiteX10" fmla="*/ 4087665 w 5421466"/>
                <a:gd name="connsiteY10" fmla="*/ 2009873 h 6129387"/>
                <a:gd name="connsiteX11" fmla="*/ 4285628 w 5421466"/>
                <a:gd name="connsiteY11" fmla="*/ 1302863 h 6129387"/>
                <a:gd name="connsiteX12" fmla="*/ 4313908 w 5421466"/>
                <a:gd name="connsiteY12" fmla="*/ 963498 h 6129387"/>
                <a:gd name="connsiteX13" fmla="*/ 4049958 w 5421466"/>
                <a:gd name="connsiteY13" fmla="*/ 1199168 h 6129387"/>
                <a:gd name="connsiteX14" fmla="*/ 3569191 w 5421466"/>
                <a:gd name="connsiteY14" fmla="*/ 1840191 h 6129387"/>
                <a:gd name="connsiteX15" fmla="*/ 3408935 w 5421466"/>
                <a:gd name="connsiteY15" fmla="*/ 2349238 h 6129387"/>
                <a:gd name="connsiteX16" fmla="*/ 3324094 w 5421466"/>
                <a:gd name="connsiteY16" fmla="*/ 3518162 h 6129387"/>
                <a:gd name="connsiteX17" fmla="*/ 3267533 w 5421466"/>
                <a:gd name="connsiteY17" fmla="*/ 4093197 h 6129387"/>
                <a:gd name="connsiteX18" fmla="*/ 3224446 w 5421466"/>
                <a:gd name="connsiteY18" fmla="*/ 3852295 h 6129387"/>
                <a:gd name="connsiteX19" fmla="*/ 3069570 w 5421466"/>
                <a:gd name="connsiteY19" fmla="*/ 3188224 h 6129387"/>
                <a:gd name="connsiteX20" fmla="*/ 2428547 w 5421466"/>
                <a:gd name="connsiteY20" fmla="*/ 1604521 h 6129387"/>
                <a:gd name="connsiteX21" fmla="*/ 2042048 w 5421466"/>
                <a:gd name="connsiteY21" fmla="*/ 680694 h 6129387"/>
                <a:gd name="connsiteX22" fmla="*/ 1976061 w 5421466"/>
                <a:gd name="connsiteY22" fmla="*/ 237634 h 6129387"/>
                <a:gd name="connsiteX23" fmla="*/ 1853512 w 5421466"/>
                <a:gd name="connsiteY23" fmla="*/ 1964 h 6129387"/>
                <a:gd name="connsiteX24" fmla="*/ 1674403 w 5421466"/>
                <a:gd name="connsiteY24" fmla="*/ 360183 h 6129387"/>
                <a:gd name="connsiteX25" fmla="*/ 1504721 w 5421466"/>
                <a:gd name="connsiteY25" fmla="*/ 1415985 h 6129387"/>
                <a:gd name="connsiteX26" fmla="*/ 1919500 w 5421466"/>
                <a:gd name="connsiteY26" fmla="*/ 2745164 h 6129387"/>
                <a:gd name="connsiteX27" fmla="*/ 2503962 w 5421466"/>
                <a:gd name="connsiteY27" fmla="*/ 3885807 h 6129387"/>
                <a:gd name="connsiteX28" fmla="*/ 2343706 w 5421466"/>
                <a:gd name="connsiteY28" fmla="*/ 3734978 h 6129387"/>
                <a:gd name="connsiteX29" fmla="*/ 1259624 w 5421466"/>
                <a:gd name="connsiteY29" fmla="*/ 2566055 h 6129387"/>
                <a:gd name="connsiteX30" fmla="*/ 760003 w 5421466"/>
                <a:gd name="connsiteY30" fmla="*/ 2019300 h 6129387"/>
                <a:gd name="connsiteX31" fmla="*/ 213248 w 5421466"/>
                <a:gd name="connsiteY31" fmla="*/ 1510253 h 6129387"/>
                <a:gd name="connsiteX32" fmla="*/ 213248 w 5421466"/>
                <a:gd name="connsiteY32" fmla="*/ 1642228 h 6129387"/>
                <a:gd name="connsiteX33" fmla="*/ 694015 w 5421466"/>
                <a:gd name="connsiteY33" fmla="*/ 2980834 h 6129387"/>
                <a:gd name="connsiteX34" fmla="*/ 1287904 w 5421466"/>
                <a:gd name="connsiteY34" fmla="*/ 4102624 h 6129387"/>
                <a:gd name="connsiteX35" fmla="*/ 2042048 w 5421466"/>
                <a:gd name="connsiteY35" fmla="*/ 4715366 h 6129387"/>
                <a:gd name="connsiteX36" fmla="*/ 2984729 w 5421466"/>
                <a:gd name="connsiteY36" fmla="*/ 5026451 h 6129387"/>
                <a:gd name="connsiteX37" fmla="*/ 2315426 w 5421466"/>
                <a:gd name="connsiteY37" fmla="*/ 5092438 h 6129387"/>
                <a:gd name="connsiteX38" fmla="*/ 1495294 w 5421466"/>
                <a:gd name="connsiteY38" fmla="*/ 4922756 h 6129387"/>
                <a:gd name="connsiteX39" fmla="*/ 760003 w 5421466"/>
                <a:gd name="connsiteY39" fmla="*/ 4187465 h 6129387"/>
                <a:gd name="connsiteX40" fmla="*/ 260382 w 5421466"/>
                <a:gd name="connsiteY40" fmla="*/ 3291919 h 6129387"/>
                <a:gd name="connsiteX41" fmla="*/ 5859 w 5421466"/>
                <a:gd name="connsiteY41" fmla="*/ 2924273 h 6129387"/>
                <a:gd name="connsiteX42" fmla="*/ 109554 w 5421466"/>
                <a:gd name="connsiteY42" fmla="*/ 3518162 h 6129387"/>
                <a:gd name="connsiteX43" fmla="*/ 420638 w 5421466"/>
                <a:gd name="connsiteY43" fmla="*/ 4922756 h 6129387"/>
                <a:gd name="connsiteX44" fmla="*/ 910832 w 5421466"/>
                <a:gd name="connsiteY44" fmla="*/ 5544925 h 6129387"/>
                <a:gd name="connsiteX45" fmla="*/ 1523574 w 5421466"/>
                <a:gd name="connsiteY45" fmla="*/ 5761741 h 6129387"/>
                <a:gd name="connsiteX46" fmla="*/ 2287145 w 5421466"/>
                <a:gd name="connsiteY46" fmla="*/ 5724034 h 6129387"/>
                <a:gd name="connsiteX47" fmla="*/ 3609909 w 5421466"/>
                <a:gd name="connsiteY47" fmla="*/ 5516644 h 6129387"/>
                <a:gd name="connsiteX48" fmla="*/ 3701166 w 5421466"/>
                <a:gd name="connsiteY48" fmla="*/ 5563778 h 6129387"/>
                <a:gd name="connsiteX49" fmla="*/ 3503203 w 5421466"/>
                <a:gd name="connsiteY49" fmla="*/ 6129387 h 6129387"/>
                <a:gd name="connsiteX0" fmla="*/ 4455310 w 5421466"/>
                <a:gd name="connsiteY0" fmla="*/ 6044545 h 6129387"/>
                <a:gd name="connsiteX1" fmla="*/ 4172506 w 5421466"/>
                <a:gd name="connsiteY1" fmla="*/ 5431803 h 6129387"/>
                <a:gd name="connsiteX2" fmla="*/ 4246564 w 5421466"/>
                <a:gd name="connsiteY2" fmla="*/ 5287267 h 6129387"/>
                <a:gd name="connsiteX3" fmla="*/ 4596712 w 5421466"/>
                <a:gd name="connsiteY3" fmla="*/ 4932183 h 6129387"/>
                <a:gd name="connsiteX4" fmla="*/ 5058626 w 5421466"/>
                <a:gd name="connsiteY4" fmla="*/ 3800966 h 6129387"/>
                <a:gd name="connsiteX5" fmla="*/ 5416844 w 5421466"/>
                <a:gd name="connsiteY5" fmla="*/ 2735737 h 6129387"/>
                <a:gd name="connsiteX6" fmla="*/ 5209455 w 5421466"/>
                <a:gd name="connsiteY6" fmla="*/ 2801725 h 6129387"/>
                <a:gd name="connsiteX7" fmla="*/ 4493017 w 5421466"/>
                <a:gd name="connsiteY7" fmla="*/ 3169370 h 6129387"/>
                <a:gd name="connsiteX8" fmla="*/ 3691739 w 5421466"/>
                <a:gd name="connsiteY8" fmla="*/ 4074343 h 6129387"/>
                <a:gd name="connsiteX9" fmla="*/ 3757727 w 5421466"/>
                <a:gd name="connsiteY9" fmla="*/ 3546442 h 6129387"/>
                <a:gd name="connsiteX10" fmla="*/ 4087665 w 5421466"/>
                <a:gd name="connsiteY10" fmla="*/ 2009873 h 6129387"/>
                <a:gd name="connsiteX11" fmla="*/ 4285628 w 5421466"/>
                <a:gd name="connsiteY11" fmla="*/ 1302863 h 6129387"/>
                <a:gd name="connsiteX12" fmla="*/ 4313908 w 5421466"/>
                <a:gd name="connsiteY12" fmla="*/ 963498 h 6129387"/>
                <a:gd name="connsiteX13" fmla="*/ 4049958 w 5421466"/>
                <a:gd name="connsiteY13" fmla="*/ 1199168 h 6129387"/>
                <a:gd name="connsiteX14" fmla="*/ 3569191 w 5421466"/>
                <a:gd name="connsiteY14" fmla="*/ 1840191 h 6129387"/>
                <a:gd name="connsiteX15" fmla="*/ 3408935 w 5421466"/>
                <a:gd name="connsiteY15" fmla="*/ 2349238 h 6129387"/>
                <a:gd name="connsiteX16" fmla="*/ 3324094 w 5421466"/>
                <a:gd name="connsiteY16" fmla="*/ 3518162 h 6129387"/>
                <a:gd name="connsiteX17" fmla="*/ 3267533 w 5421466"/>
                <a:gd name="connsiteY17" fmla="*/ 4093197 h 6129387"/>
                <a:gd name="connsiteX18" fmla="*/ 3224446 w 5421466"/>
                <a:gd name="connsiteY18" fmla="*/ 3852295 h 6129387"/>
                <a:gd name="connsiteX19" fmla="*/ 3069570 w 5421466"/>
                <a:gd name="connsiteY19" fmla="*/ 3188224 h 6129387"/>
                <a:gd name="connsiteX20" fmla="*/ 2428547 w 5421466"/>
                <a:gd name="connsiteY20" fmla="*/ 1604521 h 6129387"/>
                <a:gd name="connsiteX21" fmla="*/ 2042048 w 5421466"/>
                <a:gd name="connsiteY21" fmla="*/ 680694 h 6129387"/>
                <a:gd name="connsiteX22" fmla="*/ 1976061 w 5421466"/>
                <a:gd name="connsiteY22" fmla="*/ 237634 h 6129387"/>
                <a:gd name="connsiteX23" fmla="*/ 1853512 w 5421466"/>
                <a:gd name="connsiteY23" fmla="*/ 1964 h 6129387"/>
                <a:gd name="connsiteX24" fmla="*/ 1674403 w 5421466"/>
                <a:gd name="connsiteY24" fmla="*/ 360183 h 6129387"/>
                <a:gd name="connsiteX25" fmla="*/ 1504721 w 5421466"/>
                <a:gd name="connsiteY25" fmla="*/ 1415985 h 6129387"/>
                <a:gd name="connsiteX26" fmla="*/ 1919500 w 5421466"/>
                <a:gd name="connsiteY26" fmla="*/ 2745164 h 6129387"/>
                <a:gd name="connsiteX27" fmla="*/ 2525505 w 5421466"/>
                <a:gd name="connsiteY27" fmla="*/ 3885807 h 6129387"/>
                <a:gd name="connsiteX28" fmla="*/ 2343706 w 5421466"/>
                <a:gd name="connsiteY28" fmla="*/ 3734978 h 6129387"/>
                <a:gd name="connsiteX29" fmla="*/ 1259624 w 5421466"/>
                <a:gd name="connsiteY29" fmla="*/ 2566055 h 6129387"/>
                <a:gd name="connsiteX30" fmla="*/ 760003 w 5421466"/>
                <a:gd name="connsiteY30" fmla="*/ 2019300 h 6129387"/>
                <a:gd name="connsiteX31" fmla="*/ 213248 w 5421466"/>
                <a:gd name="connsiteY31" fmla="*/ 1510253 h 6129387"/>
                <a:gd name="connsiteX32" fmla="*/ 213248 w 5421466"/>
                <a:gd name="connsiteY32" fmla="*/ 1642228 h 6129387"/>
                <a:gd name="connsiteX33" fmla="*/ 694015 w 5421466"/>
                <a:gd name="connsiteY33" fmla="*/ 2980834 h 6129387"/>
                <a:gd name="connsiteX34" fmla="*/ 1287904 w 5421466"/>
                <a:gd name="connsiteY34" fmla="*/ 4102624 h 6129387"/>
                <a:gd name="connsiteX35" fmla="*/ 2042048 w 5421466"/>
                <a:gd name="connsiteY35" fmla="*/ 4715366 h 6129387"/>
                <a:gd name="connsiteX36" fmla="*/ 2984729 w 5421466"/>
                <a:gd name="connsiteY36" fmla="*/ 5026451 h 6129387"/>
                <a:gd name="connsiteX37" fmla="*/ 2315426 w 5421466"/>
                <a:gd name="connsiteY37" fmla="*/ 5092438 h 6129387"/>
                <a:gd name="connsiteX38" fmla="*/ 1495294 w 5421466"/>
                <a:gd name="connsiteY38" fmla="*/ 4922756 h 6129387"/>
                <a:gd name="connsiteX39" fmla="*/ 760003 w 5421466"/>
                <a:gd name="connsiteY39" fmla="*/ 4187465 h 6129387"/>
                <a:gd name="connsiteX40" fmla="*/ 260382 w 5421466"/>
                <a:gd name="connsiteY40" fmla="*/ 3291919 h 6129387"/>
                <a:gd name="connsiteX41" fmla="*/ 5859 w 5421466"/>
                <a:gd name="connsiteY41" fmla="*/ 2924273 h 6129387"/>
                <a:gd name="connsiteX42" fmla="*/ 109554 w 5421466"/>
                <a:gd name="connsiteY42" fmla="*/ 3518162 h 6129387"/>
                <a:gd name="connsiteX43" fmla="*/ 420638 w 5421466"/>
                <a:gd name="connsiteY43" fmla="*/ 4922756 h 6129387"/>
                <a:gd name="connsiteX44" fmla="*/ 910832 w 5421466"/>
                <a:gd name="connsiteY44" fmla="*/ 5544925 h 6129387"/>
                <a:gd name="connsiteX45" fmla="*/ 1523574 w 5421466"/>
                <a:gd name="connsiteY45" fmla="*/ 5761741 h 6129387"/>
                <a:gd name="connsiteX46" fmla="*/ 2287145 w 5421466"/>
                <a:gd name="connsiteY46" fmla="*/ 5724034 h 6129387"/>
                <a:gd name="connsiteX47" fmla="*/ 3609909 w 5421466"/>
                <a:gd name="connsiteY47" fmla="*/ 5516644 h 6129387"/>
                <a:gd name="connsiteX48" fmla="*/ 3701166 w 5421466"/>
                <a:gd name="connsiteY48" fmla="*/ 5563778 h 6129387"/>
                <a:gd name="connsiteX49" fmla="*/ 3503203 w 5421466"/>
                <a:gd name="connsiteY49" fmla="*/ 6129387 h 6129387"/>
                <a:gd name="connsiteX0" fmla="*/ 4455310 w 5421466"/>
                <a:gd name="connsiteY0" fmla="*/ 6044545 h 6129387"/>
                <a:gd name="connsiteX1" fmla="*/ 4172506 w 5421466"/>
                <a:gd name="connsiteY1" fmla="*/ 5431803 h 6129387"/>
                <a:gd name="connsiteX2" fmla="*/ 4246564 w 5421466"/>
                <a:gd name="connsiteY2" fmla="*/ 5287267 h 6129387"/>
                <a:gd name="connsiteX3" fmla="*/ 4596712 w 5421466"/>
                <a:gd name="connsiteY3" fmla="*/ 4932183 h 6129387"/>
                <a:gd name="connsiteX4" fmla="*/ 5058626 w 5421466"/>
                <a:gd name="connsiteY4" fmla="*/ 3800966 h 6129387"/>
                <a:gd name="connsiteX5" fmla="*/ 5416844 w 5421466"/>
                <a:gd name="connsiteY5" fmla="*/ 2735737 h 6129387"/>
                <a:gd name="connsiteX6" fmla="*/ 5209455 w 5421466"/>
                <a:gd name="connsiteY6" fmla="*/ 2801725 h 6129387"/>
                <a:gd name="connsiteX7" fmla="*/ 4493017 w 5421466"/>
                <a:gd name="connsiteY7" fmla="*/ 3169370 h 6129387"/>
                <a:gd name="connsiteX8" fmla="*/ 3691739 w 5421466"/>
                <a:gd name="connsiteY8" fmla="*/ 4074343 h 6129387"/>
                <a:gd name="connsiteX9" fmla="*/ 3757727 w 5421466"/>
                <a:gd name="connsiteY9" fmla="*/ 3546442 h 6129387"/>
                <a:gd name="connsiteX10" fmla="*/ 4087665 w 5421466"/>
                <a:gd name="connsiteY10" fmla="*/ 2009873 h 6129387"/>
                <a:gd name="connsiteX11" fmla="*/ 4285628 w 5421466"/>
                <a:gd name="connsiteY11" fmla="*/ 1302863 h 6129387"/>
                <a:gd name="connsiteX12" fmla="*/ 4313908 w 5421466"/>
                <a:gd name="connsiteY12" fmla="*/ 963498 h 6129387"/>
                <a:gd name="connsiteX13" fmla="*/ 4049958 w 5421466"/>
                <a:gd name="connsiteY13" fmla="*/ 1199168 h 6129387"/>
                <a:gd name="connsiteX14" fmla="*/ 3569191 w 5421466"/>
                <a:gd name="connsiteY14" fmla="*/ 1840191 h 6129387"/>
                <a:gd name="connsiteX15" fmla="*/ 3408935 w 5421466"/>
                <a:gd name="connsiteY15" fmla="*/ 2349238 h 6129387"/>
                <a:gd name="connsiteX16" fmla="*/ 3324094 w 5421466"/>
                <a:gd name="connsiteY16" fmla="*/ 3518162 h 6129387"/>
                <a:gd name="connsiteX17" fmla="*/ 3267533 w 5421466"/>
                <a:gd name="connsiteY17" fmla="*/ 4093197 h 6129387"/>
                <a:gd name="connsiteX18" fmla="*/ 3224446 w 5421466"/>
                <a:gd name="connsiteY18" fmla="*/ 3852295 h 6129387"/>
                <a:gd name="connsiteX19" fmla="*/ 3069570 w 5421466"/>
                <a:gd name="connsiteY19" fmla="*/ 3188224 h 6129387"/>
                <a:gd name="connsiteX20" fmla="*/ 2428547 w 5421466"/>
                <a:gd name="connsiteY20" fmla="*/ 1604521 h 6129387"/>
                <a:gd name="connsiteX21" fmla="*/ 2042048 w 5421466"/>
                <a:gd name="connsiteY21" fmla="*/ 680694 h 6129387"/>
                <a:gd name="connsiteX22" fmla="*/ 1976061 w 5421466"/>
                <a:gd name="connsiteY22" fmla="*/ 237634 h 6129387"/>
                <a:gd name="connsiteX23" fmla="*/ 1853512 w 5421466"/>
                <a:gd name="connsiteY23" fmla="*/ 1964 h 6129387"/>
                <a:gd name="connsiteX24" fmla="*/ 1674403 w 5421466"/>
                <a:gd name="connsiteY24" fmla="*/ 360183 h 6129387"/>
                <a:gd name="connsiteX25" fmla="*/ 1504721 w 5421466"/>
                <a:gd name="connsiteY25" fmla="*/ 1415985 h 6129387"/>
                <a:gd name="connsiteX26" fmla="*/ 1919500 w 5421466"/>
                <a:gd name="connsiteY26" fmla="*/ 2745164 h 6129387"/>
                <a:gd name="connsiteX27" fmla="*/ 2525505 w 5421466"/>
                <a:gd name="connsiteY27" fmla="*/ 3885807 h 6129387"/>
                <a:gd name="connsiteX28" fmla="*/ 2343706 w 5421466"/>
                <a:gd name="connsiteY28" fmla="*/ 3734978 h 6129387"/>
                <a:gd name="connsiteX29" fmla="*/ 1259624 w 5421466"/>
                <a:gd name="connsiteY29" fmla="*/ 2566055 h 6129387"/>
                <a:gd name="connsiteX30" fmla="*/ 760003 w 5421466"/>
                <a:gd name="connsiteY30" fmla="*/ 2019300 h 6129387"/>
                <a:gd name="connsiteX31" fmla="*/ 213248 w 5421466"/>
                <a:gd name="connsiteY31" fmla="*/ 1510253 h 6129387"/>
                <a:gd name="connsiteX32" fmla="*/ 213248 w 5421466"/>
                <a:gd name="connsiteY32" fmla="*/ 1642228 h 6129387"/>
                <a:gd name="connsiteX33" fmla="*/ 694015 w 5421466"/>
                <a:gd name="connsiteY33" fmla="*/ 2980834 h 6129387"/>
                <a:gd name="connsiteX34" fmla="*/ 1287904 w 5421466"/>
                <a:gd name="connsiteY34" fmla="*/ 4102624 h 6129387"/>
                <a:gd name="connsiteX35" fmla="*/ 2042048 w 5421466"/>
                <a:gd name="connsiteY35" fmla="*/ 4715366 h 6129387"/>
                <a:gd name="connsiteX36" fmla="*/ 2884193 w 5421466"/>
                <a:gd name="connsiteY36" fmla="*/ 5019270 h 6129387"/>
                <a:gd name="connsiteX37" fmla="*/ 2315426 w 5421466"/>
                <a:gd name="connsiteY37" fmla="*/ 5092438 h 6129387"/>
                <a:gd name="connsiteX38" fmla="*/ 1495294 w 5421466"/>
                <a:gd name="connsiteY38" fmla="*/ 4922756 h 6129387"/>
                <a:gd name="connsiteX39" fmla="*/ 760003 w 5421466"/>
                <a:gd name="connsiteY39" fmla="*/ 4187465 h 6129387"/>
                <a:gd name="connsiteX40" fmla="*/ 260382 w 5421466"/>
                <a:gd name="connsiteY40" fmla="*/ 3291919 h 6129387"/>
                <a:gd name="connsiteX41" fmla="*/ 5859 w 5421466"/>
                <a:gd name="connsiteY41" fmla="*/ 2924273 h 6129387"/>
                <a:gd name="connsiteX42" fmla="*/ 109554 w 5421466"/>
                <a:gd name="connsiteY42" fmla="*/ 3518162 h 6129387"/>
                <a:gd name="connsiteX43" fmla="*/ 420638 w 5421466"/>
                <a:gd name="connsiteY43" fmla="*/ 4922756 h 6129387"/>
                <a:gd name="connsiteX44" fmla="*/ 910832 w 5421466"/>
                <a:gd name="connsiteY44" fmla="*/ 5544925 h 6129387"/>
                <a:gd name="connsiteX45" fmla="*/ 1523574 w 5421466"/>
                <a:gd name="connsiteY45" fmla="*/ 5761741 h 6129387"/>
                <a:gd name="connsiteX46" fmla="*/ 2287145 w 5421466"/>
                <a:gd name="connsiteY46" fmla="*/ 5724034 h 6129387"/>
                <a:gd name="connsiteX47" fmla="*/ 3609909 w 5421466"/>
                <a:gd name="connsiteY47" fmla="*/ 5516644 h 6129387"/>
                <a:gd name="connsiteX48" fmla="*/ 3701166 w 5421466"/>
                <a:gd name="connsiteY48" fmla="*/ 5563778 h 6129387"/>
                <a:gd name="connsiteX49" fmla="*/ 3503203 w 5421466"/>
                <a:gd name="connsiteY49" fmla="*/ 6129387 h 6129387"/>
                <a:gd name="connsiteX0" fmla="*/ 4455310 w 5421466"/>
                <a:gd name="connsiteY0" fmla="*/ 6044545 h 6129387"/>
                <a:gd name="connsiteX1" fmla="*/ 4172506 w 5421466"/>
                <a:gd name="connsiteY1" fmla="*/ 5431803 h 6129387"/>
                <a:gd name="connsiteX2" fmla="*/ 4246564 w 5421466"/>
                <a:gd name="connsiteY2" fmla="*/ 5287267 h 6129387"/>
                <a:gd name="connsiteX3" fmla="*/ 4596712 w 5421466"/>
                <a:gd name="connsiteY3" fmla="*/ 4932183 h 6129387"/>
                <a:gd name="connsiteX4" fmla="*/ 5058626 w 5421466"/>
                <a:gd name="connsiteY4" fmla="*/ 3800966 h 6129387"/>
                <a:gd name="connsiteX5" fmla="*/ 5416844 w 5421466"/>
                <a:gd name="connsiteY5" fmla="*/ 2735737 h 6129387"/>
                <a:gd name="connsiteX6" fmla="*/ 5209455 w 5421466"/>
                <a:gd name="connsiteY6" fmla="*/ 2801725 h 6129387"/>
                <a:gd name="connsiteX7" fmla="*/ 4493017 w 5421466"/>
                <a:gd name="connsiteY7" fmla="*/ 3169370 h 6129387"/>
                <a:gd name="connsiteX8" fmla="*/ 3691739 w 5421466"/>
                <a:gd name="connsiteY8" fmla="*/ 4074343 h 6129387"/>
                <a:gd name="connsiteX9" fmla="*/ 3757727 w 5421466"/>
                <a:gd name="connsiteY9" fmla="*/ 3546442 h 6129387"/>
                <a:gd name="connsiteX10" fmla="*/ 4087665 w 5421466"/>
                <a:gd name="connsiteY10" fmla="*/ 2009873 h 6129387"/>
                <a:gd name="connsiteX11" fmla="*/ 4285628 w 5421466"/>
                <a:gd name="connsiteY11" fmla="*/ 1302863 h 6129387"/>
                <a:gd name="connsiteX12" fmla="*/ 4313908 w 5421466"/>
                <a:gd name="connsiteY12" fmla="*/ 963498 h 6129387"/>
                <a:gd name="connsiteX13" fmla="*/ 4049958 w 5421466"/>
                <a:gd name="connsiteY13" fmla="*/ 1199168 h 6129387"/>
                <a:gd name="connsiteX14" fmla="*/ 3569191 w 5421466"/>
                <a:gd name="connsiteY14" fmla="*/ 1840191 h 6129387"/>
                <a:gd name="connsiteX15" fmla="*/ 3408935 w 5421466"/>
                <a:gd name="connsiteY15" fmla="*/ 2349238 h 6129387"/>
                <a:gd name="connsiteX16" fmla="*/ 3324094 w 5421466"/>
                <a:gd name="connsiteY16" fmla="*/ 3518162 h 6129387"/>
                <a:gd name="connsiteX17" fmla="*/ 3267533 w 5421466"/>
                <a:gd name="connsiteY17" fmla="*/ 4093197 h 6129387"/>
                <a:gd name="connsiteX18" fmla="*/ 3224446 w 5421466"/>
                <a:gd name="connsiteY18" fmla="*/ 3852295 h 6129387"/>
                <a:gd name="connsiteX19" fmla="*/ 3069570 w 5421466"/>
                <a:gd name="connsiteY19" fmla="*/ 3188224 h 6129387"/>
                <a:gd name="connsiteX20" fmla="*/ 2428547 w 5421466"/>
                <a:gd name="connsiteY20" fmla="*/ 1604521 h 6129387"/>
                <a:gd name="connsiteX21" fmla="*/ 2042048 w 5421466"/>
                <a:gd name="connsiteY21" fmla="*/ 680694 h 6129387"/>
                <a:gd name="connsiteX22" fmla="*/ 1976061 w 5421466"/>
                <a:gd name="connsiteY22" fmla="*/ 237634 h 6129387"/>
                <a:gd name="connsiteX23" fmla="*/ 1853512 w 5421466"/>
                <a:gd name="connsiteY23" fmla="*/ 1964 h 6129387"/>
                <a:gd name="connsiteX24" fmla="*/ 1674403 w 5421466"/>
                <a:gd name="connsiteY24" fmla="*/ 360183 h 6129387"/>
                <a:gd name="connsiteX25" fmla="*/ 1504721 w 5421466"/>
                <a:gd name="connsiteY25" fmla="*/ 1415985 h 6129387"/>
                <a:gd name="connsiteX26" fmla="*/ 1919500 w 5421466"/>
                <a:gd name="connsiteY26" fmla="*/ 2745164 h 6129387"/>
                <a:gd name="connsiteX27" fmla="*/ 2525505 w 5421466"/>
                <a:gd name="connsiteY27" fmla="*/ 3885807 h 6129387"/>
                <a:gd name="connsiteX28" fmla="*/ 2343706 w 5421466"/>
                <a:gd name="connsiteY28" fmla="*/ 3734978 h 6129387"/>
                <a:gd name="connsiteX29" fmla="*/ 1259624 w 5421466"/>
                <a:gd name="connsiteY29" fmla="*/ 2566055 h 6129387"/>
                <a:gd name="connsiteX30" fmla="*/ 760003 w 5421466"/>
                <a:gd name="connsiteY30" fmla="*/ 2019300 h 6129387"/>
                <a:gd name="connsiteX31" fmla="*/ 213248 w 5421466"/>
                <a:gd name="connsiteY31" fmla="*/ 1510253 h 6129387"/>
                <a:gd name="connsiteX32" fmla="*/ 213248 w 5421466"/>
                <a:gd name="connsiteY32" fmla="*/ 1642228 h 6129387"/>
                <a:gd name="connsiteX33" fmla="*/ 694015 w 5421466"/>
                <a:gd name="connsiteY33" fmla="*/ 2980834 h 6129387"/>
                <a:gd name="connsiteX34" fmla="*/ 1287904 w 5421466"/>
                <a:gd name="connsiteY34" fmla="*/ 4102624 h 6129387"/>
                <a:gd name="connsiteX35" fmla="*/ 2042048 w 5421466"/>
                <a:gd name="connsiteY35" fmla="*/ 4715366 h 6129387"/>
                <a:gd name="connsiteX36" fmla="*/ 2884193 w 5421466"/>
                <a:gd name="connsiteY36" fmla="*/ 5019270 h 6129387"/>
                <a:gd name="connsiteX37" fmla="*/ 2315426 w 5421466"/>
                <a:gd name="connsiteY37" fmla="*/ 5092438 h 6129387"/>
                <a:gd name="connsiteX38" fmla="*/ 1495294 w 5421466"/>
                <a:gd name="connsiteY38" fmla="*/ 4922756 h 6129387"/>
                <a:gd name="connsiteX39" fmla="*/ 760003 w 5421466"/>
                <a:gd name="connsiteY39" fmla="*/ 4187465 h 6129387"/>
                <a:gd name="connsiteX40" fmla="*/ 260382 w 5421466"/>
                <a:gd name="connsiteY40" fmla="*/ 3291919 h 6129387"/>
                <a:gd name="connsiteX41" fmla="*/ 5859 w 5421466"/>
                <a:gd name="connsiteY41" fmla="*/ 2924273 h 6129387"/>
                <a:gd name="connsiteX42" fmla="*/ 109554 w 5421466"/>
                <a:gd name="connsiteY42" fmla="*/ 3518162 h 6129387"/>
                <a:gd name="connsiteX43" fmla="*/ 420638 w 5421466"/>
                <a:gd name="connsiteY43" fmla="*/ 4922756 h 6129387"/>
                <a:gd name="connsiteX44" fmla="*/ 910832 w 5421466"/>
                <a:gd name="connsiteY44" fmla="*/ 5544925 h 6129387"/>
                <a:gd name="connsiteX45" fmla="*/ 1523574 w 5421466"/>
                <a:gd name="connsiteY45" fmla="*/ 5761741 h 6129387"/>
                <a:gd name="connsiteX46" fmla="*/ 2287145 w 5421466"/>
                <a:gd name="connsiteY46" fmla="*/ 5724034 h 6129387"/>
                <a:gd name="connsiteX47" fmla="*/ 3609909 w 5421466"/>
                <a:gd name="connsiteY47" fmla="*/ 5516644 h 6129387"/>
                <a:gd name="connsiteX48" fmla="*/ 3701166 w 5421466"/>
                <a:gd name="connsiteY48" fmla="*/ 5563778 h 6129387"/>
                <a:gd name="connsiteX49" fmla="*/ 3503203 w 5421466"/>
                <a:gd name="connsiteY49" fmla="*/ 6129387 h 6129387"/>
                <a:gd name="connsiteX0" fmla="*/ 4455310 w 5421466"/>
                <a:gd name="connsiteY0" fmla="*/ 6044545 h 6129387"/>
                <a:gd name="connsiteX1" fmla="*/ 4172506 w 5421466"/>
                <a:gd name="connsiteY1" fmla="*/ 5431803 h 6129387"/>
                <a:gd name="connsiteX2" fmla="*/ 4246564 w 5421466"/>
                <a:gd name="connsiteY2" fmla="*/ 5287267 h 6129387"/>
                <a:gd name="connsiteX3" fmla="*/ 4596712 w 5421466"/>
                <a:gd name="connsiteY3" fmla="*/ 4932183 h 6129387"/>
                <a:gd name="connsiteX4" fmla="*/ 5058626 w 5421466"/>
                <a:gd name="connsiteY4" fmla="*/ 3800966 h 6129387"/>
                <a:gd name="connsiteX5" fmla="*/ 5416844 w 5421466"/>
                <a:gd name="connsiteY5" fmla="*/ 2735737 h 6129387"/>
                <a:gd name="connsiteX6" fmla="*/ 5209455 w 5421466"/>
                <a:gd name="connsiteY6" fmla="*/ 2801725 h 6129387"/>
                <a:gd name="connsiteX7" fmla="*/ 4493017 w 5421466"/>
                <a:gd name="connsiteY7" fmla="*/ 3169370 h 6129387"/>
                <a:gd name="connsiteX8" fmla="*/ 3691739 w 5421466"/>
                <a:gd name="connsiteY8" fmla="*/ 4074343 h 6129387"/>
                <a:gd name="connsiteX9" fmla="*/ 3757727 w 5421466"/>
                <a:gd name="connsiteY9" fmla="*/ 3546442 h 6129387"/>
                <a:gd name="connsiteX10" fmla="*/ 4087665 w 5421466"/>
                <a:gd name="connsiteY10" fmla="*/ 2009873 h 6129387"/>
                <a:gd name="connsiteX11" fmla="*/ 4285628 w 5421466"/>
                <a:gd name="connsiteY11" fmla="*/ 1302863 h 6129387"/>
                <a:gd name="connsiteX12" fmla="*/ 4313908 w 5421466"/>
                <a:gd name="connsiteY12" fmla="*/ 963498 h 6129387"/>
                <a:gd name="connsiteX13" fmla="*/ 4049958 w 5421466"/>
                <a:gd name="connsiteY13" fmla="*/ 1199168 h 6129387"/>
                <a:gd name="connsiteX14" fmla="*/ 3569191 w 5421466"/>
                <a:gd name="connsiteY14" fmla="*/ 1840191 h 6129387"/>
                <a:gd name="connsiteX15" fmla="*/ 3408935 w 5421466"/>
                <a:gd name="connsiteY15" fmla="*/ 2349238 h 6129387"/>
                <a:gd name="connsiteX16" fmla="*/ 3324094 w 5421466"/>
                <a:gd name="connsiteY16" fmla="*/ 3518162 h 6129387"/>
                <a:gd name="connsiteX17" fmla="*/ 3267533 w 5421466"/>
                <a:gd name="connsiteY17" fmla="*/ 4093197 h 6129387"/>
                <a:gd name="connsiteX18" fmla="*/ 3224446 w 5421466"/>
                <a:gd name="connsiteY18" fmla="*/ 3852295 h 6129387"/>
                <a:gd name="connsiteX19" fmla="*/ 3069570 w 5421466"/>
                <a:gd name="connsiteY19" fmla="*/ 3188224 h 6129387"/>
                <a:gd name="connsiteX20" fmla="*/ 2428547 w 5421466"/>
                <a:gd name="connsiteY20" fmla="*/ 1604521 h 6129387"/>
                <a:gd name="connsiteX21" fmla="*/ 2042048 w 5421466"/>
                <a:gd name="connsiteY21" fmla="*/ 680694 h 6129387"/>
                <a:gd name="connsiteX22" fmla="*/ 1976061 w 5421466"/>
                <a:gd name="connsiteY22" fmla="*/ 237634 h 6129387"/>
                <a:gd name="connsiteX23" fmla="*/ 1853512 w 5421466"/>
                <a:gd name="connsiteY23" fmla="*/ 1964 h 6129387"/>
                <a:gd name="connsiteX24" fmla="*/ 1674403 w 5421466"/>
                <a:gd name="connsiteY24" fmla="*/ 360183 h 6129387"/>
                <a:gd name="connsiteX25" fmla="*/ 1504721 w 5421466"/>
                <a:gd name="connsiteY25" fmla="*/ 1415985 h 6129387"/>
                <a:gd name="connsiteX26" fmla="*/ 1919500 w 5421466"/>
                <a:gd name="connsiteY26" fmla="*/ 2745164 h 6129387"/>
                <a:gd name="connsiteX27" fmla="*/ 2525505 w 5421466"/>
                <a:gd name="connsiteY27" fmla="*/ 3885807 h 6129387"/>
                <a:gd name="connsiteX28" fmla="*/ 2343706 w 5421466"/>
                <a:gd name="connsiteY28" fmla="*/ 3734978 h 6129387"/>
                <a:gd name="connsiteX29" fmla="*/ 1259624 w 5421466"/>
                <a:gd name="connsiteY29" fmla="*/ 2566055 h 6129387"/>
                <a:gd name="connsiteX30" fmla="*/ 760003 w 5421466"/>
                <a:gd name="connsiteY30" fmla="*/ 2019300 h 6129387"/>
                <a:gd name="connsiteX31" fmla="*/ 213248 w 5421466"/>
                <a:gd name="connsiteY31" fmla="*/ 1510253 h 6129387"/>
                <a:gd name="connsiteX32" fmla="*/ 213248 w 5421466"/>
                <a:gd name="connsiteY32" fmla="*/ 1642228 h 6129387"/>
                <a:gd name="connsiteX33" fmla="*/ 694015 w 5421466"/>
                <a:gd name="connsiteY33" fmla="*/ 2980834 h 6129387"/>
                <a:gd name="connsiteX34" fmla="*/ 1287904 w 5421466"/>
                <a:gd name="connsiteY34" fmla="*/ 4102624 h 6129387"/>
                <a:gd name="connsiteX35" fmla="*/ 2042048 w 5421466"/>
                <a:gd name="connsiteY35" fmla="*/ 4715366 h 6129387"/>
                <a:gd name="connsiteX36" fmla="*/ 2771689 w 5421466"/>
                <a:gd name="connsiteY36" fmla="*/ 5012089 h 6129387"/>
                <a:gd name="connsiteX37" fmla="*/ 2315426 w 5421466"/>
                <a:gd name="connsiteY37" fmla="*/ 5092438 h 6129387"/>
                <a:gd name="connsiteX38" fmla="*/ 1495294 w 5421466"/>
                <a:gd name="connsiteY38" fmla="*/ 4922756 h 6129387"/>
                <a:gd name="connsiteX39" fmla="*/ 760003 w 5421466"/>
                <a:gd name="connsiteY39" fmla="*/ 4187465 h 6129387"/>
                <a:gd name="connsiteX40" fmla="*/ 260382 w 5421466"/>
                <a:gd name="connsiteY40" fmla="*/ 3291919 h 6129387"/>
                <a:gd name="connsiteX41" fmla="*/ 5859 w 5421466"/>
                <a:gd name="connsiteY41" fmla="*/ 2924273 h 6129387"/>
                <a:gd name="connsiteX42" fmla="*/ 109554 w 5421466"/>
                <a:gd name="connsiteY42" fmla="*/ 3518162 h 6129387"/>
                <a:gd name="connsiteX43" fmla="*/ 420638 w 5421466"/>
                <a:gd name="connsiteY43" fmla="*/ 4922756 h 6129387"/>
                <a:gd name="connsiteX44" fmla="*/ 910832 w 5421466"/>
                <a:gd name="connsiteY44" fmla="*/ 5544925 h 6129387"/>
                <a:gd name="connsiteX45" fmla="*/ 1523574 w 5421466"/>
                <a:gd name="connsiteY45" fmla="*/ 5761741 h 6129387"/>
                <a:gd name="connsiteX46" fmla="*/ 2287145 w 5421466"/>
                <a:gd name="connsiteY46" fmla="*/ 5724034 h 6129387"/>
                <a:gd name="connsiteX47" fmla="*/ 3609909 w 5421466"/>
                <a:gd name="connsiteY47" fmla="*/ 5516644 h 6129387"/>
                <a:gd name="connsiteX48" fmla="*/ 3701166 w 5421466"/>
                <a:gd name="connsiteY48" fmla="*/ 5563778 h 6129387"/>
                <a:gd name="connsiteX49" fmla="*/ 3503203 w 5421466"/>
                <a:gd name="connsiteY49" fmla="*/ 6129387 h 6129387"/>
                <a:gd name="connsiteX0" fmla="*/ 4455310 w 5421466"/>
                <a:gd name="connsiteY0" fmla="*/ 6044545 h 6129387"/>
                <a:gd name="connsiteX1" fmla="*/ 4172506 w 5421466"/>
                <a:gd name="connsiteY1" fmla="*/ 5431803 h 6129387"/>
                <a:gd name="connsiteX2" fmla="*/ 4246564 w 5421466"/>
                <a:gd name="connsiteY2" fmla="*/ 5287267 h 6129387"/>
                <a:gd name="connsiteX3" fmla="*/ 4596712 w 5421466"/>
                <a:gd name="connsiteY3" fmla="*/ 4932183 h 6129387"/>
                <a:gd name="connsiteX4" fmla="*/ 5058626 w 5421466"/>
                <a:gd name="connsiteY4" fmla="*/ 3800966 h 6129387"/>
                <a:gd name="connsiteX5" fmla="*/ 5416844 w 5421466"/>
                <a:gd name="connsiteY5" fmla="*/ 2735737 h 6129387"/>
                <a:gd name="connsiteX6" fmla="*/ 5209455 w 5421466"/>
                <a:gd name="connsiteY6" fmla="*/ 2801725 h 6129387"/>
                <a:gd name="connsiteX7" fmla="*/ 4493017 w 5421466"/>
                <a:gd name="connsiteY7" fmla="*/ 3169370 h 6129387"/>
                <a:gd name="connsiteX8" fmla="*/ 3691739 w 5421466"/>
                <a:gd name="connsiteY8" fmla="*/ 4074343 h 6129387"/>
                <a:gd name="connsiteX9" fmla="*/ 3757727 w 5421466"/>
                <a:gd name="connsiteY9" fmla="*/ 3546442 h 6129387"/>
                <a:gd name="connsiteX10" fmla="*/ 4087665 w 5421466"/>
                <a:gd name="connsiteY10" fmla="*/ 2009873 h 6129387"/>
                <a:gd name="connsiteX11" fmla="*/ 4285628 w 5421466"/>
                <a:gd name="connsiteY11" fmla="*/ 1302863 h 6129387"/>
                <a:gd name="connsiteX12" fmla="*/ 4313908 w 5421466"/>
                <a:gd name="connsiteY12" fmla="*/ 963498 h 6129387"/>
                <a:gd name="connsiteX13" fmla="*/ 4049958 w 5421466"/>
                <a:gd name="connsiteY13" fmla="*/ 1199168 h 6129387"/>
                <a:gd name="connsiteX14" fmla="*/ 3569191 w 5421466"/>
                <a:gd name="connsiteY14" fmla="*/ 1840191 h 6129387"/>
                <a:gd name="connsiteX15" fmla="*/ 3408935 w 5421466"/>
                <a:gd name="connsiteY15" fmla="*/ 2349238 h 6129387"/>
                <a:gd name="connsiteX16" fmla="*/ 3324094 w 5421466"/>
                <a:gd name="connsiteY16" fmla="*/ 3518162 h 6129387"/>
                <a:gd name="connsiteX17" fmla="*/ 3267533 w 5421466"/>
                <a:gd name="connsiteY17" fmla="*/ 4093197 h 6129387"/>
                <a:gd name="connsiteX18" fmla="*/ 3224446 w 5421466"/>
                <a:gd name="connsiteY18" fmla="*/ 3852295 h 6129387"/>
                <a:gd name="connsiteX19" fmla="*/ 3069570 w 5421466"/>
                <a:gd name="connsiteY19" fmla="*/ 3188224 h 6129387"/>
                <a:gd name="connsiteX20" fmla="*/ 2428547 w 5421466"/>
                <a:gd name="connsiteY20" fmla="*/ 1604521 h 6129387"/>
                <a:gd name="connsiteX21" fmla="*/ 2042048 w 5421466"/>
                <a:gd name="connsiteY21" fmla="*/ 680694 h 6129387"/>
                <a:gd name="connsiteX22" fmla="*/ 1976061 w 5421466"/>
                <a:gd name="connsiteY22" fmla="*/ 237634 h 6129387"/>
                <a:gd name="connsiteX23" fmla="*/ 1853512 w 5421466"/>
                <a:gd name="connsiteY23" fmla="*/ 1964 h 6129387"/>
                <a:gd name="connsiteX24" fmla="*/ 1674403 w 5421466"/>
                <a:gd name="connsiteY24" fmla="*/ 360183 h 6129387"/>
                <a:gd name="connsiteX25" fmla="*/ 1504721 w 5421466"/>
                <a:gd name="connsiteY25" fmla="*/ 1415985 h 6129387"/>
                <a:gd name="connsiteX26" fmla="*/ 1919500 w 5421466"/>
                <a:gd name="connsiteY26" fmla="*/ 2745164 h 6129387"/>
                <a:gd name="connsiteX27" fmla="*/ 2525505 w 5421466"/>
                <a:gd name="connsiteY27" fmla="*/ 3885807 h 6129387"/>
                <a:gd name="connsiteX28" fmla="*/ 2343706 w 5421466"/>
                <a:gd name="connsiteY28" fmla="*/ 3734978 h 6129387"/>
                <a:gd name="connsiteX29" fmla="*/ 1259624 w 5421466"/>
                <a:gd name="connsiteY29" fmla="*/ 2566055 h 6129387"/>
                <a:gd name="connsiteX30" fmla="*/ 760003 w 5421466"/>
                <a:gd name="connsiteY30" fmla="*/ 2019300 h 6129387"/>
                <a:gd name="connsiteX31" fmla="*/ 213248 w 5421466"/>
                <a:gd name="connsiteY31" fmla="*/ 1510253 h 6129387"/>
                <a:gd name="connsiteX32" fmla="*/ 213248 w 5421466"/>
                <a:gd name="connsiteY32" fmla="*/ 1642228 h 6129387"/>
                <a:gd name="connsiteX33" fmla="*/ 694015 w 5421466"/>
                <a:gd name="connsiteY33" fmla="*/ 2980834 h 6129387"/>
                <a:gd name="connsiteX34" fmla="*/ 1287904 w 5421466"/>
                <a:gd name="connsiteY34" fmla="*/ 4102624 h 6129387"/>
                <a:gd name="connsiteX35" fmla="*/ 2042048 w 5421466"/>
                <a:gd name="connsiteY35" fmla="*/ 4715366 h 6129387"/>
                <a:gd name="connsiteX36" fmla="*/ 2771689 w 5421466"/>
                <a:gd name="connsiteY36" fmla="*/ 5012089 h 6129387"/>
                <a:gd name="connsiteX37" fmla="*/ 2315426 w 5421466"/>
                <a:gd name="connsiteY37" fmla="*/ 5092438 h 6129387"/>
                <a:gd name="connsiteX38" fmla="*/ 1495294 w 5421466"/>
                <a:gd name="connsiteY38" fmla="*/ 4922756 h 6129387"/>
                <a:gd name="connsiteX39" fmla="*/ 760003 w 5421466"/>
                <a:gd name="connsiteY39" fmla="*/ 4187465 h 6129387"/>
                <a:gd name="connsiteX40" fmla="*/ 260382 w 5421466"/>
                <a:gd name="connsiteY40" fmla="*/ 3291919 h 6129387"/>
                <a:gd name="connsiteX41" fmla="*/ 5859 w 5421466"/>
                <a:gd name="connsiteY41" fmla="*/ 2924273 h 6129387"/>
                <a:gd name="connsiteX42" fmla="*/ 109554 w 5421466"/>
                <a:gd name="connsiteY42" fmla="*/ 3518162 h 6129387"/>
                <a:gd name="connsiteX43" fmla="*/ 420638 w 5421466"/>
                <a:gd name="connsiteY43" fmla="*/ 4922756 h 6129387"/>
                <a:gd name="connsiteX44" fmla="*/ 910832 w 5421466"/>
                <a:gd name="connsiteY44" fmla="*/ 5544925 h 6129387"/>
                <a:gd name="connsiteX45" fmla="*/ 1523574 w 5421466"/>
                <a:gd name="connsiteY45" fmla="*/ 5761741 h 6129387"/>
                <a:gd name="connsiteX46" fmla="*/ 2287145 w 5421466"/>
                <a:gd name="connsiteY46" fmla="*/ 5724034 h 6129387"/>
                <a:gd name="connsiteX47" fmla="*/ 3609909 w 5421466"/>
                <a:gd name="connsiteY47" fmla="*/ 5516644 h 6129387"/>
                <a:gd name="connsiteX48" fmla="*/ 3701166 w 5421466"/>
                <a:gd name="connsiteY48" fmla="*/ 5563778 h 6129387"/>
                <a:gd name="connsiteX49" fmla="*/ 3503203 w 5421466"/>
                <a:gd name="connsiteY49" fmla="*/ 6129387 h 6129387"/>
                <a:gd name="connsiteX0" fmla="*/ 4455310 w 5421466"/>
                <a:gd name="connsiteY0" fmla="*/ 6044545 h 6129387"/>
                <a:gd name="connsiteX1" fmla="*/ 4172506 w 5421466"/>
                <a:gd name="connsiteY1" fmla="*/ 5431803 h 6129387"/>
                <a:gd name="connsiteX2" fmla="*/ 4246564 w 5421466"/>
                <a:gd name="connsiteY2" fmla="*/ 5287267 h 6129387"/>
                <a:gd name="connsiteX3" fmla="*/ 4596712 w 5421466"/>
                <a:gd name="connsiteY3" fmla="*/ 4932183 h 6129387"/>
                <a:gd name="connsiteX4" fmla="*/ 5058626 w 5421466"/>
                <a:gd name="connsiteY4" fmla="*/ 3800966 h 6129387"/>
                <a:gd name="connsiteX5" fmla="*/ 5416844 w 5421466"/>
                <a:gd name="connsiteY5" fmla="*/ 2735737 h 6129387"/>
                <a:gd name="connsiteX6" fmla="*/ 5209455 w 5421466"/>
                <a:gd name="connsiteY6" fmla="*/ 2801725 h 6129387"/>
                <a:gd name="connsiteX7" fmla="*/ 4493017 w 5421466"/>
                <a:gd name="connsiteY7" fmla="*/ 3169370 h 6129387"/>
                <a:gd name="connsiteX8" fmla="*/ 3722857 w 5421466"/>
                <a:gd name="connsiteY8" fmla="*/ 4079130 h 6129387"/>
                <a:gd name="connsiteX9" fmla="*/ 3757727 w 5421466"/>
                <a:gd name="connsiteY9" fmla="*/ 3546442 h 6129387"/>
                <a:gd name="connsiteX10" fmla="*/ 4087665 w 5421466"/>
                <a:gd name="connsiteY10" fmla="*/ 2009873 h 6129387"/>
                <a:gd name="connsiteX11" fmla="*/ 4285628 w 5421466"/>
                <a:gd name="connsiteY11" fmla="*/ 1302863 h 6129387"/>
                <a:gd name="connsiteX12" fmla="*/ 4313908 w 5421466"/>
                <a:gd name="connsiteY12" fmla="*/ 963498 h 6129387"/>
                <a:gd name="connsiteX13" fmla="*/ 4049958 w 5421466"/>
                <a:gd name="connsiteY13" fmla="*/ 1199168 h 6129387"/>
                <a:gd name="connsiteX14" fmla="*/ 3569191 w 5421466"/>
                <a:gd name="connsiteY14" fmla="*/ 1840191 h 6129387"/>
                <a:gd name="connsiteX15" fmla="*/ 3408935 w 5421466"/>
                <a:gd name="connsiteY15" fmla="*/ 2349238 h 6129387"/>
                <a:gd name="connsiteX16" fmla="*/ 3324094 w 5421466"/>
                <a:gd name="connsiteY16" fmla="*/ 3518162 h 6129387"/>
                <a:gd name="connsiteX17" fmla="*/ 3267533 w 5421466"/>
                <a:gd name="connsiteY17" fmla="*/ 4093197 h 6129387"/>
                <a:gd name="connsiteX18" fmla="*/ 3224446 w 5421466"/>
                <a:gd name="connsiteY18" fmla="*/ 3852295 h 6129387"/>
                <a:gd name="connsiteX19" fmla="*/ 3069570 w 5421466"/>
                <a:gd name="connsiteY19" fmla="*/ 3188224 h 6129387"/>
                <a:gd name="connsiteX20" fmla="*/ 2428547 w 5421466"/>
                <a:gd name="connsiteY20" fmla="*/ 1604521 h 6129387"/>
                <a:gd name="connsiteX21" fmla="*/ 2042048 w 5421466"/>
                <a:gd name="connsiteY21" fmla="*/ 680694 h 6129387"/>
                <a:gd name="connsiteX22" fmla="*/ 1976061 w 5421466"/>
                <a:gd name="connsiteY22" fmla="*/ 237634 h 6129387"/>
                <a:gd name="connsiteX23" fmla="*/ 1853512 w 5421466"/>
                <a:gd name="connsiteY23" fmla="*/ 1964 h 6129387"/>
                <a:gd name="connsiteX24" fmla="*/ 1674403 w 5421466"/>
                <a:gd name="connsiteY24" fmla="*/ 360183 h 6129387"/>
                <a:gd name="connsiteX25" fmla="*/ 1504721 w 5421466"/>
                <a:gd name="connsiteY25" fmla="*/ 1415985 h 6129387"/>
                <a:gd name="connsiteX26" fmla="*/ 1919500 w 5421466"/>
                <a:gd name="connsiteY26" fmla="*/ 2745164 h 6129387"/>
                <a:gd name="connsiteX27" fmla="*/ 2525505 w 5421466"/>
                <a:gd name="connsiteY27" fmla="*/ 3885807 h 6129387"/>
                <a:gd name="connsiteX28" fmla="*/ 2343706 w 5421466"/>
                <a:gd name="connsiteY28" fmla="*/ 3734978 h 6129387"/>
                <a:gd name="connsiteX29" fmla="*/ 1259624 w 5421466"/>
                <a:gd name="connsiteY29" fmla="*/ 2566055 h 6129387"/>
                <a:gd name="connsiteX30" fmla="*/ 760003 w 5421466"/>
                <a:gd name="connsiteY30" fmla="*/ 2019300 h 6129387"/>
                <a:gd name="connsiteX31" fmla="*/ 213248 w 5421466"/>
                <a:gd name="connsiteY31" fmla="*/ 1510253 h 6129387"/>
                <a:gd name="connsiteX32" fmla="*/ 213248 w 5421466"/>
                <a:gd name="connsiteY32" fmla="*/ 1642228 h 6129387"/>
                <a:gd name="connsiteX33" fmla="*/ 694015 w 5421466"/>
                <a:gd name="connsiteY33" fmla="*/ 2980834 h 6129387"/>
                <a:gd name="connsiteX34" fmla="*/ 1287904 w 5421466"/>
                <a:gd name="connsiteY34" fmla="*/ 4102624 h 6129387"/>
                <a:gd name="connsiteX35" fmla="*/ 2042048 w 5421466"/>
                <a:gd name="connsiteY35" fmla="*/ 4715366 h 6129387"/>
                <a:gd name="connsiteX36" fmla="*/ 2771689 w 5421466"/>
                <a:gd name="connsiteY36" fmla="*/ 5012089 h 6129387"/>
                <a:gd name="connsiteX37" fmla="*/ 2315426 w 5421466"/>
                <a:gd name="connsiteY37" fmla="*/ 5092438 h 6129387"/>
                <a:gd name="connsiteX38" fmla="*/ 1495294 w 5421466"/>
                <a:gd name="connsiteY38" fmla="*/ 4922756 h 6129387"/>
                <a:gd name="connsiteX39" fmla="*/ 760003 w 5421466"/>
                <a:gd name="connsiteY39" fmla="*/ 4187465 h 6129387"/>
                <a:gd name="connsiteX40" fmla="*/ 260382 w 5421466"/>
                <a:gd name="connsiteY40" fmla="*/ 3291919 h 6129387"/>
                <a:gd name="connsiteX41" fmla="*/ 5859 w 5421466"/>
                <a:gd name="connsiteY41" fmla="*/ 2924273 h 6129387"/>
                <a:gd name="connsiteX42" fmla="*/ 109554 w 5421466"/>
                <a:gd name="connsiteY42" fmla="*/ 3518162 h 6129387"/>
                <a:gd name="connsiteX43" fmla="*/ 420638 w 5421466"/>
                <a:gd name="connsiteY43" fmla="*/ 4922756 h 6129387"/>
                <a:gd name="connsiteX44" fmla="*/ 910832 w 5421466"/>
                <a:gd name="connsiteY44" fmla="*/ 5544925 h 6129387"/>
                <a:gd name="connsiteX45" fmla="*/ 1523574 w 5421466"/>
                <a:gd name="connsiteY45" fmla="*/ 5761741 h 6129387"/>
                <a:gd name="connsiteX46" fmla="*/ 2287145 w 5421466"/>
                <a:gd name="connsiteY46" fmla="*/ 5724034 h 6129387"/>
                <a:gd name="connsiteX47" fmla="*/ 3609909 w 5421466"/>
                <a:gd name="connsiteY47" fmla="*/ 5516644 h 6129387"/>
                <a:gd name="connsiteX48" fmla="*/ 3701166 w 5421466"/>
                <a:gd name="connsiteY48" fmla="*/ 5563778 h 6129387"/>
                <a:gd name="connsiteX49" fmla="*/ 3503203 w 5421466"/>
                <a:gd name="connsiteY49" fmla="*/ 6129387 h 6129387"/>
                <a:gd name="connsiteX0" fmla="*/ 4455310 w 5421466"/>
                <a:gd name="connsiteY0" fmla="*/ 6044545 h 6129387"/>
                <a:gd name="connsiteX1" fmla="*/ 4204745 w 5421466"/>
                <a:gd name="connsiteY1" fmla="*/ 5516795 h 6129387"/>
                <a:gd name="connsiteX2" fmla="*/ 4246564 w 5421466"/>
                <a:gd name="connsiteY2" fmla="*/ 5287267 h 6129387"/>
                <a:gd name="connsiteX3" fmla="*/ 4596712 w 5421466"/>
                <a:gd name="connsiteY3" fmla="*/ 4932183 h 6129387"/>
                <a:gd name="connsiteX4" fmla="*/ 5058626 w 5421466"/>
                <a:gd name="connsiteY4" fmla="*/ 3800966 h 6129387"/>
                <a:gd name="connsiteX5" fmla="*/ 5416844 w 5421466"/>
                <a:gd name="connsiteY5" fmla="*/ 2735737 h 6129387"/>
                <a:gd name="connsiteX6" fmla="*/ 5209455 w 5421466"/>
                <a:gd name="connsiteY6" fmla="*/ 2801725 h 6129387"/>
                <a:gd name="connsiteX7" fmla="*/ 4493017 w 5421466"/>
                <a:gd name="connsiteY7" fmla="*/ 3169370 h 6129387"/>
                <a:gd name="connsiteX8" fmla="*/ 3722857 w 5421466"/>
                <a:gd name="connsiteY8" fmla="*/ 4079130 h 6129387"/>
                <a:gd name="connsiteX9" fmla="*/ 3757727 w 5421466"/>
                <a:gd name="connsiteY9" fmla="*/ 3546442 h 6129387"/>
                <a:gd name="connsiteX10" fmla="*/ 4087665 w 5421466"/>
                <a:gd name="connsiteY10" fmla="*/ 2009873 h 6129387"/>
                <a:gd name="connsiteX11" fmla="*/ 4285628 w 5421466"/>
                <a:gd name="connsiteY11" fmla="*/ 1302863 h 6129387"/>
                <a:gd name="connsiteX12" fmla="*/ 4313908 w 5421466"/>
                <a:gd name="connsiteY12" fmla="*/ 963498 h 6129387"/>
                <a:gd name="connsiteX13" fmla="*/ 4049958 w 5421466"/>
                <a:gd name="connsiteY13" fmla="*/ 1199168 h 6129387"/>
                <a:gd name="connsiteX14" fmla="*/ 3569191 w 5421466"/>
                <a:gd name="connsiteY14" fmla="*/ 1840191 h 6129387"/>
                <a:gd name="connsiteX15" fmla="*/ 3408935 w 5421466"/>
                <a:gd name="connsiteY15" fmla="*/ 2349238 h 6129387"/>
                <a:gd name="connsiteX16" fmla="*/ 3324094 w 5421466"/>
                <a:gd name="connsiteY16" fmla="*/ 3518162 h 6129387"/>
                <a:gd name="connsiteX17" fmla="*/ 3267533 w 5421466"/>
                <a:gd name="connsiteY17" fmla="*/ 4093197 h 6129387"/>
                <a:gd name="connsiteX18" fmla="*/ 3224446 w 5421466"/>
                <a:gd name="connsiteY18" fmla="*/ 3852295 h 6129387"/>
                <a:gd name="connsiteX19" fmla="*/ 3069570 w 5421466"/>
                <a:gd name="connsiteY19" fmla="*/ 3188224 h 6129387"/>
                <a:gd name="connsiteX20" fmla="*/ 2428547 w 5421466"/>
                <a:gd name="connsiteY20" fmla="*/ 1604521 h 6129387"/>
                <a:gd name="connsiteX21" fmla="*/ 2042048 w 5421466"/>
                <a:gd name="connsiteY21" fmla="*/ 680694 h 6129387"/>
                <a:gd name="connsiteX22" fmla="*/ 1976061 w 5421466"/>
                <a:gd name="connsiteY22" fmla="*/ 237634 h 6129387"/>
                <a:gd name="connsiteX23" fmla="*/ 1853512 w 5421466"/>
                <a:gd name="connsiteY23" fmla="*/ 1964 h 6129387"/>
                <a:gd name="connsiteX24" fmla="*/ 1674403 w 5421466"/>
                <a:gd name="connsiteY24" fmla="*/ 360183 h 6129387"/>
                <a:gd name="connsiteX25" fmla="*/ 1504721 w 5421466"/>
                <a:gd name="connsiteY25" fmla="*/ 1415985 h 6129387"/>
                <a:gd name="connsiteX26" fmla="*/ 1919500 w 5421466"/>
                <a:gd name="connsiteY26" fmla="*/ 2745164 h 6129387"/>
                <a:gd name="connsiteX27" fmla="*/ 2525505 w 5421466"/>
                <a:gd name="connsiteY27" fmla="*/ 3885807 h 6129387"/>
                <a:gd name="connsiteX28" fmla="*/ 2343706 w 5421466"/>
                <a:gd name="connsiteY28" fmla="*/ 3734978 h 6129387"/>
                <a:gd name="connsiteX29" fmla="*/ 1259624 w 5421466"/>
                <a:gd name="connsiteY29" fmla="*/ 2566055 h 6129387"/>
                <a:gd name="connsiteX30" fmla="*/ 760003 w 5421466"/>
                <a:gd name="connsiteY30" fmla="*/ 2019300 h 6129387"/>
                <a:gd name="connsiteX31" fmla="*/ 213248 w 5421466"/>
                <a:gd name="connsiteY31" fmla="*/ 1510253 h 6129387"/>
                <a:gd name="connsiteX32" fmla="*/ 213248 w 5421466"/>
                <a:gd name="connsiteY32" fmla="*/ 1642228 h 6129387"/>
                <a:gd name="connsiteX33" fmla="*/ 694015 w 5421466"/>
                <a:gd name="connsiteY33" fmla="*/ 2980834 h 6129387"/>
                <a:gd name="connsiteX34" fmla="*/ 1287904 w 5421466"/>
                <a:gd name="connsiteY34" fmla="*/ 4102624 h 6129387"/>
                <a:gd name="connsiteX35" fmla="*/ 2042048 w 5421466"/>
                <a:gd name="connsiteY35" fmla="*/ 4715366 h 6129387"/>
                <a:gd name="connsiteX36" fmla="*/ 2771689 w 5421466"/>
                <a:gd name="connsiteY36" fmla="*/ 5012089 h 6129387"/>
                <a:gd name="connsiteX37" fmla="*/ 2315426 w 5421466"/>
                <a:gd name="connsiteY37" fmla="*/ 5092438 h 6129387"/>
                <a:gd name="connsiteX38" fmla="*/ 1495294 w 5421466"/>
                <a:gd name="connsiteY38" fmla="*/ 4922756 h 6129387"/>
                <a:gd name="connsiteX39" fmla="*/ 760003 w 5421466"/>
                <a:gd name="connsiteY39" fmla="*/ 4187465 h 6129387"/>
                <a:gd name="connsiteX40" fmla="*/ 260382 w 5421466"/>
                <a:gd name="connsiteY40" fmla="*/ 3291919 h 6129387"/>
                <a:gd name="connsiteX41" fmla="*/ 5859 w 5421466"/>
                <a:gd name="connsiteY41" fmla="*/ 2924273 h 6129387"/>
                <a:gd name="connsiteX42" fmla="*/ 109554 w 5421466"/>
                <a:gd name="connsiteY42" fmla="*/ 3518162 h 6129387"/>
                <a:gd name="connsiteX43" fmla="*/ 420638 w 5421466"/>
                <a:gd name="connsiteY43" fmla="*/ 4922756 h 6129387"/>
                <a:gd name="connsiteX44" fmla="*/ 910832 w 5421466"/>
                <a:gd name="connsiteY44" fmla="*/ 5544925 h 6129387"/>
                <a:gd name="connsiteX45" fmla="*/ 1523574 w 5421466"/>
                <a:gd name="connsiteY45" fmla="*/ 5761741 h 6129387"/>
                <a:gd name="connsiteX46" fmla="*/ 2287145 w 5421466"/>
                <a:gd name="connsiteY46" fmla="*/ 5724034 h 6129387"/>
                <a:gd name="connsiteX47" fmla="*/ 3609909 w 5421466"/>
                <a:gd name="connsiteY47" fmla="*/ 5516644 h 6129387"/>
                <a:gd name="connsiteX48" fmla="*/ 3701166 w 5421466"/>
                <a:gd name="connsiteY48" fmla="*/ 5563778 h 6129387"/>
                <a:gd name="connsiteX49" fmla="*/ 3503203 w 5421466"/>
                <a:gd name="connsiteY49" fmla="*/ 6129387 h 6129387"/>
                <a:gd name="connsiteX0" fmla="*/ 4455310 w 5421466"/>
                <a:gd name="connsiteY0" fmla="*/ 6044545 h 6129387"/>
                <a:gd name="connsiteX1" fmla="*/ 4204745 w 5421466"/>
                <a:gd name="connsiteY1" fmla="*/ 5516795 h 6129387"/>
                <a:gd name="connsiteX2" fmla="*/ 4281733 w 5421466"/>
                <a:gd name="connsiteY2" fmla="*/ 5237444 h 6129387"/>
                <a:gd name="connsiteX3" fmla="*/ 4596712 w 5421466"/>
                <a:gd name="connsiteY3" fmla="*/ 4932183 h 6129387"/>
                <a:gd name="connsiteX4" fmla="*/ 5058626 w 5421466"/>
                <a:gd name="connsiteY4" fmla="*/ 3800966 h 6129387"/>
                <a:gd name="connsiteX5" fmla="*/ 5416844 w 5421466"/>
                <a:gd name="connsiteY5" fmla="*/ 2735737 h 6129387"/>
                <a:gd name="connsiteX6" fmla="*/ 5209455 w 5421466"/>
                <a:gd name="connsiteY6" fmla="*/ 2801725 h 6129387"/>
                <a:gd name="connsiteX7" fmla="*/ 4493017 w 5421466"/>
                <a:gd name="connsiteY7" fmla="*/ 3169370 h 6129387"/>
                <a:gd name="connsiteX8" fmla="*/ 3722857 w 5421466"/>
                <a:gd name="connsiteY8" fmla="*/ 4079130 h 6129387"/>
                <a:gd name="connsiteX9" fmla="*/ 3757727 w 5421466"/>
                <a:gd name="connsiteY9" fmla="*/ 3546442 h 6129387"/>
                <a:gd name="connsiteX10" fmla="*/ 4087665 w 5421466"/>
                <a:gd name="connsiteY10" fmla="*/ 2009873 h 6129387"/>
                <a:gd name="connsiteX11" fmla="*/ 4285628 w 5421466"/>
                <a:gd name="connsiteY11" fmla="*/ 1302863 h 6129387"/>
                <a:gd name="connsiteX12" fmla="*/ 4313908 w 5421466"/>
                <a:gd name="connsiteY12" fmla="*/ 963498 h 6129387"/>
                <a:gd name="connsiteX13" fmla="*/ 4049958 w 5421466"/>
                <a:gd name="connsiteY13" fmla="*/ 1199168 h 6129387"/>
                <a:gd name="connsiteX14" fmla="*/ 3569191 w 5421466"/>
                <a:gd name="connsiteY14" fmla="*/ 1840191 h 6129387"/>
                <a:gd name="connsiteX15" fmla="*/ 3408935 w 5421466"/>
                <a:gd name="connsiteY15" fmla="*/ 2349238 h 6129387"/>
                <a:gd name="connsiteX16" fmla="*/ 3324094 w 5421466"/>
                <a:gd name="connsiteY16" fmla="*/ 3518162 h 6129387"/>
                <a:gd name="connsiteX17" fmla="*/ 3267533 w 5421466"/>
                <a:gd name="connsiteY17" fmla="*/ 4093197 h 6129387"/>
                <a:gd name="connsiteX18" fmla="*/ 3224446 w 5421466"/>
                <a:gd name="connsiteY18" fmla="*/ 3852295 h 6129387"/>
                <a:gd name="connsiteX19" fmla="*/ 3069570 w 5421466"/>
                <a:gd name="connsiteY19" fmla="*/ 3188224 h 6129387"/>
                <a:gd name="connsiteX20" fmla="*/ 2428547 w 5421466"/>
                <a:gd name="connsiteY20" fmla="*/ 1604521 h 6129387"/>
                <a:gd name="connsiteX21" fmla="*/ 2042048 w 5421466"/>
                <a:gd name="connsiteY21" fmla="*/ 680694 h 6129387"/>
                <a:gd name="connsiteX22" fmla="*/ 1976061 w 5421466"/>
                <a:gd name="connsiteY22" fmla="*/ 237634 h 6129387"/>
                <a:gd name="connsiteX23" fmla="*/ 1853512 w 5421466"/>
                <a:gd name="connsiteY23" fmla="*/ 1964 h 6129387"/>
                <a:gd name="connsiteX24" fmla="*/ 1674403 w 5421466"/>
                <a:gd name="connsiteY24" fmla="*/ 360183 h 6129387"/>
                <a:gd name="connsiteX25" fmla="*/ 1504721 w 5421466"/>
                <a:gd name="connsiteY25" fmla="*/ 1415985 h 6129387"/>
                <a:gd name="connsiteX26" fmla="*/ 1919500 w 5421466"/>
                <a:gd name="connsiteY26" fmla="*/ 2745164 h 6129387"/>
                <a:gd name="connsiteX27" fmla="*/ 2525505 w 5421466"/>
                <a:gd name="connsiteY27" fmla="*/ 3885807 h 6129387"/>
                <a:gd name="connsiteX28" fmla="*/ 2343706 w 5421466"/>
                <a:gd name="connsiteY28" fmla="*/ 3734978 h 6129387"/>
                <a:gd name="connsiteX29" fmla="*/ 1259624 w 5421466"/>
                <a:gd name="connsiteY29" fmla="*/ 2566055 h 6129387"/>
                <a:gd name="connsiteX30" fmla="*/ 760003 w 5421466"/>
                <a:gd name="connsiteY30" fmla="*/ 2019300 h 6129387"/>
                <a:gd name="connsiteX31" fmla="*/ 213248 w 5421466"/>
                <a:gd name="connsiteY31" fmla="*/ 1510253 h 6129387"/>
                <a:gd name="connsiteX32" fmla="*/ 213248 w 5421466"/>
                <a:gd name="connsiteY32" fmla="*/ 1642228 h 6129387"/>
                <a:gd name="connsiteX33" fmla="*/ 694015 w 5421466"/>
                <a:gd name="connsiteY33" fmla="*/ 2980834 h 6129387"/>
                <a:gd name="connsiteX34" fmla="*/ 1287904 w 5421466"/>
                <a:gd name="connsiteY34" fmla="*/ 4102624 h 6129387"/>
                <a:gd name="connsiteX35" fmla="*/ 2042048 w 5421466"/>
                <a:gd name="connsiteY35" fmla="*/ 4715366 h 6129387"/>
                <a:gd name="connsiteX36" fmla="*/ 2771689 w 5421466"/>
                <a:gd name="connsiteY36" fmla="*/ 5012089 h 6129387"/>
                <a:gd name="connsiteX37" fmla="*/ 2315426 w 5421466"/>
                <a:gd name="connsiteY37" fmla="*/ 5092438 h 6129387"/>
                <a:gd name="connsiteX38" fmla="*/ 1495294 w 5421466"/>
                <a:gd name="connsiteY38" fmla="*/ 4922756 h 6129387"/>
                <a:gd name="connsiteX39" fmla="*/ 760003 w 5421466"/>
                <a:gd name="connsiteY39" fmla="*/ 4187465 h 6129387"/>
                <a:gd name="connsiteX40" fmla="*/ 260382 w 5421466"/>
                <a:gd name="connsiteY40" fmla="*/ 3291919 h 6129387"/>
                <a:gd name="connsiteX41" fmla="*/ 5859 w 5421466"/>
                <a:gd name="connsiteY41" fmla="*/ 2924273 h 6129387"/>
                <a:gd name="connsiteX42" fmla="*/ 109554 w 5421466"/>
                <a:gd name="connsiteY42" fmla="*/ 3518162 h 6129387"/>
                <a:gd name="connsiteX43" fmla="*/ 420638 w 5421466"/>
                <a:gd name="connsiteY43" fmla="*/ 4922756 h 6129387"/>
                <a:gd name="connsiteX44" fmla="*/ 910832 w 5421466"/>
                <a:gd name="connsiteY44" fmla="*/ 5544925 h 6129387"/>
                <a:gd name="connsiteX45" fmla="*/ 1523574 w 5421466"/>
                <a:gd name="connsiteY45" fmla="*/ 5761741 h 6129387"/>
                <a:gd name="connsiteX46" fmla="*/ 2287145 w 5421466"/>
                <a:gd name="connsiteY46" fmla="*/ 5724034 h 6129387"/>
                <a:gd name="connsiteX47" fmla="*/ 3609909 w 5421466"/>
                <a:gd name="connsiteY47" fmla="*/ 5516644 h 6129387"/>
                <a:gd name="connsiteX48" fmla="*/ 3701166 w 5421466"/>
                <a:gd name="connsiteY48" fmla="*/ 5563778 h 6129387"/>
                <a:gd name="connsiteX49" fmla="*/ 3503203 w 5421466"/>
                <a:gd name="connsiteY49" fmla="*/ 6129387 h 6129387"/>
                <a:gd name="connsiteX0" fmla="*/ 4455310 w 5421466"/>
                <a:gd name="connsiteY0" fmla="*/ 6044545 h 6129387"/>
                <a:gd name="connsiteX1" fmla="*/ 4204745 w 5421466"/>
                <a:gd name="connsiteY1" fmla="*/ 5516795 h 6129387"/>
                <a:gd name="connsiteX2" fmla="*/ 4281733 w 5421466"/>
                <a:gd name="connsiteY2" fmla="*/ 5237444 h 6129387"/>
                <a:gd name="connsiteX3" fmla="*/ 4631881 w 5421466"/>
                <a:gd name="connsiteY3" fmla="*/ 4847191 h 6129387"/>
                <a:gd name="connsiteX4" fmla="*/ 5058626 w 5421466"/>
                <a:gd name="connsiteY4" fmla="*/ 3800966 h 6129387"/>
                <a:gd name="connsiteX5" fmla="*/ 5416844 w 5421466"/>
                <a:gd name="connsiteY5" fmla="*/ 2735737 h 6129387"/>
                <a:gd name="connsiteX6" fmla="*/ 5209455 w 5421466"/>
                <a:gd name="connsiteY6" fmla="*/ 2801725 h 6129387"/>
                <a:gd name="connsiteX7" fmla="*/ 4493017 w 5421466"/>
                <a:gd name="connsiteY7" fmla="*/ 3169370 h 6129387"/>
                <a:gd name="connsiteX8" fmla="*/ 3722857 w 5421466"/>
                <a:gd name="connsiteY8" fmla="*/ 4079130 h 6129387"/>
                <a:gd name="connsiteX9" fmla="*/ 3757727 w 5421466"/>
                <a:gd name="connsiteY9" fmla="*/ 3546442 h 6129387"/>
                <a:gd name="connsiteX10" fmla="*/ 4087665 w 5421466"/>
                <a:gd name="connsiteY10" fmla="*/ 2009873 h 6129387"/>
                <a:gd name="connsiteX11" fmla="*/ 4285628 w 5421466"/>
                <a:gd name="connsiteY11" fmla="*/ 1302863 h 6129387"/>
                <a:gd name="connsiteX12" fmla="*/ 4313908 w 5421466"/>
                <a:gd name="connsiteY12" fmla="*/ 963498 h 6129387"/>
                <a:gd name="connsiteX13" fmla="*/ 4049958 w 5421466"/>
                <a:gd name="connsiteY13" fmla="*/ 1199168 h 6129387"/>
                <a:gd name="connsiteX14" fmla="*/ 3569191 w 5421466"/>
                <a:gd name="connsiteY14" fmla="*/ 1840191 h 6129387"/>
                <a:gd name="connsiteX15" fmla="*/ 3408935 w 5421466"/>
                <a:gd name="connsiteY15" fmla="*/ 2349238 h 6129387"/>
                <a:gd name="connsiteX16" fmla="*/ 3324094 w 5421466"/>
                <a:gd name="connsiteY16" fmla="*/ 3518162 h 6129387"/>
                <a:gd name="connsiteX17" fmla="*/ 3267533 w 5421466"/>
                <a:gd name="connsiteY17" fmla="*/ 4093197 h 6129387"/>
                <a:gd name="connsiteX18" fmla="*/ 3224446 w 5421466"/>
                <a:gd name="connsiteY18" fmla="*/ 3852295 h 6129387"/>
                <a:gd name="connsiteX19" fmla="*/ 3069570 w 5421466"/>
                <a:gd name="connsiteY19" fmla="*/ 3188224 h 6129387"/>
                <a:gd name="connsiteX20" fmla="*/ 2428547 w 5421466"/>
                <a:gd name="connsiteY20" fmla="*/ 1604521 h 6129387"/>
                <a:gd name="connsiteX21" fmla="*/ 2042048 w 5421466"/>
                <a:gd name="connsiteY21" fmla="*/ 680694 h 6129387"/>
                <a:gd name="connsiteX22" fmla="*/ 1976061 w 5421466"/>
                <a:gd name="connsiteY22" fmla="*/ 237634 h 6129387"/>
                <a:gd name="connsiteX23" fmla="*/ 1853512 w 5421466"/>
                <a:gd name="connsiteY23" fmla="*/ 1964 h 6129387"/>
                <a:gd name="connsiteX24" fmla="*/ 1674403 w 5421466"/>
                <a:gd name="connsiteY24" fmla="*/ 360183 h 6129387"/>
                <a:gd name="connsiteX25" fmla="*/ 1504721 w 5421466"/>
                <a:gd name="connsiteY25" fmla="*/ 1415985 h 6129387"/>
                <a:gd name="connsiteX26" fmla="*/ 1919500 w 5421466"/>
                <a:gd name="connsiteY26" fmla="*/ 2745164 h 6129387"/>
                <a:gd name="connsiteX27" fmla="*/ 2525505 w 5421466"/>
                <a:gd name="connsiteY27" fmla="*/ 3885807 h 6129387"/>
                <a:gd name="connsiteX28" fmla="*/ 2343706 w 5421466"/>
                <a:gd name="connsiteY28" fmla="*/ 3734978 h 6129387"/>
                <a:gd name="connsiteX29" fmla="*/ 1259624 w 5421466"/>
                <a:gd name="connsiteY29" fmla="*/ 2566055 h 6129387"/>
                <a:gd name="connsiteX30" fmla="*/ 760003 w 5421466"/>
                <a:gd name="connsiteY30" fmla="*/ 2019300 h 6129387"/>
                <a:gd name="connsiteX31" fmla="*/ 213248 w 5421466"/>
                <a:gd name="connsiteY31" fmla="*/ 1510253 h 6129387"/>
                <a:gd name="connsiteX32" fmla="*/ 213248 w 5421466"/>
                <a:gd name="connsiteY32" fmla="*/ 1642228 h 6129387"/>
                <a:gd name="connsiteX33" fmla="*/ 694015 w 5421466"/>
                <a:gd name="connsiteY33" fmla="*/ 2980834 h 6129387"/>
                <a:gd name="connsiteX34" fmla="*/ 1287904 w 5421466"/>
                <a:gd name="connsiteY34" fmla="*/ 4102624 h 6129387"/>
                <a:gd name="connsiteX35" fmla="*/ 2042048 w 5421466"/>
                <a:gd name="connsiteY35" fmla="*/ 4715366 h 6129387"/>
                <a:gd name="connsiteX36" fmla="*/ 2771689 w 5421466"/>
                <a:gd name="connsiteY36" fmla="*/ 5012089 h 6129387"/>
                <a:gd name="connsiteX37" fmla="*/ 2315426 w 5421466"/>
                <a:gd name="connsiteY37" fmla="*/ 5092438 h 6129387"/>
                <a:gd name="connsiteX38" fmla="*/ 1495294 w 5421466"/>
                <a:gd name="connsiteY38" fmla="*/ 4922756 h 6129387"/>
                <a:gd name="connsiteX39" fmla="*/ 760003 w 5421466"/>
                <a:gd name="connsiteY39" fmla="*/ 4187465 h 6129387"/>
                <a:gd name="connsiteX40" fmla="*/ 260382 w 5421466"/>
                <a:gd name="connsiteY40" fmla="*/ 3291919 h 6129387"/>
                <a:gd name="connsiteX41" fmla="*/ 5859 w 5421466"/>
                <a:gd name="connsiteY41" fmla="*/ 2924273 h 6129387"/>
                <a:gd name="connsiteX42" fmla="*/ 109554 w 5421466"/>
                <a:gd name="connsiteY42" fmla="*/ 3518162 h 6129387"/>
                <a:gd name="connsiteX43" fmla="*/ 420638 w 5421466"/>
                <a:gd name="connsiteY43" fmla="*/ 4922756 h 6129387"/>
                <a:gd name="connsiteX44" fmla="*/ 910832 w 5421466"/>
                <a:gd name="connsiteY44" fmla="*/ 5544925 h 6129387"/>
                <a:gd name="connsiteX45" fmla="*/ 1523574 w 5421466"/>
                <a:gd name="connsiteY45" fmla="*/ 5761741 h 6129387"/>
                <a:gd name="connsiteX46" fmla="*/ 2287145 w 5421466"/>
                <a:gd name="connsiteY46" fmla="*/ 5724034 h 6129387"/>
                <a:gd name="connsiteX47" fmla="*/ 3609909 w 5421466"/>
                <a:gd name="connsiteY47" fmla="*/ 5516644 h 6129387"/>
                <a:gd name="connsiteX48" fmla="*/ 3701166 w 5421466"/>
                <a:gd name="connsiteY48" fmla="*/ 5563778 h 6129387"/>
                <a:gd name="connsiteX49" fmla="*/ 3503203 w 5421466"/>
                <a:gd name="connsiteY49" fmla="*/ 6129387 h 6129387"/>
                <a:gd name="connsiteX0" fmla="*/ 4455310 w 5421466"/>
                <a:gd name="connsiteY0" fmla="*/ 6044545 h 6129387"/>
                <a:gd name="connsiteX1" fmla="*/ 4204745 w 5421466"/>
                <a:gd name="connsiteY1" fmla="*/ 5516795 h 6129387"/>
                <a:gd name="connsiteX2" fmla="*/ 4281733 w 5421466"/>
                <a:gd name="connsiteY2" fmla="*/ 5237444 h 6129387"/>
                <a:gd name="connsiteX3" fmla="*/ 4631881 w 5421466"/>
                <a:gd name="connsiteY3" fmla="*/ 4847191 h 6129387"/>
                <a:gd name="connsiteX4" fmla="*/ 5058626 w 5421466"/>
                <a:gd name="connsiteY4" fmla="*/ 3800966 h 6129387"/>
                <a:gd name="connsiteX5" fmla="*/ 5416844 w 5421466"/>
                <a:gd name="connsiteY5" fmla="*/ 2735737 h 6129387"/>
                <a:gd name="connsiteX6" fmla="*/ 5209455 w 5421466"/>
                <a:gd name="connsiteY6" fmla="*/ 2801725 h 6129387"/>
                <a:gd name="connsiteX7" fmla="*/ 4493017 w 5421466"/>
                <a:gd name="connsiteY7" fmla="*/ 3169370 h 6129387"/>
                <a:gd name="connsiteX8" fmla="*/ 3722857 w 5421466"/>
                <a:gd name="connsiteY8" fmla="*/ 4079130 h 6129387"/>
                <a:gd name="connsiteX9" fmla="*/ 3757727 w 5421466"/>
                <a:gd name="connsiteY9" fmla="*/ 3546442 h 6129387"/>
                <a:gd name="connsiteX10" fmla="*/ 4087665 w 5421466"/>
                <a:gd name="connsiteY10" fmla="*/ 2009873 h 6129387"/>
                <a:gd name="connsiteX11" fmla="*/ 4285628 w 5421466"/>
                <a:gd name="connsiteY11" fmla="*/ 1302863 h 6129387"/>
                <a:gd name="connsiteX12" fmla="*/ 4313908 w 5421466"/>
                <a:gd name="connsiteY12" fmla="*/ 963498 h 6129387"/>
                <a:gd name="connsiteX13" fmla="*/ 4049958 w 5421466"/>
                <a:gd name="connsiteY13" fmla="*/ 1199168 h 6129387"/>
                <a:gd name="connsiteX14" fmla="*/ 3569191 w 5421466"/>
                <a:gd name="connsiteY14" fmla="*/ 1840191 h 6129387"/>
                <a:gd name="connsiteX15" fmla="*/ 3408935 w 5421466"/>
                <a:gd name="connsiteY15" fmla="*/ 2349238 h 6129387"/>
                <a:gd name="connsiteX16" fmla="*/ 3324094 w 5421466"/>
                <a:gd name="connsiteY16" fmla="*/ 3518162 h 6129387"/>
                <a:gd name="connsiteX17" fmla="*/ 3267533 w 5421466"/>
                <a:gd name="connsiteY17" fmla="*/ 4093197 h 6129387"/>
                <a:gd name="connsiteX18" fmla="*/ 3224446 w 5421466"/>
                <a:gd name="connsiteY18" fmla="*/ 3852295 h 6129387"/>
                <a:gd name="connsiteX19" fmla="*/ 3069570 w 5421466"/>
                <a:gd name="connsiteY19" fmla="*/ 3188224 h 6129387"/>
                <a:gd name="connsiteX20" fmla="*/ 2428547 w 5421466"/>
                <a:gd name="connsiteY20" fmla="*/ 1604521 h 6129387"/>
                <a:gd name="connsiteX21" fmla="*/ 2042048 w 5421466"/>
                <a:gd name="connsiteY21" fmla="*/ 680694 h 6129387"/>
                <a:gd name="connsiteX22" fmla="*/ 1976061 w 5421466"/>
                <a:gd name="connsiteY22" fmla="*/ 237634 h 6129387"/>
                <a:gd name="connsiteX23" fmla="*/ 1853512 w 5421466"/>
                <a:gd name="connsiteY23" fmla="*/ 1964 h 6129387"/>
                <a:gd name="connsiteX24" fmla="*/ 1674403 w 5421466"/>
                <a:gd name="connsiteY24" fmla="*/ 360183 h 6129387"/>
                <a:gd name="connsiteX25" fmla="*/ 1504721 w 5421466"/>
                <a:gd name="connsiteY25" fmla="*/ 1415985 h 6129387"/>
                <a:gd name="connsiteX26" fmla="*/ 1919500 w 5421466"/>
                <a:gd name="connsiteY26" fmla="*/ 2745164 h 6129387"/>
                <a:gd name="connsiteX27" fmla="*/ 2525505 w 5421466"/>
                <a:gd name="connsiteY27" fmla="*/ 3885807 h 6129387"/>
                <a:gd name="connsiteX28" fmla="*/ 2343706 w 5421466"/>
                <a:gd name="connsiteY28" fmla="*/ 3734978 h 6129387"/>
                <a:gd name="connsiteX29" fmla="*/ 1259624 w 5421466"/>
                <a:gd name="connsiteY29" fmla="*/ 2566055 h 6129387"/>
                <a:gd name="connsiteX30" fmla="*/ 760003 w 5421466"/>
                <a:gd name="connsiteY30" fmla="*/ 2019300 h 6129387"/>
                <a:gd name="connsiteX31" fmla="*/ 213248 w 5421466"/>
                <a:gd name="connsiteY31" fmla="*/ 1510253 h 6129387"/>
                <a:gd name="connsiteX32" fmla="*/ 213248 w 5421466"/>
                <a:gd name="connsiteY32" fmla="*/ 1642228 h 6129387"/>
                <a:gd name="connsiteX33" fmla="*/ 694015 w 5421466"/>
                <a:gd name="connsiteY33" fmla="*/ 2980834 h 6129387"/>
                <a:gd name="connsiteX34" fmla="*/ 1287904 w 5421466"/>
                <a:gd name="connsiteY34" fmla="*/ 4102624 h 6129387"/>
                <a:gd name="connsiteX35" fmla="*/ 2042048 w 5421466"/>
                <a:gd name="connsiteY35" fmla="*/ 4715366 h 6129387"/>
                <a:gd name="connsiteX36" fmla="*/ 2771689 w 5421466"/>
                <a:gd name="connsiteY36" fmla="*/ 5012089 h 6129387"/>
                <a:gd name="connsiteX37" fmla="*/ 2315426 w 5421466"/>
                <a:gd name="connsiteY37" fmla="*/ 5092438 h 6129387"/>
                <a:gd name="connsiteX38" fmla="*/ 1495294 w 5421466"/>
                <a:gd name="connsiteY38" fmla="*/ 4922756 h 6129387"/>
                <a:gd name="connsiteX39" fmla="*/ 760003 w 5421466"/>
                <a:gd name="connsiteY39" fmla="*/ 4187465 h 6129387"/>
                <a:gd name="connsiteX40" fmla="*/ 260382 w 5421466"/>
                <a:gd name="connsiteY40" fmla="*/ 3291919 h 6129387"/>
                <a:gd name="connsiteX41" fmla="*/ 5859 w 5421466"/>
                <a:gd name="connsiteY41" fmla="*/ 2924273 h 6129387"/>
                <a:gd name="connsiteX42" fmla="*/ 109554 w 5421466"/>
                <a:gd name="connsiteY42" fmla="*/ 3518162 h 6129387"/>
                <a:gd name="connsiteX43" fmla="*/ 420638 w 5421466"/>
                <a:gd name="connsiteY43" fmla="*/ 4922756 h 6129387"/>
                <a:gd name="connsiteX44" fmla="*/ 910832 w 5421466"/>
                <a:gd name="connsiteY44" fmla="*/ 5544925 h 6129387"/>
                <a:gd name="connsiteX45" fmla="*/ 1523574 w 5421466"/>
                <a:gd name="connsiteY45" fmla="*/ 5761741 h 6129387"/>
                <a:gd name="connsiteX46" fmla="*/ 2287145 w 5421466"/>
                <a:gd name="connsiteY46" fmla="*/ 5724034 h 6129387"/>
                <a:gd name="connsiteX47" fmla="*/ 3609909 w 5421466"/>
                <a:gd name="connsiteY47" fmla="*/ 5516644 h 6129387"/>
                <a:gd name="connsiteX48" fmla="*/ 3701166 w 5421466"/>
                <a:gd name="connsiteY48" fmla="*/ 5563778 h 6129387"/>
                <a:gd name="connsiteX49" fmla="*/ 3503203 w 5421466"/>
                <a:gd name="connsiteY49" fmla="*/ 6129387 h 6129387"/>
                <a:gd name="connsiteX0" fmla="*/ 4455310 w 5421466"/>
                <a:gd name="connsiteY0" fmla="*/ 6044545 h 6129387"/>
                <a:gd name="connsiteX1" fmla="*/ 4204745 w 5421466"/>
                <a:gd name="connsiteY1" fmla="*/ 5516795 h 6129387"/>
                <a:gd name="connsiteX2" fmla="*/ 4281733 w 5421466"/>
                <a:gd name="connsiteY2" fmla="*/ 5237444 h 6129387"/>
                <a:gd name="connsiteX3" fmla="*/ 4631881 w 5421466"/>
                <a:gd name="connsiteY3" fmla="*/ 4847191 h 6129387"/>
                <a:gd name="connsiteX4" fmla="*/ 5058626 w 5421466"/>
                <a:gd name="connsiteY4" fmla="*/ 3800966 h 6129387"/>
                <a:gd name="connsiteX5" fmla="*/ 5416844 w 5421466"/>
                <a:gd name="connsiteY5" fmla="*/ 2735737 h 6129387"/>
                <a:gd name="connsiteX6" fmla="*/ 5209455 w 5421466"/>
                <a:gd name="connsiteY6" fmla="*/ 2801725 h 6129387"/>
                <a:gd name="connsiteX7" fmla="*/ 4493017 w 5421466"/>
                <a:gd name="connsiteY7" fmla="*/ 3169370 h 6129387"/>
                <a:gd name="connsiteX8" fmla="*/ 3722857 w 5421466"/>
                <a:gd name="connsiteY8" fmla="*/ 4079130 h 6129387"/>
                <a:gd name="connsiteX9" fmla="*/ 3757727 w 5421466"/>
                <a:gd name="connsiteY9" fmla="*/ 3546442 h 6129387"/>
                <a:gd name="connsiteX10" fmla="*/ 4087665 w 5421466"/>
                <a:gd name="connsiteY10" fmla="*/ 2009873 h 6129387"/>
                <a:gd name="connsiteX11" fmla="*/ 4285628 w 5421466"/>
                <a:gd name="connsiteY11" fmla="*/ 1302863 h 6129387"/>
                <a:gd name="connsiteX12" fmla="*/ 4313908 w 5421466"/>
                <a:gd name="connsiteY12" fmla="*/ 963498 h 6129387"/>
                <a:gd name="connsiteX13" fmla="*/ 4049958 w 5421466"/>
                <a:gd name="connsiteY13" fmla="*/ 1199168 h 6129387"/>
                <a:gd name="connsiteX14" fmla="*/ 3569191 w 5421466"/>
                <a:gd name="connsiteY14" fmla="*/ 1840191 h 6129387"/>
                <a:gd name="connsiteX15" fmla="*/ 3408935 w 5421466"/>
                <a:gd name="connsiteY15" fmla="*/ 2349238 h 6129387"/>
                <a:gd name="connsiteX16" fmla="*/ 3324094 w 5421466"/>
                <a:gd name="connsiteY16" fmla="*/ 3518162 h 6129387"/>
                <a:gd name="connsiteX17" fmla="*/ 3267533 w 5421466"/>
                <a:gd name="connsiteY17" fmla="*/ 4093197 h 6129387"/>
                <a:gd name="connsiteX18" fmla="*/ 3224446 w 5421466"/>
                <a:gd name="connsiteY18" fmla="*/ 3852295 h 6129387"/>
                <a:gd name="connsiteX19" fmla="*/ 3069570 w 5421466"/>
                <a:gd name="connsiteY19" fmla="*/ 3188224 h 6129387"/>
                <a:gd name="connsiteX20" fmla="*/ 2428547 w 5421466"/>
                <a:gd name="connsiteY20" fmla="*/ 1604521 h 6129387"/>
                <a:gd name="connsiteX21" fmla="*/ 2042048 w 5421466"/>
                <a:gd name="connsiteY21" fmla="*/ 680694 h 6129387"/>
                <a:gd name="connsiteX22" fmla="*/ 1976061 w 5421466"/>
                <a:gd name="connsiteY22" fmla="*/ 237634 h 6129387"/>
                <a:gd name="connsiteX23" fmla="*/ 1853512 w 5421466"/>
                <a:gd name="connsiteY23" fmla="*/ 1964 h 6129387"/>
                <a:gd name="connsiteX24" fmla="*/ 1674403 w 5421466"/>
                <a:gd name="connsiteY24" fmla="*/ 360183 h 6129387"/>
                <a:gd name="connsiteX25" fmla="*/ 1504721 w 5421466"/>
                <a:gd name="connsiteY25" fmla="*/ 1415985 h 6129387"/>
                <a:gd name="connsiteX26" fmla="*/ 1919500 w 5421466"/>
                <a:gd name="connsiteY26" fmla="*/ 2745164 h 6129387"/>
                <a:gd name="connsiteX27" fmla="*/ 2525505 w 5421466"/>
                <a:gd name="connsiteY27" fmla="*/ 3885807 h 6129387"/>
                <a:gd name="connsiteX28" fmla="*/ 2343706 w 5421466"/>
                <a:gd name="connsiteY28" fmla="*/ 3734978 h 6129387"/>
                <a:gd name="connsiteX29" fmla="*/ 1259624 w 5421466"/>
                <a:gd name="connsiteY29" fmla="*/ 2566055 h 6129387"/>
                <a:gd name="connsiteX30" fmla="*/ 760003 w 5421466"/>
                <a:gd name="connsiteY30" fmla="*/ 2019300 h 6129387"/>
                <a:gd name="connsiteX31" fmla="*/ 213248 w 5421466"/>
                <a:gd name="connsiteY31" fmla="*/ 1510253 h 6129387"/>
                <a:gd name="connsiteX32" fmla="*/ 213248 w 5421466"/>
                <a:gd name="connsiteY32" fmla="*/ 1642228 h 6129387"/>
                <a:gd name="connsiteX33" fmla="*/ 694015 w 5421466"/>
                <a:gd name="connsiteY33" fmla="*/ 2980834 h 6129387"/>
                <a:gd name="connsiteX34" fmla="*/ 1287904 w 5421466"/>
                <a:gd name="connsiteY34" fmla="*/ 4102624 h 6129387"/>
                <a:gd name="connsiteX35" fmla="*/ 2042048 w 5421466"/>
                <a:gd name="connsiteY35" fmla="*/ 4715366 h 6129387"/>
                <a:gd name="connsiteX36" fmla="*/ 2771689 w 5421466"/>
                <a:gd name="connsiteY36" fmla="*/ 5012089 h 6129387"/>
                <a:gd name="connsiteX37" fmla="*/ 2315426 w 5421466"/>
                <a:gd name="connsiteY37" fmla="*/ 5092438 h 6129387"/>
                <a:gd name="connsiteX38" fmla="*/ 1495294 w 5421466"/>
                <a:gd name="connsiteY38" fmla="*/ 4922756 h 6129387"/>
                <a:gd name="connsiteX39" fmla="*/ 760003 w 5421466"/>
                <a:gd name="connsiteY39" fmla="*/ 4187465 h 6129387"/>
                <a:gd name="connsiteX40" fmla="*/ 260382 w 5421466"/>
                <a:gd name="connsiteY40" fmla="*/ 3291919 h 6129387"/>
                <a:gd name="connsiteX41" fmla="*/ 5859 w 5421466"/>
                <a:gd name="connsiteY41" fmla="*/ 2924273 h 6129387"/>
                <a:gd name="connsiteX42" fmla="*/ 109554 w 5421466"/>
                <a:gd name="connsiteY42" fmla="*/ 3518162 h 6129387"/>
                <a:gd name="connsiteX43" fmla="*/ 420638 w 5421466"/>
                <a:gd name="connsiteY43" fmla="*/ 4922756 h 6129387"/>
                <a:gd name="connsiteX44" fmla="*/ 910832 w 5421466"/>
                <a:gd name="connsiteY44" fmla="*/ 5544925 h 6129387"/>
                <a:gd name="connsiteX45" fmla="*/ 1523574 w 5421466"/>
                <a:gd name="connsiteY45" fmla="*/ 5761741 h 6129387"/>
                <a:gd name="connsiteX46" fmla="*/ 2287145 w 5421466"/>
                <a:gd name="connsiteY46" fmla="*/ 5724034 h 6129387"/>
                <a:gd name="connsiteX47" fmla="*/ 3609909 w 5421466"/>
                <a:gd name="connsiteY47" fmla="*/ 5516644 h 6129387"/>
                <a:gd name="connsiteX48" fmla="*/ 3727543 w 5421466"/>
                <a:gd name="connsiteY48" fmla="*/ 5581363 h 6129387"/>
                <a:gd name="connsiteX49" fmla="*/ 3503203 w 5421466"/>
                <a:gd name="connsiteY49" fmla="*/ 6129387 h 6129387"/>
                <a:gd name="connsiteX0" fmla="*/ 4455310 w 5421466"/>
                <a:gd name="connsiteY0" fmla="*/ 6044545 h 6129387"/>
                <a:gd name="connsiteX1" fmla="*/ 4204745 w 5421466"/>
                <a:gd name="connsiteY1" fmla="*/ 5516795 h 6129387"/>
                <a:gd name="connsiteX2" fmla="*/ 4281733 w 5421466"/>
                <a:gd name="connsiteY2" fmla="*/ 5237444 h 6129387"/>
                <a:gd name="connsiteX3" fmla="*/ 4631881 w 5421466"/>
                <a:gd name="connsiteY3" fmla="*/ 4847191 h 6129387"/>
                <a:gd name="connsiteX4" fmla="*/ 5058626 w 5421466"/>
                <a:gd name="connsiteY4" fmla="*/ 3800966 h 6129387"/>
                <a:gd name="connsiteX5" fmla="*/ 5416844 w 5421466"/>
                <a:gd name="connsiteY5" fmla="*/ 2735737 h 6129387"/>
                <a:gd name="connsiteX6" fmla="*/ 5209455 w 5421466"/>
                <a:gd name="connsiteY6" fmla="*/ 2801725 h 6129387"/>
                <a:gd name="connsiteX7" fmla="*/ 4493017 w 5421466"/>
                <a:gd name="connsiteY7" fmla="*/ 3169370 h 6129387"/>
                <a:gd name="connsiteX8" fmla="*/ 3722857 w 5421466"/>
                <a:gd name="connsiteY8" fmla="*/ 4079130 h 6129387"/>
                <a:gd name="connsiteX9" fmla="*/ 3757727 w 5421466"/>
                <a:gd name="connsiteY9" fmla="*/ 3546442 h 6129387"/>
                <a:gd name="connsiteX10" fmla="*/ 4087665 w 5421466"/>
                <a:gd name="connsiteY10" fmla="*/ 2009873 h 6129387"/>
                <a:gd name="connsiteX11" fmla="*/ 4285628 w 5421466"/>
                <a:gd name="connsiteY11" fmla="*/ 1302863 h 6129387"/>
                <a:gd name="connsiteX12" fmla="*/ 4313908 w 5421466"/>
                <a:gd name="connsiteY12" fmla="*/ 963498 h 6129387"/>
                <a:gd name="connsiteX13" fmla="*/ 4049958 w 5421466"/>
                <a:gd name="connsiteY13" fmla="*/ 1199168 h 6129387"/>
                <a:gd name="connsiteX14" fmla="*/ 3569191 w 5421466"/>
                <a:gd name="connsiteY14" fmla="*/ 1840191 h 6129387"/>
                <a:gd name="connsiteX15" fmla="*/ 3408935 w 5421466"/>
                <a:gd name="connsiteY15" fmla="*/ 2349238 h 6129387"/>
                <a:gd name="connsiteX16" fmla="*/ 3324094 w 5421466"/>
                <a:gd name="connsiteY16" fmla="*/ 3518162 h 6129387"/>
                <a:gd name="connsiteX17" fmla="*/ 3267533 w 5421466"/>
                <a:gd name="connsiteY17" fmla="*/ 4093197 h 6129387"/>
                <a:gd name="connsiteX18" fmla="*/ 3224446 w 5421466"/>
                <a:gd name="connsiteY18" fmla="*/ 3852295 h 6129387"/>
                <a:gd name="connsiteX19" fmla="*/ 3069570 w 5421466"/>
                <a:gd name="connsiteY19" fmla="*/ 3188224 h 6129387"/>
                <a:gd name="connsiteX20" fmla="*/ 2428547 w 5421466"/>
                <a:gd name="connsiteY20" fmla="*/ 1604521 h 6129387"/>
                <a:gd name="connsiteX21" fmla="*/ 2042048 w 5421466"/>
                <a:gd name="connsiteY21" fmla="*/ 680694 h 6129387"/>
                <a:gd name="connsiteX22" fmla="*/ 1976061 w 5421466"/>
                <a:gd name="connsiteY22" fmla="*/ 237634 h 6129387"/>
                <a:gd name="connsiteX23" fmla="*/ 1853512 w 5421466"/>
                <a:gd name="connsiteY23" fmla="*/ 1964 h 6129387"/>
                <a:gd name="connsiteX24" fmla="*/ 1674403 w 5421466"/>
                <a:gd name="connsiteY24" fmla="*/ 360183 h 6129387"/>
                <a:gd name="connsiteX25" fmla="*/ 1504721 w 5421466"/>
                <a:gd name="connsiteY25" fmla="*/ 1415985 h 6129387"/>
                <a:gd name="connsiteX26" fmla="*/ 1919500 w 5421466"/>
                <a:gd name="connsiteY26" fmla="*/ 2745164 h 6129387"/>
                <a:gd name="connsiteX27" fmla="*/ 2525505 w 5421466"/>
                <a:gd name="connsiteY27" fmla="*/ 3885807 h 6129387"/>
                <a:gd name="connsiteX28" fmla="*/ 2343706 w 5421466"/>
                <a:gd name="connsiteY28" fmla="*/ 3734978 h 6129387"/>
                <a:gd name="connsiteX29" fmla="*/ 1259624 w 5421466"/>
                <a:gd name="connsiteY29" fmla="*/ 2566055 h 6129387"/>
                <a:gd name="connsiteX30" fmla="*/ 760003 w 5421466"/>
                <a:gd name="connsiteY30" fmla="*/ 2019300 h 6129387"/>
                <a:gd name="connsiteX31" fmla="*/ 213248 w 5421466"/>
                <a:gd name="connsiteY31" fmla="*/ 1510253 h 6129387"/>
                <a:gd name="connsiteX32" fmla="*/ 213248 w 5421466"/>
                <a:gd name="connsiteY32" fmla="*/ 1642228 h 6129387"/>
                <a:gd name="connsiteX33" fmla="*/ 694015 w 5421466"/>
                <a:gd name="connsiteY33" fmla="*/ 2980834 h 6129387"/>
                <a:gd name="connsiteX34" fmla="*/ 1287904 w 5421466"/>
                <a:gd name="connsiteY34" fmla="*/ 4102624 h 6129387"/>
                <a:gd name="connsiteX35" fmla="*/ 2042048 w 5421466"/>
                <a:gd name="connsiteY35" fmla="*/ 4715366 h 6129387"/>
                <a:gd name="connsiteX36" fmla="*/ 2771689 w 5421466"/>
                <a:gd name="connsiteY36" fmla="*/ 5012089 h 6129387"/>
                <a:gd name="connsiteX37" fmla="*/ 2315426 w 5421466"/>
                <a:gd name="connsiteY37" fmla="*/ 5092438 h 6129387"/>
                <a:gd name="connsiteX38" fmla="*/ 1495294 w 5421466"/>
                <a:gd name="connsiteY38" fmla="*/ 4922756 h 6129387"/>
                <a:gd name="connsiteX39" fmla="*/ 760003 w 5421466"/>
                <a:gd name="connsiteY39" fmla="*/ 4187465 h 6129387"/>
                <a:gd name="connsiteX40" fmla="*/ 260382 w 5421466"/>
                <a:gd name="connsiteY40" fmla="*/ 3291919 h 6129387"/>
                <a:gd name="connsiteX41" fmla="*/ 5859 w 5421466"/>
                <a:gd name="connsiteY41" fmla="*/ 2924273 h 6129387"/>
                <a:gd name="connsiteX42" fmla="*/ 109554 w 5421466"/>
                <a:gd name="connsiteY42" fmla="*/ 3518162 h 6129387"/>
                <a:gd name="connsiteX43" fmla="*/ 420638 w 5421466"/>
                <a:gd name="connsiteY43" fmla="*/ 4922756 h 6129387"/>
                <a:gd name="connsiteX44" fmla="*/ 910832 w 5421466"/>
                <a:gd name="connsiteY44" fmla="*/ 5544925 h 6129387"/>
                <a:gd name="connsiteX45" fmla="*/ 1523574 w 5421466"/>
                <a:gd name="connsiteY45" fmla="*/ 5761741 h 6129387"/>
                <a:gd name="connsiteX46" fmla="*/ 2287145 w 5421466"/>
                <a:gd name="connsiteY46" fmla="*/ 5724034 h 6129387"/>
                <a:gd name="connsiteX47" fmla="*/ 3609909 w 5421466"/>
                <a:gd name="connsiteY47" fmla="*/ 5516644 h 6129387"/>
                <a:gd name="connsiteX48" fmla="*/ 3727543 w 5421466"/>
                <a:gd name="connsiteY48" fmla="*/ 5581363 h 6129387"/>
                <a:gd name="connsiteX49" fmla="*/ 3503203 w 5421466"/>
                <a:gd name="connsiteY49" fmla="*/ 6129387 h 6129387"/>
                <a:gd name="connsiteX0" fmla="*/ 4455310 w 5421466"/>
                <a:gd name="connsiteY0" fmla="*/ 6044545 h 6129387"/>
                <a:gd name="connsiteX1" fmla="*/ 4204745 w 5421466"/>
                <a:gd name="connsiteY1" fmla="*/ 5516795 h 6129387"/>
                <a:gd name="connsiteX2" fmla="*/ 4281733 w 5421466"/>
                <a:gd name="connsiteY2" fmla="*/ 5237444 h 6129387"/>
                <a:gd name="connsiteX3" fmla="*/ 4631881 w 5421466"/>
                <a:gd name="connsiteY3" fmla="*/ 4847191 h 6129387"/>
                <a:gd name="connsiteX4" fmla="*/ 5058626 w 5421466"/>
                <a:gd name="connsiteY4" fmla="*/ 3800966 h 6129387"/>
                <a:gd name="connsiteX5" fmla="*/ 5416844 w 5421466"/>
                <a:gd name="connsiteY5" fmla="*/ 2735737 h 6129387"/>
                <a:gd name="connsiteX6" fmla="*/ 5209455 w 5421466"/>
                <a:gd name="connsiteY6" fmla="*/ 2801725 h 6129387"/>
                <a:gd name="connsiteX7" fmla="*/ 4493017 w 5421466"/>
                <a:gd name="connsiteY7" fmla="*/ 3169370 h 6129387"/>
                <a:gd name="connsiteX8" fmla="*/ 3722857 w 5421466"/>
                <a:gd name="connsiteY8" fmla="*/ 4079130 h 6129387"/>
                <a:gd name="connsiteX9" fmla="*/ 3757727 w 5421466"/>
                <a:gd name="connsiteY9" fmla="*/ 3546442 h 6129387"/>
                <a:gd name="connsiteX10" fmla="*/ 4087665 w 5421466"/>
                <a:gd name="connsiteY10" fmla="*/ 2009873 h 6129387"/>
                <a:gd name="connsiteX11" fmla="*/ 4285628 w 5421466"/>
                <a:gd name="connsiteY11" fmla="*/ 1302863 h 6129387"/>
                <a:gd name="connsiteX12" fmla="*/ 4313908 w 5421466"/>
                <a:gd name="connsiteY12" fmla="*/ 963498 h 6129387"/>
                <a:gd name="connsiteX13" fmla="*/ 4049958 w 5421466"/>
                <a:gd name="connsiteY13" fmla="*/ 1199168 h 6129387"/>
                <a:gd name="connsiteX14" fmla="*/ 3569191 w 5421466"/>
                <a:gd name="connsiteY14" fmla="*/ 1840191 h 6129387"/>
                <a:gd name="connsiteX15" fmla="*/ 3408935 w 5421466"/>
                <a:gd name="connsiteY15" fmla="*/ 2349238 h 6129387"/>
                <a:gd name="connsiteX16" fmla="*/ 3324094 w 5421466"/>
                <a:gd name="connsiteY16" fmla="*/ 3518162 h 6129387"/>
                <a:gd name="connsiteX17" fmla="*/ 3267533 w 5421466"/>
                <a:gd name="connsiteY17" fmla="*/ 4093197 h 6129387"/>
                <a:gd name="connsiteX18" fmla="*/ 3224446 w 5421466"/>
                <a:gd name="connsiteY18" fmla="*/ 3852295 h 6129387"/>
                <a:gd name="connsiteX19" fmla="*/ 3069570 w 5421466"/>
                <a:gd name="connsiteY19" fmla="*/ 3188224 h 6129387"/>
                <a:gd name="connsiteX20" fmla="*/ 2428547 w 5421466"/>
                <a:gd name="connsiteY20" fmla="*/ 1604521 h 6129387"/>
                <a:gd name="connsiteX21" fmla="*/ 2042048 w 5421466"/>
                <a:gd name="connsiteY21" fmla="*/ 680694 h 6129387"/>
                <a:gd name="connsiteX22" fmla="*/ 1976061 w 5421466"/>
                <a:gd name="connsiteY22" fmla="*/ 237634 h 6129387"/>
                <a:gd name="connsiteX23" fmla="*/ 1853512 w 5421466"/>
                <a:gd name="connsiteY23" fmla="*/ 1964 h 6129387"/>
                <a:gd name="connsiteX24" fmla="*/ 1674403 w 5421466"/>
                <a:gd name="connsiteY24" fmla="*/ 360183 h 6129387"/>
                <a:gd name="connsiteX25" fmla="*/ 1504721 w 5421466"/>
                <a:gd name="connsiteY25" fmla="*/ 1415985 h 6129387"/>
                <a:gd name="connsiteX26" fmla="*/ 1919500 w 5421466"/>
                <a:gd name="connsiteY26" fmla="*/ 2745164 h 6129387"/>
                <a:gd name="connsiteX27" fmla="*/ 2525505 w 5421466"/>
                <a:gd name="connsiteY27" fmla="*/ 3885807 h 6129387"/>
                <a:gd name="connsiteX28" fmla="*/ 2343706 w 5421466"/>
                <a:gd name="connsiteY28" fmla="*/ 3734978 h 6129387"/>
                <a:gd name="connsiteX29" fmla="*/ 1259624 w 5421466"/>
                <a:gd name="connsiteY29" fmla="*/ 2566055 h 6129387"/>
                <a:gd name="connsiteX30" fmla="*/ 760003 w 5421466"/>
                <a:gd name="connsiteY30" fmla="*/ 2019300 h 6129387"/>
                <a:gd name="connsiteX31" fmla="*/ 213248 w 5421466"/>
                <a:gd name="connsiteY31" fmla="*/ 1510253 h 6129387"/>
                <a:gd name="connsiteX32" fmla="*/ 213248 w 5421466"/>
                <a:gd name="connsiteY32" fmla="*/ 1642228 h 6129387"/>
                <a:gd name="connsiteX33" fmla="*/ 694015 w 5421466"/>
                <a:gd name="connsiteY33" fmla="*/ 2980834 h 6129387"/>
                <a:gd name="connsiteX34" fmla="*/ 1287904 w 5421466"/>
                <a:gd name="connsiteY34" fmla="*/ 4102624 h 6129387"/>
                <a:gd name="connsiteX35" fmla="*/ 2042048 w 5421466"/>
                <a:gd name="connsiteY35" fmla="*/ 4715366 h 6129387"/>
                <a:gd name="connsiteX36" fmla="*/ 2771689 w 5421466"/>
                <a:gd name="connsiteY36" fmla="*/ 5012089 h 6129387"/>
                <a:gd name="connsiteX37" fmla="*/ 2315426 w 5421466"/>
                <a:gd name="connsiteY37" fmla="*/ 5092438 h 6129387"/>
                <a:gd name="connsiteX38" fmla="*/ 1495294 w 5421466"/>
                <a:gd name="connsiteY38" fmla="*/ 4922756 h 6129387"/>
                <a:gd name="connsiteX39" fmla="*/ 760003 w 5421466"/>
                <a:gd name="connsiteY39" fmla="*/ 4187465 h 6129387"/>
                <a:gd name="connsiteX40" fmla="*/ 260382 w 5421466"/>
                <a:gd name="connsiteY40" fmla="*/ 3291919 h 6129387"/>
                <a:gd name="connsiteX41" fmla="*/ 5859 w 5421466"/>
                <a:gd name="connsiteY41" fmla="*/ 2924273 h 6129387"/>
                <a:gd name="connsiteX42" fmla="*/ 109554 w 5421466"/>
                <a:gd name="connsiteY42" fmla="*/ 3518162 h 6129387"/>
                <a:gd name="connsiteX43" fmla="*/ 420638 w 5421466"/>
                <a:gd name="connsiteY43" fmla="*/ 4922756 h 6129387"/>
                <a:gd name="connsiteX44" fmla="*/ 910832 w 5421466"/>
                <a:gd name="connsiteY44" fmla="*/ 5544925 h 6129387"/>
                <a:gd name="connsiteX45" fmla="*/ 1523574 w 5421466"/>
                <a:gd name="connsiteY45" fmla="*/ 5761741 h 6129387"/>
                <a:gd name="connsiteX46" fmla="*/ 2287145 w 5421466"/>
                <a:gd name="connsiteY46" fmla="*/ 5724034 h 6129387"/>
                <a:gd name="connsiteX47" fmla="*/ 3609909 w 5421466"/>
                <a:gd name="connsiteY47" fmla="*/ 5516644 h 6129387"/>
                <a:gd name="connsiteX48" fmla="*/ 3727543 w 5421466"/>
                <a:gd name="connsiteY48" fmla="*/ 5581363 h 6129387"/>
                <a:gd name="connsiteX49" fmla="*/ 3503203 w 5421466"/>
                <a:gd name="connsiteY49" fmla="*/ 6129387 h 6129387"/>
                <a:gd name="connsiteX0" fmla="*/ 4469964 w 5421466"/>
                <a:gd name="connsiteY0" fmla="*/ 6067991 h 6129387"/>
                <a:gd name="connsiteX1" fmla="*/ 4204745 w 5421466"/>
                <a:gd name="connsiteY1" fmla="*/ 5516795 h 6129387"/>
                <a:gd name="connsiteX2" fmla="*/ 4281733 w 5421466"/>
                <a:gd name="connsiteY2" fmla="*/ 5237444 h 6129387"/>
                <a:gd name="connsiteX3" fmla="*/ 4631881 w 5421466"/>
                <a:gd name="connsiteY3" fmla="*/ 4847191 h 6129387"/>
                <a:gd name="connsiteX4" fmla="*/ 5058626 w 5421466"/>
                <a:gd name="connsiteY4" fmla="*/ 3800966 h 6129387"/>
                <a:gd name="connsiteX5" fmla="*/ 5416844 w 5421466"/>
                <a:gd name="connsiteY5" fmla="*/ 2735737 h 6129387"/>
                <a:gd name="connsiteX6" fmla="*/ 5209455 w 5421466"/>
                <a:gd name="connsiteY6" fmla="*/ 2801725 h 6129387"/>
                <a:gd name="connsiteX7" fmla="*/ 4493017 w 5421466"/>
                <a:gd name="connsiteY7" fmla="*/ 3169370 h 6129387"/>
                <a:gd name="connsiteX8" fmla="*/ 3722857 w 5421466"/>
                <a:gd name="connsiteY8" fmla="*/ 4079130 h 6129387"/>
                <a:gd name="connsiteX9" fmla="*/ 3757727 w 5421466"/>
                <a:gd name="connsiteY9" fmla="*/ 3546442 h 6129387"/>
                <a:gd name="connsiteX10" fmla="*/ 4087665 w 5421466"/>
                <a:gd name="connsiteY10" fmla="*/ 2009873 h 6129387"/>
                <a:gd name="connsiteX11" fmla="*/ 4285628 w 5421466"/>
                <a:gd name="connsiteY11" fmla="*/ 1302863 h 6129387"/>
                <a:gd name="connsiteX12" fmla="*/ 4313908 w 5421466"/>
                <a:gd name="connsiteY12" fmla="*/ 963498 h 6129387"/>
                <a:gd name="connsiteX13" fmla="*/ 4049958 w 5421466"/>
                <a:gd name="connsiteY13" fmla="*/ 1199168 h 6129387"/>
                <a:gd name="connsiteX14" fmla="*/ 3569191 w 5421466"/>
                <a:gd name="connsiteY14" fmla="*/ 1840191 h 6129387"/>
                <a:gd name="connsiteX15" fmla="*/ 3408935 w 5421466"/>
                <a:gd name="connsiteY15" fmla="*/ 2349238 h 6129387"/>
                <a:gd name="connsiteX16" fmla="*/ 3324094 w 5421466"/>
                <a:gd name="connsiteY16" fmla="*/ 3518162 h 6129387"/>
                <a:gd name="connsiteX17" fmla="*/ 3267533 w 5421466"/>
                <a:gd name="connsiteY17" fmla="*/ 4093197 h 6129387"/>
                <a:gd name="connsiteX18" fmla="*/ 3224446 w 5421466"/>
                <a:gd name="connsiteY18" fmla="*/ 3852295 h 6129387"/>
                <a:gd name="connsiteX19" fmla="*/ 3069570 w 5421466"/>
                <a:gd name="connsiteY19" fmla="*/ 3188224 h 6129387"/>
                <a:gd name="connsiteX20" fmla="*/ 2428547 w 5421466"/>
                <a:gd name="connsiteY20" fmla="*/ 1604521 h 6129387"/>
                <a:gd name="connsiteX21" fmla="*/ 2042048 w 5421466"/>
                <a:gd name="connsiteY21" fmla="*/ 680694 h 6129387"/>
                <a:gd name="connsiteX22" fmla="*/ 1976061 w 5421466"/>
                <a:gd name="connsiteY22" fmla="*/ 237634 h 6129387"/>
                <a:gd name="connsiteX23" fmla="*/ 1853512 w 5421466"/>
                <a:gd name="connsiteY23" fmla="*/ 1964 h 6129387"/>
                <a:gd name="connsiteX24" fmla="*/ 1674403 w 5421466"/>
                <a:gd name="connsiteY24" fmla="*/ 360183 h 6129387"/>
                <a:gd name="connsiteX25" fmla="*/ 1504721 w 5421466"/>
                <a:gd name="connsiteY25" fmla="*/ 1415985 h 6129387"/>
                <a:gd name="connsiteX26" fmla="*/ 1919500 w 5421466"/>
                <a:gd name="connsiteY26" fmla="*/ 2745164 h 6129387"/>
                <a:gd name="connsiteX27" fmla="*/ 2525505 w 5421466"/>
                <a:gd name="connsiteY27" fmla="*/ 3885807 h 6129387"/>
                <a:gd name="connsiteX28" fmla="*/ 2343706 w 5421466"/>
                <a:gd name="connsiteY28" fmla="*/ 3734978 h 6129387"/>
                <a:gd name="connsiteX29" fmla="*/ 1259624 w 5421466"/>
                <a:gd name="connsiteY29" fmla="*/ 2566055 h 6129387"/>
                <a:gd name="connsiteX30" fmla="*/ 760003 w 5421466"/>
                <a:gd name="connsiteY30" fmla="*/ 2019300 h 6129387"/>
                <a:gd name="connsiteX31" fmla="*/ 213248 w 5421466"/>
                <a:gd name="connsiteY31" fmla="*/ 1510253 h 6129387"/>
                <a:gd name="connsiteX32" fmla="*/ 213248 w 5421466"/>
                <a:gd name="connsiteY32" fmla="*/ 1642228 h 6129387"/>
                <a:gd name="connsiteX33" fmla="*/ 694015 w 5421466"/>
                <a:gd name="connsiteY33" fmla="*/ 2980834 h 6129387"/>
                <a:gd name="connsiteX34" fmla="*/ 1287904 w 5421466"/>
                <a:gd name="connsiteY34" fmla="*/ 4102624 h 6129387"/>
                <a:gd name="connsiteX35" fmla="*/ 2042048 w 5421466"/>
                <a:gd name="connsiteY35" fmla="*/ 4715366 h 6129387"/>
                <a:gd name="connsiteX36" fmla="*/ 2771689 w 5421466"/>
                <a:gd name="connsiteY36" fmla="*/ 5012089 h 6129387"/>
                <a:gd name="connsiteX37" fmla="*/ 2315426 w 5421466"/>
                <a:gd name="connsiteY37" fmla="*/ 5092438 h 6129387"/>
                <a:gd name="connsiteX38" fmla="*/ 1495294 w 5421466"/>
                <a:gd name="connsiteY38" fmla="*/ 4922756 h 6129387"/>
                <a:gd name="connsiteX39" fmla="*/ 760003 w 5421466"/>
                <a:gd name="connsiteY39" fmla="*/ 4187465 h 6129387"/>
                <a:gd name="connsiteX40" fmla="*/ 260382 w 5421466"/>
                <a:gd name="connsiteY40" fmla="*/ 3291919 h 6129387"/>
                <a:gd name="connsiteX41" fmla="*/ 5859 w 5421466"/>
                <a:gd name="connsiteY41" fmla="*/ 2924273 h 6129387"/>
                <a:gd name="connsiteX42" fmla="*/ 109554 w 5421466"/>
                <a:gd name="connsiteY42" fmla="*/ 3518162 h 6129387"/>
                <a:gd name="connsiteX43" fmla="*/ 420638 w 5421466"/>
                <a:gd name="connsiteY43" fmla="*/ 4922756 h 6129387"/>
                <a:gd name="connsiteX44" fmla="*/ 910832 w 5421466"/>
                <a:gd name="connsiteY44" fmla="*/ 5544925 h 6129387"/>
                <a:gd name="connsiteX45" fmla="*/ 1523574 w 5421466"/>
                <a:gd name="connsiteY45" fmla="*/ 5761741 h 6129387"/>
                <a:gd name="connsiteX46" fmla="*/ 2287145 w 5421466"/>
                <a:gd name="connsiteY46" fmla="*/ 5724034 h 6129387"/>
                <a:gd name="connsiteX47" fmla="*/ 3609909 w 5421466"/>
                <a:gd name="connsiteY47" fmla="*/ 5516644 h 6129387"/>
                <a:gd name="connsiteX48" fmla="*/ 3727543 w 5421466"/>
                <a:gd name="connsiteY48" fmla="*/ 5581363 h 6129387"/>
                <a:gd name="connsiteX49" fmla="*/ 3503203 w 5421466"/>
                <a:gd name="connsiteY49" fmla="*/ 6129387 h 6129387"/>
                <a:gd name="connsiteX0" fmla="*/ 4469964 w 5421466"/>
                <a:gd name="connsiteY0" fmla="*/ 6067991 h 6129387"/>
                <a:gd name="connsiteX1" fmla="*/ 4204745 w 5421466"/>
                <a:gd name="connsiteY1" fmla="*/ 5516795 h 6129387"/>
                <a:gd name="connsiteX2" fmla="*/ 4281733 w 5421466"/>
                <a:gd name="connsiteY2" fmla="*/ 5237444 h 6129387"/>
                <a:gd name="connsiteX3" fmla="*/ 4631881 w 5421466"/>
                <a:gd name="connsiteY3" fmla="*/ 4847191 h 6129387"/>
                <a:gd name="connsiteX4" fmla="*/ 5058626 w 5421466"/>
                <a:gd name="connsiteY4" fmla="*/ 3800966 h 6129387"/>
                <a:gd name="connsiteX5" fmla="*/ 5416844 w 5421466"/>
                <a:gd name="connsiteY5" fmla="*/ 2735737 h 6129387"/>
                <a:gd name="connsiteX6" fmla="*/ 5209455 w 5421466"/>
                <a:gd name="connsiteY6" fmla="*/ 2801725 h 6129387"/>
                <a:gd name="connsiteX7" fmla="*/ 4493017 w 5421466"/>
                <a:gd name="connsiteY7" fmla="*/ 3169370 h 6129387"/>
                <a:gd name="connsiteX8" fmla="*/ 3722857 w 5421466"/>
                <a:gd name="connsiteY8" fmla="*/ 4079130 h 6129387"/>
                <a:gd name="connsiteX9" fmla="*/ 3757727 w 5421466"/>
                <a:gd name="connsiteY9" fmla="*/ 3546442 h 6129387"/>
                <a:gd name="connsiteX10" fmla="*/ 4087665 w 5421466"/>
                <a:gd name="connsiteY10" fmla="*/ 2009873 h 6129387"/>
                <a:gd name="connsiteX11" fmla="*/ 4285628 w 5421466"/>
                <a:gd name="connsiteY11" fmla="*/ 1302863 h 6129387"/>
                <a:gd name="connsiteX12" fmla="*/ 4313908 w 5421466"/>
                <a:gd name="connsiteY12" fmla="*/ 963498 h 6129387"/>
                <a:gd name="connsiteX13" fmla="*/ 4049958 w 5421466"/>
                <a:gd name="connsiteY13" fmla="*/ 1199168 h 6129387"/>
                <a:gd name="connsiteX14" fmla="*/ 3569191 w 5421466"/>
                <a:gd name="connsiteY14" fmla="*/ 1840191 h 6129387"/>
                <a:gd name="connsiteX15" fmla="*/ 3408935 w 5421466"/>
                <a:gd name="connsiteY15" fmla="*/ 2349238 h 6129387"/>
                <a:gd name="connsiteX16" fmla="*/ 3324094 w 5421466"/>
                <a:gd name="connsiteY16" fmla="*/ 3518162 h 6129387"/>
                <a:gd name="connsiteX17" fmla="*/ 3267533 w 5421466"/>
                <a:gd name="connsiteY17" fmla="*/ 4093197 h 6129387"/>
                <a:gd name="connsiteX18" fmla="*/ 3224446 w 5421466"/>
                <a:gd name="connsiteY18" fmla="*/ 3852295 h 6129387"/>
                <a:gd name="connsiteX19" fmla="*/ 3069570 w 5421466"/>
                <a:gd name="connsiteY19" fmla="*/ 3188224 h 6129387"/>
                <a:gd name="connsiteX20" fmla="*/ 2428547 w 5421466"/>
                <a:gd name="connsiteY20" fmla="*/ 1604521 h 6129387"/>
                <a:gd name="connsiteX21" fmla="*/ 2042048 w 5421466"/>
                <a:gd name="connsiteY21" fmla="*/ 680694 h 6129387"/>
                <a:gd name="connsiteX22" fmla="*/ 1976061 w 5421466"/>
                <a:gd name="connsiteY22" fmla="*/ 237634 h 6129387"/>
                <a:gd name="connsiteX23" fmla="*/ 1853512 w 5421466"/>
                <a:gd name="connsiteY23" fmla="*/ 1964 h 6129387"/>
                <a:gd name="connsiteX24" fmla="*/ 1674403 w 5421466"/>
                <a:gd name="connsiteY24" fmla="*/ 360183 h 6129387"/>
                <a:gd name="connsiteX25" fmla="*/ 1504721 w 5421466"/>
                <a:gd name="connsiteY25" fmla="*/ 1415985 h 6129387"/>
                <a:gd name="connsiteX26" fmla="*/ 1919500 w 5421466"/>
                <a:gd name="connsiteY26" fmla="*/ 2745164 h 6129387"/>
                <a:gd name="connsiteX27" fmla="*/ 2525505 w 5421466"/>
                <a:gd name="connsiteY27" fmla="*/ 3885807 h 6129387"/>
                <a:gd name="connsiteX28" fmla="*/ 2343706 w 5421466"/>
                <a:gd name="connsiteY28" fmla="*/ 3734978 h 6129387"/>
                <a:gd name="connsiteX29" fmla="*/ 1259624 w 5421466"/>
                <a:gd name="connsiteY29" fmla="*/ 2566055 h 6129387"/>
                <a:gd name="connsiteX30" fmla="*/ 760003 w 5421466"/>
                <a:gd name="connsiteY30" fmla="*/ 2019300 h 6129387"/>
                <a:gd name="connsiteX31" fmla="*/ 213248 w 5421466"/>
                <a:gd name="connsiteY31" fmla="*/ 1510253 h 6129387"/>
                <a:gd name="connsiteX32" fmla="*/ 213248 w 5421466"/>
                <a:gd name="connsiteY32" fmla="*/ 1642228 h 6129387"/>
                <a:gd name="connsiteX33" fmla="*/ 694015 w 5421466"/>
                <a:gd name="connsiteY33" fmla="*/ 2980834 h 6129387"/>
                <a:gd name="connsiteX34" fmla="*/ 1287904 w 5421466"/>
                <a:gd name="connsiteY34" fmla="*/ 4102624 h 6129387"/>
                <a:gd name="connsiteX35" fmla="*/ 2042048 w 5421466"/>
                <a:gd name="connsiteY35" fmla="*/ 4715366 h 6129387"/>
                <a:gd name="connsiteX36" fmla="*/ 2771689 w 5421466"/>
                <a:gd name="connsiteY36" fmla="*/ 5012089 h 6129387"/>
                <a:gd name="connsiteX37" fmla="*/ 2315426 w 5421466"/>
                <a:gd name="connsiteY37" fmla="*/ 5092438 h 6129387"/>
                <a:gd name="connsiteX38" fmla="*/ 1495294 w 5421466"/>
                <a:gd name="connsiteY38" fmla="*/ 4922756 h 6129387"/>
                <a:gd name="connsiteX39" fmla="*/ 760003 w 5421466"/>
                <a:gd name="connsiteY39" fmla="*/ 4187465 h 6129387"/>
                <a:gd name="connsiteX40" fmla="*/ 260382 w 5421466"/>
                <a:gd name="connsiteY40" fmla="*/ 3291919 h 6129387"/>
                <a:gd name="connsiteX41" fmla="*/ 5859 w 5421466"/>
                <a:gd name="connsiteY41" fmla="*/ 2924273 h 6129387"/>
                <a:gd name="connsiteX42" fmla="*/ 109554 w 5421466"/>
                <a:gd name="connsiteY42" fmla="*/ 3518162 h 6129387"/>
                <a:gd name="connsiteX43" fmla="*/ 420638 w 5421466"/>
                <a:gd name="connsiteY43" fmla="*/ 4922756 h 6129387"/>
                <a:gd name="connsiteX44" fmla="*/ 910832 w 5421466"/>
                <a:gd name="connsiteY44" fmla="*/ 5544925 h 6129387"/>
                <a:gd name="connsiteX45" fmla="*/ 1523574 w 5421466"/>
                <a:gd name="connsiteY45" fmla="*/ 5761741 h 6129387"/>
                <a:gd name="connsiteX46" fmla="*/ 2287145 w 5421466"/>
                <a:gd name="connsiteY46" fmla="*/ 5724034 h 6129387"/>
                <a:gd name="connsiteX47" fmla="*/ 3609909 w 5421466"/>
                <a:gd name="connsiteY47" fmla="*/ 5516644 h 6129387"/>
                <a:gd name="connsiteX48" fmla="*/ 3727543 w 5421466"/>
                <a:gd name="connsiteY48" fmla="*/ 5581363 h 6129387"/>
                <a:gd name="connsiteX49" fmla="*/ 3503203 w 5421466"/>
                <a:gd name="connsiteY49" fmla="*/ 6129387 h 6129387"/>
                <a:gd name="connsiteX0" fmla="*/ 4469964 w 5421466"/>
                <a:gd name="connsiteY0" fmla="*/ 6067991 h 6199726"/>
                <a:gd name="connsiteX1" fmla="*/ 4204745 w 5421466"/>
                <a:gd name="connsiteY1" fmla="*/ 5516795 h 6199726"/>
                <a:gd name="connsiteX2" fmla="*/ 4281733 w 5421466"/>
                <a:gd name="connsiteY2" fmla="*/ 5237444 h 6199726"/>
                <a:gd name="connsiteX3" fmla="*/ 4631881 w 5421466"/>
                <a:gd name="connsiteY3" fmla="*/ 4847191 h 6199726"/>
                <a:gd name="connsiteX4" fmla="*/ 5058626 w 5421466"/>
                <a:gd name="connsiteY4" fmla="*/ 3800966 h 6199726"/>
                <a:gd name="connsiteX5" fmla="*/ 5416844 w 5421466"/>
                <a:gd name="connsiteY5" fmla="*/ 2735737 h 6199726"/>
                <a:gd name="connsiteX6" fmla="*/ 5209455 w 5421466"/>
                <a:gd name="connsiteY6" fmla="*/ 2801725 h 6199726"/>
                <a:gd name="connsiteX7" fmla="*/ 4493017 w 5421466"/>
                <a:gd name="connsiteY7" fmla="*/ 3169370 h 6199726"/>
                <a:gd name="connsiteX8" fmla="*/ 3722857 w 5421466"/>
                <a:gd name="connsiteY8" fmla="*/ 4079130 h 6199726"/>
                <a:gd name="connsiteX9" fmla="*/ 3757727 w 5421466"/>
                <a:gd name="connsiteY9" fmla="*/ 3546442 h 6199726"/>
                <a:gd name="connsiteX10" fmla="*/ 4087665 w 5421466"/>
                <a:gd name="connsiteY10" fmla="*/ 2009873 h 6199726"/>
                <a:gd name="connsiteX11" fmla="*/ 4285628 w 5421466"/>
                <a:gd name="connsiteY11" fmla="*/ 1302863 h 6199726"/>
                <a:gd name="connsiteX12" fmla="*/ 4313908 w 5421466"/>
                <a:gd name="connsiteY12" fmla="*/ 963498 h 6199726"/>
                <a:gd name="connsiteX13" fmla="*/ 4049958 w 5421466"/>
                <a:gd name="connsiteY13" fmla="*/ 1199168 h 6199726"/>
                <a:gd name="connsiteX14" fmla="*/ 3569191 w 5421466"/>
                <a:gd name="connsiteY14" fmla="*/ 1840191 h 6199726"/>
                <a:gd name="connsiteX15" fmla="*/ 3408935 w 5421466"/>
                <a:gd name="connsiteY15" fmla="*/ 2349238 h 6199726"/>
                <a:gd name="connsiteX16" fmla="*/ 3324094 w 5421466"/>
                <a:gd name="connsiteY16" fmla="*/ 3518162 h 6199726"/>
                <a:gd name="connsiteX17" fmla="*/ 3267533 w 5421466"/>
                <a:gd name="connsiteY17" fmla="*/ 4093197 h 6199726"/>
                <a:gd name="connsiteX18" fmla="*/ 3224446 w 5421466"/>
                <a:gd name="connsiteY18" fmla="*/ 3852295 h 6199726"/>
                <a:gd name="connsiteX19" fmla="*/ 3069570 w 5421466"/>
                <a:gd name="connsiteY19" fmla="*/ 3188224 h 6199726"/>
                <a:gd name="connsiteX20" fmla="*/ 2428547 w 5421466"/>
                <a:gd name="connsiteY20" fmla="*/ 1604521 h 6199726"/>
                <a:gd name="connsiteX21" fmla="*/ 2042048 w 5421466"/>
                <a:gd name="connsiteY21" fmla="*/ 680694 h 6199726"/>
                <a:gd name="connsiteX22" fmla="*/ 1976061 w 5421466"/>
                <a:gd name="connsiteY22" fmla="*/ 237634 h 6199726"/>
                <a:gd name="connsiteX23" fmla="*/ 1853512 w 5421466"/>
                <a:gd name="connsiteY23" fmla="*/ 1964 h 6199726"/>
                <a:gd name="connsiteX24" fmla="*/ 1674403 w 5421466"/>
                <a:gd name="connsiteY24" fmla="*/ 360183 h 6199726"/>
                <a:gd name="connsiteX25" fmla="*/ 1504721 w 5421466"/>
                <a:gd name="connsiteY25" fmla="*/ 1415985 h 6199726"/>
                <a:gd name="connsiteX26" fmla="*/ 1919500 w 5421466"/>
                <a:gd name="connsiteY26" fmla="*/ 2745164 h 6199726"/>
                <a:gd name="connsiteX27" fmla="*/ 2525505 w 5421466"/>
                <a:gd name="connsiteY27" fmla="*/ 3885807 h 6199726"/>
                <a:gd name="connsiteX28" fmla="*/ 2343706 w 5421466"/>
                <a:gd name="connsiteY28" fmla="*/ 3734978 h 6199726"/>
                <a:gd name="connsiteX29" fmla="*/ 1259624 w 5421466"/>
                <a:gd name="connsiteY29" fmla="*/ 2566055 h 6199726"/>
                <a:gd name="connsiteX30" fmla="*/ 760003 w 5421466"/>
                <a:gd name="connsiteY30" fmla="*/ 2019300 h 6199726"/>
                <a:gd name="connsiteX31" fmla="*/ 213248 w 5421466"/>
                <a:gd name="connsiteY31" fmla="*/ 1510253 h 6199726"/>
                <a:gd name="connsiteX32" fmla="*/ 213248 w 5421466"/>
                <a:gd name="connsiteY32" fmla="*/ 1642228 h 6199726"/>
                <a:gd name="connsiteX33" fmla="*/ 694015 w 5421466"/>
                <a:gd name="connsiteY33" fmla="*/ 2980834 h 6199726"/>
                <a:gd name="connsiteX34" fmla="*/ 1287904 w 5421466"/>
                <a:gd name="connsiteY34" fmla="*/ 4102624 h 6199726"/>
                <a:gd name="connsiteX35" fmla="*/ 2042048 w 5421466"/>
                <a:gd name="connsiteY35" fmla="*/ 4715366 h 6199726"/>
                <a:gd name="connsiteX36" fmla="*/ 2771689 w 5421466"/>
                <a:gd name="connsiteY36" fmla="*/ 5012089 h 6199726"/>
                <a:gd name="connsiteX37" fmla="*/ 2315426 w 5421466"/>
                <a:gd name="connsiteY37" fmla="*/ 5092438 h 6199726"/>
                <a:gd name="connsiteX38" fmla="*/ 1495294 w 5421466"/>
                <a:gd name="connsiteY38" fmla="*/ 4922756 h 6199726"/>
                <a:gd name="connsiteX39" fmla="*/ 760003 w 5421466"/>
                <a:gd name="connsiteY39" fmla="*/ 4187465 h 6199726"/>
                <a:gd name="connsiteX40" fmla="*/ 260382 w 5421466"/>
                <a:gd name="connsiteY40" fmla="*/ 3291919 h 6199726"/>
                <a:gd name="connsiteX41" fmla="*/ 5859 w 5421466"/>
                <a:gd name="connsiteY41" fmla="*/ 2924273 h 6199726"/>
                <a:gd name="connsiteX42" fmla="*/ 109554 w 5421466"/>
                <a:gd name="connsiteY42" fmla="*/ 3518162 h 6199726"/>
                <a:gd name="connsiteX43" fmla="*/ 420638 w 5421466"/>
                <a:gd name="connsiteY43" fmla="*/ 4922756 h 6199726"/>
                <a:gd name="connsiteX44" fmla="*/ 910832 w 5421466"/>
                <a:gd name="connsiteY44" fmla="*/ 5544925 h 6199726"/>
                <a:gd name="connsiteX45" fmla="*/ 1523574 w 5421466"/>
                <a:gd name="connsiteY45" fmla="*/ 5761741 h 6199726"/>
                <a:gd name="connsiteX46" fmla="*/ 2287145 w 5421466"/>
                <a:gd name="connsiteY46" fmla="*/ 5724034 h 6199726"/>
                <a:gd name="connsiteX47" fmla="*/ 3609909 w 5421466"/>
                <a:gd name="connsiteY47" fmla="*/ 5516644 h 6199726"/>
                <a:gd name="connsiteX48" fmla="*/ 3727543 w 5421466"/>
                <a:gd name="connsiteY48" fmla="*/ 5581363 h 6199726"/>
                <a:gd name="connsiteX49" fmla="*/ 3506134 w 5421466"/>
                <a:gd name="connsiteY49" fmla="*/ 6199726 h 6199726"/>
                <a:gd name="connsiteX0" fmla="*/ 4469964 w 5421466"/>
                <a:gd name="connsiteY0" fmla="*/ 6067991 h 6199726"/>
                <a:gd name="connsiteX1" fmla="*/ 4204745 w 5421466"/>
                <a:gd name="connsiteY1" fmla="*/ 5516795 h 6199726"/>
                <a:gd name="connsiteX2" fmla="*/ 4281733 w 5421466"/>
                <a:gd name="connsiteY2" fmla="*/ 5237444 h 6199726"/>
                <a:gd name="connsiteX3" fmla="*/ 4631881 w 5421466"/>
                <a:gd name="connsiteY3" fmla="*/ 4847191 h 6199726"/>
                <a:gd name="connsiteX4" fmla="*/ 5058626 w 5421466"/>
                <a:gd name="connsiteY4" fmla="*/ 3800966 h 6199726"/>
                <a:gd name="connsiteX5" fmla="*/ 5416844 w 5421466"/>
                <a:gd name="connsiteY5" fmla="*/ 2735737 h 6199726"/>
                <a:gd name="connsiteX6" fmla="*/ 5209455 w 5421466"/>
                <a:gd name="connsiteY6" fmla="*/ 2801725 h 6199726"/>
                <a:gd name="connsiteX7" fmla="*/ 4493017 w 5421466"/>
                <a:gd name="connsiteY7" fmla="*/ 3169370 h 6199726"/>
                <a:gd name="connsiteX8" fmla="*/ 3722857 w 5421466"/>
                <a:gd name="connsiteY8" fmla="*/ 4079130 h 6199726"/>
                <a:gd name="connsiteX9" fmla="*/ 3757727 w 5421466"/>
                <a:gd name="connsiteY9" fmla="*/ 3546442 h 6199726"/>
                <a:gd name="connsiteX10" fmla="*/ 4087665 w 5421466"/>
                <a:gd name="connsiteY10" fmla="*/ 2009873 h 6199726"/>
                <a:gd name="connsiteX11" fmla="*/ 4285628 w 5421466"/>
                <a:gd name="connsiteY11" fmla="*/ 1302863 h 6199726"/>
                <a:gd name="connsiteX12" fmla="*/ 4313908 w 5421466"/>
                <a:gd name="connsiteY12" fmla="*/ 963498 h 6199726"/>
                <a:gd name="connsiteX13" fmla="*/ 4049958 w 5421466"/>
                <a:gd name="connsiteY13" fmla="*/ 1199168 h 6199726"/>
                <a:gd name="connsiteX14" fmla="*/ 3569191 w 5421466"/>
                <a:gd name="connsiteY14" fmla="*/ 1840191 h 6199726"/>
                <a:gd name="connsiteX15" fmla="*/ 3408935 w 5421466"/>
                <a:gd name="connsiteY15" fmla="*/ 2349238 h 6199726"/>
                <a:gd name="connsiteX16" fmla="*/ 3324094 w 5421466"/>
                <a:gd name="connsiteY16" fmla="*/ 3518162 h 6199726"/>
                <a:gd name="connsiteX17" fmla="*/ 3267533 w 5421466"/>
                <a:gd name="connsiteY17" fmla="*/ 4093197 h 6199726"/>
                <a:gd name="connsiteX18" fmla="*/ 3224446 w 5421466"/>
                <a:gd name="connsiteY18" fmla="*/ 3852295 h 6199726"/>
                <a:gd name="connsiteX19" fmla="*/ 3069570 w 5421466"/>
                <a:gd name="connsiteY19" fmla="*/ 3188224 h 6199726"/>
                <a:gd name="connsiteX20" fmla="*/ 2428547 w 5421466"/>
                <a:gd name="connsiteY20" fmla="*/ 1604521 h 6199726"/>
                <a:gd name="connsiteX21" fmla="*/ 2042048 w 5421466"/>
                <a:gd name="connsiteY21" fmla="*/ 680694 h 6199726"/>
                <a:gd name="connsiteX22" fmla="*/ 1976061 w 5421466"/>
                <a:gd name="connsiteY22" fmla="*/ 237634 h 6199726"/>
                <a:gd name="connsiteX23" fmla="*/ 1853512 w 5421466"/>
                <a:gd name="connsiteY23" fmla="*/ 1964 h 6199726"/>
                <a:gd name="connsiteX24" fmla="*/ 1674403 w 5421466"/>
                <a:gd name="connsiteY24" fmla="*/ 360183 h 6199726"/>
                <a:gd name="connsiteX25" fmla="*/ 1504721 w 5421466"/>
                <a:gd name="connsiteY25" fmla="*/ 1415985 h 6199726"/>
                <a:gd name="connsiteX26" fmla="*/ 1919500 w 5421466"/>
                <a:gd name="connsiteY26" fmla="*/ 2745164 h 6199726"/>
                <a:gd name="connsiteX27" fmla="*/ 2525505 w 5421466"/>
                <a:gd name="connsiteY27" fmla="*/ 3885807 h 6199726"/>
                <a:gd name="connsiteX28" fmla="*/ 2343706 w 5421466"/>
                <a:gd name="connsiteY28" fmla="*/ 3734978 h 6199726"/>
                <a:gd name="connsiteX29" fmla="*/ 1259624 w 5421466"/>
                <a:gd name="connsiteY29" fmla="*/ 2566055 h 6199726"/>
                <a:gd name="connsiteX30" fmla="*/ 760003 w 5421466"/>
                <a:gd name="connsiteY30" fmla="*/ 2019300 h 6199726"/>
                <a:gd name="connsiteX31" fmla="*/ 213248 w 5421466"/>
                <a:gd name="connsiteY31" fmla="*/ 1510253 h 6199726"/>
                <a:gd name="connsiteX32" fmla="*/ 213248 w 5421466"/>
                <a:gd name="connsiteY32" fmla="*/ 1642228 h 6199726"/>
                <a:gd name="connsiteX33" fmla="*/ 694015 w 5421466"/>
                <a:gd name="connsiteY33" fmla="*/ 2980834 h 6199726"/>
                <a:gd name="connsiteX34" fmla="*/ 1287904 w 5421466"/>
                <a:gd name="connsiteY34" fmla="*/ 4102624 h 6199726"/>
                <a:gd name="connsiteX35" fmla="*/ 2042048 w 5421466"/>
                <a:gd name="connsiteY35" fmla="*/ 4715366 h 6199726"/>
                <a:gd name="connsiteX36" fmla="*/ 2771689 w 5421466"/>
                <a:gd name="connsiteY36" fmla="*/ 5012089 h 6199726"/>
                <a:gd name="connsiteX37" fmla="*/ 2315426 w 5421466"/>
                <a:gd name="connsiteY37" fmla="*/ 5092438 h 6199726"/>
                <a:gd name="connsiteX38" fmla="*/ 1495294 w 5421466"/>
                <a:gd name="connsiteY38" fmla="*/ 4922756 h 6199726"/>
                <a:gd name="connsiteX39" fmla="*/ 760003 w 5421466"/>
                <a:gd name="connsiteY39" fmla="*/ 4187465 h 6199726"/>
                <a:gd name="connsiteX40" fmla="*/ 260382 w 5421466"/>
                <a:gd name="connsiteY40" fmla="*/ 3291919 h 6199726"/>
                <a:gd name="connsiteX41" fmla="*/ 5859 w 5421466"/>
                <a:gd name="connsiteY41" fmla="*/ 2924273 h 6199726"/>
                <a:gd name="connsiteX42" fmla="*/ 109554 w 5421466"/>
                <a:gd name="connsiteY42" fmla="*/ 3518162 h 6199726"/>
                <a:gd name="connsiteX43" fmla="*/ 420638 w 5421466"/>
                <a:gd name="connsiteY43" fmla="*/ 4922756 h 6199726"/>
                <a:gd name="connsiteX44" fmla="*/ 910832 w 5421466"/>
                <a:gd name="connsiteY44" fmla="*/ 5544925 h 6199726"/>
                <a:gd name="connsiteX45" fmla="*/ 1523574 w 5421466"/>
                <a:gd name="connsiteY45" fmla="*/ 5761741 h 6199726"/>
                <a:gd name="connsiteX46" fmla="*/ 2287145 w 5421466"/>
                <a:gd name="connsiteY46" fmla="*/ 5724034 h 6199726"/>
                <a:gd name="connsiteX47" fmla="*/ 3609909 w 5421466"/>
                <a:gd name="connsiteY47" fmla="*/ 5516644 h 6199726"/>
                <a:gd name="connsiteX48" fmla="*/ 3727543 w 5421466"/>
                <a:gd name="connsiteY48" fmla="*/ 5581363 h 6199726"/>
                <a:gd name="connsiteX49" fmla="*/ 3506134 w 5421466"/>
                <a:gd name="connsiteY49" fmla="*/ 6199726 h 6199726"/>
                <a:gd name="connsiteX0" fmla="*/ 4469964 w 5421466"/>
                <a:gd name="connsiteY0" fmla="*/ 6067991 h 6199726"/>
                <a:gd name="connsiteX1" fmla="*/ 4204745 w 5421466"/>
                <a:gd name="connsiteY1" fmla="*/ 5516795 h 6199726"/>
                <a:gd name="connsiteX2" fmla="*/ 4281733 w 5421466"/>
                <a:gd name="connsiteY2" fmla="*/ 5237444 h 6199726"/>
                <a:gd name="connsiteX3" fmla="*/ 4631881 w 5421466"/>
                <a:gd name="connsiteY3" fmla="*/ 4847191 h 6199726"/>
                <a:gd name="connsiteX4" fmla="*/ 5058626 w 5421466"/>
                <a:gd name="connsiteY4" fmla="*/ 3800966 h 6199726"/>
                <a:gd name="connsiteX5" fmla="*/ 5416844 w 5421466"/>
                <a:gd name="connsiteY5" fmla="*/ 2735737 h 6199726"/>
                <a:gd name="connsiteX6" fmla="*/ 5209455 w 5421466"/>
                <a:gd name="connsiteY6" fmla="*/ 2801725 h 6199726"/>
                <a:gd name="connsiteX7" fmla="*/ 4493017 w 5421466"/>
                <a:gd name="connsiteY7" fmla="*/ 3169370 h 6199726"/>
                <a:gd name="connsiteX8" fmla="*/ 3722857 w 5421466"/>
                <a:gd name="connsiteY8" fmla="*/ 4079130 h 6199726"/>
                <a:gd name="connsiteX9" fmla="*/ 3757727 w 5421466"/>
                <a:gd name="connsiteY9" fmla="*/ 3546442 h 6199726"/>
                <a:gd name="connsiteX10" fmla="*/ 4087665 w 5421466"/>
                <a:gd name="connsiteY10" fmla="*/ 2009873 h 6199726"/>
                <a:gd name="connsiteX11" fmla="*/ 4285628 w 5421466"/>
                <a:gd name="connsiteY11" fmla="*/ 1302863 h 6199726"/>
                <a:gd name="connsiteX12" fmla="*/ 4313908 w 5421466"/>
                <a:gd name="connsiteY12" fmla="*/ 963498 h 6199726"/>
                <a:gd name="connsiteX13" fmla="*/ 4049958 w 5421466"/>
                <a:gd name="connsiteY13" fmla="*/ 1199168 h 6199726"/>
                <a:gd name="connsiteX14" fmla="*/ 3569191 w 5421466"/>
                <a:gd name="connsiteY14" fmla="*/ 1840191 h 6199726"/>
                <a:gd name="connsiteX15" fmla="*/ 3408935 w 5421466"/>
                <a:gd name="connsiteY15" fmla="*/ 2349238 h 6199726"/>
                <a:gd name="connsiteX16" fmla="*/ 3324094 w 5421466"/>
                <a:gd name="connsiteY16" fmla="*/ 3518162 h 6199726"/>
                <a:gd name="connsiteX17" fmla="*/ 3267533 w 5421466"/>
                <a:gd name="connsiteY17" fmla="*/ 4093197 h 6199726"/>
                <a:gd name="connsiteX18" fmla="*/ 3224446 w 5421466"/>
                <a:gd name="connsiteY18" fmla="*/ 3852295 h 6199726"/>
                <a:gd name="connsiteX19" fmla="*/ 3069570 w 5421466"/>
                <a:gd name="connsiteY19" fmla="*/ 3188224 h 6199726"/>
                <a:gd name="connsiteX20" fmla="*/ 2428547 w 5421466"/>
                <a:gd name="connsiteY20" fmla="*/ 1604521 h 6199726"/>
                <a:gd name="connsiteX21" fmla="*/ 2042048 w 5421466"/>
                <a:gd name="connsiteY21" fmla="*/ 680694 h 6199726"/>
                <a:gd name="connsiteX22" fmla="*/ 1976061 w 5421466"/>
                <a:gd name="connsiteY22" fmla="*/ 237634 h 6199726"/>
                <a:gd name="connsiteX23" fmla="*/ 1853512 w 5421466"/>
                <a:gd name="connsiteY23" fmla="*/ 1964 h 6199726"/>
                <a:gd name="connsiteX24" fmla="*/ 1674403 w 5421466"/>
                <a:gd name="connsiteY24" fmla="*/ 360183 h 6199726"/>
                <a:gd name="connsiteX25" fmla="*/ 1504721 w 5421466"/>
                <a:gd name="connsiteY25" fmla="*/ 1415985 h 6199726"/>
                <a:gd name="connsiteX26" fmla="*/ 1919500 w 5421466"/>
                <a:gd name="connsiteY26" fmla="*/ 2745164 h 6199726"/>
                <a:gd name="connsiteX27" fmla="*/ 2525505 w 5421466"/>
                <a:gd name="connsiteY27" fmla="*/ 3885807 h 6199726"/>
                <a:gd name="connsiteX28" fmla="*/ 2343706 w 5421466"/>
                <a:gd name="connsiteY28" fmla="*/ 3734978 h 6199726"/>
                <a:gd name="connsiteX29" fmla="*/ 1259624 w 5421466"/>
                <a:gd name="connsiteY29" fmla="*/ 2566055 h 6199726"/>
                <a:gd name="connsiteX30" fmla="*/ 760003 w 5421466"/>
                <a:gd name="connsiteY30" fmla="*/ 2019300 h 6199726"/>
                <a:gd name="connsiteX31" fmla="*/ 213248 w 5421466"/>
                <a:gd name="connsiteY31" fmla="*/ 1510253 h 6199726"/>
                <a:gd name="connsiteX32" fmla="*/ 213248 w 5421466"/>
                <a:gd name="connsiteY32" fmla="*/ 1642228 h 6199726"/>
                <a:gd name="connsiteX33" fmla="*/ 694015 w 5421466"/>
                <a:gd name="connsiteY33" fmla="*/ 2980834 h 6199726"/>
                <a:gd name="connsiteX34" fmla="*/ 1287904 w 5421466"/>
                <a:gd name="connsiteY34" fmla="*/ 4102624 h 6199726"/>
                <a:gd name="connsiteX35" fmla="*/ 2042048 w 5421466"/>
                <a:gd name="connsiteY35" fmla="*/ 4715366 h 6199726"/>
                <a:gd name="connsiteX36" fmla="*/ 2771689 w 5421466"/>
                <a:gd name="connsiteY36" fmla="*/ 5012089 h 6199726"/>
                <a:gd name="connsiteX37" fmla="*/ 2315426 w 5421466"/>
                <a:gd name="connsiteY37" fmla="*/ 5092438 h 6199726"/>
                <a:gd name="connsiteX38" fmla="*/ 1495294 w 5421466"/>
                <a:gd name="connsiteY38" fmla="*/ 4922756 h 6199726"/>
                <a:gd name="connsiteX39" fmla="*/ 760003 w 5421466"/>
                <a:gd name="connsiteY39" fmla="*/ 4187465 h 6199726"/>
                <a:gd name="connsiteX40" fmla="*/ 260382 w 5421466"/>
                <a:gd name="connsiteY40" fmla="*/ 3291919 h 6199726"/>
                <a:gd name="connsiteX41" fmla="*/ 5859 w 5421466"/>
                <a:gd name="connsiteY41" fmla="*/ 2924273 h 6199726"/>
                <a:gd name="connsiteX42" fmla="*/ 109554 w 5421466"/>
                <a:gd name="connsiteY42" fmla="*/ 3518162 h 6199726"/>
                <a:gd name="connsiteX43" fmla="*/ 420638 w 5421466"/>
                <a:gd name="connsiteY43" fmla="*/ 4922756 h 6199726"/>
                <a:gd name="connsiteX44" fmla="*/ 910832 w 5421466"/>
                <a:gd name="connsiteY44" fmla="*/ 5544925 h 6199726"/>
                <a:gd name="connsiteX45" fmla="*/ 1523574 w 5421466"/>
                <a:gd name="connsiteY45" fmla="*/ 5761741 h 6199726"/>
                <a:gd name="connsiteX46" fmla="*/ 2336968 w 5421466"/>
                <a:gd name="connsiteY46" fmla="*/ 5729895 h 6199726"/>
                <a:gd name="connsiteX47" fmla="*/ 3609909 w 5421466"/>
                <a:gd name="connsiteY47" fmla="*/ 5516644 h 6199726"/>
                <a:gd name="connsiteX48" fmla="*/ 3727543 w 5421466"/>
                <a:gd name="connsiteY48" fmla="*/ 5581363 h 6199726"/>
                <a:gd name="connsiteX49" fmla="*/ 3506134 w 5421466"/>
                <a:gd name="connsiteY49" fmla="*/ 6199726 h 6199726"/>
                <a:gd name="connsiteX0" fmla="*/ 4469964 w 5421466"/>
                <a:gd name="connsiteY0" fmla="*/ 6067991 h 6199726"/>
                <a:gd name="connsiteX1" fmla="*/ 4204745 w 5421466"/>
                <a:gd name="connsiteY1" fmla="*/ 5516795 h 6199726"/>
                <a:gd name="connsiteX2" fmla="*/ 4281733 w 5421466"/>
                <a:gd name="connsiteY2" fmla="*/ 5237444 h 6199726"/>
                <a:gd name="connsiteX3" fmla="*/ 4631881 w 5421466"/>
                <a:gd name="connsiteY3" fmla="*/ 4847191 h 6199726"/>
                <a:gd name="connsiteX4" fmla="*/ 5058626 w 5421466"/>
                <a:gd name="connsiteY4" fmla="*/ 3800966 h 6199726"/>
                <a:gd name="connsiteX5" fmla="*/ 5416844 w 5421466"/>
                <a:gd name="connsiteY5" fmla="*/ 2735737 h 6199726"/>
                <a:gd name="connsiteX6" fmla="*/ 5209455 w 5421466"/>
                <a:gd name="connsiteY6" fmla="*/ 2801725 h 6199726"/>
                <a:gd name="connsiteX7" fmla="*/ 4493017 w 5421466"/>
                <a:gd name="connsiteY7" fmla="*/ 3169370 h 6199726"/>
                <a:gd name="connsiteX8" fmla="*/ 3722857 w 5421466"/>
                <a:gd name="connsiteY8" fmla="*/ 4079130 h 6199726"/>
                <a:gd name="connsiteX9" fmla="*/ 3757727 w 5421466"/>
                <a:gd name="connsiteY9" fmla="*/ 3546442 h 6199726"/>
                <a:gd name="connsiteX10" fmla="*/ 4087665 w 5421466"/>
                <a:gd name="connsiteY10" fmla="*/ 2009873 h 6199726"/>
                <a:gd name="connsiteX11" fmla="*/ 4285628 w 5421466"/>
                <a:gd name="connsiteY11" fmla="*/ 1302863 h 6199726"/>
                <a:gd name="connsiteX12" fmla="*/ 4313908 w 5421466"/>
                <a:gd name="connsiteY12" fmla="*/ 963498 h 6199726"/>
                <a:gd name="connsiteX13" fmla="*/ 4049958 w 5421466"/>
                <a:gd name="connsiteY13" fmla="*/ 1199168 h 6199726"/>
                <a:gd name="connsiteX14" fmla="*/ 3569191 w 5421466"/>
                <a:gd name="connsiteY14" fmla="*/ 1840191 h 6199726"/>
                <a:gd name="connsiteX15" fmla="*/ 3408935 w 5421466"/>
                <a:gd name="connsiteY15" fmla="*/ 2349238 h 6199726"/>
                <a:gd name="connsiteX16" fmla="*/ 3324094 w 5421466"/>
                <a:gd name="connsiteY16" fmla="*/ 3518162 h 6199726"/>
                <a:gd name="connsiteX17" fmla="*/ 3267533 w 5421466"/>
                <a:gd name="connsiteY17" fmla="*/ 4093197 h 6199726"/>
                <a:gd name="connsiteX18" fmla="*/ 3224446 w 5421466"/>
                <a:gd name="connsiteY18" fmla="*/ 3852295 h 6199726"/>
                <a:gd name="connsiteX19" fmla="*/ 3069570 w 5421466"/>
                <a:gd name="connsiteY19" fmla="*/ 3188224 h 6199726"/>
                <a:gd name="connsiteX20" fmla="*/ 2428547 w 5421466"/>
                <a:gd name="connsiteY20" fmla="*/ 1604521 h 6199726"/>
                <a:gd name="connsiteX21" fmla="*/ 2042048 w 5421466"/>
                <a:gd name="connsiteY21" fmla="*/ 680694 h 6199726"/>
                <a:gd name="connsiteX22" fmla="*/ 1976061 w 5421466"/>
                <a:gd name="connsiteY22" fmla="*/ 237634 h 6199726"/>
                <a:gd name="connsiteX23" fmla="*/ 1853512 w 5421466"/>
                <a:gd name="connsiteY23" fmla="*/ 1964 h 6199726"/>
                <a:gd name="connsiteX24" fmla="*/ 1674403 w 5421466"/>
                <a:gd name="connsiteY24" fmla="*/ 360183 h 6199726"/>
                <a:gd name="connsiteX25" fmla="*/ 1504721 w 5421466"/>
                <a:gd name="connsiteY25" fmla="*/ 1415985 h 6199726"/>
                <a:gd name="connsiteX26" fmla="*/ 1919500 w 5421466"/>
                <a:gd name="connsiteY26" fmla="*/ 2745164 h 6199726"/>
                <a:gd name="connsiteX27" fmla="*/ 2525505 w 5421466"/>
                <a:gd name="connsiteY27" fmla="*/ 3885807 h 6199726"/>
                <a:gd name="connsiteX28" fmla="*/ 2343706 w 5421466"/>
                <a:gd name="connsiteY28" fmla="*/ 3734978 h 6199726"/>
                <a:gd name="connsiteX29" fmla="*/ 1259624 w 5421466"/>
                <a:gd name="connsiteY29" fmla="*/ 2566055 h 6199726"/>
                <a:gd name="connsiteX30" fmla="*/ 760003 w 5421466"/>
                <a:gd name="connsiteY30" fmla="*/ 2019300 h 6199726"/>
                <a:gd name="connsiteX31" fmla="*/ 213248 w 5421466"/>
                <a:gd name="connsiteY31" fmla="*/ 1510253 h 6199726"/>
                <a:gd name="connsiteX32" fmla="*/ 213248 w 5421466"/>
                <a:gd name="connsiteY32" fmla="*/ 1642228 h 6199726"/>
                <a:gd name="connsiteX33" fmla="*/ 694015 w 5421466"/>
                <a:gd name="connsiteY33" fmla="*/ 2980834 h 6199726"/>
                <a:gd name="connsiteX34" fmla="*/ 1287904 w 5421466"/>
                <a:gd name="connsiteY34" fmla="*/ 4102624 h 6199726"/>
                <a:gd name="connsiteX35" fmla="*/ 2042048 w 5421466"/>
                <a:gd name="connsiteY35" fmla="*/ 4715366 h 6199726"/>
                <a:gd name="connsiteX36" fmla="*/ 2771689 w 5421466"/>
                <a:gd name="connsiteY36" fmla="*/ 5012089 h 6199726"/>
                <a:gd name="connsiteX37" fmla="*/ 2315426 w 5421466"/>
                <a:gd name="connsiteY37" fmla="*/ 5092438 h 6199726"/>
                <a:gd name="connsiteX38" fmla="*/ 1495294 w 5421466"/>
                <a:gd name="connsiteY38" fmla="*/ 4922756 h 6199726"/>
                <a:gd name="connsiteX39" fmla="*/ 760003 w 5421466"/>
                <a:gd name="connsiteY39" fmla="*/ 4187465 h 6199726"/>
                <a:gd name="connsiteX40" fmla="*/ 260382 w 5421466"/>
                <a:gd name="connsiteY40" fmla="*/ 3291919 h 6199726"/>
                <a:gd name="connsiteX41" fmla="*/ 5859 w 5421466"/>
                <a:gd name="connsiteY41" fmla="*/ 2924273 h 6199726"/>
                <a:gd name="connsiteX42" fmla="*/ 109554 w 5421466"/>
                <a:gd name="connsiteY42" fmla="*/ 3518162 h 6199726"/>
                <a:gd name="connsiteX43" fmla="*/ 420638 w 5421466"/>
                <a:gd name="connsiteY43" fmla="*/ 4922756 h 6199726"/>
                <a:gd name="connsiteX44" fmla="*/ 910832 w 5421466"/>
                <a:gd name="connsiteY44" fmla="*/ 5544925 h 6199726"/>
                <a:gd name="connsiteX45" fmla="*/ 1523574 w 5421466"/>
                <a:gd name="connsiteY45" fmla="*/ 5761741 h 6199726"/>
                <a:gd name="connsiteX46" fmla="*/ 2336968 w 5421466"/>
                <a:gd name="connsiteY46" fmla="*/ 5729895 h 6199726"/>
                <a:gd name="connsiteX47" fmla="*/ 3483886 w 5421466"/>
                <a:gd name="connsiteY47" fmla="*/ 5540090 h 6199726"/>
                <a:gd name="connsiteX48" fmla="*/ 3727543 w 5421466"/>
                <a:gd name="connsiteY48" fmla="*/ 5581363 h 6199726"/>
                <a:gd name="connsiteX49" fmla="*/ 3506134 w 5421466"/>
                <a:gd name="connsiteY49" fmla="*/ 6199726 h 6199726"/>
                <a:gd name="connsiteX0" fmla="*/ 4469964 w 5421466"/>
                <a:gd name="connsiteY0" fmla="*/ 6067991 h 6199726"/>
                <a:gd name="connsiteX1" fmla="*/ 4204745 w 5421466"/>
                <a:gd name="connsiteY1" fmla="*/ 5516795 h 6199726"/>
                <a:gd name="connsiteX2" fmla="*/ 4281733 w 5421466"/>
                <a:gd name="connsiteY2" fmla="*/ 5237444 h 6199726"/>
                <a:gd name="connsiteX3" fmla="*/ 4631881 w 5421466"/>
                <a:gd name="connsiteY3" fmla="*/ 4847191 h 6199726"/>
                <a:gd name="connsiteX4" fmla="*/ 5058626 w 5421466"/>
                <a:gd name="connsiteY4" fmla="*/ 3800966 h 6199726"/>
                <a:gd name="connsiteX5" fmla="*/ 5416844 w 5421466"/>
                <a:gd name="connsiteY5" fmla="*/ 2735737 h 6199726"/>
                <a:gd name="connsiteX6" fmla="*/ 5209455 w 5421466"/>
                <a:gd name="connsiteY6" fmla="*/ 2801725 h 6199726"/>
                <a:gd name="connsiteX7" fmla="*/ 4493017 w 5421466"/>
                <a:gd name="connsiteY7" fmla="*/ 3169370 h 6199726"/>
                <a:gd name="connsiteX8" fmla="*/ 3722857 w 5421466"/>
                <a:gd name="connsiteY8" fmla="*/ 4079130 h 6199726"/>
                <a:gd name="connsiteX9" fmla="*/ 3757727 w 5421466"/>
                <a:gd name="connsiteY9" fmla="*/ 3546442 h 6199726"/>
                <a:gd name="connsiteX10" fmla="*/ 4087665 w 5421466"/>
                <a:gd name="connsiteY10" fmla="*/ 2009873 h 6199726"/>
                <a:gd name="connsiteX11" fmla="*/ 4285628 w 5421466"/>
                <a:gd name="connsiteY11" fmla="*/ 1302863 h 6199726"/>
                <a:gd name="connsiteX12" fmla="*/ 4313908 w 5421466"/>
                <a:gd name="connsiteY12" fmla="*/ 963498 h 6199726"/>
                <a:gd name="connsiteX13" fmla="*/ 4049958 w 5421466"/>
                <a:gd name="connsiteY13" fmla="*/ 1199168 h 6199726"/>
                <a:gd name="connsiteX14" fmla="*/ 3569191 w 5421466"/>
                <a:gd name="connsiteY14" fmla="*/ 1840191 h 6199726"/>
                <a:gd name="connsiteX15" fmla="*/ 3408935 w 5421466"/>
                <a:gd name="connsiteY15" fmla="*/ 2349238 h 6199726"/>
                <a:gd name="connsiteX16" fmla="*/ 3324094 w 5421466"/>
                <a:gd name="connsiteY16" fmla="*/ 3518162 h 6199726"/>
                <a:gd name="connsiteX17" fmla="*/ 3267533 w 5421466"/>
                <a:gd name="connsiteY17" fmla="*/ 4093197 h 6199726"/>
                <a:gd name="connsiteX18" fmla="*/ 3224446 w 5421466"/>
                <a:gd name="connsiteY18" fmla="*/ 3852295 h 6199726"/>
                <a:gd name="connsiteX19" fmla="*/ 3069570 w 5421466"/>
                <a:gd name="connsiteY19" fmla="*/ 3188224 h 6199726"/>
                <a:gd name="connsiteX20" fmla="*/ 2428547 w 5421466"/>
                <a:gd name="connsiteY20" fmla="*/ 1604521 h 6199726"/>
                <a:gd name="connsiteX21" fmla="*/ 2042048 w 5421466"/>
                <a:gd name="connsiteY21" fmla="*/ 680694 h 6199726"/>
                <a:gd name="connsiteX22" fmla="*/ 1976061 w 5421466"/>
                <a:gd name="connsiteY22" fmla="*/ 237634 h 6199726"/>
                <a:gd name="connsiteX23" fmla="*/ 1853512 w 5421466"/>
                <a:gd name="connsiteY23" fmla="*/ 1964 h 6199726"/>
                <a:gd name="connsiteX24" fmla="*/ 1674403 w 5421466"/>
                <a:gd name="connsiteY24" fmla="*/ 360183 h 6199726"/>
                <a:gd name="connsiteX25" fmla="*/ 1504721 w 5421466"/>
                <a:gd name="connsiteY25" fmla="*/ 1415985 h 6199726"/>
                <a:gd name="connsiteX26" fmla="*/ 1919500 w 5421466"/>
                <a:gd name="connsiteY26" fmla="*/ 2745164 h 6199726"/>
                <a:gd name="connsiteX27" fmla="*/ 2525505 w 5421466"/>
                <a:gd name="connsiteY27" fmla="*/ 3885807 h 6199726"/>
                <a:gd name="connsiteX28" fmla="*/ 2343706 w 5421466"/>
                <a:gd name="connsiteY28" fmla="*/ 3734978 h 6199726"/>
                <a:gd name="connsiteX29" fmla="*/ 1259624 w 5421466"/>
                <a:gd name="connsiteY29" fmla="*/ 2566055 h 6199726"/>
                <a:gd name="connsiteX30" fmla="*/ 760003 w 5421466"/>
                <a:gd name="connsiteY30" fmla="*/ 2019300 h 6199726"/>
                <a:gd name="connsiteX31" fmla="*/ 213248 w 5421466"/>
                <a:gd name="connsiteY31" fmla="*/ 1510253 h 6199726"/>
                <a:gd name="connsiteX32" fmla="*/ 213248 w 5421466"/>
                <a:gd name="connsiteY32" fmla="*/ 1642228 h 6199726"/>
                <a:gd name="connsiteX33" fmla="*/ 694015 w 5421466"/>
                <a:gd name="connsiteY33" fmla="*/ 2980834 h 6199726"/>
                <a:gd name="connsiteX34" fmla="*/ 1287904 w 5421466"/>
                <a:gd name="connsiteY34" fmla="*/ 4102624 h 6199726"/>
                <a:gd name="connsiteX35" fmla="*/ 2042048 w 5421466"/>
                <a:gd name="connsiteY35" fmla="*/ 4715366 h 6199726"/>
                <a:gd name="connsiteX36" fmla="*/ 2771689 w 5421466"/>
                <a:gd name="connsiteY36" fmla="*/ 5012089 h 6199726"/>
                <a:gd name="connsiteX37" fmla="*/ 2315426 w 5421466"/>
                <a:gd name="connsiteY37" fmla="*/ 5092438 h 6199726"/>
                <a:gd name="connsiteX38" fmla="*/ 1495294 w 5421466"/>
                <a:gd name="connsiteY38" fmla="*/ 4922756 h 6199726"/>
                <a:gd name="connsiteX39" fmla="*/ 760003 w 5421466"/>
                <a:gd name="connsiteY39" fmla="*/ 4187465 h 6199726"/>
                <a:gd name="connsiteX40" fmla="*/ 260382 w 5421466"/>
                <a:gd name="connsiteY40" fmla="*/ 3291919 h 6199726"/>
                <a:gd name="connsiteX41" fmla="*/ 5859 w 5421466"/>
                <a:gd name="connsiteY41" fmla="*/ 2924273 h 6199726"/>
                <a:gd name="connsiteX42" fmla="*/ 109554 w 5421466"/>
                <a:gd name="connsiteY42" fmla="*/ 3518162 h 6199726"/>
                <a:gd name="connsiteX43" fmla="*/ 420638 w 5421466"/>
                <a:gd name="connsiteY43" fmla="*/ 4922756 h 6199726"/>
                <a:gd name="connsiteX44" fmla="*/ 910832 w 5421466"/>
                <a:gd name="connsiteY44" fmla="*/ 5544925 h 6199726"/>
                <a:gd name="connsiteX45" fmla="*/ 1523574 w 5421466"/>
                <a:gd name="connsiteY45" fmla="*/ 5761741 h 6199726"/>
                <a:gd name="connsiteX46" fmla="*/ 2336968 w 5421466"/>
                <a:gd name="connsiteY46" fmla="*/ 5729895 h 6199726"/>
                <a:gd name="connsiteX47" fmla="*/ 3483886 w 5421466"/>
                <a:gd name="connsiteY47" fmla="*/ 5540090 h 6199726"/>
                <a:gd name="connsiteX48" fmla="*/ 3727543 w 5421466"/>
                <a:gd name="connsiteY48" fmla="*/ 5581363 h 6199726"/>
                <a:gd name="connsiteX49" fmla="*/ 3506134 w 5421466"/>
                <a:gd name="connsiteY49" fmla="*/ 6199726 h 6199726"/>
                <a:gd name="connsiteX0" fmla="*/ 4469964 w 5421466"/>
                <a:gd name="connsiteY0" fmla="*/ 6067991 h 6199726"/>
                <a:gd name="connsiteX1" fmla="*/ 4204745 w 5421466"/>
                <a:gd name="connsiteY1" fmla="*/ 5516795 h 6199726"/>
                <a:gd name="connsiteX2" fmla="*/ 4281733 w 5421466"/>
                <a:gd name="connsiteY2" fmla="*/ 5237444 h 6199726"/>
                <a:gd name="connsiteX3" fmla="*/ 4631881 w 5421466"/>
                <a:gd name="connsiteY3" fmla="*/ 4847191 h 6199726"/>
                <a:gd name="connsiteX4" fmla="*/ 5058626 w 5421466"/>
                <a:gd name="connsiteY4" fmla="*/ 3800966 h 6199726"/>
                <a:gd name="connsiteX5" fmla="*/ 5416844 w 5421466"/>
                <a:gd name="connsiteY5" fmla="*/ 2735737 h 6199726"/>
                <a:gd name="connsiteX6" fmla="*/ 5209455 w 5421466"/>
                <a:gd name="connsiteY6" fmla="*/ 2801725 h 6199726"/>
                <a:gd name="connsiteX7" fmla="*/ 4493017 w 5421466"/>
                <a:gd name="connsiteY7" fmla="*/ 3169370 h 6199726"/>
                <a:gd name="connsiteX8" fmla="*/ 3722857 w 5421466"/>
                <a:gd name="connsiteY8" fmla="*/ 4079130 h 6199726"/>
                <a:gd name="connsiteX9" fmla="*/ 3757727 w 5421466"/>
                <a:gd name="connsiteY9" fmla="*/ 3546442 h 6199726"/>
                <a:gd name="connsiteX10" fmla="*/ 4087665 w 5421466"/>
                <a:gd name="connsiteY10" fmla="*/ 2009873 h 6199726"/>
                <a:gd name="connsiteX11" fmla="*/ 4285628 w 5421466"/>
                <a:gd name="connsiteY11" fmla="*/ 1302863 h 6199726"/>
                <a:gd name="connsiteX12" fmla="*/ 4313908 w 5421466"/>
                <a:gd name="connsiteY12" fmla="*/ 963498 h 6199726"/>
                <a:gd name="connsiteX13" fmla="*/ 4049958 w 5421466"/>
                <a:gd name="connsiteY13" fmla="*/ 1199168 h 6199726"/>
                <a:gd name="connsiteX14" fmla="*/ 3569191 w 5421466"/>
                <a:gd name="connsiteY14" fmla="*/ 1840191 h 6199726"/>
                <a:gd name="connsiteX15" fmla="*/ 3408935 w 5421466"/>
                <a:gd name="connsiteY15" fmla="*/ 2349238 h 6199726"/>
                <a:gd name="connsiteX16" fmla="*/ 3324094 w 5421466"/>
                <a:gd name="connsiteY16" fmla="*/ 3518162 h 6199726"/>
                <a:gd name="connsiteX17" fmla="*/ 3267533 w 5421466"/>
                <a:gd name="connsiteY17" fmla="*/ 4093197 h 6199726"/>
                <a:gd name="connsiteX18" fmla="*/ 3224446 w 5421466"/>
                <a:gd name="connsiteY18" fmla="*/ 3852295 h 6199726"/>
                <a:gd name="connsiteX19" fmla="*/ 3069570 w 5421466"/>
                <a:gd name="connsiteY19" fmla="*/ 3188224 h 6199726"/>
                <a:gd name="connsiteX20" fmla="*/ 2428547 w 5421466"/>
                <a:gd name="connsiteY20" fmla="*/ 1604521 h 6199726"/>
                <a:gd name="connsiteX21" fmla="*/ 2042048 w 5421466"/>
                <a:gd name="connsiteY21" fmla="*/ 680694 h 6199726"/>
                <a:gd name="connsiteX22" fmla="*/ 1976061 w 5421466"/>
                <a:gd name="connsiteY22" fmla="*/ 237634 h 6199726"/>
                <a:gd name="connsiteX23" fmla="*/ 1853512 w 5421466"/>
                <a:gd name="connsiteY23" fmla="*/ 1964 h 6199726"/>
                <a:gd name="connsiteX24" fmla="*/ 1674403 w 5421466"/>
                <a:gd name="connsiteY24" fmla="*/ 360183 h 6199726"/>
                <a:gd name="connsiteX25" fmla="*/ 1504721 w 5421466"/>
                <a:gd name="connsiteY25" fmla="*/ 1415985 h 6199726"/>
                <a:gd name="connsiteX26" fmla="*/ 1919500 w 5421466"/>
                <a:gd name="connsiteY26" fmla="*/ 2745164 h 6199726"/>
                <a:gd name="connsiteX27" fmla="*/ 2525505 w 5421466"/>
                <a:gd name="connsiteY27" fmla="*/ 3885807 h 6199726"/>
                <a:gd name="connsiteX28" fmla="*/ 2343706 w 5421466"/>
                <a:gd name="connsiteY28" fmla="*/ 3734978 h 6199726"/>
                <a:gd name="connsiteX29" fmla="*/ 1259624 w 5421466"/>
                <a:gd name="connsiteY29" fmla="*/ 2566055 h 6199726"/>
                <a:gd name="connsiteX30" fmla="*/ 760003 w 5421466"/>
                <a:gd name="connsiteY30" fmla="*/ 2019300 h 6199726"/>
                <a:gd name="connsiteX31" fmla="*/ 213248 w 5421466"/>
                <a:gd name="connsiteY31" fmla="*/ 1510253 h 6199726"/>
                <a:gd name="connsiteX32" fmla="*/ 213248 w 5421466"/>
                <a:gd name="connsiteY32" fmla="*/ 1642228 h 6199726"/>
                <a:gd name="connsiteX33" fmla="*/ 694015 w 5421466"/>
                <a:gd name="connsiteY33" fmla="*/ 2980834 h 6199726"/>
                <a:gd name="connsiteX34" fmla="*/ 1287904 w 5421466"/>
                <a:gd name="connsiteY34" fmla="*/ 4102624 h 6199726"/>
                <a:gd name="connsiteX35" fmla="*/ 2042048 w 5421466"/>
                <a:gd name="connsiteY35" fmla="*/ 4715366 h 6199726"/>
                <a:gd name="connsiteX36" fmla="*/ 2771689 w 5421466"/>
                <a:gd name="connsiteY36" fmla="*/ 5012089 h 6199726"/>
                <a:gd name="connsiteX37" fmla="*/ 2315426 w 5421466"/>
                <a:gd name="connsiteY37" fmla="*/ 5092438 h 6199726"/>
                <a:gd name="connsiteX38" fmla="*/ 1495294 w 5421466"/>
                <a:gd name="connsiteY38" fmla="*/ 4922756 h 6199726"/>
                <a:gd name="connsiteX39" fmla="*/ 760003 w 5421466"/>
                <a:gd name="connsiteY39" fmla="*/ 4187465 h 6199726"/>
                <a:gd name="connsiteX40" fmla="*/ 260382 w 5421466"/>
                <a:gd name="connsiteY40" fmla="*/ 3291919 h 6199726"/>
                <a:gd name="connsiteX41" fmla="*/ 5859 w 5421466"/>
                <a:gd name="connsiteY41" fmla="*/ 2924273 h 6199726"/>
                <a:gd name="connsiteX42" fmla="*/ 109554 w 5421466"/>
                <a:gd name="connsiteY42" fmla="*/ 3518162 h 6199726"/>
                <a:gd name="connsiteX43" fmla="*/ 420638 w 5421466"/>
                <a:gd name="connsiteY43" fmla="*/ 4922756 h 6199726"/>
                <a:gd name="connsiteX44" fmla="*/ 910832 w 5421466"/>
                <a:gd name="connsiteY44" fmla="*/ 5544925 h 6199726"/>
                <a:gd name="connsiteX45" fmla="*/ 1523574 w 5421466"/>
                <a:gd name="connsiteY45" fmla="*/ 5761741 h 6199726"/>
                <a:gd name="connsiteX46" fmla="*/ 2336968 w 5421466"/>
                <a:gd name="connsiteY46" fmla="*/ 5729895 h 6199726"/>
                <a:gd name="connsiteX47" fmla="*/ 3483886 w 5421466"/>
                <a:gd name="connsiteY47" fmla="*/ 5540090 h 6199726"/>
                <a:gd name="connsiteX48" fmla="*/ 3704096 w 5421466"/>
                <a:gd name="connsiteY48" fmla="*/ 5581363 h 6199726"/>
                <a:gd name="connsiteX49" fmla="*/ 3506134 w 5421466"/>
                <a:gd name="connsiteY49" fmla="*/ 6199726 h 6199726"/>
                <a:gd name="connsiteX0" fmla="*/ 4469964 w 5421362"/>
                <a:gd name="connsiteY0" fmla="*/ 6067991 h 6199726"/>
                <a:gd name="connsiteX1" fmla="*/ 4204745 w 5421362"/>
                <a:gd name="connsiteY1" fmla="*/ 5516795 h 6199726"/>
                <a:gd name="connsiteX2" fmla="*/ 4281733 w 5421362"/>
                <a:gd name="connsiteY2" fmla="*/ 5237444 h 6199726"/>
                <a:gd name="connsiteX3" fmla="*/ 4631881 w 5421362"/>
                <a:gd name="connsiteY3" fmla="*/ 4847191 h 6199726"/>
                <a:gd name="connsiteX4" fmla="*/ 5058626 w 5421362"/>
                <a:gd name="connsiteY4" fmla="*/ 3800966 h 6199726"/>
                <a:gd name="connsiteX5" fmla="*/ 5416844 w 5421362"/>
                <a:gd name="connsiteY5" fmla="*/ 2735737 h 6199726"/>
                <a:gd name="connsiteX6" fmla="*/ 5209455 w 5421362"/>
                <a:gd name="connsiteY6" fmla="*/ 2801725 h 6199726"/>
                <a:gd name="connsiteX7" fmla="*/ 4508837 w 5421362"/>
                <a:gd name="connsiteY7" fmla="*/ 3248470 h 6199726"/>
                <a:gd name="connsiteX8" fmla="*/ 3722857 w 5421362"/>
                <a:gd name="connsiteY8" fmla="*/ 4079130 h 6199726"/>
                <a:gd name="connsiteX9" fmla="*/ 3757727 w 5421362"/>
                <a:gd name="connsiteY9" fmla="*/ 3546442 h 6199726"/>
                <a:gd name="connsiteX10" fmla="*/ 4087665 w 5421362"/>
                <a:gd name="connsiteY10" fmla="*/ 2009873 h 6199726"/>
                <a:gd name="connsiteX11" fmla="*/ 4285628 w 5421362"/>
                <a:gd name="connsiteY11" fmla="*/ 1302863 h 6199726"/>
                <a:gd name="connsiteX12" fmla="*/ 4313908 w 5421362"/>
                <a:gd name="connsiteY12" fmla="*/ 963498 h 6199726"/>
                <a:gd name="connsiteX13" fmla="*/ 4049958 w 5421362"/>
                <a:gd name="connsiteY13" fmla="*/ 1199168 h 6199726"/>
                <a:gd name="connsiteX14" fmla="*/ 3569191 w 5421362"/>
                <a:gd name="connsiteY14" fmla="*/ 1840191 h 6199726"/>
                <a:gd name="connsiteX15" fmla="*/ 3408935 w 5421362"/>
                <a:gd name="connsiteY15" fmla="*/ 2349238 h 6199726"/>
                <a:gd name="connsiteX16" fmla="*/ 3324094 w 5421362"/>
                <a:gd name="connsiteY16" fmla="*/ 3518162 h 6199726"/>
                <a:gd name="connsiteX17" fmla="*/ 3267533 w 5421362"/>
                <a:gd name="connsiteY17" fmla="*/ 4093197 h 6199726"/>
                <a:gd name="connsiteX18" fmla="*/ 3224446 w 5421362"/>
                <a:gd name="connsiteY18" fmla="*/ 3852295 h 6199726"/>
                <a:gd name="connsiteX19" fmla="*/ 3069570 w 5421362"/>
                <a:gd name="connsiteY19" fmla="*/ 3188224 h 6199726"/>
                <a:gd name="connsiteX20" fmla="*/ 2428547 w 5421362"/>
                <a:gd name="connsiteY20" fmla="*/ 1604521 h 6199726"/>
                <a:gd name="connsiteX21" fmla="*/ 2042048 w 5421362"/>
                <a:gd name="connsiteY21" fmla="*/ 680694 h 6199726"/>
                <a:gd name="connsiteX22" fmla="*/ 1976061 w 5421362"/>
                <a:gd name="connsiteY22" fmla="*/ 237634 h 6199726"/>
                <a:gd name="connsiteX23" fmla="*/ 1853512 w 5421362"/>
                <a:gd name="connsiteY23" fmla="*/ 1964 h 6199726"/>
                <a:gd name="connsiteX24" fmla="*/ 1674403 w 5421362"/>
                <a:gd name="connsiteY24" fmla="*/ 360183 h 6199726"/>
                <a:gd name="connsiteX25" fmla="*/ 1504721 w 5421362"/>
                <a:gd name="connsiteY25" fmla="*/ 1415985 h 6199726"/>
                <a:gd name="connsiteX26" fmla="*/ 1919500 w 5421362"/>
                <a:gd name="connsiteY26" fmla="*/ 2745164 h 6199726"/>
                <a:gd name="connsiteX27" fmla="*/ 2525505 w 5421362"/>
                <a:gd name="connsiteY27" fmla="*/ 3885807 h 6199726"/>
                <a:gd name="connsiteX28" fmla="*/ 2343706 w 5421362"/>
                <a:gd name="connsiteY28" fmla="*/ 3734978 h 6199726"/>
                <a:gd name="connsiteX29" fmla="*/ 1259624 w 5421362"/>
                <a:gd name="connsiteY29" fmla="*/ 2566055 h 6199726"/>
                <a:gd name="connsiteX30" fmla="*/ 760003 w 5421362"/>
                <a:gd name="connsiteY30" fmla="*/ 2019300 h 6199726"/>
                <a:gd name="connsiteX31" fmla="*/ 213248 w 5421362"/>
                <a:gd name="connsiteY31" fmla="*/ 1510253 h 6199726"/>
                <a:gd name="connsiteX32" fmla="*/ 213248 w 5421362"/>
                <a:gd name="connsiteY32" fmla="*/ 1642228 h 6199726"/>
                <a:gd name="connsiteX33" fmla="*/ 694015 w 5421362"/>
                <a:gd name="connsiteY33" fmla="*/ 2980834 h 6199726"/>
                <a:gd name="connsiteX34" fmla="*/ 1287904 w 5421362"/>
                <a:gd name="connsiteY34" fmla="*/ 4102624 h 6199726"/>
                <a:gd name="connsiteX35" fmla="*/ 2042048 w 5421362"/>
                <a:gd name="connsiteY35" fmla="*/ 4715366 h 6199726"/>
                <a:gd name="connsiteX36" fmla="*/ 2771689 w 5421362"/>
                <a:gd name="connsiteY36" fmla="*/ 5012089 h 6199726"/>
                <a:gd name="connsiteX37" fmla="*/ 2315426 w 5421362"/>
                <a:gd name="connsiteY37" fmla="*/ 5092438 h 6199726"/>
                <a:gd name="connsiteX38" fmla="*/ 1495294 w 5421362"/>
                <a:gd name="connsiteY38" fmla="*/ 4922756 h 6199726"/>
                <a:gd name="connsiteX39" fmla="*/ 760003 w 5421362"/>
                <a:gd name="connsiteY39" fmla="*/ 4187465 h 6199726"/>
                <a:gd name="connsiteX40" fmla="*/ 260382 w 5421362"/>
                <a:gd name="connsiteY40" fmla="*/ 3291919 h 6199726"/>
                <a:gd name="connsiteX41" fmla="*/ 5859 w 5421362"/>
                <a:gd name="connsiteY41" fmla="*/ 2924273 h 6199726"/>
                <a:gd name="connsiteX42" fmla="*/ 109554 w 5421362"/>
                <a:gd name="connsiteY42" fmla="*/ 3518162 h 6199726"/>
                <a:gd name="connsiteX43" fmla="*/ 420638 w 5421362"/>
                <a:gd name="connsiteY43" fmla="*/ 4922756 h 6199726"/>
                <a:gd name="connsiteX44" fmla="*/ 910832 w 5421362"/>
                <a:gd name="connsiteY44" fmla="*/ 5544925 h 6199726"/>
                <a:gd name="connsiteX45" fmla="*/ 1523574 w 5421362"/>
                <a:gd name="connsiteY45" fmla="*/ 5761741 h 6199726"/>
                <a:gd name="connsiteX46" fmla="*/ 2336968 w 5421362"/>
                <a:gd name="connsiteY46" fmla="*/ 5729895 h 6199726"/>
                <a:gd name="connsiteX47" fmla="*/ 3483886 w 5421362"/>
                <a:gd name="connsiteY47" fmla="*/ 5540090 h 6199726"/>
                <a:gd name="connsiteX48" fmla="*/ 3704096 w 5421362"/>
                <a:gd name="connsiteY48" fmla="*/ 5581363 h 6199726"/>
                <a:gd name="connsiteX49" fmla="*/ 3506134 w 5421362"/>
                <a:gd name="connsiteY49" fmla="*/ 6199726 h 6199726"/>
                <a:gd name="connsiteX0" fmla="*/ 4469964 w 5421094"/>
                <a:gd name="connsiteY0" fmla="*/ 6067991 h 6199726"/>
                <a:gd name="connsiteX1" fmla="*/ 4204745 w 5421094"/>
                <a:gd name="connsiteY1" fmla="*/ 5516795 h 6199726"/>
                <a:gd name="connsiteX2" fmla="*/ 4281733 w 5421094"/>
                <a:gd name="connsiteY2" fmla="*/ 5237444 h 6199726"/>
                <a:gd name="connsiteX3" fmla="*/ 4631881 w 5421094"/>
                <a:gd name="connsiteY3" fmla="*/ 4847191 h 6199726"/>
                <a:gd name="connsiteX4" fmla="*/ 5058626 w 5421094"/>
                <a:gd name="connsiteY4" fmla="*/ 3800966 h 6199726"/>
                <a:gd name="connsiteX5" fmla="*/ 5416844 w 5421094"/>
                <a:gd name="connsiteY5" fmla="*/ 2735737 h 6199726"/>
                <a:gd name="connsiteX6" fmla="*/ 5209455 w 5421094"/>
                <a:gd name="connsiteY6" fmla="*/ 2801725 h 6199726"/>
                <a:gd name="connsiteX7" fmla="*/ 4553133 w 5421094"/>
                <a:gd name="connsiteY7" fmla="*/ 3267454 h 6199726"/>
                <a:gd name="connsiteX8" fmla="*/ 3722857 w 5421094"/>
                <a:gd name="connsiteY8" fmla="*/ 4079130 h 6199726"/>
                <a:gd name="connsiteX9" fmla="*/ 3757727 w 5421094"/>
                <a:gd name="connsiteY9" fmla="*/ 3546442 h 6199726"/>
                <a:gd name="connsiteX10" fmla="*/ 4087665 w 5421094"/>
                <a:gd name="connsiteY10" fmla="*/ 2009873 h 6199726"/>
                <a:gd name="connsiteX11" fmla="*/ 4285628 w 5421094"/>
                <a:gd name="connsiteY11" fmla="*/ 1302863 h 6199726"/>
                <a:gd name="connsiteX12" fmla="*/ 4313908 w 5421094"/>
                <a:gd name="connsiteY12" fmla="*/ 963498 h 6199726"/>
                <a:gd name="connsiteX13" fmla="*/ 4049958 w 5421094"/>
                <a:gd name="connsiteY13" fmla="*/ 1199168 h 6199726"/>
                <a:gd name="connsiteX14" fmla="*/ 3569191 w 5421094"/>
                <a:gd name="connsiteY14" fmla="*/ 1840191 h 6199726"/>
                <a:gd name="connsiteX15" fmla="*/ 3408935 w 5421094"/>
                <a:gd name="connsiteY15" fmla="*/ 2349238 h 6199726"/>
                <a:gd name="connsiteX16" fmla="*/ 3324094 w 5421094"/>
                <a:gd name="connsiteY16" fmla="*/ 3518162 h 6199726"/>
                <a:gd name="connsiteX17" fmla="*/ 3267533 w 5421094"/>
                <a:gd name="connsiteY17" fmla="*/ 4093197 h 6199726"/>
                <a:gd name="connsiteX18" fmla="*/ 3224446 w 5421094"/>
                <a:gd name="connsiteY18" fmla="*/ 3852295 h 6199726"/>
                <a:gd name="connsiteX19" fmla="*/ 3069570 w 5421094"/>
                <a:gd name="connsiteY19" fmla="*/ 3188224 h 6199726"/>
                <a:gd name="connsiteX20" fmla="*/ 2428547 w 5421094"/>
                <a:gd name="connsiteY20" fmla="*/ 1604521 h 6199726"/>
                <a:gd name="connsiteX21" fmla="*/ 2042048 w 5421094"/>
                <a:gd name="connsiteY21" fmla="*/ 680694 h 6199726"/>
                <a:gd name="connsiteX22" fmla="*/ 1976061 w 5421094"/>
                <a:gd name="connsiteY22" fmla="*/ 237634 h 6199726"/>
                <a:gd name="connsiteX23" fmla="*/ 1853512 w 5421094"/>
                <a:gd name="connsiteY23" fmla="*/ 1964 h 6199726"/>
                <a:gd name="connsiteX24" fmla="*/ 1674403 w 5421094"/>
                <a:gd name="connsiteY24" fmla="*/ 360183 h 6199726"/>
                <a:gd name="connsiteX25" fmla="*/ 1504721 w 5421094"/>
                <a:gd name="connsiteY25" fmla="*/ 1415985 h 6199726"/>
                <a:gd name="connsiteX26" fmla="*/ 1919500 w 5421094"/>
                <a:gd name="connsiteY26" fmla="*/ 2745164 h 6199726"/>
                <a:gd name="connsiteX27" fmla="*/ 2525505 w 5421094"/>
                <a:gd name="connsiteY27" fmla="*/ 3885807 h 6199726"/>
                <a:gd name="connsiteX28" fmla="*/ 2343706 w 5421094"/>
                <a:gd name="connsiteY28" fmla="*/ 3734978 h 6199726"/>
                <a:gd name="connsiteX29" fmla="*/ 1259624 w 5421094"/>
                <a:gd name="connsiteY29" fmla="*/ 2566055 h 6199726"/>
                <a:gd name="connsiteX30" fmla="*/ 760003 w 5421094"/>
                <a:gd name="connsiteY30" fmla="*/ 2019300 h 6199726"/>
                <a:gd name="connsiteX31" fmla="*/ 213248 w 5421094"/>
                <a:gd name="connsiteY31" fmla="*/ 1510253 h 6199726"/>
                <a:gd name="connsiteX32" fmla="*/ 213248 w 5421094"/>
                <a:gd name="connsiteY32" fmla="*/ 1642228 h 6199726"/>
                <a:gd name="connsiteX33" fmla="*/ 694015 w 5421094"/>
                <a:gd name="connsiteY33" fmla="*/ 2980834 h 6199726"/>
                <a:gd name="connsiteX34" fmla="*/ 1287904 w 5421094"/>
                <a:gd name="connsiteY34" fmla="*/ 4102624 h 6199726"/>
                <a:gd name="connsiteX35" fmla="*/ 2042048 w 5421094"/>
                <a:gd name="connsiteY35" fmla="*/ 4715366 h 6199726"/>
                <a:gd name="connsiteX36" fmla="*/ 2771689 w 5421094"/>
                <a:gd name="connsiteY36" fmla="*/ 5012089 h 6199726"/>
                <a:gd name="connsiteX37" fmla="*/ 2315426 w 5421094"/>
                <a:gd name="connsiteY37" fmla="*/ 5092438 h 6199726"/>
                <a:gd name="connsiteX38" fmla="*/ 1495294 w 5421094"/>
                <a:gd name="connsiteY38" fmla="*/ 4922756 h 6199726"/>
                <a:gd name="connsiteX39" fmla="*/ 760003 w 5421094"/>
                <a:gd name="connsiteY39" fmla="*/ 4187465 h 6199726"/>
                <a:gd name="connsiteX40" fmla="*/ 260382 w 5421094"/>
                <a:gd name="connsiteY40" fmla="*/ 3291919 h 6199726"/>
                <a:gd name="connsiteX41" fmla="*/ 5859 w 5421094"/>
                <a:gd name="connsiteY41" fmla="*/ 2924273 h 6199726"/>
                <a:gd name="connsiteX42" fmla="*/ 109554 w 5421094"/>
                <a:gd name="connsiteY42" fmla="*/ 3518162 h 6199726"/>
                <a:gd name="connsiteX43" fmla="*/ 420638 w 5421094"/>
                <a:gd name="connsiteY43" fmla="*/ 4922756 h 6199726"/>
                <a:gd name="connsiteX44" fmla="*/ 910832 w 5421094"/>
                <a:gd name="connsiteY44" fmla="*/ 5544925 h 6199726"/>
                <a:gd name="connsiteX45" fmla="*/ 1523574 w 5421094"/>
                <a:gd name="connsiteY45" fmla="*/ 5761741 h 6199726"/>
                <a:gd name="connsiteX46" fmla="*/ 2336968 w 5421094"/>
                <a:gd name="connsiteY46" fmla="*/ 5729895 h 6199726"/>
                <a:gd name="connsiteX47" fmla="*/ 3483886 w 5421094"/>
                <a:gd name="connsiteY47" fmla="*/ 5540090 h 6199726"/>
                <a:gd name="connsiteX48" fmla="*/ 3704096 w 5421094"/>
                <a:gd name="connsiteY48" fmla="*/ 5581363 h 6199726"/>
                <a:gd name="connsiteX49" fmla="*/ 3506134 w 5421094"/>
                <a:gd name="connsiteY49" fmla="*/ 6199726 h 6199726"/>
                <a:gd name="connsiteX0" fmla="*/ 4469964 w 5426208"/>
                <a:gd name="connsiteY0" fmla="*/ 6067991 h 6199726"/>
                <a:gd name="connsiteX1" fmla="*/ 4204745 w 5426208"/>
                <a:gd name="connsiteY1" fmla="*/ 5516795 h 6199726"/>
                <a:gd name="connsiteX2" fmla="*/ 4281733 w 5426208"/>
                <a:gd name="connsiteY2" fmla="*/ 5237444 h 6199726"/>
                <a:gd name="connsiteX3" fmla="*/ 4631881 w 5426208"/>
                <a:gd name="connsiteY3" fmla="*/ 4847191 h 6199726"/>
                <a:gd name="connsiteX4" fmla="*/ 5058626 w 5426208"/>
                <a:gd name="connsiteY4" fmla="*/ 3800966 h 6199726"/>
                <a:gd name="connsiteX5" fmla="*/ 5416844 w 5426208"/>
                <a:gd name="connsiteY5" fmla="*/ 2735737 h 6199726"/>
                <a:gd name="connsiteX6" fmla="*/ 5253752 w 5426208"/>
                <a:gd name="connsiteY6" fmla="*/ 2747937 h 6199726"/>
                <a:gd name="connsiteX7" fmla="*/ 4553133 w 5426208"/>
                <a:gd name="connsiteY7" fmla="*/ 3267454 h 6199726"/>
                <a:gd name="connsiteX8" fmla="*/ 3722857 w 5426208"/>
                <a:gd name="connsiteY8" fmla="*/ 4079130 h 6199726"/>
                <a:gd name="connsiteX9" fmla="*/ 3757727 w 5426208"/>
                <a:gd name="connsiteY9" fmla="*/ 3546442 h 6199726"/>
                <a:gd name="connsiteX10" fmla="*/ 4087665 w 5426208"/>
                <a:gd name="connsiteY10" fmla="*/ 2009873 h 6199726"/>
                <a:gd name="connsiteX11" fmla="*/ 4285628 w 5426208"/>
                <a:gd name="connsiteY11" fmla="*/ 1302863 h 6199726"/>
                <a:gd name="connsiteX12" fmla="*/ 4313908 w 5426208"/>
                <a:gd name="connsiteY12" fmla="*/ 963498 h 6199726"/>
                <a:gd name="connsiteX13" fmla="*/ 4049958 w 5426208"/>
                <a:gd name="connsiteY13" fmla="*/ 1199168 h 6199726"/>
                <a:gd name="connsiteX14" fmla="*/ 3569191 w 5426208"/>
                <a:gd name="connsiteY14" fmla="*/ 1840191 h 6199726"/>
                <a:gd name="connsiteX15" fmla="*/ 3408935 w 5426208"/>
                <a:gd name="connsiteY15" fmla="*/ 2349238 h 6199726"/>
                <a:gd name="connsiteX16" fmla="*/ 3324094 w 5426208"/>
                <a:gd name="connsiteY16" fmla="*/ 3518162 h 6199726"/>
                <a:gd name="connsiteX17" fmla="*/ 3267533 w 5426208"/>
                <a:gd name="connsiteY17" fmla="*/ 4093197 h 6199726"/>
                <a:gd name="connsiteX18" fmla="*/ 3224446 w 5426208"/>
                <a:gd name="connsiteY18" fmla="*/ 3852295 h 6199726"/>
                <a:gd name="connsiteX19" fmla="*/ 3069570 w 5426208"/>
                <a:gd name="connsiteY19" fmla="*/ 3188224 h 6199726"/>
                <a:gd name="connsiteX20" fmla="*/ 2428547 w 5426208"/>
                <a:gd name="connsiteY20" fmla="*/ 1604521 h 6199726"/>
                <a:gd name="connsiteX21" fmla="*/ 2042048 w 5426208"/>
                <a:gd name="connsiteY21" fmla="*/ 680694 h 6199726"/>
                <a:gd name="connsiteX22" fmla="*/ 1976061 w 5426208"/>
                <a:gd name="connsiteY22" fmla="*/ 237634 h 6199726"/>
                <a:gd name="connsiteX23" fmla="*/ 1853512 w 5426208"/>
                <a:gd name="connsiteY23" fmla="*/ 1964 h 6199726"/>
                <a:gd name="connsiteX24" fmla="*/ 1674403 w 5426208"/>
                <a:gd name="connsiteY24" fmla="*/ 360183 h 6199726"/>
                <a:gd name="connsiteX25" fmla="*/ 1504721 w 5426208"/>
                <a:gd name="connsiteY25" fmla="*/ 1415985 h 6199726"/>
                <a:gd name="connsiteX26" fmla="*/ 1919500 w 5426208"/>
                <a:gd name="connsiteY26" fmla="*/ 2745164 h 6199726"/>
                <a:gd name="connsiteX27" fmla="*/ 2525505 w 5426208"/>
                <a:gd name="connsiteY27" fmla="*/ 3885807 h 6199726"/>
                <a:gd name="connsiteX28" fmla="*/ 2343706 w 5426208"/>
                <a:gd name="connsiteY28" fmla="*/ 3734978 h 6199726"/>
                <a:gd name="connsiteX29" fmla="*/ 1259624 w 5426208"/>
                <a:gd name="connsiteY29" fmla="*/ 2566055 h 6199726"/>
                <a:gd name="connsiteX30" fmla="*/ 760003 w 5426208"/>
                <a:gd name="connsiteY30" fmla="*/ 2019300 h 6199726"/>
                <a:gd name="connsiteX31" fmla="*/ 213248 w 5426208"/>
                <a:gd name="connsiteY31" fmla="*/ 1510253 h 6199726"/>
                <a:gd name="connsiteX32" fmla="*/ 213248 w 5426208"/>
                <a:gd name="connsiteY32" fmla="*/ 1642228 h 6199726"/>
                <a:gd name="connsiteX33" fmla="*/ 694015 w 5426208"/>
                <a:gd name="connsiteY33" fmla="*/ 2980834 h 6199726"/>
                <a:gd name="connsiteX34" fmla="*/ 1287904 w 5426208"/>
                <a:gd name="connsiteY34" fmla="*/ 4102624 h 6199726"/>
                <a:gd name="connsiteX35" fmla="*/ 2042048 w 5426208"/>
                <a:gd name="connsiteY35" fmla="*/ 4715366 h 6199726"/>
                <a:gd name="connsiteX36" fmla="*/ 2771689 w 5426208"/>
                <a:gd name="connsiteY36" fmla="*/ 5012089 h 6199726"/>
                <a:gd name="connsiteX37" fmla="*/ 2315426 w 5426208"/>
                <a:gd name="connsiteY37" fmla="*/ 5092438 h 6199726"/>
                <a:gd name="connsiteX38" fmla="*/ 1495294 w 5426208"/>
                <a:gd name="connsiteY38" fmla="*/ 4922756 h 6199726"/>
                <a:gd name="connsiteX39" fmla="*/ 760003 w 5426208"/>
                <a:gd name="connsiteY39" fmla="*/ 4187465 h 6199726"/>
                <a:gd name="connsiteX40" fmla="*/ 260382 w 5426208"/>
                <a:gd name="connsiteY40" fmla="*/ 3291919 h 6199726"/>
                <a:gd name="connsiteX41" fmla="*/ 5859 w 5426208"/>
                <a:gd name="connsiteY41" fmla="*/ 2924273 h 6199726"/>
                <a:gd name="connsiteX42" fmla="*/ 109554 w 5426208"/>
                <a:gd name="connsiteY42" fmla="*/ 3518162 h 6199726"/>
                <a:gd name="connsiteX43" fmla="*/ 420638 w 5426208"/>
                <a:gd name="connsiteY43" fmla="*/ 4922756 h 6199726"/>
                <a:gd name="connsiteX44" fmla="*/ 910832 w 5426208"/>
                <a:gd name="connsiteY44" fmla="*/ 5544925 h 6199726"/>
                <a:gd name="connsiteX45" fmla="*/ 1523574 w 5426208"/>
                <a:gd name="connsiteY45" fmla="*/ 5761741 h 6199726"/>
                <a:gd name="connsiteX46" fmla="*/ 2336968 w 5426208"/>
                <a:gd name="connsiteY46" fmla="*/ 5729895 h 6199726"/>
                <a:gd name="connsiteX47" fmla="*/ 3483886 w 5426208"/>
                <a:gd name="connsiteY47" fmla="*/ 5540090 h 6199726"/>
                <a:gd name="connsiteX48" fmla="*/ 3704096 w 5426208"/>
                <a:gd name="connsiteY48" fmla="*/ 5581363 h 6199726"/>
                <a:gd name="connsiteX49" fmla="*/ 3506134 w 5426208"/>
                <a:gd name="connsiteY49" fmla="*/ 6199726 h 6199726"/>
                <a:gd name="connsiteX0" fmla="*/ 4469964 w 5426208"/>
                <a:gd name="connsiteY0" fmla="*/ 6067991 h 6199726"/>
                <a:gd name="connsiteX1" fmla="*/ 4204745 w 5426208"/>
                <a:gd name="connsiteY1" fmla="*/ 5516795 h 6199726"/>
                <a:gd name="connsiteX2" fmla="*/ 4281733 w 5426208"/>
                <a:gd name="connsiteY2" fmla="*/ 5237444 h 6199726"/>
                <a:gd name="connsiteX3" fmla="*/ 4631881 w 5426208"/>
                <a:gd name="connsiteY3" fmla="*/ 4847191 h 6199726"/>
                <a:gd name="connsiteX4" fmla="*/ 5058626 w 5426208"/>
                <a:gd name="connsiteY4" fmla="*/ 3800966 h 6199726"/>
                <a:gd name="connsiteX5" fmla="*/ 5416844 w 5426208"/>
                <a:gd name="connsiteY5" fmla="*/ 2735737 h 6199726"/>
                <a:gd name="connsiteX6" fmla="*/ 5253752 w 5426208"/>
                <a:gd name="connsiteY6" fmla="*/ 2747937 h 6199726"/>
                <a:gd name="connsiteX7" fmla="*/ 4553133 w 5426208"/>
                <a:gd name="connsiteY7" fmla="*/ 3267454 h 6199726"/>
                <a:gd name="connsiteX8" fmla="*/ 3722857 w 5426208"/>
                <a:gd name="connsiteY8" fmla="*/ 4079130 h 6199726"/>
                <a:gd name="connsiteX9" fmla="*/ 3757727 w 5426208"/>
                <a:gd name="connsiteY9" fmla="*/ 3546442 h 6199726"/>
                <a:gd name="connsiteX10" fmla="*/ 4087665 w 5426208"/>
                <a:gd name="connsiteY10" fmla="*/ 2009873 h 6199726"/>
                <a:gd name="connsiteX11" fmla="*/ 4285628 w 5426208"/>
                <a:gd name="connsiteY11" fmla="*/ 1302863 h 6199726"/>
                <a:gd name="connsiteX12" fmla="*/ 4313908 w 5426208"/>
                <a:gd name="connsiteY12" fmla="*/ 963498 h 6199726"/>
                <a:gd name="connsiteX13" fmla="*/ 4049958 w 5426208"/>
                <a:gd name="connsiteY13" fmla="*/ 1199168 h 6199726"/>
                <a:gd name="connsiteX14" fmla="*/ 3569191 w 5426208"/>
                <a:gd name="connsiteY14" fmla="*/ 1840191 h 6199726"/>
                <a:gd name="connsiteX15" fmla="*/ 3408935 w 5426208"/>
                <a:gd name="connsiteY15" fmla="*/ 2349238 h 6199726"/>
                <a:gd name="connsiteX16" fmla="*/ 3305110 w 5426208"/>
                <a:gd name="connsiteY16" fmla="*/ 3464374 h 6199726"/>
                <a:gd name="connsiteX17" fmla="*/ 3267533 w 5426208"/>
                <a:gd name="connsiteY17" fmla="*/ 4093197 h 6199726"/>
                <a:gd name="connsiteX18" fmla="*/ 3224446 w 5426208"/>
                <a:gd name="connsiteY18" fmla="*/ 3852295 h 6199726"/>
                <a:gd name="connsiteX19" fmla="*/ 3069570 w 5426208"/>
                <a:gd name="connsiteY19" fmla="*/ 3188224 h 6199726"/>
                <a:gd name="connsiteX20" fmla="*/ 2428547 w 5426208"/>
                <a:gd name="connsiteY20" fmla="*/ 1604521 h 6199726"/>
                <a:gd name="connsiteX21" fmla="*/ 2042048 w 5426208"/>
                <a:gd name="connsiteY21" fmla="*/ 680694 h 6199726"/>
                <a:gd name="connsiteX22" fmla="*/ 1976061 w 5426208"/>
                <a:gd name="connsiteY22" fmla="*/ 237634 h 6199726"/>
                <a:gd name="connsiteX23" fmla="*/ 1853512 w 5426208"/>
                <a:gd name="connsiteY23" fmla="*/ 1964 h 6199726"/>
                <a:gd name="connsiteX24" fmla="*/ 1674403 w 5426208"/>
                <a:gd name="connsiteY24" fmla="*/ 360183 h 6199726"/>
                <a:gd name="connsiteX25" fmla="*/ 1504721 w 5426208"/>
                <a:gd name="connsiteY25" fmla="*/ 1415985 h 6199726"/>
                <a:gd name="connsiteX26" fmla="*/ 1919500 w 5426208"/>
                <a:gd name="connsiteY26" fmla="*/ 2745164 h 6199726"/>
                <a:gd name="connsiteX27" fmla="*/ 2525505 w 5426208"/>
                <a:gd name="connsiteY27" fmla="*/ 3885807 h 6199726"/>
                <a:gd name="connsiteX28" fmla="*/ 2343706 w 5426208"/>
                <a:gd name="connsiteY28" fmla="*/ 3734978 h 6199726"/>
                <a:gd name="connsiteX29" fmla="*/ 1259624 w 5426208"/>
                <a:gd name="connsiteY29" fmla="*/ 2566055 h 6199726"/>
                <a:gd name="connsiteX30" fmla="*/ 760003 w 5426208"/>
                <a:gd name="connsiteY30" fmla="*/ 2019300 h 6199726"/>
                <a:gd name="connsiteX31" fmla="*/ 213248 w 5426208"/>
                <a:gd name="connsiteY31" fmla="*/ 1510253 h 6199726"/>
                <a:gd name="connsiteX32" fmla="*/ 213248 w 5426208"/>
                <a:gd name="connsiteY32" fmla="*/ 1642228 h 6199726"/>
                <a:gd name="connsiteX33" fmla="*/ 694015 w 5426208"/>
                <a:gd name="connsiteY33" fmla="*/ 2980834 h 6199726"/>
                <a:gd name="connsiteX34" fmla="*/ 1287904 w 5426208"/>
                <a:gd name="connsiteY34" fmla="*/ 4102624 h 6199726"/>
                <a:gd name="connsiteX35" fmla="*/ 2042048 w 5426208"/>
                <a:gd name="connsiteY35" fmla="*/ 4715366 h 6199726"/>
                <a:gd name="connsiteX36" fmla="*/ 2771689 w 5426208"/>
                <a:gd name="connsiteY36" fmla="*/ 5012089 h 6199726"/>
                <a:gd name="connsiteX37" fmla="*/ 2315426 w 5426208"/>
                <a:gd name="connsiteY37" fmla="*/ 5092438 h 6199726"/>
                <a:gd name="connsiteX38" fmla="*/ 1495294 w 5426208"/>
                <a:gd name="connsiteY38" fmla="*/ 4922756 h 6199726"/>
                <a:gd name="connsiteX39" fmla="*/ 760003 w 5426208"/>
                <a:gd name="connsiteY39" fmla="*/ 4187465 h 6199726"/>
                <a:gd name="connsiteX40" fmla="*/ 260382 w 5426208"/>
                <a:gd name="connsiteY40" fmla="*/ 3291919 h 6199726"/>
                <a:gd name="connsiteX41" fmla="*/ 5859 w 5426208"/>
                <a:gd name="connsiteY41" fmla="*/ 2924273 h 6199726"/>
                <a:gd name="connsiteX42" fmla="*/ 109554 w 5426208"/>
                <a:gd name="connsiteY42" fmla="*/ 3518162 h 6199726"/>
                <a:gd name="connsiteX43" fmla="*/ 420638 w 5426208"/>
                <a:gd name="connsiteY43" fmla="*/ 4922756 h 6199726"/>
                <a:gd name="connsiteX44" fmla="*/ 910832 w 5426208"/>
                <a:gd name="connsiteY44" fmla="*/ 5544925 h 6199726"/>
                <a:gd name="connsiteX45" fmla="*/ 1523574 w 5426208"/>
                <a:gd name="connsiteY45" fmla="*/ 5761741 h 6199726"/>
                <a:gd name="connsiteX46" fmla="*/ 2336968 w 5426208"/>
                <a:gd name="connsiteY46" fmla="*/ 5729895 h 6199726"/>
                <a:gd name="connsiteX47" fmla="*/ 3483886 w 5426208"/>
                <a:gd name="connsiteY47" fmla="*/ 5540090 h 6199726"/>
                <a:gd name="connsiteX48" fmla="*/ 3704096 w 5426208"/>
                <a:gd name="connsiteY48" fmla="*/ 5581363 h 6199726"/>
                <a:gd name="connsiteX49" fmla="*/ 3506134 w 5426208"/>
                <a:gd name="connsiteY49" fmla="*/ 6199726 h 6199726"/>
                <a:gd name="connsiteX0" fmla="*/ 4469964 w 5426208"/>
                <a:gd name="connsiteY0" fmla="*/ 6067991 h 6199726"/>
                <a:gd name="connsiteX1" fmla="*/ 4204745 w 5426208"/>
                <a:gd name="connsiteY1" fmla="*/ 5516795 h 6199726"/>
                <a:gd name="connsiteX2" fmla="*/ 4281733 w 5426208"/>
                <a:gd name="connsiteY2" fmla="*/ 5237444 h 6199726"/>
                <a:gd name="connsiteX3" fmla="*/ 4631881 w 5426208"/>
                <a:gd name="connsiteY3" fmla="*/ 4847191 h 6199726"/>
                <a:gd name="connsiteX4" fmla="*/ 5058626 w 5426208"/>
                <a:gd name="connsiteY4" fmla="*/ 3800966 h 6199726"/>
                <a:gd name="connsiteX5" fmla="*/ 5416844 w 5426208"/>
                <a:gd name="connsiteY5" fmla="*/ 2735737 h 6199726"/>
                <a:gd name="connsiteX6" fmla="*/ 5253752 w 5426208"/>
                <a:gd name="connsiteY6" fmla="*/ 2747937 h 6199726"/>
                <a:gd name="connsiteX7" fmla="*/ 4553133 w 5426208"/>
                <a:gd name="connsiteY7" fmla="*/ 3267454 h 6199726"/>
                <a:gd name="connsiteX8" fmla="*/ 3722857 w 5426208"/>
                <a:gd name="connsiteY8" fmla="*/ 4079130 h 6199726"/>
                <a:gd name="connsiteX9" fmla="*/ 3757727 w 5426208"/>
                <a:gd name="connsiteY9" fmla="*/ 3546442 h 6199726"/>
                <a:gd name="connsiteX10" fmla="*/ 4150946 w 5426208"/>
                <a:gd name="connsiteY10" fmla="*/ 2009873 h 6199726"/>
                <a:gd name="connsiteX11" fmla="*/ 4285628 w 5426208"/>
                <a:gd name="connsiteY11" fmla="*/ 1302863 h 6199726"/>
                <a:gd name="connsiteX12" fmla="*/ 4313908 w 5426208"/>
                <a:gd name="connsiteY12" fmla="*/ 963498 h 6199726"/>
                <a:gd name="connsiteX13" fmla="*/ 4049958 w 5426208"/>
                <a:gd name="connsiteY13" fmla="*/ 1199168 h 6199726"/>
                <a:gd name="connsiteX14" fmla="*/ 3569191 w 5426208"/>
                <a:gd name="connsiteY14" fmla="*/ 1840191 h 6199726"/>
                <a:gd name="connsiteX15" fmla="*/ 3408935 w 5426208"/>
                <a:gd name="connsiteY15" fmla="*/ 2349238 h 6199726"/>
                <a:gd name="connsiteX16" fmla="*/ 3305110 w 5426208"/>
                <a:gd name="connsiteY16" fmla="*/ 3464374 h 6199726"/>
                <a:gd name="connsiteX17" fmla="*/ 3267533 w 5426208"/>
                <a:gd name="connsiteY17" fmla="*/ 4093197 h 6199726"/>
                <a:gd name="connsiteX18" fmla="*/ 3224446 w 5426208"/>
                <a:gd name="connsiteY18" fmla="*/ 3852295 h 6199726"/>
                <a:gd name="connsiteX19" fmla="*/ 3069570 w 5426208"/>
                <a:gd name="connsiteY19" fmla="*/ 3188224 h 6199726"/>
                <a:gd name="connsiteX20" fmla="*/ 2428547 w 5426208"/>
                <a:gd name="connsiteY20" fmla="*/ 1604521 h 6199726"/>
                <a:gd name="connsiteX21" fmla="*/ 2042048 w 5426208"/>
                <a:gd name="connsiteY21" fmla="*/ 680694 h 6199726"/>
                <a:gd name="connsiteX22" fmla="*/ 1976061 w 5426208"/>
                <a:gd name="connsiteY22" fmla="*/ 237634 h 6199726"/>
                <a:gd name="connsiteX23" fmla="*/ 1853512 w 5426208"/>
                <a:gd name="connsiteY23" fmla="*/ 1964 h 6199726"/>
                <a:gd name="connsiteX24" fmla="*/ 1674403 w 5426208"/>
                <a:gd name="connsiteY24" fmla="*/ 360183 h 6199726"/>
                <a:gd name="connsiteX25" fmla="*/ 1504721 w 5426208"/>
                <a:gd name="connsiteY25" fmla="*/ 1415985 h 6199726"/>
                <a:gd name="connsiteX26" fmla="*/ 1919500 w 5426208"/>
                <a:gd name="connsiteY26" fmla="*/ 2745164 h 6199726"/>
                <a:gd name="connsiteX27" fmla="*/ 2525505 w 5426208"/>
                <a:gd name="connsiteY27" fmla="*/ 3885807 h 6199726"/>
                <a:gd name="connsiteX28" fmla="*/ 2343706 w 5426208"/>
                <a:gd name="connsiteY28" fmla="*/ 3734978 h 6199726"/>
                <a:gd name="connsiteX29" fmla="*/ 1259624 w 5426208"/>
                <a:gd name="connsiteY29" fmla="*/ 2566055 h 6199726"/>
                <a:gd name="connsiteX30" fmla="*/ 760003 w 5426208"/>
                <a:gd name="connsiteY30" fmla="*/ 2019300 h 6199726"/>
                <a:gd name="connsiteX31" fmla="*/ 213248 w 5426208"/>
                <a:gd name="connsiteY31" fmla="*/ 1510253 h 6199726"/>
                <a:gd name="connsiteX32" fmla="*/ 213248 w 5426208"/>
                <a:gd name="connsiteY32" fmla="*/ 1642228 h 6199726"/>
                <a:gd name="connsiteX33" fmla="*/ 694015 w 5426208"/>
                <a:gd name="connsiteY33" fmla="*/ 2980834 h 6199726"/>
                <a:gd name="connsiteX34" fmla="*/ 1287904 w 5426208"/>
                <a:gd name="connsiteY34" fmla="*/ 4102624 h 6199726"/>
                <a:gd name="connsiteX35" fmla="*/ 2042048 w 5426208"/>
                <a:gd name="connsiteY35" fmla="*/ 4715366 h 6199726"/>
                <a:gd name="connsiteX36" fmla="*/ 2771689 w 5426208"/>
                <a:gd name="connsiteY36" fmla="*/ 5012089 h 6199726"/>
                <a:gd name="connsiteX37" fmla="*/ 2315426 w 5426208"/>
                <a:gd name="connsiteY37" fmla="*/ 5092438 h 6199726"/>
                <a:gd name="connsiteX38" fmla="*/ 1495294 w 5426208"/>
                <a:gd name="connsiteY38" fmla="*/ 4922756 h 6199726"/>
                <a:gd name="connsiteX39" fmla="*/ 760003 w 5426208"/>
                <a:gd name="connsiteY39" fmla="*/ 4187465 h 6199726"/>
                <a:gd name="connsiteX40" fmla="*/ 260382 w 5426208"/>
                <a:gd name="connsiteY40" fmla="*/ 3291919 h 6199726"/>
                <a:gd name="connsiteX41" fmla="*/ 5859 w 5426208"/>
                <a:gd name="connsiteY41" fmla="*/ 2924273 h 6199726"/>
                <a:gd name="connsiteX42" fmla="*/ 109554 w 5426208"/>
                <a:gd name="connsiteY42" fmla="*/ 3518162 h 6199726"/>
                <a:gd name="connsiteX43" fmla="*/ 420638 w 5426208"/>
                <a:gd name="connsiteY43" fmla="*/ 4922756 h 6199726"/>
                <a:gd name="connsiteX44" fmla="*/ 910832 w 5426208"/>
                <a:gd name="connsiteY44" fmla="*/ 5544925 h 6199726"/>
                <a:gd name="connsiteX45" fmla="*/ 1523574 w 5426208"/>
                <a:gd name="connsiteY45" fmla="*/ 5761741 h 6199726"/>
                <a:gd name="connsiteX46" fmla="*/ 2336968 w 5426208"/>
                <a:gd name="connsiteY46" fmla="*/ 5729895 h 6199726"/>
                <a:gd name="connsiteX47" fmla="*/ 3483886 w 5426208"/>
                <a:gd name="connsiteY47" fmla="*/ 5540090 h 6199726"/>
                <a:gd name="connsiteX48" fmla="*/ 3704096 w 5426208"/>
                <a:gd name="connsiteY48" fmla="*/ 5581363 h 6199726"/>
                <a:gd name="connsiteX49" fmla="*/ 3506134 w 5426208"/>
                <a:gd name="connsiteY49" fmla="*/ 6199726 h 6199726"/>
                <a:gd name="connsiteX0" fmla="*/ 4469964 w 5426208"/>
                <a:gd name="connsiteY0" fmla="*/ 6067991 h 6199726"/>
                <a:gd name="connsiteX1" fmla="*/ 4204745 w 5426208"/>
                <a:gd name="connsiteY1" fmla="*/ 5516795 h 6199726"/>
                <a:gd name="connsiteX2" fmla="*/ 4281733 w 5426208"/>
                <a:gd name="connsiteY2" fmla="*/ 5237444 h 6199726"/>
                <a:gd name="connsiteX3" fmla="*/ 4631881 w 5426208"/>
                <a:gd name="connsiteY3" fmla="*/ 4847191 h 6199726"/>
                <a:gd name="connsiteX4" fmla="*/ 5058626 w 5426208"/>
                <a:gd name="connsiteY4" fmla="*/ 3800966 h 6199726"/>
                <a:gd name="connsiteX5" fmla="*/ 5416844 w 5426208"/>
                <a:gd name="connsiteY5" fmla="*/ 2735737 h 6199726"/>
                <a:gd name="connsiteX6" fmla="*/ 5253752 w 5426208"/>
                <a:gd name="connsiteY6" fmla="*/ 2747937 h 6199726"/>
                <a:gd name="connsiteX7" fmla="*/ 4553133 w 5426208"/>
                <a:gd name="connsiteY7" fmla="*/ 3267454 h 6199726"/>
                <a:gd name="connsiteX8" fmla="*/ 3735513 w 5426208"/>
                <a:gd name="connsiteY8" fmla="*/ 4101278 h 6199726"/>
                <a:gd name="connsiteX9" fmla="*/ 3757727 w 5426208"/>
                <a:gd name="connsiteY9" fmla="*/ 3546442 h 6199726"/>
                <a:gd name="connsiteX10" fmla="*/ 4150946 w 5426208"/>
                <a:gd name="connsiteY10" fmla="*/ 2009873 h 6199726"/>
                <a:gd name="connsiteX11" fmla="*/ 4285628 w 5426208"/>
                <a:gd name="connsiteY11" fmla="*/ 1302863 h 6199726"/>
                <a:gd name="connsiteX12" fmla="*/ 4313908 w 5426208"/>
                <a:gd name="connsiteY12" fmla="*/ 963498 h 6199726"/>
                <a:gd name="connsiteX13" fmla="*/ 4049958 w 5426208"/>
                <a:gd name="connsiteY13" fmla="*/ 1199168 h 6199726"/>
                <a:gd name="connsiteX14" fmla="*/ 3569191 w 5426208"/>
                <a:gd name="connsiteY14" fmla="*/ 1840191 h 6199726"/>
                <a:gd name="connsiteX15" fmla="*/ 3408935 w 5426208"/>
                <a:gd name="connsiteY15" fmla="*/ 2349238 h 6199726"/>
                <a:gd name="connsiteX16" fmla="*/ 3305110 w 5426208"/>
                <a:gd name="connsiteY16" fmla="*/ 3464374 h 6199726"/>
                <a:gd name="connsiteX17" fmla="*/ 3267533 w 5426208"/>
                <a:gd name="connsiteY17" fmla="*/ 4093197 h 6199726"/>
                <a:gd name="connsiteX18" fmla="*/ 3224446 w 5426208"/>
                <a:gd name="connsiteY18" fmla="*/ 3852295 h 6199726"/>
                <a:gd name="connsiteX19" fmla="*/ 3069570 w 5426208"/>
                <a:gd name="connsiteY19" fmla="*/ 3188224 h 6199726"/>
                <a:gd name="connsiteX20" fmla="*/ 2428547 w 5426208"/>
                <a:gd name="connsiteY20" fmla="*/ 1604521 h 6199726"/>
                <a:gd name="connsiteX21" fmla="*/ 2042048 w 5426208"/>
                <a:gd name="connsiteY21" fmla="*/ 680694 h 6199726"/>
                <a:gd name="connsiteX22" fmla="*/ 1976061 w 5426208"/>
                <a:gd name="connsiteY22" fmla="*/ 237634 h 6199726"/>
                <a:gd name="connsiteX23" fmla="*/ 1853512 w 5426208"/>
                <a:gd name="connsiteY23" fmla="*/ 1964 h 6199726"/>
                <a:gd name="connsiteX24" fmla="*/ 1674403 w 5426208"/>
                <a:gd name="connsiteY24" fmla="*/ 360183 h 6199726"/>
                <a:gd name="connsiteX25" fmla="*/ 1504721 w 5426208"/>
                <a:gd name="connsiteY25" fmla="*/ 1415985 h 6199726"/>
                <a:gd name="connsiteX26" fmla="*/ 1919500 w 5426208"/>
                <a:gd name="connsiteY26" fmla="*/ 2745164 h 6199726"/>
                <a:gd name="connsiteX27" fmla="*/ 2525505 w 5426208"/>
                <a:gd name="connsiteY27" fmla="*/ 3885807 h 6199726"/>
                <a:gd name="connsiteX28" fmla="*/ 2343706 w 5426208"/>
                <a:gd name="connsiteY28" fmla="*/ 3734978 h 6199726"/>
                <a:gd name="connsiteX29" fmla="*/ 1259624 w 5426208"/>
                <a:gd name="connsiteY29" fmla="*/ 2566055 h 6199726"/>
                <a:gd name="connsiteX30" fmla="*/ 760003 w 5426208"/>
                <a:gd name="connsiteY30" fmla="*/ 2019300 h 6199726"/>
                <a:gd name="connsiteX31" fmla="*/ 213248 w 5426208"/>
                <a:gd name="connsiteY31" fmla="*/ 1510253 h 6199726"/>
                <a:gd name="connsiteX32" fmla="*/ 213248 w 5426208"/>
                <a:gd name="connsiteY32" fmla="*/ 1642228 h 6199726"/>
                <a:gd name="connsiteX33" fmla="*/ 694015 w 5426208"/>
                <a:gd name="connsiteY33" fmla="*/ 2980834 h 6199726"/>
                <a:gd name="connsiteX34" fmla="*/ 1287904 w 5426208"/>
                <a:gd name="connsiteY34" fmla="*/ 4102624 h 6199726"/>
                <a:gd name="connsiteX35" fmla="*/ 2042048 w 5426208"/>
                <a:gd name="connsiteY35" fmla="*/ 4715366 h 6199726"/>
                <a:gd name="connsiteX36" fmla="*/ 2771689 w 5426208"/>
                <a:gd name="connsiteY36" fmla="*/ 5012089 h 6199726"/>
                <a:gd name="connsiteX37" fmla="*/ 2315426 w 5426208"/>
                <a:gd name="connsiteY37" fmla="*/ 5092438 h 6199726"/>
                <a:gd name="connsiteX38" fmla="*/ 1495294 w 5426208"/>
                <a:gd name="connsiteY38" fmla="*/ 4922756 h 6199726"/>
                <a:gd name="connsiteX39" fmla="*/ 760003 w 5426208"/>
                <a:gd name="connsiteY39" fmla="*/ 4187465 h 6199726"/>
                <a:gd name="connsiteX40" fmla="*/ 260382 w 5426208"/>
                <a:gd name="connsiteY40" fmla="*/ 3291919 h 6199726"/>
                <a:gd name="connsiteX41" fmla="*/ 5859 w 5426208"/>
                <a:gd name="connsiteY41" fmla="*/ 2924273 h 6199726"/>
                <a:gd name="connsiteX42" fmla="*/ 109554 w 5426208"/>
                <a:gd name="connsiteY42" fmla="*/ 3518162 h 6199726"/>
                <a:gd name="connsiteX43" fmla="*/ 420638 w 5426208"/>
                <a:gd name="connsiteY43" fmla="*/ 4922756 h 6199726"/>
                <a:gd name="connsiteX44" fmla="*/ 910832 w 5426208"/>
                <a:gd name="connsiteY44" fmla="*/ 5544925 h 6199726"/>
                <a:gd name="connsiteX45" fmla="*/ 1523574 w 5426208"/>
                <a:gd name="connsiteY45" fmla="*/ 5761741 h 6199726"/>
                <a:gd name="connsiteX46" fmla="*/ 2336968 w 5426208"/>
                <a:gd name="connsiteY46" fmla="*/ 5729895 h 6199726"/>
                <a:gd name="connsiteX47" fmla="*/ 3483886 w 5426208"/>
                <a:gd name="connsiteY47" fmla="*/ 5540090 h 6199726"/>
                <a:gd name="connsiteX48" fmla="*/ 3704096 w 5426208"/>
                <a:gd name="connsiteY48" fmla="*/ 5581363 h 6199726"/>
                <a:gd name="connsiteX49" fmla="*/ 3506134 w 5426208"/>
                <a:gd name="connsiteY49" fmla="*/ 6199726 h 6199726"/>
                <a:gd name="connsiteX0" fmla="*/ 4469964 w 5426208"/>
                <a:gd name="connsiteY0" fmla="*/ 6067991 h 6199726"/>
                <a:gd name="connsiteX1" fmla="*/ 4204745 w 5426208"/>
                <a:gd name="connsiteY1" fmla="*/ 5516795 h 6199726"/>
                <a:gd name="connsiteX2" fmla="*/ 4281733 w 5426208"/>
                <a:gd name="connsiteY2" fmla="*/ 5237444 h 6199726"/>
                <a:gd name="connsiteX3" fmla="*/ 4631881 w 5426208"/>
                <a:gd name="connsiteY3" fmla="*/ 4847191 h 6199726"/>
                <a:gd name="connsiteX4" fmla="*/ 5058626 w 5426208"/>
                <a:gd name="connsiteY4" fmla="*/ 3800966 h 6199726"/>
                <a:gd name="connsiteX5" fmla="*/ 5416844 w 5426208"/>
                <a:gd name="connsiteY5" fmla="*/ 2735737 h 6199726"/>
                <a:gd name="connsiteX6" fmla="*/ 5253752 w 5426208"/>
                <a:gd name="connsiteY6" fmla="*/ 2747937 h 6199726"/>
                <a:gd name="connsiteX7" fmla="*/ 4553133 w 5426208"/>
                <a:gd name="connsiteY7" fmla="*/ 3267454 h 6199726"/>
                <a:gd name="connsiteX8" fmla="*/ 3735513 w 5426208"/>
                <a:gd name="connsiteY8" fmla="*/ 4101278 h 6199726"/>
                <a:gd name="connsiteX9" fmla="*/ 3798859 w 5426208"/>
                <a:gd name="connsiteY9" fmla="*/ 3549606 h 6199726"/>
                <a:gd name="connsiteX10" fmla="*/ 4150946 w 5426208"/>
                <a:gd name="connsiteY10" fmla="*/ 2009873 h 6199726"/>
                <a:gd name="connsiteX11" fmla="*/ 4285628 w 5426208"/>
                <a:gd name="connsiteY11" fmla="*/ 1302863 h 6199726"/>
                <a:gd name="connsiteX12" fmla="*/ 4313908 w 5426208"/>
                <a:gd name="connsiteY12" fmla="*/ 963498 h 6199726"/>
                <a:gd name="connsiteX13" fmla="*/ 4049958 w 5426208"/>
                <a:gd name="connsiteY13" fmla="*/ 1199168 h 6199726"/>
                <a:gd name="connsiteX14" fmla="*/ 3569191 w 5426208"/>
                <a:gd name="connsiteY14" fmla="*/ 1840191 h 6199726"/>
                <a:gd name="connsiteX15" fmla="*/ 3408935 w 5426208"/>
                <a:gd name="connsiteY15" fmla="*/ 2349238 h 6199726"/>
                <a:gd name="connsiteX16" fmla="*/ 3305110 w 5426208"/>
                <a:gd name="connsiteY16" fmla="*/ 3464374 h 6199726"/>
                <a:gd name="connsiteX17" fmla="*/ 3267533 w 5426208"/>
                <a:gd name="connsiteY17" fmla="*/ 4093197 h 6199726"/>
                <a:gd name="connsiteX18" fmla="*/ 3224446 w 5426208"/>
                <a:gd name="connsiteY18" fmla="*/ 3852295 h 6199726"/>
                <a:gd name="connsiteX19" fmla="*/ 3069570 w 5426208"/>
                <a:gd name="connsiteY19" fmla="*/ 3188224 h 6199726"/>
                <a:gd name="connsiteX20" fmla="*/ 2428547 w 5426208"/>
                <a:gd name="connsiteY20" fmla="*/ 1604521 h 6199726"/>
                <a:gd name="connsiteX21" fmla="*/ 2042048 w 5426208"/>
                <a:gd name="connsiteY21" fmla="*/ 680694 h 6199726"/>
                <a:gd name="connsiteX22" fmla="*/ 1976061 w 5426208"/>
                <a:gd name="connsiteY22" fmla="*/ 237634 h 6199726"/>
                <a:gd name="connsiteX23" fmla="*/ 1853512 w 5426208"/>
                <a:gd name="connsiteY23" fmla="*/ 1964 h 6199726"/>
                <a:gd name="connsiteX24" fmla="*/ 1674403 w 5426208"/>
                <a:gd name="connsiteY24" fmla="*/ 360183 h 6199726"/>
                <a:gd name="connsiteX25" fmla="*/ 1504721 w 5426208"/>
                <a:gd name="connsiteY25" fmla="*/ 1415985 h 6199726"/>
                <a:gd name="connsiteX26" fmla="*/ 1919500 w 5426208"/>
                <a:gd name="connsiteY26" fmla="*/ 2745164 h 6199726"/>
                <a:gd name="connsiteX27" fmla="*/ 2525505 w 5426208"/>
                <a:gd name="connsiteY27" fmla="*/ 3885807 h 6199726"/>
                <a:gd name="connsiteX28" fmla="*/ 2343706 w 5426208"/>
                <a:gd name="connsiteY28" fmla="*/ 3734978 h 6199726"/>
                <a:gd name="connsiteX29" fmla="*/ 1259624 w 5426208"/>
                <a:gd name="connsiteY29" fmla="*/ 2566055 h 6199726"/>
                <a:gd name="connsiteX30" fmla="*/ 760003 w 5426208"/>
                <a:gd name="connsiteY30" fmla="*/ 2019300 h 6199726"/>
                <a:gd name="connsiteX31" fmla="*/ 213248 w 5426208"/>
                <a:gd name="connsiteY31" fmla="*/ 1510253 h 6199726"/>
                <a:gd name="connsiteX32" fmla="*/ 213248 w 5426208"/>
                <a:gd name="connsiteY32" fmla="*/ 1642228 h 6199726"/>
                <a:gd name="connsiteX33" fmla="*/ 694015 w 5426208"/>
                <a:gd name="connsiteY33" fmla="*/ 2980834 h 6199726"/>
                <a:gd name="connsiteX34" fmla="*/ 1287904 w 5426208"/>
                <a:gd name="connsiteY34" fmla="*/ 4102624 h 6199726"/>
                <a:gd name="connsiteX35" fmla="*/ 2042048 w 5426208"/>
                <a:gd name="connsiteY35" fmla="*/ 4715366 h 6199726"/>
                <a:gd name="connsiteX36" fmla="*/ 2771689 w 5426208"/>
                <a:gd name="connsiteY36" fmla="*/ 5012089 h 6199726"/>
                <a:gd name="connsiteX37" fmla="*/ 2315426 w 5426208"/>
                <a:gd name="connsiteY37" fmla="*/ 5092438 h 6199726"/>
                <a:gd name="connsiteX38" fmla="*/ 1495294 w 5426208"/>
                <a:gd name="connsiteY38" fmla="*/ 4922756 h 6199726"/>
                <a:gd name="connsiteX39" fmla="*/ 760003 w 5426208"/>
                <a:gd name="connsiteY39" fmla="*/ 4187465 h 6199726"/>
                <a:gd name="connsiteX40" fmla="*/ 260382 w 5426208"/>
                <a:gd name="connsiteY40" fmla="*/ 3291919 h 6199726"/>
                <a:gd name="connsiteX41" fmla="*/ 5859 w 5426208"/>
                <a:gd name="connsiteY41" fmla="*/ 2924273 h 6199726"/>
                <a:gd name="connsiteX42" fmla="*/ 109554 w 5426208"/>
                <a:gd name="connsiteY42" fmla="*/ 3518162 h 6199726"/>
                <a:gd name="connsiteX43" fmla="*/ 420638 w 5426208"/>
                <a:gd name="connsiteY43" fmla="*/ 4922756 h 6199726"/>
                <a:gd name="connsiteX44" fmla="*/ 910832 w 5426208"/>
                <a:gd name="connsiteY44" fmla="*/ 5544925 h 6199726"/>
                <a:gd name="connsiteX45" fmla="*/ 1523574 w 5426208"/>
                <a:gd name="connsiteY45" fmla="*/ 5761741 h 6199726"/>
                <a:gd name="connsiteX46" fmla="*/ 2336968 w 5426208"/>
                <a:gd name="connsiteY46" fmla="*/ 5729895 h 6199726"/>
                <a:gd name="connsiteX47" fmla="*/ 3483886 w 5426208"/>
                <a:gd name="connsiteY47" fmla="*/ 5540090 h 6199726"/>
                <a:gd name="connsiteX48" fmla="*/ 3704096 w 5426208"/>
                <a:gd name="connsiteY48" fmla="*/ 5581363 h 6199726"/>
                <a:gd name="connsiteX49" fmla="*/ 3506134 w 5426208"/>
                <a:gd name="connsiteY49" fmla="*/ 6199726 h 6199726"/>
                <a:gd name="connsiteX0" fmla="*/ 4469964 w 5426208"/>
                <a:gd name="connsiteY0" fmla="*/ 6067991 h 6199726"/>
                <a:gd name="connsiteX1" fmla="*/ 4204745 w 5426208"/>
                <a:gd name="connsiteY1" fmla="*/ 5516795 h 6199726"/>
                <a:gd name="connsiteX2" fmla="*/ 4281733 w 5426208"/>
                <a:gd name="connsiteY2" fmla="*/ 5237444 h 6199726"/>
                <a:gd name="connsiteX3" fmla="*/ 4631881 w 5426208"/>
                <a:gd name="connsiteY3" fmla="*/ 4847191 h 6199726"/>
                <a:gd name="connsiteX4" fmla="*/ 5058626 w 5426208"/>
                <a:gd name="connsiteY4" fmla="*/ 3800966 h 6199726"/>
                <a:gd name="connsiteX5" fmla="*/ 5416844 w 5426208"/>
                <a:gd name="connsiteY5" fmla="*/ 2735737 h 6199726"/>
                <a:gd name="connsiteX6" fmla="*/ 5253752 w 5426208"/>
                <a:gd name="connsiteY6" fmla="*/ 2747937 h 6199726"/>
                <a:gd name="connsiteX7" fmla="*/ 4553133 w 5426208"/>
                <a:gd name="connsiteY7" fmla="*/ 3267454 h 6199726"/>
                <a:gd name="connsiteX8" fmla="*/ 3745005 w 5426208"/>
                <a:gd name="connsiteY8" fmla="*/ 4101278 h 6199726"/>
                <a:gd name="connsiteX9" fmla="*/ 3798859 w 5426208"/>
                <a:gd name="connsiteY9" fmla="*/ 3549606 h 6199726"/>
                <a:gd name="connsiteX10" fmla="*/ 4150946 w 5426208"/>
                <a:gd name="connsiteY10" fmla="*/ 2009873 h 6199726"/>
                <a:gd name="connsiteX11" fmla="*/ 4285628 w 5426208"/>
                <a:gd name="connsiteY11" fmla="*/ 1302863 h 6199726"/>
                <a:gd name="connsiteX12" fmla="*/ 4313908 w 5426208"/>
                <a:gd name="connsiteY12" fmla="*/ 963498 h 6199726"/>
                <a:gd name="connsiteX13" fmla="*/ 4049958 w 5426208"/>
                <a:gd name="connsiteY13" fmla="*/ 1199168 h 6199726"/>
                <a:gd name="connsiteX14" fmla="*/ 3569191 w 5426208"/>
                <a:gd name="connsiteY14" fmla="*/ 1840191 h 6199726"/>
                <a:gd name="connsiteX15" fmla="*/ 3408935 w 5426208"/>
                <a:gd name="connsiteY15" fmla="*/ 2349238 h 6199726"/>
                <a:gd name="connsiteX16" fmla="*/ 3305110 w 5426208"/>
                <a:gd name="connsiteY16" fmla="*/ 3464374 h 6199726"/>
                <a:gd name="connsiteX17" fmla="*/ 3267533 w 5426208"/>
                <a:gd name="connsiteY17" fmla="*/ 4093197 h 6199726"/>
                <a:gd name="connsiteX18" fmla="*/ 3224446 w 5426208"/>
                <a:gd name="connsiteY18" fmla="*/ 3852295 h 6199726"/>
                <a:gd name="connsiteX19" fmla="*/ 3069570 w 5426208"/>
                <a:gd name="connsiteY19" fmla="*/ 3188224 h 6199726"/>
                <a:gd name="connsiteX20" fmla="*/ 2428547 w 5426208"/>
                <a:gd name="connsiteY20" fmla="*/ 1604521 h 6199726"/>
                <a:gd name="connsiteX21" fmla="*/ 2042048 w 5426208"/>
                <a:gd name="connsiteY21" fmla="*/ 680694 h 6199726"/>
                <a:gd name="connsiteX22" fmla="*/ 1976061 w 5426208"/>
                <a:gd name="connsiteY22" fmla="*/ 237634 h 6199726"/>
                <a:gd name="connsiteX23" fmla="*/ 1853512 w 5426208"/>
                <a:gd name="connsiteY23" fmla="*/ 1964 h 6199726"/>
                <a:gd name="connsiteX24" fmla="*/ 1674403 w 5426208"/>
                <a:gd name="connsiteY24" fmla="*/ 360183 h 6199726"/>
                <a:gd name="connsiteX25" fmla="*/ 1504721 w 5426208"/>
                <a:gd name="connsiteY25" fmla="*/ 1415985 h 6199726"/>
                <a:gd name="connsiteX26" fmla="*/ 1919500 w 5426208"/>
                <a:gd name="connsiteY26" fmla="*/ 2745164 h 6199726"/>
                <a:gd name="connsiteX27" fmla="*/ 2525505 w 5426208"/>
                <a:gd name="connsiteY27" fmla="*/ 3885807 h 6199726"/>
                <a:gd name="connsiteX28" fmla="*/ 2343706 w 5426208"/>
                <a:gd name="connsiteY28" fmla="*/ 3734978 h 6199726"/>
                <a:gd name="connsiteX29" fmla="*/ 1259624 w 5426208"/>
                <a:gd name="connsiteY29" fmla="*/ 2566055 h 6199726"/>
                <a:gd name="connsiteX30" fmla="*/ 760003 w 5426208"/>
                <a:gd name="connsiteY30" fmla="*/ 2019300 h 6199726"/>
                <a:gd name="connsiteX31" fmla="*/ 213248 w 5426208"/>
                <a:gd name="connsiteY31" fmla="*/ 1510253 h 6199726"/>
                <a:gd name="connsiteX32" fmla="*/ 213248 w 5426208"/>
                <a:gd name="connsiteY32" fmla="*/ 1642228 h 6199726"/>
                <a:gd name="connsiteX33" fmla="*/ 694015 w 5426208"/>
                <a:gd name="connsiteY33" fmla="*/ 2980834 h 6199726"/>
                <a:gd name="connsiteX34" fmla="*/ 1287904 w 5426208"/>
                <a:gd name="connsiteY34" fmla="*/ 4102624 h 6199726"/>
                <a:gd name="connsiteX35" fmla="*/ 2042048 w 5426208"/>
                <a:gd name="connsiteY35" fmla="*/ 4715366 h 6199726"/>
                <a:gd name="connsiteX36" fmla="*/ 2771689 w 5426208"/>
                <a:gd name="connsiteY36" fmla="*/ 5012089 h 6199726"/>
                <a:gd name="connsiteX37" fmla="*/ 2315426 w 5426208"/>
                <a:gd name="connsiteY37" fmla="*/ 5092438 h 6199726"/>
                <a:gd name="connsiteX38" fmla="*/ 1495294 w 5426208"/>
                <a:gd name="connsiteY38" fmla="*/ 4922756 h 6199726"/>
                <a:gd name="connsiteX39" fmla="*/ 760003 w 5426208"/>
                <a:gd name="connsiteY39" fmla="*/ 4187465 h 6199726"/>
                <a:gd name="connsiteX40" fmla="*/ 260382 w 5426208"/>
                <a:gd name="connsiteY40" fmla="*/ 3291919 h 6199726"/>
                <a:gd name="connsiteX41" fmla="*/ 5859 w 5426208"/>
                <a:gd name="connsiteY41" fmla="*/ 2924273 h 6199726"/>
                <a:gd name="connsiteX42" fmla="*/ 109554 w 5426208"/>
                <a:gd name="connsiteY42" fmla="*/ 3518162 h 6199726"/>
                <a:gd name="connsiteX43" fmla="*/ 420638 w 5426208"/>
                <a:gd name="connsiteY43" fmla="*/ 4922756 h 6199726"/>
                <a:gd name="connsiteX44" fmla="*/ 910832 w 5426208"/>
                <a:gd name="connsiteY44" fmla="*/ 5544925 h 6199726"/>
                <a:gd name="connsiteX45" fmla="*/ 1523574 w 5426208"/>
                <a:gd name="connsiteY45" fmla="*/ 5761741 h 6199726"/>
                <a:gd name="connsiteX46" fmla="*/ 2336968 w 5426208"/>
                <a:gd name="connsiteY46" fmla="*/ 5729895 h 6199726"/>
                <a:gd name="connsiteX47" fmla="*/ 3483886 w 5426208"/>
                <a:gd name="connsiteY47" fmla="*/ 5540090 h 6199726"/>
                <a:gd name="connsiteX48" fmla="*/ 3704096 w 5426208"/>
                <a:gd name="connsiteY48" fmla="*/ 5581363 h 6199726"/>
                <a:gd name="connsiteX49" fmla="*/ 3506134 w 5426208"/>
                <a:gd name="connsiteY49" fmla="*/ 6199726 h 6199726"/>
                <a:gd name="connsiteX0" fmla="*/ 4469964 w 5426208"/>
                <a:gd name="connsiteY0" fmla="*/ 6067991 h 6199726"/>
                <a:gd name="connsiteX1" fmla="*/ 4204745 w 5426208"/>
                <a:gd name="connsiteY1" fmla="*/ 5516795 h 6199726"/>
                <a:gd name="connsiteX2" fmla="*/ 4281733 w 5426208"/>
                <a:gd name="connsiteY2" fmla="*/ 5237444 h 6199726"/>
                <a:gd name="connsiteX3" fmla="*/ 4631881 w 5426208"/>
                <a:gd name="connsiteY3" fmla="*/ 4847191 h 6199726"/>
                <a:gd name="connsiteX4" fmla="*/ 5058626 w 5426208"/>
                <a:gd name="connsiteY4" fmla="*/ 3800966 h 6199726"/>
                <a:gd name="connsiteX5" fmla="*/ 5416844 w 5426208"/>
                <a:gd name="connsiteY5" fmla="*/ 2735737 h 6199726"/>
                <a:gd name="connsiteX6" fmla="*/ 5253752 w 5426208"/>
                <a:gd name="connsiteY6" fmla="*/ 2747937 h 6199726"/>
                <a:gd name="connsiteX7" fmla="*/ 4553133 w 5426208"/>
                <a:gd name="connsiteY7" fmla="*/ 3267454 h 6199726"/>
                <a:gd name="connsiteX8" fmla="*/ 3745005 w 5426208"/>
                <a:gd name="connsiteY8" fmla="*/ 4101278 h 6199726"/>
                <a:gd name="connsiteX9" fmla="*/ 3798859 w 5426208"/>
                <a:gd name="connsiteY9" fmla="*/ 3549606 h 6199726"/>
                <a:gd name="connsiteX10" fmla="*/ 4150946 w 5426208"/>
                <a:gd name="connsiteY10" fmla="*/ 2009873 h 6199726"/>
                <a:gd name="connsiteX11" fmla="*/ 4285628 w 5426208"/>
                <a:gd name="connsiteY11" fmla="*/ 1302863 h 6199726"/>
                <a:gd name="connsiteX12" fmla="*/ 4313908 w 5426208"/>
                <a:gd name="connsiteY12" fmla="*/ 963498 h 6199726"/>
                <a:gd name="connsiteX13" fmla="*/ 4049958 w 5426208"/>
                <a:gd name="connsiteY13" fmla="*/ 1199168 h 6199726"/>
                <a:gd name="connsiteX14" fmla="*/ 3569191 w 5426208"/>
                <a:gd name="connsiteY14" fmla="*/ 1840191 h 6199726"/>
                <a:gd name="connsiteX15" fmla="*/ 3408935 w 5426208"/>
                <a:gd name="connsiteY15" fmla="*/ 2349238 h 6199726"/>
                <a:gd name="connsiteX16" fmla="*/ 3355734 w 5426208"/>
                <a:gd name="connsiteY16" fmla="*/ 3467538 h 6199726"/>
                <a:gd name="connsiteX17" fmla="*/ 3267533 w 5426208"/>
                <a:gd name="connsiteY17" fmla="*/ 4093197 h 6199726"/>
                <a:gd name="connsiteX18" fmla="*/ 3224446 w 5426208"/>
                <a:gd name="connsiteY18" fmla="*/ 3852295 h 6199726"/>
                <a:gd name="connsiteX19" fmla="*/ 3069570 w 5426208"/>
                <a:gd name="connsiteY19" fmla="*/ 3188224 h 6199726"/>
                <a:gd name="connsiteX20" fmla="*/ 2428547 w 5426208"/>
                <a:gd name="connsiteY20" fmla="*/ 1604521 h 6199726"/>
                <a:gd name="connsiteX21" fmla="*/ 2042048 w 5426208"/>
                <a:gd name="connsiteY21" fmla="*/ 680694 h 6199726"/>
                <a:gd name="connsiteX22" fmla="*/ 1976061 w 5426208"/>
                <a:gd name="connsiteY22" fmla="*/ 237634 h 6199726"/>
                <a:gd name="connsiteX23" fmla="*/ 1853512 w 5426208"/>
                <a:gd name="connsiteY23" fmla="*/ 1964 h 6199726"/>
                <a:gd name="connsiteX24" fmla="*/ 1674403 w 5426208"/>
                <a:gd name="connsiteY24" fmla="*/ 360183 h 6199726"/>
                <a:gd name="connsiteX25" fmla="*/ 1504721 w 5426208"/>
                <a:gd name="connsiteY25" fmla="*/ 1415985 h 6199726"/>
                <a:gd name="connsiteX26" fmla="*/ 1919500 w 5426208"/>
                <a:gd name="connsiteY26" fmla="*/ 2745164 h 6199726"/>
                <a:gd name="connsiteX27" fmla="*/ 2525505 w 5426208"/>
                <a:gd name="connsiteY27" fmla="*/ 3885807 h 6199726"/>
                <a:gd name="connsiteX28" fmla="*/ 2343706 w 5426208"/>
                <a:gd name="connsiteY28" fmla="*/ 3734978 h 6199726"/>
                <a:gd name="connsiteX29" fmla="*/ 1259624 w 5426208"/>
                <a:gd name="connsiteY29" fmla="*/ 2566055 h 6199726"/>
                <a:gd name="connsiteX30" fmla="*/ 760003 w 5426208"/>
                <a:gd name="connsiteY30" fmla="*/ 2019300 h 6199726"/>
                <a:gd name="connsiteX31" fmla="*/ 213248 w 5426208"/>
                <a:gd name="connsiteY31" fmla="*/ 1510253 h 6199726"/>
                <a:gd name="connsiteX32" fmla="*/ 213248 w 5426208"/>
                <a:gd name="connsiteY32" fmla="*/ 1642228 h 6199726"/>
                <a:gd name="connsiteX33" fmla="*/ 694015 w 5426208"/>
                <a:gd name="connsiteY33" fmla="*/ 2980834 h 6199726"/>
                <a:gd name="connsiteX34" fmla="*/ 1287904 w 5426208"/>
                <a:gd name="connsiteY34" fmla="*/ 4102624 h 6199726"/>
                <a:gd name="connsiteX35" fmla="*/ 2042048 w 5426208"/>
                <a:gd name="connsiteY35" fmla="*/ 4715366 h 6199726"/>
                <a:gd name="connsiteX36" fmla="*/ 2771689 w 5426208"/>
                <a:gd name="connsiteY36" fmla="*/ 5012089 h 6199726"/>
                <a:gd name="connsiteX37" fmla="*/ 2315426 w 5426208"/>
                <a:gd name="connsiteY37" fmla="*/ 5092438 h 6199726"/>
                <a:gd name="connsiteX38" fmla="*/ 1495294 w 5426208"/>
                <a:gd name="connsiteY38" fmla="*/ 4922756 h 6199726"/>
                <a:gd name="connsiteX39" fmla="*/ 760003 w 5426208"/>
                <a:gd name="connsiteY39" fmla="*/ 4187465 h 6199726"/>
                <a:gd name="connsiteX40" fmla="*/ 260382 w 5426208"/>
                <a:gd name="connsiteY40" fmla="*/ 3291919 h 6199726"/>
                <a:gd name="connsiteX41" fmla="*/ 5859 w 5426208"/>
                <a:gd name="connsiteY41" fmla="*/ 2924273 h 6199726"/>
                <a:gd name="connsiteX42" fmla="*/ 109554 w 5426208"/>
                <a:gd name="connsiteY42" fmla="*/ 3518162 h 6199726"/>
                <a:gd name="connsiteX43" fmla="*/ 420638 w 5426208"/>
                <a:gd name="connsiteY43" fmla="*/ 4922756 h 6199726"/>
                <a:gd name="connsiteX44" fmla="*/ 910832 w 5426208"/>
                <a:gd name="connsiteY44" fmla="*/ 5544925 h 6199726"/>
                <a:gd name="connsiteX45" fmla="*/ 1523574 w 5426208"/>
                <a:gd name="connsiteY45" fmla="*/ 5761741 h 6199726"/>
                <a:gd name="connsiteX46" fmla="*/ 2336968 w 5426208"/>
                <a:gd name="connsiteY46" fmla="*/ 5729895 h 6199726"/>
                <a:gd name="connsiteX47" fmla="*/ 3483886 w 5426208"/>
                <a:gd name="connsiteY47" fmla="*/ 5540090 h 6199726"/>
                <a:gd name="connsiteX48" fmla="*/ 3704096 w 5426208"/>
                <a:gd name="connsiteY48" fmla="*/ 5581363 h 6199726"/>
                <a:gd name="connsiteX49" fmla="*/ 3506134 w 5426208"/>
                <a:gd name="connsiteY49" fmla="*/ 6199726 h 6199726"/>
                <a:gd name="connsiteX0" fmla="*/ 4469964 w 5426208"/>
                <a:gd name="connsiteY0" fmla="*/ 6067991 h 6199726"/>
                <a:gd name="connsiteX1" fmla="*/ 4204745 w 5426208"/>
                <a:gd name="connsiteY1" fmla="*/ 5516795 h 6199726"/>
                <a:gd name="connsiteX2" fmla="*/ 4281733 w 5426208"/>
                <a:gd name="connsiteY2" fmla="*/ 5237444 h 6199726"/>
                <a:gd name="connsiteX3" fmla="*/ 4631881 w 5426208"/>
                <a:gd name="connsiteY3" fmla="*/ 4847191 h 6199726"/>
                <a:gd name="connsiteX4" fmla="*/ 5058626 w 5426208"/>
                <a:gd name="connsiteY4" fmla="*/ 3800966 h 6199726"/>
                <a:gd name="connsiteX5" fmla="*/ 5416844 w 5426208"/>
                <a:gd name="connsiteY5" fmla="*/ 2735737 h 6199726"/>
                <a:gd name="connsiteX6" fmla="*/ 5253752 w 5426208"/>
                <a:gd name="connsiteY6" fmla="*/ 2747937 h 6199726"/>
                <a:gd name="connsiteX7" fmla="*/ 4553133 w 5426208"/>
                <a:gd name="connsiteY7" fmla="*/ 3267454 h 6199726"/>
                <a:gd name="connsiteX8" fmla="*/ 3745005 w 5426208"/>
                <a:gd name="connsiteY8" fmla="*/ 4101278 h 6199726"/>
                <a:gd name="connsiteX9" fmla="*/ 3798859 w 5426208"/>
                <a:gd name="connsiteY9" fmla="*/ 3549606 h 6199726"/>
                <a:gd name="connsiteX10" fmla="*/ 4150946 w 5426208"/>
                <a:gd name="connsiteY10" fmla="*/ 2009873 h 6199726"/>
                <a:gd name="connsiteX11" fmla="*/ 4285628 w 5426208"/>
                <a:gd name="connsiteY11" fmla="*/ 1302863 h 6199726"/>
                <a:gd name="connsiteX12" fmla="*/ 4313908 w 5426208"/>
                <a:gd name="connsiteY12" fmla="*/ 963498 h 6199726"/>
                <a:gd name="connsiteX13" fmla="*/ 4049958 w 5426208"/>
                <a:gd name="connsiteY13" fmla="*/ 1199168 h 6199726"/>
                <a:gd name="connsiteX14" fmla="*/ 3569191 w 5426208"/>
                <a:gd name="connsiteY14" fmla="*/ 1840191 h 6199726"/>
                <a:gd name="connsiteX15" fmla="*/ 3408935 w 5426208"/>
                <a:gd name="connsiteY15" fmla="*/ 2349238 h 6199726"/>
                <a:gd name="connsiteX16" fmla="*/ 3355734 w 5426208"/>
                <a:gd name="connsiteY16" fmla="*/ 3467538 h 6199726"/>
                <a:gd name="connsiteX17" fmla="*/ 3292845 w 5426208"/>
                <a:gd name="connsiteY17" fmla="*/ 4093197 h 6199726"/>
                <a:gd name="connsiteX18" fmla="*/ 3224446 w 5426208"/>
                <a:gd name="connsiteY18" fmla="*/ 3852295 h 6199726"/>
                <a:gd name="connsiteX19" fmla="*/ 3069570 w 5426208"/>
                <a:gd name="connsiteY19" fmla="*/ 3188224 h 6199726"/>
                <a:gd name="connsiteX20" fmla="*/ 2428547 w 5426208"/>
                <a:gd name="connsiteY20" fmla="*/ 1604521 h 6199726"/>
                <a:gd name="connsiteX21" fmla="*/ 2042048 w 5426208"/>
                <a:gd name="connsiteY21" fmla="*/ 680694 h 6199726"/>
                <a:gd name="connsiteX22" fmla="*/ 1976061 w 5426208"/>
                <a:gd name="connsiteY22" fmla="*/ 237634 h 6199726"/>
                <a:gd name="connsiteX23" fmla="*/ 1853512 w 5426208"/>
                <a:gd name="connsiteY23" fmla="*/ 1964 h 6199726"/>
                <a:gd name="connsiteX24" fmla="*/ 1674403 w 5426208"/>
                <a:gd name="connsiteY24" fmla="*/ 360183 h 6199726"/>
                <a:gd name="connsiteX25" fmla="*/ 1504721 w 5426208"/>
                <a:gd name="connsiteY25" fmla="*/ 1415985 h 6199726"/>
                <a:gd name="connsiteX26" fmla="*/ 1919500 w 5426208"/>
                <a:gd name="connsiteY26" fmla="*/ 2745164 h 6199726"/>
                <a:gd name="connsiteX27" fmla="*/ 2525505 w 5426208"/>
                <a:gd name="connsiteY27" fmla="*/ 3885807 h 6199726"/>
                <a:gd name="connsiteX28" fmla="*/ 2343706 w 5426208"/>
                <a:gd name="connsiteY28" fmla="*/ 3734978 h 6199726"/>
                <a:gd name="connsiteX29" fmla="*/ 1259624 w 5426208"/>
                <a:gd name="connsiteY29" fmla="*/ 2566055 h 6199726"/>
                <a:gd name="connsiteX30" fmla="*/ 760003 w 5426208"/>
                <a:gd name="connsiteY30" fmla="*/ 2019300 h 6199726"/>
                <a:gd name="connsiteX31" fmla="*/ 213248 w 5426208"/>
                <a:gd name="connsiteY31" fmla="*/ 1510253 h 6199726"/>
                <a:gd name="connsiteX32" fmla="*/ 213248 w 5426208"/>
                <a:gd name="connsiteY32" fmla="*/ 1642228 h 6199726"/>
                <a:gd name="connsiteX33" fmla="*/ 694015 w 5426208"/>
                <a:gd name="connsiteY33" fmla="*/ 2980834 h 6199726"/>
                <a:gd name="connsiteX34" fmla="*/ 1287904 w 5426208"/>
                <a:gd name="connsiteY34" fmla="*/ 4102624 h 6199726"/>
                <a:gd name="connsiteX35" fmla="*/ 2042048 w 5426208"/>
                <a:gd name="connsiteY35" fmla="*/ 4715366 h 6199726"/>
                <a:gd name="connsiteX36" fmla="*/ 2771689 w 5426208"/>
                <a:gd name="connsiteY36" fmla="*/ 5012089 h 6199726"/>
                <a:gd name="connsiteX37" fmla="*/ 2315426 w 5426208"/>
                <a:gd name="connsiteY37" fmla="*/ 5092438 h 6199726"/>
                <a:gd name="connsiteX38" fmla="*/ 1495294 w 5426208"/>
                <a:gd name="connsiteY38" fmla="*/ 4922756 h 6199726"/>
                <a:gd name="connsiteX39" fmla="*/ 760003 w 5426208"/>
                <a:gd name="connsiteY39" fmla="*/ 4187465 h 6199726"/>
                <a:gd name="connsiteX40" fmla="*/ 260382 w 5426208"/>
                <a:gd name="connsiteY40" fmla="*/ 3291919 h 6199726"/>
                <a:gd name="connsiteX41" fmla="*/ 5859 w 5426208"/>
                <a:gd name="connsiteY41" fmla="*/ 2924273 h 6199726"/>
                <a:gd name="connsiteX42" fmla="*/ 109554 w 5426208"/>
                <a:gd name="connsiteY42" fmla="*/ 3518162 h 6199726"/>
                <a:gd name="connsiteX43" fmla="*/ 420638 w 5426208"/>
                <a:gd name="connsiteY43" fmla="*/ 4922756 h 6199726"/>
                <a:gd name="connsiteX44" fmla="*/ 910832 w 5426208"/>
                <a:gd name="connsiteY44" fmla="*/ 5544925 h 6199726"/>
                <a:gd name="connsiteX45" fmla="*/ 1523574 w 5426208"/>
                <a:gd name="connsiteY45" fmla="*/ 5761741 h 6199726"/>
                <a:gd name="connsiteX46" fmla="*/ 2336968 w 5426208"/>
                <a:gd name="connsiteY46" fmla="*/ 5729895 h 6199726"/>
                <a:gd name="connsiteX47" fmla="*/ 3483886 w 5426208"/>
                <a:gd name="connsiteY47" fmla="*/ 5540090 h 6199726"/>
                <a:gd name="connsiteX48" fmla="*/ 3704096 w 5426208"/>
                <a:gd name="connsiteY48" fmla="*/ 5581363 h 6199726"/>
                <a:gd name="connsiteX49" fmla="*/ 3506134 w 5426208"/>
                <a:gd name="connsiteY49" fmla="*/ 6199726 h 6199726"/>
                <a:gd name="connsiteX0" fmla="*/ 4469964 w 5426208"/>
                <a:gd name="connsiteY0" fmla="*/ 6067991 h 6199726"/>
                <a:gd name="connsiteX1" fmla="*/ 4204745 w 5426208"/>
                <a:gd name="connsiteY1" fmla="*/ 5516795 h 6199726"/>
                <a:gd name="connsiteX2" fmla="*/ 4281733 w 5426208"/>
                <a:gd name="connsiteY2" fmla="*/ 5237444 h 6199726"/>
                <a:gd name="connsiteX3" fmla="*/ 4631881 w 5426208"/>
                <a:gd name="connsiteY3" fmla="*/ 4847191 h 6199726"/>
                <a:gd name="connsiteX4" fmla="*/ 5058626 w 5426208"/>
                <a:gd name="connsiteY4" fmla="*/ 3800966 h 6199726"/>
                <a:gd name="connsiteX5" fmla="*/ 5416844 w 5426208"/>
                <a:gd name="connsiteY5" fmla="*/ 2735737 h 6199726"/>
                <a:gd name="connsiteX6" fmla="*/ 5253752 w 5426208"/>
                <a:gd name="connsiteY6" fmla="*/ 2747937 h 6199726"/>
                <a:gd name="connsiteX7" fmla="*/ 4553133 w 5426208"/>
                <a:gd name="connsiteY7" fmla="*/ 3267454 h 6199726"/>
                <a:gd name="connsiteX8" fmla="*/ 3745005 w 5426208"/>
                <a:gd name="connsiteY8" fmla="*/ 4101278 h 6199726"/>
                <a:gd name="connsiteX9" fmla="*/ 3798859 w 5426208"/>
                <a:gd name="connsiteY9" fmla="*/ 3549606 h 6199726"/>
                <a:gd name="connsiteX10" fmla="*/ 4150946 w 5426208"/>
                <a:gd name="connsiteY10" fmla="*/ 2009873 h 6199726"/>
                <a:gd name="connsiteX11" fmla="*/ 4285628 w 5426208"/>
                <a:gd name="connsiteY11" fmla="*/ 1302863 h 6199726"/>
                <a:gd name="connsiteX12" fmla="*/ 4313908 w 5426208"/>
                <a:gd name="connsiteY12" fmla="*/ 963498 h 6199726"/>
                <a:gd name="connsiteX13" fmla="*/ 4049958 w 5426208"/>
                <a:gd name="connsiteY13" fmla="*/ 1199168 h 6199726"/>
                <a:gd name="connsiteX14" fmla="*/ 3569191 w 5426208"/>
                <a:gd name="connsiteY14" fmla="*/ 1840191 h 6199726"/>
                <a:gd name="connsiteX15" fmla="*/ 3408935 w 5426208"/>
                <a:gd name="connsiteY15" fmla="*/ 2349238 h 6199726"/>
                <a:gd name="connsiteX16" fmla="*/ 3355734 w 5426208"/>
                <a:gd name="connsiteY16" fmla="*/ 3467538 h 6199726"/>
                <a:gd name="connsiteX17" fmla="*/ 3292845 w 5426208"/>
                <a:gd name="connsiteY17" fmla="*/ 4093197 h 6199726"/>
                <a:gd name="connsiteX18" fmla="*/ 3224446 w 5426208"/>
                <a:gd name="connsiteY18" fmla="*/ 3852295 h 6199726"/>
                <a:gd name="connsiteX19" fmla="*/ 3006290 w 5426208"/>
                <a:gd name="connsiteY19" fmla="*/ 2973071 h 6199726"/>
                <a:gd name="connsiteX20" fmla="*/ 2428547 w 5426208"/>
                <a:gd name="connsiteY20" fmla="*/ 1604521 h 6199726"/>
                <a:gd name="connsiteX21" fmla="*/ 2042048 w 5426208"/>
                <a:gd name="connsiteY21" fmla="*/ 680694 h 6199726"/>
                <a:gd name="connsiteX22" fmla="*/ 1976061 w 5426208"/>
                <a:gd name="connsiteY22" fmla="*/ 237634 h 6199726"/>
                <a:gd name="connsiteX23" fmla="*/ 1853512 w 5426208"/>
                <a:gd name="connsiteY23" fmla="*/ 1964 h 6199726"/>
                <a:gd name="connsiteX24" fmla="*/ 1674403 w 5426208"/>
                <a:gd name="connsiteY24" fmla="*/ 360183 h 6199726"/>
                <a:gd name="connsiteX25" fmla="*/ 1504721 w 5426208"/>
                <a:gd name="connsiteY25" fmla="*/ 1415985 h 6199726"/>
                <a:gd name="connsiteX26" fmla="*/ 1919500 w 5426208"/>
                <a:gd name="connsiteY26" fmla="*/ 2745164 h 6199726"/>
                <a:gd name="connsiteX27" fmla="*/ 2525505 w 5426208"/>
                <a:gd name="connsiteY27" fmla="*/ 3885807 h 6199726"/>
                <a:gd name="connsiteX28" fmla="*/ 2343706 w 5426208"/>
                <a:gd name="connsiteY28" fmla="*/ 3734978 h 6199726"/>
                <a:gd name="connsiteX29" fmla="*/ 1259624 w 5426208"/>
                <a:gd name="connsiteY29" fmla="*/ 2566055 h 6199726"/>
                <a:gd name="connsiteX30" fmla="*/ 760003 w 5426208"/>
                <a:gd name="connsiteY30" fmla="*/ 2019300 h 6199726"/>
                <a:gd name="connsiteX31" fmla="*/ 213248 w 5426208"/>
                <a:gd name="connsiteY31" fmla="*/ 1510253 h 6199726"/>
                <a:gd name="connsiteX32" fmla="*/ 213248 w 5426208"/>
                <a:gd name="connsiteY32" fmla="*/ 1642228 h 6199726"/>
                <a:gd name="connsiteX33" fmla="*/ 694015 w 5426208"/>
                <a:gd name="connsiteY33" fmla="*/ 2980834 h 6199726"/>
                <a:gd name="connsiteX34" fmla="*/ 1287904 w 5426208"/>
                <a:gd name="connsiteY34" fmla="*/ 4102624 h 6199726"/>
                <a:gd name="connsiteX35" fmla="*/ 2042048 w 5426208"/>
                <a:gd name="connsiteY35" fmla="*/ 4715366 h 6199726"/>
                <a:gd name="connsiteX36" fmla="*/ 2771689 w 5426208"/>
                <a:gd name="connsiteY36" fmla="*/ 5012089 h 6199726"/>
                <a:gd name="connsiteX37" fmla="*/ 2315426 w 5426208"/>
                <a:gd name="connsiteY37" fmla="*/ 5092438 h 6199726"/>
                <a:gd name="connsiteX38" fmla="*/ 1495294 w 5426208"/>
                <a:gd name="connsiteY38" fmla="*/ 4922756 h 6199726"/>
                <a:gd name="connsiteX39" fmla="*/ 760003 w 5426208"/>
                <a:gd name="connsiteY39" fmla="*/ 4187465 h 6199726"/>
                <a:gd name="connsiteX40" fmla="*/ 260382 w 5426208"/>
                <a:gd name="connsiteY40" fmla="*/ 3291919 h 6199726"/>
                <a:gd name="connsiteX41" fmla="*/ 5859 w 5426208"/>
                <a:gd name="connsiteY41" fmla="*/ 2924273 h 6199726"/>
                <a:gd name="connsiteX42" fmla="*/ 109554 w 5426208"/>
                <a:gd name="connsiteY42" fmla="*/ 3518162 h 6199726"/>
                <a:gd name="connsiteX43" fmla="*/ 420638 w 5426208"/>
                <a:gd name="connsiteY43" fmla="*/ 4922756 h 6199726"/>
                <a:gd name="connsiteX44" fmla="*/ 910832 w 5426208"/>
                <a:gd name="connsiteY44" fmla="*/ 5544925 h 6199726"/>
                <a:gd name="connsiteX45" fmla="*/ 1523574 w 5426208"/>
                <a:gd name="connsiteY45" fmla="*/ 5761741 h 6199726"/>
                <a:gd name="connsiteX46" fmla="*/ 2336968 w 5426208"/>
                <a:gd name="connsiteY46" fmla="*/ 5729895 h 6199726"/>
                <a:gd name="connsiteX47" fmla="*/ 3483886 w 5426208"/>
                <a:gd name="connsiteY47" fmla="*/ 5540090 h 6199726"/>
                <a:gd name="connsiteX48" fmla="*/ 3704096 w 5426208"/>
                <a:gd name="connsiteY48" fmla="*/ 5581363 h 6199726"/>
                <a:gd name="connsiteX49" fmla="*/ 3506134 w 5426208"/>
                <a:gd name="connsiteY49" fmla="*/ 6199726 h 6199726"/>
                <a:gd name="connsiteX0" fmla="*/ 4469964 w 5426208"/>
                <a:gd name="connsiteY0" fmla="*/ 6067991 h 6199726"/>
                <a:gd name="connsiteX1" fmla="*/ 4204745 w 5426208"/>
                <a:gd name="connsiteY1" fmla="*/ 5516795 h 6199726"/>
                <a:gd name="connsiteX2" fmla="*/ 4281733 w 5426208"/>
                <a:gd name="connsiteY2" fmla="*/ 5237444 h 6199726"/>
                <a:gd name="connsiteX3" fmla="*/ 4631881 w 5426208"/>
                <a:gd name="connsiteY3" fmla="*/ 4847191 h 6199726"/>
                <a:gd name="connsiteX4" fmla="*/ 5058626 w 5426208"/>
                <a:gd name="connsiteY4" fmla="*/ 3800966 h 6199726"/>
                <a:gd name="connsiteX5" fmla="*/ 5416844 w 5426208"/>
                <a:gd name="connsiteY5" fmla="*/ 2735737 h 6199726"/>
                <a:gd name="connsiteX6" fmla="*/ 5253752 w 5426208"/>
                <a:gd name="connsiteY6" fmla="*/ 2747937 h 6199726"/>
                <a:gd name="connsiteX7" fmla="*/ 4553133 w 5426208"/>
                <a:gd name="connsiteY7" fmla="*/ 3267454 h 6199726"/>
                <a:gd name="connsiteX8" fmla="*/ 3745005 w 5426208"/>
                <a:gd name="connsiteY8" fmla="*/ 4101278 h 6199726"/>
                <a:gd name="connsiteX9" fmla="*/ 3798859 w 5426208"/>
                <a:gd name="connsiteY9" fmla="*/ 3549606 h 6199726"/>
                <a:gd name="connsiteX10" fmla="*/ 4150946 w 5426208"/>
                <a:gd name="connsiteY10" fmla="*/ 2009873 h 6199726"/>
                <a:gd name="connsiteX11" fmla="*/ 4285628 w 5426208"/>
                <a:gd name="connsiteY11" fmla="*/ 1302863 h 6199726"/>
                <a:gd name="connsiteX12" fmla="*/ 4313908 w 5426208"/>
                <a:gd name="connsiteY12" fmla="*/ 963498 h 6199726"/>
                <a:gd name="connsiteX13" fmla="*/ 4049958 w 5426208"/>
                <a:gd name="connsiteY13" fmla="*/ 1199168 h 6199726"/>
                <a:gd name="connsiteX14" fmla="*/ 3569191 w 5426208"/>
                <a:gd name="connsiteY14" fmla="*/ 1840191 h 6199726"/>
                <a:gd name="connsiteX15" fmla="*/ 3408935 w 5426208"/>
                <a:gd name="connsiteY15" fmla="*/ 2349238 h 6199726"/>
                <a:gd name="connsiteX16" fmla="*/ 3355734 w 5426208"/>
                <a:gd name="connsiteY16" fmla="*/ 3467538 h 6199726"/>
                <a:gd name="connsiteX17" fmla="*/ 3292845 w 5426208"/>
                <a:gd name="connsiteY17" fmla="*/ 4093197 h 6199726"/>
                <a:gd name="connsiteX18" fmla="*/ 3192806 w 5426208"/>
                <a:gd name="connsiteY18" fmla="*/ 3842803 h 6199726"/>
                <a:gd name="connsiteX19" fmla="*/ 3006290 w 5426208"/>
                <a:gd name="connsiteY19" fmla="*/ 2973071 h 6199726"/>
                <a:gd name="connsiteX20" fmla="*/ 2428547 w 5426208"/>
                <a:gd name="connsiteY20" fmla="*/ 1604521 h 6199726"/>
                <a:gd name="connsiteX21" fmla="*/ 2042048 w 5426208"/>
                <a:gd name="connsiteY21" fmla="*/ 680694 h 6199726"/>
                <a:gd name="connsiteX22" fmla="*/ 1976061 w 5426208"/>
                <a:gd name="connsiteY22" fmla="*/ 237634 h 6199726"/>
                <a:gd name="connsiteX23" fmla="*/ 1853512 w 5426208"/>
                <a:gd name="connsiteY23" fmla="*/ 1964 h 6199726"/>
                <a:gd name="connsiteX24" fmla="*/ 1674403 w 5426208"/>
                <a:gd name="connsiteY24" fmla="*/ 360183 h 6199726"/>
                <a:gd name="connsiteX25" fmla="*/ 1504721 w 5426208"/>
                <a:gd name="connsiteY25" fmla="*/ 1415985 h 6199726"/>
                <a:gd name="connsiteX26" fmla="*/ 1919500 w 5426208"/>
                <a:gd name="connsiteY26" fmla="*/ 2745164 h 6199726"/>
                <a:gd name="connsiteX27" fmla="*/ 2525505 w 5426208"/>
                <a:gd name="connsiteY27" fmla="*/ 3885807 h 6199726"/>
                <a:gd name="connsiteX28" fmla="*/ 2343706 w 5426208"/>
                <a:gd name="connsiteY28" fmla="*/ 3734978 h 6199726"/>
                <a:gd name="connsiteX29" fmla="*/ 1259624 w 5426208"/>
                <a:gd name="connsiteY29" fmla="*/ 2566055 h 6199726"/>
                <a:gd name="connsiteX30" fmla="*/ 760003 w 5426208"/>
                <a:gd name="connsiteY30" fmla="*/ 2019300 h 6199726"/>
                <a:gd name="connsiteX31" fmla="*/ 213248 w 5426208"/>
                <a:gd name="connsiteY31" fmla="*/ 1510253 h 6199726"/>
                <a:gd name="connsiteX32" fmla="*/ 213248 w 5426208"/>
                <a:gd name="connsiteY32" fmla="*/ 1642228 h 6199726"/>
                <a:gd name="connsiteX33" fmla="*/ 694015 w 5426208"/>
                <a:gd name="connsiteY33" fmla="*/ 2980834 h 6199726"/>
                <a:gd name="connsiteX34" fmla="*/ 1287904 w 5426208"/>
                <a:gd name="connsiteY34" fmla="*/ 4102624 h 6199726"/>
                <a:gd name="connsiteX35" fmla="*/ 2042048 w 5426208"/>
                <a:gd name="connsiteY35" fmla="*/ 4715366 h 6199726"/>
                <a:gd name="connsiteX36" fmla="*/ 2771689 w 5426208"/>
                <a:gd name="connsiteY36" fmla="*/ 5012089 h 6199726"/>
                <a:gd name="connsiteX37" fmla="*/ 2315426 w 5426208"/>
                <a:gd name="connsiteY37" fmla="*/ 5092438 h 6199726"/>
                <a:gd name="connsiteX38" fmla="*/ 1495294 w 5426208"/>
                <a:gd name="connsiteY38" fmla="*/ 4922756 h 6199726"/>
                <a:gd name="connsiteX39" fmla="*/ 760003 w 5426208"/>
                <a:gd name="connsiteY39" fmla="*/ 4187465 h 6199726"/>
                <a:gd name="connsiteX40" fmla="*/ 260382 w 5426208"/>
                <a:gd name="connsiteY40" fmla="*/ 3291919 h 6199726"/>
                <a:gd name="connsiteX41" fmla="*/ 5859 w 5426208"/>
                <a:gd name="connsiteY41" fmla="*/ 2924273 h 6199726"/>
                <a:gd name="connsiteX42" fmla="*/ 109554 w 5426208"/>
                <a:gd name="connsiteY42" fmla="*/ 3518162 h 6199726"/>
                <a:gd name="connsiteX43" fmla="*/ 420638 w 5426208"/>
                <a:gd name="connsiteY43" fmla="*/ 4922756 h 6199726"/>
                <a:gd name="connsiteX44" fmla="*/ 910832 w 5426208"/>
                <a:gd name="connsiteY44" fmla="*/ 5544925 h 6199726"/>
                <a:gd name="connsiteX45" fmla="*/ 1523574 w 5426208"/>
                <a:gd name="connsiteY45" fmla="*/ 5761741 h 6199726"/>
                <a:gd name="connsiteX46" fmla="*/ 2336968 w 5426208"/>
                <a:gd name="connsiteY46" fmla="*/ 5729895 h 6199726"/>
                <a:gd name="connsiteX47" fmla="*/ 3483886 w 5426208"/>
                <a:gd name="connsiteY47" fmla="*/ 5540090 h 6199726"/>
                <a:gd name="connsiteX48" fmla="*/ 3704096 w 5426208"/>
                <a:gd name="connsiteY48" fmla="*/ 5581363 h 6199726"/>
                <a:gd name="connsiteX49" fmla="*/ 3506134 w 5426208"/>
                <a:gd name="connsiteY49" fmla="*/ 6199726 h 6199726"/>
                <a:gd name="connsiteX0" fmla="*/ 4469964 w 5426208"/>
                <a:gd name="connsiteY0" fmla="*/ 6067991 h 6199726"/>
                <a:gd name="connsiteX1" fmla="*/ 4204745 w 5426208"/>
                <a:gd name="connsiteY1" fmla="*/ 5516795 h 6199726"/>
                <a:gd name="connsiteX2" fmla="*/ 4281733 w 5426208"/>
                <a:gd name="connsiteY2" fmla="*/ 5237444 h 6199726"/>
                <a:gd name="connsiteX3" fmla="*/ 4631881 w 5426208"/>
                <a:gd name="connsiteY3" fmla="*/ 4847191 h 6199726"/>
                <a:gd name="connsiteX4" fmla="*/ 5058626 w 5426208"/>
                <a:gd name="connsiteY4" fmla="*/ 3800966 h 6199726"/>
                <a:gd name="connsiteX5" fmla="*/ 5416844 w 5426208"/>
                <a:gd name="connsiteY5" fmla="*/ 2735737 h 6199726"/>
                <a:gd name="connsiteX6" fmla="*/ 5253752 w 5426208"/>
                <a:gd name="connsiteY6" fmla="*/ 2747937 h 6199726"/>
                <a:gd name="connsiteX7" fmla="*/ 4553133 w 5426208"/>
                <a:gd name="connsiteY7" fmla="*/ 3267454 h 6199726"/>
                <a:gd name="connsiteX8" fmla="*/ 3745005 w 5426208"/>
                <a:gd name="connsiteY8" fmla="*/ 4101278 h 6199726"/>
                <a:gd name="connsiteX9" fmla="*/ 3798859 w 5426208"/>
                <a:gd name="connsiteY9" fmla="*/ 3549606 h 6199726"/>
                <a:gd name="connsiteX10" fmla="*/ 4150946 w 5426208"/>
                <a:gd name="connsiteY10" fmla="*/ 2009873 h 6199726"/>
                <a:gd name="connsiteX11" fmla="*/ 4285628 w 5426208"/>
                <a:gd name="connsiteY11" fmla="*/ 1302863 h 6199726"/>
                <a:gd name="connsiteX12" fmla="*/ 4313908 w 5426208"/>
                <a:gd name="connsiteY12" fmla="*/ 963498 h 6199726"/>
                <a:gd name="connsiteX13" fmla="*/ 4049958 w 5426208"/>
                <a:gd name="connsiteY13" fmla="*/ 1199168 h 6199726"/>
                <a:gd name="connsiteX14" fmla="*/ 3569191 w 5426208"/>
                <a:gd name="connsiteY14" fmla="*/ 1840191 h 6199726"/>
                <a:gd name="connsiteX15" fmla="*/ 3408935 w 5426208"/>
                <a:gd name="connsiteY15" fmla="*/ 2349238 h 6199726"/>
                <a:gd name="connsiteX16" fmla="*/ 3355734 w 5426208"/>
                <a:gd name="connsiteY16" fmla="*/ 3467538 h 6199726"/>
                <a:gd name="connsiteX17" fmla="*/ 3292845 w 5426208"/>
                <a:gd name="connsiteY17" fmla="*/ 4093197 h 6199726"/>
                <a:gd name="connsiteX18" fmla="*/ 3192806 w 5426208"/>
                <a:gd name="connsiteY18" fmla="*/ 3842803 h 6199726"/>
                <a:gd name="connsiteX19" fmla="*/ 3006290 w 5426208"/>
                <a:gd name="connsiteY19" fmla="*/ 2973071 h 6199726"/>
                <a:gd name="connsiteX20" fmla="*/ 2428547 w 5426208"/>
                <a:gd name="connsiteY20" fmla="*/ 1604521 h 6199726"/>
                <a:gd name="connsiteX21" fmla="*/ 2042048 w 5426208"/>
                <a:gd name="connsiteY21" fmla="*/ 680694 h 6199726"/>
                <a:gd name="connsiteX22" fmla="*/ 1976061 w 5426208"/>
                <a:gd name="connsiteY22" fmla="*/ 237634 h 6199726"/>
                <a:gd name="connsiteX23" fmla="*/ 1853512 w 5426208"/>
                <a:gd name="connsiteY23" fmla="*/ 1964 h 6199726"/>
                <a:gd name="connsiteX24" fmla="*/ 1674403 w 5426208"/>
                <a:gd name="connsiteY24" fmla="*/ 360183 h 6199726"/>
                <a:gd name="connsiteX25" fmla="*/ 1504721 w 5426208"/>
                <a:gd name="connsiteY25" fmla="*/ 1415985 h 6199726"/>
                <a:gd name="connsiteX26" fmla="*/ 1919500 w 5426208"/>
                <a:gd name="connsiteY26" fmla="*/ 2745164 h 6199726"/>
                <a:gd name="connsiteX27" fmla="*/ 2525505 w 5426208"/>
                <a:gd name="connsiteY27" fmla="*/ 3885807 h 6199726"/>
                <a:gd name="connsiteX28" fmla="*/ 2343706 w 5426208"/>
                <a:gd name="connsiteY28" fmla="*/ 3734978 h 6199726"/>
                <a:gd name="connsiteX29" fmla="*/ 1259624 w 5426208"/>
                <a:gd name="connsiteY29" fmla="*/ 2566055 h 6199726"/>
                <a:gd name="connsiteX30" fmla="*/ 760003 w 5426208"/>
                <a:gd name="connsiteY30" fmla="*/ 2019300 h 6199726"/>
                <a:gd name="connsiteX31" fmla="*/ 213248 w 5426208"/>
                <a:gd name="connsiteY31" fmla="*/ 1510253 h 6199726"/>
                <a:gd name="connsiteX32" fmla="*/ 213248 w 5426208"/>
                <a:gd name="connsiteY32" fmla="*/ 1642228 h 6199726"/>
                <a:gd name="connsiteX33" fmla="*/ 694015 w 5426208"/>
                <a:gd name="connsiteY33" fmla="*/ 2980834 h 6199726"/>
                <a:gd name="connsiteX34" fmla="*/ 1287904 w 5426208"/>
                <a:gd name="connsiteY34" fmla="*/ 4102624 h 6199726"/>
                <a:gd name="connsiteX35" fmla="*/ 2042048 w 5426208"/>
                <a:gd name="connsiteY35" fmla="*/ 4715366 h 6199726"/>
                <a:gd name="connsiteX36" fmla="*/ 2771689 w 5426208"/>
                <a:gd name="connsiteY36" fmla="*/ 5012089 h 6199726"/>
                <a:gd name="connsiteX37" fmla="*/ 2315426 w 5426208"/>
                <a:gd name="connsiteY37" fmla="*/ 5092438 h 6199726"/>
                <a:gd name="connsiteX38" fmla="*/ 1495294 w 5426208"/>
                <a:gd name="connsiteY38" fmla="*/ 4922756 h 6199726"/>
                <a:gd name="connsiteX39" fmla="*/ 760003 w 5426208"/>
                <a:gd name="connsiteY39" fmla="*/ 4187465 h 6199726"/>
                <a:gd name="connsiteX40" fmla="*/ 260382 w 5426208"/>
                <a:gd name="connsiteY40" fmla="*/ 3291919 h 6199726"/>
                <a:gd name="connsiteX41" fmla="*/ 5859 w 5426208"/>
                <a:gd name="connsiteY41" fmla="*/ 2924273 h 6199726"/>
                <a:gd name="connsiteX42" fmla="*/ 109554 w 5426208"/>
                <a:gd name="connsiteY42" fmla="*/ 3518162 h 6199726"/>
                <a:gd name="connsiteX43" fmla="*/ 420638 w 5426208"/>
                <a:gd name="connsiteY43" fmla="*/ 4922756 h 6199726"/>
                <a:gd name="connsiteX44" fmla="*/ 910832 w 5426208"/>
                <a:gd name="connsiteY44" fmla="*/ 5544925 h 6199726"/>
                <a:gd name="connsiteX45" fmla="*/ 1523574 w 5426208"/>
                <a:gd name="connsiteY45" fmla="*/ 5761741 h 6199726"/>
                <a:gd name="connsiteX46" fmla="*/ 2336968 w 5426208"/>
                <a:gd name="connsiteY46" fmla="*/ 5729895 h 6199726"/>
                <a:gd name="connsiteX47" fmla="*/ 3483886 w 5426208"/>
                <a:gd name="connsiteY47" fmla="*/ 5540090 h 6199726"/>
                <a:gd name="connsiteX48" fmla="*/ 3704096 w 5426208"/>
                <a:gd name="connsiteY48" fmla="*/ 5581363 h 6199726"/>
                <a:gd name="connsiteX49" fmla="*/ 3506134 w 5426208"/>
                <a:gd name="connsiteY49" fmla="*/ 6199726 h 6199726"/>
                <a:gd name="connsiteX0" fmla="*/ 4469964 w 5426208"/>
                <a:gd name="connsiteY0" fmla="*/ 6067991 h 6199726"/>
                <a:gd name="connsiteX1" fmla="*/ 4204745 w 5426208"/>
                <a:gd name="connsiteY1" fmla="*/ 5516795 h 6199726"/>
                <a:gd name="connsiteX2" fmla="*/ 4281733 w 5426208"/>
                <a:gd name="connsiteY2" fmla="*/ 5237444 h 6199726"/>
                <a:gd name="connsiteX3" fmla="*/ 4631881 w 5426208"/>
                <a:gd name="connsiteY3" fmla="*/ 4847191 h 6199726"/>
                <a:gd name="connsiteX4" fmla="*/ 5058626 w 5426208"/>
                <a:gd name="connsiteY4" fmla="*/ 3800966 h 6199726"/>
                <a:gd name="connsiteX5" fmla="*/ 5416844 w 5426208"/>
                <a:gd name="connsiteY5" fmla="*/ 2735737 h 6199726"/>
                <a:gd name="connsiteX6" fmla="*/ 5253752 w 5426208"/>
                <a:gd name="connsiteY6" fmla="*/ 2747937 h 6199726"/>
                <a:gd name="connsiteX7" fmla="*/ 4553133 w 5426208"/>
                <a:gd name="connsiteY7" fmla="*/ 3267454 h 6199726"/>
                <a:gd name="connsiteX8" fmla="*/ 3745005 w 5426208"/>
                <a:gd name="connsiteY8" fmla="*/ 4101278 h 6199726"/>
                <a:gd name="connsiteX9" fmla="*/ 3798859 w 5426208"/>
                <a:gd name="connsiteY9" fmla="*/ 3549606 h 6199726"/>
                <a:gd name="connsiteX10" fmla="*/ 4150946 w 5426208"/>
                <a:gd name="connsiteY10" fmla="*/ 2009873 h 6199726"/>
                <a:gd name="connsiteX11" fmla="*/ 4285628 w 5426208"/>
                <a:gd name="connsiteY11" fmla="*/ 1302863 h 6199726"/>
                <a:gd name="connsiteX12" fmla="*/ 4313908 w 5426208"/>
                <a:gd name="connsiteY12" fmla="*/ 963498 h 6199726"/>
                <a:gd name="connsiteX13" fmla="*/ 4049958 w 5426208"/>
                <a:gd name="connsiteY13" fmla="*/ 1199168 h 6199726"/>
                <a:gd name="connsiteX14" fmla="*/ 3569191 w 5426208"/>
                <a:gd name="connsiteY14" fmla="*/ 1840191 h 6199726"/>
                <a:gd name="connsiteX15" fmla="*/ 3408935 w 5426208"/>
                <a:gd name="connsiteY15" fmla="*/ 2349238 h 6199726"/>
                <a:gd name="connsiteX16" fmla="*/ 3355734 w 5426208"/>
                <a:gd name="connsiteY16" fmla="*/ 3467538 h 6199726"/>
                <a:gd name="connsiteX17" fmla="*/ 3292845 w 5426208"/>
                <a:gd name="connsiteY17" fmla="*/ 4093197 h 6199726"/>
                <a:gd name="connsiteX18" fmla="*/ 3192806 w 5426208"/>
                <a:gd name="connsiteY18" fmla="*/ 3842803 h 6199726"/>
                <a:gd name="connsiteX19" fmla="*/ 3006290 w 5426208"/>
                <a:gd name="connsiteY19" fmla="*/ 2973071 h 6199726"/>
                <a:gd name="connsiteX20" fmla="*/ 2428547 w 5426208"/>
                <a:gd name="connsiteY20" fmla="*/ 1604521 h 6199726"/>
                <a:gd name="connsiteX21" fmla="*/ 2042048 w 5426208"/>
                <a:gd name="connsiteY21" fmla="*/ 680694 h 6199726"/>
                <a:gd name="connsiteX22" fmla="*/ 1976061 w 5426208"/>
                <a:gd name="connsiteY22" fmla="*/ 237634 h 6199726"/>
                <a:gd name="connsiteX23" fmla="*/ 1853512 w 5426208"/>
                <a:gd name="connsiteY23" fmla="*/ 1964 h 6199726"/>
                <a:gd name="connsiteX24" fmla="*/ 1674403 w 5426208"/>
                <a:gd name="connsiteY24" fmla="*/ 360183 h 6199726"/>
                <a:gd name="connsiteX25" fmla="*/ 1504721 w 5426208"/>
                <a:gd name="connsiteY25" fmla="*/ 1415985 h 6199726"/>
                <a:gd name="connsiteX26" fmla="*/ 1919500 w 5426208"/>
                <a:gd name="connsiteY26" fmla="*/ 2745164 h 6199726"/>
                <a:gd name="connsiteX27" fmla="*/ 2525505 w 5426208"/>
                <a:gd name="connsiteY27" fmla="*/ 3885807 h 6199726"/>
                <a:gd name="connsiteX28" fmla="*/ 2343706 w 5426208"/>
                <a:gd name="connsiteY28" fmla="*/ 3734978 h 6199726"/>
                <a:gd name="connsiteX29" fmla="*/ 1259624 w 5426208"/>
                <a:gd name="connsiteY29" fmla="*/ 2566055 h 6199726"/>
                <a:gd name="connsiteX30" fmla="*/ 760003 w 5426208"/>
                <a:gd name="connsiteY30" fmla="*/ 2019300 h 6199726"/>
                <a:gd name="connsiteX31" fmla="*/ 213248 w 5426208"/>
                <a:gd name="connsiteY31" fmla="*/ 1510253 h 6199726"/>
                <a:gd name="connsiteX32" fmla="*/ 213248 w 5426208"/>
                <a:gd name="connsiteY32" fmla="*/ 1642228 h 6199726"/>
                <a:gd name="connsiteX33" fmla="*/ 694015 w 5426208"/>
                <a:gd name="connsiteY33" fmla="*/ 2980834 h 6199726"/>
                <a:gd name="connsiteX34" fmla="*/ 1287904 w 5426208"/>
                <a:gd name="connsiteY34" fmla="*/ 4102624 h 6199726"/>
                <a:gd name="connsiteX35" fmla="*/ 2042048 w 5426208"/>
                <a:gd name="connsiteY35" fmla="*/ 4715366 h 6199726"/>
                <a:gd name="connsiteX36" fmla="*/ 2771689 w 5426208"/>
                <a:gd name="connsiteY36" fmla="*/ 5012089 h 6199726"/>
                <a:gd name="connsiteX37" fmla="*/ 2258473 w 5426208"/>
                <a:gd name="connsiteY37" fmla="*/ 5048142 h 6199726"/>
                <a:gd name="connsiteX38" fmla="*/ 1495294 w 5426208"/>
                <a:gd name="connsiteY38" fmla="*/ 4922756 h 6199726"/>
                <a:gd name="connsiteX39" fmla="*/ 760003 w 5426208"/>
                <a:gd name="connsiteY39" fmla="*/ 4187465 h 6199726"/>
                <a:gd name="connsiteX40" fmla="*/ 260382 w 5426208"/>
                <a:gd name="connsiteY40" fmla="*/ 3291919 h 6199726"/>
                <a:gd name="connsiteX41" fmla="*/ 5859 w 5426208"/>
                <a:gd name="connsiteY41" fmla="*/ 2924273 h 6199726"/>
                <a:gd name="connsiteX42" fmla="*/ 109554 w 5426208"/>
                <a:gd name="connsiteY42" fmla="*/ 3518162 h 6199726"/>
                <a:gd name="connsiteX43" fmla="*/ 420638 w 5426208"/>
                <a:gd name="connsiteY43" fmla="*/ 4922756 h 6199726"/>
                <a:gd name="connsiteX44" fmla="*/ 910832 w 5426208"/>
                <a:gd name="connsiteY44" fmla="*/ 5544925 h 6199726"/>
                <a:gd name="connsiteX45" fmla="*/ 1523574 w 5426208"/>
                <a:gd name="connsiteY45" fmla="*/ 5761741 h 6199726"/>
                <a:gd name="connsiteX46" fmla="*/ 2336968 w 5426208"/>
                <a:gd name="connsiteY46" fmla="*/ 5729895 h 6199726"/>
                <a:gd name="connsiteX47" fmla="*/ 3483886 w 5426208"/>
                <a:gd name="connsiteY47" fmla="*/ 5540090 h 6199726"/>
                <a:gd name="connsiteX48" fmla="*/ 3704096 w 5426208"/>
                <a:gd name="connsiteY48" fmla="*/ 5581363 h 6199726"/>
                <a:gd name="connsiteX49" fmla="*/ 3506134 w 5426208"/>
                <a:gd name="connsiteY49" fmla="*/ 6199726 h 6199726"/>
                <a:gd name="connsiteX0" fmla="*/ 4469964 w 5426208"/>
                <a:gd name="connsiteY0" fmla="*/ 6067991 h 6199726"/>
                <a:gd name="connsiteX1" fmla="*/ 4204745 w 5426208"/>
                <a:gd name="connsiteY1" fmla="*/ 5516795 h 6199726"/>
                <a:gd name="connsiteX2" fmla="*/ 4281733 w 5426208"/>
                <a:gd name="connsiteY2" fmla="*/ 5237444 h 6199726"/>
                <a:gd name="connsiteX3" fmla="*/ 4631881 w 5426208"/>
                <a:gd name="connsiteY3" fmla="*/ 4847191 h 6199726"/>
                <a:gd name="connsiteX4" fmla="*/ 5058626 w 5426208"/>
                <a:gd name="connsiteY4" fmla="*/ 3800966 h 6199726"/>
                <a:gd name="connsiteX5" fmla="*/ 5416844 w 5426208"/>
                <a:gd name="connsiteY5" fmla="*/ 2735737 h 6199726"/>
                <a:gd name="connsiteX6" fmla="*/ 5253752 w 5426208"/>
                <a:gd name="connsiteY6" fmla="*/ 2747937 h 6199726"/>
                <a:gd name="connsiteX7" fmla="*/ 4553133 w 5426208"/>
                <a:gd name="connsiteY7" fmla="*/ 3267454 h 6199726"/>
                <a:gd name="connsiteX8" fmla="*/ 3745005 w 5426208"/>
                <a:gd name="connsiteY8" fmla="*/ 4101278 h 6199726"/>
                <a:gd name="connsiteX9" fmla="*/ 3798859 w 5426208"/>
                <a:gd name="connsiteY9" fmla="*/ 3549606 h 6199726"/>
                <a:gd name="connsiteX10" fmla="*/ 4150946 w 5426208"/>
                <a:gd name="connsiteY10" fmla="*/ 2009873 h 6199726"/>
                <a:gd name="connsiteX11" fmla="*/ 4285628 w 5426208"/>
                <a:gd name="connsiteY11" fmla="*/ 1302863 h 6199726"/>
                <a:gd name="connsiteX12" fmla="*/ 4313908 w 5426208"/>
                <a:gd name="connsiteY12" fmla="*/ 963498 h 6199726"/>
                <a:gd name="connsiteX13" fmla="*/ 4049958 w 5426208"/>
                <a:gd name="connsiteY13" fmla="*/ 1199168 h 6199726"/>
                <a:gd name="connsiteX14" fmla="*/ 3569191 w 5426208"/>
                <a:gd name="connsiteY14" fmla="*/ 1840191 h 6199726"/>
                <a:gd name="connsiteX15" fmla="*/ 3408935 w 5426208"/>
                <a:gd name="connsiteY15" fmla="*/ 2349238 h 6199726"/>
                <a:gd name="connsiteX16" fmla="*/ 3355734 w 5426208"/>
                <a:gd name="connsiteY16" fmla="*/ 3467538 h 6199726"/>
                <a:gd name="connsiteX17" fmla="*/ 3292845 w 5426208"/>
                <a:gd name="connsiteY17" fmla="*/ 4093197 h 6199726"/>
                <a:gd name="connsiteX18" fmla="*/ 3192806 w 5426208"/>
                <a:gd name="connsiteY18" fmla="*/ 3842803 h 6199726"/>
                <a:gd name="connsiteX19" fmla="*/ 3006290 w 5426208"/>
                <a:gd name="connsiteY19" fmla="*/ 2973071 h 6199726"/>
                <a:gd name="connsiteX20" fmla="*/ 2428547 w 5426208"/>
                <a:gd name="connsiteY20" fmla="*/ 1604521 h 6199726"/>
                <a:gd name="connsiteX21" fmla="*/ 2042048 w 5426208"/>
                <a:gd name="connsiteY21" fmla="*/ 680694 h 6199726"/>
                <a:gd name="connsiteX22" fmla="*/ 1976061 w 5426208"/>
                <a:gd name="connsiteY22" fmla="*/ 237634 h 6199726"/>
                <a:gd name="connsiteX23" fmla="*/ 1853512 w 5426208"/>
                <a:gd name="connsiteY23" fmla="*/ 1964 h 6199726"/>
                <a:gd name="connsiteX24" fmla="*/ 1674403 w 5426208"/>
                <a:gd name="connsiteY24" fmla="*/ 360183 h 6199726"/>
                <a:gd name="connsiteX25" fmla="*/ 1504721 w 5426208"/>
                <a:gd name="connsiteY25" fmla="*/ 1415985 h 6199726"/>
                <a:gd name="connsiteX26" fmla="*/ 1919500 w 5426208"/>
                <a:gd name="connsiteY26" fmla="*/ 2745164 h 6199726"/>
                <a:gd name="connsiteX27" fmla="*/ 2525505 w 5426208"/>
                <a:gd name="connsiteY27" fmla="*/ 3885807 h 6199726"/>
                <a:gd name="connsiteX28" fmla="*/ 2343706 w 5426208"/>
                <a:gd name="connsiteY28" fmla="*/ 3734978 h 6199726"/>
                <a:gd name="connsiteX29" fmla="*/ 1259624 w 5426208"/>
                <a:gd name="connsiteY29" fmla="*/ 2566055 h 6199726"/>
                <a:gd name="connsiteX30" fmla="*/ 760003 w 5426208"/>
                <a:gd name="connsiteY30" fmla="*/ 2019300 h 6199726"/>
                <a:gd name="connsiteX31" fmla="*/ 213248 w 5426208"/>
                <a:gd name="connsiteY31" fmla="*/ 1510253 h 6199726"/>
                <a:gd name="connsiteX32" fmla="*/ 213248 w 5426208"/>
                <a:gd name="connsiteY32" fmla="*/ 1642228 h 6199726"/>
                <a:gd name="connsiteX33" fmla="*/ 694015 w 5426208"/>
                <a:gd name="connsiteY33" fmla="*/ 2980834 h 6199726"/>
                <a:gd name="connsiteX34" fmla="*/ 1287904 w 5426208"/>
                <a:gd name="connsiteY34" fmla="*/ 4102624 h 6199726"/>
                <a:gd name="connsiteX35" fmla="*/ 2042048 w 5426208"/>
                <a:gd name="connsiteY35" fmla="*/ 4715366 h 6199726"/>
                <a:gd name="connsiteX36" fmla="*/ 2771689 w 5426208"/>
                <a:gd name="connsiteY36" fmla="*/ 5012089 h 6199726"/>
                <a:gd name="connsiteX37" fmla="*/ 2258473 w 5426208"/>
                <a:gd name="connsiteY37" fmla="*/ 5048142 h 6199726"/>
                <a:gd name="connsiteX38" fmla="*/ 1485802 w 5426208"/>
                <a:gd name="connsiteY38" fmla="*/ 4878460 h 6199726"/>
                <a:gd name="connsiteX39" fmla="*/ 760003 w 5426208"/>
                <a:gd name="connsiteY39" fmla="*/ 4187465 h 6199726"/>
                <a:gd name="connsiteX40" fmla="*/ 260382 w 5426208"/>
                <a:gd name="connsiteY40" fmla="*/ 3291919 h 6199726"/>
                <a:gd name="connsiteX41" fmla="*/ 5859 w 5426208"/>
                <a:gd name="connsiteY41" fmla="*/ 2924273 h 6199726"/>
                <a:gd name="connsiteX42" fmla="*/ 109554 w 5426208"/>
                <a:gd name="connsiteY42" fmla="*/ 3518162 h 6199726"/>
                <a:gd name="connsiteX43" fmla="*/ 420638 w 5426208"/>
                <a:gd name="connsiteY43" fmla="*/ 4922756 h 6199726"/>
                <a:gd name="connsiteX44" fmla="*/ 910832 w 5426208"/>
                <a:gd name="connsiteY44" fmla="*/ 5544925 h 6199726"/>
                <a:gd name="connsiteX45" fmla="*/ 1523574 w 5426208"/>
                <a:gd name="connsiteY45" fmla="*/ 5761741 h 6199726"/>
                <a:gd name="connsiteX46" fmla="*/ 2336968 w 5426208"/>
                <a:gd name="connsiteY46" fmla="*/ 5729895 h 6199726"/>
                <a:gd name="connsiteX47" fmla="*/ 3483886 w 5426208"/>
                <a:gd name="connsiteY47" fmla="*/ 5540090 h 6199726"/>
                <a:gd name="connsiteX48" fmla="*/ 3704096 w 5426208"/>
                <a:gd name="connsiteY48" fmla="*/ 5581363 h 6199726"/>
                <a:gd name="connsiteX49" fmla="*/ 3506134 w 5426208"/>
                <a:gd name="connsiteY49" fmla="*/ 6199726 h 6199726"/>
                <a:gd name="connsiteX0" fmla="*/ 4469964 w 5426208"/>
                <a:gd name="connsiteY0" fmla="*/ 6067991 h 6199726"/>
                <a:gd name="connsiteX1" fmla="*/ 4204745 w 5426208"/>
                <a:gd name="connsiteY1" fmla="*/ 5516795 h 6199726"/>
                <a:gd name="connsiteX2" fmla="*/ 4281733 w 5426208"/>
                <a:gd name="connsiteY2" fmla="*/ 5237444 h 6199726"/>
                <a:gd name="connsiteX3" fmla="*/ 4631881 w 5426208"/>
                <a:gd name="connsiteY3" fmla="*/ 4847191 h 6199726"/>
                <a:gd name="connsiteX4" fmla="*/ 5058626 w 5426208"/>
                <a:gd name="connsiteY4" fmla="*/ 3800966 h 6199726"/>
                <a:gd name="connsiteX5" fmla="*/ 5416844 w 5426208"/>
                <a:gd name="connsiteY5" fmla="*/ 2735737 h 6199726"/>
                <a:gd name="connsiteX6" fmla="*/ 5253752 w 5426208"/>
                <a:gd name="connsiteY6" fmla="*/ 2747937 h 6199726"/>
                <a:gd name="connsiteX7" fmla="*/ 4553133 w 5426208"/>
                <a:gd name="connsiteY7" fmla="*/ 3267454 h 6199726"/>
                <a:gd name="connsiteX8" fmla="*/ 3920181 w 5426208"/>
                <a:gd name="connsiteY8" fmla="*/ 4277967 h 6199726"/>
                <a:gd name="connsiteX9" fmla="*/ 3798859 w 5426208"/>
                <a:gd name="connsiteY9" fmla="*/ 3549606 h 6199726"/>
                <a:gd name="connsiteX10" fmla="*/ 4150946 w 5426208"/>
                <a:gd name="connsiteY10" fmla="*/ 2009873 h 6199726"/>
                <a:gd name="connsiteX11" fmla="*/ 4285628 w 5426208"/>
                <a:gd name="connsiteY11" fmla="*/ 1302863 h 6199726"/>
                <a:gd name="connsiteX12" fmla="*/ 4313908 w 5426208"/>
                <a:gd name="connsiteY12" fmla="*/ 963498 h 6199726"/>
                <a:gd name="connsiteX13" fmla="*/ 4049958 w 5426208"/>
                <a:gd name="connsiteY13" fmla="*/ 1199168 h 6199726"/>
                <a:gd name="connsiteX14" fmla="*/ 3569191 w 5426208"/>
                <a:gd name="connsiteY14" fmla="*/ 1840191 h 6199726"/>
                <a:gd name="connsiteX15" fmla="*/ 3408935 w 5426208"/>
                <a:gd name="connsiteY15" fmla="*/ 2349238 h 6199726"/>
                <a:gd name="connsiteX16" fmla="*/ 3355734 w 5426208"/>
                <a:gd name="connsiteY16" fmla="*/ 3467538 h 6199726"/>
                <a:gd name="connsiteX17" fmla="*/ 3292845 w 5426208"/>
                <a:gd name="connsiteY17" fmla="*/ 4093197 h 6199726"/>
                <a:gd name="connsiteX18" fmla="*/ 3192806 w 5426208"/>
                <a:gd name="connsiteY18" fmla="*/ 3842803 h 6199726"/>
                <a:gd name="connsiteX19" fmla="*/ 3006290 w 5426208"/>
                <a:gd name="connsiteY19" fmla="*/ 2973071 h 6199726"/>
                <a:gd name="connsiteX20" fmla="*/ 2428547 w 5426208"/>
                <a:gd name="connsiteY20" fmla="*/ 1604521 h 6199726"/>
                <a:gd name="connsiteX21" fmla="*/ 2042048 w 5426208"/>
                <a:gd name="connsiteY21" fmla="*/ 680694 h 6199726"/>
                <a:gd name="connsiteX22" fmla="*/ 1976061 w 5426208"/>
                <a:gd name="connsiteY22" fmla="*/ 237634 h 6199726"/>
                <a:gd name="connsiteX23" fmla="*/ 1853512 w 5426208"/>
                <a:gd name="connsiteY23" fmla="*/ 1964 h 6199726"/>
                <a:gd name="connsiteX24" fmla="*/ 1674403 w 5426208"/>
                <a:gd name="connsiteY24" fmla="*/ 360183 h 6199726"/>
                <a:gd name="connsiteX25" fmla="*/ 1504721 w 5426208"/>
                <a:gd name="connsiteY25" fmla="*/ 1415985 h 6199726"/>
                <a:gd name="connsiteX26" fmla="*/ 1919500 w 5426208"/>
                <a:gd name="connsiteY26" fmla="*/ 2745164 h 6199726"/>
                <a:gd name="connsiteX27" fmla="*/ 2525505 w 5426208"/>
                <a:gd name="connsiteY27" fmla="*/ 3885807 h 6199726"/>
                <a:gd name="connsiteX28" fmla="*/ 2343706 w 5426208"/>
                <a:gd name="connsiteY28" fmla="*/ 3734978 h 6199726"/>
                <a:gd name="connsiteX29" fmla="*/ 1259624 w 5426208"/>
                <a:gd name="connsiteY29" fmla="*/ 2566055 h 6199726"/>
                <a:gd name="connsiteX30" fmla="*/ 760003 w 5426208"/>
                <a:gd name="connsiteY30" fmla="*/ 2019300 h 6199726"/>
                <a:gd name="connsiteX31" fmla="*/ 213248 w 5426208"/>
                <a:gd name="connsiteY31" fmla="*/ 1510253 h 6199726"/>
                <a:gd name="connsiteX32" fmla="*/ 213248 w 5426208"/>
                <a:gd name="connsiteY32" fmla="*/ 1642228 h 6199726"/>
                <a:gd name="connsiteX33" fmla="*/ 694015 w 5426208"/>
                <a:gd name="connsiteY33" fmla="*/ 2980834 h 6199726"/>
                <a:gd name="connsiteX34" fmla="*/ 1287904 w 5426208"/>
                <a:gd name="connsiteY34" fmla="*/ 4102624 h 6199726"/>
                <a:gd name="connsiteX35" fmla="*/ 2042048 w 5426208"/>
                <a:gd name="connsiteY35" fmla="*/ 4715366 h 6199726"/>
                <a:gd name="connsiteX36" fmla="*/ 2771689 w 5426208"/>
                <a:gd name="connsiteY36" fmla="*/ 5012089 h 6199726"/>
                <a:gd name="connsiteX37" fmla="*/ 2258473 w 5426208"/>
                <a:gd name="connsiteY37" fmla="*/ 5048142 h 6199726"/>
                <a:gd name="connsiteX38" fmla="*/ 1485802 w 5426208"/>
                <a:gd name="connsiteY38" fmla="*/ 4878460 h 6199726"/>
                <a:gd name="connsiteX39" fmla="*/ 760003 w 5426208"/>
                <a:gd name="connsiteY39" fmla="*/ 4187465 h 6199726"/>
                <a:gd name="connsiteX40" fmla="*/ 260382 w 5426208"/>
                <a:gd name="connsiteY40" fmla="*/ 3291919 h 6199726"/>
                <a:gd name="connsiteX41" fmla="*/ 5859 w 5426208"/>
                <a:gd name="connsiteY41" fmla="*/ 2924273 h 6199726"/>
                <a:gd name="connsiteX42" fmla="*/ 109554 w 5426208"/>
                <a:gd name="connsiteY42" fmla="*/ 3518162 h 6199726"/>
                <a:gd name="connsiteX43" fmla="*/ 420638 w 5426208"/>
                <a:gd name="connsiteY43" fmla="*/ 4922756 h 6199726"/>
                <a:gd name="connsiteX44" fmla="*/ 910832 w 5426208"/>
                <a:gd name="connsiteY44" fmla="*/ 5544925 h 6199726"/>
                <a:gd name="connsiteX45" fmla="*/ 1523574 w 5426208"/>
                <a:gd name="connsiteY45" fmla="*/ 5761741 h 6199726"/>
                <a:gd name="connsiteX46" fmla="*/ 2336968 w 5426208"/>
                <a:gd name="connsiteY46" fmla="*/ 5729895 h 6199726"/>
                <a:gd name="connsiteX47" fmla="*/ 3483886 w 5426208"/>
                <a:gd name="connsiteY47" fmla="*/ 5540090 h 6199726"/>
                <a:gd name="connsiteX48" fmla="*/ 3704096 w 5426208"/>
                <a:gd name="connsiteY48" fmla="*/ 5581363 h 6199726"/>
                <a:gd name="connsiteX49" fmla="*/ 3506134 w 5426208"/>
                <a:gd name="connsiteY49" fmla="*/ 6199726 h 6199726"/>
                <a:gd name="connsiteX0" fmla="*/ 4469964 w 5426208"/>
                <a:gd name="connsiteY0" fmla="*/ 6067991 h 6199726"/>
                <a:gd name="connsiteX1" fmla="*/ 4204745 w 5426208"/>
                <a:gd name="connsiteY1" fmla="*/ 5516795 h 6199726"/>
                <a:gd name="connsiteX2" fmla="*/ 4281733 w 5426208"/>
                <a:gd name="connsiteY2" fmla="*/ 5237444 h 6199726"/>
                <a:gd name="connsiteX3" fmla="*/ 4631881 w 5426208"/>
                <a:gd name="connsiteY3" fmla="*/ 4847191 h 6199726"/>
                <a:gd name="connsiteX4" fmla="*/ 5058626 w 5426208"/>
                <a:gd name="connsiteY4" fmla="*/ 3800966 h 6199726"/>
                <a:gd name="connsiteX5" fmla="*/ 5416844 w 5426208"/>
                <a:gd name="connsiteY5" fmla="*/ 2735737 h 6199726"/>
                <a:gd name="connsiteX6" fmla="*/ 5253752 w 5426208"/>
                <a:gd name="connsiteY6" fmla="*/ 2747937 h 6199726"/>
                <a:gd name="connsiteX7" fmla="*/ 4553133 w 5426208"/>
                <a:gd name="connsiteY7" fmla="*/ 3267454 h 6199726"/>
                <a:gd name="connsiteX8" fmla="*/ 3920181 w 5426208"/>
                <a:gd name="connsiteY8" fmla="*/ 4277967 h 6199726"/>
                <a:gd name="connsiteX9" fmla="*/ 3798859 w 5426208"/>
                <a:gd name="connsiteY9" fmla="*/ 3549606 h 6199726"/>
                <a:gd name="connsiteX10" fmla="*/ 4150946 w 5426208"/>
                <a:gd name="connsiteY10" fmla="*/ 2009873 h 6199726"/>
                <a:gd name="connsiteX11" fmla="*/ 4285628 w 5426208"/>
                <a:gd name="connsiteY11" fmla="*/ 1302863 h 6199726"/>
                <a:gd name="connsiteX12" fmla="*/ 4313908 w 5426208"/>
                <a:gd name="connsiteY12" fmla="*/ 963498 h 6199726"/>
                <a:gd name="connsiteX13" fmla="*/ 4049958 w 5426208"/>
                <a:gd name="connsiteY13" fmla="*/ 1199168 h 6199726"/>
                <a:gd name="connsiteX14" fmla="*/ 3569191 w 5426208"/>
                <a:gd name="connsiteY14" fmla="*/ 1840191 h 6199726"/>
                <a:gd name="connsiteX15" fmla="*/ 3408935 w 5426208"/>
                <a:gd name="connsiteY15" fmla="*/ 2349238 h 6199726"/>
                <a:gd name="connsiteX16" fmla="*/ 3355734 w 5426208"/>
                <a:gd name="connsiteY16" fmla="*/ 3467538 h 6199726"/>
                <a:gd name="connsiteX17" fmla="*/ 3292845 w 5426208"/>
                <a:gd name="connsiteY17" fmla="*/ 4093197 h 6199726"/>
                <a:gd name="connsiteX18" fmla="*/ 3192806 w 5426208"/>
                <a:gd name="connsiteY18" fmla="*/ 3842803 h 6199726"/>
                <a:gd name="connsiteX19" fmla="*/ 3006290 w 5426208"/>
                <a:gd name="connsiteY19" fmla="*/ 2973071 h 6199726"/>
                <a:gd name="connsiteX20" fmla="*/ 2428547 w 5426208"/>
                <a:gd name="connsiteY20" fmla="*/ 1604521 h 6199726"/>
                <a:gd name="connsiteX21" fmla="*/ 2042048 w 5426208"/>
                <a:gd name="connsiteY21" fmla="*/ 680694 h 6199726"/>
                <a:gd name="connsiteX22" fmla="*/ 1976061 w 5426208"/>
                <a:gd name="connsiteY22" fmla="*/ 237634 h 6199726"/>
                <a:gd name="connsiteX23" fmla="*/ 1853512 w 5426208"/>
                <a:gd name="connsiteY23" fmla="*/ 1964 h 6199726"/>
                <a:gd name="connsiteX24" fmla="*/ 1674403 w 5426208"/>
                <a:gd name="connsiteY24" fmla="*/ 360183 h 6199726"/>
                <a:gd name="connsiteX25" fmla="*/ 1504721 w 5426208"/>
                <a:gd name="connsiteY25" fmla="*/ 1415985 h 6199726"/>
                <a:gd name="connsiteX26" fmla="*/ 1919500 w 5426208"/>
                <a:gd name="connsiteY26" fmla="*/ 2745164 h 6199726"/>
                <a:gd name="connsiteX27" fmla="*/ 2525505 w 5426208"/>
                <a:gd name="connsiteY27" fmla="*/ 3885807 h 6199726"/>
                <a:gd name="connsiteX28" fmla="*/ 2343706 w 5426208"/>
                <a:gd name="connsiteY28" fmla="*/ 3734978 h 6199726"/>
                <a:gd name="connsiteX29" fmla="*/ 1259624 w 5426208"/>
                <a:gd name="connsiteY29" fmla="*/ 2566055 h 6199726"/>
                <a:gd name="connsiteX30" fmla="*/ 760003 w 5426208"/>
                <a:gd name="connsiteY30" fmla="*/ 2019300 h 6199726"/>
                <a:gd name="connsiteX31" fmla="*/ 213248 w 5426208"/>
                <a:gd name="connsiteY31" fmla="*/ 1510253 h 6199726"/>
                <a:gd name="connsiteX32" fmla="*/ 213248 w 5426208"/>
                <a:gd name="connsiteY32" fmla="*/ 1642228 h 6199726"/>
                <a:gd name="connsiteX33" fmla="*/ 694015 w 5426208"/>
                <a:gd name="connsiteY33" fmla="*/ 2980834 h 6199726"/>
                <a:gd name="connsiteX34" fmla="*/ 1287904 w 5426208"/>
                <a:gd name="connsiteY34" fmla="*/ 4102624 h 6199726"/>
                <a:gd name="connsiteX35" fmla="*/ 2042048 w 5426208"/>
                <a:gd name="connsiteY35" fmla="*/ 4715366 h 6199726"/>
                <a:gd name="connsiteX36" fmla="*/ 2771689 w 5426208"/>
                <a:gd name="connsiteY36" fmla="*/ 5012089 h 6199726"/>
                <a:gd name="connsiteX37" fmla="*/ 2258473 w 5426208"/>
                <a:gd name="connsiteY37" fmla="*/ 5048142 h 6199726"/>
                <a:gd name="connsiteX38" fmla="*/ 1485802 w 5426208"/>
                <a:gd name="connsiteY38" fmla="*/ 4878460 h 6199726"/>
                <a:gd name="connsiteX39" fmla="*/ 760003 w 5426208"/>
                <a:gd name="connsiteY39" fmla="*/ 4187465 h 6199726"/>
                <a:gd name="connsiteX40" fmla="*/ 260382 w 5426208"/>
                <a:gd name="connsiteY40" fmla="*/ 3291919 h 6199726"/>
                <a:gd name="connsiteX41" fmla="*/ 5859 w 5426208"/>
                <a:gd name="connsiteY41" fmla="*/ 2924273 h 6199726"/>
                <a:gd name="connsiteX42" fmla="*/ 109554 w 5426208"/>
                <a:gd name="connsiteY42" fmla="*/ 3518162 h 6199726"/>
                <a:gd name="connsiteX43" fmla="*/ 420638 w 5426208"/>
                <a:gd name="connsiteY43" fmla="*/ 4922756 h 6199726"/>
                <a:gd name="connsiteX44" fmla="*/ 910832 w 5426208"/>
                <a:gd name="connsiteY44" fmla="*/ 5544925 h 6199726"/>
                <a:gd name="connsiteX45" fmla="*/ 1523574 w 5426208"/>
                <a:gd name="connsiteY45" fmla="*/ 5761741 h 6199726"/>
                <a:gd name="connsiteX46" fmla="*/ 2336968 w 5426208"/>
                <a:gd name="connsiteY46" fmla="*/ 5729895 h 6199726"/>
                <a:gd name="connsiteX47" fmla="*/ 3483886 w 5426208"/>
                <a:gd name="connsiteY47" fmla="*/ 5540090 h 6199726"/>
                <a:gd name="connsiteX48" fmla="*/ 3704096 w 5426208"/>
                <a:gd name="connsiteY48" fmla="*/ 5581363 h 6199726"/>
                <a:gd name="connsiteX49" fmla="*/ 3506134 w 5426208"/>
                <a:gd name="connsiteY49" fmla="*/ 6199726 h 6199726"/>
                <a:gd name="connsiteX0" fmla="*/ 4469964 w 5426208"/>
                <a:gd name="connsiteY0" fmla="*/ 6067991 h 6199726"/>
                <a:gd name="connsiteX1" fmla="*/ 4204745 w 5426208"/>
                <a:gd name="connsiteY1" fmla="*/ 5516795 h 6199726"/>
                <a:gd name="connsiteX2" fmla="*/ 4281733 w 5426208"/>
                <a:gd name="connsiteY2" fmla="*/ 5237444 h 6199726"/>
                <a:gd name="connsiteX3" fmla="*/ 4631881 w 5426208"/>
                <a:gd name="connsiteY3" fmla="*/ 4847191 h 6199726"/>
                <a:gd name="connsiteX4" fmla="*/ 5058626 w 5426208"/>
                <a:gd name="connsiteY4" fmla="*/ 3800966 h 6199726"/>
                <a:gd name="connsiteX5" fmla="*/ 5416844 w 5426208"/>
                <a:gd name="connsiteY5" fmla="*/ 2735737 h 6199726"/>
                <a:gd name="connsiteX6" fmla="*/ 5253752 w 5426208"/>
                <a:gd name="connsiteY6" fmla="*/ 2747937 h 6199726"/>
                <a:gd name="connsiteX7" fmla="*/ 4553133 w 5426208"/>
                <a:gd name="connsiteY7" fmla="*/ 3267454 h 6199726"/>
                <a:gd name="connsiteX8" fmla="*/ 3920181 w 5426208"/>
                <a:gd name="connsiteY8" fmla="*/ 4277967 h 6199726"/>
                <a:gd name="connsiteX9" fmla="*/ 3798859 w 5426208"/>
                <a:gd name="connsiteY9" fmla="*/ 3549606 h 6199726"/>
                <a:gd name="connsiteX10" fmla="*/ 4150946 w 5426208"/>
                <a:gd name="connsiteY10" fmla="*/ 2009873 h 6199726"/>
                <a:gd name="connsiteX11" fmla="*/ 4285628 w 5426208"/>
                <a:gd name="connsiteY11" fmla="*/ 1302863 h 6199726"/>
                <a:gd name="connsiteX12" fmla="*/ 4313908 w 5426208"/>
                <a:gd name="connsiteY12" fmla="*/ 963498 h 6199726"/>
                <a:gd name="connsiteX13" fmla="*/ 4049958 w 5426208"/>
                <a:gd name="connsiteY13" fmla="*/ 1199168 h 6199726"/>
                <a:gd name="connsiteX14" fmla="*/ 3569191 w 5426208"/>
                <a:gd name="connsiteY14" fmla="*/ 1840191 h 6199726"/>
                <a:gd name="connsiteX15" fmla="*/ 3408935 w 5426208"/>
                <a:gd name="connsiteY15" fmla="*/ 2349238 h 6199726"/>
                <a:gd name="connsiteX16" fmla="*/ 3287203 w 5426208"/>
                <a:gd name="connsiteY16" fmla="*/ 3409262 h 6199726"/>
                <a:gd name="connsiteX17" fmla="*/ 3292845 w 5426208"/>
                <a:gd name="connsiteY17" fmla="*/ 4093197 h 6199726"/>
                <a:gd name="connsiteX18" fmla="*/ 3192806 w 5426208"/>
                <a:gd name="connsiteY18" fmla="*/ 3842803 h 6199726"/>
                <a:gd name="connsiteX19" fmla="*/ 3006290 w 5426208"/>
                <a:gd name="connsiteY19" fmla="*/ 2973071 h 6199726"/>
                <a:gd name="connsiteX20" fmla="*/ 2428547 w 5426208"/>
                <a:gd name="connsiteY20" fmla="*/ 1604521 h 6199726"/>
                <a:gd name="connsiteX21" fmla="*/ 2042048 w 5426208"/>
                <a:gd name="connsiteY21" fmla="*/ 680694 h 6199726"/>
                <a:gd name="connsiteX22" fmla="*/ 1976061 w 5426208"/>
                <a:gd name="connsiteY22" fmla="*/ 237634 h 6199726"/>
                <a:gd name="connsiteX23" fmla="*/ 1853512 w 5426208"/>
                <a:gd name="connsiteY23" fmla="*/ 1964 h 6199726"/>
                <a:gd name="connsiteX24" fmla="*/ 1674403 w 5426208"/>
                <a:gd name="connsiteY24" fmla="*/ 360183 h 6199726"/>
                <a:gd name="connsiteX25" fmla="*/ 1504721 w 5426208"/>
                <a:gd name="connsiteY25" fmla="*/ 1415985 h 6199726"/>
                <a:gd name="connsiteX26" fmla="*/ 1919500 w 5426208"/>
                <a:gd name="connsiteY26" fmla="*/ 2745164 h 6199726"/>
                <a:gd name="connsiteX27" fmla="*/ 2525505 w 5426208"/>
                <a:gd name="connsiteY27" fmla="*/ 3885807 h 6199726"/>
                <a:gd name="connsiteX28" fmla="*/ 2343706 w 5426208"/>
                <a:gd name="connsiteY28" fmla="*/ 3734978 h 6199726"/>
                <a:gd name="connsiteX29" fmla="*/ 1259624 w 5426208"/>
                <a:gd name="connsiteY29" fmla="*/ 2566055 h 6199726"/>
                <a:gd name="connsiteX30" fmla="*/ 760003 w 5426208"/>
                <a:gd name="connsiteY30" fmla="*/ 2019300 h 6199726"/>
                <a:gd name="connsiteX31" fmla="*/ 213248 w 5426208"/>
                <a:gd name="connsiteY31" fmla="*/ 1510253 h 6199726"/>
                <a:gd name="connsiteX32" fmla="*/ 213248 w 5426208"/>
                <a:gd name="connsiteY32" fmla="*/ 1642228 h 6199726"/>
                <a:gd name="connsiteX33" fmla="*/ 694015 w 5426208"/>
                <a:gd name="connsiteY33" fmla="*/ 2980834 h 6199726"/>
                <a:gd name="connsiteX34" fmla="*/ 1287904 w 5426208"/>
                <a:gd name="connsiteY34" fmla="*/ 4102624 h 6199726"/>
                <a:gd name="connsiteX35" fmla="*/ 2042048 w 5426208"/>
                <a:gd name="connsiteY35" fmla="*/ 4715366 h 6199726"/>
                <a:gd name="connsiteX36" fmla="*/ 2771689 w 5426208"/>
                <a:gd name="connsiteY36" fmla="*/ 5012089 h 6199726"/>
                <a:gd name="connsiteX37" fmla="*/ 2258473 w 5426208"/>
                <a:gd name="connsiteY37" fmla="*/ 5048142 h 6199726"/>
                <a:gd name="connsiteX38" fmla="*/ 1485802 w 5426208"/>
                <a:gd name="connsiteY38" fmla="*/ 4878460 h 6199726"/>
                <a:gd name="connsiteX39" fmla="*/ 760003 w 5426208"/>
                <a:gd name="connsiteY39" fmla="*/ 4187465 h 6199726"/>
                <a:gd name="connsiteX40" fmla="*/ 260382 w 5426208"/>
                <a:gd name="connsiteY40" fmla="*/ 3291919 h 6199726"/>
                <a:gd name="connsiteX41" fmla="*/ 5859 w 5426208"/>
                <a:gd name="connsiteY41" fmla="*/ 2924273 h 6199726"/>
                <a:gd name="connsiteX42" fmla="*/ 109554 w 5426208"/>
                <a:gd name="connsiteY42" fmla="*/ 3518162 h 6199726"/>
                <a:gd name="connsiteX43" fmla="*/ 420638 w 5426208"/>
                <a:gd name="connsiteY43" fmla="*/ 4922756 h 6199726"/>
                <a:gd name="connsiteX44" fmla="*/ 910832 w 5426208"/>
                <a:gd name="connsiteY44" fmla="*/ 5544925 h 6199726"/>
                <a:gd name="connsiteX45" fmla="*/ 1523574 w 5426208"/>
                <a:gd name="connsiteY45" fmla="*/ 5761741 h 6199726"/>
                <a:gd name="connsiteX46" fmla="*/ 2336968 w 5426208"/>
                <a:gd name="connsiteY46" fmla="*/ 5729895 h 6199726"/>
                <a:gd name="connsiteX47" fmla="*/ 3483886 w 5426208"/>
                <a:gd name="connsiteY47" fmla="*/ 5540090 h 6199726"/>
                <a:gd name="connsiteX48" fmla="*/ 3704096 w 5426208"/>
                <a:gd name="connsiteY48" fmla="*/ 5581363 h 6199726"/>
                <a:gd name="connsiteX49" fmla="*/ 3506134 w 5426208"/>
                <a:gd name="connsiteY49" fmla="*/ 6199726 h 6199726"/>
                <a:gd name="connsiteX0" fmla="*/ 4469964 w 5426208"/>
                <a:gd name="connsiteY0" fmla="*/ 6067991 h 6199726"/>
                <a:gd name="connsiteX1" fmla="*/ 4204745 w 5426208"/>
                <a:gd name="connsiteY1" fmla="*/ 5516795 h 6199726"/>
                <a:gd name="connsiteX2" fmla="*/ 4281733 w 5426208"/>
                <a:gd name="connsiteY2" fmla="*/ 5237444 h 6199726"/>
                <a:gd name="connsiteX3" fmla="*/ 4631881 w 5426208"/>
                <a:gd name="connsiteY3" fmla="*/ 4847191 h 6199726"/>
                <a:gd name="connsiteX4" fmla="*/ 5058626 w 5426208"/>
                <a:gd name="connsiteY4" fmla="*/ 3800966 h 6199726"/>
                <a:gd name="connsiteX5" fmla="*/ 5416844 w 5426208"/>
                <a:gd name="connsiteY5" fmla="*/ 2735737 h 6199726"/>
                <a:gd name="connsiteX6" fmla="*/ 5253752 w 5426208"/>
                <a:gd name="connsiteY6" fmla="*/ 2747937 h 6199726"/>
                <a:gd name="connsiteX7" fmla="*/ 4553133 w 5426208"/>
                <a:gd name="connsiteY7" fmla="*/ 3267454 h 6199726"/>
                <a:gd name="connsiteX8" fmla="*/ 3920181 w 5426208"/>
                <a:gd name="connsiteY8" fmla="*/ 4277967 h 6199726"/>
                <a:gd name="connsiteX9" fmla="*/ 3798859 w 5426208"/>
                <a:gd name="connsiteY9" fmla="*/ 3549606 h 6199726"/>
                <a:gd name="connsiteX10" fmla="*/ 4150946 w 5426208"/>
                <a:gd name="connsiteY10" fmla="*/ 2009873 h 6199726"/>
                <a:gd name="connsiteX11" fmla="*/ 4285628 w 5426208"/>
                <a:gd name="connsiteY11" fmla="*/ 1302863 h 6199726"/>
                <a:gd name="connsiteX12" fmla="*/ 4465260 w 5426208"/>
                <a:gd name="connsiteY12" fmla="*/ 875787 h 6199726"/>
                <a:gd name="connsiteX13" fmla="*/ 4049958 w 5426208"/>
                <a:gd name="connsiteY13" fmla="*/ 1199168 h 6199726"/>
                <a:gd name="connsiteX14" fmla="*/ 3569191 w 5426208"/>
                <a:gd name="connsiteY14" fmla="*/ 1840191 h 6199726"/>
                <a:gd name="connsiteX15" fmla="*/ 3408935 w 5426208"/>
                <a:gd name="connsiteY15" fmla="*/ 2349238 h 6199726"/>
                <a:gd name="connsiteX16" fmla="*/ 3287203 w 5426208"/>
                <a:gd name="connsiteY16" fmla="*/ 3409262 h 6199726"/>
                <a:gd name="connsiteX17" fmla="*/ 3292845 w 5426208"/>
                <a:gd name="connsiteY17" fmla="*/ 4093197 h 6199726"/>
                <a:gd name="connsiteX18" fmla="*/ 3192806 w 5426208"/>
                <a:gd name="connsiteY18" fmla="*/ 3842803 h 6199726"/>
                <a:gd name="connsiteX19" fmla="*/ 3006290 w 5426208"/>
                <a:gd name="connsiteY19" fmla="*/ 2973071 h 6199726"/>
                <a:gd name="connsiteX20" fmla="*/ 2428547 w 5426208"/>
                <a:gd name="connsiteY20" fmla="*/ 1604521 h 6199726"/>
                <a:gd name="connsiteX21" fmla="*/ 2042048 w 5426208"/>
                <a:gd name="connsiteY21" fmla="*/ 680694 h 6199726"/>
                <a:gd name="connsiteX22" fmla="*/ 1976061 w 5426208"/>
                <a:gd name="connsiteY22" fmla="*/ 237634 h 6199726"/>
                <a:gd name="connsiteX23" fmla="*/ 1853512 w 5426208"/>
                <a:gd name="connsiteY23" fmla="*/ 1964 h 6199726"/>
                <a:gd name="connsiteX24" fmla="*/ 1674403 w 5426208"/>
                <a:gd name="connsiteY24" fmla="*/ 360183 h 6199726"/>
                <a:gd name="connsiteX25" fmla="*/ 1504721 w 5426208"/>
                <a:gd name="connsiteY25" fmla="*/ 1415985 h 6199726"/>
                <a:gd name="connsiteX26" fmla="*/ 1919500 w 5426208"/>
                <a:gd name="connsiteY26" fmla="*/ 2745164 h 6199726"/>
                <a:gd name="connsiteX27" fmla="*/ 2525505 w 5426208"/>
                <a:gd name="connsiteY27" fmla="*/ 3885807 h 6199726"/>
                <a:gd name="connsiteX28" fmla="*/ 2343706 w 5426208"/>
                <a:gd name="connsiteY28" fmla="*/ 3734978 h 6199726"/>
                <a:gd name="connsiteX29" fmla="*/ 1259624 w 5426208"/>
                <a:gd name="connsiteY29" fmla="*/ 2566055 h 6199726"/>
                <a:gd name="connsiteX30" fmla="*/ 760003 w 5426208"/>
                <a:gd name="connsiteY30" fmla="*/ 2019300 h 6199726"/>
                <a:gd name="connsiteX31" fmla="*/ 213248 w 5426208"/>
                <a:gd name="connsiteY31" fmla="*/ 1510253 h 6199726"/>
                <a:gd name="connsiteX32" fmla="*/ 213248 w 5426208"/>
                <a:gd name="connsiteY32" fmla="*/ 1642228 h 6199726"/>
                <a:gd name="connsiteX33" fmla="*/ 694015 w 5426208"/>
                <a:gd name="connsiteY33" fmla="*/ 2980834 h 6199726"/>
                <a:gd name="connsiteX34" fmla="*/ 1287904 w 5426208"/>
                <a:gd name="connsiteY34" fmla="*/ 4102624 h 6199726"/>
                <a:gd name="connsiteX35" fmla="*/ 2042048 w 5426208"/>
                <a:gd name="connsiteY35" fmla="*/ 4715366 h 6199726"/>
                <a:gd name="connsiteX36" fmla="*/ 2771689 w 5426208"/>
                <a:gd name="connsiteY36" fmla="*/ 5012089 h 6199726"/>
                <a:gd name="connsiteX37" fmla="*/ 2258473 w 5426208"/>
                <a:gd name="connsiteY37" fmla="*/ 5048142 h 6199726"/>
                <a:gd name="connsiteX38" fmla="*/ 1485802 w 5426208"/>
                <a:gd name="connsiteY38" fmla="*/ 4878460 h 6199726"/>
                <a:gd name="connsiteX39" fmla="*/ 760003 w 5426208"/>
                <a:gd name="connsiteY39" fmla="*/ 4187465 h 6199726"/>
                <a:gd name="connsiteX40" fmla="*/ 260382 w 5426208"/>
                <a:gd name="connsiteY40" fmla="*/ 3291919 h 6199726"/>
                <a:gd name="connsiteX41" fmla="*/ 5859 w 5426208"/>
                <a:gd name="connsiteY41" fmla="*/ 2924273 h 6199726"/>
                <a:gd name="connsiteX42" fmla="*/ 109554 w 5426208"/>
                <a:gd name="connsiteY42" fmla="*/ 3518162 h 6199726"/>
                <a:gd name="connsiteX43" fmla="*/ 420638 w 5426208"/>
                <a:gd name="connsiteY43" fmla="*/ 4922756 h 6199726"/>
                <a:gd name="connsiteX44" fmla="*/ 910832 w 5426208"/>
                <a:gd name="connsiteY44" fmla="*/ 5544925 h 6199726"/>
                <a:gd name="connsiteX45" fmla="*/ 1523574 w 5426208"/>
                <a:gd name="connsiteY45" fmla="*/ 5761741 h 6199726"/>
                <a:gd name="connsiteX46" fmla="*/ 2336968 w 5426208"/>
                <a:gd name="connsiteY46" fmla="*/ 5729895 h 6199726"/>
                <a:gd name="connsiteX47" fmla="*/ 3483886 w 5426208"/>
                <a:gd name="connsiteY47" fmla="*/ 5540090 h 6199726"/>
                <a:gd name="connsiteX48" fmla="*/ 3704096 w 5426208"/>
                <a:gd name="connsiteY48" fmla="*/ 5581363 h 6199726"/>
                <a:gd name="connsiteX49" fmla="*/ 3506134 w 5426208"/>
                <a:gd name="connsiteY49" fmla="*/ 6199726 h 6199726"/>
                <a:gd name="connsiteX0" fmla="*/ 4469964 w 5426208"/>
                <a:gd name="connsiteY0" fmla="*/ 6067991 h 6199726"/>
                <a:gd name="connsiteX1" fmla="*/ 4204745 w 5426208"/>
                <a:gd name="connsiteY1" fmla="*/ 5516795 h 6199726"/>
                <a:gd name="connsiteX2" fmla="*/ 4281733 w 5426208"/>
                <a:gd name="connsiteY2" fmla="*/ 5237444 h 6199726"/>
                <a:gd name="connsiteX3" fmla="*/ 4631881 w 5426208"/>
                <a:gd name="connsiteY3" fmla="*/ 4847191 h 6199726"/>
                <a:gd name="connsiteX4" fmla="*/ 5058626 w 5426208"/>
                <a:gd name="connsiteY4" fmla="*/ 3800966 h 6199726"/>
                <a:gd name="connsiteX5" fmla="*/ 5416844 w 5426208"/>
                <a:gd name="connsiteY5" fmla="*/ 2735737 h 6199726"/>
                <a:gd name="connsiteX6" fmla="*/ 5253752 w 5426208"/>
                <a:gd name="connsiteY6" fmla="*/ 2747937 h 6199726"/>
                <a:gd name="connsiteX7" fmla="*/ 4553133 w 5426208"/>
                <a:gd name="connsiteY7" fmla="*/ 3267454 h 6199726"/>
                <a:gd name="connsiteX8" fmla="*/ 3920181 w 5426208"/>
                <a:gd name="connsiteY8" fmla="*/ 4277967 h 6199726"/>
                <a:gd name="connsiteX9" fmla="*/ 3798859 w 5426208"/>
                <a:gd name="connsiteY9" fmla="*/ 3549606 h 6199726"/>
                <a:gd name="connsiteX10" fmla="*/ 4150946 w 5426208"/>
                <a:gd name="connsiteY10" fmla="*/ 2009873 h 6199726"/>
                <a:gd name="connsiteX11" fmla="*/ 4285628 w 5426208"/>
                <a:gd name="connsiteY11" fmla="*/ 1302863 h 6199726"/>
                <a:gd name="connsiteX12" fmla="*/ 4465260 w 5426208"/>
                <a:gd name="connsiteY12" fmla="*/ 875787 h 6199726"/>
                <a:gd name="connsiteX13" fmla="*/ 4049958 w 5426208"/>
                <a:gd name="connsiteY13" fmla="*/ 1199168 h 6199726"/>
                <a:gd name="connsiteX14" fmla="*/ 3408935 w 5426208"/>
                <a:gd name="connsiteY14" fmla="*/ 2349238 h 6199726"/>
                <a:gd name="connsiteX15" fmla="*/ 3287203 w 5426208"/>
                <a:gd name="connsiteY15" fmla="*/ 3409262 h 6199726"/>
                <a:gd name="connsiteX16" fmla="*/ 3292845 w 5426208"/>
                <a:gd name="connsiteY16" fmla="*/ 4093197 h 6199726"/>
                <a:gd name="connsiteX17" fmla="*/ 3192806 w 5426208"/>
                <a:gd name="connsiteY17" fmla="*/ 3842803 h 6199726"/>
                <a:gd name="connsiteX18" fmla="*/ 3006290 w 5426208"/>
                <a:gd name="connsiteY18" fmla="*/ 2973071 h 6199726"/>
                <a:gd name="connsiteX19" fmla="*/ 2428547 w 5426208"/>
                <a:gd name="connsiteY19" fmla="*/ 1604521 h 6199726"/>
                <a:gd name="connsiteX20" fmla="*/ 2042048 w 5426208"/>
                <a:gd name="connsiteY20" fmla="*/ 680694 h 6199726"/>
                <a:gd name="connsiteX21" fmla="*/ 1976061 w 5426208"/>
                <a:gd name="connsiteY21" fmla="*/ 237634 h 6199726"/>
                <a:gd name="connsiteX22" fmla="*/ 1853512 w 5426208"/>
                <a:gd name="connsiteY22" fmla="*/ 1964 h 6199726"/>
                <a:gd name="connsiteX23" fmla="*/ 1674403 w 5426208"/>
                <a:gd name="connsiteY23" fmla="*/ 360183 h 6199726"/>
                <a:gd name="connsiteX24" fmla="*/ 1504721 w 5426208"/>
                <a:gd name="connsiteY24" fmla="*/ 1415985 h 6199726"/>
                <a:gd name="connsiteX25" fmla="*/ 1919500 w 5426208"/>
                <a:gd name="connsiteY25" fmla="*/ 2745164 h 6199726"/>
                <a:gd name="connsiteX26" fmla="*/ 2525505 w 5426208"/>
                <a:gd name="connsiteY26" fmla="*/ 3885807 h 6199726"/>
                <a:gd name="connsiteX27" fmla="*/ 2343706 w 5426208"/>
                <a:gd name="connsiteY27" fmla="*/ 3734978 h 6199726"/>
                <a:gd name="connsiteX28" fmla="*/ 1259624 w 5426208"/>
                <a:gd name="connsiteY28" fmla="*/ 2566055 h 6199726"/>
                <a:gd name="connsiteX29" fmla="*/ 760003 w 5426208"/>
                <a:gd name="connsiteY29" fmla="*/ 2019300 h 6199726"/>
                <a:gd name="connsiteX30" fmla="*/ 213248 w 5426208"/>
                <a:gd name="connsiteY30" fmla="*/ 1510253 h 6199726"/>
                <a:gd name="connsiteX31" fmla="*/ 213248 w 5426208"/>
                <a:gd name="connsiteY31" fmla="*/ 1642228 h 6199726"/>
                <a:gd name="connsiteX32" fmla="*/ 694015 w 5426208"/>
                <a:gd name="connsiteY32" fmla="*/ 2980834 h 6199726"/>
                <a:gd name="connsiteX33" fmla="*/ 1287904 w 5426208"/>
                <a:gd name="connsiteY33" fmla="*/ 4102624 h 6199726"/>
                <a:gd name="connsiteX34" fmla="*/ 2042048 w 5426208"/>
                <a:gd name="connsiteY34" fmla="*/ 4715366 h 6199726"/>
                <a:gd name="connsiteX35" fmla="*/ 2771689 w 5426208"/>
                <a:gd name="connsiteY35" fmla="*/ 5012089 h 6199726"/>
                <a:gd name="connsiteX36" fmla="*/ 2258473 w 5426208"/>
                <a:gd name="connsiteY36" fmla="*/ 5048142 h 6199726"/>
                <a:gd name="connsiteX37" fmla="*/ 1485802 w 5426208"/>
                <a:gd name="connsiteY37" fmla="*/ 4878460 h 6199726"/>
                <a:gd name="connsiteX38" fmla="*/ 760003 w 5426208"/>
                <a:gd name="connsiteY38" fmla="*/ 4187465 h 6199726"/>
                <a:gd name="connsiteX39" fmla="*/ 260382 w 5426208"/>
                <a:gd name="connsiteY39" fmla="*/ 3291919 h 6199726"/>
                <a:gd name="connsiteX40" fmla="*/ 5859 w 5426208"/>
                <a:gd name="connsiteY40" fmla="*/ 2924273 h 6199726"/>
                <a:gd name="connsiteX41" fmla="*/ 109554 w 5426208"/>
                <a:gd name="connsiteY41" fmla="*/ 3518162 h 6199726"/>
                <a:gd name="connsiteX42" fmla="*/ 420638 w 5426208"/>
                <a:gd name="connsiteY42" fmla="*/ 4922756 h 6199726"/>
                <a:gd name="connsiteX43" fmla="*/ 910832 w 5426208"/>
                <a:gd name="connsiteY43" fmla="*/ 5544925 h 6199726"/>
                <a:gd name="connsiteX44" fmla="*/ 1523574 w 5426208"/>
                <a:gd name="connsiteY44" fmla="*/ 5761741 h 6199726"/>
                <a:gd name="connsiteX45" fmla="*/ 2336968 w 5426208"/>
                <a:gd name="connsiteY45" fmla="*/ 5729895 h 6199726"/>
                <a:gd name="connsiteX46" fmla="*/ 3483886 w 5426208"/>
                <a:gd name="connsiteY46" fmla="*/ 5540090 h 6199726"/>
                <a:gd name="connsiteX47" fmla="*/ 3704096 w 5426208"/>
                <a:gd name="connsiteY47" fmla="*/ 5581363 h 6199726"/>
                <a:gd name="connsiteX48" fmla="*/ 3506134 w 5426208"/>
                <a:gd name="connsiteY48" fmla="*/ 6199726 h 6199726"/>
                <a:gd name="connsiteX0" fmla="*/ 4469964 w 5426208"/>
                <a:gd name="connsiteY0" fmla="*/ 6067991 h 6199726"/>
                <a:gd name="connsiteX1" fmla="*/ 4204745 w 5426208"/>
                <a:gd name="connsiteY1" fmla="*/ 5516795 h 6199726"/>
                <a:gd name="connsiteX2" fmla="*/ 4281733 w 5426208"/>
                <a:gd name="connsiteY2" fmla="*/ 5237444 h 6199726"/>
                <a:gd name="connsiteX3" fmla="*/ 4631881 w 5426208"/>
                <a:gd name="connsiteY3" fmla="*/ 4847191 h 6199726"/>
                <a:gd name="connsiteX4" fmla="*/ 5058626 w 5426208"/>
                <a:gd name="connsiteY4" fmla="*/ 3800966 h 6199726"/>
                <a:gd name="connsiteX5" fmla="*/ 5416844 w 5426208"/>
                <a:gd name="connsiteY5" fmla="*/ 2735737 h 6199726"/>
                <a:gd name="connsiteX6" fmla="*/ 5253752 w 5426208"/>
                <a:gd name="connsiteY6" fmla="*/ 2747937 h 6199726"/>
                <a:gd name="connsiteX7" fmla="*/ 4553133 w 5426208"/>
                <a:gd name="connsiteY7" fmla="*/ 3267454 h 6199726"/>
                <a:gd name="connsiteX8" fmla="*/ 3920181 w 5426208"/>
                <a:gd name="connsiteY8" fmla="*/ 4277967 h 6199726"/>
                <a:gd name="connsiteX9" fmla="*/ 3798859 w 5426208"/>
                <a:gd name="connsiteY9" fmla="*/ 3549606 h 6199726"/>
                <a:gd name="connsiteX10" fmla="*/ 4150946 w 5426208"/>
                <a:gd name="connsiteY10" fmla="*/ 2009873 h 6199726"/>
                <a:gd name="connsiteX11" fmla="*/ 4285628 w 5426208"/>
                <a:gd name="connsiteY11" fmla="*/ 1302863 h 6199726"/>
                <a:gd name="connsiteX12" fmla="*/ 4596120 w 5426208"/>
                <a:gd name="connsiteY12" fmla="*/ 925301 h 6199726"/>
                <a:gd name="connsiteX13" fmla="*/ 4049958 w 5426208"/>
                <a:gd name="connsiteY13" fmla="*/ 1199168 h 6199726"/>
                <a:gd name="connsiteX14" fmla="*/ 3408935 w 5426208"/>
                <a:gd name="connsiteY14" fmla="*/ 2349238 h 6199726"/>
                <a:gd name="connsiteX15" fmla="*/ 3287203 w 5426208"/>
                <a:gd name="connsiteY15" fmla="*/ 3409262 h 6199726"/>
                <a:gd name="connsiteX16" fmla="*/ 3292845 w 5426208"/>
                <a:gd name="connsiteY16" fmla="*/ 4093197 h 6199726"/>
                <a:gd name="connsiteX17" fmla="*/ 3192806 w 5426208"/>
                <a:gd name="connsiteY17" fmla="*/ 3842803 h 6199726"/>
                <a:gd name="connsiteX18" fmla="*/ 3006290 w 5426208"/>
                <a:gd name="connsiteY18" fmla="*/ 2973071 h 6199726"/>
                <a:gd name="connsiteX19" fmla="*/ 2428547 w 5426208"/>
                <a:gd name="connsiteY19" fmla="*/ 1604521 h 6199726"/>
                <a:gd name="connsiteX20" fmla="*/ 2042048 w 5426208"/>
                <a:gd name="connsiteY20" fmla="*/ 680694 h 6199726"/>
                <a:gd name="connsiteX21" fmla="*/ 1976061 w 5426208"/>
                <a:gd name="connsiteY21" fmla="*/ 237634 h 6199726"/>
                <a:gd name="connsiteX22" fmla="*/ 1853512 w 5426208"/>
                <a:gd name="connsiteY22" fmla="*/ 1964 h 6199726"/>
                <a:gd name="connsiteX23" fmla="*/ 1674403 w 5426208"/>
                <a:gd name="connsiteY23" fmla="*/ 360183 h 6199726"/>
                <a:gd name="connsiteX24" fmla="*/ 1504721 w 5426208"/>
                <a:gd name="connsiteY24" fmla="*/ 1415985 h 6199726"/>
                <a:gd name="connsiteX25" fmla="*/ 1919500 w 5426208"/>
                <a:gd name="connsiteY25" fmla="*/ 2745164 h 6199726"/>
                <a:gd name="connsiteX26" fmla="*/ 2525505 w 5426208"/>
                <a:gd name="connsiteY26" fmla="*/ 3885807 h 6199726"/>
                <a:gd name="connsiteX27" fmla="*/ 2343706 w 5426208"/>
                <a:gd name="connsiteY27" fmla="*/ 3734978 h 6199726"/>
                <a:gd name="connsiteX28" fmla="*/ 1259624 w 5426208"/>
                <a:gd name="connsiteY28" fmla="*/ 2566055 h 6199726"/>
                <a:gd name="connsiteX29" fmla="*/ 760003 w 5426208"/>
                <a:gd name="connsiteY29" fmla="*/ 2019300 h 6199726"/>
                <a:gd name="connsiteX30" fmla="*/ 213248 w 5426208"/>
                <a:gd name="connsiteY30" fmla="*/ 1510253 h 6199726"/>
                <a:gd name="connsiteX31" fmla="*/ 213248 w 5426208"/>
                <a:gd name="connsiteY31" fmla="*/ 1642228 h 6199726"/>
                <a:gd name="connsiteX32" fmla="*/ 694015 w 5426208"/>
                <a:gd name="connsiteY32" fmla="*/ 2980834 h 6199726"/>
                <a:gd name="connsiteX33" fmla="*/ 1287904 w 5426208"/>
                <a:gd name="connsiteY33" fmla="*/ 4102624 h 6199726"/>
                <a:gd name="connsiteX34" fmla="*/ 2042048 w 5426208"/>
                <a:gd name="connsiteY34" fmla="*/ 4715366 h 6199726"/>
                <a:gd name="connsiteX35" fmla="*/ 2771689 w 5426208"/>
                <a:gd name="connsiteY35" fmla="*/ 5012089 h 6199726"/>
                <a:gd name="connsiteX36" fmla="*/ 2258473 w 5426208"/>
                <a:gd name="connsiteY36" fmla="*/ 5048142 h 6199726"/>
                <a:gd name="connsiteX37" fmla="*/ 1485802 w 5426208"/>
                <a:gd name="connsiteY37" fmla="*/ 4878460 h 6199726"/>
                <a:gd name="connsiteX38" fmla="*/ 760003 w 5426208"/>
                <a:gd name="connsiteY38" fmla="*/ 4187465 h 6199726"/>
                <a:gd name="connsiteX39" fmla="*/ 260382 w 5426208"/>
                <a:gd name="connsiteY39" fmla="*/ 3291919 h 6199726"/>
                <a:gd name="connsiteX40" fmla="*/ 5859 w 5426208"/>
                <a:gd name="connsiteY40" fmla="*/ 2924273 h 6199726"/>
                <a:gd name="connsiteX41" fmla="*/ 109554 w 5426208"/>
                <a:gd name="connsiteY41" fmla="*/ 3518162 h 6199726"/>
                <a:gd name="connsiteX42" fmla="*/ 420638 w 5426208"/>
                <a:gd name="connsiteY42" fmla="*/ 4922756 h 6199726"/>
                <a:gd name="connsiteX43" fmla="*/ 910832 w 5426208"/>
                <a:gd name="connsiteY43" fmla="*/ 5544925 h 6199726"/>
                <a:gd name="connsiteX44" fmla="*/ 1523574 w 5426208"/>
                <a:gd name="connsiteY44" fmla="*/ 5761741 h 6199726"/>
                <a:gd name="connsiteX45" fmla="*/ 2336968 w 5426208"/>
                <a:gd name="connsiteY45" fmla="*/ 5729895 h 6199726"/>
                <a:gd name="connsiteX46" fmla="*/ 3483886 w 5426208"/>
                <a:gd name="connsiteY46" fmla="*/ 5540090 h 6199726"/>
                <a:gd name="connsiteX47" fmla="*/ 3704096 w 5426208"/>
                <a:gd name="connsiteY47" fmla="*/ 5581363 h 6199726"/>
                <a:gd name="connsiteX48" fmla="*/ 3506134 w 5426208"/>
                <a:gd name="connsiteY48" fmla="*/ 6199726 h 6199726"/>
                <a:gd name="connsiteX0" fmla="*/ 4469964 w 5426208"/>
                <a:gd name="connsiteY0" fmla="*/ 6067991 h 6199726"/>
                <a:gd name="connsiteX1" fmla="*/ 4204745 w 5426208"/>
                <a:gd name="connsiteY1" fmla="*/ 5516795 h 6199726"/>
                <a:gd name="connsiteX2" fmla="*/ 4281733 w 5426208"/>
                <a:gd name="connsiteY2" fmla="*/ 5237444 h 6199726"/>
                <a:gd name="connsiteX3" fmla="*/ 4631881 w 5426208"/>
                <a:gd name="connsiteY3" fmla="*/ 4847191 h 6199726"/>
                <a:gd name="connsiteX4" fmla="*/ 5058626 w 5426208"/>
                <a:gd name="connsiteY4" fmla="*/ 3800966 h 6199726"/>
                <a:gd name="connsiteX5" fmla="*/ 5416844 w 5426208"/>
                <a:gd name="connsiteY5" fmla="*/ 2735737 h 6199726"/>
                <a:gd name="connsiteX6" fmla="*/ 5253752 w 5426208"/>
                <a:gd name="connsiteY6" fmla="*/ 2747937 h 6199726"/>
                <a:gd name="connsiteX7" fmla="*/ 4553133 w 5426208"/>
                <a:gd name="connsiteY7" fmla="*/ 3267454 h 6199726"/>
                <a:gd name="connsiteX8" fmla="*/ 3920181 w 5426208"/>
                <a:gd name="connsiteY8" fmla="*/ 4277967 h 6199726"/>
                <a:gd name="connsiteX9" fmla="*/ 3798859 w 5426208"/>
                <a:gd name="connsiteY9" fmla="*/ 3549606 h 6199726"/>
                <a:gd name="connsiteX10" fmla="*/ 4150946 w 5426208"/>
                <a:gd name="connsiteY10" fmla="*/ 2009873 h 6199726"/>
                <a:gd name="connsiteX11" fmla="*/ 4347694 w 5426208"/>
                <a:gd name="connsiteY11" fmla="*/ 1408876 h 6199726"/>
                <a:gd name="connsiteX12" fmla="*/ 4596120 w 5426208"/>
                <a:gd name="connsiteY12" fmla="*/ 925301 h 6199726"/>
                <a:gd name="connsiteX13" fmla="*/ 4049958 w 5426208"/>
                <a:gd name="connsiteY13" fmla="*/ 1199168 h 6199726"/>
                <a:gd name="connsiteX14" fmla="*/ 3408935 w 5426208"/>
                <a:gd name="connsiteY14" fmla="*/ 2349238 h 6199726"/>
                <a:gd name="connsiteX15" fmla="*/ 3287203 w 5426208"/>
                <a:gd name="connsiteY15" fmla="*/ 3409262 h 6199726"/>
                <a:gd name="connsiteX16" fmla="*/ 3292845 w 5426208"/>
                <a:gd name="connsiteY16" fmla="*/ 4093197 h 6199726"/>
                <a:gd name="connsiteX17" fmla="*/ 3192806 w 5426208"/>
                <a:gd name="connsiteY17" fmla="*/ 3842803 h 6199726"/>
                <a:gd name="connsiteX18" fmla="*/ 3006290 w 5426208"/>
                <a:gd name="connsiteY18" fmla="*/ 2973071 h 6199726"/>
                <a:gd name="connsiteX19" fmla="*/ 2428547 w 5426208"/>
                <a:gd name="connsiteY19" fmla="*/ 1604521 h 6199726"/>
                <a:gd name="connsiteX20" fmla="*/ 2042048 w 5426208"/>
                <a:gd name="connsiteY20" fmla="*/ 680694 h 6199726"/>
                <a:gd name="connsiteX21" fmla="*/ 1976061 w 5426208"/>
                <a:gd name="connsiteY21" fmla="*/ 237634 h 6199726"/>
                <a:gd name="connsiteX22" fmla="*/ 1853512 w 5426208"/>
                <a:gd name="connsiteY22" fmla="*/ 1964 h 6199726"/>
                <a:gd name="connsiteX23" fmla="*/ 1674403 w 5426208"/>
                <a:gd name="connsiteY23" fmla="*/ 360183 h 6199726"/>
                <a:gd name="connsiteX24" fmla="*/ 1504721 w 5426208"/>
                <a:gd name="connsiteY24" fmla="*/ 1415985 h 6199726"/>
                <a:gd name="connsiteX25" fmla="*/ 1919500 w 5426208"/>
                <a:gd name="connsiteY25" fmla="*/ 2745164 h 6199726"/>
                <a:gd name="connsiteX26" fmla="*/ 2525505 w 5426208"/>
                <a:gd name="connsiteY26" fmla="*/ 3885807 h 6199726"/>
                <a:gd name="connsiteX27" fmla="*/ 2343706 w 5426208"/>
                <a:gd name="connsiteY27" fmla="*/ 3734978 h 6199726"/>
                <a:gd name="connsiteX28" fmla="*/ 1259624 w 5426208"/>
                <a:gd name="connsiteY28" fmla="*/ 2566055 h 6199726"/>
                <a:gd name="connsiteX29" fmla="*/ 760003 w 5426208"/>
                <a:gd name="connsiteY29" fmla="*/ 2019300 h 6199726"/>
                <a:gd name="connsiteX30" fmla="*/ 213248 w 5426208"/>
                <a:gd name="connsiteY30" fmla="*/ 1510253 h 6199726"/>
                <a:gd name="connsiteX31" fmla="*/ 213248 w 5426208"/>
                <a:gd name="connsiteY31" fmla="*/ 1642228 h 6199726"/>
                <a:gd name="connsiteX32" fmla="*/ 694015 w 5426208"/>
                <a:gd name="connsiteY32" fmla="*/ 2980834 h 6199726"/>
                <a:gd name="connsiteX33" fmla="*/ 1287904 w 5426208"/>
                <a:gd name="connsiteY33" fmla="*/ 4102624 h 6199726"/>
                <a:gd name="connsiteX34" fmla="*/ 2042048 w 5426208"/>
                <a:gd name="connsiteY34" fmla="*/ 4715366 h 6199726"/>
                <a:gd name="connsiteX35" fmla="*/ 2771689 w 5426208"/>
                <a:gd name="connsiteY35" fmla="*/ 5012089 h 6199726"/>
                <a:gd name="connsiteX36" fmla="*/ 2258473 w 5426208"/>
                <a:gd name="connsiteY36" fmla="*/ 5048142 h 6199726"/>
                <a:gd name="connsiteX37" fmla="*/ 1485802 w 5426208"/>
                <a:gd name="connsiteY37" fmla="*/ 4878460 h 6199726"/>
                <a:gd name="connsiteX38" fmla="*/ 760003 w 5426208"/>
                <a:gd name="connsiteY38" fmla="*/ 4187465 h 6199726"/>
                <a:gd name="connsiteX39" fmla="*/ 260382 w 5426208"/>
                <a:gd name="connsiteY39" fmla="*/ 3291919 h 6199726"/>
                <a:gd name="connsiteX40" fmla="*/ 5859 w 5426208"/>
                <a:gd name="connsiteY40" fmla="*/ 2924273 h 6199726"/>
                <a:gd name="connsiteX41" fmla="*/ 109554 w 5426208"/>
                <a:gd name="connsiteY41" fmla="*/ 3518162 h 6199726"/>
                <a:gd name="connsiteX42" fmla="*/ 420638 w 5426208"/>
                <a:gd name="connsiteY42" fmla="*/ 4922756 h 6199726"/>
                <a:gd name="connsiteX43" fmla="*/ 910832 w 5426208"/>
                <a:gd name="connsiteY43" fmla="*/ 5544925 h 6199726"/>
                <a:gd name="connsiteX44" fmla="*/ 1523574 w 5426208"/>
                <a:gd name="connsiteY44" fmla="*/ 5761741 h 6199726"/>
                <a:gd name="connsiteX45" fmla="*/ 2336968 w 5426208"/>
                <a:gd name="connsiteY45" fmla="*/ 5729895 h 6199726"/>
                <a:gd name="connsiteX46" fmla="*/ 3483886 w 5426208"/>
                <a:gd name="connsiteY46" fmla="*/ 5540090 h 6199726"/>
                <a:gd name="connsiteX47" fmla="*/ 3704096 w 5426208"/>
                <a:gd name="connsiteY47" fmla="*/ 5581363 h 6199726"/>
                <a:gd name="connsiteX48" fmla="*/ 3506134 w 5426208"/>
                <a:gd name="connsiteY48" fmla="*/ 6199726 h 6199726"/>
                <a:gd name="connsiteX0" fmla="*/ 4469964 w 5426208"/>
                <a:gd name="connsiteY0" fmla="*/ 6067991 h 6199726"/>
                <a:gd name="connsiteX1" fmla="*/ 4204745 w 5426208"/>
                <a:gd name="connsiteY1" fmla="*/ 5516795 h 6199726"/>
                <a:gd name="connsiteX2" fmla="*/ 4281733 w 5426208"/>
                <a:gd name="connsiteY2" fmla="*/ 5237444 h 6199726"/>
                <a:gd name="connsiteX3" fmla="*/ 4631881 w 5426208"/>
                <a:gd name="connsiteY3" fmla="*/ 4847191 h 6199726"/>
                <a:gd name="connsiteX4" fmla="*/ 5058626 w 5426208"/>
                <a:gd name="connsiteY4" fmla="*/ 3800966 h 6199726"/>
                <a:gd name="connsiteX5" fmla="*/ 5416844 w 5426208"/>
                <a:gd name="connsiteY5" fmla="*/ 2735737 h 6199726"/>
                <a:gd name="connsiteX6" fmla="*/ 5253752 w 5426208"/>
                <a:gd name="connsiteY6" fmla="*/ 2747937 h 6199726"/>
                <a:gd name="connsiteX7" fmla="*/ 4553133 w 5426208"/>
                <a:gd name="connsiteY7" fmla="*/ 3267454 h 6199726"/>
                <a:gd name="connsiteX8" fmla="*/ 3980892 w 5426208"/>
                <a:gd name="connsiteY8" fmla="*/ 4210607 h 6199726"/>
                <a:gd name="connsiteX9" fmla="*/ 3798859 w 5426208"/>
                <a:gd name="connsiteY9" fmla="*/ 3549606 h 6199726"/>
                <a:gd name="connsiteX10" fmla="*/ 4150946 w 5426208"/>
                <a:gd name="connsiteY10" fmla="*/ 2009873 h 6199726"/>
                <a:gd name="connsiteX11" fmla="*/ 4347694 w 5426208"/>
                <a:gd name="connsiteY11" fmla="*/ 1408876 h 6199726"/>
                <a:gd name="connsiteX12" fmla="*/ 4596120 w 5426208"/>
                <a:gd name="connsiteY12" fmla="*/ 925301 h 6199726"/>
                <a:gd name="connsiteX13" fmla="*/ 4049958 w 5426208"/>
                <a:gd name="connsiteY13" fmla="*/ 1199168 h 6199726"/>
                <a:gd name="connsiteX14" fmla="*/ 3408935 w 5426208"/>
                <a:gd name="connsiteY14" fmla="*/ 2349238 h 6199726"/>
                <a:gd name="connsiteX15" fmla="*/ 3287203 w 5426208"/>
                <a:gd name="connsiteY15" fmla="*/ 3409262 h 6199726"/>
                <a:gd name="connsiteX16" fmla="*/ 3292845 w 5426208"/>
                <a:gd name="connsiteY16" fmla="*/ 4093197 h 6199726"/>
                <a:gd name="connsiteX17" fmla="*/ 3192806 w 5426208"/>
                <a:gd name="connsiteY17" fmla="*/ 3842803 h 6199726"/>
                <a:gd name="connsiteX18" fmla="*/ 3006290 w 5426208"/>
                <a:gd name="connsiteY18" fmla="*/ 2973071 h 6199726"/>
                <a:gd name="connsiteX19" fmla="*/ 2428547 w 5426208"/>
                <a:gd name="connsiteY19" fmla="*/ 1604521 h 6199726"/>
                <a:gd name="connsiteX20" fmla="*/ 2042048 w 5426208"/>
                <a:gd name="connsiteY20" fmla="*/ 680694 h 6199726"/>
                <a:gd name="connsiteX21" fmla="*/ 1976061 w 5426208"/>
                <a:gd name="connsiteY21" fmla="*/ 237634 h 6199726"/>
                <a:gd name="connsiteX22" fmla="*/ 1853512 w 5426208"/>
                <a:gd name="connsiteY22" fmla="*/ 1964 h 6199726"/>
                <a:gd name="connsiteX23" fmla="*/ 1674403 w 5426208"/>
                <a:gd name="connsiteY23" fmla="*/ 360183 h 6199726"/>
                <a:gd name="connsiteX24" fmla="*/ 1504721 w 5426208"/>
                <a:gd name="connsiteY24" fmla="*/ 1415985 h 6199726"/>
                <a:gd name="connsiteX25" fmla="*/ 1919500 w 5426208"/>
                <a:gd name="connsiteY25" fmla="*/ 2745164 h 6199726"/>
                <a:gd name="connsiteX26" fmla="*/ 2525505 w 5426208"/>
                <a:gd name="connsiteY26" fmla="*/ 3885807 h 6199726"/>
                <a:gd name="connsiteX27" fmla="*/ 2343706 w 5426208"/>
                <a:gd name="connsiteY27" fmla="*/ 3734978 h 6199726"/>
                <a:gd name="connsiteX28" fmla="*/ 1259624 w 5426208"/>
                <a:gd name="connsiteY28" fmla="*/ 2566055 h 6199726"/>
                <a:gd name="connsiteX29" fmla="*/ 760003 w 5426208"/>
                <a:gd name="connsiteY29" fmla="*/ 2019300 h 6199726"/>
                <a:gd name="connsiteX30" fmla="*/ 213248 w 5426208"/>
                <a:gd name="connsiteY30" fmla="*/ 1510253 h 6199726"/>
                <a:gd name="connsiteX31" fmla="*/ 213248 w 5426208"/>
                <a:gd name="connsiteY31" fmla="*/ 1642228 h 6199726"/>
                <a:gd name="connsiteX32" fmla="*/ 694015 w 5426208"/>
                <a:gd name="connsiteY32" fmla="*/ 2980834 h 6199726"/>
                <a:gd name="connsiteX33" fmla="*/ 1287904 w 5426208"/>
                <a:gd name="connsiteY33" fmla="*/ 4102624 h 6199726"/>
                <a:gd name="connsiteX34" fmla="*/ 2042048 w 5426208"/>
                <a:gd name="connsiteY34" fmla="*/ 4715366 h 6199726"/>
                <a:gd name="connsiteX35" fmla="*/ 2771689 w 5426208"/>
                <a:gd name="connsiteY35" fmla="*/ 5012089 h 6199726"/>
                <a:gd name="connsiteX36" fmla="*/ 2258473 w 5426208"/>
                <a:gd name="connsiteY36" fmla="*/ 5048142 h 6199726"/>
                <a:gd name="connsiteX37" fmla="*/ 1485802 w 5426208"/>
                <a:gd name="connsiteY37" fmla="*/ 4878460 h 6199726"/>
                <a:gd name="connsiteX38" fmla="*/ 760003 w 5426208"/>
                <a:gd name="connsiteY38" fmla="*/ 4187465 h 6199726"/>
                <a:gd name="connsiteX39" fmla="*/ 260382 w 5426208"/>
                <a:gd name="connsiteY39" fmla="*/ 3291919 h 6199726"/>
                <a:gd name="connsiteX40" fmla="*/ 5859 w 5426208"/>
                <a:gd name="connsiteY40" fmla="*/ 2924273 h 6199726"/>
                <a:gd name="connsiteX41" fmla="*/ 109554 w 5426208"/>
                <a:gd name="connsiteY41" fmla="*/ 3518162 h 6199726"/>
                <a:gd name="connsiteX42" fmla="*/ 420638 w 5426208"/>
                <a:gd name="connsiteY42" fmla="*/ 4922756 h 6199726"/>
                <a:gd name="connsiteX43" fmla="*/ 910832 w 5426208"/>
                <a:gd name="connsiteY43" fmla="*/ 5544925 h 6199726"/>
                <a:gd name="connsiteX44" fmla="*/ 1523574 w 5426208"/>
                <a:gd name="connsiteY44" fmla="*/ 5761741 h 6199726"/>
                <a:gd name="connsiteX45" fmla="*/ 2336968 w 5426208"/>
                <a:gd name="connsiteY45" fmla="*/ 5729895 h 6199726"/>
                <a:gd name="connsiteX46" fmla="*/ 3483886 w 5426208"/>
                <a:gd name="connsiteY46" fmla="*/ 5540090 h 6199726"/>
                <a:gd name="connsiteX47" fmla="*/ 3704096 w 5426208"/>
                <a:gd name="connsiteY47" fmla="*/ 5581363 h 6199726"/>
                <a:gd name="connsiteX48" fmla="*/ 3506134 w 5426208"/>
                <a:gd name="connsiteY48" fmla="*/ 6199726 h 6199726"/>
                <a:gd name="connsiteX0" fmla="*/ 4469964 w 5426208"/>
                <a:gd name="connsiteY0" fmla="*/ 6067991 h 6199726"/>
                <a:gd name="connsiteX1" fmla="*/ 4204745 w 5426208"/>
                <a:gd name="connsiteY1" fmla="*/ 5516795 h 6199726"/>
                <a:gd name="connsiteX2" fmla="*/ 4281733 w 5426208"/>
                <a:gd name="connsiteY2" fmla="*/ 5237444 h 6199726"/>
                <a:gd name="connsiteX3" fmla="*/ 4631881 w 5426208"/>
                <a:gd name="connsiteY3" fmla="*/ 4847191 h 6199726"/>
                <a:gd name="connsiteX4" fmla="*/ 5058626 w 5426208"/>
                <a:gd name="connsiteY4" fmla="*/ 3800966 h 6199726"/>
                <a:gd name="connsiteX5" fmla="*/ 5416844 w 5426208"/>
                <a:gd name="connsiteY5" fmla="*/ 2735737 h 6199726"/>
                <a:gd name="connsiteX6" fmla="*/ 5253752 w 5426208"/>
                <a:gd name="connsiteY6" fmla="*/ 2747937 h 6199726"/>
                <a:gd name="connsiteX7" fmla="*/ 4553133 w 5426208"/>
                <a:gd name="connsiteY7" fmla="*/ 3267454 h 6199726"/>
                <a:gd name="connsiteX8" fmla="*/ 3980892 w 5426208"/>
                <a:gd name="connsiteY8" fmla="*/ 4210607 h 6199726"/>
                <a:gd name="connsiteX9" fmla="*/ 3897197 w 5426208"/>
                <a:gd name="connsiteY9" fmla="*/ 3571203 h 6199726"/>
                <a:gd name="connsiteX10" fmla="*/ 4150946 w 5426208"/>
                <a:gd name="connsiteY10" fmla="*/ 2009873 h 6199726"/>
                <a:gd name="connsiteX11" fmla="*/ 4347694 w 5426208"/>
                <a:gd name="connsiteY11" fmla="*/ 1408876 h 6199726"/>
                <a:gd name="connsiteX12" fmla="*/ 4596120 w 5426208"/>
                <a:gd name="connsiteY12" fmla="*/ 925301 h 6199726"/>
                <a:gd name="connsiteX13" fmla="*/ 4049958 w 5426208"/>
                <a:gd name="connsiteY13" fmla="*/ 1199168 h 6199726"/>
                <a:gd name="connsiteX14" fmla="*/ 3408935 w 5426208"/>
                <a:gd name="connsiteY14" fmla="*/ 2349238 h 6199726"/>
                <a:gd name="connsiteX15" fmla="*/ 3287203 w 5426208"/>
                <a:gd name="connsiteY15" fmla="*/ 3409262 h 6199726"/>
                <a:gd name="connsiteX16" fmla="*/ 3292845 w 5426208"/>
                <a:gd name="connsiteY16" fmla="*/ 4093197 h 6199726"/>
                <a:gd name="connsiteX17" fmla="*/ 3192806 w 5426208"/>
                <a:gd name="connsiteY17" fmla="*/ 3842803 h 6199726"/>
                <a:gd name="connsiteX18" fmla="*/ 3006290 w 5426208"/>
                <a:gd name="connsiteY18" fmla="*/ 2973071 h 6199726"/>
                <a:gd name="connsiteX19" fmla="*/ 2428547 w 5426208"/>
                <a:gd name="connsiteY19" fmla="*/ 1604521 h 6199726"/>
                <a:gd name="connsiteX20" fmla="*/ 2042048 w 5426208"/>
                <a:gd name="connsiteY20" fmla="*/ 680694 h 6199726"/>
                <a:gd name="connsiteX21" fmla="*/ 1976061 w 5426208"/>
                <a:gd name="connsiteY21" fmla="*/ 237634 h 6199726"/>
                <a:gd name="connsiteX22" fmla="*/ 1853512 w 5426208"/>
                <a:gd name="connsiteY22" fmla="*/ 1964 h 6199726"/>
                <a:gd name="connsiteX23" fmla="*/ 1674403 w 5426208"/>
                <a:gd name="connsiteY23" fmla="*/ 360183 h 6199726"/>
                <a:gd name="connsiteX24" fmla="*/ 1504721 w 5426208"/>
                <a:gd name="connsiteY24" fmla="*/ 1415985 h 6199726"/>
                <a:gd name="connsiteX25" fmla="*/ 1919500 w 5426208"/>
                <a:gd name="connsiteY25" fmla="*/ 2745164 h 6199726"/>
                <a:gd name="connsiteX26" fmla="*/ 2525505 w 5426208"/>
                <a:gd name="connsiteY26" fmla="*/ 3885807 h 6199726"/>
                <a:gd name="connsiteX27" fmla="*/ 2343706 w 5426208"/>
                <a:gd name="connsiteY27" fmla="*/ 3734978 h 6199726"/>
                <a:gd name="connsiteX28" fmla="*/ 1259624 w 5426208"/>
                <a:gd name="connsiteY28" fmla="*/ 2566055 h 6199726"/>
                <a:gd name="connsiteX29" fmla="*/ 760003 w 5426208"/>
                <a:gd name="connsiteY29" fmla="*/ 2019300 h 6199726"/>
                <a:gd name="connsiteX30" fmla="*/ 213248 w 5426208"/>
                <a:gd name="connsiteY30" fmla="*/ 1510253 h 6199726"/>
                <a:gd name="connsiteX31" fmla="*/ 213248 w 5426208"/>
                <a:gd name="connsiteY31" fmla="*/ 1642228 h 6199726"/>
                <a:gd name="connsiteX32" fmla="*/ 694015 w 5426208"/>
                <a:gd name="connsiteY32" fmla="*/ 2980834 h 6199726"/>
                <a:gd name="connsiteX33" fmla="*/ 1287904 w 5426208"/>
                <a:gd name="connsiteY33" fmla="*/ 4102624 h 6199726"/>
                <a:gd name="connsiteX34" fmla="*/ 2042048 w 5426208"/>
                <a:gd name="connsiteY34" fmla="*/ 4715366 h 6199726"/>
                <a:gd name="connsiteX35" fmla="*/ 2771689 w 5426208"/>
                <a:gd name="connsiteY35" fmla="*/ 5012089 h 6199726"/>
                <a:gd name="connsiteX36" fmla="*/ 2258473 w 5426208"/>
                <a:gd name="connsiteY36" fmla="*/ 5048142 h 6199726"/>
                <a:gd name="connsiteX37" fmla="*/ 1485802 w 5426208"/>
                <a:gd name="connsiteY37" fmla="*/ 4878460 h 6199726"/>
                <a:gd name="connsiteX38" fmla="*/ 760003 w 5426208"/>
                <a:gd name="connsiteY38" fmla="*/ 4187465 h 6199726"/>
                <a:gd name="connsiteX39" fmla="*/ 260382 w 5426208"/>
                <a:gd name="connsiteY39" fmla="*/ 3291919 h 6199726"/>
                <a:gd name="connsiteX40" fmla="*/ 5859 w 5426208"/>
                <a:gd name="connsiteY40" fmla="*/ 2924273 h 6199726"/>
                <a:gd name="connsiteX41" fmla="*/ 109554 w 5426208"/>
                <a:gd name="connsiteY41" fmla="*/ 3518162 h 6199726"/>
                <a:gd name="connsiteX42" fmla="*/ 420638 w 5426208"/>
                <a:gd name="connsiteY42" fmla="*/ 4922756 h 6199726"/>
                <a:gd name="connsiteX43" fmla="*/ 910832 w 5426208"/>
                <a:gd name="connsiteY43" fmla="*/ 5544925 h 6199726"/>
                <a:gd name="connsiteX44" fmla="*/ 1523574 w 5426208"/>
                <a:gd name="connsiteY44" fmla="*/ 5761741 h 6199726"/>
                <a:gd name="connsiteX45" fmla="*/ 2336968 w 5426208"/>
                <a:gd name="connsiteY45" fmla="*/ 5729895 h 6199726"/>
                <a:gd name="connsiteX46" fmla="*/ 3483886 w 5426208"/>
                <a:gd name="connsiteY46" fmla="*/ 5540090 h 6199726"/>
                <a:gd name="connsiteX47" fmla="*/ 3704096 w 5426208"/>
                <a:gd name="connsiteY47" fmla="*/ 5581363 h 6199726"/>
                <a:gd name="connsiteX48" fmla="*/ 3506134 w 5426208"/>
                <a:gd name="connsiteY48" fmla="*/ 6199726 h 6199726"/>
                <a:gd name="connsiteX0" fmla="*/ 4469964 w 5426208"/>
                <a:gd name="connsiteY0" fmla="*/ 6067991 h 6199726"/>
                <a:gd name="connsiteX1" fmla="*/ 4204745 w 5426208"/>
                <a:gd name="connsiteY1" fmla="*/ 5516795 h 6199726"/>
                <a:gd name="connsiteX2" fmla="*/ 4281733 w 5426208"/>
                <a:gd name="connsiteY2" fmla="*/ 5237444 h 6199726"/>
                <a:gd name="connsiteX3" fmla="*/ 4631881 w 5426208"/>
                <a:gd name="connsiteY3" fmla="*/ 4847191 h 6199726"/>
                <a:gd name="connsiteX4" fmla="*/ 5058626 w 5426208"/>
                <a:gd name="connsiteY4" fmla="*/ 3800966 h 6199726"/>
                <a:gd name="connsiteX5" fmla="*/ 5416844 w 5426208"/>
                <a:gd name="connsiteY5" fmla="*/ 2735737 h 6199726"/>
                <a:gd name="connsiteX6" fmla="*/ 5253752 w 5426208"/>
                <a:gd name="connsiteY6" fmla="*/ 2747937 h 6199726"/>
                <a:gd name="connsiteX7" fmla="*/ 4553133 w 5426208"/>
                <a:gd name="connsiteY7" fmla="*/ 3267454 h 6199726"/>
                <a:gd name="connsiteX8" fmla="*/ 3980892 w 5426208"/>
                <a:gd name="connsiteY8" fmla="*/ 4210607 h 6199726"/>
                <a:gd name="connsiteX9" fmla="*/ 3897197 w 5426208"/>
                <a:gd name="connsiteY9" fmla="*/ 3571203 h 6199726"/>
                <a:gd name="connsiteX10" fmla="*/ 4150946 w 5426208"/>
                <a:gd name="connsiteY10" fmla="*/ 2009873 h 6199726"/>
                <a:gd name="connsiteX11" fmla="*/ 4347694 w 5426208"/>
                <a:gd name="connsiteY11" fmla="*/ 1408876 h 6199726"/>
                <a:gd name="connsiteX12" fmla="*/ 4596120 w 5426208"/>
                <a:gd name="connsiteY12" fmla="*/ 925301 h 6199726"/>
                <a:gd name="connsiteX13" fmla="*/ 4049958 w 5426208"/>
                <a:gd name="connsiteY13" fmla="*/ 1199168 h 6199726"/>
                <a:gd name="connsiteX14" fmla="*/ 3488008 w 5426208"/>
                <a:gd name="connsiteY14" fmla="*/ 2315589 h 6199726"/>
                <a:gd name="connsiteX15" fmla="*/ 3287203 w 5426208"/>
                <a:gd name="connsiteY15" fmla="*/ 3409262 h 6199726"/>
                <a:gd name="connsiteX16" fmla="*/ 3292845 w 5426208"/>
                <a:gd name="connsiteY16" fmla="*/ 4093197 h 6199726"/>
                <a:gd name="connsiteX17" fmla="*/ 3192806 w 5426208"/>
                <a:gd name="connsiteY17" fmla="*/ 3842803 h 6199726"/>
                <a:gd name="connsiteX18" fmla="*/ 3006290 w 5426208"/>
                <a:gd name="connsiteY18" fmla="*/ 2973071 h 6199726"/>
                <a:gd name="connsiteX19" fmla="*/ 2428547 w 5426208"/>
                <a:gd name="connsiteY19" fmla="*/ 1604521 h 6199726"/>
                <a:gd name="connsiteX20" fmla="*/ 2042048 w 5426208"/>
                <a:gd name="connsiteY20" fmla="*/ 680694 h 6199726"/>
                <a:gd name="connsiteX21" fmla="*/ 1976061 w 5426208"/>
                <a:gd name="connsiteY21" fmla="*/ 237634 h 6199726"/>
                <a:gd name="connsiteX22" fmla="*/ 1853512 w 5426208"/>
                <a:gd name="connsiteY22" fmla="*/ 1964 h 6199726"/>
                <a:gd name="connsiteX23" fmla="*/ 1674403 w 5426208"/>
                <a:gd name="connsiteY23" fmla="*/ 360183 h 6199726"/>
                <a:gd name="connsiteX24" fmla="*/ 1504721 w 5426208"/>
                <a:gd name="connsiteY24" fmla="*/ 1415985 h 6199726"/>
                <a:gd name="connsiteX25" fmla="*/ 1919500 w 5426208"/>
                <a:gd name="connsiteY25" fmla="*/ 2745164 h 6199726"/>
                <a:gd name="connsiteX26" fmla="*/ 2525505 w 5426208"/>
                <a:gd name="connsiteY26" fmla="*/ 3885807 h 6199726"/>
                <a:gd name="connsiteX27" fmla="*/ 2343706 w 5426208"/>
                <a:gd name="connsiteY27" fmla="*/ 3734978 h 6199726"/>
                <a:gd name="connsiteX28" fmla="*/ 1259624 w 5426208"/>
                <a:gd name="connsiteY28" fmla="*/ 2566055 h 6199726"/>
                <a:gd name="connsiteX29" fmla="*/ 760003 w 5426208"/>
                <a:gd name="connsiteY29" fmla="*/ 2019300 h 6199726"/>
                <a:gd name="connsiteX30" fmla="*/ 213248 w 5426208"/>
                <a:gd name="connsiteY30" fmla="*/ 1510253 h 6199726"/>
                <a:gd name="connsiteX31" fmla="*/ 213248 w 5426208"/>
                <a:gd name="connsiteY31" fmla="*/ 1642228 h 6199726"/>
                <a:gd name="connsiteX32" fmla="*/ 694015 w 5426208"/>
                <a:gd name="connsiteY32" fmla="*/ 2980834 h 6199726"/>
                <a:gd name="connsiteX33" fmla="*/ 1287904 w 5426208"/>
                <a:gd name="connsiteY33" fmla="*/ 4102624 h 6199726"/>
                <a:gd name="connsiteX34" fmla="*/ 2042048 w 5426208"/>
                <a:gd name="connsiteY34" fmla="*/ 4715366 h 6199726"/>
                <a:gd name="connsiteX35" fmla="*/ 2771689 w 5426208"/>
                <a:gd name="connsiteY35" fmla="*/ 5012089 h 6199726"/>
                <a:gd name="connsiteX36" fmla="*/ 2258473 w 5426208"/>
                <a:gd name="connsiteY36" fmla="*/ 5048142 h 6199726"/>
                <a:gd name="connsiteX37" fmla="*/ 1485802 w 5426208"/>
                <a:gd name="connsiteY37" fmla="*/ 4878460 h 6199726"/>
                <a:gd name="connsiteX38" fmla="*/ 760003 w 5426208"/>
                <a:gd name="connsiteY38" fmla="*/ 4187465 h 6199726"/>
                <a:gd name="connsiteX39" fmla="*/ 260382 w 5426208"/>
                <a:gd name="connsiteY39" fmla="*/ 3291919 h 6199726"/>
                <a:gd name="connsiteX40" fmla="*/ 5859 w 5426208"/>
                <a:gd name="connsiteY40" fmla="*/ 2924273 h 6199726"/>
                <a:gd name="connsiteX41" fmla="*/ 109554 w 5426208"/>
                <a:gd name="connsiteY41" fmla="*/ 3518162 h 6199726"/>
                <a:gd name="connsiteX42" fmla="*/ 420638 w 5426208"/>
                <a:gd name="connsiteY42" fmla="*/ 4922756 h 6199726"/>
                <a:gd name="connsiteX43" fmla="*/ 910832 w 5426208"/>
                <a:gd name="connsiteY43" fmla="*/ 5544925 h 6199726"/>
                <a:gd name="connsiteX44" fmla="*/ 1523574 w 5426208"/>
                <a:gd name="connsiteY44" fmla="*/ 5761741 h 6199726"/>
                <a:gd name="connsiteX45" fmla="*/ 2336968 w 5426208"/>
                <a:gd name="connsiteY45" fmla="*/ 5729895 h 6199726"/>
                <a:gd name="connsiteX46" fmla="*/ 3483886 w 5426208"/>
                <a:gd name="connsiteY46" fmla="*/ 5540090 h 6199726"/>
                <a:gd name="connsiteX47" fmla="*/ 3704096 w 5426208"/>
                <a:gd name="connsiteY47" fmla="*/ 5581363 h 6199726"/>
                <a:gd name="connsiteX48" fmla="*/ 3506134 w 5426208"/>
                <a:gd name="connsiteY48" fmla="*/ 6199726 h 6199726"/>
                <a:gd name="connsiteX0" fmla="*/ 4469964 w 5426208"/>
                <a:gd name="connsiteY0" fmla="*/ 6067991 h 6199726"/>
                <a:gd name="connsiteX1" fmla="*/ 4204745 w 5426208"/>
                <a:gd name="connsiteY1" fmla="*/ 5516795 h 6199726"/>
                <a:gd name="connsiteX2" fmla="*/ 4281733 w 5426208"/>
                <a:gd name="connsiteY2" fmla="*/ 5237444 h 6199726"/>
                <a:gd name="connsiteX3" fmla="*/ 4631881 w 5426208"/>
                <a:gd name="connsiteY3" fmla="*/ 4847191 h 6199726"/>
                <a:gd name="connsiteX4" fmla="*/ 5058626 w 5426208"/>
                <a:gd name="connsiteY4" fmla="*/ 3800966 h 6199726"/>
                <a:gd name="connsiteX5" fmla="*/ 5416844 w 5426208"/>
                <a:gd name="connsiteY5" fmla="*/ 2735737 h 6199726"/>
                <a:gd name="connsiteX6" fmla="*/ 5253752 w 5426208"/>
                <a:gd name="connsiteY6" fmla="*/ 2747937 h 6199726"/>
                <a:gd name="connsiteX7" fmla="*/ 4553133 w 5426208"/>
                <a:gd name="connsiteY7" fmla="*/ 3267454 h 6199726"/>
                <a:gd name="connsiteX8" fmla="*/ 3980892 w 5426208"/>
                <a:gd name="connsiteY8" fmla="*/ 4210607 h 6199726"/>
                <a:gd name="connsiteX9" fmla="*/ 3897197 w 5426208"/>
                <a:gd name="connsiteY9" fmla="*/ 3571203 h 6199726"/>
                <a:gd name="connsiteX10" fmla="*/ 4150946 w 5426208"/>
                <a:gd name="connsiteY10" fmla="*/ 2009873 h 6199726"/>
                <a:gd name="connsiteX11" fmla="*/ 4347694 w 5426208"/>
                <a:gd name="connsiteY11" fmla="*/ 1408876 h 6199726"/>
                <a:gd name="connsiteX12" fmla="*/ 4596120 w 5426208"/>
                <a:gd name="connsiteY12" fmla="*/ 925301 h 6199726"/>
                <a:gd name="connsiteX13" fmla="*/ 4049958 w 5426208"/>
                <a:gd name="connsiteY13" fmla="*/ 1199168 h 6199726"/>
                <a:gd name="connsiteX14" fmla="*/ 3488008 w 5426208"/>
                <a:gd name="connsiteY14" fmla="*/ 2315589 h 6199726"/>
                <a:gd name="connsiteX15" fmla="*/ 3287203 w 5426208"/>
                <a:gd name="connsiteY15" fmla="*/ 3409262 h 6199726"/>
                <a:gd name="connsiteX16" fmla="*/ 3292845 w 5426208"/>
                <a:gd name="connsiteY16" fmla="*/ 4093197 h 6199726"/>
                <a:gd name="connsiteX17" fmla="*/ 3192806 w 5426208"/>
                <a:gd name="connsiteY17" fmla="*/ 3842803 h 6199726"/>
                <a:gd name="connsiteX18" fmla="*/ 3006290 w 5426208"/>
                <a:gd name="connsiteY18" fmla="*/ 2973071 h 6199726"/>
                <a:gd name="connsiteX19" fmla="*/ 2391566 w 5426208"/>
                <a:gd name="connsiteY19" fmla="*/ 1651865 h 6199726"/>
                <a:gd name="connsiteX20" fmla="*/ 2042048 w 5426208"/>
                <a:gd name="connsiteY20" fmla="*/ 680694 h 6199726"/>
                <a:gd name="connsiteX21" fmla="*/ 1976061 w 5426208"/>
                <a:gd name="connsiteY21" fmla="*/ 237634 h 6199726"/>
                <a:gd name="connsiteX22" fmla="*/ 1853512 w 5426208"/>
                <a:gd name="connsiteY22" fmla="*/ 1964 h 6199726"/>
                <a:gd name="connsiteX23" fmla="*/ 1674403 w 5426208"/>
                <a:gd name="connsiteY23" fmla="*/ 360183 h 6199726"/>
                <a:gd name="connsiteX24" fmla="*/ 1504721 w 5426208"/>
                <a:gd name="connsiteY24" fmla="*/ 1415985 h 6199726"/>
                <a:gd name="connsiteX25" fmla="*/ 1919500 w 5426208"/>
                <a:gd name="connsiteY25" fmla="*/ 2745164 h 6199726"/>
                <a:gd name="connsiteX26" fmla="*/ 2525505 w 5426208"/>
                <a:gd name="connsiteY26" fmla="*/ 3885807 h 6199726"/>
                <a:gd name="connsiteX27" fmla="*/ 2343706 w 5426208"/>
                <a:gd name="connsiteY27" fmla="*/ 3734978 h 6199726"/>
                <a:gd name="connsiteX28" fmla="*/ 1259624 w 5426208"/>
                <a:gd name="connsiteY28" fmla="*/ 2566055 h 6199726"/>
                <a:gd name="connsiteX29" fmla="*/ 760003 w 5426208"/>
                <a:gd name="connsiteY29" fmla="*/ 2019300 h 6199726"/>
                <a:gd name="connsiteX30" fmla="*/ 213248 w 5426208"/>
                <a:gd name="connsiteY30" fmla="*/ 1510253 h 6199726"/>
                <a:gd name="connsiteX31" fmla="*/ 213248 w 5426208"/>
                <a:gd name="connsiteY31" fmla="*/ 1642228 h 6199726"/>
                <a:gd name="connsiteX32" fmla="*/ 694015 w 5426208"/>
                <a:gd name="connsiteY32" fmla="*/ 2980834 h 6199726"/>
                <a:gd name="connsiteX33" fmla="*/ 1287904 w 5426208"/>
                <a:gd name="connsiteY33" fmla="*/ 4102624 h 6199726"/>
                <a:gd name="connsiteX34" fmla="*/ 2042048 w 5426208"/>
                <a:gd name="connsiteY34" fmla="*/ 4715366 h 6199726"/>
                <a:gd name="connsiteX35" fmla="*/ 2771689 w 5426208"/>
                <a:gd name="connsiteY35" fmla="*/ 5012089 h 6199726"/>
                <a:gd name="connsiteX36" fmla="*/ 2258473 w 5426208"/>
                <a:gd name="connsiteY36" fmla="*/ 5048142 h 6199726"/>
                <a:gd name="connsiteX37" fmla="*/ 1485802 w 5426208"/>
                <a:gd name="connsiteY37" fmla="*/ 4878460 h 6199726"/>
                <a:gd name="connsiteX38" fmla="*/ 760003 w 5426208"/>
                <a:gd name="connsiteY38" fmla="*/ 4187465 h 6199726"/>
                <a:gd name="connsiteX39" fmla="*/ 260382 w 5426208"/>
                <a:gd name="connsiteY39" fmla="*/ 3291919 h 6199726"/>
                <a:gd name="connsiteX40" fmla="*/ 5859 w 5426208"/>
                <a:gd name="connsiteY40" fmla="*/ 2924273 h 6199726"/>
                <a:gd name="connsiteX41" fmla="*/ 109554 w 5426208"/>
                <a:gd name="connsiteY41" fmla="*/ 3518162 h 6199726"/>
                <a:gd name="connsiteX42" fmla="*/ 420638 w 5426208"/>
                <a:gd name="connsiteY42" fmla="*/ 4922756 h 6199726"/>
                <a:gd name="connsiteX43" fmla="*/ 910832 w 5426208"/>
                <a:gd name="connsiteY43" fmla="*/ 5544925 h 6199726"/>
                <a:gd name="connsiteX44" fmla="*/ 1523574 w 5426208"/>
                <a:gd name="connsiteY44" fmla="*/ 5761741 h 6199726"/>
                <a:gd name="connsiteX45" fmla="*/ 2336968 w 5426208"/>
                <a:gd name="connsiteY45" fmla="*/ 5729895 h 6199726"/>
                <a:gd name="connsiteX46" fmla="*/ 3483886 w 5426208"/>
                <a:gd name="connsiteY46" fmla="*/ 5540090 h 6199726"/>
                <a:gd name="connsiteX47" fmla="*/ 3704096 w 5426208"/>
                <a:gd name="connsiteY47" fmla="*/ 5581363 h 6199726"/>
                <a:gd name="connsiteX48" fmla="*/ 3506134 w 5426208"/>
                <a:gd name="connsiteY48" fmla="*/ 6199726 h 6199726"/>
                <a:gd name="connsiteX0" fmla="*/ 4469964 w 5426208"/>
                <a:gd name="connsiteY0" fmla="*/ 6067991 h 6199726"/>
                <a:gd name="connsiteX1" fmla="*/ 4204745 w 5426208"/>
                <a:gd name="connsiteY1" fmla="*/ 5516795 h 6199726"/>
                <a:gd name="connsiteX2" fmla="*/ 4281733 w 5426208"/>
                <a:gd name="connsiteY2" fmla="*/ 5237444 h 6199726"/>
                <a:gd name="connsiteX3" fmla="*/ 4631881 w 5426208"/>
                <a:gd name="connsiteY3" fmla="*/ 4847191 h 6199726"/>
                <a:gd name="connsiteX4" fmla="*/ 5058626 w 5426208"/>
                <a:gd name="connsiteY4" fmla="*/ 3800966 h 6199726"/>
                <a:gd name="connsiteX5" fmla="*/ 5416844 w 5426208"/>
                <a:gd name="connsiteY5" fmla="*/ 2735737 h 6199726"/>
                <a:gd name="connsiteX6" fmla="*/ 5253752 w 5426208"/>
                <a:gd name="connsiteY6" fmla="*/ 2747937 h 6199726"/>
                <a:gd name="connsiteX7" fmla="*/ 4553133 w 5426208"/>
                <a:gd name="connsiteY7" fmla="*/ 3267454 h 6199726"/>
                <a:gd name="connsiteX8" fmla="*/ 3980892 w 5426208"/>
                <a:gd name="connsiteY8" fmla="*/ 4210607 h 6199726"/>
                <a:gd name="connsiteX9" fmla="*/ 3897197 w 5426208"/>
                <a:gd name="connsiteY9" fmla="*/ 3571203 h 6199726"/>
                <a:gd name="connsiteX10" fmla="*/ 4150946 w 5426208"/>
                <a:gd name="connsiteY10" fmla="*/ 2009873 h 6199726"/>
                <a:gd name="connsiteX11" fmla="*/ 4347694 w 5426208"/>
                <a:gd name="connsiteY11" fmla="*/ 1408876 h 6199726"/>
                <a:gd name="connsiteX12" fmla="*/ 4596120 w 5426208"/>
                <a:gd name="connsiteY12" fmla="*/ 925301 h 6199726"/>
                <a:gd name="connsiteX13" fmla="*/ 4049958 w 5426208"/>
                <a:gd name="connsiteY13" fmla="*/ 1199168 h 6199726"/>
                <a:gd name="connsiteX14" fmla="*/ 3488008 w 5426208"/>
                <a:gd name="connsiteY14" fmla="*/ 2315589 h 6199726"/>
                <a:gd name="connsiteX15" fmla="*/ 3287203 w 5426208"/>
                <a:gd name="connsiteY15" fmla="*/ 3409262 h 6199726"/>
                <a:gd name="connsiteX16" fmla="*/ 3292845 w 5426208"/>
                <a:gd name="connsiteY16" fmla="*/ 4093197 h 6199726"/>
                <a:gd name="connsiteX17" fmla="*/ 3192806 w 5426208"/>
                <a:gd name="connsiteY17" fmla="*/ 3842803 h 6199726"/>
                <a:gd name="connsiteX18" fmla="*/ 3006290 w 5426208"/>
                <a:gd name="connsiteY18" fmla="*/ 2973071 h 6199726"/>
                <a:gd name="connsiteX19" fmla="*/ 2391566 w 5426208"/>
                <a:gd name="connsiteY19" fmla="*/ 1651865 h 6199726"/>
                <a:gd name="connsiteX20" fmla="*/ 2042048 w 5426208"/>
                <a:gd name="connsiteY20" fmla="*/ 680694 h 6199726"/>
                <a:gd name="connsiteX21" fmla="*/ 1976061 w 5426208"/>
                <a:gd name="connsiteY21" fmla="*/ 237634 h 6199726"/>
                <a:gd name="connsiteX22" fmla="*/ 1853512 w 5426208"/>
                <a:gd name="connsiteY22" fmla="*/ 1964 h 6199726"/>
                <a:gd name="connsiteX23" fmla="*/ 1674403 w 5426208"/>
                <a:gd name="connsiteY23" fmla="*/ 360183 h 6199726"/>
                <a:gd name="connsiteX24" fmla="*/ 1504721 w 5426208"/>
                <a:gd name="connsiteY24" fmla="*/ 1415985 h 6199726"/>
                <a:gd name="connsiteX25" fmla="*/ 1919500 w 5426208"/>
                <a:gd name="connsiteY25" fmla="*/ 2745164 h 6199726"/>
                <a:gd name="connsiteX26" fmla="*/ 2525505 w 5426208"/>
                <a:gd name="connsiteY26" fmla="*/ 3885807 h 6199726"/>
                <a:gd name="connsiteX27" fmla="*/ 2343706 w 5426208"/>
                <a:gd name="connsiteY27" fmla="*/ 3734978 h 6199726"/>
                <a:gd name="connsiteX28" fmla="*/ 1259624 w 5426208"/>
                <a:gd name="connsiteY28" fmla="*/ 2566055 h 6199726"/>
                <a:gd name="connsiteX29" fmla="*/ 760003 w 5426208"/>
                <a:gd name="connsiteY29" fmla="*/ 2019300 h 6199726"/>
                <a:gd name="connsiteX30" fmla="*/ 213248 w 5426208"/>
                <a:gd name="connsiteY30" fmla="*/ 1510253 h 6199726"/>
                <a:gd name="connsiteX31" fmla="*/ 213248 w 5426208"/>
                <a:gd name="connsiteY31" fmla="*/ 1642228 h 6199726"/>
                <a:gd name="connsiteX32" fmla="*/ 694015 w 5426208"/>
                <a:gd name="connsiteY32" fmla="*/ 2980834 h 6199726"/>
                <a:gd name="connsiteX33" fmla="*/ 1287904 w 5426208"/>
                <a:gd name="connsiteY33" fmla="*/ 4102624 h 6199726"/>
                <a:gd name="connsiteX34" fmla="*/ 2042048 w 5426208"/>
                <a:gd name="connsiteY34" fmla="*/ 4715366 h 6199726"/>
                <a:gd name="connsiteX35" fmla="*/ 2771689 w 5426208"/>
                <a:gd name="connsiteY35" fmla="*/ 5012089 h 6199726"/>
                <a:gd name="connsiteX36" fmla="*/ 2258473 w 5426208"/>
                <a:gd name="connsiteY36" fmla="*/ 5048142 h 6199726"/>
                <a:gd name="connsiteX37" fmla="*/ 1485802 w 5426208"/>
                <a:gd name="connsiteY37" fmla="*/ 4878460 h 6199726"/>
                <a:gd name="connsiteX38" fmla="*/ 760003 w 5426208"/>
                <a:gd name="connsiteY38" fmla="*/ 4187465 h 6199726"/>
                <a:gd name="connsiteX39" fmla="*/ 260382 w 5426208"/>
                <a:gd name="connsiteY39" fmla="*/ 3291919 h 6199726"/>
                <a:gd name="connsiteX40" fmla="*/ 5859 w 5426208"/>
                <a:gd name="connsiteY40" fmla="*/ 2924273 h 6199726"/>
                <a:gd name="connsiteX41" fmla="*/ 109554 w 5426208"/>
                <a:gd name="connsiteY41" fmla="*/ 3518162 h 6199726"/>
                <a:gd name="connsiteX42" fmla="*/ 420638 w 5426208"/>
                <a:gd name="connsiteY42" fmla="*/ 4922756 h 6199726"/>
                <a:gd name="connsiteX43" fmla="*/ 910832 w 5426208"/>
                <a:gd name="connsiteY43" fmla="*/ 5544925 h 6199726"/>
                <a:gd name="connsiteX44" fmla="*/ 1523574 w 5426208"/>
                <a:gd name="connsiteY44" fmla="*/ 5761741 h 6199726"/>
                <a:gd name="connsiteX45" fmla="*/ 2336968 w 5426208"/>
                <a:gd name="connsiteY45" fmla="*/ 5729895 h 6199726"/>
                <a:gd name="connsiteX46" fmla="*/ 3483886 w 5426208"/>
                <a:gd name="connsiteY46" fmla="*/ 5540090 h 6199726"/>
                <a:gd name="connsiteX47" fmla="*/ 3704096 w 5426208"/>
                <a:gd name="connsiteY47" fmla="*/ 5581363 h 6199726"/>
                <a:gd name="connsiteX48" fmla="*/ 3506134 w 5426208"/>
                <a:gd name="connsiteY48" fmla="*/ 6199726 h 6199726"/>
                <a:gd name="connsiteX0" fmla="*/ 4469964 w 5426208"/>
                <a:gd name="connsiteY0" fmla="*/ 6067991 h 6199726"/>
                <a:gd name="connsiteX1" fmla="*/ 4204745 w 5426208"/>
                <a:gd name="connsiteY1" fmla="*/ 5516795 h 6199726"/>
                <a:gd name="connsiteX2" fmla="*/ 4281733 w 5426208"/>
                <a:gd name="connsiteY2" fmla="*/ 5237444 h 6199726"/>
                <a:gd name="connsiteX3" fmla="*/ 4631881 w 5426208"/>
                <a:gd name="connsiteY3" fmla="*/ 4847191 h 6199726"/>
                <a:gd name="connsiteX4" fmla="*/ 5058626 w 5426208"/>
                <a:gd name="connsiteY4" fmla="*/ 3800966 h 6199726"/>
                <a:gd name="connsiteX5" fmla="*/ 5416844 w 5426208"/>
                <a:gd name="connsiteY5" fmla="*/ 2735737 h 6199726"/>
                <a:gd name="connsiteX6" fmla="*/ 5253752 w 5426208"/>
                <a:gd name="connsiteY6" fmla="*/ 2747937 h 6199726"/>
                <a:gd name="connsiteX7" fmla="*/ 4553133 w 5426208"/>
                <a:gd name="connsiteY7" fmla="*/ 3267454 h 6199726"/>
                <a:gd name="connsiteX8" fmla="*/ 3980892 w 5426208"/>
                <a:gd name="connsiteY8" fmla="*/ 4210607 h 6199726"/>
                <a:gd name="connsiteX9" fmla="*/ 3897197 w 5426208"/>
                <a:gd name="connsiteY9" fmla="*/ 3571203 h 6199726"/>
                <a:gd name="connsiteX10" fmla="*/ 4150946 w 5426208"/>
                <a:gd name="connsiteY10" fmla="*/ 2009873 h 6199726"/>
                <a:gd name="connsiteX11" fmla="*/ 4347694 w 5426208"/>
                <a:gd name="connsiteY11" fmla="*/ 1408876 h 6199726"/>
                <a:gd name="connsiteX12" fmla="*/ 4596120 w 5426208"/>
                <a:gd name="connsiteY12" fmla="*/ 925301 h 6199726"/>
                <a:gd name="connsiteX13" fmla="*/ 4049958 w 5426208"/>
                <a:gd name="connsiteY13" fmla="*/ 1199168 h 6199726"/>
                <a:gd name="connsiteX14" fmla="*/ 3488008 w 5426208"/>
                <a:gd name="connsiteY14" fmla="*/ 2315589 h 6199726"/>
                <a:gd name="connsiteX15" fmla="*/ 3287203 w 5426208"/>
                <a:gd name="connsiteY15" fmla="*/ 3409262 h 6199726"/>
                <a:gd name="connsiteX16" fmla="*/ 3292845 w 5426208"/>
                <a:gd name="connsiteY16" fmla="*/ 4093197 h 6199726"/>
                <a:gd name="connsiteX17" fmla="*/ 3192806 w 5426208"/>
                <a:gd name="connsiteY17" fmla="*/ 3842803 h 6199726"/>
                <a:gd name="connsiteX18" fmla="*/ 3006290 w 5426208"/>
                <a:gd name="connsiteY18" fmla="*/ 2973071 h 6199726"/>
                <a:gd name="connsiteX19" fmla="*/ 2391566 w 5426208"/>
                <a:gd name="connsiteY19" fmla="*/ 1651865 h 6199726"/>
                <a:gd name="connsiteX20" fmla="*/ 2042048 w 5426208"/>
                <a:gd name="connsiteY20" fmla="*/ 680694 h 6199726"/>
                <a:gd name="connsiteX21" fmla="*/ 1976061 w 5426208"/>
                <a:gd name="connsiteY21" fmla="*/ 237634 h 6199726"/>
                <a:gd name="connsiteX22" fmla="*/ 1853512 w 5426208"/>
                <a:gd name="connsiteY22" fmla="*/ 1964 h 6199726"/>
                <a:gd name="connsiteX23" fmla="*/ 1674403 w 5426208"/>
                <a:gd name="connsiteY23" fmla="*/ 360183 h 6199726"/>
                <a:gd name="connsiteX24" fmla="*/ 1504721 w 5426208"/>
                <a:gd name="connsiteY24" fmla="*/ 1415985 h 6199726"/>
                <a:gd name="connsiteX25" fmla="*/ 1919500 w 5426208"/>
                <a:gd name="connsiteY25" fmla="*/ 2745164 h 6199726"/>
                <a:gd name="connsiteX26" fmla="*/ 2525505 w 5426208"/>
                <a:gd name="connsiteY26" fmla="*/ 3885807 h 6199726"/>
                <a:gd name="connsiteX27" fmla="*/ 2343706 w 5426208"/>
                <a:gd name="connsiteY27" fmla="*/ 3734978 h 6199726"/>
                <a:gd name="connsiteX28" fmla="*/ 1259624 w 5426208"/>
                <a:gd name="connsiteY28" fmla="*/ 2566055 h 6199726"/>
                <a:gd name="connsiteX29" fmla="*/ 760003 w 5426208"/>
                <a:gd name="connsiteY29" fmla="*/ 2019300 h 6199726"/>
                <a:gd name="connsiteX30" fmla="*/ 213248 w 5426208"/>
                <a:gd name="connsiteY30" fmla="*/ 1510253 h 6199726"/>
                <a:gd name="connsiteX31" fmla="*/ 213248 w 5426208"/>
                <a:gd name="connsiteY31" fmla="*/ 1642228 h 6199726"/>
                <a:gd name="connsiteX32" fmla="*/ 694015 w 5426208"/>
                <a:gd name="connsiteY32" fmla="*/ 2980834 h 6199726"/>
                <a:gd name="connsiteX33" fmla="*/ 1287904 w 5426208"/>
                <a:gd name="connsiteY33" fmla="*/ 4102624 h 6199726"/>
                <a:gd name="connsiteX34" fmla="*/ 2042048 w 5426208"/>
                <a:gd name="connsiteY34" fmla="*/ 4715366 h 6199726"/>
                <a:gd name="connsiteX35" fmla="*/ 2771689 w 5426208"/>
                <a:gd name="connsiteY35" fmla="*/ 5012089 h 6199726"/>
                <a:gd name="connsiteX36" fmla="*/ 2258473 w 5426208"/>
                <a:gd name="connsiteY36" fmla="*/ 5048142 h 6199726"/>
                <a:gd name="connsiteX37" fmla="*/ 1485802 w 5426208"/>
                <a:gd name="connsiteY37" fmla="*/ 4878460 h 6199726"/>
                <a:gd name="connsiteX38" fmla="*/ 760003 w 5426208"/>
                <a:gd name="connsiteY38" fmla="*/ 4187465 h 6199726"/>
                <a:gd name="connsiteX39" fmla="*/ 260382 w 5426208"/>
                <a:gd name="connsiteY39" fmla="*/ 3291919 h 6199726"/>
                <a:gd name="connsiteX40" fmla="*/ 5859 w 5426208"/>
                <a:gd name="connsiteY40" fmla="*/ 2924273 h 6199726"/>
                <a:gd name="connsiteX41" fmla="*/ 109554 w 5426208"/>
                <a:gd name="connsiteY41" fmla="*/ 3518162 h 6199726"/>
                <a:gd name="connsiteX42" fmla="*/ 420638 w 5426208"/>
                <a:gd name="connsiteY42" fmla="*/ 4922756 h 6199726"/>
                <a:gd name="connsiteX43" fmla="*/ 967661 w 5426208"/>
                <a:gd name="connsiteY43" fmla="*/ 5506207 h 6199726"/>
                <a:gd name="connsiteX44" fmla="*/ 1523574 w 5426208"/>
                <a:gd name="connsiteY44" fmla="*/ 5761741 h 6199726"/>
                <a:gd name="connsiteX45" fmla="*/ 2336968 w 5426208"/>
                <a:gd name="connsiteY45" fmla="*/ 5729895 h 6199726"/>
                <a:gd name="connsiteX46" fmla="*/ 3483886 w 5426208"/>
                <a:gd name="connsiteY46" fmla="*/ 5540090 h 6199726"/>
                <a:gd name="connsiteX47" fmla="*/ 3704096 w 5426208"/>
                <a:gd name="connsiteY47" fmla="*/ 5581363 h 6199726"/>
                <a:gd name="connsiteX48" fmla="*/ 3506134 w 5426208"/>
                <a:gd name="connsiteY48" fmla="*/ 6199726 h 6199726"/>
                <a:gd name="connsiteX0" fmla="*/ 4469964 w 5426208"/>
                <a:gd name="connsiteY0" fmla="*/ 6067991 h 6199726"/>
                <a:gd name="connsiteX1" fmla="*/ 4204745 w 5426208"/>
                <a:gd name="connsiteY1" fmla="*/ 5516795 h 6199726"/>
                <a:gd name="connsiteX2" fmla="*/ 4281733 w 5426208"/>
                <a:gd name="connsiteY2" fmla="*/ 5237444 h 6199726"/>
                <a:gd name="connsiteX3" fmla="*/ 4631881 w 5426208"/>
                <a:gd name="connsiteY3" fmla="*/ 4847191 h 6199726"/>
                <a:gd name="connsiteX4" fmla="*/ 5058626 w 5426208"/>
                <a:gd name="connsiteY4" fmla="*/ 3800966 h 6199726"/>
                <a:gd name="connsiteX5" fmla="*/ 5416844 w 5426208"/>
                <a:gd name="connsiteY5" fmla="*/ 2735737 h 6199726"/>
                <a:gd name="connsiteX6" fmla="*/ 5253752 w 5426208"/>
                <a:gd name="connsiteY6" fmla="*/ 2747937 h 6199726"/>
                <a:gd name="connsiteX7" fmla="*/ 4553133 w 5426208"/>
                <a:gd name="connsiteY7" fmla="*/ 3267454 h 6199726"/>
                <a:gd name="connsiteX8" fmla="*/ 3980892 w 5426208"/>
                <a:gd name="connsiteY8" fmla="*/ 4210607 h 6199726"/>
                <a:gd name="connsiteX9" fmla="*/ 3897197 w 5426208"/>
                <a:gd name="connsiteY9" fmla="*/ 3571203 h 6199726"/>
                <a:gd name="connsiteX10" fmla="*/ 4150946 w 5426208"/>
                <a:gd name="connsiteY10" fmla="*/ 2009873 h 6199726"/>
                <a:gd name="connsiteX11" fmla="*/ 4347694 w 5426208"/>
                <a:gd name="connsiteY11" fmla="*/ 1408876 h 6199726"/>
                <a:gd name="connsiteX12" fmla="*/ 4596120 w 5426208"/>
                <a:gd name="connsiteY12" fmla="*/ 925301 h 6199726"/>
                <a:gd name="connsiteX13" fmla="*/ 4049958 w 5426208"/>
                <a:gd name="connsiteY13" fmla="*/ 1199168 h 6199726"/>
                <a:gd name="connsiteX14" fmla="*/ 3488008 w 5426208"/>
                <a:gd name="connsiteY14" fmla="*/ 2315589 h 6199726"/>
                <a:gd name="connsiteX15" fmla="*/ 3287203 w 5426208"/>
                <a:gd name="connsiteY15" fmla="*/ 3409262 h 6199726"/>
                <a:gd name="connsiteX16" fmla="*/ 3292845 w 5426208"/>
                <a:gd name="connsiteY16" fmla="*/ 4093197 h 6199726"/>
                <a:gd name="connsiteX17" fmla="*/ 3192806 w 5426208"/>
                <a:gd name="connsiteY17" fmla="*/ 3842803 h 6199726"/>
                <a:gd name="connsiteX18" fmla="*/ 3006290 w 5426208"/>
                <a:gd name="connsiteY18" fmla="*/ 2973071 h 6199726"/>
                <a:gd name="connsiteX19" fmla="*/ 2391566 w 5426208"/>
                <a:gd name="connsiteY19" fmla="*/ 1651865 h 6199726"/>
                <a:gd name="connsiteX20" fmla="*/ 2042048 w 5426208"/>
                <a:gd name="connsiteY20" fmla="*/ 680694 h 6199726"/>
                <a:gd name="connsiteX21" fmla="*/ 1976061 w 5426208"/>
                <a:gd name="connsiteY21" fmla="*/ 237634 h 6199726"/>
                <a:gd name="connsiteX22" fmla="*/ 1853512 w 5426208"/>
                <a:gd name="connsiteY22" fmla="*/ 1964 h 6199726"/>
                <a:gd name="connsiteX23" fmla="*/ 1674403 w 5426208"/>
                <a:gd name="connsiteY23" fmla="*/ 360183 h 6199726"/>
                <a:gd name="connsiteX24" fmla="*/ 1504721 w 5426208"/>
                <a:gd name="connsiteY24" fmla="*/ 1415985 h 6199726"/>
                <a:gd name="connsiteX25" fmla="*/ 1919500 w 5426208"/>
                <a:gd name="connsiteY25" fmla="*/ 2745164 h 6199726"/>
                <a:gd name="connsiteX26" fmla="*/ 2525505 w 5426208"/>
                <a:gd name="connsiteY26" fmla="*/ 3885807 h 6199726"/>
                <a:gd name="connsiteX27" fmla="*/ 2343706 w 5426208"/>
                <a:gd name="connsiteY27" fmla="*/ 3734978 h 6199726"/>
                <a:gd name="connsiteX28" fmla="*/ 1259624 w 5426208"/>
                <a:gd name="connsiteY28" fmla="*/ 2566055 h 6199726"/>
                <a:gd name="connsiteX29" fmla="*/ 760003 w 5426208"/>
                <a:gd name="connsiteY29" fmla="*/ 2019300 h 6199726"/>
                <a:gd name="connsiteX30" fmla="*/ 213248 w 5426208"/>
                <a:gd name="connsiteY30" fmla="*/ 1510253 h 6199726"/>
                <a:gd name="connsiteX31" fmla="*/ 213248 w 5426208"/>
                <a:gd name="connsiteY31" fmla="*/ 1642228 h 6199726"/>
                <a:gd name="connsiteX32" fmla="*/ 694015 w 5426208"/>
                <a:gd name="connsiteY32" fmla="*/ 2980834 h 6199726"/>
                <a:gd name="connsiteX33" fmla="*/ 1287904 w 5426208"/>
                <a:gd name="connsiteY33" fmla="*/ 4102624 h 6199726"/>
                <a:gd name="connsiteX34" fmla="*/ 2042048 w 5426208"/>
                <a:gd name="connsiteY34" fmla="*/ 4715366 h 6199726"/>
                <a:gd name="connsiteX35" fmla="*/ 2771689 w 5426208"/>
                <a:gd name="connsiteY35" fmla="*/ 5012089 h 6199726"/>
                <a:gd name="connsiteX36" fmla="*/ 2258473 w 5426208"/>
                <a:gd name="connsiteY36" fmla="*/ 5048142 h 6199726"/>
                <a:gd name="connsiteX37" fmla="*/ 1485802 w 5426208"/>
                <a:gd name="connsiteY37" fmla="*/ 4878460 h 6199726"/>
                <a:gd name="connsiteX38" fmla="*/ 760003 w 5426208"/>
                <a:gd name="connsiteY38" fmla="*/ 4187465 h 6199726"/>
                <a:gd name="connsiteX39" fmla="*/ 260382 w 5426208"/>
                <a:gd name="connsiteY39" fmla="*/ 3291919 h 6199726"/>
                <a:gd name="connsiteX40" fmla="*/ 5859 w 5426208"/>
                <a:gd name="connsiteY40" fmla="*/ 2924273 h 6199726"/>
                <a:gd name="connsiteX41" fmla="*/ 109554 w 5426208"/>
                <a:gd name="connsiteY41" fmla="*/ 3518162 h 6199726"/>
                <a:gd name="connsiteX42" fmla="*/ 420638 w 5426208"/>
                <a:gd name="connsiteY42" fmla="*/ 4922756 h 6199726"/>
                <a:gd name="connsiteX43" fmla="*/ 967661 w 5426208"/>
                <a:gd name="connsiteY43" fmla="*/ 5506207 h 6199726"/>
                <a:gd name="connsiteX44" fmla="*/ 1523574 w 5426208"/>
                <a:gd name="connsiteY44" fmla="*/ 5761741 h 6199726"/>
                <a:gd name="connsiteX45" fmla="*/ 2336968 w 5426208"/>
                <a:gd name="connsiteY45" fmla="*/ 5729895 h 6199726"/>
                <a:gd name="connsiteX46" fmla="*/ 3483886 w 5426208"/>
                <a:gd name="connsiteY46" fmla="*/ 5540090 h 6199726"/>
                <a:gd name="connsiteX47" fmla="*/ 3704096 w 5426208"/>
                <a:gd name="connsiteY47" fmla="*/ 5581363 h 6199726"/>
                <a:gd name="connsiteX48" fmla="*/ 3506134 w 5426208"/>
                <a:gd name="connsiteY48" fmla="*/ 6199726 h 6199726"/>
                <a:gd name="connsiteX0" fmla="*/ 4469964 w 5426208"/>
                <a:gd name="connsiteY0" fmla="*/ 6067991 h 6199726"/>
                <a:gd name="connsiteX1" fmla="*/ 4204745 w 5426208"/>
                <a:gd name="connsiteY1" fmla="*/ 5516795 h 6199726"/>
                <a:gd name="connsiteX2" fmla="*/ 4281733 w 5426208"/>
                <a:gd name="connsiteY2" fmla="*/ 5237444 h 6199726"/>
                <a:gd name="connsiteX3" fmla="*/ 4631881 w 5426208"/>
                <a:gd name="connsiteY3" fmla="*/ 4847191 h 6199726"/>
                <a:gd name="connsiteX4" fmla="*/ 5058626 w 5426208"/>
                <a:gd name="connsiteY4" fmla="*/ 3800966 h 6199726"/>
                <a:gd name="connsiteX5" fmla="*/ 5416844 w 5426208"/>
                <a:gd name="connsiteY5" fmla="*/ 2735737 h 6199726"/>
                <a:gd name="connsiteX6" fmla="*/ 5253752 w 5426208"/>
                <a:gd name="connsiteY6" fmla="*/ 2747937 h 6199726"/>
                <a:gd name="connsiteX7" fmla="*/ 4553133 w 5426208"/>
                <a:gd name="connsiteY7" fmla="*/ 3267454 h 6199726"/>
                <a:gd name="connsiteX8" fmla="*/ 3980892 w 5426208"/>
                <a:gd name="connsiteY8" fmla="*/ 4210607 h 6199726"/>
                <a:gd name="connsiteX9" fmla="*/ 3897197 w 5426208"/>
                <a:gd name="connsiteY9" fmla="*/ 3571203 h 6199726"/>
                <a:gd name="connsiteX10" fmla="*/ 4150946 w 5426208"/>
                <a:gd name="connsiteY10" fmla="*/ 2009873 h 6199726"/>
                <a:gd name="connsiteX11" fmla="*/ 4347694 w 5426208"/>
                <a:gd name="connsiteY11" fmla="*/ 1408876 h 6199726"/>
                <a:gd name="connsiteX12" fmla="*/ 4596120 w 5426208"/>
                <a:gd name="connsiteY12" fmla="*/ 925301 h 6199726"/>
                <a:gd name="connsiteX13" fmla="*/ 4049958 w 5426208"/>
                <a:gd name="connsiteY13" fmla="*/ 1199168 h 6199726"/>
                <a:gd name="connsiteX14" fmla="*/ 3488008 w 5426208"/>
                <a:gd name="connsiteY14" fmla="*/ 2315589 h 6199726"/>
                <a:gd name="connsiteX15" fmla="*/ 3287203 w 5426208"/>
                <a:gd name="connsiteY15" fmla="*/ 3409262 h 6199726"/>
                <a:gd name="connsiteX16" fmla="*/ 3292845 w 5426208"/>
                <a:gd name="connsiteY16" fmla="*/ 4093197 h 6199726"/>
                <a:gd name="connsiteX17" fmla="*/ 3192806 w 5426208"/>
                <a:gd name="connsiteY17" fmla="*/ 3842803 h 6199726"/>
                <a:gd name="connsiteX18" fmla="*/ 3006290 w 5426208"/>
                <a:gd name="connsiteY18" fmla="*/ 2973071 h 6199726"/>
                <a:gd name="connsiteX19" fmla="*/ 2391566 w 5426208"/>
                <a:gd name="connsiteY19" fmla="*/ 1651865 h 6199726"/>
                <a:gd name="connsiteX20" fmla="*/ 2042048 w 5426208"/>
                <a:gd name="connsiteY20" fmla="*/ 680694 h 6199726"/>
                <a:gd name="connsiteX21" fmla="*/ 1976061 w 5426208"/>
                <a:gd name="connsiteY21" fmla="*/ 237634 h 6199726"/>
                <a:gd name="connsiteX22" fmla="*/ 1853512 w 5426208"/>
                <a:gd name="connsiteY22" fmla="*/ 1964 h 6199726"/>
                <a:gd name="connsiteX23" fmla="*/ 1674403 w 5426208"/>
                <a:gd name="connsiteY23" fmla="*/ 360183 h 6199726"/>
                <a:gd name="connsiteX24" fmla="*/ 1504721 w 5426208"/>
                <a:gd name="connsiteY24" fmla="*/ 1415985 h 6199726"/>
                <a:gd name="connsiteX25" fmla="*/ 1919500 w 5426208"/>
                <a:gd name="connsiteY25" fmla="*/ 2745164 h 6199726"/>
                <a:gd name="connsiteX26" fmla="*/ 2525505 w 5426208"/>
                <a:gd name="connsiteY26" fmla="*/ 3885807 h 6199726"/>
                <a:gd name="connsiteX27" fmla="*/ 2315002 w 5426208"/>
                <a:gd name="connsiteY27" fmla="*/ 3777648 h 6199726"/>
                <a:gd name="connsiteX28" fmla="*/ 1259624 w 5426208"/>
                <a:gd name="connsiteY28" fmla="*/ 2566055 h 6199726"/>
                <a:gd name="connsiteX29" fmla="*/ 760003 w 5426208"/>
                <a:gd name="connsiteY29" fmla="*/ 2019300 h 6199726"/>
                <a:gd name="connsiteX30" fmla="*/ 213248 w 5426208"/>
                <a:gd name="connsiteY30" fmla="*/ 1510253 h 6199726"/>
                <a:gd name="connsiteX31" fmla="*/ 213248 w 5426208"/>
                <a:gd name="connsiteY31" fmla="*/ 1642228 h 6199726"/>
                <a:gd name="connsiteX32" fmla="*/ 694015 w 5426208"/>
                <a:gd name="connsiteY32" fmla="*/ 2980834 h 6199726"/>
                <a:gd name="connsiteX33" fmla="*/ 1287904 w 5426208"/>
                <a:gd name="connsiteY33" fmla="*/ 4102624 h 6199726"/>
                <a:gd name="connsiteX34" fmla="*/ 2042048 w 5426208"/>
                <a:gd name="connsiteY34" fmla="*/ 4715366 h 6199726"/>
                <a:gd name="connsiteX35" fmla="*/ 2771689 w 5426208"/>
                <a:gd name="connsiteY35" fmla="*/ 5012089 h 6199726"/>
                <a:gd name="connsiteX36" fmla="*/ 2258473 w 5426208"/>
                <a:gd name="connsiteY36" fmla="*/ 5048142 h 6199726"/>
                <a:gd name="connsiteX37" fmla="*/ 1485802 w 5426208"/>
                <a:gd name="connsiteY37" fmla="*/ 4878460 h 6199726"/>
                <a:gd name="connsiteX38" fmla="*/ 760003 w 5426208"/>
                <a:gd name="connsiteY38" fmla="*/ 4187465 h 6199726"/>
                <a:gd name="connsiteX39" fmla="*/ 260382 w 5426208"/>
                <a:gd name="connsiteY39" fmla="*/ 3291919 h 6199726"/>
                <a:gd name="connsiteX40" fmla="*/ 5859 w 5426208"/>
                <a:gd name="connsiteY40" fmla="*/ 2924273 h 6199726"/>
                <a:gd name="connsiteX41" fmla="*/ 109554 w 5426208"/>
                <a:gd name="connsiteY41" fmla="*/ 3518162 h 6199726"/>
                <a:gd name="connsiteX42" fmla="*/ 420638 w 5426208"/>
                <a:gd name="connsiteY42" fmla="*/ 4922756 h 6199726"/>
                <a:gd name="connsiteX43" fmla="*/ 967661 w 5426208"/>
                <a:gd name="connsiteY43" fmla="*/ 5506207 h 6199726"/>
                <a:gd name="connsiteX44" fmla="*/ 1523574 w 5426208"/>
                <a:gd name="connsiteY44" fmla="*/ 5761741 h 6199726"/>
                <a:gd name="connsiteX45" fmla="*/ 2336968 w 5426208"/>
                <a:gd name="connsiteY45" fmla="*/ 5729895 h 6199726"/>
                <a:gd name="connsiteX46" fmla="*/ 3483886 w 5426208"/>
                <a:gd name="connsiteY46" fmla="*/ 5540090 h 6199726"/>
                <a:gd name="connsiteX47" fmla="*/ 3704096 w 5426208"/>
                <a:gd name="connsiteY47" fmla="*/ 5581363 h 6199726"/>
                <a:gd name="connsiteX48" fmla="*/ 3506134 w 5426208"/>
                <a:gd name="connsiteY48" fmla="*/ 6199726 h 6199726"/>
                <a:gd name="connsiteX0" fmla="*/ 4469964 w 5426208"/>
                <a:gd name="connsiteY0" fmla="*/ 6067991 h 6199726"/>
                <a:gd name="connsiteX1" fmla="*/ 4204745 w 5426208"/>
                <a:gd name="connsiteY1" fmla="*/ 5516795 h 6199726"/>
                <a:gd name="connsiteX2" fmla="*/ 4281733 w 5426208"/>
                <a:gd name="connsiteY2" fmla="*/ 5237444 h 6199726"/>
                <a:gd name="connsiteX3" fmla="*/ 4631881 w 5426208"/>
                <a:gd name="connsiteY3" fmla="*/ 4847191 h 6199726"/>
                <a:gd name="connsiteX4" fmla="*/ 5058626 w 5426208"/>
                <a:gd name="connsiteY4" fmla="*/ 3800966 h 6199726"/>
                <a:gd name="connsiteX5" fmla="*/ 5416844 w 5426208"/>
                <a:gd name="connsiteY5" fmla="*/ 2735737 h 6199726"/>
                <a:gd name="connsiteX6" fmla="*/ 5253752 w 5426208"/>
                <a:gd name="connsiteY6" fmla="*/ 2747937 h 6199726"/>
                <a:gd name="connsiteX7" fmla="*/ 4553133 w 5426208"/>
                <a:gd name="connsiteY7" fmla="*/ 3267454 h 6199726"/>
                <a:gd name="connsiteX8" fmla="*/ 3980892 w 5426208"/>
                <a:gd name="connsiteY8" fmla="*/ 4210607 h 6199726"/>
                <a:gd name="connsiteX9" fmla="*/ 3897197 w 5426208"/>
                <a:gd name="connsiteY9" fmla="*/ 3571203 h 6199726"/>
                <a:gd name="connsiteX10" fmla="*/ 4150946 w 5426208"/>
                <a:gd name="connsiteY10" fmla="*/ 2009873 h 6199726"/>
                <a:gd name="connsiteX11" fmla="*/ 4347694 w 5426208"/>
                <a:gd name="connsiteY11" fmla="*/ 1408876 h 6199726"/>
                <a:gd name="connsiteX12" fmla="*/ 4596120 w 5426208"/>
                <a:gd name="connsiteY12" fmla="*/ 925301 h 6199726"/>
                <a:gd name="connsiteX13" fmla="*/ 4049958 w 5426208"/>
                <a:gd name="connsiteY13" fmla="*/ 1199168 h 6199726"/>
                <a:gd name="connsiteX14" fmla="*/ 3488008 w 5426208"/>
                <a:gd name="connsiteY14" fmla="*/ 2315589 h 6199726"/>
                <a:gd name="connsiteX15" fmla="*/ 3287203 w 5426208"/>
                <a:gd name="connsiteY15" fmla="*/ 3409262 h 6199726"/>
                <a:gd name="connsiteX16" fmla="*/ 3292845 w 5426208"/>
                <a:gd name="connsiteY16" fmla="*/ 4093197 h 6199726"/>
                <a:gd name="connsiteX17" fmla="*/ 3192806 w 5426208"/>
                <a:gd name="connsiteY17" fmla="*/ 3842803 h 6199726"/>
                <a:gd name="connsiteX18" fmla="*/ 3006290 w 5426208"/>
                <a:gd name="connsiteY18" fmla="*/ 2973071 h 6199726"/>
                <a:gd name="connsiteX19" fmla="*/ 2391566 w 5426208"/>
                <a:gd name="connsiteY19" fmla="*/ 1651865 h 6199726"/>
                <a:gd name="connsiteX20" fmla="*/ 2042048 w 5426208"/>
                <a:gd name="connsiteY20" fmla="*/ 680694 h 6199726"/>
                <a:gd name="connsiteX21" fmla="*/ 1976061 w 5426208"/>
                <a:gd name="connsiteY21" fmla="*/ 237634 h 6199726"/>
                <a:gd name="connsiteX22" fmla="*/ 1853512 w 5426208"/>
                <a:gd name="connsiteY22" fmla="*/ 1964 h 6199726"/>
                <a:gd name="connsiteX23" fmla="*/ 1674403 w 5426208"/>
                <a:gd name="connsiteY23" fmla="*/ 360183 h 6199726"/>
                <a:gd name="connsiteX24" fmla="*/ 1504721 w 5426208"/>
                <a:gd name="connsiteY24" fmla="*/ 1415985 h 6199726"/>
                <a:gd name="connsiteX25" fmla="*/ 1919500 w 5426208"/>
                <a:gd name="connsiteY25" fmla="*/ 2745164 h 6199726"/>
                <a:gd name="connsiteX26" fmla="*/ 2525505 w 5426208"/>
                <a:gd name="connsiteY26" fmla="*/ 3885807 h 6199726"/>
                <a:gd name="connsiteX27" fmla="*/ 2286298 w 5426208"/>
                <a:gd name="connsiteY27" fmla="*/ 3820319 h 6199726"/>
                <a:gd name="connsiteX28" fmla="*/ 1259624 w 5426208"/>
                <a:gd name="connsiteY28" fmla="*/ 2566055 h 6199726"/>
                <a:gd name="connsiteX29" fmla="*/ 760003 w 5426208"/>
                <a:gd name="connsiteY29" fmla="*/ 2019300 h 6199726"/>
                <a:gd name="connsiteX30" fmla="*/ 213248 w 5426208"/>
                <a:gd name="connsiteY30" fmla="*/ 1510253 h 6199726"/>
                <a:gd name="connsiteX31" fmla="*/ 213248 w 5426208"/>
                <a:gd name="connsiteY31" fmla="*/ 1642228 h 6199726"/>
                <a:gd name="connsiteX32" fmla="*/ 694015 w 5426208"/>
                <a:gd name="connsiteY32" fmla="*/ 2980834 h 6199726"/>
                <a:gd name="connsiteX33" fmla="*/ 1287904 w 5426208"/>
                <a:gd name="connsiteY33" fmla="*/ 4102624 h 6199726"/>
                <a:gd name="connsiteX34" fmla="*/ 2042048 w 5426208"/>
                <a:gd name="connsiteY34" fmla="*/ 4715366 h 6199726"/>
                <a:gd name="connsiteX35" fmla="*/ 2771689 w 5426208"/>
                <a:gd name="connsiteY35" fmla="*/ 5012089 h 6199726"/>
                <a:gd name="connsiteX36" fmla="*/ 2258473 w 5426208"/>
                <a:gd name="connsiteY36" fmla="*/ 5048142 h 6199726"/>
                <a:gd name="connsiteX37" fmla="*/ 1485802 w 5426208"/>
                <a:gd name="connsiteY37" fmla="*/ 4878460 h 6199726"/>
                <a:gd name="connsiteX38" fmla="*/ 760003 w 5426208"/>
                <a:gd name="connsiteY38" fmla="*/ 4187465 h 6199726"/>
                <a:gd name="connsiteX39" fmla="*/ 260382 w 5426208"/>
                <a:gd name="connsiteY39" fmla="*/ 3291919 h 6199726"/>
                <a:gd name="connsiteX40" fmla="*/ 5859 w 5426208"/>
                <a:gd name="connsiteY40" fmla="*/ 2924273 h 6199726"/>
                <a:gd name="connsiteX41" fmla="*/ 109554 w 5426208"/>
                <a:gd name="connsiteY41" fmla="*/ 3518162 h 6199726"/>
                <a:gd name="connsiteX42" fmla="*/ 420638 w 5426208"/>
                <a:gd name="connsiteY42" fmla="*/ 4922756 h 6199726"/>
                <a:gd name="connsiteX43" fmla="*/ 967661 w 5426208"/>
                <a:gd name="connsiteY43" fmla="*/ 5506207 h 6199726"/>
                <a:gd name="connsiteX44" fmla="*/ 1523574 w 5426208"/>
                <a:gd name="connsiteY44" fmla="*/ 5761741 h 6199726"/>
                <a:gd name="connsiteX45" fmla="*/ 2336968 w 5426208"/>
                <a:gd name="connsiteY45" fmla="*/ 5729895 h 6199726"/>
                <a:gd name="connsiteX46" fmla="*/ 3483886 w 5426208"/>
                <a:gd name="connsiteY46" fmla="*/ 5540090 h 6199726"/>
                <a:gd name="connsiteX47" fmla="*/ 3704096 w 5426208"/>
                <a:gd name="connsiteY47" fmla="*/ 5581363 h 6199726"/>
                <a:gd name="connsiteX48" fmla="*/ 3506134 w 5426208"/>
                <a:gd name="connsiteY48" fmla="*/ 6199726 h 6199726"/>
                <a:gd name="connsiteX0" fmla="*/ 4469964 w 5426208"/>
                <a:gd name="connsiteY0" fmla="*/ 6067991 h 6199726"/>
                <a:gd name="connsiteX1" fmla="*/ 4204745 w 5426208"/>
                <a:gd name="connsiteY1" fmla="*/ 5516795 h 6199726"/>
                <a:gd name="connsiteX2" fmla="*/ 4281733 w 5426208"/>
                <a:gd name="connsiteY2" fmla="*/ 5237444 h 6199726"/>
                <a:gd name="connsiteX3" fmla="*/ 4631881 w 5426208"/>
                <a:gd name="connsiteY3" fmla="*/ 4847191 h 6199726"/>
                <a:gd name="connsiteX4" fmla="*/ 5058626 w 5426208"/>
                <a:gd name="connsiteY4" fmla="*/ 3800966 h 6199726"/>
                <a:gd name="connsiteX5" fmla="*/ 5416844 w 5426208"/>
                <a:gd name="connsiteY5" fmla="*/ 2735737 h 6199726"/>
                <a:gd name="connsiteX6" fmla="*/ 5253752 w 5426208"/>
                <a:gd name="connsiteY6" fmla="*/ 2747937 h 6199726"/>
                <a:gd name="connsiteX7" fmla="*/ 4553133 w 5426208"/>
                <a:gd name="connsiteY7" fmla="*/ 3267454 h 6199726"/>
                <a:gd name="connsiteX8" fmla="*/ 3980892 w 5426208"/>
                <a:gd name="connsiteY8" fmla="*/ 4210607 h 6199726"/>
                <a:gd name="connsiteX9" fmla="*/ 3897197 w 5426208"/>
                <a:gd name="connsiteY9" fmla="*/ 3571203 h 6199726"/>
                <a:gd name="connsiteX10" fmla="*/ 4150946 w 5426208"/>
                <a:gd name="connsiteY10" fmla="*/ 2009873 h 6199726"/>
                <a:gd name="connsiteX11" fmla="*/ 4347694 w 5426208"/>
                <a:gd name="connsiteY11" fmla="*/ 1408876 h 6199726"/>
                <a:gd name="connsiteX12" fmla="*/ 4596120 w 5426208"/>
                <a:gd name="connsiteY12" fmla="*/ 925301 h 6199726"/>
                <a:gd name="connsiteX13" fmla="*/ 4049958 w 5426208"/>
                <a:gd name="connsiteY13" fmla="*/ 1199168 h 6199726"/>
                <a:gd name="connsiteX14" fmla="*/ 3488008 w 5426208"/>
                <a:gd name="connsiteY14" fmla="*/ 2315589 h 6199726"/>
                <a:gd name="connsiteX15" fmla="*/ 3287203 w 5426208"/>
                <a:gd name="connsiteY15" fmla="*/ 3409262 h 6199726"/>
                <a:gd name="connsiteX16" fmla="*/ 3292845 w 5426208"/>
                <a:gd name="connsiteY16" fmla="*/ 4093197 h 6199726"/>
                <a:gd name="connsiteX17" fmla="*/ 3192806 w 5426208"/>
                <a:gd name="connsiteY17" fmla="*/ 3842803 h 6199726"/>
                <a:gd name="connsiteX18" fmla="*/ 3006290 w 5426208"/>
                <a:gd name="connsiteY18" fmla="*/ 2973071 h 6199726"/>
                <a:gd name="connsiteX19" fmla="*/ 2391566 w 5426208"/>
                <a:gd name="connsiteY19" fmla="*/ 1651865 h 6199726"/>
                <a:gd name="connsiteX20" fmla="*/ 2042048 w 5426208"/>
                <a:gd name="connsiteY20" fmla="*/ 680694 h 6199726"/>
                <a:gd name="connsiteX21" fmla="*/ 1976061 w 5426208"/>
                <a:gd name="connsiteY21" fmla="*/ 237634 h 6199726"/>
                <a:gd name="connsiteX22" fmla="*/ 1853512 w 5426208"/>
                <a:gd name="connsiteY22" fmla="*/ 1964 h 6199726"/>
                <a:gd name="connsiteX23" fmla="*/ 1674403 w 5426208"/>
                <a:gd name="connsiteY23" fmla="*/ 360183 h 6199726"/>
                <a:gd name="connsiteX24" fmla="*/ 1504721 w 5426208"/>
                <a:gd name="connsiteY24" fmla="*/ 1415985 h 6199726"/>
                <a:gd name="connsiteX25" fmla="*/ 1919500 w 5426208"/>
                <a:gd name="connsiteY25" fmla="*/ 2745164 h 6199726"/>
                <a:gd name="connsiteX26" fmla="*/ 2525505 w 5426208"/>
                <a:gd name="connsiteY26" fmla="*/ 3885807 h 6199726"/>
                <a:gd name="connsiteX27" fmla="*/ 2425170 w 5426208"/>
                <a:gd name="connsiteY27" fmla="*/ 3979927 h 6199726"/>
                <a:gd name="connsiteX28" fmla="*/ 1259624 w 5426208"/>
                <a:gd name="connsiteY28" fmla="*/ 2566055 h 6199726"/>
                <a:gd name="connsiteX29" fmla="*/ 760003 w 5426208"/>
                <a:gd name="connsiteY29" fmla="*/ 2019300 h 6199726"/>
                <a:gd name="connsiteX30" fmla="*/ 213248 w 5426208"/>
                <a:gd name="connsiteY30" fmla="*/ 1510253 h 6199726"/>
                <a:gd name="connsiteX31" fmla="*/ 213248 w 5426208"/>
                <a:gd name="connsiteY31" fmla="*/ 1642228 h 6199726"/>
                <a:gd name="connsiteX32" fmla="*/ 694015 w 5426208"/>
                <a:gd name="connsiteY32" fmla="*/ 2980834 h 6199726"/>
                <a:gd name="connsiteX33" fmla="*/ 1287904 w 5426208"/>
                <a:gd name="connsiteY33" fmla="*/ 4102624 h 6199726"/>
                <a:gd name="connsiteX34" fmla="*/ 2042048 w 5426208"/>
                <a:gd name="connsiteY34" fmla="*/ 4715366 h 6199726"/>
                <a:gd name="connsiteX35" fmla="*/ 2771689 w 5426208"/>
                <a:gd name="connsiteY35" fmla="*/ 5012089 h 6199726"/>
                <a:gd name="connsiteX36" fmla="*/ 2258473 w 5426208"/>
                <a:gd name="connsiteY36" fmla="*/ 5048142 h 6199726"/>
                <a:gd name="connsiteX37" fmla="*/ 1485802 w 5426208"/>
                <a:gd name="connsiteY37" fmla="*/ 4878460 h 6199726"/>
                <a:gd name="connsiteX38" fmla="*/ 760003 w 5426208"/>
                <a:gd name="connsiteY38" fmla="*/ 4187465 h 6199726"/>
                <a:gd name="connsiteX39" fmla="*/ 260382 w 5426208"/>
                <a:gd name="connsiteY39" fmla="*/ 3291919 h 6199726"/>
                <a:gd name="connsiteX40" fmla="*/ 5859 w 5426208"/>
                <a:gd name="connsiteY40" fmla="*/ 2924273 h 6199726"/>
                <a:gd name="connsiteX41" fmla="*/ 109554 w 5426208"/>
                <a:gd name="connsiteY41" fmla="*/ 3518162 h 6199726"/>
                <a:gd name="connsiteX42" fmla="*/ 420638 w 5426208"/>
                <a:gd name="connsiteY42" fmla="*/ 4922756 h 6199726"/>
                <a:gd name="connsiteX43" fmla="*/ 967661 w 5426208"/>
                <a:gd name="connsiteY43" fmla="*/ 5506207 h 6199726"/>
                <a:gd name="connsiteX44" fmla="*/ 1523574 w 5426208"/>
                <a:gd name="connsiteY44" fmla="*/ 5761741 h 6199726"/>
                <a:gd name="connsiteX45" fmla="*/ 2336968 w 5426208"/>
                <a:gd name="connsiteY45" fmla="*/ 5729895 h 6199726"/>
                <a:gd name="connsiteX46" fmla="*/ 3483886 w 5426208"/>
                <a:gd name="connsiteY46" fmla="*/ 5540090 h 6199726"/>
                <a:gd name="connsiteX47" fmla="*/ 3704096 w 5426208"/>
                <a:gd name="connsiteY47" fmla="*/ 5581363 h 6199726"/>
                <a:gd name="connsiteX48" fmla="*/ 3506134 w 5426208"/>
                <a:gd name="connsiteY48" fmla="*/ 6199726 h 6199726"/>
                <a:gd name="connsiteX0" fmla="*/ 4469964 w 5426208"/>
                <a:gd name="connsiteY0" fmla="*/ 6067991 h 6199726"/>
                <a:gd name="connsiteX1" fmla="*/ 4204745 w 5426208"/>
                <a:gd name="connsiteY1" fmla="*/ 5516795 h 6199726"/>
                <a:gd name="connsiteX2" fmla="*/ 4281733 w 5426208"/>
                <a:gd name="connsiteY2" fmla="*/ 5237444 h 6199726"/>
                <a:gd name="connsiteX3" fmla="*/ 4631881 w 5426208"/>
                <a:gd name="connsiteY3" fmla="*/ 4847191 h 6199726"/>
                <a:gd name="connsiteX4" fmla="*/ 5058626 w 5426208"/>
                <a:gd name="connsiteY4" fmla="*/ 3800966 h 6199726"/>
                <a:gd name="connsiteX5" fmla="*/ 5416844 w 5426208"/>
                <a:gd name="connsiteY5" fmla="*/ 2735737 h 6199726"/>
                <a:gd name="connsiteX6" fmla="*/ 5253752 w 5426208"/>
                <a:gd name="connsiteY6" fmla="*/ 2747937 h 6199726"/>
                <a:gd name="connsiteX7" fmla="*/ 4553133 w 5426208"/>
                <a:gd name="connsiteY7" fmla="*/ 3267454 h 6199726"/>
                <a:gd name="connsiteX8" fmla="*/ 3980892 w 5426208"/>
                <a:gd name="connsiteY8" fmla="*/ 4210607 h 6199726"/>
                <a:gd name="connsiteX9" fmla="*/ 3897197 w 5426208"/>
                <a:gd name="connsiteY9" fmla="*/ 3571203 h 6199726"/>
                <a:gd name="connsiteX10" fmla="*/ 4150946 w 5426208"/>
                <a:gd name="connsiteY10" fmla="*/ 2009873 h 6199726"/>
                <a:gd name="connsiteX11" fmla="*/ 4347694 w 5426208"/>
                <a:gd name="connsiteY11" fmla="*/ 1408876 h 6199726"/>
                <a:gd name="connsiteX12" fmla="*/ 4596120 w 5426208"/>
                <a:gd name="connsiteY12" fmla="*/ 925301 h 6199726"/>
                <a:gd name="connsiteX13" fmla="*/ 4049958 w 5426208"/>
                <a:gd name="connsiteY13" fmla="*/ 1199168 h 6199726"/>
                <a:gd name="connsiteX14" fmla="*/ 3488008 w 5426208"/>
                <a:gd name="connsiteY14" fmla="*/ 2315589 h 6199726"/>
                <a:gd name="connsiteX15" fmla="*/ 3287203 w 5426208"/>
                <a:gd name="connsiteY15" fmla="*/ 3409262 h 6199726"/>
                <a:gd name="connsiteX16" fmla="*/ 3292845 w 5426208"/>
                <a:gd name="connsiteY16" fmla="*/ 4093197 h 6199726"/>
                <a:gd name="connsiteX17" fmla="*/ 3192806 w 5426208"/>
                <a:gd name="connsiteY17" fmla="*/ 3842803 h 6199726"/>
                <a:gd name="connsiteX18" fmla="*/ 3006290 w 5426208"/>
                <a:gd name="connsiteY18" fmla="*/ 2973071 h 6199726"/>
                <a:gd name="connsiteX19" fmla="*/ 2391566 w 5426208"/>
                <a:gd name="connsiteY19" fmla="*/ 1651865 h 6199726"/>
                <a:gd name="connsiteX20" fmla="*/ 2042048 w 5426208"/>
                <a:gd name="connsiteY20" fmla="*/ 680694 h 6199726"/>
                <a:gd name="connsiteX21" fmla="*/ 1976061 w 5426208"/>
                <a:gd name="connsiteY21" fmla="*/ 237634 h 6199726"/>
                <a:gd name="connsiteX22" fmla="*/ 1853512 w 5426208"/>
                <a:gd name="connsiteY22" fmla="*/ 1964 h 6199726"/>
                <a:gd name="connsiteX23" fmla="*/ 1674403 w 5426208"/>
                <a:gd name="connsiteY23" fmla="*/ 360183 h 6199726"/>
                <a:gd name="connsiteX24" fmla="*/ 1504721 w 5426208"/>
                <a:gd name="connsiteY24" fmla="*/ 1415985 h 6199726"/>
                <a:gd name="connsiteX25" fmla="*/ 1919500 w 5426208"/>
                <a:gd name="connsiteY25" fmla="*/ 2745164 h 6199726"/>
                <a:gd name="connsiteX26" fmla="*/ 2525505 w 5426208"/>
                <a:gd name="connsiteY26" fmla="*/ 3885807 h 6199726"/>
                <a:gd name="connsiteX27" fmla="*/ 2541484 w 5426208"/>
                <a:gd name="connsiteY27" fmla="*/ 4066317 h 6199726"/>
                <a:gd name="connsiteX28" fmla="*/ 1259624 w 5426208"/>
                <a:gd name="connsiteY28" fmla="*/ 2566055 h 6199726"/>
                <a:gd name="connsiteX29" fmla="*/ 760003 w 5426208"/>
                <a:gd name="connsiteY29" fmla="*/ 2019300 h 6199726"/>
                <a:gd name="connsiteX30" fmla="*/ 213248 w 5426208"/>
                <a:gd name="connsiteY30" fmla="*/ 1510253 h 6199726"/>
                <a:gd name="connsiteX31" fmla="*/ 213248 w 5426208"/>
                <a:gd name="connsiteY31" fmla="*/ 1642228 h 6199726"/>
                <a:gd name="connsiteX32" fmla="*/ 694015 w 5426208"/>
                <a:gd name="connsiteY32" fmla="*/ 2980834 h 6199726"/>
                <a:gd name="connsiteX33" fmla="*/ 1287904 w 5426208"/>
                <a:gd name="connsiteY33" fmla="*/ 4102624 h 6199726"/>
                <a:gd name="connsiteX34" fmla="*/ 2042048 w 5426208"/>
                <a:gd name="connsiteY34" fmla="*/ 4715366 h 6199726"/>
                <a:gd name="connsiteX35" fmla="*/ 2771689 w 5426208"/>
                <a:gd name="connsiteY35" fmla="*/ 5012089 h 6199726"/>
                <a:gd name="connsiteX36" fmla="*/ 2258473 w 5426208"/>
                <a:gd name="connsiteY36" fmla="*/ 5048142 h 6199726"/>
                <a:gd name="connsiteX37" fmla="*/ 1485802 w 5426208"/>
                <a:gd name="connsiteY37" fmla="*/ 4878460 h 6199726"/>
                <a:gd name="connsiteX38" fmla="*/ 760003 w 5426208"/>
                <a:gd name="connsiteY38" fmla="*/ 4187465 h 6199726"/>
                <a:gd name="connsiteX39" fmla="*/ 260382 w 5426208"/>
                <a:gd name="connsiteY39" fmla="*/ 3291919 h 6199726"/>
                <a:gd name="connsiteX40" fmla="*/ 5859 w 5426208"/>
                <a:gd name="connsiteY40" fmla="*/ 2924273 h 6199726"/>
                <a:gd name="connsiteX41" fmla="*/ 109554 w 5426208"/>
                <a:gd name="connsiteY41" fmla="*/ 3518162 h 6199726"/>
                <a:gd name="connsiteX42" fmla="*/ 420638 w 5426208"/>
                <a:gd name="connsiteY42" fmla="*/ 4922756 h 6199726"/>
                <a:gd name="connsiteX43" fmla="*/ 967661 w 5426208"/>
                <a:gd name="connsiteY43" fmla="*/ 5506207 h 6199726"/>
                <a:gd name="connsiteX44" fmla="*/ 1523574 w 5426208"/>
                <a:gd name="connsiteY44" fmla="*/ 5761741 h 6199726"/>
                <a:gd name="connsiteX45" fmla="*/ 2336968 w 5426208"/>
                <a:gd name="connsiteY45" fmla="*/ 5729895 h 6199726"/>
                <a:gd name="connsiteX46" fmla="*/ 3483886 w 5426208"/>
                <a:gd name="connsiteY46" fmla="*/ 5540090 h 6199726"/>
                <a:gd name="connsiteX47" fmla="*/ 3704096 w 5426208"/>
                <a:gd name="connsiteY47" fmla="*/ 5581363 h 6199726"/>
                <a:gd name="connsiteX48" fmla="*/ 3506134 w 5426208"/>
                <a:gd name="connsiteY48" fmla="*/ 6199726 h 6199726"/>
                <a:gd name="connsiteX0" fmla="*/ 4469964 w 5426208"/>
                <a:gd name="connsiteY0" fmla="*/ 6067991 h 6199726"/>
                <a:gd name="connsiteX1" fmla="*/ 4204745 w 5426208"/>
                <a:gd name="connsiteY1" fmla="*/ 5516795 h 6199726"/>
                <a:gd name="connsiteX2" fmla="*/ 4281733 w 5426208"/>
                <a:gd name="connsiteY2" fmla="*/ 5237444 h 6199726"/>
                <a:gd name="connsiteX3" fmla="*/ 4631881 w 5426208"/>
                <a:gd name="connsiteY3" fmla="*/ 4847191 h 6199726"/>
                <a:gd name="connsiteX4" fmla="*/ 5058626 w 5426208"/>
                <a:gd name="connsiteY4" fmla="*/ 3800966 h 6199726"/>
                <a:gd name="connsiteX5" fmla="*/ 5416844 w 5426208"/>
                <a:gd name="connsiteY5" fmla="*/ 2735737 h 6199726"/>
                <a:gd name="connsiteX6" fmla="*/ 5253752 w 5426208"/>
                <a:gd name="connsiteY6" fmla="*/ 2747937 h 6199726"/>
                <a:gd name="connsiteX7" fmla="*/ 4553133 w 5426208"/>
                <a:gd name="connsiteY7" fmla="*/ 3267454 h 6199726"/>
                <a:gd name="connsiteX8" fmla="*/ 3980892 w 5426208"/>
                <a:gd name="connsiteY8" fmla="*/ 4210607 h 6199726"/>
                <a:gd name="connsiteX9" fmla="*/ 3897197 w 5426208"/>
                <a:gd name="connsiteY9" fmla="*/ 3571203 h 6199726"/>
                <a:gd name="connsiteX10" fmla="*/ 4150946 w 5426208"/>
                <a:gd name="connsiteY10" fmla="*/ 2009873 h 6199726"/>
                <a:gd name="connsiteX11" fmla="*/ 4347694 w 5426208"/>
                <a:gd name="connsiteY11" fmla="*/ 1408876 h 6199726"/>
                <a:gd name="connsiteX12" fmla="*/ 4596120 w 5426208"/>
                <a:gd name="connsiteY12" fmla="*/ 925301 h 6199726"/>
                <a:gd name="connsiteX13" fmla="*/ 4049958 w 5426208"/>
                <a:gd name="connsiteY13" fmla="*/ 1199168 h 6199726"/>
                <a:gd name="connsiteX14" fmla="*/ 3488008 w 5426208"/>
                <a:gd name="connsiteY14" fmla="*/ 2315589 h 6199726"/>
                <a:gd name="connsiteX15" fmla="*/ 3287203 w 5426208"/>
                <a:gd name="connsiteY15" fmla="*/ 3409262 h 6199726"/>
                <a:gd name="connsiteX16" fmla="*/ 3292845 w 5426208"/>
                <a:gd name="connsiteY16" fmla="*/ 4093197 h 6199726"/>
                <a:gd name="connsiteX17" fmla="*/ 3192806 w 5426208"/>
                <a:gd name="connsiteY17" fmla="*/ 3842803 h 6199726"/>
                <a:gd name="connsiteX18" fmla="*/ 3006290 w 5426208"/>
                <a:gd name="connsiteY18" fmla="*/ 2973071 h 6199726"/>
                <a:gd name="connsiteX19" fmla="*/ 2391566 w 5426208"/>
                <a:gd name="connsiteY19" fmla="*/ 1651865 h 6199726"/>
                <a:gd name="connsiteX20" fmla="*/ 2042048 w 5426208"/>
                <a:gd name="connsiteY20" fmla="*/ 680694 h 6199726"/>
                <a:gd name="connsiteX21" fmla="*/ 1976061 w 5426208"/>
                <a:gd name="connsiteY21" fmla="*/ 237634 h 6199726"/>
                <a:gd name="connsiteX22" fmla="*/ 1853512 w 5426208"/>
                <a:gd name="connsiteY22" fmla="*/ 1964 h 6199726"/>
                <a:gd name="connsiteX23" fmla="*/ 1674403 w 5426208"/>
                <a:gd name="connsiteY23" fmla="*/ 360183 h 6199726"/>
                <a:gd name="connsiteX24" fmla="*/ 1504721 w 5426208"/>
                <a:gd name="connsiteY24" fmla="*/ 1415985 h 6199726"/>
                <a:gd name="connsiteX25" fmla="*/ 1919500 w 5426208"/>
                <a:gd name="connsiteY25" fmla="*/ 2745164 h 6199726"/>
                <a:gd name="connsiteX26" fmla="*/ 2525505 w 5426208"/>
                <a:gd name="connsiteY26" fmla="*/ 3885807 h 6199726"/>
                <a:gd name="connsiteX27" fmla="*/ 2507282 w 5426208"/>
                <a:gd name="connsiteY27" fmla="*/ 4079026 h 6199726"/>
                <a:gd name="connsiteX28" fmla="*/ 1259624 w 5426208"/>
                <a:gd name="connsiteY28" fmla="*/ 2566055 h 6199726"/>
                <a:gd name="connsiteX29" fmla="*/ 760003 w 5426208"/>
                <a:gd name="connsiteY29" fmla="*/ 2019300 h 6199726"/>
                <a:gd name="connsiteX30" fmla="*/ 213248 w 5426208"/>
                <a:gd name="connsiteY30" fmla="*/ 1510253 h 6199726"/>
                <a:gd name="connsiteX31" fmla="*/ 213248 w 5426208"/>
                <a:gd name="connsiteY31" fmla="*/ 1642228 h 6199726"/>
                <a:gd name="connsiteX32" fmla="*/ 694015 w 5426208"/>
                <a:gd name="connsiteY32" fmla="*/ 2980834 h 6199726"/>
                <a:gd name="connsiteX33" fmla="*/ 1287904 w 5426208"/>
                <a:gd name="connsiteY33" fmla="*/ 4102624 h 6199726"/>
                <a:gd name="connsiteX34" fmla="*/ 2042048 w 5426208"/>
                <a:gd name="connsiteY34" fmla="*/ 4715366 h 6199726"/>
                <a:gd name="connsiteX35" fmla="*/ 2771689 w 5426208"/>
                <a:gd name="connsiteY35" fmla="*/ 5012089 h 6199726"/>
                <a:gd name="connsiteX36" fmla="*/ 2258473 w 5426208"/>
                <a:gd name="connsiteY36" fmla="*/ 5048142 h 6199726"/>
                <a:gd name="connsiteX37" fmla="*/ 1485802 w 5426208"/>
                <a:gd name="connsiteY37" fmla="*/ 4878460 h 6199726"/>
                <a:gd name="connsiteX38" fmla="*/ 760003 w 5426208"/>
                <a:gd name="connsiteY38" fmla="*/ 4187465 h 6199726"/>
                <a:gd name="connsiteX39" fmla="*/ 260382 w 5426208"/>
                <a:gd name="connsiteY39" fmla="*/ 3291919 h 6199726"/>
                <a:gd name="connsiteX40" fmla="*/ 5859 w 5426208"/>
                <a:gd name="connsiteY40" fmla="*/ 2924273 h 6199726"/>
                <a:gd name="connsiteX41" fmla="*/ 109554 w 5426208"/>
                <a:gd name="connsiteY41" fmla="*/ 3518162 h 6199726"/>
                <a:gd name="connsiteX42" fmla="*/ 420638 w 5426208"/>
                <a:gd name="connsiteY42" fmla="*/ 4922756 h 6199726"/>
                <a:gd name="connsiteX43" fmla="*/ 967661 w 5426208"/>
                <a:gd name="connsiteY43" fmla="*/ 5506207 h 6199726"/>
                <a:gd name="connsiteX44" fmla="*/ 1523574 w 5426208"/>
                <a:gd name="connsiteY44" fmla="*/ 5761741 h 6199726"/>
                <a:gd name="connsiteX45" fmla="*/ 2336968 w 5426208"/>
                <a:gd name="connsiteY45" fmla="*/ 5729895 h 6199726"/>
                <a:gd name="connsiteX46" fmla="*/ 3483886 w 5426208"/>
                <a:gd name="connsiteY46" fmla="*/ 5540090 h 6199726"/>
                <a:gd name="connsiteX47" fmla="*/ 3704096 w 5426208"/>
                <a:gd name="connsiteY47" fmla="*/ 5581363 h 6199726"/>
                <a:gd name="connsiteX48" fmla="*/ 3506134 w 5426208"/>
                <a:gd name="connsiteY48" fmla="*/ 6199726 h 6199726"/>
                <a:gd name="connsiteX0" fmla="*/ 4469964 w 5426208"/>
                <a:gd name="connsiteY0" fmla="*/ 6067991 h 6199726"/>
                <a:gd name="connsiteX1" fmla="*/ 4204745 w 5426208"/>
                <a:gd name="connsiteY1" fmla="*/ 5516795 h 6199726"/>
                <a:gd name="connsiteX2" fmla="*/ 4281733 w 5426208"/>
                <a:gd name="connsiteY2" fmla="*/ 5237444 h 6199726"/>
                <a:gd name="connsiteX3" fmla="*/ 4631881 w 5426208"/>
                <a:gd name="connsiteY3" fmla="*/ 4847191 h 6199726"/>
                <a:gd name="connsiteX4" fmla="*/ 5058626 w 5426208"/>
                <a:gd name="connsiteY4" fmla="*/ 3800966 h 6199726"/>
                <a:gd name="connsiteX5" fmla="*/ 5416844 w 5426208"/>
                <a:gd name="connsiteY5" fmla="*/ 2735737 h 6199726"/>
                <a:gd name="connsiteX6" fmla="*/ 5253752 w 5426208"/>
                <a:gd name="connsiteY6" fmla="*/ 2747937 h 6199726"/>
                <a:gd name="connsiteX7" fmla="*/ 4553133 w 5426208"/>
                <a:gd name="connsiteY7" fmla="*/ 3267454 h 6199726"/>
                <a:gd name="connsiteX8" fmla="*/ 3980892 w 5426208"/>
                <a:gd name="connsiteY8" fmla="*/ 4210607 h 6199726"/>
                <a:gd name="connsiteX9" fmla="*/ 3897197 w 5426208"/>
                <a:gd name="connsiteY9" fmla="*/ 3571203 h 6199726"/>
                <a:gd name="connsiteX10" fmla="*/ 4150946 w 5426208"/>
                <a:gd name="connsiteY10" fmla="*/ 2009873 h 6199726"/>
                <a:gd name="connsiteX11" fmla="*/ 4347694 w 5426208"/>
                <a:gd name="connsiteY11" fmla="*/ 1408876 h 6199726"/>
                <a:gd name="connsiteX12" fmla="*/ 4596120 w 5426208"/>
                <a:gd name="connsiteY12" fmla="*/ 925301 h 6199726"/>
                <a:gd name="connsiteX13" fmla="*/ 4049958 w 5426208"/>
                <a:gd name="connsiteY13" fmla="*/ 1199168 h 6199726"/>
                <a:gd name="connsiteX14" fmla="*/ 3488008 w 5426208"/>
                <a:gd name="connsiteY14" fmla="*/ 2315589 h 6199726"/>
                <a:gd name="connsiteX15" fmla="*/ 3287203 w 5426208"/>
                <a:gd name="connsiteY15" fmla="*/ 3409262 h 6199726"/>
                <a:gd name="connsiteX16" fmla="*/ 3292845 w 5426208"/>
                <a:gd name="connsiteY16" fmla="*/ 4093197 h 6199726"/>
                <a:gd name="connsiteX17" fmla="*/ 3192806 w 5426208"/>
                <a:gd name="connsiteY17" fmla="*/ 3842803 h 6199726"/>
                <a:gd name="connsiteX18" fmla="*/ 3006290 w 5426208"/>
                <a:gd name="connsiteY18" fmla="*/ 2973071 h 6199726"/>
                <a:gd name="connsiteX19" fmla="*/ 2391566 w 5426208"/>
                <a:gd name="connsiteY19" fmla="*/ 1651865 h 6199726"/>
                <a:gd name="connsiteX20" fmla="*/ 2042048 w 5426208"/>
                <a:gd name="connsiteY20" fmla="*/ 680694 h 6199726"/>
                <a:gd name="connsiteX21" fmla="*/ 1976061 w 5426208"/>
                <a:gd name="connsiteY21" fmla="*/ 237634 h 6199726"/>
                <a:gd name="connsiteX22" fmla="*/ 1853512 w 5426208"/>
                <a:gd name="connsiteY22" fmla="*/ 1964 h 6199726"/>
                <a:gd name="connsiteX23" fmla="*/ 1674403 w 5426208"/>
                <a:gd name="connsiteY23" fmla="*/ 360183 h 6199726"/>
                <a:gd name="connsiteX24" fmla="*/ 1504721 w 5426208"/>
                <a:gd name="connsiteY24" fmla="*/ 1415985 h 6199726"/>
                <a:gd name="connsiteX25" fmla="*/ 1919500 w 5426208"/>
                <a:gd name="connsiteY25" fmla="*/ 2745164 h 6199726"/>
                <a:gd name="connsiteX26" fmla="*/ 2525505 w 5426208"/>
                <a:gd name="connsiteY26" fmla="*/ 3885807 h 6199726"/>
                <a:gd name="connsiteX27" fmla="*/ 2507282 w 5426208"/>
                <a:gd name="connsiteY27" fmla="*/ 4079026 h 6199726"/>
                <a:gd name="connsiteX28" fmla="*/ 1259624 w 5426208"/>
                <a:gd name="connsiteY28" fmla="*/ 2566055 h 6199726"/>
                <a:gd name="connsiteX29" fmla="*/ 760003 w 5426208"/>
                <a:gd name="connsiteY29" fmla="*/ 2019300 h 6199726"/>
                <a:gd name="connsiteX30" fmla="*/ 213248 w 5426208"/>
                <a:gd name="connsiteY30" fmla="*/ 1510253 h 6199726"/>
                <a:gd name="connsiteX31" fmla="*/ 213248 w 5426208"/>
                <a:gd name="connsiteY31" fmla="*/ 1642228 h 6199726"/>
                <a:gd name="connsiteX32" fmla="*/ 694015 w 5426208"/>
                <a:gd name="connsiteY32" fmla="*/ 2980834 h 6199726"/>
                <a:gd name="connsiteX33" fmla="*/ 1287904 w 5426208"/>
                <a:gd name="connsiteY33" fmla="*/ 4102624 h 6199726"/>
                <a:gd name="connsiteX34" fmla="*/ 2042048 w 5426208"/>
                <a:gd name="connsiteY34" fmla="*/ 4715366 h 6199726"/>
                <a:gd name="connsiteX35" fmla="*/ 2771689 w 5426208"/>
                <a:gd name="connsiteY35" fmla="*/ 5012089 h 6199726"/>
                <a:gd name="connsiteX36" fmla="*/ 2258473 w 5426208"/>
                <a:gd name="connsiteY36" fmla="*/ 5048142 h 6199726"/>
                <a:gd name="connsiteX37" fmla="*/ 1485802 w 5426208"/>
                <a:gd name="connsiteY37" fmla="*/ 4878460 h 6199726"/>
                <a:gd name="connsiteX38" fmla="*/ 760003 w 5426208"/>
                <a:gd name="connsiteY38" fmla="*/ 4187465 h 6199726"/>
                <a:gd name="connsiteX39" fmla="*/ 260382 w 5426208"/>
                <a:gd name="connsiteY39" fmla="*/ 3291919 h 6199726"/>
                <a:gd name="connsiteX40" fmla="*/ 5859 w 5426208"/>
                <a:gd name="connsiteY40" fmla="*/ 2924273 h 6199726"/>
                <a:gd name="connsiteX41" fmla="*/ 109554 w 5426208"/>
                <a:gd name="connsiteY41" fmla="*/ 3518162 h 6199726"/>
                <a:gd name="connsiteX42" fmla="*/ 420638 w 5426208"/>
                <a:gd name="connsiteY42" fmla="*/ 4922756 h 6199726"/>
                <a:gd name="connsiteX43" fmla="*/ 967661 w 5426208"/>
                <a:gd name="connsiteY43" fmla="*/ 5506207 h 6199726"/>
                <a:gd name="connsiteX44" fmla="*/ 1523574 w 5426208"/>
                <a:gd name="connsiteY44" fmla="*/ 5761741 h 6199726"/>
                <a:gd name="connsiteX45" fmla="*/ 2336968 w 5426208"/>
                <a:gd name="connsiteY45" fmla="*/ 5729895 h 6199726"/>
                <a:gd name="connsiteX46" fmla="*/ 3483886 w 5426208"/>
                <a:gd name="connsiteY46" fmla="*/ 5540090 h 6199726"/>
                <a:gd name="connsiteX47" fmla="*/ 3704096 w 5426208"/>
                <a:gd name="connsiteY47" fmla="*/ 5581363 h 6199726"/>
                <a:gd name="connsiteX48" fmla="*/ 3506134 w 5426208"/>
                <a:gd name="connsiteY48" fmla="*/ 6199726 h 6199726"/>
                <a:gd name="connsiteX0" fmla="*/ 4469964 w 5426208"/>
                <a:gd name="connsiteY0" fmla="*/ 6067991 h 6199726"/>
                <a:gd name="connsiteX1" fmla="*/ 4204745 w 5426208"/>
                <a:gd name="connsiteY1" fmla="*/ 5516795 h 6199726"/>
                <a:gd name="connsiteX2" fmla="*/ 4321818 w 5426208"/>
                <a:gd name="connsiteY2" fmla="*/ 5223618 h 6199726"/>
                <a:gd name="connsiteX3" fmla="*/ 4631881 w 5426208"/>
                <a:gd name="connsiteY3" fmla="*/ 4847191 h 6199726"/>
                <a:gd name="connsiteX4" fmla="*/ 5058626 w 5426208"/>
                <a:gd name="connsiteY4" fmla="*/ 3800966 h 6199726"/>
                <a:gd name="connsiteX5" fmla="*/ 5416844 w 5426208"/>
                <a:gd name="connsiteY5" fmla="*/ 2735737 h 6199726"/>
                <a:gd name="connsiteX6" fmla="*/ 5253752 w 5426208"/>
                <a:gd name="connsiteY6" fmla="*/ 2747937 h 6199726"/>
                <a:gd name="connsiteX7" fmla="*/ 4553133 w 5426208"/>
                <a:gd name="connsiteY7" fmla="*/ 3267454 h 6199726"/>
                <a:gd name="connsiteX8" fmla="*/ 3980892 w 5426208"/>
                <a:gd name="connsiteY8" fmla="*/ 4210607 h 6199726"/>
                <a:gd name="connsiteX9" fmla="*/ 3897197 w 5426208"/>
                <a:gd name="connsiteY9" fmla="*/ 3571203 h 6199726"/>
                <a:gd name="connsiteX10" fmla="*/ 4150946 w 5426208"/>
                <a:gd name="connsiteY10" fmla="*/ 2009873 h 6199726"/>
                <a:gd name="connsiteX11" fmla="*/ 4347694 w 5426208"/>
                <a:gd name="connsiteY11" fmla="*/ 1408876 h 6199726"/>
                <a:gd name="connsiteX12" fmla="*/ 4596120 w 5426208"/>
                <a:gd name="connsiteY12" fmla="*/ 925301 h 6199726"/>
                <a:gd name="connsiteX13" fmla="*/ 4049958 w 5426208"/>
                <a:gd name="connsiteY13" fmla="*/ 1199168 h 6199726"/>
                <a:gd name="connsiteX14" fmla="*/ 3488008 w 5426208"/>
                <a:gd name="connsiteY14" fmla="*/ 2315589 h 6199726"/>
                <a:gd name="connsiteX15" fmla="*/ 3287203 w 5426208"/>
                <a:gd name="connsiteY15" fmla="*/ 3409262 h 6199726"/>
                <a:gd name="connsiteX16" fmla="*/ 3292845 w 5426208"/>
                <a:gd name="connsiteY16" fmla="*/ 4093197 h 6199726"/>
                <a:gd name="connsiteX17" fmla="*/ 3192806 w 5426208"/>
                <a:gd name="connsiteY17" fmla="*/ 3842803 h 6199726"/>
                <a:gd name="connsiteX18" fmla="*/ 3006290 w 5426208"/>
                <a:gd name="connsiteY18" fmla="*/ 2973071 h 6199726"/>
                <a:gd name="connsiteX19" fmla="*/ 2391566 w 5426208"/>
                <a:gd name="connsiteY19" fmla="*/ 1651865 h 6199726"/>
                <a:gd name="connsiteX20" fmla="*/ 2042048 w 5426208"/>
                <a:gd name="connsiteY20" fmla="*/ 680694 h 6199726"/>
                <a:gd name="connsiteX21" fmla="*/ 1976061 w 5426208"/>
                <a:gd name="connsiteY21" fmla="*/ 237634 h 6199726"/>
                <a:gd name="connsiteX22" fmla="*/ 1853512 w 5426208"/>
                <a:gd name="connsiteY22" fmla="*/ 1964 h 6199726"/>
                <a:gd name="connsiteX23" fmla="*/ 1674403 w 5426208"/>
                <a:gd name="connsiteY23" fmla="*/ 360183 h 6199726"/>
                <a:gd name="connsiteX24" fmla="*/ 1504721 w 5426208"/>
                <a:gd name="connsiteY24" fmla="*/ 1415985 h 6199726"/>
                <a:gd name="connsiteX25" fmla="*/ 1919500 w 5426208"/>
                <a:gd name="connsiteY25" fmla="*/ 2745164 h 6199726"/>
                <a:gd name="connsiteX26" fmla="*/ 2525505 w 5426208"/>
                <a:gd name="connsiteY26" fmla="*/ 3885807 h 6199726"/>
                <a:gd name="connsiteX27" fmla="*/ 2507282 w 5426208"/>
                <a:gd name="connsiteY27" fmla="*/ 4079026 h 6199726"/>
                <a:gd name="connsiteX28" fmla="*/ 1259624 w 5426208"/>
                <a:gd name="connsiteY28" fmla="*/ 2566055 h 6199726"/>
                <a:gd name="connsiteX29" fmla="*/ 760003 w 5426208"/>
                <a:gd name="connsiteY29" fmla="*/ 2019300 h 6199726"/>
                <a:gd name="connsiteX30" fmla="*/ 213248 w 5426208"/>
                <a:gd name="connsiteY30" fmla="*/ 1510253 h 6199726"/>
                <a:gd name="connsiteX31" fmla="*/ 213248 w 5426208"/>
                <a:gd name="connsiteY31" fmla="*/ 1642228 h 6199726"/>
                <a:gd name="connsiteX32" fmla="*/ 694015 w 5426208"/>
                <a:gd name="connsiteY32" fmla="*/ 2980834 h 6199726"/>
                <a:gd name="connsiteX33" fmla="*/ 1287904 w 5426208"/>
                <a:gd name="connsiteY33" fmla="*/ 4102624 h 6199726"/>
                <a:gd name="connsiteX34" fmla="*/ 2042048 w 5426208"/>
                <a:gd name="connsiteY34" fmla="*/ 4715366 h 6199726"/>
                <a:gd name="connsiteX35" fmla="*/ 2771689 w 5426208"/>
                <a:gd name="connsiteY35" fmla="*/ 5012089 h 6199726"/>
                <a:gd name="connsiteX36" fmla="*/ 2258473 w 5426208"/>
                <a:gd name="connsiteY36" fmla="*/ 5048142 h 6199726"/>
                <a:gd name="connsiteX37" fmla="*/ 1485802 w 5426208"/>
                <a:gd name="connsiteY37" fmla="*/ 4878460 h 6199726"/>
                <a:gd name="connsiteX38" fmla="*/ 760003 w 5426208"/>
                <a:gd name="connsiteY38" fmla="*/ 4187465 h 6199726"/>
                <a:gd name="connsiteX39" fmla="*/ 260382 w 5426208"/>
                <a:gd name="connsiteY39" fmla="*/ 3291919 h 6199726"/>
                <a:gd name="connsiteX40" fmla="*/ 5859 w 5426208"/>
                <a:gd name="connsiteY40" fmla="*/ 2924273 h 6199726"/>
                <a:gd name="connsiteX41" fmla="*/ 109554 w 5426208"/>
                <a:gd name="connsiteY41" fmla="*/ 3518162 h 6199726"/>
                <a:gd name="connsiteX42" fmla="*/ 420638 w 5426208"/>
                <a:gd name="connsiteY42" fmla="*/ 4922756 h 6199726"/>
                <a:gd name="connsiteX43" fmla="*/ 967661 w 5426208"/>
                <a:gd name="connsiteY43" fmla="*/ 5506207 h 6199726"/>
                <a:gd name="connsiteX44" fmla="*/ 1523574 w 5426208"/>
                <a:gd name="connsiteY44" fmla="*/ 5761741 h 6199726"/>
                <a:gd name="connsiteX45" fmla="*/ 2336968 w 5426208"/>
                <a:gd name="connsiteY45" fmla="*/ 5729895 h 6199726"/>
                <a:gd name="connsiteX46" fmla="*/ 3483886 w 5426208"/>
                <a:gd name="connsiteY46" fmla="*/ 5540090 h 6199726"/>
                <a:gd name="connsiteX47" fmla="*/ 3704096 w 5426208"/>
                <a:gd name="connsiteY47" fmla="*/ 5581363 h 6199726"/>
                <a:gd name="connsiteX48" fmla="*/ 3506134 w 5426208"/>
                <a:gd name="connsiteY48" fmla="*/ 6199726 h 6199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5426208" h="6199726">
                  <a:moveTo>
                    <a:pt x="4469964" y="6067991"/>
                  </a:moveTo>
                  <a:cubicBezTo>
                    <a:pt x="4399323" y="5884651"/>
                    <a:pt x="4229436" y="5657524"/>
                    <a:pt x="4204745" y="5516795"/>
                  </a:cubicBezTo>
                  <a:cubicBezTo>
                    <a:pt x="4180054" y="5376066"/>
                    <a:pt x="4250629" y="5335219"/>
                    <a:pt x="4321818" y="5223618"/>
                  </a:cubicBezTo>
                  <a:cubicBezTo>
                    <a:pt x="4393007" y="5112017"/>
                    <a:pt x="4509080" y="5084300"/>
                    <a:pt x="4631881" y="4847191"/>
                  </a:cubicBezTo>
                  <a:cubicBezTo>
                    <a:pt x="4754682" y="4610082"/>
                    <a:pt x="4927799" y="4152875"/>
                    <a:pt x="5058626" y="3800966"/>
                  </a:cubicBezTo>
                  <a:cubicBezTo>
                    <a:pt x="5189453" y="3449057"/>
                    <a:pt x="5384323" y="2911242"/>
                    <a:pt x="5416844" y="2735737"/>
                  </a:cubicBezTo>
                  <a:cubicBezTo>
                    <a:pt x="5449365" y="2560232"/>
                    <a:pt x="5397704" y="2659318"/>
                    <a:pt x="5253752" y="2747937"/>
                  </a:cubicBezTo>
                  <a:cubicBezTo>
                    <a:pt x="5109800" y="2836557"/>
                    <a:pt x="4765276" y="3023676"/>
                    <a:pt x="4553133" y="3267454"/>
                  </a:cubicBezTo>
                  <a:cubicBezTo>
                    <a:pt x="4340990" y="3511232"/>
                    <a:pt x="4024009" y="4197387"/>
                    <a:pt x="3980892" y="4210607"/>
                  </a:cubicBezTo>
                  <a:cubicBezTo>
                    <a:pt x="3937775" y="4223827"/>
                    <a:pt x="3868855" y="3937992"/>
                    <a:pt x="3897197" y="3571203"/>
                  </a:cubicBezTo>
                  <a:cubicBezTo>
                    <a:pt x="3925539" y="3204414"/>
                    <a:pt x="4075863" y="2370261"/>
                    <a:pt x="4150946" y="2009873"/>
                  </a:cubicBezTo>
                  <a:cubicBezTo>
                    <a:pt x="4226029" y="1649485"/>
                    <a:pt x="4273498" y="1589638"/>
                    <a:pt x="4347694" y="1408876"/>
                  </a:cubicBezTo>
                  <a:cubicBezTo>
                    <a:pt x="4421890" y="1228114"/>
                    <a:pt x="4645743" y="960252"/>
                    <a:pt x="4596120" y="925301"/>
                  </a:cubicBezTo>
                  <a:cubicBezTo>
                    <a:pt x="4546497" y="890350"/>
                    <a:pt x="4234643" y="967453"/>
                    <a:pt x="4049958" y="1199168"/>
                  </a:cubicBezTo>
                  <a:cubicBezTo>
                    <a:pt x="3865273" y="1430883"/>
                    <a:pt x="3615134" y="1947240"/>
                    <a:pt x="3488008" y="2315589"/>
                  </a:cubicBezTo>
                  <a:cubicBezTo>
                    <a:pt x="3360882" y="2683938"/>
                    <a:pt x="3319730" y="3112994"/>
                    <a:pt x="3287203" y="3409262"/>
                  </a:cubicBezTo>
                  <a:cubicBezTo>
                    <a:pt x="3254676" y="3705530"/>
                    <a:pt x="3308578" y="4020940"/>
                    <a:pt x="3292845" y="4093197"/>
                  </a:cubicBezTo>
                  <a:cubicBezTo>
                    <a:pt x="3277112" y="4165454"/>
                    <a:pt x="3240565" y="4029491"/>
                    <a:pt x="3192806" y="3842803"/>
                  </a:cubicBezTo>
                  <a:cubicBezTo>
                    <a:pt x="3145047" y="3656115"/>
                    <a:pt x="3139830" y="3338227"/>
                    <a:pt x="3006290" y="2973071"/>
                  </a:cubicBezTo>
                  <a:cubicBezTo>
                    <a:pt x="2872750" y="2607915"/>
                    <a:pt x="2552273" y="2033928"/>
                    <a:pt x="2391566" y="1651865"/>
                  </a:cubicBezTo>
                  <a:cubicBezTo>
                    <a:pt x="2230859" y="1269802"/>
                    <a:pt x="2111299" y="916399"/>
                    <a:pt x="2042048" y="680694"/>
                  </a:cubicBezTo>
                  <a:cubicBezTo>
                    <a:pt x="1972797" y="444989"/>
                    <a:pt x="2007484" y="350756"/>
                    <a:pt x="1976061" y="237634"/>
                  </a:cubicBezTo>
                  <a:cubicBezTo>
                    <a:pt x="1944638" y="124512"/>
                    <a:pt x="1903788" y="-18461"/>
                    <a:pt x="1853512" y="1964"/>
                  </a:cubicBezTo>
                  <a:cubicBezTo>
                    <a:pt x="1803236" y="22389"/>
                    <a:pt x="1732535" y="124513"/>
                    <a:pt x="1674403" y="360183"/>
                  </a:cubicBezTo>
                  <a:cubicBezTo>
                    <a:pt x="1616271" y="595853"/>
                    <a:pt x="1463871" y="1018488"/>
                    <a:pt x="1504721" y="1415985"/>
                  </a:cubicBezTo>
                  <a:cubicBezTo>
                    <a:pt x="1545571" y="1813482"/>
                    <a:pt x="1749369" y="2333527"/>
                    <a:pt x="1919500" y="2745164"/>
                  </a:cubicBezTo>
                  <a:cubicBezTo>
                    <a:pt x="2089631" y="3156801"/>
                    <a:pt x="2427541" y="3663497"/>
                    <a:pt x="2525505" y="3885807"/>
                  </a:cubicBezTo>
                  <a:cubicBezTo>
                    <a:pt x="2623469" y="4108117"/>
                    <a:pt x="2718262" y="4298985"/>
                    <a:pt x="2507282" y="4079026"/>
                  </a:cubicBezTo>
                  <a:cubicBezTo>
                    <a:pt x="2296302" y="3859067"/>
                    <a:pt x="1550837" y="2909343"/>
                    <a:pt x="1259624" y="2566055"/>
                  </a:cubicBezTo>
                  <a:cubicBezTo>
                    <a:pt x="968411" y="2222767"/>
                    <a:pt x="934399" y="2195267"/>
                    <a:pt x="760003" y="2019300"/>
                  </a:cubicBezTo>
                  <a:cubicBezTo>
                    <a:pt x="585607" y="1843333"/>
                    <a:pt x="304374" y="1573098"/>
                    <a:pt x="213248" y="1510253"/>
                  </a:cubicBezTo>
                  <a:cubicBezTo>
                    <a:pt x="122122" y="1447408"/>
                    <a:pt x="133120" y="1397131"/>
                    <a:pt x="213248" y="1642228"/>
                  </a:cubicBezTo>
                  <a:cubicBezTo>
                    <a:pt x="293376" y="1887325"/>
                    <a:pt x="514906" y="2570768"/>
                    <a:pt x="694015" y="2980834"/>
                  </a:cubicBezTo>
                  <a:cubicBezTo>
                    <a:pt x="873124" y="3390900"/>
                    <a:pt x="1008278" y="3796084"/>
                    <a:pt x="1287904" y="4102624"/>
                  </a:cubicBezTo>
                  <a:cubicBezTo>
                    <a:pt x="1567530" y="4409164"/>
                    <a:pt x="1794751" y="4563789"/>
                    <a:pt x="2042048" y="4715366"/>
                  </a:cubicBezTo>
                  <a:cubicBezTo>
                    <a:pt x="2289346" y="4866944"/>
                    <a:pt x="2735618" y="4956626"/>
                    <a:pt x="2771689" y="5012089"/>
                  </a:cubicBezTo>
                  <a:cubicBezTo>
                    <a:pt x="2807760" y="5067552"/>
                    <a:pt x="2472787" y="5070413"/>
                    <a:pt x="2258473" y="5048142"/>
                  </a:cubicBezTo>
                  <a:cubicBezTo>
                    <a:pt x="2044159" y="5025871"/>
                    <a:pt x="1735547" y="5021906"/>
                    <a:pt x="1485802" y="4878460"/>
                  </a:cubicBezTo>
                  <a:cubicBezTo>
                    <a:pt x="1236057" y="4735014"/>
                    <a:pt x="964240" y="4451888"/>
                    <a:pt x="760003" y="4187465"/>
                  </a:cubicBezTo>
                  <a:cubicBezTo>
                    <a:pt x="555766" y="3923042"/>
                    <a:pt x="386073" y="3502451"/>
                    <a:pt x="260382" y="3291919"/>
                  </a:cubicBezTo>
                  <a:cubicBezTo>
                    <a:pt x="134691" y="3081387"/>
                    <a:pt x="30997" y="2886566"/>
                    <a:pt x="5859" y="2924273"/>
                  </a:cubicBezTo>
                  <a:cubicBezTo>
                    <a:pt x="-19279" y="2961980"/>
                    <a:pt x="40424" y="3185082"/>
                    <a:pt x="109554" y="3518162"/>
                  </a:cubicBezTo>
                  <a:cubicBezTo>
                    <a:pt x="178684" y="3851242"/>
                    <a:pt x="277620" y="4591415"/>
                    <a:pt x="420638" y="4922756"/>
                  </a:cubicBezTo>
                  <a:cubicBezTo>
                    <a:pt x="563656" y="5254097"/>
                    <a:pt x="783838" y="5366376"/>
                    <a:pt x="967661" y="5506207"/>
                  </a:cubicBezTo>
                  <a:cubicBezTo>
                    <a:pt x="1151484" y="5646038"/>
                    <a:pt x="1295356" y="5724460"/>
                    <a:pt x="1523574" y="5761741"/>
                  </a:cubicBezTo>
                  <a:cubicBezTo>
                    <a:pt x="1751792" y="5799022"/>
                    <a:pt x="2010249" y="5766837"/>
                    <a:pt x="2336968" y="5729895"/>
                  </a:cubicBezTo>
                  <a:cubicBezTo>
                    <a:pt x="2663687" y="5692953"/>
                    <a:pt x="3256031" y="5564845"/>
                    <a:pt x="3483886" y="5540090"/>
                  </a:cubicBezTo>
                  <a:cubicBezTo>
                    <a:pt x="3711741" y="5515335"/>
                    <a:pt x="3700388" y="5471424"/>
                    <a:pt x="3704096" y="5581363"/>
                  </a:cubicBezTo>
                  <a:cubicBezTo>
                    <a:pt x="3707804" y="5691302"/>
                    <a:pt x="3541123" y="5997442"/>
                    <a:pt x="3506134" y="6199726"/>
                  </a:cubicBezTo>
                </a:path>
              </a:pathLst>
            </a:custGeom>
            <a:solidFill>
              <a:schemeClr val="accent4">
                <a:lumMod val="40000"/>
                <a:lumOff val="60000"/>
                <a:alpha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5" name="Freeform: Shape 114">
            <a:extLst>
              <a:ext uri="{FF2B5EF4-FFF2-40B4-BE49-F238E27FC236}">
                <a16:creationId xmlns:a16="http://schemas.microsoft.com/office/drawing/2014/main" id="{FF50110A-85CC-A0E6-7202-F4C446F3EC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74281">
            <a:off x="2446562" y="6167513"/>
            <a:ext cx="1457562" cy="779355"/>
          </a:xfrm>
          <a:custGeom>
            <a:avLst/>
            <a:gdLst>
              <a:gd name="connsiteX0" fmla="*/ 276140 w 1457562"/>
              <a:gd name="connsiteY0" fmla="*/ 132549 h 779355"/>
              <a:gd name="connsiteX1" fmla="*/ 873346 w 1457562"/>
              <a:gd name="connsiteY1" fmla="*/ 6136 h 779355"/>
              <a:gd name="connsiteX2" fmla="*/ 1192218 w 1457562"/>
              <a:gd name="connsiteY2" fmla="*/ 133772 h 779355"/>
              <a:gd name="connsiteX3" fmla="*/ 1420330 w 1457562"/>
              <a:gd name="connsiteY3" fmla="*/ 365521 h 779355"/>
              <a:gd name="connsiteX4" fmla="*/ 1452413 w 1457562"/>
              <a:gd name="connsiteY4" fmla="*/ 443947 h 779355"/>
              <a:gd name="connsiteX5" fmla="*/ 1457562 w 1457562"/>
              <a:gd name="connsiteY5" fmla="*/ 464768 h 779355"/>
              <a:gd name="connsiteX6" fmla="*/ 1125607 w 1457562"/>
              <a:gd name="connsiteY6" fmla="*/ 640564 h 779355"/>
              <a:gd name="connsiteX7" fmla="*/ 1122686 w 1457562"/>
              <a:gd name="connsiteY7" fmla="*/ 613258 h 779355"/>
              <a:gd name="connsiteX8" fmla="*/ 1077237 w 1457562"/>
              <a:gd name="connsiteY8" fmla="*/ 468708 h 779355"/>
              <a:gd name="connsiteX9" fmla="*/ 826021 w 1457562"/>
              <a:gd name="connsiteY9" fmla="*/ 318797 h 779355"/>
              <a:gd name="connsiteX10" fmla="*/ 590888 w 1457562"/>
              <a:gd name="connsiteY10" fmla="*/ 343733 h 779355"/>
              <a:gd name="connsiteX11" fmla="*/ 393101 w 1457562"/>
              <a:gd name="connsiteY11" fmla="*/ 487989 h 779355"/>
              <a:gd name="connsiteX12" fmla="*/ 345899 w 1457562"/>
              <a:gd name="connsiteY12" fmla="*/ 760703 h 779355"/>
              <a:gd name="connsiteX13" fmla="*/ 0 w 1457562"/>
              <a:gd name="connsiteY13" fmla="*/ 773980 h 779355"/>
              <a:gd name="connsiteX14" fmla="*/ 26322 w 1457562"/>
              <a:gd name="connsiteY14" fmla="*/ 506856 h 779355"/>
              <a:gd name="connsiteX15" fmla="*/ 276140 w 1457562"/>
              <a:gd name="connsiteY15" fmla="*/ 132549 h 779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57562" h="779355">
                <a:moveTo>
                  <a:pt x="276140" y="132549"/>
                </a:moveTo>
                <a:cubicBezTo>
                  <a:pt x="445334" y="35686"/>
                  <a:pt x="635538" y="-19128"/>
                  <a:pt x="873346" y="6136"/>
                </a:cubicBezTo>
                <a:cubicBezTo>
                  <a:pt x="1000787" y="7975"/>
                  <a:pt x="1101054" y="73874"/>
                  <a:pt x="1192218" y="133772"/>
                </a:cubicBezTo>
                <a:cubicBezTo>
                  <a:pt x="1283382" y="193669"/>
                  <a:pt x="1368798" y="268943"/>
                  <a:pt x="1420330" y="365521"/>
                </a:cubicBezTo>
                <a:cubicBezTo>
                  <a:pt x="1433213" y="389665"/>
                  <a:pt x="1443688" y="416070"/>
                  <a:pt x="1452413" y="443947"/>
                </a:cubicBezTo>
                <a:lnTo>
                  <a:pt x="1457562" y="464768"/>
                </a:lnTo>
                <a:lnTo>
                  <a:pt x="1125607" y="640564"/>
                </a:lnTo>
                <a:lnTo>
                  <a:pt x="1122686" y="613258"/>
                </a:lnTo>
                <a:cubicBezTo>
                  <a:pt x="1115502" y="560024"/>
                  <a:pt x="1103174" y="503793"/>
                  <a:pt x="1077237" y="468708"/>
                </a:cubicBezTo>
                <a:cubicBezTo>
                  <a:pt x="1025362" y="398538"/>
                  <a:pt x="907079" y="339626"/>
                  <a:pt x="826021" y="318797"/>
                </a:cubicBezTo>
                <a:cubicBezTo>
                  <a:pt x="744963" y="297967"/>
                  <a:pt x="663042" y="315535"/>
                  <a:pt x="590888" y="343733"/>
                </a:cubicBezTo>
                <a:cubicBezTo>
                  <a:pt x="518735" y="371932"/>
                  <a:pt x="433932" y="418495"/>
                  <a:pt x="393101" y="487989"/>
                </a:cubicBezTo>
                <a:cubicBezTo>
                  <a:pt x="352269" y="557484"/>
                  <a:pt x="345166" y="668573"/>
                  <a:pt x="345899" y="760703"/>
                </a:cubicBezTo>
                <a:cubicBezTo>
                  <a:pt x="238772" y="767756"/>
                  <a:pt x="38829" y="789288"/>
                  <a:pt x="0" y="773980"/>
                </a:cubicBezTo>
                <a:cubicBezTo>
                  <a:pt x="3301" y="701598"/>
                  <a:pt x="8302" y="623359"/>
                  <a:pt x="26322" y="506856"/>
                </a:cubicBezTo>
                <a:cubicBezTo>
                  <a:pt x="43601" y="429941"/>
                  <a:pt x="141652" y="217029"/>
                  <a:pt x="276140" y="132549"/>
                </a:cubicBezTo>
                <a:close/>
              </a:path>
            </a:pathLst>
          </a:cu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17" name="Freeform: Shape 116">
            <a:extLst>
              <a:ext uri="{FF2B5EF4-FFF2-40B4-BE49-F238E27FC236}">
                <a16:creationId xmlns:a16="http://schemas.microsoft.com/office/drawing/2014/main" id="{1755091D-69E8-5D29-8F4F-9A53A8FA0D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74281">
            <a:off x="2446562" y="6167513"/>
            <a:ext cx="1457562" cy="779355"/>
          </a:xfrm>
          <a:custGeom>
            <a:avLst/>
            <a:gdLst>
              <a:gd name="connsiteX0" fmla="*/ 276140 w 1457562"/>
              <a:gd name="connsiteY0" fmla="*/ 132549 h 779355"/>
              <a:gd name="connsiteX1" fmla="*/ 873346 w 1457562"/>
              <a:gd name="connsiteY1" fmla="*/ 6136 h 779355"/>
              <a:gd name="connsiteX2" fmla="*/ 1192218 w 1457562"/>
              <a:gd name="connsiteY2" fmla="*/ 133772 h 779355"/>
              <a:gd name="connsiteX3" fmla="*/ 1420330 w 1457562"/>
              <a:gd name="connsiteY3" fmla="*/ 365521 h 779355"/>
              <a:gd name="connsiteX4" fmla="*/ 1452413 w 1457562"/>
              <a:gd name="connsiteY4" fmla="*/ 443947 h 779355"/>
              <a:gd name="connsiteX5" fmla="*/ 1457562 w 1457562"/>
              <a:gd name="connsiteY5" fmla="*/ 464768 h 779355"/>
              <a:gd name="connsiteX6" fmla="*/ 1125607 w 1457562"/>
              <a:gd name="connsiteY6" fmla="*/ 640564 h 779355"/>
              <a:gd name="connsiteX7" fmla="*/ 1122686 w 1457562"/>
              <a:gd name="connsiteY7" fmla="*/ 613258 h 779355"/>
              <a:gd name="connsiteX8" fmla="*/ 1077237 w 1457562"/>
              <a:gd name="connsiteY8" fmla="*/ 468708 h 779355"/>
              <a:gd name="connsiteX9" fmla="*/ 826021 w 1457562"/>
              <a:gd name="connsiteY9" fmla="*/ 318797 h 779355"/>
              <a:gd name="connsiteX10" fmla="*/ 590888 w 1457562"/>
              <a:gd name="connsiteY10" fmla="*/ 343733 h 779355"/>
              <a:gd name="connsiteX11" fmla="*/ 393101 w 1457562"/>
              <a:gd name="connsiteY11" fmla="*/ 487989 h 779355"/>
              <a:gd name="connsiteX12" fmla="*/ 345899 w 1457562"/>
              <a:gd name="connsiteY12" fmla="*/ 760703 h 779355"/>
              <a:gd name="connsiteX13" fmla="*/ 0 w 1457562"/>
              <a:gd name="connsiteY13" fmla="*/ 773980 h 779355"/>
              <a:gd name="connsiteX14" fmla="*/ 26322 w 1457562"/>
              <a:gd name="connsiteY14" fmla="*/ 506856 h 779355"/>
              <a:gd name="connsiteX15" fmla="*/ 276140 w 1457562"/>
              <a:gd name="connsiteY15" fmla="*/ 132549 h 779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57562" h="779355">
                <a:moveTo>
                  <a:pt x="276140" y="132549"/>
                </a:moveTo>
                <a:cubicBezTo>
                  <a:pt x="445334" y="35686"/>
                  <a:pt x="635538" y="-19128"/>
                  <a:pt x="873346" y="6136"/>
                </a:cubicBezTo>
                <a:cubicBezTo>
                  <a:pt x="1000787" y="7975"/>
                  <a:pt x="1101054" y="73874"/>
                  <a:pt x="1192218" y="133772"/>
                </a:cubicBezTo>
                <a:cubicBezTo>
                  <a:pt x="1283382" y="193669"/>
                  <a:pt x="1368798" y="268943"/>
                  <a:pt x="1420330" y="365521"/>
                </a:cubicBezTo>
                <a:cubicBezTo>
                  <a:pt x="1433213" y="389665"/>
                  <a:pt x="1443688" y="416070"/>
                  <a:pt x="1452413" y="443947"/>
                </a:cubicBezTo>
                <a:lnTo>
                  <a:pt x="1457562" y="464768"/>
                </a:lnTo>
                <a:lnTo>
                  <a:pt x="1125607" y="640564"/>
                </a:lnTo>
                <a:lnTo>
                  <a:pt x="1122686" y="613258"/>
                </a:lnTo>
                <a:cubicBezTo>
                  <a:pt x="1115502" y="560024"/>
                  <a:pt x="1103174" y="503793"/>
                  <a:pt x="1077237" y="468708"/>
                </a:cubicBezTo>
                <a:cubicBezTo>
                  <a:pt x="1025362" y="398538"/>
                  <a:pt x="907079" y="339626"/>
                  <a:pt x="826021" y="318797"/>
                </a:cubicBezTo>
                <a:cubicBezTo>
                  <a:pt x="744963" y="297967"/>
                  <a:pt x="663042" y="315535"/>
                  <a:pt x="590888" y="343733"/>
                </a:cubicBezTo>
                <a:cubicBezTo>
                  <a:pt x="518735" y="371932"/>
                  <a:pt x="433932" y="418495"/>
                  <a:pt x="393101" y="487989"/>
                </a:cubicBezTo>
                <a:cubicBezTo>
                  <a:pt x="352269" y="557484"/>
                  <a:pt x="345166" y="668573"/>
                  <a:pt x="345899" y="760703"/>
                </a:cubicBezTo>
                <a:cubicBezTo>
                  <a:pt x="238772" y="767756"/>
                  <a:pt x="38829" y="789288"/>
                  <a:pt x="0" y="773980"/>
                </a:cubicBezTo>
                <a:cubicBezTo>
                  <a:pt x="3301" y="701598"/>
                  <a:pt x="8302" y="623359"/>
                  <a:pt x="26322" y="506856"/>
                </a:cubicBezTo>
                <a:cubicBezTo>
                  <a:pt x="43601" y="429941"/>
                  <a:pt x="141652" y="217029"/>
                  <a:pt x="276140" y="132549"/>
                </a:cubicBezTo>
                <a:close/>
              </a:path>
            </a:pathLst>
          </a:custGeom>
          <a:solidFill>
            <a:schemeClr val="accent3">
              <a:lumMod val="20000"/>
              <a:lumOff val="80000"/>
              <a:alpha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TextBox 4">
            <a:extLst>
              <a:ext uri="{FF2B5EF4-FFF2-40B4-BE49-F238E27FC236}">
                <a16:creationId xmlns:a16="http://schemas.microsoft.com/office/drawing/2014/main" id="{4EB465F9-A08F-566D-2C9A-8C1E42AF9A66}"/>
              </a:ext>
            </a:extLst>
          </p:cNvPr>
          <p:cNvSpPr txBox="1"/>
          <p:nvPr/>
        </p:nvSpPr>
        <p:spPr>
          <a:xfrm>
            <a:off x="4903275" y="1307001"/>
            <a:ext cx="7288725" cy="4524315"/>
          </a:xfrm>
          <a:prstGeom prst="rect">
            <a:avLst/>
          </a:prstGeom>
          <a:noFill/>
        </p:spPr>
        <p:txBody>
          <a:bodyPr wrap="square">
            <a:spAutoFit/>
          </a:bodyPr>
          <a:lstStyle/>
          <a:p>
            <a:pPr algn="l">
              <a:buFont typeface="+mj-lt"/>
              <a:buAutoNum type="arabicPeriod"/>
            </a:pPr>
            <a:r>
              <a:rPr lang="en-US" b="1" i="0" dirty="0">
                <a:solidFill>
                  <a:srgbClr val="111111"/>
                </a:solidFill>
                <a:effectLst/>
                <a:latin typeface="-apple-system"/>
              </a:rPr>
              <a:t> Don’t be dishonest</a:t>
            </a:r>
            <a:r>
              <a:rPr lang="en-US" b="0" i="0" dirty="0">
                <a:solidFill>
                  <a:srgbClr val="111111"/>
                </a:solidFill>
                <a:effectLst/>
                <a:latin typeface="-apple-system"/>
              </a:rPr>
              <a:t>: It’s important to be truthful when selecting adjectives that describe yourself and when providing feedback to others</a:t>
            </a:r>
            <a:r>
              <a:rPr lang="en-US" dirty="0">
                <a:solidFill>
                  <a:srgbClr val="111111"/>
                </a:solidFill>
                <a:latin typeface="-apple-system"/>
              </a:rPr>
              <a:t> or when reflecting and building self-awareness. </a:t>
            </a:r>
            <a:endParaRPr lang="en-US" b="0" i="0" dirty="0">
              <a:solidFill>
                <a:srgbClr val="111111"/>
              </a:solidFill>
              <a:effectLst/>
              <a:latin typeface="-apple-system"/>
            </a:endParaRPr>
          </a:p>
          <a:p>
            <a:pPr algn="l">
              <a:buFont typeface="+mj-lt"/>
              <a:buAutoNum type="arabicPeriod"/>
            </a:pPr>
            <a:endParaRPr lang="en-US" b="0" i="0" dirty="0">
              <a:solidFill>
                <a:srgbClr val="111111"/>
              </a:solidFill>
              <a:effectLst/>
              <a:latin typeface="-apple-system"/>
            </a:endParaRPr>
          </a:p>
          <a:p>
            <a:pPr algn="l">
              <a:buFont typeface="+mj-lt"/>
              <a:buAutoNum type="arabicPeriod"/>
            </a:pPr>
            <a:r>
              <a:rPr lang="en-US" b="1" i="0" dirty="0">
                <a:solidFill>
                  <a:srgbClr val="111111"/>
                </a:solidFill>
                <a:effectLst/>
                <a:latin typeface="-apple-system"/>
              </a:rPr>
              <a:t> Don’t be defensive</a:t>
            </a:r>
            <a:r>
              <a:rPr lang="en-US" b="0" i="0" dirty="0">
                <a:solidFill>
                  <a:srgbClr val="111111"/>
                </a:solidFill>
                <a:effectLst/>
                <a:latin typeface="-apple-system"/>
              </a:rPr>
              <a:t>: Receiving feedback can be difficult, especially if it’s negative. However, it’s important to listen to what others have to say without becoming defensive. Remember that the goal of the exercise is to increase self-awareness and team awareness.</a:t>
            </a:r>
          </a:p>
          <a:p>
            <a:pPr algn="l">
              <a:buFont typeface="+mj-lt"/>
              <a:buAutoNum type="arabicPeriod"/>
            </a:pPr>
            <a:endParaRPr lang="en-US" b="0" i="0" dirty="0">
              <a:solidFill>
                <a:srgbClr val="111111"/>
              </a:solidFill>
              <a:effectLst/>
              <a:latin typeface="-apple-system"/>
            </a:endParaRPr>
          </a:p>
          <a:p>
            <a:pPr algn="l">
              <a:buFont typeface="+mj-lt"/>
              <a:buAutoNum type="arabicPeriod"/>
            </a:pPr>
            <a:r>
              <a:rPr lang="en-US" b="1" i="0" dirty="0">
                <a:solidFill>
                  <a:srgbClr val="111111"/>
                </a:solidFill>
                <a:effectLst/>
                <a:latin typeface="-apple-system"/>
              </a:rPr>
              <a:t> Don’t rush through the exercise</a:t>
            </a:r>
            <a:r>
              <a:rPr lang="en-US" b="0" i="0" dirty="0">
                <a:solidFill>
                  <a:srgbClr val="111111"/>
                </a:solidFill>
                <a:effectLst/>
                <a:latin typeface="-apple-system"/>
              </a:rPr>
              <a:t>: Take your time when selecting adjectives that describe yourself and when providing feedback to others. Rushing through the exercise can lead to inaccurate results.</a:t>
            </a:r>
          </a:p>
          <a:p>
            <a:pPr algn="l">
              <a:buFont typeface="+mj-lt"/>
              <a:buAutoNum type="arabicPeriod"/>
            </a:pPr>
            <a:endParaRPr lang="en-US" b="0" i="0" dirty="0">
              <a:solidFill>
                <a:srgbClr val="111111"/>
              </a:solidFill>
              <a:effectLst/>
              <a:latin typeface="-apple-system"/>
            </a:endParaRPr>
          </a:p>
          <a:p>
            <a:pPr algn="l"/>
            <a:r>
              <a:rPr lang="en-US" b="1" dirty="0">
                <a:solidFill>
                  <a:srgbClr val="111111"/>
                </a:solidFill>
                <a:latin typeface="-apple-system"/>
              </a:rPr>
              <a:t>4. </a:t>
            </a:r>
            <a:r>
              <a:rPr lang="en-US" b="1" i="0" dirty="0">
                <a:solidFill>
                  <a:srgbClr val="111111"/>
                </a:solidFill>
                <a:effectLst/>
                <a:latin typeface="-apple-system"/>
              </a:rPr>
              <a:t> Don’t forget to follow up</a:t>
            </a:r>
            <a:r>
              <a:rPr lang="en-US" b="0" i="0" dirty="0">
                <a:solidFill>
                  <a:srgbClr val="111111"/>
                </a:solidFill>
                <a:effectLst/>
                <a:latin typeface="-apple-system"/>
              </a:rPr>
              <a:t>: </a:t>
            </a:r>
            <a:r>
              <a:rPr lang="en-US" b="0" i="0" dirty="0">
                <a:solidFill>
                  <a:srgbClr val="111111"/>
                </a:solidFill>
                <a:effectLst/>
                <a:latin typeface="-apple-system"/>
                <a:hlinkClick r:id="rId4"/>
              </a:rPr>
              <a:t>It’s important to follow up with your team members after the exercise to discuss what you learned and how you can work together more effectively </a:t>
            </a:r>
            <a:r>
              <a:rPr lang="en-US" b="0" i="0" baseline="30000" dirty="0">
                <a:solidFill>
                  <a:srgbClr val="111111"/>
                </a:solidFill>
                <a:effectLst/>
                <a:latin typeface="-apple-system"/>
                <a:hlinkClick r:id="rId4"/>
              </a:rPr>
              <a:t>1</a:t>
            </a:r>
            <a:r>
              <a:rPr lang="en-US" b="0" i="0" dirty="0">
                <a:solidFill>
                  <a:srgbClr val="111111"/>
                </a:solidFill>
                <a:effectLst/>
                <a:latin typeface="-apple-system"/>
              </a:rPr>
              <a:t>.</a:t>
            </a:r>
          </a:p>
        </p:txBody>
      </p:sp>
    </p:spTree>
    <p:extLst>
      <p:ext uri="{BB962C8B-B14F-4D97-AF65-F5344CB8AC3E}">
        <p14:creationId xmlns:p14="http://schemas.microsoft.com/office/powerpoint/2010/main" val="373901351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998</Words>
  <Application>Microsoft Office PowerPoint</Application>
  <PresentationFormat>Widescreen</PresentationFormat>
  <Paragraphs>82</Paragraphs>
  <Slides>12</Slides>
  <Notes>12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vt:i4>
      </vt:variant>
    </vt:vector>
  </HeadingPairs>
  <TitlesOfParts>
    <vt:vector size="17" baseType="lpstr">
      <vt:lpstr>-apple-system</vt:lpstr>
      <vt:lpstr>Arial</vt:lpstr>
      <vt:lpstr>Calibri</vt:lpstr>
      <vt:lpstr>Calibri Light</vt:lpstr>
      <vt:lpstr>Office Theme</vt:lpstr>
      <vt:lpstr>Fostering Grace In The Workplace Results Washington Continuous Improvement Community of Practice  Vanessa Palomino January 2024</vt:lpstr>
      <vt:lpstr>Learning Objectives </vt:lpstr>
      <vt:lpstr>Why Grace?</vt:lpstr>
      <vt:lpstr>Building a gracious space in the workplace and at home is all about welcoming the stranger and inviting differences. It’s about allowing paradoxes to be, and working with difference to create a more dynamic and comfortable place for all to succeed in. </vt:lpstr>
      <vt:lpstr>What does grace mean to you?  Think of a time when you have experienced Gracious Space -- whatever this means to you. What was the setting? What did you experience?</vt:lpstr>
      <vt:lpstr>What are the signs we see in our workspace that indicate a need for gracious space?  </vt:lpstr>
      <vt:lpstr>Tool #1 The Johari Window </vt:lpstr>
      <vt:lpstr>Tool #2 Invite the stranger</vt:lpstr>
      <vt:lpstr>What not to do when trying to create a gracious space</vt:lpstr>
      <vt:lpstr>Let’s take some action and practice </vt:lpstr>
      <vt:lpstr>Johari Window </vt:lpstr>
      <vt:lpstr>Resources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2024-01-11T16:10:25Z</dcterms:created>
  <dcterms:modified xsi:type="dcterms:W3CDTF">2024-01-11T20:13:31Z</dcterms:modified>
</cp:coreProperties>
</file>