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15E_2CA1F875.xml" ContentType="application/vnd.ms-powerpoint.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modernComment_163_9AEDF38C.xml" ContentType="application/vnd.ms-powerpoint.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modernComment_14A_262D4880.xml" ContentType="application/vnd.ms-powerpoint.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modernComment_159_134602F5.xml" ContentType="application/vnd.ms-powerpoint.comment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26"/>
  </p:notesMasterIdLst>
  <p:handoutMasterIdLst>
    <p:handoutMasterId r:id="rId27"/>
  </p:handoutMasterIdLst>
  <p:sldIdLst>
    <p:sldId id="326" r:id="rId3"/>
    <p:sldId id="347" r:id="rId4"/>
    <p:sldId id="349" r:id="rId5"/>
    <p:sldId id="351" r:id="rId6"/>
    <p:sldId id="352" r:id="rId7"/>
    <p:sldId id="356" r:id="rId8"/>
    <p:sldId id="350" r:id="rId9"/>
    <p:sldId id="357" r:id="rId10"/>
    <p:sldId id="355" r:id="rId11"/>
    <p:sldId id="354" r:id="rId12"/>
    <p:sldId id="348" r:id="rId13"/>
    <p:sldId id="330" r:id="rId14"/>
    <p:sldId id="340" r:id="rId15"/>
    <p:sldId id="341" r:id="rId16"/>
    <p:sldId id="361" r:id="rId17"/>
    <p:sldId id="362" r:id="rId18"/>
    <p:sldId id="359" r:id="rId19"/>
    <p:sldId id="342" r:id="rId20"/>
    <p:sldId id="343" r:id="rId21"/>
    <p:sldId id="344" r:id="rId22"/>
    <p:sldId id="345" r:id="rId23"/>
    <p:sldId id="325" r:id="rId24"/>
    <p:sldId id="346" r:id="rId25"/>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762565B-95AF-17CD-FC2E-7419748E30A3}" name="Mazzara, Talia (GOV)" initials="MT(" userId="S::Talia.Mazzara@GOV.wa.gov::ec327af8-33f8-47bd-b1c3-b4b899c09cd6" providerId="AD"/>
  <p188:author id="{9D736663-16EB-4312-27DF-F3F362025D87}" name="Gangula, Sreenath" initials="SG" userId="S::GangulS@WSDOT.WA.GOV::aa82fc58-e910-4983-a78f-8cd89bcff257" providerId="AD"/>
  <p188:author id="{75701693-4CA3-FE17-AEC6-61BC5B069B12}" name="Irwin, Joe" initials="JI" userId="S::IrwinJ@WSDOT.WA.GOV::e5e63255-af02-4b0d-92a0-62d19f33b08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C61"/>
    <a:srgbClr val="CDE5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7" autoAdjust="0"/>
    <p:restoredTop sz="86467" autoAdjust="0"/>
  </p:normalViewPr>
  <p:slideViewPr>
    <p:cSldViewPr snapToGrid="0">
      <p:cViewPr varScale="1">
        <p:scale>
          <a:sx n="67" d="100"/>
          <a:sy n="67" d="100"/>
        </p:scale>
        <p:origin x="96" y="144"/>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8/10/relationships/authors" Targe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omments/modernComment_14A_262D4880.xml><?xml version="1.0" encoding="utf-8"?>
<p188:cmLst xmlns:a="http://schemas.openxmlformats.org/drawingml/2006/main" xmlns:r="http://schemas.openxmlformats.org/officeDocument/2006/relationships" xmlns:p188="http://schemas.microsoft.com/office/powerpoint/2018/8/main">
  <p188:cm id="{4594C118-6A47-4507-B1BC-34FFC568896B}" authorId="{9D736663-16EB-4312-27DF-F3F362025D87}" status="resolved" created="2024-04-17T18:01:03.755" complete="100000">
    <pc:sldMkLst xmlns:pc="http://schemas.microsoft.com/office/powerpoint/2013/main/command">
      <pc:docMk/>
      <pc:sldMk cId="640501888" sldId="330"/>
    </pc:sldMkLst>
    <p188:replyLst>
      <p188:reply id="{A92B023D-3848-4CD4-BAA9-4EA5C0776141}" authorId="{75701693-4CA3-FE17-AEC6-61BC5B069B12}" created="2024-04-18T18:23:29.201">
        <p188:txBody>
          <a:bodyPr/>
          <a:lstStyle/>
          <a:p>
            <a:r>
              <a:rPr lang="en-US"/>
              <a:t>This period is such a blur, honestly. OK. I made some adjustments.</a:t>
            </a:r>
          </a:p>
        </p188:txBody>
      </p188:reply>
    </p188:replyLst>
    <p188:txBody>
      <a:bodyPr/>
      <a:lstStyle/>
      <a:p>
        <a:r>
          <a:rPr lang="en-US"/>
          <a:t>MMD was done after COVID-19 was brought together</a:t>
        </a:r>
      </a:p>
    </p188:txBody>
  </p188:cm>
</p188:cmLst>
</file>

<file path=ppt/comments/modernComment_159_134602F5.xml><?xml version="1.0" encoding="utf-8"?>
<p188:cmLst xmlns:a="http://schemas.openxmlformats.org/drawingml/2006/main" xmlns:r="http://schemas.openxmlformats.org/officeDocument/2006/relationships" xmlns:p188="http://schemas.microsoft.com/office/powerpoint/2018/8/main">
  <p188:cm id="{D2601B3B-6532-490B-B22D-E48D81B69A49}" authorId="{9D736663-16EB-4312-27DF-F3F362025D87}" status="resolved" created="2024-04-17T18:13:14.821" complete="100000">
    <pc:sldMkLst xmlns:pc="http://schemas.microsoft.com/office/powerpoint/2013/main/command">
      <pc:docMk/>
      <pc:sldMk cId="323355381" sldId="345"/>
    </pc:sldMkLst>
    <p188:replyLst>
      <p188:reply id="{47FEB2FD-C590-45E9-9946-C6E0B8688DC2}" authorId="{75701693-4CA3-FE17-AEC6-61BC5B069B12}" created="2024-04-18T18:38:44.671">
        <p188:txBody>
          <a:bodyPr/>
          <a:lstStyle/>
          <a:p>
            <a:r>
              <a:rPr lang="en-US"/>
              <a:t>Got the basic synopsis from MV but not sure how the GNB supports it.</a:t>
            </a:r>
          </a:p>
        </p188:txBody>
      </p188:reply>
    </p188:replyLst>
    <p188:txBody>
      <a:bodyPr/>
      <a:lstStyle/>
      <a:p>
        <a:r>
          <a:rPr lang="en-US"/>
          <a:t>Summary of PTD report - RCW requirement. Check with Michelle or Hide</a:t>
        </a:r>
      </a:p>
    </p188:txBody>
  </p188:cm>
</p188:cmLst>
</file>

<file path=ppt/comments/modernComment_15E_2CA1F875.xml><?xml version="1.0" encoding="utf-8"?>
<p188:cmLst xmlns:a="http://schemas.openxmlformats.org/drawingml/2006/main" xmlns:r="http://schemas.openxmlformats.org/officeDocument/2006/relationships" xmlns:p188="http://schemas.microsoft.com/office/powerpoint/2018/8/main">
  <p188:cm id="{6D364A1E-3918-4613-923B-133314ECD95A}" authorId="{9D736663-16EB-4312-27DF-F3F362025D87}" status="resolved" created="2024-04-17T16:58:47.460" complete="100000">
    <pc:sldMkLst xmlns:pc="http://schemas.microsoft.com/office/powerpoint/2013/main/command">
      <pc:docMk/>
      <pc:sldMk cId="748812405" sldId="350"/>
    </pc:sldMkLst>
    <p188:replyLst>
      <p188:reply id="{15DCB0E2-8E7F-4193-AA2A-46BED4E1B547}" authorId="{75701693-4CA3-FE17-AEC6-61BC5B069B12}" created="2024-04-18T18:28:13.151">
        <p188:txBody>
          <a:bodyPr/>
          <a:lstStyle/>
          <a:p>
            <a:r>
              <a:rPr lang="en-US"/>
              <a:t>Done</a:t>
            </a:r>
          </a:p>
        </p188:txBody>
      </p188:reply>
    </p188:replyLst>
    <p188:txBody>
      <a:bodyPr/>
      <a:lstStyle/>
      <a:p>
        <a:r>
          <a:rPr lang="en-US"/>
          <a:t>We say 2016 here and talk about 2012 in the next slide
Maybe change the slide titles starting here as continuous improvement slides</a:t>
        </a:r>
      </a:p>
    </p188:txBody>
  </p188:cm>
</p188:cmLst>
</file>

<file path=ppt/comments/modernComment_163_9AEDF38C.xml><?xml version="1.0" encoding="utf-8"?>
<p188:cmLst xmlns:a="http://schemas.openxmlformats.org/drawingml/2006/main" xmlns:r="http://schemas.openxmlformats.org/officeDocument/2006/relationships" xmlns:p188="http://schemas.microsoft.com/office/powerpoint/2018/8/main">
  <p188:cm id="{B6A0676B-0DFA-4835-822A-B4F82E8CA916}" authorId="{9D736663-16EB-4312-27DF-F3F362025D87}" status="resolved" created="2024-04-17T23:26:28.973" complete="100000">
    <pc:sldMkLst xmlns:pc="http://schemas.microsoft.com/office/powerpoint/2013/main/command">
      <pc:docMk/>
      <pc:sldMk cId="2599285644" sldId="355"/>
    </pc:sldMkLst>
    <p188:replyLst>
      <p188:reply id="{9F0E86D7-DB7D-4C3C-A07F-20DD8D3CE379}" authorId="{75701693-4CA3-FE17-AEC6-61BC5B069B12}" created="2024-04-18T18:29:12.324">
        <p188:txBody>
          <a:bodyPr/>
          <a:lstStyle/>
          <a:p>
            <a:r>
              <a:rPr lang="en-US"/>
              <a:t>Added TTI to slide 18. Not sure when that discussion took place on our timeline.</a:t>
            </a:r>
          </a:p>
        </p188:txBody>
      </p188:reply>
    </p188:replyLst>
    <p188:txBody>
      <a:bodyPr/>
      <a:lstStyle/>
      <a:p>
        <a:r>
          <a:rPr lang="en-US"/>
          <a:t>Dashboard research done by TTI - mention? Not on this slide but somewhere in the flow of the story showing that we used scientific methods for implementing change.</a:t>
        </a:r>
      </a:p>
    </p188:txBody>
    <p188:extLst>
      <p:ext xmlns:p="http://schemas.openxmlformats.org/presentationml/2006/main" uri="{57CB4572-C831-44C2-8A1C-0ADB6CCDFE69}">
        <p223:reactions xmlns:p223="http://schemas.microsoft.com/office/powerpoint/2022/03/main">
          <p223:rxn type="👍">
            <p223:instance time="2024-04-23T14:55:42.020" authorId="{75701693-4CA3-FE17-AEC6-61BC5B069B12}"/>
          </p223:rxn>
        </p223:reactions>
      </p:ext>
    </p188:extLst>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743DDA8-1927-4BA4-98D4-40FB16C235DB}" type="datetimeFigureOut">
              <a:rPr lang="en-US" smtClean="0"/>
              <a:t>9/12/2024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E330CBB-CAFE-46E8-B628-DC95DC6AB1D5}" type="slidenum">
              <a:rPr lang="en-US" smtClean="0"/>
              <a:t>‹#›</a:t>
            </a:fld>
            <a:endParaRPr lang="en-US"/>
          </a:p>
        </p:txBody>
      </p:sp>
    </p:spTree>
    <p:extLst>
      <p:ext uri="{BB962C8B-B14F-4D97-AF65-F5344CB8AC3E}">
        <p14:creationId xmlns:p14="http://schemas.microsoft.com/office/powerpoint/2010/main" val="71393004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63688-7161-4839-A3AB-7AF8AE2F6BDE}" type="datetimeFigureOut">
              <a:rPr lang="en-US" smtClean="0"/>
              <a:t>9/12/2024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B414BB-EBCD-4F81-B081-6AD60102555B}" type="slidenum">
              <a:rPr lang="en-US" smtClean="0"/>
              <a:t>‹#›</a:t>
            </a:fld>
            <a:endParaRPr lang="en-US"/>
          </a:p>
        </p:txBody>
      </p:sp>
    </p:spTree>
    <p:extLst>
      <p:ext uri="{BB962C8B-B14F-4D97-AF65-F5344CB8AC3E}">
        <p14:creationId xmlns:p14="http://schemas.microsoft.com/office/powerpoint/2010/main" val="223248930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B414BB-EBCD-4F81-B081-6AD60102555B}" type="slidenum">
              <a:rPr lang="en-US" smtClean="0"/>
              <a:t>1</a:t>
            </a:fld>
            <a:endParaRPr lang="en-US"/>
          </a:p>
        </p:txBody>
      </p:sp>
    </p:spTree>
    <p:extLst>
      <p:ext uri="{BB962C8B-B14F-4D97-AF65-F5344CB8AC3E}">
        <p14:creationId xmlns:p14="http://schemas.microsoft.com/office/powerpoint/2010/main" val="3920331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2A7B37-18BD-0768-24AA-F2854A7AA8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59008B-1F33-325A-CCEF-6A454624356F}"/>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4238E740-0B6D-64FC-471D-37F06804ADAE}"/>
              </a:ext>
            </a:extLst>
          </p:cNvPr>
          <p:cNvSpPr>
            <a:spLocks noGrp="1"/>
          </p:cNvSpPr>
          <p:nvPr>
            <p:ph type="body" idx="1"/>
          </p:nvPr>
        </p:nvSpPr>
        <p:spPr/>
        <p:txBody>
          <a:bodyPr/>
          <a:lstStyle/>
          <a:p>
            <a:pPr marL="171450" indent="-171450" algn="l">
              <a:buFont typeface="Wingdings" panose="05000000000000000000" pitchFamily="2" charset="2"/>
              <a:buChar char="§"/>
            </a:pPr>
            <a:endParaRPr lang="en-US" b="0" i="0" dirty="0">
              <a:solidFill>
                <a:srgbClr val="0D0D0D"/>
              </a:solidFill>
              <a:effectLst/>
              <a:latin typeface="Söhne"/>
            </a:endParaRPr>
          </a:p>
        </p:txBody>
      </p:sp>
      <p:sp>
        <p:nvSpPr>
          <p:cNvPr id="4" name="Slide Number Placeholder 3">
            <a:extLst>
              <a:ext uri="{FF2B5EF4-FFF2-40B4-BE49-F238E27FC236}">
                <a16:creationId xmlns:a16="http://schemas.microsoft.com/office/drawing/2014/main" id="{2A205099-ED25-CB6E-7124-C1C9B8D2630C}"/>
              </a:ext>
            </a:extLst>
          </p:cNvPr>
          <p:cNvSpPr>
            <a:spLocks noGrp="1"/>
          </p:cNvSpPr>
          <p:nvPr>
            <p:ph type="sldNum" sz="quarter" idx="10"/>
          </p:nvPr>
        </p:nvSpPr>
        <p:spPr/>
        <p:txBody>
          <a:bodyPr/>
          <a:lstStyle/>
          <a:p>
            <a:fld id="{77B414BB-EBCD-4F81-B081-6AD60102555B}" type="slidenum">
              <a:rPr lang="en-US" smtClean="0"/>
              <a:t>10</a:t>
            </a:fld>
            <a:endParaRPr lang="en-US"/>
          </a:p>
        </p:txBody>
      </p:sp>
    </p:spTree>
    <p:extLst>
      <p:ext uri="{BB962C8B-B14F-4D97-AF65-F5344CB8AC3E}">
        <p14:creationId xmlns:p14="http://schemas.microsoft.com/office/powerpoint/2010/main" val="19172507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A333E6-EE33-ED17-C220-198F3832FA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FBBB8D-684E-750D-A837-AE1561C339DB}"/>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3CF71C10-97A5-4A78-7B9D-A0F1AF01E500}"/>
              </a:ext>
            </a:extLst>
          </p:cNvPr>
          <p:cNvSpPr>
            <a:spLocks noGrp="1"/>
          </p:cNvSpPr>
          <p:nvPr>
            <p:ph type="body" idx="1"/>
          </p:nvPr>
        </p:nvSpPr>
        <p:spPr/>
        <p:txBody>
          <a:bodyPr/>
          <a:lstStyle/>
          <a:p>
            <a:pPr marL="571500" lvl="0" indent="-571500" algn="l">
              <a:buFont typeface="Wingdings" panose="05000000000000000000" pitchFamily="2" charset="2"/>
              <a:buChar char="§"/>
            </a:pPr>
            <a:endParaRPr lang="en-US" sz="3600" b="0" i="0" dirty="0">
              <a:solidFill>
                <a:srgbClr val="0D0D0D"/>
              </a:solidFill>
              <a:effectLst/>
              <a:latin typeface="Söhne"/>
            </a:endParaRPr>
          </a:p>
        </p:txBody>
      </p:sp>
      <p:sp>
        <p:nvSpPr>
          <p:cNvPr id="4" name="Slide Number Placeholder 3">
            <a:extLst>
              <a:ext uri="{FF2B5EF4-FFF2-40B4-BE49-F238E27FC236}">
                <a16:creationId xmlns:a16="http://schemas.microsoft.com/office/drawing/2014/main" id="{19246E7A-E53F-1FB1-5BAF-87E202277E5E}"/>
              </a:ext>
            </a:extLst>
          </p:cNvPr>
          <p:cNvSpPr>
            <a:spLocks noGrp="1"/>
          </p:cNvSpPr>
          <p:nvPr>
            <p:ph type="sldNum" sz="quarter" idx="10"/>
          </p:nvPr>
        </p:nvSpPr>
        <p:spPr/>
        <p:txBody>
          <a:bodyPr/>
          <a:lstStyle/>
          <a:p>
            <a:fld id="{77B414BB-EBCD-4F81-B081-6AD60102555B}" type="slidenum">
              <a:rPr lang="en-US" smtClean="0"/>
              <a:t>11</a:t>
            </a:fld>
            <a:endParaRPr lang="en-US"/>
          </a:p>
        </p:txBody>
      </p:sp>
    </p:spTree>
    <p:extLst>
      <p:ext uri="{BB962C8B-B14F-4D97-AF65-F5344CB8AC3E}">
        <p14:creationId xmlns:p14="http://schemas.microsoft.com/office/powerpoint/2010/main" val="34646268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en-US" sz="2000" dirty="0">
              <a:solidFill>
                <a:srgbClr val="222222"/>
              </a:solidFill>
              <a:latin typeface="Lato" panose="020F0502020204030203" pitchFamily="34" charset="0"/>
            </a:endParaRPr>
          </a:p>
        </p:txBody>
      </p:sp>
      <p:sp>
        <p:nvSpPr>
          <p:cNvPr id="4" name="Slide Number Placeholder 3"/>
          <p:cNvSpPr>
            <a:spLocks noGrp="1"/>
          </p:cNvSpPr>
          <p:nvPr>
            <p:ph type="sldNum" sz="quarter" idx="10"/>
          </p:nvPr>
        </p:nvSpPr>
        <p:spPr/>
        <p:txBody>
          <a:bodyPr/>
          <a:lstStyle/>
          <a:p>
            <a:fld id="{77B414BB-EBCD-4F81-B081-6AD60102555B}" type="slidenum">
              <a:rPr lang="en-US" smtClean="0"/>
              <a:t>12</a:t>
            </a:fld>
            <a:endParaRPr lang="en-US"/>
          </a:p>
        </p:txBody>
      </p:sp>
    </p:spTree>
    <p:extLst>
      <p:ext uri="{BB962C8B-B14F-4D97-AF65-F5344CB8AC3E}">
        <p14:creationId xmlns:p14="http://schemas.microsoft.com/office/powerpoint/2010/main" val="3391154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C1BEDC-4DC6-8C15-F856-F875F7C4B8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2A684B-6553-1146-DC4B-28726736A4B5}"/>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52C888E3-03E5-6B9F-104E-EEC057C51E6F}"/>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1200" dirty="0">
              <a:latin typeface="Lato" panose="020F0502020204030203" pitchFamily="34" charset="0"/>
              <a:ea typeface="Lato" panose="020F0502020204030203" pitchFamily="34" charset="0"/>
              <a:cs typeface="Lato" panose="020F0502020204030203" pitchFamily="34" charset="0"/>
            </a:endParaRPr>
          </a:p>
        </p:txBody>
      </p:sp>
      <p:sp>
        <p:nvSpPr>
          <p:cNvPr id="4" name="Slide Number Placeholder 3">
            <a:extLst>
              <a:ext uri="{FF2B5EF4-FFF2-40B4-BE49-F238E27FC236}">
                <a16:creationId xmlns:a16="http://schemas.microsoft.com/office/drawing/2014/main" id="{010A42BC-7333-F649-5CC1-46794970E385}"/>
              </a:ext>
            </a:extLst>
          </p:cNvPr>
          <p:cNvSpPr>
            <a:spLocks noGrp="1"/>
          </p:cNvSpPr>
          <p:nvPr>
            <p:ph type="sldNum" sz="quarter" idx="10"/>
          </p:nvPr>
        </p:nvSpPr>
        <p:spPr/>
        <p:txBody>
          <a:bodyPr/>
          <a:lstStyle/>
          <a:p>
            <a:fld id="{77B414BB-EBCD-4F81-B081-6AD60102555B}" type="slidenum">
              <a:rPr lang="en-US" smtClean="0"/>
              <a:t>13</a:t>
            </a:fld>
            <a:endParaRPr lang="en-US"/>
          </a:p>
        </p:txBody>
      </p:sp>
    </p:spTree>
    <p:extLst>
      <p:ext uri="{BB962C8B-B14F-4D97-AF65-F5344CB8AC3E}">
        <p14:creationId xmlns:p14="http://schemas.microsoft.com/office/powerpoint/2010/main" val="13496937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605A46-3CEC-85E5-161F-C16B9571CE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22EF03-30AC-D856-6088-F02FC5B94B22}"/>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B99D4934-6DB4-C436-FAA1-B63E21B5957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100" dirty="0">
              <a:latin typeface="Lato" panose="020F0502020204030203" pitchFamily="34" charset="0"/>
              <a:ea typeface="Lato" panose="020F0502020204030203" pitchFamily="34" charset="0"/>
              <a:cs typeface="Lato" panose="020F0502020204030203" pitchFamily="34" charset="0"/>
            </a:endParaRPr>
          </a:p>
        </p:txBody>
      </p:sp>
      <p:sp>
        <p:nvSpPr>
          <p:cNvPr id="4" name="Slide Number Placeholder 3">
            <a:extLst>
              <a:ext uri="{FF2B5EF4-FFF2-40B4-BE49-F238E27FC236}">
                <a16:creationId xmlns:a16="http://schemas.microsoft.com/office/drawing/2014/main" id="{1C467F03-C1E4-5100-0906-7D536D5F1E21}"/>
              </a:ext>
            </a:extLst>
          </p:cNvPr>
          <p:cNvSpPr>
            <a:spLocks noGrp="1"/>
          </p:cNvSpPr>
          <p:nvPr>
            <p:ph type="sldNum" sz="quarter" idx="10"/>
          </p:nvPr>
        </p:nvSpPr>
        <p:spPr/>
        <p:txBody>
          <a:bodyPr/>
          <a:lstStyle/>
          <a:p>
            <a:fld id="{77B414BB-EBCD-4F81-B081-6AD60102555B}" type="slidenum">
              <a:rPr lang="en-US" smtClean="0"/>
              <a:t>14</a:t>
            </a:fld>
            <a:endParaRPr lang="en-US"/>
          </a:p>
        </p:txBody>
      </p:sp>
    </p:spTree>
    <p:extLst>
      <p:ext uri="{BB962C8B-B14F-4D97-AF65-F5344CB8AC3E}">
        <p14:creationId xmlns:p14="http://schemas.microsoft.com/office/powerpoint/2010/main" val="13363540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53349B-C4B1-E346-D11E-62EFE2B33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A9AD23-C6CA-92E5-16FA-3584E6FA605D}"/>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746A27A8-11DC-E80B-2FD1-54540B592D21}"/>
              </a:ext>
            </a:extLst>
          </p:cNvPr>
          <p:cNvSpPr>
            <a:spLocks noGrp="1"/>
          </p:cNvSpPr>
          <p:nvPr>
            <p:ph type="body" idx="1"/>
          </p:nvPr>
        </p:nvSpPr>
        <p:spPr/>
        <p:txBody>
          <a:bodyPr/>
          <a:lstStyle/>
          <a:p>
            <a:pPr marL="742950" lvl="1" indent="-285750">
              <a:buFont typeface="Courier New" panose="02070309020205020404" pitchFamily="49" charset="0"/>
              <a:buChar char="o"/>
            </a:pPr>
            <a:endParaRPr lang="en-US" sz="1100" dirty="0">
              <a:latin typeface="Lato" panose="020F0502020204030203" pitchFamily="34" charset="0"/>
              <a:ea typeface="Lato" panose="020F0502020204030203" pitchFamily="34" charset="0"/>
              <a:cs typeface="Lato" panose="020F0502020204030203" pitchFamily="34" charset="0"/>
            </a:endParaRPr>
          </a:p>
        </p:txBody>
      </p:sp>
      <p:sp>
        <p:nvSpPr>
          <p:cNvPr id="4" name="Slide Number Placeholder 3">
            <a:extLst>
              <a:ext uri="{FF2B5EF4-FFF2-40B4-BE49-F238E27FC236}">
                <a16:creationId xmlns:a16="http://schemas.microsoft.com/office/drawing/2014/main" id="{E7F9A926-368A-3CBF-1AE4-8D848A112453}"/>
              </a:ext>
            </a:extLst>
          </p:cNvPr>
          <p:cNvSpPr>
            <a:spLocks noGrp="1"/>
          </p:cNvSpPr>
          <p:nvPr>
            <p:ph type="sldNum" sz="quarter" idx="10"/>
          </p:nvPr>
        </p:nvSpPr>
        <p:spPr/>
        <p:txBody>
          <a:bodyPr/>
          <a:lstStyle/>
          <a:p>
            <a:fld id="{77B414BB-EBCD-4F81-B081-6AD60102555B}" type="slidenum">
              <a:rPr lang="en-US" smtClean="0"/>
              <a:t>15</a:t>
            </a:fld>
            <a:endParaRPr lang="en-US"/>
          </a:p>
        </p:txBody>
      </p:sp>
    </p:spTree>
    <p:extLst>
      <p:ext uri="{BB962C8B-B14F-4D97-AF65-F5344CB8AC3E}">
        <p14:creationId xmlns:p14="http://schemas.microsoft.com/office/powerpoint/2010/main" val="2301095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53349B-C4B1-E346-D11E-62EFE2B33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A9AD23-C6CA-92E5-16FA-3584E6FA605D}"/>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746A27A8-11DC-E80B-2FD1-54540B592D21}"/>
              </a:ext>
            </a:extLst>
          </p:cNvPr>
          <p:cNvSpPr>
            <a:spLocks noGrp="1"/>
          </p:cNvSpPr>
          <p:nvPr>
            <p:ph type="body" idx="1"/>
          </p:nvPr>
        </p:nvSpPr>
        <p:spPr/>
        <p:txBody>
          <a:bodyPr/>
          <a:lstStyle/>
          <a:p>
            <a:pPr marR="0" lvl="0" algn="l" defTabSz="914400" rtl="0" eaLnBrk="1" fontAlgn="auto" latinLnBrk="0" hangingPunct="1">
              <a:lnSpc>
                <a:spcPct val="100000"/>
              </a:lnSpc>
              <a:spcBef>
                <a:spcPts val="0"/>
              </a:spcBef>
              <a:spcAft>
                <a:spcPts val="0"/>
              </a:spcAft>
              <a:buClrTx/>
              <a:buSzTx/>
              <a:tabLst/>
              <a:defRPr/>
            </a:pPr>
            <a:endParaRPr lang="en-US" sz="1100" dirty="0">
              <a:latin typeface="Lato" panose="020F0502020204030203" pitchFamily="34" charset="0"/>
              <a:ea typeface="Lato" panose="020F0502020204030203" pitchFamily="34" charset="0"/>
              <a:cs typeface="Lato" panose="020F0502020204030203" pitchFamily="34" charset="0"/>
            </a:endParaRPr>
          </a:p>
        </p:txBody>
      </p:sp>
      <p:sp>
        <p:nvSpPr>
          <p:cNvPr id="4" name="Slide Number Placeholder 3">
            <a:extLst>
              <a:ext uri="{FF2B5EF4-FFF2-40B4-BE49-F238E27FC236}">
                <a16:creationId xmlns:a16="http://schemas.microsoft.com/office/drawing/2014/main" id="{E7F9A926-368A-3CBF-1AE4-8D848A112453}"/>
              </a:ext>
            </a:extLst>
          </p:cNvPr>
          <p:cNvSpPr>
            <a:spLocks noGrp="1"/>
          </p:cNvSpPr>
          <p:nvPr>
            <p:ph type="sldNum" sz="quarter" idx="10"/>
          </p:nvPr>
        </p:nvSpPr>
        <p:spPr/>
        <p:txBody>
          <a:bodyPr/>
          <a:lstStyle/>
          <a:p>
            <a:fld id="{77B414BB-EBCD-4F81-B081-6AD60102555B}" type="slidenum">
              <a:rPr lang="en-US" smtClean="0"/>
              <a:t>16</a:t>
            </a:fld>
            <a:endParaRPr lang="en-US"/>
          </a:p>
        </p:txBody>
      </p:sp>
    </p:spTree>
    <p:extLst>
      <p:ext uri="{BB962C8B-B14F-4D97-AF65-F5344CB8AC3E}">
        <p14:creationId xmlns:p14="http://schemas.microsoft.com/office/powerpoint/2010/main" val="38466997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5F453F-3177-35AC-A37C-6754807EE4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A67E61-C0ED-4F3E-6F58-AAA25804EC8F}"/>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3A71C049-5793-A6C9-5F8F-9A49372C1008}"/>
              </a:ext>
            </a:extLst>
          </p:cNvPr>
          <p:cNvSpPr>
            <a:spLocks noGrp="1"/>
          </p:cNvSpPr>
          <p:nvPr>
            <p:ph type="body" idx="1"/>
          </p:nvPr>
        </p:nvSpPr>
        <p:spPr/>
        <p:txBody>
          <a:bodyPr/>
          <a:lstStyle/>
          <a:p>
            <a:pPr marR="0" lvl="0" algn="l" defTabSz="914400" rtl="0" eaLnBrk="1" fontAlgn="auto" latinLnBrk="0" hangingPunct="1">
              <a:lnSpc>
                <a:spcPct val="100000"/>
              </a:lnSpc>
              <a:spcBef>
                <a:spcPts val="0"/>
              </a:spcBef>
              <a:spcAft>
                <a:spcPts val="0"/>
              </a:spcAft>
              <a:buClrTx/>
              <a:buSzTx/>
              <a:tabLst/>
              <a:defRPr/>
            </a:pPr>
            <a:endParaRPr lang="en-US" sz="1100" dirty="0">
              <a:latin typeface="Lato" panose="020F0502020204030203" pitchFamily="34" charset="0"/>
              <a:ea typeface="Lato" panose="020F0502020204030203" pitchFamily="34" charset="0"/>
              <a:cs typeface="Lato" panose="020F0502020204030203" pitchFamily="34" charset="0"/>
            </a:endParaRPr>
          </a:p>
        </p:txBody>
      </p:sp>
      <p:sp>
        <p:nvSpPr>
          <p:cNvPr id="4" name="Slide Number Placeholder 3">
            <a:extLst>
              <a:ext uri="{FF2B5EF4-FFF2-40B4-BE49-F238E27FC236}">
                <a16:creationId xmlns:a16="http://schemas.microsoft.com/office/drawing/2014/main" id="{F82C3CA1-BEEE-CB39-7194-67530E7CEA8B}"/>
              </a:ext>
            </a:extLst>
          </p:cNvPr>
          <p:cNvSpPr>
            <a:spLocks noGrp="1"/>
          </p:cNvSpPr>
          <p:nvPr>
            <p:ph type="sldNum" sz="quarter" idx="10"/>
          </p:nvPr>
        </p:nvSpPr>
        <p:spPr/>
        <p:txBody>
          <a:bodyPr/>
          <a:lstStyle/>
          <a:p>
            <a:fld id="{77B414BB-EBCD-4F81-B081-6AD60102555B}" type="slidenum">
              <a:rPr lang="en-US" smtClean="0"/>
              <a:t>17</a:t>
            </a:fld>
            <a:endParaRPr lang="en-US"/>
          </a:p>
        </p:txBody>
      </p:sp>
    </p:spTree>
    <p:extLst>
      <p:ext uri="{BB962C8B-B14F-4D97-AF65-F5344CB8AC3E}">
        <p14:creationId xmlns:p14="http://schemas.microsoft.com/office/powerpoint/2010/main" val="41678021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F7F023-3B32-A0A5-891E-8E267C130E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81835E-2EBC-7A19-4D5F-FCE89CC61928}"/>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685B6358-15B9-271E-F807-FEF7FF61979E}"/>
              </a:ext>
            </a:extLst>
          </p:cNvPr>
          <p:cNvSpPr>
            <a:spLocks noGrp="1"/>
          </p:cNvSpPr>
          <p:nvPr>
            <p:ph type="body" idx="1"/>
          </p:nvPr>
        </p:nvSpPr>
        <p:spPr/>
        <p:txBody>
          <a:bodyPr/>
          <a:lstStyle/>
          <a:p>
            <a:pPr marL="171450" indent="-171450">
              <a:buFont typeface="Wingdings" panose="05000000000000000000" pitchFamily="2" charset="2"/>
              <a:buChar char="§"/>
            </a:pPr>
            <a:endParaRPr lang="en-US" dirty="0"/>
          </a:p>
        </p:txBody>
      </p:sp>
      <p:sp>
        <p:nvSpPr>
          <p:cNvPr id="4" name="Slide Number Placeholder 3">
            <a:extLst>
              <a:ext uri="{FF2B5EF4-FFF2-40B4-BE49-F238E27FC236}">
                <a16:creationId xmlns:a16="http://schemas.microsoft.com/office/drawing/2014/main" id="{8FF3C1B6-C114-9214-08F7-85155AFEDB45}"/>
              </a:ext>
            </a:extLst>
          </p:cNvPr>
          <p:cNvSpPr>
            <a:spLocks noGrp="1"/>
          </p:cNvSpPr>
          <p:nvPr>
            <p:ph type="sldNum" sz="quarter" idx="10"/>
          </p:nvPr>
        </p:nvSpPr>
        <p:spPr/>
        <p:txBody>
          <a:bodyPr/>
          <a:lstStyle/>
          <a:p>
            <a:fld id="{77B414BB-EBCD-4F81-B081-6AD60102555B}" type="slidenum">
              <a:rPr lang="en-US" smtClean="0"/>
              <a:t>18</a:t>
            </a:fld>
            <a:endParaRPr lang="en-US"/>
          </a:p>
        </p:txBody>
      </p:sp>
    </p:spTree>
    <p:extLst>
      <p:ext uri="{BB962C8B-B14F-4D97-AF65-F5344CB8AC3E}">
        <p14:creationId xmlns:p14="http://schemas.microsoft.com/office/powerpoint/2010/main" val="24023065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431DE3-72FB-F9AD-F119-7F008C9E89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85A5EE-CEFF-BA14-9320-FA9464B3F813}"/>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26F0AB7E-B041-D703-AF7C-044FBB210BCB}"/>
              </a:ext>
            </a:extLst>
          </p:cNvPr>
          <p:cNvSpPr>
            <a:spLocks noGrp="1"/>
          </p:cNvSpPr>
          <p:nvPr>
            <p:ph type="body" idx="1"/>
          </p:nvPr>
        </p:nvSpPr>
        <p:spPr/>
        <p:txBody>
          <a:bodyPr/>
          <a:lstStyle/>
          <a:p>
            <a:pPr marL="171450" indent="-171450">
              <a:buFont typeface="Wingdings" panose="05000000000000000000" pitchFamily="2" charset="2"/>
              <a:buChar char="§"/>
            </a:pPr>
            <a:endParaRPr lang="en-US" dirty="0"/>
          </a:p>
        </p:txBody>
      </p:sp>
      <p:sp>
        <p:nvSpPr>
          <p:cNvPr id="4" name="Slide Number Placeholder 3">
            <a:extLst>
              <a:ext uri="{FF2B5EF4-FFF2-40B4-BE49-F238E27FC236}">
                <a16:creationId xmlns:a16="http://schemas.microsoft.com/office/drawing/2014/main" id="{EC2A6876-FF81-6D18-05D0-131A0AC499AC}"/>
              </a:ext>
            </a:extLst>
          </p:cNvPr>
          <p:cNvSpPr>
            <a:spLocks noGrp="1"/>
          </p:cNvSpPr>
          <p:nvPr>
            <p:ph type="sldNum" sz="quarter" idx="10"/>
          </p:nvPr>
        </p:nvSpPr>
        <p:spPr/>
        <p:txBody>
          <a:bodyPr/>
          <a:lstStyle/>
          <a:p>
            <a:fld id="{77B414BB-EBCD-4F81-B081-6AD60102555B}" type="slidenum">
              <a:rPr lang="en-US" smtClean="0"/>
              <a:t>19</a:t>
            </a:fld>
            <a:endParaRPr lang="en-US"/>
          </a:p>
        </p:txBody>
      </p:sp>
    </p:spTree>
    <p:extLst>
      <p:ext uri="{BB962C8B-B14F-4D97-AF65-F5344CB8AC3E}">
        <p14:creationId xmlns:p14="http://schemas.microsoft.com/office/powerpoint/2010/main" val="3597166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A4DAEF-6510-A354-361D-6E5D1BDB18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8A6DC4-128F-4855-9506-C6215F98B73B}"/>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8AE10C42-4655-DB11-10FB-1FD4C4584A4F}"/>
              </a:ext>
            </a:extLst>
          </p:cNvPr>
          <p:cNvSpPr>
            <a:spLocks noGrp="1"/>
          </p:cNvSpPr>
          <p:nvPr>
            <p:ph type="body" idx="1"/>
          </p:nvPr>
        </p:nvSpPr>
        <p:spPr/>
        <p:txBody>
          <a:bodyPr/>
          <a:lstStyle/>
          <a:p>
            <a:pPr marL="0" indent="0">
              <a:buFontTx/>
              <a:buNone/>
            </a:pPr>
            <a:endParaRPr lang="en-US" altLang="en-US" sz="1200" dirty="0">
              <a:latin typeface="Lato" panose="020F0502020204030203" pitchFamily="34" charset="0"/>
              <a:ea typeface="Lato" panose="020F0502020204030203" pitchFamily="34" charset="0"/>
              <a:cs typeface="Lato" panose="020F0502020204030203" pitchFamily="34" charset="0"/>
            </a:endParaRPr>
          </a:p>
        </p:txBody>
      </p:sp>
      <p:sp>
        <p:nvSpPr>
          <p:cNvPr id="4" name="Slide Number Placeholder 3">
            <a:extLst>
              <a:ext uri="{FF2B5EF4-FFF2-40B4-BE49-F238E27FC236}">
                <a16:creationId xmlns:a16="http://schemas.microsoft.com/office/drawing/2014/main" id="{404190B8-B595-40FF-051C-7314369A6E56}"/>
              </a:ext>
            </a:extLst>
          </p:cNvPr>
          <p:cNvSpPr>
            <a:spLocks noGrp="1"/>
          </p:cNvSpPr>
          <p:nvPr>
            <p:ph type="sldNum" sz="quarter" idx="10"/>
          </p:nvPr>
        </p:nvSpPr>
        <p:spPr/>
        <p:txBody>
          <a:bodyPr/>
          <a:lstStyle/>
          <a:p>
            <a:fld id="{77B414BB-EBCD-4F81-B081-6AD60102555B}" type="slidenum">
              <a:rPr lang="en-US" smtClean="0"/>
              <a:t>2</a:t>
            </a:fld>
            <a:endParaRPr lang="en-US"/>
          </a:p>
        </p:txBody>
      </p:sp>
    </p:spTree>
    <p:extLst>
      <p:ext uri="{BB962C8B-B14F-4D97-AF65-F5344CB8AC3E}">
        <p14:creationId xmlns:p14="http://schemas.microsoft.com/office/powerpoint/2010/main" val="39956669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F70D6-CA37-C15D-22C0-12CE0FB6D3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ABF76A-3251-57D9-B669-E3FC17770B42}"/>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5B54CABC-9219-5D9D-C35F-52BAC8CDE66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04405FD-A990-3EB7-07FA-03FA763D836B}"/>
              </a:ext>
            </a:extLst>
          </p:cNvPr>
          <p:cNvSpPr>
            <a:spLocks noGrp="1"/>
          </p:cNvSpPr>
          <p:nvPr>
            <p:ph type="sldNum" sz="quarter" idx="10"/>
          </p:nvPr>
        </p:nvSpPr>
        <p:spPr/>
        <p:txBody>
          <a:bodyPr/>
          <a:lstStyle/>
          <a:p>
            <a:fld id="{77B414BB-EBCD-4F81-B081-6AD60102555B}" type="slidenum">
              <a:rPr lang="en-US" smtClean="0"/>
              <a:t>20</a:t>
            </a:fld>
            <a:endParaRPr lang="en-US"/>
          </a:p>
        </p:txBody>
      </p:sp>
    </p:spTree>
    <p:extLst>
      <p:ext uri="{BB962C8B-B14F-4D97-AF65-F5344CB8AC3E}">
        <p14:creationId xmlns:p14="http://schemas.microsoft.com/office/powerpoint/2010/main" val="4257321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1D2C1-701F-2B33-664E-0B7288CBEA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924889-9101-4668-E994-5CA36F6FF471}"/>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3C2206C3-1AD0-B8A7-9B03-7D475AF56020}"/>
              </a:ext>
            </a:extLst>
          </p:cNvPr>
          <p:cNvSpPr>
            <a:spLocks noGrp="1"/>
          </p:cNvSpPr>
          <p:nvPr>
            <p:ph type="body" idx="1"/>
          </p:nvPr>
        </p:nvSpPr>
        <p:spPr/>
        <p:txBody>
          <a:bodyPr/>
          <a:lstStyle/>
          <a:p>
            <a:pPr marL="228600" indent="-228600">
              <a:buAutoNum type="arabicParenR"/>
            </a:pPr>
            <a:endParaRPr lang="en-US" dirty="0"/>
          </a:p>
        </p:txBody>
      </p:sp>
      <p:sp>
        <p:nvSpPr>
          <p:cNvPr id="4" name="Slide Number Placeholder 3">
            <a:extLst>
              <a:ext uri="{FF2B5EF4-FFF2-40B4-BE49-F238E27FC236}">
                <a16:creationId xmlns:a16="http://schemas.microsoft.com/office/drawing/2014/main" id="{605DA879-8918-9BCE-F79E-47B781D0D3C4}"/>
              </a:ext>
            </a:extLst>
          </p:cNvPr>
          <p:cNvSpPr>
            <a:spLocks noGrp="1"/>
          </p:cNvSpPr>
          <p:nvPr>
            <p:ph type="sldNum" sz="quarter" idx="10"/>
          </p:nvPr>
        </p:nvSpPr>
        <p:spPr/>
        <p:txBody>
          <a:bodyPr/>
          <a:lstStyle/>
          <a:p>
            <a:fld id="{77B414BB-EBCD-4F81-B081-6AD60102555B}" type="slidenum">
              <a:rPr lang="en-US" smtClean="0"/>
              <a:t>21</a:t>
            </a:fld>
            <a:endParaRPr lang="en-US"/>
          </a:p>
        </p:txBody>
      </p:sp>
    </p:spTree>
    <p:extLst>
      <p:ext uri="{BB962C8B-B14F-4D97-AF65-F5344CB8AC3E}">
        <p14:creationId xmlns:p14="http://schemas.microsoft.com/office/powerpoint/2010/main" val="30692420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B414BB-EBCD-4F81-B081-6AD60102555B}" type="slidenum">
              <a:rPr lang="en-US" smtClean="0"/>
              <a:t>22</a:t>
            </a:fld>
            <a:endParaRPr lang="en-US"/>
          </a:p>
        </p:txBody>
      </p:sp>
    </p:spTree>
    <p:extLst>
      <p:ext uri="{BB962C8B-B14F-4D97-AF65-F5344CB8AC3E}">
        <p14:creationId xmlns:p14="http://schemas.microsoft.com/office/powerpoint/2010/main" val="905909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B414BB-EBCD-4F81-B081-6AD60102555B}" type="slidenum">
              <a:rPr lang="en-US" smtClean="0"/>
              <a:t>23</a:t>
            </a:fld>
            <a:endParaRPr lang="en-US"/>
          </a:p>
        </p:txBody>
      </p:sp>
    </p:spTree>
    <p:extLst>
      <p:ext uri="{BB962C8B-B14F-4D97-AF65-F5344CB8AC3E}">
        <p14:creationId xmlns:p14="http://schemas.microsoft.com/office/powerpoint/2010/main" val="1128983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C7EF20-EA59-9286-30AE-4BAB234BC1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6151A0-73F6-2163-2CA0-563224266E19}"/>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F4FE9A6F-8548-D299-98ED-DFE22CCF0D31}"/>
              </a:ext>
            </a:extLst>
          </p:cNvPr>
          <p:cNvSpPr>
            <a:spLocks noGrp="1"/>
          </p:cNvSpPr>
          <p:nvPr>
            <p:ph type="body" idx="1"/>
          </p:nvPr>
        </p:nvSpPr>
        <p:spPr/>
        <p:txBody>
          <a:bodyPr/>
          <a:lstStyle/>
          <a:p>
            <a:pPr marL="0" indent="0">
              <a:buFont typeface="Wingdings" panose="05000000000000000000" pitchFamily="2" charset="2"/>
              <a:buNone/>
            </a:pPr>
            <a:endParaRPr lang="en-US" altLang="en-US" sz="1200" dirty="0">
              <a:latin typeface="Lato" panose="020F0502020204030203" pitchFamily="34" charset="0"/>
              <a:ea typeface="Lato" panose="020F0502020204030203" pitchFamily="34" charset="0"/>
              <a:cs typeface="Lato" panose="020F0502020204030203" pitchFamily="34" charset="0"/>
            </a:endParaRPr>
          </a:p>
          <a:p>
            <a:pPr marL="171450" indent="-171450">
              <a:buFont typeface="Wingdings" panose="05000000000000000000" pitchFamily="2" charset="2"/>
              <a:buChar char="§"/>
            </a:pPr>
            <a:endParaRPr lang="en-US" altLang="en-US" sz="1200" dirty="0">
              <a:latin typeface="Lato" panose="020F0502020204030203" pitchFamily="34" charset="0"/>
              <a:ea typeface="Lato" panose="020F0502020204030203" pitchFamily="34" charset="0"/>
              <a:cs typeface="Lato" panose="020F0502020204030203" pitchFamily="34" charset="0"/>
            </a:endParaRPr>
          </a:p>
          <a:p>
            <a:pPr marL="171450" indent="-171450">
              <a:buFont typeface="Wingdings" panose="05000000000000000000" pitchFamily="2" charset="2"/>
              <a:buChar char="§"/>
            </a:pPr>
            <a:endParaRPr lang="en-US" altLang="en-US" sz="1200" dirty="0">
              <a:latin typeface="Lato" panose="020F0502020204030203" pitchFamily="34" charset="0"/>
              <a:ea typeface="Lato" panose="020F0502020204030203" pitchFamily="34" charset="0"/>
              <a:cs typeface="Lato" panose="020F0502020204030203" pitchFamily="34" charset="0"/>
            </a:endParaRPr>
          </a:p>
          <a:p>
            <a:pPr marL="171450" indent="-171450">
              <a:buFont typeface="Wingdings" panose="05000000000000000000" pitchFamily="2" charset="2"/>
              <a:buChar char="§"/>
            </a:pPr>
            <a:endParaRPr lang="en-US" altLang="en-US" sz="1200" dirty="0">
              <a:latin typeface="Lato" panose="020F0502020204030203" pitchFamily="34" charset="0"/>
              <a:ea typeface="Lato" panose="020F0502020204030203" pitchFamily="34" charset="0"/>
              <a:cs typeface="Lato" panose="020F0502020204030203" pitchFamily="34" charset="0"/>
            </a:endParaRPr>
          </a:p>
        </p:txBody>
      </p:sp>
      <p:sp>
        <p:nvSpPr>
          <p:cNvPr id="4" name="Slide Number Placeholder 3">
            <a:extLst>
              <a:ext uri="{FF2B5EF4-FFF2-40B4-BE49-F238E27FC236}">
                <a16:creationId xmlns:a16="http://schemas.microsoft.com/office/drawing/2014/main" id="{C22394EC-1AFB-4865-7C2D-F9341E95CED2}"/>
              </a:ext>
            </a:extLst>
          </p:cNvPr>
          <p:cNvSpPr>
            <a:spLocks noGrp="1"/>
          </p:cNvSpPr>
          <p:nvPr>
            <p:ph type="sldNum" sz="quarter" idx="10"/>
          </p:nvPr>
        </p:nvSpPr>
        <p:spPr/>
        <p:txBody>
          <a:bodyPr/>
          <a:lstStyle/>
          <a:p>
            <a:fld id="{77B414BB-EBCD-4F81-B081-6AD60102555B}" type="slidenum">
              <a:rPr lang="en-US" smtClean="0"/>
              <a:t>3</a:t>
            </a:fld>
            <a:endParaRPr lang="en-US"/>
          </a:p>
        </p:txBody>
      </p:sp>
    </p:spTree>
    <p:extLst>
      <p:ext uri="{BB962C8B-B14F-4D97-AF65-F5344CB8AC3E}">
        <p14:creationId xmlns:p14="http://schemas.microsoft.com/office/powerpoint/2010/main" val="3146520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42CA7E-165A-4A0A-F3CF-F46BA4DC85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497AA9-B4C4-970E-2D93-6BF49558C938}"/>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06022E23-2300-F475-F72B-353266FECE12}"/>
              </a:ext>
            </a:extLst>
          </p:cNvPr>
          <p:cNvSpPr>
            <a:spLocks noGrp="1"/>
          </p:cNvSpPr>
          <p:nvPr>
            <p:ph type="body" idx="1"/>
          </p:nvPr>
        </p:nvSpPr>
        <p:spPr/>
        <p:txBody>
          <a:bodyPr/>
          <a:lstStyle/>
          <a:p>
            <a:pPr marL="171450" indent="-171450">
              <a:buFont typeface="Wingdings" panose="05000000000000000000" pitchFamily="2" charset="2"/>
              <a:buChar char="§"/>
            </a:pPr>
            <a:endParaRPr lang="en-US" sz="1200" dirty="0">
              <a:latin typeface="Lato" panose="020F0502020204030203" pitchFamily="34" charset="0"/>
              <a:ea typeface="Lato" panose="020F0502020204030203" pitchFamily="34" charset="0"/>
              <a:cs typeface="Lato" panose="020F0502020204030203" pitchFamily="34" charset="0"/>
            </a:endParaRPr>
          </a:p>
        </p:txBody>
      </p:sp>
      <p:sp>
        <p:nvSpPr>
          <p:cNvPr id="4" name="Slide Number Placeholder 3">
            <a:extLst>
              <a:ext uri="{FF2B5EF4-FFF2-40B4-BE49-F238E27FC236}">
                <a16:creationId xmlns:a16="http://schemas.microsoft.com/office/drawing/2014/main" id="{4B6A7654-957B-0728-7D67-AB6AB14FF1AE}"/>
              </a:ext>
            </a:extLst>
          </p:cNvPr>
          <p:cNvSpPr>
            <a:spLocks noGrp="1"/>
          </p:cNvSpPr>
          <p:nvPr>
            <p:ph type="sldNum" sz="quarter" idx="10"/>
          </p:nvPr>
        </p:nvSpPr>
        <p:spPr/>
        <p:txBody>
          <a:bodyPr/>
          <a:lstStyle/>
          <a:p>
            <a:fld id="{77B414BB-EBCD-4F81-B081-6AD60102555B}" type="slidenum">
              <a:rPr lang="en-US" smtClean="0"/>
              <a:t>4</a:t>
            </a:fld>
            <a:endParaRPr lang="en-US"/>
          </a:p>
        </p:txBody>
      </p:sp>
    </p:spTree>
    <p:extLst>
      <p:ext uri="{BB962C8B-B14F-4D97-AF65-F5344CB8AC3E}">
        <p14:creationId xmlns:p14="http://schemas.microsoft.com/office/powerpoint/2010/main" val="416027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FD90EF-1EF0-3778-91AA-6EA57166CC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BF8C81-8ADB-05EF-CCDA-014833729805}"/>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9C9D0DD0-9F31-120A-64FC-A3CB5CCFF4A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965D66F-9EC8-54A8-6E29-F2D74F53FABB}"/>
              </a:ext>
            </a:extLst>
          </p:cNvPr>
          <p:cNvSpPr>
            <a:spLocks noGrp="1"/>
          </p:cNvSpPr>
          <p:nvPr>
            <p:ph type="sldNum" sz="quarter" idx="10"/>
          </p:nvPr>
        </p:nvSpPr>
        <p:spPr/>
        <p:txBody>
          <a:bodyPr/>
          <a:lstStyle/>
          <a:p>
            <a:fld id="{77B414BB-EBCD-4F81-B081-6AD60102555B}" type="slidenum">
              <a:rPr lang="en-US" smtClean="0"/>
              <a:t>5</a:t>
            </a:fld>
            <a:endParaRPr lang="en-US"/>
          </a:p>
        </p:txBody>
      </p:sp>
    </p:spTree>
    <p:extLst>
      <p:ext uri="{BB962C8B-B14F-4D97-AF65-F5344CB8AC3E}">
        <p14:creationId xmlns:p14="http://schemas.microsoft.com/office/powerpoint/2010/main" val="873961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337A70-9E37-B5E8-259D-9A495A2692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F706EA-2669-8F61-2265-08195B3D91EA}"/>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E7898857-AF58-C1B1-C3B1-B7323B3B4FE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026EC6A-58B0-26C9-1284-8BFBC4B8D84E}"/>
              </a:ext>
            </a:extLst>
          </p:cNvPr>
          <p:cNvSpPr>
            <a:spLocks noGrp="1"/>
          </p:cNvSpPr>
          <p:nvPr>
            <p:ph type="sldNum" sz="quarter" idx="10"/>
          </p:nvPr>
        </p:nvSpPr>
        <p:spPr/>
        <p:txBody>
          <a:bodyPr/>
          <a:lstStyle/>
          <a:p>
            <a:fld id="{77B414BB-EBCD-4F81-B081-6AD60102555B}" type="slidenum">
              <a:rPr lang="en-US" smtClean="0"/>
              <a:t>6</a:t>
            </a:fld>
            <a:endParaRPr lang="en-US"/>
          </a:p>
        </p:txBody>
      </p:sp>
    </p:spTree>
    <p:extLst>
      <p:ext uri="{BB962C8B-B14F-4D97-AF65-F5344CB8AC3E}">
        <p14:creationId xmlns:p14="http://schemas.microsoft.com/office/powerpoint/2010/main" val="3130548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E2D85C-4404-CE90-21D5-1D57488CD0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4CCBF9-985C-5C3D-3995-D95CD3BB2BF4}"/>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9A7B0A20-2ACE-E296-EAB9-7B03AB074BE9}"/>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400"/>
              </a:spcBef>
              <a:spcAft>
                <a:spcPts val="400"/>
              </a:spcAft>
              <a:buClrTx/>
              <a:buSzTx/>
              <a:buFont typeface="Wingdings" panose="05000000000000000000" pitchFamily="2" charset="2"/>
              <a:buChar char="§"/>
              <a:tabLst/>
              <a:defRPr/>
            </a:pPr>
            <a:endParaRPr lang="en-US" altLang="en-US" sz="1200" dirty="0">
              <a:latin typeface="Lato" panose="020F0502020204030203" pitchFamily="34" charset="0"/>
              <a:ea typeface="Lato" panose="020F0502020204030203" pitchFamily="34" charset="0"/>
              <a:cs typeface="Lato" panose="020F0502020204030203" pitchFamily="34" charset="0"/>
            </a:endParaRPr>
          </a:p>
        </p:txBody>
      </p:sp>
      <p:sp>
        <p:nvSpPr>
          <p:cNvPr id="4" name="Slide Number Placeholder 3">
            <a:extLst>
              <a:ext uri="{FF2B5EF4-FFF2-40B4-BE49-F238E27FC236}">
                <a16:creationId xmlns:a16="http://schemas.microsoft.com/office/drawing/2014/main" id="{3A2D0BD1-EC9D-DD91-0363-1C0366F37CF4}"/>
              </a:ext>
            </a:extLst>
          </p:cNvPr>
          <p:cNvSpPr>
            <a:spLocks noGrp="1"/>
          </p:cNvSpPr>
          <p:nvPr>
            <p:ph type="sldNum" sz="quarter" idx="10"/>
          </p:nvPr>
        </p:nvSpPr>
        <p:spPr/>
        <p:txBody>
          <a:bodyPr/>
          <a:lstStyle/>
          <a:p>
            <a:fld id="{77B414BB-EBCD-4F81-B081-6AD60102555B}" type="slidenum">
              <a:rPr lang="en-US" smtClean="0"/>
              <a:t>7</a:t>
            </a:fld>
            <a:endParaRPr lang="en-US"/>
          </a:p>
        </p:txBody>
      </p:sp>
    </p:spTree>
    <p:extLst>
      <p:ext uri="{BB962C8B-B14F-4D97-AF65-F5344CB8AC3E}">
        <p14:creationId xmlns:p14="http://schemas.microsoft.com/office/powerpoint/2010/main" val="2111767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79BD4B-2035-2601-FAB8-FCA513AA3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8BDC3B-D13E-B7D7-92AB-B1378FCD521C}"/>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4D7F83F3-01EC-3EAC-2A17-EF3C24D84E76}"/>
              </a:ext>
            </a:extLst>
          </p:cNvPr>
          <p:cNvSpPr>
            <a:spLocks noGrp="1"/>
          </p:cNvSpPr>
          <p:nvPr>
            <p:ph type="body" idx="1"/>
          </p:nvPr>
        </p:nvSpPr>
        <p:spPr/>
        <p:txBody>
          <a:bodyPr/>
          <a:lstStyle/>
          <a:p>
            <a:pPr marL="171450" indent="-171450">
              <a:buFont typeface="Wingdings" panose="05000000000000000000" pitchFamily="2" charset="2"/>
              <a:buChar char="§"/>
            </a:pPr>
            <a:endParaRPr lang="en-US" sz="1200" i="0" dirty="0">
              <a:effectLst/>
              <a:latin typeface="Calibri" panose="020F0502020204030204" pitchFamily="34" charset="0"/>
              <a:ea typeface="MS PGothic" panose="020B0600070205080204" pitchFamily="34" charset="-128"/>
            </a:endParaRPr>
          </a:p>
        </p:txBody>
      </p:sp>
      <p:sp>
        <p:nvSpPr>
          <p:cNvPr id="4" name="Slide Number Placeholder 3">
            <a:extLst>
              <a:ext uri="{FF2B5EF4-FFF2-40B4-BE49-F238E27FC236}">
                <a16:creationId xmlns:a16="http://schemas.microsoft.com/office/drawing/2014/main" id="{1138676E-B721-41B0-9111-AECB47E2E7C2}"/>
              </a:ext>
            </a:extLst>
          </p:cNvPr>
          <p:cNvSpPr>
            <a:spLocks noGrp="1"/>
          </p:cNvSpPr>
          <p:nvPr>
            <p:ph type="sldNum" sz="quarter" idx="10"/>
          </p:nvPr>
        </p:nvSpPr>
        <p:spPr/>
        <p:txBody>
          <a:bodyPr/>
          <a:lstStyle/>
          <a:p>
            <a:fld id="{77B414BB-EBCD-4F81-B081-6AD60102555B}" type="slidenum">
              <a:rPr lang="en-US" smtClean="0"/>
              <a:t>8</a:t>
            </a:fld>
            <a:endParaRPr lang="en-US"/>
          </a:p>
        </p:txBody>
      </p:sp>
    </p:spTree>
    <p:extLst>
      <p:ext uri="{BB962C8B-B14F-4D97-AF65-F5344CB8AC3E}">
        <p14:creationId xmlns:p14="http://schemas.microsoft.com/office/powerpoint/2010/main" val="1927537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8CB418-B7FB-B884-CAAD-F578431798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D9CCAB-7CFA-31AD-1963-D61C7DF331DD}"/>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488FF5AB-FF09-4D78-0B72-848043A083A7}"/>
              </a:ext>
            </a:extLst>
          </p:cNvPr>
          <p:cNvSpPr>
            <a:spLocks noGrp="1"/>
          </p:cNvSpPr>
          <p:nvPr>
            <p:ph type="body" idx="1"/>
          </p:nvPr>
        </p:nvSpPr>
        <p:spPr/>
        <p:txBody>
          <a:bodyPr/>
          <a:lstStyle/>
          <a:p>
            <a:pPr marL="171450" indent="-171450">
              <a:buFont typeface="Wingdings" panose="05000000000000000000" pitchFamily="2" charset="2"/>
              <a:buChar char="§"/>
            </a:pPr>
            <a:endParaRPr lang="en-US" altLang="en-US" sz="1200" dirty="0">
              <a:latin typeface="Lato" panose="020F0502020204030203" pitchFamily="34" charset="0"/>
              <a:ea typeface="Lato" panose="020F0502020204030203" pitchFamily="34" charset="0"/>
              <a:cs typeface="Lato" panose="020F0502020204030203" pitchFamily="34" charset="0"/>
            </a:endParaRPr>
          </a:p>
        </p:txBody>
      </p:sp>
      <p:sp>
        <p:nvSpPr>
          <p:cNvPr id="4" name="Slide Number Placeholder 3">
            <a:extLst>
              <a:ext uri="{FF2B5EF4-FFF2-40B4-BE49-F238E27FC236}">
                <a16:creationId xmlns:a16="http://schemas.microsoft.com/office/drawing/2014/main" id="{7D333152-F45F-228E-FCDD-EB5E549B4B64}"/>
              </a:ext>
            </a:extLst>
          </p:cNvPr>
          <p:cNvSpPr>
            <a:spLocks noGrp="1"/>
          </p:cNvSpPr>
          <p:nvPr>
            <p:ph type="sldNum" sz="quarter" idx="10"/>
          </p:nvPr>
        </p:nvSpPr>
        <p:spPr/>
        <p:txBody>
          <a:bodyPr/>
          <a:lstStyle/>
          <a:p>
            <a:fld id="{77B414BB-EBCD-4F81-B081-6AD60102555B}" type="slidenum">
              <a:rPr lang="en-US" smtClean="0"/>
              <a:t>9</a:t>
            </a:fld>
            <a:endParaRPr lang="en-US"/>
          </a:p>
        </p:txBody>
      </p:sp>
    </p:spTree>
    <p:extLst>
      <p:ext uri="{BB962C8B-B14F-4D97-AF65-F5344CB8AC3E}">
        <p14:creationId xmlns:p14="http://schemas.microsoft.com/office/powerpoint/2010/main" val="4073841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10972800" cy="1143000"/>
          </a:xfrm>
          <a:prstGeom prst="rect">
            <a:avLst/>
          </a:prstGeom>
        </p:spPr>
        <p:txBody>
          <a:bodyPr/>
          <a:lstStyle>
            <a:lvl1pPr marL="0" marR="0" indent="0" algn="l" defTabSz="342892" rtl="0" eaLnBrk="0" fontAlgn="base" latinLnBrk="0" hangingPunct="0">
              <a:lnSpc>
                <a:spcPct val="100000"/>
              </a:lnSpc>
              <a:spcBef>
                <a:spcPct val="0"/>
              </a:spcBef>
              <a:spcAft>
                <a:spcPct val="0"/>
              </a:spcAft>
              <a:buClrTx/>
              <a:buSzTx/>
              <a:buFontTx/>
              <a:buNone/>
              <a:tabLst/>
              <a:defRPr lang="en-US" sz="2700" b="1" kern="1200" dirty="0">
                <a:solidFill>
                  <a:srgbClr val="1D7D5B"/>
                </a:solidFill>
                <a:latin typeface="Arial Black"/>
                <a:ea typeface="+mj-ea"/>
                <a:cs typeface="Arial Black"/>
              </a:defRPr>
            </a:lvl1pPr>
          </a:lstStyle>
          <a:p>
            <a:r>
              <a:rPr lang="en-US" sz="2700" dirty="0">
                <a:solidFill>
                  <a:srgbClr val="1D7D5B"/>
                </a:solidFill>
                <a:latin typeface="Arial Black"/>
                <a:cs typeface="Arial Black"/>
              </a:rPr>
              <a:t>CLICK TO ADD TITLE</a:t>
            </a:r>
          </a:p>
        </p:txBody>
      </p:sp>
      <p:sp>
        <p:nvSpPr>
          <p:cNvPr id="3" name="Content Placeholder 2"/>
          <p:cNvSpPr>
            <a:spLocks noGrp="1"/>
          </p:cNvSpPr>
          <p:nvPr>
            <p:ph idx="1" hasCustomPrompt="1"/>
          </p:nvPr>
        </p:nvSpPr>
        <p:spPr>
          <a:xfrm>
            <a:off x="609600" y="1600205"/>
            <a:ext cx="10972800" cy="4525963"/>
          </a:xfrm>
          <a:prstGeom prst="rect">
            <a:avLst/>
          </a:prstGeom>
        </p:spPr>
        <p:txBody>
          <a:bodyPr/>
          <a:lstStyle>
            <a:lvl1pPr>
              <a:defRPr sz="1200"/>
            </a:lvl1pPr>
            <a:lvl2pPr>
              <a:defRPr sz="1200"/>
            </a:lvl2pPr>
            <a:lvl3pPr>
              <a:defRPr sz="1200"/>
            </a:lvl3pPr>
            <a:lvl4pPr>
              <a:defRPr sz="1200"/>
            </a:lvl4pPr>
            <a:lvl5pPr>
              <a:defRPr sz="1200"/>
            </a:lvl5pPr>
          </a:lstStyle>
          <a:p>
            <a:pPr lvl="0"/>
            <a:r>
              <a:rPr lang="en-US" dirty="0"/>
              <a:t>First level of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9347200" y="6492880"/>
            <a:ext cx="2844800" cy="365125"/>
          </a:xfrm>
          <a:prstGeom prst="rect">
            <a:avLst/>
          </a:prstGeom>
        </p:spPr>
        <p:txBody>
          <a:bodyPr/>
          <a:lstStyle>
            <a:lvl1pPr algn="r">
              <a:defRPr sz="900">
                <a:solidFill>
                  <a:schemeClr val="bg1"/>
                </a:solidFill>
              </a:defRPr>
            </a:lvl1pPr>
          </a:lstStyle>
          <a:p>
            <a:fld id="{B8DC7668-BDA2-4394-94F4-7D1D4BF4FFF9}" type="slidenum">
              <a:rPr lang="en-US" smtClean="0"/>
              <a:t>‹#›</a:t>
            </a:fld>
            <a:endParaRPr lang="en-US"/>
          </a:p>
        </p:txBody>
      </p:sp>
    </p:spTree>
    <p:extLst>
      <p:ext uri="{BB962C8B-B14F-4D97-AF65-F5344CB8AC3E}">
        <p14:creationId xmlns:p14="http://schemas.microsoft.com/office/powerpoint/2010/main" val="3225401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Photos on Left Content on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7228" y="506506"/>
            <a:ext cx="5055685" cy="595917"/>
          </a:xfrm>
          <a:prstGeom prst="rect">
            <a:avLst/>
          </a:prstGeom>
        </p:spPr>
        <p:txBody>
          <a:bodyPr anchor="b"/>
          <a:lstStyle>
            <a:lvl1pPr marL="0" marR="0" indent="0" algn="l" defTabSz="342892" rtl="0" eaLnBrk="0" fontAlgn="base" latinLnBrk="0" hangingPunct="0">
              <a:lnSpc>
                <a:spcPct val="100000"/>
              </a:lnSpc>
              <a:spcBef>
                <a:spcPct val="0"/>
              </a:spcBef>
              <a:spcAft>
                <a:spcPct val="0"/>
              </a:spcAft>
              <a:buClrTx/>
              <a:buSzTx/>
              <a:buFontTx/>
              <a:buNone/>
              <a:tabLst/>
              <a:defRPr lang="en-US" sz="1500" b="1" kern="1200" dirty="0">
                <a:solidFill>
                  <a:srgbClr val="1D7D5B"/>
                </a:solidFill>
                <a:latin typeface="Arial Black"/>
                <a:ea typeface="+mj-ea"/>
                <a:cs typeface="Arial Black"/>
              </a:defRPr>
            </a:lvl1pPr>
          </a:lstStyle>
          <a:p>
            <a:r>
              <a:rPr lang="en-US" dirty="0"/>
              <a:t>TITLE HERE</a:t>
            </a:r>
          </a:p>
        </p:txBody>
      </p:sp>
      <p:sp>
        <p:nvSpPr>
          <p:cNvPr id="3" name="Picture Placeholder 2"/>
          <p:cNvSpPr>
            <a:spLocks noGrp="1"/>
          </p:cNvSpPr>
          <p:nvPr>
            <p:ph type="pic" idx="1"/>
          </p:nvPr>
        </p:nvSpPr>
        <p:spPr>
          <a:xfrm>
            <a:off x="578968" y="517344"/>
            <a:ext cx="5362265" cy="2705201"/>
          </a:xfrm>
          <a:prstGeom prst="rect">
            <a:avLst/>
          </a:prstGeom>
        </p:spPr>
        <p:txBody>
          <a:bodyPr rtlCol="0">
            <a:normAutofit/>
          </a:bodyPr>
          <a:lstStyle>
            <a:lvl1pPr marL="0" indent="0">
              <a:buNone/>
              <a:defRPr lang="en-US" sz="1200" kern="1200" noProof="0" dirty="0">
                <a:solidFill>
                  <a:schemeClr val="tx1"/>
                </a:solidFill>
                <a:latin typeface="+mn-lt"/>
                <a:ea typeface="+mn-ea"/>
                <a:cs typeface="+mn-cs"/>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marL="0" lvl="0" indent="0" algn="l" defTabSz="342892" rtl="0" eaLnBrk="0" fontAlgn="base" hangingPunct="0">
              <a:spcBef>
                <a:spcPct val="20000"/>
              </a:spcBef>
              <a:spcAft>
                <a:spcPct val="0"/>
              </a:spcAft>
              <a:buFont typeface="Arial" charset="0"/>
              <a:buNone/>
            </a:pPr>
            <a:r>
              <a:rPr lang="en-US" noProof="0"/>
              <a:t>Click icon to add picture</a:t>
            </a:r>
            <a:endParaRPr lang="en-US" noProof="0" dirty="0"/>
          </a:p>
        </p:txBody>
      </p:sp>
      <p:sp>
        <p:nvSpPr>
          <p:cNvPr id="4" name="Text Placeholder 3"/>
          <p:cNvSpPr>
            <a:spLocks noGrp="1"/>
          </p:cNvSpPr>
          <p:nvPr>
            <p:ph type="body" sz="half" idx="2" hasCustomPrompt="1"/>
          </p:nvPr>
        </p:nvSpPr>
        <p:spPr>
          <a:xfrm>
            <a:off x="6587231" y="1102422"/>
            <a:ext cx="5055684" cy="4960953"/>
          </a:xfrm>
          <a:prstGeom prst="rect">
            <a:avLst/>
          </a:prstGeom>
        </p:spPr>
        <p:txBody>
          <a:bodyPr/>
          <a:lstStyle>
            <a:lvl1pPr marL="0" indent="0">
              <a:buNone/>
              <a:defRPr sz="1200" baseline="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dirty="0"/>
              <a:t>Content can go here.</a:t>
            </a:r>
          </a:p>
        </p:txBody>
      </p:sp>
      <p:sp>
        <p:nvSpPr>
          <p:cNvPr id="6" name="Slide Number Placeholder 5"/>
          <p:cNvSpPr>
            <a:spLocks noGrp="1"/>
          </p:cNvSpPr>
          <p:nvPr>
            <p:ph type="sldNum" sz="quarter" idx="12"/>
          </p:nvPr>
        </p:nvSpPr>
        <p:spPr>
          <a:xfrm>
            <a:off x="9347200" y="6492880"/>
            <a:ext cx="2844800" cy="365125"/>
          </a:xfrm>
          <a:prstGeom prst="rect">
            <a:avLst/>
          </a:prstGeom>
        </p:spPr>
        <p:txBody>
          <a:bodyPr/>
          <a:lstStyle>
            <a:lvl1pPr algn="r">
              <a:defRPr sz="900">
                <a:solidFill>
                  <a:schemeClr val="bg1"/>
                </a:solidFill>
              </a:defRPr>
            </a:lvl1pPr>
          </a:lstStyle>
          <a:p>
            <a:fld id="{B8DC7668-BDA2-4394-94F4-7D1D4BF4FFF9}" type="slidenum">
              <a:rPr lang="en-US" smtClean="0"/>
              <a:t>‹#›</a:t>
            </a:fld>
            <a:endParaRPr lang="en-US"/>
          </a:p>
        </p:txBody>
      </p:sp>
      <p:sp>
        <p:nvSpPr>
          <p:cNvPr id="7" name="Picture Placeholder 2"/>
          <p:cNvSpPr>
            <a:spLocks noGrp="1"/>
          </p:cNvSpPr>
          <p:nvPr>
            <p:ph type="pic" idx="13"/>
          </p:nvPr>
        </p:nvSpPr>
        <p:spPr>
          <a:xfrm>
            <a:off x="576622" y="3354676"/>
            <a:ext cx="5362265" cy="2706944"/>
          </a:xfrm>
          <a:prstGeom prst="rect">
            <a:avLst/>
          </a:prstGeom>
        </p:spPr>
        <p:txBody>
          <a:bodyPr rtlCol="0">
            <a:normAutofit/>
          </a:bodyPr>
          <a:lstStyle>
            <a:lvl1pPr marL="0" indent="0">
              <a:buNone/>
              <a:defRPr lang="en-US" sz="1200" kern="1200" noProof="0" dirty="0" smtClean="0">
                <a:solidFill>
                  <a:schemeClr val="tx1"/>
                </a:solidFill>
                <a:latin typeface="+mn-lt"/>
                <a:ea typeface="+mn-ea"/>
                <a:cs typeface="+mn-cs"/>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r>
              <a:rPr lang="en-US" noProof="0"/>
              <a:t>Click icon to add picture</a:t>
            </a:r>
            <a:endParaRPr lang="en-US" noProof="0" dirty="0"/>
          </a:p>
        </p:txBody>
      </p:sp>
    </p:spTree>
    <p:extLst>
      <p:ext uri="{BB962C8B-B14F-4D97-AF65-F5344CB8AC3E}">
        <p14:creationId xmlns:p14="http://schemas.microsoft.com/office/powerpoint/2010/main" val="3670682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on Top, Three Photos on Botto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7486" y="506506"/>
            <a:ext cx="11060279" cy="595917"/>
          </a:xfrm>
          <a:prstGeom prst="rect">
            <a:avLst/>
          </a:prstGeom>
        </p:spPr>
        <p:txBody>
          <a:bodyPr anchor="b"/>
          <a:lstStyle>
            <a:lvl1pPr marL="0" marR="0" indent="0" algn="l" defTabSz="342892" rtl="0" eaLnBrk="0" fontAlgn="base" latinLnBrk="0" hangingPunct="0">
              <a:lnSpc>
                <a:spcPct val="100000"/>
              </a:lnSpc>
              <a:spcBef>
                <a:spcPct val="0"/>
              </a:spcBef>
              <a:spcAft>
                <a:spcPct val="0"/>
              </a:spcAft>
              <a:buClrTx/>
              <a:buSzTx/>
              <a:buFontTx/>
              <a:buNone/>
              <a:tabLst/>
              <a:defRPr lang="en-US" sz="1500" b="1" kern="1200" dirty="0">
                <a:solidFill>
                  <a:srgbClr val="1D7D5B"/>
                </a:solidFill>
                <a:latin typeface="Arial Black"/>
                <a:ea typeface="+mj-ea"/>
                <a:cs typeface="Arial Black"/>
              </a:defRPr>
            </a:lvl1pPr>
          </a:lstStyle>
          <a:p>
            <a:r>
              <a:rPr lang="en-US" dirty="0"/>
              <a:t>TITLE HERE</a:t>
            </a:r>
          </a:p>
        </p:txBody>
      </p:sp>
      <p:sp>
        <p:nvSpPr>
          <p:cNvPr id="4" name="Text Placeholder 3"/>
          <p:cNvSpPr>
            <a:spLocks noGrp="1"/>
          </p:cNvSpPr>
          <p:nvPr>
            <p:ph type="body" sz="half" idx="2" hasCustomPrompt="1"/>
          </p:nvPr>
        </p:nvSpPr>
        <p:spPr>
          <a:xfrm>
            <a:off x="577487" y="1262596"/>
            <a:ext cx="11060279" cy="3156479"/>
          </a:xfrm>
          <a:prstGeom prst="rect">
            <a:avLst/>
          </a:prstGeom>
        </p:spPr>
        <p:txBody>
          <a:bodyPr/>
          <a:lstStyle>
            <a:lvl1pPr marL="0" indent="0">
              <a:buNone/>
              <a:defRPr sz="120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dirty="0"/>
              <a:t>Content can go here.</a:t>
            </a:r>
          </a:p>
        </p:txBody>
      </p:sp>
      <p:sp>
        <p:nvSpPr>
          <p:cNvPr id="6" name="Slide Number Placeholder 5"/>
          <p:cNvSpPr>
            <a:spLocks noGrp="1"/>
          </p:cNvSpPr>
          <p:nvPr>
            <p:ph type="sldNum" sz="quarter" idx="12"/>
          </p:nvPr>
        </p:nvSpPr>
        <p:spPr>
          <a:xfrm>
            <a:off x="9347200" y="6492880"/>
            <a:ext cx="2844800" cy="365125"/>
          </a:xfrm>
          <a:prstGeom prst="rect">
            <a:avLst/>
          </a:prstGeom>
        </p:spPr>
        <p:txBody>
          <a:bodyPr/>
          <a:lstStyle>
            <a:lvl1pPr algn="r">
              <a:defRPr sz="900">
                <a:solidFill>
                  <a:schemeClr val="bg1"/>
                </a:solidFill>
              </a:defRPr>
            </a:lvl1pPr>
          </a:lstStyle>
          <a:p>
            <a:fld id="{B8DC7668-BDA2-4394-94F4-7D1D4BF4FFF9}" type="slidenum">
              <a:rPr lang="en-US" smtClean="0"/>
              <a:t>‹#›</a:t>
            </a:fld>
            <a:endParaRPr lang="en-US"/>
          </a:p>
        </p:txBody>
      </p:sp>
      <p:sp>
        <p:nvSpPr>
          <p:cNvPr id="7" name="Picture Placeholder 2"/>
          <p:cNvSpPr>
            <a:spLocks noGrp="1"/>
          </p:cNvSpPr>
          <p:nvPr>
            <p:ph type="pic" idx="13"/>
          </p:nvPr>
        </p:nvSpPr>
        <p:spPr>
          <a:xfrm>
            <a:off x="4491763" y="4556792"/>
            <a:ext cx="3240644" cy="1497489"/>
          </a:xfrm>
          <a:prstGeom prst="rect">
            <a:avLst/>
          </a:prstGeom>
        </p:spPr>
        <p:txBody>
          <a:bodyPr rtlCol="0">
            <a:normAutofit/>
          </a:bodyPr>
          <a:lstStyle>
            <a:lvl1pPr marL="0" indent="0">
              <a:buNone/>
              <a:defRPr lang="en-US" sz="1200" kern="1200" noProof="0" dirty="0">
                <a:solidFill>
                  <a:schemeClr val="tx1"/>
                </a:solidFill>
                <a:latin typeface="+mn-lt"/>
                <a:ea typeface="+mn-ea"/>
                <a:cs typeface="+mn-cs"/>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marL="0" lvl="0" indent="0" algn="l" defTabSz="342892" rtl="0" eaLnBrk="0" fontAlgn="base" hangingPunct="0">
              <a:spcBef>
                <a:spcPct val="20000"/>
              </a:spcBef>
              <a:spcAft>
                <a:spcPct val="0"/>
              </a:spcAft>
              <a:buFont typeface="Arial" charset="0"/>
              <a:buNone/>
            </a:pPr>
            <a:r>
              <a:rPr lang="en-US" noProof="0"/>
              <a:t>Click icon to add picture</a:t>
            </a:r>
            <a:endParaRPr lang="en-US" noProof="0" dirty="0"/>
          </a:p>
        </p:txBody>
      </p:sp>
      <p:sp>
        <p:nvSpPr>
          <p:cNvPr id="9" name="Picture Placeholder 2"/>
          <p:cNvSpPr>
            <a:spLocks noGrp="1"/>
          </p:cNvSpPr>
          <p:nvPr>
            <p:ph type="pic" idx="15"/>
          </p:nvPr>
        </p:nvSpPr>
        <p:spPr>
          <a:xfrm>
            <a:off x="564491" y="4555038"/>
            <a:ext cx="3240644" cy="1497489"/>
          </a:xfrm>
          <a:prstGeom prst="rect">
            <a:avLst/>
          </a:prstGeom>
        </p:spPr>
        <p:txBody>
          <a:bodyPr rtlCol="0">
            <a:normAutofit/>
          </a:bodyPr>
          <a:lstStyle>
            <a:lvl1pPr marL="0" indent="0">
              <a:buNone/>
              <a:defRPr sz="12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r>
              <a:rPr lang="en-US" noProof="0"/>
              <a:t>Click icon to add picture</a:t>
            </a:r>
            <a:endParaRPr lang="en-US" noProof="0" dirty="0"/>
          </a:p>
        </p:txBody>
      </p:sp>
      <p:sp>
        <p:nvSpPr>
          <p:cNvPr id="10" name="Picture Placeholder 2"/>
          <p:cNvSpPr>
            <a:spLocks noGrp="1"/>
          </p:cNvSpPr>
          <p:nvPr>
            <p:ph type="pic" idx="16"/>
          </p:nvPr>
        </p:nvSpPr>
        <p:spPr>
          <a:xfrm>
            <a:off x="8394775" y="4555039"/>
            <a:ext cx="3240644" cy="1497489"/>
          </a:xfrm>
          <a:prstGeom prst="rect">
            <a:avLst/>
          </a:prstGeom>
        </p:spPr>
        <p:txBody>
          <a:bodyPr rtlCol="0">
            <a:normAutofit/>
          </a:bodyPr>
          <a:lstStyle>
            <a:lvl1pPr marL="0" indent="0">
              <a:buNone/>
              <a:defRPr lang="en-US" sz="1200" kern="1200" noProof="0" dirty="0">
                <a:solidFill>
                  <a:schemeClr val="tx1"/>
                </a:solidFill>
                <a:latin typeface="+mn-lt"/>
                <a:ea typeface="+mn-ea"/>
                <a:cs typeface="+mn-cs"/>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marL="0" lvl="0" indent="0" algn="l" defTabSz="342892" rtl="0" eaLnBrk="0" fontAlgn="base" hangingPunct="0">
              <a:spcBef>
                <a:spcPct val="20000"/>
              </a:spcBef>
              <a:spcAft>
                <a:spcPct val="0"/>
              </a:spcAft>
              <a:buFont typeface="Arial" charset="0"/>
              <a:buNone/>
            </a:pPr>
            <a:r>
              <a:rPr lang="en-US" noProof="0"/>
              <a:t>Click icon to add picture</a:t>
            </a:r>
            <a:endParaRPr lang="en-US" noProof="0" dirty="0"/>
          </a:p>
        </p:txBody>
      </p:sp>
    </p:spTree>
    <p:extLst>
      <p:ext uri="{BB962C8B-B14F-4D97-AF65-F5344CB8AC3E}">
        <p14:creationId xmlns:p14="http://schemas.microsoft.com/office/powerpoint/2010/main" val="3204789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AAC4288-54B2-4705-B2F7-DC2F389F18E7}" type="datetime1">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C7668-BDA2-4394-94F4-7D1D4BF4FFF9}" type="slidenum">
              <a:rPr lang="en-US" smtClean="0"/>
              <a:t>‹#›</a:t>
            </a:fld>
            <a:endParaRPr lang="en-US"/>
          </a:p>
        </p:txBody>
      </p:sp>
    </p:spTree>
    <p:extLst>
      <p:ext uri="{BB962C8B-B14F-4D97-AF65-F5344CB8AC3E}">
        <p14:creationId xmlns:p14="http://schemas.microsoft.com/office/powerpoint/2010/main" val="12625829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41952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F775123-1297-4260-A2E1-81BF49B5F694}" type="datetime1">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C7668-BDA2-4394-94F4-7D1D4BF4FFF9}" type="slidenum">
              <a:rPr lang="en-US" smtClean="0"/>
              <a:t>‹#›</a:t>
            </a:fld>
            <a:endParaRPr lang="en-US"/>
          </a:p>
        </p:txBody>
      </p:sp>
    </p:spTree>
    <p:extLst>
      <p:ext uri="{BB962C8B-B14F-4D97-AF65-F5344CB8AC3E}">
        <p14:creationId xmlns:p14="http://schemas.microsoft.com/office/powerpoint/2010/main" val="3631838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10972800" cy="1143000"/>
          </a:xfrm>
          <a:prstGeom prst="rect">
            <a:avLst/>
          </a:prstGeom>
        </p:spPr>
        <p:txBody>
          <a:bodyPr/>
          <a:lstStyle>
            <a:lvl1pPr marL="0" marR="0" indent="0" algn="l" defTabSz="342892" rtl="0" eaLnBrk="0" fontAlgn="base" latinLnBrk="0" hangingPunct="0">
              <a:lnSpc>
                <a:spcPct val="100000"/>
              </a:lnSpc>
              <a:spcBef>
                <a:spcPct val="0"/>
              </a:spcBef>
              <a:spcAft>
                <a:spcPct val="0"/>
              </a:spcAft>
              <a:buClrTx/>
              <a:buSzTx/>
              <a:buFontTx/>
              <a:buNone/>
              <a:tabLst/>
              <a:defRPr lang="en-US" sz="2700" b="1" kern="1200" dirty="0">
                <a:solidFill>
                  <a:srgbClr val="1D7D5B"/>
                </a:solidFill>
                <a:latin typeface="Arial Black"/>
                <a:ea typeface="+mj-ea"/>
                <a:cs typeface="Arial Black"/>
              </a:defRPr>
            </a:lvl1pPr>
          </a:lstStyle>
          <a:p>
            <a:r>
              <a:rPr lang="en-US" sz="2700" dirty="0">
                <a:solidFill>
                  <a:srgbClr val="1D7D5B"/>
                </a:solidFill>
                <a:latin typeface="Arial Black"/>
                <a:cs typeface="Arial Black"/>
              </a:rPr>
              <a:t>CLICK TO ADD TITLE</a:t>
            </a:r>
            <a:endParaRPr lang="en-US" dirty="0"/>
          </a:p>
        </p:txBody>
      </p:sp>
      <p:sp>
        <p:nvSpPr>
          <p:cNvPr id="3" name="Content Placeholder 2"/>
          <p:cNvSpPr>
            <a:spLocks noGrp="1"/>
          </p:cNvSpPr>
          <p:nvPr>
            <p:ph sz="half" idx="1" hasCustomPrompt="1"/>
          </p:nvPr>
        </p:nvSpPr>
        <p:spPr>
          <a:xfrm>
            <a:off x="609600" y="1600205"/>
            <a:ext cx="5384800" cy="4525963"/>
          </a:xfrm>
          <a:prstGeom prst="rect">
            <a:avLst/>
          </a:prstGeom>
        </p:spPr>
        <p:txBody>
          <a:bodyPr/>
          <a:lstStyle>
            <a:lvl1pPr>
              <a:defRPr sz="1200" baseline="0"/>
            </a:lvl1pPr>
            <a:lvl2pPr>
              <a:defRPr sz="1200"/>
            </a:lvl2pPr>
            <a:lvl3pPr>
              <a:defRPr sz="1200"/>
            </a:lvl3pPr>
            <a:lvl4pPr>
              <a:defRPr sz="1200"/>
            </a:lvl4pPr>
            <a:lvl5pPr>
              <a:defRPr sz="1200"/>
            </a:lvl5pPr>
            <a:lvl6pPr>
              <a:defRPr sz="1350"/>
            </a:lvl6pPr>
            <a:lvl7pPr>
              <a:defRPr sz="1350"/>
            </a:lvl7pPr>
            <a:lvl8pPr>
              <a:defRPr sz="1350"/>
            </a:lvl8pPr>
            <a:lvl9pPr>
              <a:defRPr sz="1350"/>
            </a:lvl9pPr>
          </a:lstStyle>
          <a:p>
            <a:pPr lvl="0"/>
            <a:r>
              <a:rPr lang="en-US" dirty="0"/>
              <a:t>First level of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197600" y="1600205"/>
            <a:ext cx="5384800" cy="4525963"/>
          </a:xfrm>
          <a:prstGeom prst="rect">
            <a:avLst/>
          </a:prstGeom>
        </p:spPr>
        <p:txBody>
          <a:bodyPr/>
          <a:lstStyle>
            <a:lvl1pPr>
              <a:defRPr sz="1200"/>
            </a:lvl1pPr>
            <a:lvl2pPr>
              <a:defRPr sz="1200"/>
            </a:lvl2pPr>
            <a:lvl3pPr>
              <a:defRPr sz="1200"/>
            </a:lvl3pPr>
            <a:lvl4pPr>
              <a:defRPr sz="1200"/>
            </a:lvl4pPr>
            <a:lvl5pPr>
              <a:defRPr sz="1200"/>
            </a:lvl5pPr>
            <a:lvl6pPr>
              <a:defRPr sz="1350"/>
            </a:lvl6pPr>
            <a:lvl7pPr>
              <a:defRPr sz="1350"/>
            </a:lvl7pPr>
            <a:lvl8pPr>
              <a:defRPr sz="1350"/>
            </a:lvl8pPr>
            <a:lvl9pPr>
              <a:defRPr sz="1350"/>
            </a:lvl9pPr>
          </a:lstStyle>
          <a:p>
            <a:pPr lvl="0"/>
            <a:r>
              <a:rPr lang="en-US" dirty="0"/>
              <a:t>First level of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12"/>
          </p:nvPr>
        </p:nvSpPr>
        <p:spPr>
          <a:xfrm>
            <a:off x="9347200" y="6492880"/>
            <a:ext cx="2844800" cy="365125"/>
          </a:xfrm>
          <a:prstGeom prst="rect">
            <a:avLst/>
          </a:prstGeom>
        </p:spPr>
        <p:txBody>
          <a:bodyPr/>
          <a:lstStyle>
            <a:lvl1pPr algn="r">
              <a:defRPr sz="900">
                <a:solidFill>
                  <a:schemeClr val="bg1"/>
                </a:solidFill>
              </a:defRPr>
            </a:lvl1pPr>
          </a:lstStyle>
          <a:p>
            <a:fld id="{B8DC7668-BDA2-4394-94F4-7D1D4BF4FFF9}" type="slidenum">
              <a:rPr lang="en-US" smtClean="0"/>
              <a:t>‹#›</a:t>
            </a:fld>
            <a:endParaRPr lang="en-US"/>
          </a:p>
        </p:txBody>
      </p:sp>
    </p:spTree>
    <p:extLst>
      <p:ext uri="{BB962C8B-B14F-4D97-AF65-F5344CB8AC3E}">
        <p14:creationId xmlns:p14="http://schemas.microsoft.com/office/powerpoint/2010/main" val="4289676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10972800" cy="1143000"/>
          </a:xfrm>
          <a:prstGeom prst="rect">
            <a:avLst/>
          </a:prstGeom>
        </p:spPr>
        <p:txBody>
          <a:bodyPr/>
          <a:lstStyle>
            <a:lvl1pPr marL="0" marR="0" indent="0" algn="l" defTabSz="342892" rtl="0" eaLnBrk="0" fontAlgn="base" latinLnBrk="0" hangingPunct="0">
              <a:lnSpc>
                <a:spcPct val="100000"/>
              </a:lnSpc>
              <a:spcBef>
                <a:spcPct val="0"/>
              </a:spcBef>
              <a:spcAft>
                <a:spcPct val="0"/>
              </a:spcAft>
              <a:buClrTx/>
              <a:buSzTx/>
              <a:buFontTx/>
              <a:buNone/>
              <a:tabLst/>
              <a:defRPr lang="en-US" sz="2700" b="1" kern="1200" dirty="0">
                <a:solidFill>
                  <a:srgbClr val="1D7D5B"/>
                </a:solidFill>
                <a:latin typeface="Arial Black"/>
                <a:ea typeface="+mj-ea"/>
                <a:cs typeface="Arial Black"/>
              </a:defRPr>
            </a:lvl1pPr>
          </a:lstStyle>
          <a:p>
            <a:r>
              <a:rPr lang="en-US" sz="2700" dirty="0">
                <a:solidFill>
                  <a:srgbClr val="1D7D5B"/>
                </a:solidFill>
                <a:latin typeface="Arial Black"/>
                <a:cs typeface="Arial Black"/>
              </a:rPr>
              <a:t>CLICK TO ADD TITLE</a:t>
            </a:r>
            <a:endParaRPr lang="en-US" dirty="0"/>
          </a:p>
        </p:txBody>
      </p:sp>
      <p:sp>
        <p:nvSpPr>
          <p:cNvPr id="3" name="Text Placeholder 2"/>
          <p:cNvSpPr>
            <a:spLocks noGrp="1"/>
          </p:cNvSpPr>
          <p:nvPr>
            <p:ph type="body" idx="1" hasCustomPrompt="1"/>
          </p:nvPr>
        </p:nvSpPr>
        <p:spPr>
          <a:xfrm>
            <a:off x="609600" y="1535113"/>
            <a:ext cx="5386917" cy="639762"/>
          </a:xfrm>
          <a:prstGeom prst="rect">
            <a:avLst/>
          </a:prstGeom>
        </p:spPr>
        <p:txBody>
          <a:bodyPr anchor="b"/>
          <a:lstStyle>
            <a:lvl1pPr marL="0" indent="0">
              <a:buNone/>
              <a:defRPr sz="1800" b="1" baseline="0"/>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dirty="0"/>
              <a:t>TITLE HERE</a:t>
            </a:r>
          </a:p>
        </p:txBody>
      </p:sp>
      <p:sp>
        <p:nvSpPr>
          <p:cNvPr id="4" name="Content Placeholder 3"/>
          <p:cNvSpPr>
            <a:spLocks noGrp="1"/>
          </p:cNvSpPr>
          <p:nvPr>
            <p:ph sz="half" idx="2" hasCustomPrompt="1"/>
          </p:nvPr>
        </p:nvSpPr>
        <p:spPr>
          <a:xfrm>
            <a:off x="609600" y="2174875"/>
            <a:ext cx="5386917" cy="3951288"/>
          </a:xfrm>
          <a:prstGeom prst="rect">
            <a:avLst/>
          </a:prstGeo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dirty="0"/>
              <a:t>First level of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6193370" y="1535113"/>
            <a:ext cx="5389033" cy="639762"/>
          </a:xfrm>
          <a:prstGeom prst="rect">
            <a:avLst/>
          </a:prstGeo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dirty="0"/>
              <a:t>TITLE HERE</a:t>
            </a:r>
          </a:p>
        </p:txBody>
      </p:sp>
      <p:sp>
        <p:nvSpPr>
          <p:cNvPr id="6" name="Content Placeholder 5"/>
          <p:cNvSpPr>
            <a:spLocks noGrp="1"/>
          </p:cNvSpPr>
          <p:nvPr>
            <p:ph sz="quarter" idx="4" hasCustomPrompt="1"/>
          </p:nvPr>
        </p:nvSpPr>
        <p:spPr>
          <a:xfrm>
            <a:off x="6193370" y="2174875"/>
            <a:ext cx="5389033" cy="3951288"/>
          </a:xfrm>
          <a:prstGeom prst="rect">
            <a:avLst/>
          </a:prstGeo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dirty="0"/>
              <a:t>First level of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12"/>
          </p:nvPr>
        </p:nvSpPr>
        <p:spPr>
          <a:xfrm>
            <a:off x="9347200" y="6492880"/>
            <a:ext cx="2844800" cy="365125"/>
          </a:xfrm>
          <a:prstGeom prst="rect">
            <a:avLst/>
          </a:prstGeom>
        </p:spPr>
        <p:txBody>
          <a:bodyPr/>
          <a:lstStyle>
            <a:lvl1pPr algn="r">
              <a:defRPr sz="900">
                <a:solidFill>
                  <a:schemeClr val="bg1"/>
                </a:solidFill>
              </a:defRPr>
            </a:lvl1pPr>
          </a:lstStyle>
          <a:p>
            <a:fld id="{B8DC7668-BDA2-4394-94F4-7D1D4BF4FFF9}" type="slidenum">
              <a:rPr lang="en-US" smtClean="0"/>
              <a:t>‹#›</a:t>
            </a:fld>
            <a:endParaRPr lang="en-US"/>
          </a:p>
        </p:txBody>
      </p:sp>
    </p:spTree>
    <p:extLst>
      <p:ext uri="{BB962C8B-B14F-4D97-AF65-F5344CB8AC3E}">
        <p14:creationId xmlns:p14="http://schemas.microsoft.com/office/powerpoint/2010/main" val="4181640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10972800" cy="1143000"/>
          </a:xfrm>
          <a:prstGeom prst="rect">
            <a:avLst/>
          </a:prstGeom>
        </p:spPr>
        <p:txBody>
          <a:bodyPr/>
          <a:lstStyle>
            <a:lvl1pPr marL="0" marR="0" indent="0" algn="l" defTabSz="342892" rtl="0" eaLnBrk="0" fontAlgn="base" latinLnBrk="0" hangingPunct="0">
              <a:lnSpc>
                <a:spcPct val="100000"/>
              </a:lnSpc>
              <a:spcBef>
                <a:spcPct val="0"/>
              </a:spcBef>
              <a:spcAft>
                <a:spcPct val="0"/>
              </a:spcAft>
              <a:buClrTx/>
              <a:buSzTx/>
              <a:buFontTx/>
              <a:buNone/>
              <a:tabLst/>
              <a:defRPr lang="en-US" sz="2700" b="1" kern="1200" dirty="0">
                <a:solidFill>
                  <a:srgbClr val="1D7D5B"/>
                </a:solidFill>
                <a:latin typeface="Arial Black"/>
                <a:ea typeface="+mj-ea"/>
                <a:cs typeface="Arial Black"/>
              </a:defRPr>
            </a:lvl1pPr>
          </a:lstStyle>
          <a:p>
            <a:r>
              <a:rPr lang="en-US" sz="2700" dirty="0">
                <a:solidFill>
                  <a:srgbClr val="1D7D5B"/>
                </a:solidFill>
                <a:latin typeface="Arial Black"/>
                <a:cs typeface="Arial Black"/>
              </a:rPr>
              <a:t>CLICK TO ADD TITLE</a:t>
            </a:r>
            <a:endParaRPr lang="en-US" dirty="0"/>
          </a:p>
        </p:txBody>
      </p:sp>
      <p:sp>
        <p:nvSpPr>
          <p:cNvPr id="6" name="Slide Number Placeholder 5"/>
          <p:cNvSpPr>
            <a:spLocks noGrp="1"/>
          </p:cNvSpPr>
          <p:nvPr>
            <p:ph type="sldNum" sz="quarter" idx="12"/>
          </p:nvPr>
        </p:nvSpPr>
        <p:spPr>
          <a:xfrm>
            <a:off x="9347200" y="6492880"/>
            <a:ext cx="2844800" cy="365125"/>
          </a:xfrm>
          <a:prstGeom prst="rect">
            <a:avLst/>
          </a:prstGeom>
        </p:spPr>
        <p:txBody>
          <a:bodyPr/>
          <a:lstStyle>
            <a:lvl1pPr algn="r">
              <a:defRPr sz="900">
                <a:solidFill>
                  <a:schemeClr val="bg1"/>
                </a:solidFill>
              </a:defRPr>
            </a:lvl1pPr>
          </a:lstStyle>
          <a:p>
            <a:fld id="{B8DC7668-BDA2-4394-94F4-7D1D4BF4FFF9}" type="slidenum">
              <a:rPr lang="en-US" smtClean="0"/>
              <a:t>‹#›</a:t>
            </a:fld>
            <a:endParaRPr lang="en-US"/>
          </a:p>
        </p:txBody>
      </p:sp>
    </p:spTree>
    <p:extLst>
      <p:ext uri="{BB962C8B-B14F-4D97-AF65-F5344CB8AC3E}">
        <p14:creationId xmlns:p14="http://schemas.microsoft.com/office/powerpoint/2010/main" val="2497182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9347200" y="6492880"/>
            <a:ext cx="2844800" cy="365125"/>
          </a:xfrm>
          <a:prstGeom prst="rect">
            <a:avLst/>
          </a:prstGeom>
        </p:spPr>
        <p:txBody>
          <a:bodyPr/>
          <a:lstStyle>
            <a:lvl1pPr algn="r">
              <a:defRPr sz="900">
                <a:solidFill>
                  <a:schemeClr val="bg1"/>
                </a:solidFill>
              </a:defRPr>
            </a:lvl1pPr>
          </a:lstStyle>
          <a:p>
            <a:fld id="{B8DC7668-BDA2-4394-94F4-7D1D4BF4FFF9}" type="slidenum">
              <a:rPr lang="en-US" smtClean="0"/>
              <a:t>‹#›</a:t>
            </a:fld>
            <a:endParaRPr lang="en-US"/>
          </a:p>
        </p:txBody>
      </p:sp>
    </p:spTree>
    <p:extLst>
      <p:ext uri="{BB962C8B-B14F-4D97-AF65-F5344CB8AC3E}">
        <p14:creationId xmlns:p14="http://schemas.microsoft.com/office/powerpoint/2010/main" val="3794906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on Left Bullets on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3" y="273050"/>
            <a:ext cx="4011084" cy="1162050"/>
          </a:xfrm>
          <a:prstGeom prst="rect">
            <a:avLst/>
          </a:prstGeom>
        </p:spPr>
        <p:txBody>
          <a:bodyPr anchor="b"/>
          <a:lstStyle>
            <a:lvl1pPr marL="0" marR="0" indent="0" algn="l" defTabSz="342892" rtl="0" eaLnBrk="0" fontAlgn="base" latinLnBrk="0" hangingPunct="0">
              <a:lnSpc>
                <a:spcPct val="100000"/>
              </a:lnSpc>
              <a:spcBef>
                <a:spcPct val="0"/>
              </a:spcBef>
              <a:spcAft>
                <a:spcPct val="0"/>
              </a:spcAft>
              <a:buClrTx/>
              <a:buSzTx/>
              <a:buFontTx/>
              <a:buNone/>
              <a:tabLst/>
              <a:defRPr lang="en-US" sz="1500" b="1" kern="1200" dirty="0">
                <a:solidFill>
                  <a:srgbClr val="1D7D5B"/>
                </a:solidFill>
                <a:latin typeface="Arial Black"/>
                <a:ea typeface="+mj-ea"/>
                <a:cs typeface="Arial Black"/>
              </a:defRPr>
            </a:lvl1pPr>
          </a:lstStyle>
          <a:p>
            <a:r>
              <a:rPr lang="en-US" dirty="0"/>
              <a:t>TITLE HERE</a:t>
            </a:r>
          </a:p>
        </p:txBody>
      </p:sp>
      <p:sp>
        <p:nvSpPr>
          <p:cNvPr id="3" name="Content Placeholder 2"/>
          <p:cNvSpPr>
            <a:spLocks noGrp="1"/>
          </p:cNvSpPr>
          <p:nvPr>
            <p:ph idx="1" hasCustomPrompt="1"/>
          </p:nvPr>
        </p:nvSpPr>
        <p:spPr>
          <a:xfrm>
            <a:off x="4766733" y="273055"/>
            <a:ext cx="6815667" cy="5853113"/>
          </a:xfrm>
          <a:prstGeom prst="rect">
            <a:avLst/>
          </a:prstGeom>
        </p:spPr>
        <p:txBody>
          <a:bodyPr/>
          <a:lstStyle>
            <a:lvl1pPr>
              <a:defRPr sz="1200"/>
            </a:lvl1pPr>
            <a:lvl2pPr>
              <a:defRPr sz="1200"/>
            </a:lvl2pPr>
            <a:lvl3pPr>
              <a:defRPr sz="1200"/>
            </a:lvl3pPr>
            <a:lvl4pPr>
              <a:defRPr sz="1200"/>
            </a:lvl4pPr>
            <a:lvl5pPr>
              <a:defRPr sz="1200"/>
            </a:lvl5pPr>
            <a:lvl6pPr>
              <a:defRPr sz="1500"/>
            </a:lvl6pPr>
            <a:lvl7pPr>
              <a:defRPr sz="1500"/>
            </a:lvl7pPr>
            <a:lvl8pPr>
              <a:defRPr sz="1500"/>
            </a:lvl8pPr>
            <a:lvl9pPr>
              <a:defRPr sz="1500"/>
            </a:lvl9pPr>
          </a:lstStyle>
          <a:p>
            <a:pPr lvl="0"/>
            <a:r>
              <a:rPr lang="en-US" dirty="0"/>
              <a:t>First level of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hasCustomPrompt="1"/>
          </p:nvPr>
        </p:nvSpPr>
        <p:spPr>
          <a:xfrm>
            <a:off x="609603" y="1435103"/>
            <a:ext cx="4011084" cy="4691063"/>
          </a:xfrm>
          <a:prstGeom prst="rect">
            <a:avLst/>
          </a:prstGeom>
        </p:spPr>
        <p:txBody>
          <a:bodyPr/>
          <a:lstStyle>
            <a:lvl1pPr marL="0" indent="0">
              <a:buNone/>
              <a:defRPr sz="120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dirty="0"/>
              <a:t>Content can go here.</a:t>
            </a:r>
          </a:p>
        </p:txBody>
      </p:sp>
      <p:sp>
        <p:nvSpPr>
          <p:cNvPr id="8" name="Slide Number Placeholder 5"/>
          <p:cNvSpPr>
            <a:spLocks noGrp="1"/>
          </p:cNvSpPr>
          <p:nvPr>
            <p:ph type="sldNum" sz="quarter" idx="12"/>
          </p:nvPr>
        </p:nvSpPr>
        <p:spPr>
          <a:xfrm>
            <a:off x="9347200" y="6492880"/>
            <a:ext cx="2844800" cy="365125"/>
          </a:xfrm>
          <a:prstGeom prst="rect">
            <a:avLst/>
          </a:prstGeom>
        </p:spPr>
        <p:txBody>
          <a:bodyPr/>
          <a:lstStyle>
            <a:lvl1pPr algn="r">
              <a:defRPr sz="900">
                <a:solidFill>
                  <a:schemeClr val="bg1"/>
                </a:solidFill>
              </a:defRPr>
            </a:lvl1pPr>
          </a:lstStyle>
          <a:p>
            <a:fld id="{B8DC7668-BDA2-4394-94F4-7D1D4BF4FFF9}" type="slidenum">
              <a:rPr lang="en-US" smtClean="0"/>
              <a:t>‹#›</a:t>
            </a:fld>
            <a:endParaRPr lang="en-US"/>
          </a:p>
        </p:txBody>
      </p:sp>
    </p:spTree>
    <p:extLst>
      <p:ext uri="{BB962C8B-B14F-4D97-AF65-F5344CB8AC3E}">
        <p14:creationId xmlns:p14="http://schemas.microsoft.com/office/powerpoint/2010/main" val="1164870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hoto with Caption Un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9717" y="4800600"/>
            <a:ext cx="7315200" cy="566738"/>
          </a:xfrm>
          <a:prstGeom prst="rect">
            <a:avLst/>
          </a:prstGeom>
        </p:spPr>
        <p:txBody>
          <a:bodyPr anchor="b"/>
          <a:lstStyle>
            <a:lvl1pPr marL="0" marR="0" indent="0" algn="l" defTabSz="342892" rtl="0" eaLnBrk="0" fontAlgn="base" latinLnBrk="0" hangingPunct="0">
              <a:lnSpc>
                <a:spcPct val="100000"/>
              </a:lnSpc>
              <a:spcBef>
                <a:spcPct val="0"/>
              </a:spcBef>
              <a:spcAft>
                <a:spcPct val="0"/>
              </a:spcAft>
              <a:buClrTx/>
              <a:buSzTx/>
              <a:buFontTx/>
              <a:buNone/>
              <a:tabLst/>
              <a:defRPr lang="en-US" sz="1500" b="1" kern="1200" dirty="0">
                <a:solidFill>
                  <a:srgbClr val="1D7D5B"/>
                </a:solidFill>
                <a:latin typeface="Arial Black"/>
                <a:ea typeface="+mj-ea"/>
                <a:cs typeface="Arial Black"/>
              </a:defRPr>
            </a:lvl1pPr>
          </a:lstStyle>
          <a:p>
            <a:r>
              <a:rPr lang="en-US" dirty="0"/>
              <a:t>TITLE HERE</a:t>
            </a:r>
          </a:p>
        </p:txBody>
      </p:sp>
      <p:sp>
        <p:nvSpPr>
          <p:cNvPr id="3" name="Picture Placeholder 2"/>
          <p:cNvSpPr>
            <a:spLocks noGrp="1"/>
          </p:cNvSpPr>
          <p:nvPr>
            <p:ph type="pic" idx="1"/>
          </p:nvPr>
        </p:nvSpPr>
        <p:spPr>
          <a:xfrm>
            <a:off x="2389717" y="612775"/>
            <a:ext cx="7315200" cy="4114800"/>
          </a:xfrm>
          <a:prstGeom prst="rect">
            <a:avLst/>
          </a:prstGeom>
        </p:spPr>
        <p:txBody>
          <a:bodyPr rtlCol="0">
            <a:normAutofit/>
          </a:bodyPr>
          <a:lstStyle>
            <a:lvl1pPr marL="0" indent="0">
              <a:buNone/>
              <a:defRPr lang="en-US" sz="1200" kern="1200" noProof="0" dirty="0">
                <a:solidFill>
                  <a:schemeClr val="tx1"/>
                </a:solidFill>
                <a:latin typeface="+mn-lt"/>
                <a:ea typeface="+mn-ea"/>
                <a:cs typeface="+mn-cs"/>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marL="0" lvl="0" indent="0" algn="l" defTabSz="342892" rtl="0" eaLnBrk="0" fontAlgn="base" hangingPunct="0">
              <a:spcBef>
                <a:spcPct val="20000"/>
              </a:spcBef>
              <a:spcAft>
                <a:spcPct val="0"/>
              </a:spcAft>
              <a:buFont typeface="Arial" charset="0"/>
              <a:buNone/>
            </a:pPr>
            <a:r>
              <a:rPr lang="en-US" noProof="0"/>
              <a:t>Click icon to add picture</a:t>
            </a:r>
            <a:endParaRPr lang="en-US" noProof="0" dirty="0"/>
          </a:p>
        </p:txBody>
      </p:sp>
      <p:sp>
        <p:nvSpPr>
          <p:cNvPr id="4" name="Text Placeholder 3"/>
          <p:cNvSpPr>
            <a:spLocks noGrp="1"/>
          </p:cNvSpPr>
          <p:nvPr>
            <p:ph type="body" sz="half" idx="2" hasCustomPrompt="1"/>
          </p:nvPr>
        </p:nvSpPr>
        <p:spPr>
          <a:xfrm>
            <a:off x="2389717" y="5367338"/>
            <a:ext cx="7315200" cy="804862"/>
          </a:xfrm>
          <a:prstGeom prst="rect">
            <a:avLst/>
          </a:prstGeom>
        </p:spPr>
        <p:txBody>
          <a:bodyPr/>
          <a:lstStyle>
            <a:lvl1pPr marL="0" indent="0">
              <a:buNone/>
              <a:defRPr sz="1200" baseline="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dirty="0"/>
              <a:t>Content can go here.</a:t>
            </a:r>
          </a:p>
        </p:txBody>
      </p:sp>
      <p:sp>
        <p:nvSpPr>
          <p:cNvPr id="8" name="Slide Number Placeholder 5"/>
          <p:cNvSpPr>
            <a:spLocks noGrp="1"/>
          </p:cNvSpPr>
          <p:nvPr>
            <p:ph type="sldNum" sz="quarter" idx="12"/>
          </p:nvPr>
        </p:nvSpPr>
        <p:spPr>
          <a:xfrm>
            <a:off x="9347200" y="6492880"/>
            <a:ext cx="2844800" cy="365125"/>
          </a:xfrm>
          <a:prstGeom prst="rect">
            <a:avLst/>
          </a:prstGeom>
        </p:spPr>
        <p:txBody>
          <a:bodyPr/>
          <a:lstStyle>
            <a:lvl1pPr algn="r">
              <a:defRPr sz="900">
                <a:solidFill>
                  <a:schemeClr val="bg1"/>
                </a:solidFill>
              </a:defRPr>
            </a:lvl1pPr>
          </a:lstStyle>
          <a:p>
            <a:fld id="{B8DC7668-BDA2-4394-94F4-7D1D4BF4FFF9}" type="slidenum">
              <a:rPr lang="en-US" smtClean="0"/>
              <a:t>‹#›</a:t>
            </a:fld>
            <a:endParaRPr lang="en-US"/>
          </a:p>
        </p:txBody>
      </p:sp>
    </p:spTree>
    <p:extLst>
      <p:ext uri="{BB962C8B-B14F-4D97-AF65-F5344CB8AC3E}">
        <p14:creationId xmlns:p14="http://schemas.microsoft.com/office/powerpoint/2010/main" val="3541163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hoto with Caption Abov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9717" y="550362"/>
            <a:ext cx="7315200" cy="566738"/>
          </a:xfrm>
          <a:prstGeom prst="rect">
            <a:avLst/>
          </a:prstGeom>
        </p:spPr>
        <p:txBody>
          <a:bodyPr anchor="b"/>
          <a:lstStyle>
            <a:lvl1pPr marL="0" marR="0" indent="0" algn="l" defTabSz="342892" rtl="0" eaLnBrk="0" fontAlgn="base" latinLnBrk="0" hangingPunct="0">
              <a:lnSpc>
                <a:spcPct val="100000"/>
              </a:lnSpc>
              <a:spcBef>
                <a:spcPct val="0"/>
              </a:spcBef>
              <a:spcAft>
                <a:spcPct val="0"/>
              </a:spcAft>
              <a:buClrTx/>
              <a:buSzTx/>
              <a:buFontTx/>
              <a:buNone/>
              <a:tabLst/>
              <a:defRPr lang="en-US" sz="1500" b="1" kern="1200" dirty="0">
                <a:solidFill>
                  <a:srgbClr val="1D7D5B"/>
                </a:solidFill>
                <a:latin typeface="Arial Black"/>
                <a:ea typeface="+mj-ea"/>
                <a:cs typeface="Arial Black"/>
              </a:defRPr>
            </a:lvl1pPr>
          </a:lstStyle>
          <a:p>
            <a:r>
              <a:rPr lang="en-US" dirty="0"/>
              <a:t>TITLE HERE</a:t>
            </a:r>
          </a:p>
        </p:txBody>
      </p:sp>
      <p:sp>
        <p:nvSpPr>
          <p:cNvPr id="3" name="Picture Placeholder 2"/>
          <p:cNvSpPr>
            <a:spLocks noGrp="1"/>
          </p:cNvSpPr>
          <p:nvPr>
            <p:ph type="pic" idx="1"/>
          </p:nvPr>
        </p:nvSpPr>
        <p:spPr>
          <a:xfrm>
            <a:off x="2389717" y="2007499"/>
            <a:ext cx="7315200" cy="4114800"/>
          </a:xfrm>
          <a:prstGeom prst="rect">
            <a:avLst/>
          </a:prstGeom>
        </p:spPr>
        <p:txBody>
          <a:bodyPr rtlCol="0">
            <a:normAutofit/>
          </a:bodyPr>
          <a:lstStyle>
            <a:lvl1pPr marL="0" indent="0">
              <a:buNone/>
              <a:defRPr lang="en-US" sz="1200" kern="1200" noProof="0" dirty="0">
                <a:solidFill>
                  <a:schemeClr val="tx1"/>
                </a:solidFill>
                <a:latin typeface="+mn-lt"/>
                <a:ea typeface="+mn-ea"/>
                <a:cs typeface="+mn-cs"/>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marL="0" lvl="0" indent="0" algn="l" defTabSz="342892" rtl="0" eaLnBrk="0" fontAlgn="base" hangingPunct="0">
              <a:spcBef>
                <a:spcPct val="20000"/>
              </a:spcBef>
              <a:spcAft>
                <a:spcPct val="0"/>
              </a:spcAft>
              <a:buFont typeface="Arial" charset="0"/>
              <a:buNone/>
            </a:pPr>
            <a:r>
              <a:rPr lang="en-US" noProof="0"/>
              <a:t>Click icon to add picture</a:t>
            </a:r>
            <a:endParaRPr lang="en-US" noProof="0" dirty="0"/>
          </a:p>
        </p:txBody>
      </p:sp>
      <p:sp>
        <p:nvSpPr>
          <p:cNvPr id="4" name="Text Placeholder 3"/>
          <p:cNvSpPr>
            <a:spLocks noGrp="1"/>
          </p:cNvSpPr>
          <p:nvPr>
            <p:ph type="body" sz="half" idx="2" hasCustomPrompt="1"/>
          </p:nvPr>
        </p:nvSpPr>
        <p:spPr>
          <a:xfrm>
            <a:off x="2389717" y="1117100"/>
            <a:ext cx="7315200" cy="804862"/>
          </a:xfrm>
          <a:prstGeom prst="rect">
            <a:avLst/>
          </a:prstGeom>
        </p:spPr>
        <p:txBody>
          <a:bodyPr/>
          <a:lstStyle>
            <a:lvl1pPr marL="0" indent="0">
              <a:buNone/>
              <a:defRPr sz="120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dirty="0"/>
              <a:t>Content can go here.</a:t>
            </a:r>
          </a:p>
        </p:txBody>
      </p:sp>
      <p:sp>
        <p:nvSpPr>
          <p:cNvPr id="6" name="Slide Number Placeholder 5"/>
          <p:cNvSpPr>
            <a:spLocks noGrp="1"/>
          </p:cNvSpPr>
          <p:nvPr>
            <p:ph type="sldNum" sz="quarter" idx="12"/>
          </p:nvPr>
        </p:nvSpPr>
        <p:spPr>
          <a:xfrm>
            <a:off x="9347200" y="6492880"/>
            <a:ext cx="2844800" cy="365125"/>
          </a:xfrm>
          <a:prstGeom prst="rect">
            <a:avLst/>
          </a:prstGeom>
        </p:spPr>
        <p:txBody>
          <a:bodyPr/>
          <a:lstStyle>
            <a:lvl1pPr algn="r">
              <a:defRPr sz="900">
                <a:solidFill>
                  <a:schemeClr val="bg1"/>
                </a:solidFill>
              </a:defRPr>
            </a:lvl1pPr>
          </a:lstStyle>
          <a:p>
            <a:fld id="{B8DC7668-BDA2-4394-94F4-7D1D4BF4FFF9}" type="slidenum">
              <a:rPr lang="en-US" smtClean="0"/>
              <a:t>‹#›</a:t>
            </a:fld>
            <a:endParaRPr lang="en-US"/>
          </a:p>
        </p:txBody>
      </p:sp>
    </p:spTree>
    <p:extLst>
      <p:ext uri="{BB962C8B-B14F-4D97-AF65-F5344CB8AC3E}">
        <p14:creationId xmlns:p14="http://schemas.microsoft.com/office/powerpoint/2010/main" val="1712847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hoto on Left Content on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7228" y="506506"/>
            <a:ext cx="5055685" cy="595917"/>
          </a:xfrm>
          <a:prstGeom prst="rect">
            <a:avLst/>
          </a:prstGeom>
        </p:spPr>
        <p:txBody>
          <a:bodyPr anchor="b"/>
          <a:lstStyle>
            <a:lvl1pPr marL="0" marR="0" indent="0" algn="l" defTabSz="342892" rtl="0" eaLnBrk="0" fontAlgn="base" latinLnBrk="0" hangingPunct="0">
              <a:lnSpc>
                <a:spcPct val="100000"/>
              </a:lnSpc>
              <a:spcBef>
                <a:spcPct val="0"/>
              </a:spcBef>
              <a:spcAft>
                <a:spcPct val="0"/>
              </a:spcAft>
              <a:buClrTx/>
              <a:buSzTx/>
              <a:buFontTx/>
              <a:buNone/>
              <a:tabLst/>
              <a:defRPr lang="en-US" sz="1500" b="1" kern="1200" dirty="0">
                <a:solidFill>
                  <a:srgbClr val="1D7D5B"/>
                </a:solidFill>
                <a:latin typeface="Arial Black"/>
                <a:ea typeface="+mj-ea"/>
                <a:cs typeface="Arial Black"/>
              </a:defRPr>
            </a:lvl1pPr>
          </a:lstStyle>
          <a:p>
            <a:r>
              <a:rPr lang="en-US" dirty="0"/>
              <a:t>TITLE HERE</a:t>
            </a:r>
          </a:p>
        </p:txBody>
      </p:sp>
      <p:sp>
        <p:nvSpPr>
          <p:cNvPr id="3" name="Picture Placeholder 2"/>
          <p:cNvSpPr>
            <a:spLocks noGrp="1"/>
          </p:cNvSpPr>
          <p:nvPr>
            <p:ph type="pic" idx="1"/>
          </p:nvPr>
        </p:nvSpPr>
        <p:spPr>
          <a:xfrm>
            <a:off x="578968" y="517343"/>
            <a:ext cx="5362265" cy="5538688"/>
          </a:xfrm>
          <a:prstGeom prst="rect">
            <a:avLst/>
          </a:prstGeom>
        </p:spPr>
        <p:txBody>
          <a:bodyPr rtlCol="0">
            <a:normAutofit/>
          </a:bodyPr>
          <a:lstStyle>
            <a:lvl1pPr marL="0" indent="0">
              <a:buNone/>
              <a:defRPr lang="en-US" sz="1200" kern="1200" noProof="0" dirty="0">
                <a:solidFill>
                  <a:schemeClr val="tx1"/>
                </a:solidFill>
                <a:latin typeface="+mn-lt"/>
                <a:ea typeface="+mn-ea"/>
                <a:cs typeface="+mn-cs"/>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marL="0" lvl="0" indent="0" algn="l" defTabSz="342892" rtl="0" eaLnBrk="0" fontAlgn="base" hangingPunct="0">
              <a:spcBef>
                <a:spcPct val="20000"/>
              </a:spcBef>
              <a:spcAft>
                <a:spcPct val="0"/>
              </a:spcAft>
              <a:buFont typeface="Arial" charset="0"/>
              <a:buNone/>
            </a:pPr>
            <a:r>
              <a:rPr lang="en-US" noProof="0"/>
              <a:t>Click icon to add picture</a:t>
            </a:r>
            <a:endParaRPr lang="en-US" noProof="0" dirty="0"/>
          </a:p>
        </p:txBody>
      </p:sp>
      <p:sp>
        <p:nvSpPr>
          <p:cNvPr id="4" name="Text Placeholder 3"/>
          <p:cNvSpPr>
            <a:spLocks noGrp="1"/>
          </p:cNvSpPr>
          <p:nvPr>
            <p:ph type="body" sz="half" idx="2" hasCustomPrompt="1"/>
          </p:nvPr>
        </p:nvSpPr>
        <p:spPr>
          <a:xfrm>
            <a:off x="6587231" y="1102422"/>
            <a:ext cx="5055684" cy="4960953"/>
          </a:xfrm>
          <a:prstGeom prst="rect">
            <a:avLst/>
          </a:prstGeom>
        </p:spPr>
        <p:txBody>
          <a:bodyPr/>
          <a:lstStyle>
            <a:lvl1pPr marL="0" indent="0">
              <a:buNone/>
              <a:defRPr sz="1200" baseline="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dirty="0"/>
              <a:t>Content can go here.</a:t>
            </a:r>
          </a:p>
        </p:txBody>
      </p:sp>
      <p:sp>
        <p:nvSpPr>
          <p:cNvPr id="6" name="Slide Number Placeholder 5"/>
          <p:cNvSpPr>
            <a:spLocks noGrp="1"/>
          </p:cNvSpPr>
          <p:nvPr>
            <p:ph type="sldNum" sz="quarter" idx="12"/>
          </p:nvPr>
        </p:nvSpPr>
        <p:spPr>
          <a:xfrm>
            <a:off x="9347200" y="6492880"/>
            <a:ext cx="2844800" cy="365125"/>
          </a:xfrm>
          <a:prstGeom prst="rect">
            <a:avLst/>
          </a:prstGeom>
        </p:spPr>
        <p:txBody>
          <a:bodyPr/>
          <a:lstStyle>
            <a:lvl1pPr algn="r">
              <a:defRPr sz="900">
                <a:solidFill>
                  <a:schemeClr val="bg1"/>
                </a:solidFill>
              </a:defRPr>
            </a:lvl1pPr>
          </a:lstStyle>
          <a:p>
            <a:fld id="{B8DC7668-BDA2-4394-94F4-7D1D4BF4FFF9}" type="slidenum">
              <a:rPr lang="en-US" smtClean="0"/>
              <a:t>‹#›</a:t>
            </a:fld>
            <a:endParaRPr lang="en-US"/>
          </a:p>
        </p:txBody>
      </p:sp>
    </p:spTree>
    <p:extLst>
      <p:ext uri="{BB962C8B-B14F-4D97-AF65-F5344CB8AC3E}">
        <p14:creationId xmlns:p14="http://schemas.microsoft.com/office/powerpoint/2010/main" val="955230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91626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defTabSz="342892" rtl="0" eaLnBrk="1" fontAlgn="base" hangingPunct="1">
        <a:spcBef>
          <a:spcPct val="0"/>
        </a:spcBef>
        <a:spcAft>
          <a:spcPct val="0"/>
        </a:spcAft>
        <a:defRPr sz="3300" kern="1200">
          <a:solidFill>
            <a:schemeClr val="tx1"/>
          </a:solidFill>
          <a:latin typeface="+mj-lt"/>
          <a:ea typeface="+mj-ea"/>
          <a:cs typeface="+mj-cs"/>
        </a:defRPr>
      </a:lvl1pPr>
      <a:lvl2pPr algn="ctr" defTabSz="342892" rtl="0" eaLnBrk="1" fontAlgn="base" hangingPunct="1">
        <a:spcBef>
          <a:spcPct val="0"/>
        </a:spcBef>
        <a:spcAft>
          <a:spcPct val="0"/>
        </a:spcAft>
        <a:defRPr sz="3300">
          <a:solidFill>
            <a:schemeClr val="tx1"/>
          </a:solidFill>
          <a:latin typeface="Arial" pitchFamily="34" charset="0"/>
        </a:defRPr>
      </a:lvl2pPr>
      <a:lvl3pPr algn="ctr" defTabSz="342892" rtl="0" eaLnBrk="1" fontAlgn="base" hangingPunct="1">
        <a:spcBef>
          <a:spcPct val="0"/>
        </a:spcBef>
        <a:spcAft>
          <a:spcPct val="0"/>
        </a:spcAft>
        <a:defRPr sz="3300">
          <a:solidFill>
            <a:schemeClr val="tx1"/>
          </a:solidFill>
          <a:latin typeface="Arial" pitchFamily="34" charset="0"/>
        </a:defRPr>
      </a:lvl3pPr>
      <a:lvl4pPr algn="ctr" defTabSz="342892" rtl="0" eaLnBrk="1" fontAlgn="base" hangingPunct="1">
        <a:spcBef>
          <a:spcPct val="0"/>
        </a:spcBef>
        <a:spcAft>
          <a:spcPct val="0"/>
        </a:spcAft>
        <a:defRPr sz="3300">
          <a:solidFill>
            <a:schemeClr val="tx1"/>
          </a:solidFill>
          <a:latin typeface="Arial" pitchFamily="34" charset="0"/>
        </a:defRPr>
      </a:lvl4pPr>
      <a:lvl5pPr algn="ctr" defTabSz="342892" rtl="0" eaLnBrk="1" fontAlgn="base" hangingPunct="1">
        <a:spcBef>
          <a:spcPct val="0"/>
        </a:spcBef>
        <a:spcAft>
          <a:spcPct val="0"/>
        </a:spcAft>
        <a:defRPr sz="3300">
          <a:solidFill>
            <a:schemeClr val="tx1"/>
          </a:solidFill>
          <a:latin typeface="Arial" pitchFamily="34" charset="0"/>
        </a:defRPr>
      </a:lvl5pPr>
      <a:lvl6pPr marL="342892" algn="ctr" defTabSz="342892" rtl="0" eaLnBrk="1" fontAlgn="base" hangingPunct="1">
        <a:spcBef>
          <a:spcPct val="0"/>
        </a:spcBef>
        <a:spcAft>
          <a:spcPct val="0"/>
        </a:spcAft>
        <a:defRPr sz="3300">
          <a:solidFill>
            <a:schemeClr val="tx1"/>
          </a:solidFill>
          <a:latin typeface="Arial" pitchFamily="34" charset="0"/>
        </a:defRPr>
      </a:lvl6pPr>
      <a:lvl7pPr marL="685783" algn="ctr" defTabSz="342892" rtl="0" eaLnBrk="1" fontAlgn="base" hangingPunct="1">
        <a:spcBef>
          <a:spcPct val="0"/>
        </a:spcBef>
        <a:spcAft>
          <a:spcPct val="0"/>
        </a:spcAft>
        <a:defRPr sz="3300">
          <a:solidFill>
            <a:schemeClr val="tx1"/>
          </a:solidFill>
          <a:latin typeface="Arial" pitchFamily="34" charset="0"/>
        </a:defRPr>
      </a:lvl7pPr>
      <a:lvl8pPr marL="1028675" algn="ctr" defTabSz="342892" rtl="0" eaLnBrk="1" fontAlgn="base" hangingPunct="1">
        <a:spcBef>
          <a:spcPct val="0"/>
        </a:spcBef>
        <a:spcAft>
          <a:spcPct val="0"/>
        </a:spcAft>
        <a:defRPr sz="3300">
          <a:solidFill>
            <a:schemeClr val="tx1"/>
          </a:solidFill>
          <a:latin typeface="Arial" pitchFamily="34" charset="0"/>
        </a:defRPr>
      </a:lvl8pPr>
      <a:lvl9pPr marL="1371566" algn="ctr" defTabSz="342892" rtl="0" eaLnBrk="1" fontAlgn="base" hangingPunct="1">
        <a:spcBef>
          <a:spcPct val="0"/>
        </a:spcBef>
        <a:spcAft>
          <a:spcPct val="0"/>
        </a:spcAft>
        <a:defRPr sz="3300">
          <a:solidFill>
            <a:schemeClr val="tx1"/>
          </a:solidFill>
          <a:latin typeface="Arial" pitchFamily="34" charset="0"/>
        </a:defRPr>
      </a:lvl9pPr>
    </p:titleStyle>
    <p:bodyStyle>
      <a:lvl1pPr marL="257168" indent="-257168" algn="l" defTabSz="342892" rtl="0" eaLnBrk="1" fontAlgn="base" hangingPunct="1">
        <a:spcBef>
          <a:spcPct val="20000"/>
        </a:spcBef>
        <a:spcAft>
          <a:spcPct val="0"/>
        </a:spcAft>
        <a:buFont typeface="Arial" charset="0"/>
        <a:buChar char="•"/>
        <a:defRPr sz="2400" kern="1200">
          <a:solidFill>
            <a:schemeClr val="tx1"/>
          </a:solidFill>
          <a:latin typeface="+mn-lt"/>
          <a:ea typeface="+mn-ea"/>
          <a:cs typeface="+mn-cs"/>
        </a:defRPr>
      </a:lvl1pPr>
      <a:lvl2pPr marL="557199" indent="-214308" algn="l" defTabSz="342892" rtl="0" eaLnBrk="1" fontAlgn="base" hangingPunct="1">
        <a:spcBef>
          <a:spcPct val="20000"/>
        </a:spcBef>
        <a:spcAft>
          <a:spcPct val="0"/>
        </a:spcAft>
        <a:buFont typeface="Arial" charset="0"/>
        <a:buChar char="–"/>
        <a:defRPr sz="2100" kern="1200">
          <a:solidFill>
            <a:schemeClr val="tx1"/>
          </a:solidFill>
          <a:latin typeface="+mn-lt"/>
          <a:ea typeface="+mn-ea"/>
          <a:cs typeface="+mn-cs"/>
        </a:defRPr>
      </a:lvl2pPr>
      <a:lvl3pPr marL="857228" indent="-171446" algn="l" defTabSz="342892" rtl="0" eaLnBrk="1" fontAlgn="base" hangingPunct="1">
        <a:spcBef>
          <a:spcPct val="20000"/>
        </a:spcBef>
        <a:spcAft>
          <a:spcPct val="0"/>
        </a:spcAft>
        <a:buFont typeface="Arial" charset="0"/>
        <a:buChar char="•"/>
        <a:defRPr sz="1800" kern="1200">
          <a:solidFill>
            <a:schemeClr val="tx1"/>
          </a:solidFill>
          <a:latin typeface="+mn-lt"/>
          <a:ea typeface="+mn-ea"/>
          <a:cs typeface="+mn-cs"/>
        </a:defRPr>
      </a:lvl3pPr>
      <a:lvl4pPr marL="1200120" indent="-171446" algn="l" defTabSz="342892" rtl="0" eaLnBrk="1" fontAlgn="base" hangingPunct="1">
        <a:spcBef>
          <a:spcPct val="20000"/>
        </a:spcBef>
        <a:spcAft>
          <a:spcPct val="0"/>
        </a:spcAft>
        <a:buFont typeface="Arial" charset="0"/>
        <a:buChar char="–"/>
        <a:defRPr sz="1500" kern="1200">
          <a:solidFill>
            <a:schemeClr val="tx1"/>
          </a:solidFill>
          <a:latin typeface="+mn-lt"/>
          <a:ea typeface="+mn-ea"/>
          <a:cs typeface="+mn-cs"/>
        </a:defRPr>
      </a:lvl4pPr>
      <a:lvl5pPr marL="1543012" indent="-171446" algn="l" defTabSz="342892" rtl="0" eaLnBrk="1" fontAlgn="base" hangingPunct="1">
        <a:spcBef>
          <a:spcPct val="20000"/>
        </a:spcBef>
        <a:spcAft>
          <a:spcPct val="0"/>
        </a:spcAft>
        <a:buFont typeface="Arial" charset="0"/>
        <a:buChar char="»"/>
        <a:defRPr sz="1500" kern="1200">
          <a:solidFill>
            <a:schemeClr val="tx1"/>
          </a:solidFill>
          <a:latin typeface="+mn-lt"/>
          <a:ea typeface="+mn-ea"/>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0906640"/>
      </p:ext>
    </p:extLst>
  </p:cSld>
  <p:clrMap bg1="lt1" tx1="dk1" bg2="lt2" tx2="dk2" accent1="accent1" accent2="accent2" accent3="accent3" accent4="accent4" accent5="accent5" accent6="accent6" hlink="hlink" folHlink="folHlink"/>
  <p:sldLayoutIdLst>
    <p:sldLayoutId id="2147483674" r:id="rId1"/>
    <p:sldLayoutId id="2147483675" r:id="rId2"/>
  </p:sldLayoutIdLst>
  <p:hf hdr="0" ftr="0" dt="0"/>
  <p:txStyles>
    <p:titleStyle>
      <a:lvl1pPr algn="ctr" defTabSz="342892" rtl="0" eaLnBrk="1" latinLnBrk="0" hangingPunct="1">
        <a:spcBef>
          <a:spcPct val="0"/>
        </a:spcBef>
        <a:buNone/>
        <a:defRPr sz="3300" kern="1200">
          <a:solidFill>
            <a:schemeClr val="tx1"/>
          </a:solidFill>
          <a:latin typeface="+mj-lt"/>
          <a:ea typeface="+mj-ea"/>
          <a:cs typeface="+mj-cs"/>
        </a:defRPr>
      </a:lvl1pPr>
    </p:titleStyle>
    <p:bodyStyle>
      <a:lvl1pPr marL="257168" indent="-257168" algn="l" defTabSz="342892" rtl="0" eaLnBrk="1" latinLnBrk="0" hangingPunct="1">
        <a:spcBef>
          <a:spcPct val="20000"/>
        </a:spcBef>
        <a:buFont typeface="Arial"/>
        <a:buChar char="•"/>
        <a:defRPr sz="2400" kern="1200">
          <a:solidFill>
            <a:schemeClr val="tx1"/>
          </a:solidFill>
          <a:latin typeface="+mn-lt"/>
          <a:ea typeface="+mn-ea"/>
          <a:cs typeface="+mn-cs"/>
        </a:defRPr>
      </a:lvl1pPr>
      <a:lvl2pPr marL="557199" indent="-214308" algn="l" defTabSz="342892" rtl="0" eaLnBrk="1" latinLnBrk="0" hangingPunct="1">
        <a:spcBef>
          <a:spcPct val="20000"/>
        </a:spcBef>
        <a:buFont typeface="Arial"/>
        <a:buChar char="–"/>
        <a:defRPr sz="2100" kern="1200">
          <a:solidFill>
            <a:schemeClr val="tx1"/>
          </a:solidFill>
          <a:latin typeface="+mn-lt"/>
          <a:ea typeface="+mn-ea"/>
          <a:cs typeface="+mn-cs"/>
        </a:defRPr>
      </a:lvl2pPr>
      <a:lvl3pPr marL="857228" indent="-171446" algn="l" defTabSz="342892" rtl="0" eaLnBrk="1" latinLnBrk="0" hangingPunct="1">
        <a:spcBef>
          <a:spcPct val="20000"/>
        </a:spcBef>
        <a:buFont typeface="Arial"/>
        <a:buChar char="•"/>
        <a:defRPr sz="1800" kern="1200">
          <a:solidFill>
            <a:schemeClr val="tx1"/>
          </a:solidFill>
          <a:latin typeface="+mn-lt"/>
          <a:ea typeface="+mn-ea"/>
          <a:cs typeface="+mn-cs"/>
        </a:defRPr>
      </a:lvl3pPr>
      <a:lvl4pPr marL="1200120" indent="-171446" algn="l" defTabSz="342892" rtl="0" eaLnBrk="1" latinLnBrk="0" hangingPunct="1">
        <a:spcBef>
          <a:spcPct val="20000"/>
        </a:spcBef>
        <a:buFont typeface="Arial"/>
        <a:buChar char="–"/>
        <a:defRPr sz="1500" kern="1200">
          <a:solidFill>
            <a:schemeClr val="tx1"/>
          </a:solidFill>
          <a:latin typeface="+mn-lt"/>
          <a:ea typeface="+mn-ea"/>
          <a:cs typeface="+mn-cs"/>
        </a:defRPr>
      </a:lvl4pPr>
      <a:lvl5pPr marL="1543012" indent="-171446" algn="l" defTabSz="342892" rtl="0" eaLnBrk="1" latinLnBrk="0" hangingPunct="1">
        <a:spcBef>
          <a:spcPct val="20000"/>
        </a:spcBef>
        <a:buFont typeface="Arial"/>
        <a:buChar char="»"/>
        <a:defRPr sz="1500" kern="1200">
          <a:solidFill>
            <a:schemeClr val="tx1"/>
          </a:solidFill>
          <a:latin typeface="+mn-lt"/>
          <a:ea typeface="+mn-ea"/>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microsoft.com/office/2018/10/relationships/comments" Target="../comments/modernComment_14A_262D4880.xml"/><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microsoft.com/office/2018/10/relationships/comments" Target="../comments/modernComment_159_134602F5.xml"/><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hyperlink" Target="mailto:Sreenath.Gangula@wsdot.wa.gov" TargetMode="External"/><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hyperlink" Target="mailto:Joe.Irwin@wsdot.wa.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microsoft.com/office/2018/10/relationships/comments" Target="../comments/modernComment_15E_2CA1F875.xml"/><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microsoft.com/office/2018/10/relationships/comments" Target="../comments/modernComment_163_9AEDF38C.xml"/><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06D4C-F431-5709-0D4E-5150548CFE02}"/>
              </a:ext>
            </a:extLst>
          </p:cNvPr>
          <p:cNvSpPr>
            <a:spLocks noGrp="1"/>
          </p:cNvSpPr>
          <p:nvPr>
            <p:ph type="ctrTitle"/>
          </p:nvPr>
        </p:nvSpPr>
        <p:spPr>
          <a:xfrm>
            <a:off x="0" y="1122364"/>
            <a:ext cx="12192000" cy="1872507"/>
          </a:xfrm>
        </p:spPr>
        <p:txBody>
          <a:bodyPr/>
          <a:lstStyle/>
          <a:p>
            <a:r>
              <a:rPr lang="en-US" sz="4800" b="1" dirty="0">
                <a:solidFill>
                  <a:srgbClr val="007C61"/>
                </a:solidFill>
                <a:latin typeface="Lato" panose="020F0502020204030203" pitchFamily="34" charset="0"/>
                <a:ea typeface="Lato" panose="020F0502020204030203" pitchFamily="34" charset="0"/>
                <a:cs typeface="Lato" panose="020F0502020204030203" pitchFamily="34" charset="0"/>
              </a:rPr>
              <a:t>The Gray Notebook:</a:t>
            </a:r>
            <a:br>
              <a:rPr lang="en-US" sz="4800" b="1" dirty="0">
                <a:solidFill>
                  <a:srgbClr val="007C61"/>
                </a:solidFill>
                <a:latin typeface="Lato" panose="020F0502020204030203" pitchFamily="34" charset="0"/>
                <a:ea typeface="Lato" panose="020F0502020204030203" pitchFamily="34" charset="0"/>
                <a:cs typeface="Lato" panose="020F0502020204030203" pitchFamily="34" charset="0"/>
              </a:rPr>
            </a:br>
            <a:r>
              <a:rPr lang="en-US" sz="4800" b="1" dirty="0">
                <a:solidFill>
                  <a:srgbClr val="007C61"/>
                </a:solidFill>
                <a:latin typeface="Lato" panose="020F0502020204030203" pitchFamily="34" charset="0"/>
                <a:ea typeface="Lato" panose="020F0502020204030203" pitchFamily="34" charset="0"/>
                <a:cs typeface="Lato" panose="020F0502020204030203" pitchFamily="34" charset="0"/>
              </a:rPr>
              <a:t>A journey of continuous improvement</a:t>
            </a:r>
          </a:p>
        </p:txBody>
      </p:sp>
      <p:sp>
        <p:nvSpPr>
          <p:cNvPr id="3" name="Subtitle 2">
            <a:extLst>
              <a:ext uri="{FF2B5EF4-FFF2-40B4-BE49-F238E27FC236}">
                <a16:creationId xmlns:a16="http://schemas.microsoft.com/office/drawing/2014/main" id="{783063A9-9324-DEFE-394C-CD166654DC0C}"/>
              </a:ext>
            </a:extLst>
          </p:cNvPr>
          <p:cNvSpPr>
            <a:spLocks noGrp="1"/>
          </p:cNvSpPr>
          <p:nvPr>
            <p:ph type="subTitle" idx="1"/>
          </p:nvPr>
        </p:nvSpPr>
        <p:spPr>
          <a:xfrm>
            <a:off x="2667000" y="3602038"/>
            <a:ext cx="6858000" cy="1977127"/>
          </a:xfrm>
        </p:spPr>
        <p:txBody>
          <a:bodyPr/>
          <a:lstStyle/>
          <a:p>
            <a:r>
              <a:rPr lang="en-US" b="1" dirty="0">
                <a:latin typeface="Lato" panose="020F0502020204030203" pitchFamily="34" charset="0"/>
                <a:ea typeface="Lato" panose="020F0502020204030203" pitchFamily="34" charset="0"/>
                <a:cs typeface="Lato" panose="020F0502020204030203" pitchFamily="34" charset="0"/>
              </a:rPr>
              <a:t>Sreenath Gangula, Assistant Director – </a:t>
            </a:r>
          </a:p>
          <a:p>
            <a:r>
              <a:rPr lang="en-US" b="1" dirty="0">
                <a:latin typeface="Lato" panose="020F0502020204030203" pitchFamily="34" charset="0"/>
                <a:ea typeface="Lato" panose="020F0502020204030203" pitchFamily="34" charset="0"/>
                <a:cs typeface="Lato" panose="020F0502020204030203" pitchFamily="34" charset="0"/>
              </a:rPr>
              <a:t>WSDOT Performance Management</a:t>
            </a:r>
            <a:br>
              <a:rPr lang="en-US" b="1" dirty="0">
                <a:latin typeface="Lato" panose="020F0502020204030203" pitchFamily="34" charset="0"/>
                <a:ea typeface="Lato" panose="020F0502020204030203" pitchFamily="34" charset="0"/>
                <a:cs typeface="Lato" panose="020F0502020204030203" pitchFamily="34" charset="0"/>
              </a:rPr>
            </a:br>
            <a:endParaRPr lang="en-US" b="1" dirty="0">
              <a:latin typeface="Lato" panose="020F0502020204030203" pitchFamily="34" charset="0"/>
              <a:ea typeface="Lato" panose="020F0502020204030203" pitchFamily="34" charset="0"/>
              <a:cs typeface="Lato" panose="020F0502020204030203" pitchFamily="34" charset="0"/>
            </a:endParaRPr>
          </a:p>
          <a:p>
            <a:r>
              <a:rPr lang="en-US" b="1" dirty="0">
                <a:latin typeface="Lato" panose="020F0502020204030203" pitchFamily="34" charset="0"/>
                <a:ea typeface="Lato" panose="020F0502020204030203" pitchFamily="34" charset="0"/>
                <a:cs typeface="Lato" panose="020F0502020204030203" pitchFamily="34" charset="0"/>
              </a:rPr>
              <a:t>Transportation Safety &amp; Systems Analysis Division</a:t>
            </a:r>
          </a:p>
          <a:p>
            <a:r>
              <a:rPr lang="en-US" b="1" dirty="0">
                <a:latin typeface="Lato" panose="020F0502020204030203" pitchFamily="34" charset="0"/>
                <a:ea typeface="Lato" panose="020F0502020204030203" pitchFamily="34" charset="0"/>
                <a:cs typeface="Lato" panose="020F0502020204030203" pitchFamily="34" charset="0"/>
              </a:rPr>
              <a:t>Performance Management Office</a:t>
            </a:r>
          </a:p>
          <a:p>
            <a:endParaRPr lang="en-US" b="1" dirty="0">
              <a:latin typeface="Lato" panose="020F0502020204030203" pitchFamily="34" charset="0"/>
              <a:ea typeface="Lato" panose="020F0502020204030203" pitchFamily="34" charset="0"/>
              <a:cs typeface="Lato" panose="020F0502020204030203" pitchFamily="34" charset="0"/>
            </a:endParaRPr>
          </a:p>
        </p:txBody>
      </p:sp>
      <p:sp>
        <p:nvSpPr>
          <p:cNvPr id="4" name="Slide Number Placeholder 3">
            <a:extLst>
              <a:ext uri="{FF2B5EF4-FFF2-40B4-BE49-F238E27FC236}">
                <a16:creationId xmlns:a16="http://schemas.microsoft.com/office/drawing/2014/main" id="{9A714ED2-9F6F-6F89-7C85-C7B308D4EBC6}"/>
              </a:ext>
            </a:extLst>
          </p:cNvPr>
          <p:cNvSpPr>
            <a:spLocks noGrp="1"/>
          </p:cNvSpPr>
          <p:nvPr>
            <p:ph type="sldNum" sz="quarter" idx="12"/>
          </p:nvPr>
        </p:nvSpPr>
        <p:spPr/>
        <p:txBody>
          <a:bodyPr/>
          <a:lstStyle/>
          <a:p>
            <a:fld id="{B8DC7668-BDA2-4394-94F4-7D1D4BF4FFF9}" type="slidenum">
              <a:rPr lang="en-US" smtClean="0"/>
              <a:t>1</a:t>
            </a:fld>
            <a:endParaRPr lang="en-US"/>
          </a:p>
        </p:txBody>
      </p:sp>
    </p:spTree>
    <p:extLst>
      <p:ext uri="{BB962C8B-B14F-4D97-AF65-F5344CB8AC3E}">
        <p14:creationId xmlns:p14="http://schemas.microsoft.com/office/powerpoint/2010/main" val="1152490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1C3D88-4EF6-9E22-523C-380777647F72}"/>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260CCA50-2692-80E8-6CB9-968EC1E03F4D}"/>
              </a:ext>
            </a:extLst>
          </p:cNvPr>
          <p:cNvSpPr/>
          <p:nvPr/>
        </p:nvSpPr>
        <p:spPr>
          <a:xfrm>
            <a:off x="663879" y="392749"/>
            <a:ext cx="7492569" cy="1200329"/>
          </a:xfrm>
          <a:prstGeom prst="rect">
            <a:avLst/>
          </a:prstGeom>
        </p:spPr>
        <p:txBody>
          <a:bodyPr wrap="square">
            <a:spAutoFit/>
          </a:bodyPr>
          <a:lstStyle/>
          <a:p>
            <a:r>
              <a:rPr lang="en-US" sz="3600" b="1" dirty="0">
                <a:solidFill>
                  <a:srgbClr val="00795F"/>
                </a:solidFill>
                <a:latin typeface="Lato" panose="020F0502020204030203" pitchFamily="34" charset="0"/>
              </a:rPr>
              <a:t>GNB continuous improvement</a:t>
            </a:r>
            <a:endParaRPr lang="en-US" sz="3600" dirty="0">
              <a:solidFill>
                <a:srgbClr val="00795F"/>
              </a:solidFill>
              <a:latin typeface="Lato" panose="020F0502020204030203" pitchFamily="34" charset="0"/>
            </a:endParaRPr>
          </a:p>
          <a:p>
            <a:r>
              <a:rPr lang="en-US" sz="3600" b="1" dirty="0">
                <a:solidFill>
                  <a:srgbClr val="00795F"/>
                </a:solidFill>
                <a:latin typeface="Lato" panose="020F0502020204030203" pitchFamily="34" charset="0"/>
              </a:rPr>
              <a:t> </a:t>
            </a:r>
            <a:endParaRPr lang="en-US" sz="3600" dirty="0">
              <a:solidFill>
                <a:srgbClr val="00795F"/>
              </a:solidFill>
              <a:latin typeface="Lato" panose="020F0502020204030203" pitchFamily="34" charset="0"/>
            </a:endParaRPr>
          </a:p>
        </p:txBody>
      </p:sp>
      <p:sp>
        <p:nvSpPr>
          <p:cNvPr id="6" name="Rectangle 5">
            <a:extLst>
              <a:ext uri="{FF2B5EF4-FFF2-40B4-BE49-F238E27FC236}">
                <a16:creationId xmlns:a16="http://schemas.microsoft.com/office/drawing/2014/main" id="{BECE2F6E-1331-E434-C734-0AA0E2D57AA4}"/>
              </a:ext>
            </a:extLst>
          </p:cNvPr>
          <p:cNvSpPr/>
          <p:nvPr/>
        </p:nvSpPr>
        <p:spPr>
          <a:xfrm>
            <a:off x="751562" y="1402105"/>
            <a:ext cx="5860254" cy="4804392"/>
          </a:xfrm>
          <a:prstGeom prst="rect">
            <a:avLst/>
          </a:prstGeom>
        </p:spPr>
        <p:txBody>
          <a:bodyPr wrap="square">
            <a:spAutoFit/>
          </a:bodyPr>
          <a:lstStyle/>
          <a:p>
            <a:pPr marL="342900" indent="-342900">
              <a:lnSpc>
                <a:spcPct val="105000"/>
              </a:lnSpc>
              <a:spcBef>
                <a:spcPts val="0"/>
              </a:spcBef>
              <a:spcAft>
                <a:spcPts val="0"/>
              </a:spcAft>
              <a:buFont typeface="Wingdings" panose="05000000000000000000" pitchFamily="2" charset="2"/>
              <a:buChar char="§"/>
            </a:pPr>
            <a:r>
              <a:rPr lang="en-US" sz="2400" dirty="0">
                <a:latin typeface="Lato" panose="020F0502020204030203" pitchFamily="34" charset="0"/>
                <a:ea typeface="Lato" panose="020F0502020204030203" pitchFamily="34" charset="0"/>
                <a:cs typeface="Lato" panose="020F0502020204030203" pitchFamily="34" charset="0"/>
              </a:rPr>
              <a:t>Linked the Table of Contents to articles and created quick access back to the Table of Contents</a:t>
            </a:r>
            <a:br>
              <a:rPr lang="en-US" sz="2400" dirty="0">
                <a:latin typeface="Lato" panose="020F0502020204030203" pitchFamily="34" charset="0"/>
                <a:ea typeface="Lato" panose="020F0502020204030203" pitchFamily="34" charset="0"/>
                <a:cs typeface="Lato" panose="020F0502020204030203" pitchFamily="34" charset="0"/>
              </a:rPr>
            </a:br>
            <a:endParaRPr lang="en-US" sz="2400" dirty="0">
              <a:latin typeface="Lato" panose="020F0502020204030203" pitchFamily="34" charset="0"/>
              <a:ea typeface="Lato" panose="020F0502020204030203" pitchFamily="34" charset="0"/>
              <a:cs typeface="Lato" panose="020F0502020204030203" pitchFamily="34" charset="0"/>
            </a:endParaRPr>
          </a:p>
          <a:p>
            <a:pPr marL="342900" indent="-342900">
              <a:lnSpc>
                <a:spcPct val="105000"/>
              </a:lnSpc>
              <a:spcBef>
                <a:spcPts val="0"/>
              </a:spcBef>
              <a:spcAft>
                <a:spcPts val="0"/>
              </a:spcAft>
              <a:buFont typeface="Wingdings" panose="05000000000000000000" pitchFamily="2" charset="2"/>
              <a:buChar char="§"/>
            </a:pPr>
            <a:r>
              <a:rPr lang="en-US" sz="2400" dirty="0">
                <a:latin typeface="Lato" panose="020F0502020204030203" pitchFamily="34" charset="0"/>
                <a:ea typeface="Lato" panose="020F0502020204030203" pitchFamily="34" charset="0"/>
                <a:cs typeface="Lato" panose="020F0502020204030203" pitchFamily="34" charset="0"/>
              </a:rPr>
              <a:t>Added internal and external links, allowing readers to access additional information and reports on certain subjects</a:t>
            </a:r>
            <a:br>
              <a:rPr lang="en-US" sz="2400" dirty="0">
                <a:latin typeface="Lato" panose="020F0502020204030203" pitchFamily="34" charset="0"/>
                <a:ea typeface="Lato" panose="020F0502020204030203" pitchFamily="34" charset="0"/>
                <a:cs typeface="Lato" panose="020F0502020204030203" pitchFamily="34" charset="0"/>
              </a:rPr>
            </a:br>
            <a:endParaRPr lang="en-US" sz="2400" dirty="0">
              <a:latin typeface="Lato" panose="020F0502020204030203" pitchFamily="34" charset="0"/>
              <a:ea typeface="Lato" panose="020F0502020204030203" pitchFamily="34" charset="0"/>
              <a:cs typeface="Lato" panose="020F0502020204030203" pitchFamily="34" charset="0"/>
            </a:endParaRPr>
          </a:p>
          <a:p>
            <a:pPr marL="342900" indent="-342900">
              <a:lnSpc>
                <a:spcPct val="105000"/>
              </a:lnSpc>
              <a:spcBef>
                <a:spcPts val="0"/>
              </a:spcBef>
              <a:spcAft>
                <a:spcPts val="0"/>
              </a:spcAft>
              <a:buFont typeface="Wingdings" panose="05000000000000000000" pitchFamily="2" charset="2"/>
              <a:buChar char="§"/>
            </a:pPr>
            <a:r>
              <a:rPr lang="en-US" sz="2400" dirty="0">
                <a:latin typeface="Lato" panose="020F0502020204030203" pitchFamily="34" charset="0"/>
                <a:ea typeface="Lato" panose="020F0502020204030203" pitchFamily="34" charset="0"/>
                <a:cs typeface="Lato" panose="020F0502020204030203" pitchFamily="34" charset="0"/>
              </a:rPr>
              <a:t>Made document much more accessible to all readers</a:t>
            </a:r>
          </a:p>
          <a:p>
            <a:pPr marL="171450" indent="-171450">
              <a:spcBef>
                <a:spcPts val="600"/>
              </a:spcBef>
              <a:buFont typeface="Arial" panose="020B0604020202020204" pitchFamily="34" charset="0"/>
              <a:buChar char="•"/>
            </a:pPr>
            <a:endParaRPr lang="en-US" sz="2400" dirty="0">
              <a:latin typeface="Lato" panose="020F0502020204030203" pitchFamily="34" charset="0"/>
              <a:ea typeface="Lato" panose="020F0502020204030203" pitchFamily="34" charset="0"/>
              <a:cs typeface="Lato" panose="020F0502020204030203" pitchFamily="34" charset="0"/>
            </a:endParaRPr>
          </a:p>
        </p:txBody>
      </p:sp>
      <p:pic>
        <p:nvPicPr>
          <p:cNvPr id="3" name="Picture 2" descr="Image of table of contents">
            <a:extLst>
              <a:ext uri="{FF2B5EF4-FFF2-40B4-BE49-F238E27FC236}">
                <a16:creationId xmlns:a16="http://schemas.microsoft.com/office/drawing/2014/main" id="{BEB0257A-488D-A989-A0D0-108B9F93094A}"/>
              </a:ext>
            </a:extLst>
          </p:cNvPr>
          <p:cNvPicPr>
            <a:picLocks noChangeAspect="1"/>
          </p:cNvPicPr>
          <p:nvPr/>
        </p:nvPicPr>
        <p:blipFill>
          <a:blip r:embed="rId3"/>
          <a:stretch>
            <a:fillRect/>
          </a:stretch>
        </p:blipFill>
        <p:spPr>
          <a:xfrm>
            <a:off x="7313858" y="1402105"/>
            <a:ext cx="3884409" cy="4933646"/>
          </a:xfrm>
          <a:prstGeom prst="rect">
            <a:avLst/>
          </a:prstGeom>
        </p:spPr>
      </p:pic>
      <p:sp>
        <p:nvSpPr>
          <p:cNvPr id="7" name="Slide Number Placeholder 6">
            <a:extLst>
              <a:ext uri="{FF2B5EF4-FFF2-40B4-BE49-F238E27FC236}">
                <a16:creationId xmlns:a16="http://schemas.microsoft.com/office/drawing/2014/main" id="{AE5C0213-EEFE-1711-8428-09253ABA832A}"/>
              </a:ext>
              <a:ext uri="{C183D7F6-B498-43B3-948B-1728B52AA6E4}">
                <adec:decorative xmlns:adec="http://schemas.microsoft.com/office/drawing/2017/decorative" val="1"/>
              </a:ext>
            </a:extLst>
          </p:cNvPr>
          <p:cNvSpPr>
            <a:spLocks noGrp="1"/>
          </p:cNvSpPr>
          <p:nvPr>
            <p:ph type="sldNum" sz="quarter" idx="12"/>
          </p:nvPr>
        </p:nvSpPr>
        <p:spPr/>
        <p:txBody>
          <a:bodyPr/>
          <a:lstStyle/>
          <a:p>
            <a:fld id="{B8DC7668-BDA2-4394-94F4-7D1D4BF4FFF9}" type="slidenum">
              <a:rPr lang="en-US" smtClean="0"/>
              <a:t>10</a:t>
            </a:fld>
            <a:endParaRPr lang="en-US" dirty="0"/>
          </a:p>
        </p:txBody>
      </p:sp>
    </p:spTree>
    <p:extLst>
      <p:ext uri="{BB962C8B-B14F-4D97-AF65-F5344CB8AC3E}">
        <p14:creationId xmlns:p14="http://schemas.microsoft.com/office/powerpoint/2010/main" val="1696570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843BAC-5F16-1E92-3086-C1EA9B596403}"/>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3A824F9B-8465-73E3-125D-C5119383BD8E}"/>
              </a:ext>
            </a:extLst>
          </p:cNvPr>
          <p:cNvSpPr/>
          <p:nvPr/>
        </p:nvSpPr>
        <p:spPr>
          <a:xfrm>
            <a:off x="576197" y="392748"/>
            <a:ext cx="7758911" cy="1754326"/>
          </a:xfrm>
          <a:prstGeom prst="rect">
            <a:avLst/>
          </a:prstGeom>
        </p:spPr>
        <p:txBody>
          <a:bodyPr wrap="square">
            <a:spAutoFit/>
          </a:bodyPr>
          <a:lstStyle/>
          <a:p>
            <a:r>
              <a:rPr lang="en-US" sz="3600" b="1" dirty="0">
                <a:solidFill>
                  <a:srgbClr val="00795F"/>
                </a:solidFill>
                <a:latin typeface="Lato" panose="020F0502020204030203" pitchFamily="34" charset="0"/>
              </a:rPr>
              <a:t>GNB continuous improvement</a:t>
            </a:r>
            <a:endParaRPr lang="en-US" sz="3600" dirty="0">
              <a:solidFill>
                <a:srgbClr val="00795F"/>
              </a:solidFill>
              <a:latin typeface="Lato" panose="020F0502020204030203" pitchFamily="34" charset="0"/>
            </a:endParaRPr>
          </a:p>
          <a:p>
            <a:r>
              <a:rPr lang="en-US" sz="3600" b="1" dirty="0">
                <a:solidFill>
                  <a:srgbClr val="00795F"/>
                </a:solidFill>
                <a:latin typeface="Lato" panose="020F0502020204030203" pitchFamily="34" charset="0"/>
              </a:rPr>
              <a:t> </a:t>
            </a:r>
            <a:endParaRPr lang="en-US" sz="3600" dirty="0">
              <a:solidFill>
                <a:srgbClr val="00795F"/>
              </a:solidFill>
              <a:latin typeface="Lato" panose="020F0502020204030203" pitchFamily="34" charset="0"/>
            </a:endParaRPr>
          </a:p>
          <a:p>
            <a:r>
              <a:rPr lang="en-US" sz="3600" b="1" dirty="0">
                <a:solidFill>
                  <a:srgbClr val="00795F"/>
                </a:solidFill>
                <a:latin typeface="Lato" panose="020F0502020204030203" pitchFamily="34" charset="0"/>
              </a:rPr>
              <a:t> </a:t>
            </a:r>
            <a:endParaRPr lang="en-US" sz="3600" dirty="0">
              <a:solidFill>
                <a:srgbClr val="00795F"/>
              </a:solidFill>
              <a:latin typeface="Lato" panose="020F0502020204030203" pitchFamily="34" charset="0"/>
            </a:endParaRPr>
          </a:p>
        </p:txBody>
      </p:sp>
      <p:sp>
        <p:nvSpPr>
          <p:cNvPr id="2" name="Rectangle 1">
            <a:extLst>
              <a:ext uri="{FF2B5EF4-FFF2-40B4-BE49-F238E27FC236}">
                <a16:creationId xmlns:a16="http://schemas.microsoft.com/office/drawing/2014/main" id="{EF0AB0BE-1ACF-0F26-198A-46DB6A76B66E}"/>
              </a:ext>
            </a:extLst>
          </p:cNvPr>
          <p:cNvSpPr/>
          <p:nvPr/>
        </p:nvSpPr>
        <p:spPr>
          <a:xfrm>
            <a:off x="288099" y="1607377"/>
            <a:ext cx="6017763" cy="3551100"/>
          </a:xfrm>
          <a:prstGeom prst="rect">
            <a:avLst/>
          </a:prstGeom>
        </p:spPr>
        <p:txBody>
          <a:bodyPr wrap="square">
            <a:spAutoFit/>
          </a:bodyPr>
          <a:lstStyle/>
          <a:p>
            <a:pPr marL="800100" lvl="1" indent="-342900">
              <a:lnSpc>
                <a:spcPct val="105000"/>
              </a:lnSpc>
              <a:spcBef>
                <a:spcPts val="0"/>
              </a:spcBef>
              <a:spcAft>
                <a:spcPts val="0"/>
              </a:spcAft>
              <a:buFont typeface="Wingdings" panose="05000000000000000000" pitchFamily="2" charset="2"/>
              <a:buChar char="§"/>
            </a:pPr>
            <a:r>
              <a:rPr lang="en-US" sz="2400" dirty="0">
                <a:latin typeface="Lato" panose="020F0502020204030203" pitchFamily="34" charset="0"/>
                <a:ea typeface="Lato" panose="020F0502020204030203" pitchFamily="34" charset="0"/>
                <a:cs typeface="Lato" panose="020F0502020204030203" pitchFamily="34" charset="0"/>
              </a:rPr>
              <a:t>PDFs have extreme space issues and limitations</a:t>
            </a:r>
          </a:p>
          <a:p>
            <a:pPr marL="800100" lvl="1" indent="-342900">
              <a:lnSpc>
                <a:spcPct val="105000"/>
              </a:lnSpc>
              <a:spcBef>
                <a:spcPts val="0"/>
              </a:spcBef>
              <a:spcAft>
                <a:spcPts val="0"/>
              </a:spcAft>
              <a:buFont typeface="Wingdings" panose="05000000000000000000" pitchFamily="2" charset="2"/>
              <a:buChar char="§"/>
            </a:pPr>
            <a:endParaRPr lang="en-US" sz="2400" dirty="0">
              <a:latin typeface="Lato" panose="020F0502020204030203" pitchFamily="34" charset="0"/>
              <a:ea typeface="Lato" panose="020F0502020204030203" pitchFamily="34" charset="0"/>
              <a:cs typeface="Lato" panose="020F0502020204030203" pitchFamily="34" charset="0"/>
            </a:endParaRPr>
          </a:p>
          <a:p>
            <a:pPr marL="800100" lvl="1" indent="-342900">
              <a:lnSpc>
                <a:spcPct val="105000"/>
              </a:lnSpc>
              <a:spcBef>
                <a:spcPts val="0"/>
              </a:spcBef>
              <a:spcAft>
                <a:spcPts val="0"/>
              </a:spcAft>
              <a:buFont typeface="Wingdings" panose="05000000000000000000" pitchFamily="2" charset="2"/>
              <a:buChar char="§"/>
            </a:pPr>
            <a:r>
              <a:rPr lang="en-US" sz="2400" dirty="0">
                <a:latin typeface="Lato" panose="020F0502020204030203" pitchFamily="34" charset="0"/>
                <a:ea typeface="Lato" panose="020F0502020204030203" pitchFamily="34" charset="0"/>
                <a:cs typeface="Lato" panose="020F0502020204030203" pitchFamily="34" charset="0"/>
              </a:rPr>
              <a:t>Searching PDFs is difficult</a:t>
            </a:r>
          </a:p>
          <a:p>
            <a:pPr marL="800100" lvl="1" indent="-342900">
              <a:lnSpc>
                <a:spcPct val="105000"/>
              </a:lnSpc>
              <a:spcBef>
                <a:spcPts val="0"/>
              </a:spcBef>
              <a:spcAft>
                <a:spcPts val="0"/>
              </a:spcAft>
              <a:buFont typeface="Wingdings" panose="05000000000000000000" pitchFamily="2" charset="2"/>
              <a:buChar char="§"/>
            </a:pPr>
            <a:endParaRPr lang="en-US" sz="2400" dirty="0">
              <a:latin typeface="Lato" panose="020F0502020204030203" pitchFamily="34" charset="0"/>
              <a:ea typeface="Lato" panose="020F0502020204030203" pitchFamily="34" charset="0"/>
              <a:cs typeface="Lato" panose="020F0502020204030203" pitchFamily="34" charset="0"/>
            </a:endParaRPr>
          </a:p>
          <a:p>
            <a:pPr marL="800100" lvl="1" indent="-342900">
              <a:lnSpc>
                <a:spcPct val="105000"/>
              </a:lnSpc>
              <a:spcBef>
                <a:spcPts val="0"/>
              </a:spcBef>
              <a:spcAft>
                <a:spcPts val="0"/>
              </a:spcAft>
              <a:buFont typeface="Wingdings" panose="05000000000000000000" pitchFamily="2" charset="2"/>
              <a:buChar char="§"/>
            </a:pPr>
            <a:r>
              <a:rPr lang="en-US" sz="2400" dirty="0">
                <a:latin typeface="Lato" panose="020F0502020204030203" pitchFamily="34" charset="0"/>
                <a:ea typeface="Lato" panose="020F0502020204030203" pitchFamily="34" charset="0"/>
                <a:cs typeface="Lato" panose="020F0502020204030203" pitchFamily="34" charset="0"/>
              </a:rPr>
              <a:t>Online PDFs vs. print can result in inconsistencies</a:t>
            </a:r>
          </a:p>
          <a:p>
            <a:pPr marL="800100" lvl="1" indent="-342900">
              <a:lnSpc>
                <a:spcPct val="105000"/>
              </a:lnSpc>
              <a:spcBef>
                <a:spcPts val="0"/>
              </a:spcBef>
              <a:spcAft>
                <a:spcPts val="0"/>
              </a:spcAft>
              <a:buFont typeface="Wingdings" panose="05000000000000000000" pitchFamily="2" charset="2"/>
              <a:buChar char="§"/>
            </a:pPr>
            <a:endParaRPr lang="en-US" sz="2400" dirty="0">
              <a:latin typeface="Lato" panose="020F0502020204030203" pitchFamily="34" charset="0"/>
              <a:ea typeface="Lato" panose="020F0502020204030203" pitchFamily="34" charset="0"/>
              <a:cs typeface="Lato" panose="020F0502020204030203" pitchFamily="34" charset="0"/>
            </a:endParaRPr>
          </a:p>
          <a:p>
            <a:pPr marL="800100" lvl="1" indent="-342900">
              <a:lnSpc>
                <a:spcPct val="105000"/>
              </a:lnSpc>
              <a:spcBef>
                <a:spcPts val="0"/>
              </a:spcBef>
              <a:spcAft>
                <a:spcPts val="0"/>
              </a:spcAft>
              <a:buFont typeface="Wingdings" panose="05000000000000000000" pitchFamily="2" charset="2"/>
              <a:buChar char="§"/>
            </a:pPr>
            <a:r>
              <a:rPr lang="en-US" sz="2400" dirty="0">
                <a:latin typeface="Lato" panose="020F0502020204030203" pitchFamily="34" charset="0"/>
                <a:ea typeface="Lato" panose="020F0502020204030203" pitchFamily="34" charset="0"/>
                <a:cs typeface="Lato" panose="020F0502020204030203" pitchFamily="34" charset="0"/>
              </a:rPr>
              <a:t>PDFs do not work on smaller screens</a:t>
            </a:r>
          </a:p>
        </p:txBody>
      </p:sp>
      <p:pic>
        <p:nvPicPr>
          <p:cNvPr id="17" name="Picture 16" descr="Image of pdf">
            <a:extLst>
              <a:ext uri="{FF2B5EF4-FFF2-40B4-BE49-F238E27FC236}">
                <a16:creationId xmlns:a16="http://schemas.microsoft.com/office/drawing/2014/main" id="{785945EC-FD3B-7633-6366-8A7EF93A1DD8}"/>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7351063" y="1607377"/>
            <a:ext cx="3942831" cy="4572638"/>
          </a:xfrm>
          <a:prstGeom prst="rect">
            <a:avLst/>
          </a:prstGeom>
        </p:spPr>
      </p:pic>
      <p:sp>
        <p:nvSpPr>
          <p:cNvPr id="6" name="Rectangle 5">
            <a:extLst>
              <a:ext uri="{FF2B5EF4-FFF2-40B4-BE49-F238E27FC236}">
                <a16:creationId xmlns:a16="http://schemas.microsoft.com/office/drawing/2014/main" id="{A0080E39-84F1-C2B7-DA11-DBFF89B2B40E}"/>
              </a:ext>
              <a:ext uri="{C183D7F6-B498-43B3-948B-1728B52AA6E4}">
                <adec:decorative xmlns:adec="http://schemas.microsoft.com/office/drawing/2017/decorative" val="1"/>
              </a:ext>
            </a:extLst>
          </p:cNvPr>
          <p:cNvSpPr/>
          <p:nvPr/>
        </p:nvSpPr>
        <p:spPr>
          <a:xfrm>
            <a:off x="1831260" y="1402105"/>
            <a:ext cx="4264740" cy="1046440"/>
          </a:xfrm>
          <a:prstGeom prst="rect">
            <a:avLst/>
          </a:prstGeom>
        </p:spPr>
        <p:txBody>
          <a:bodyPr wrap="square">
            <a:spAutoFit/>
          </a:bodyPr>
          <a:lstStyle/>
          <a:p>
            <a:pPr>
              <a:lnSpc>
                <a:spcPct val="105000"/>
              </a:lnSpc>
              <a:spcBef>
                <a:spcPts val="0"/>
              </a:spcBef>
              <a:spcAft>
                <a:spcPts val="0"/>
              </a:spcAft>
            </a:pPr>
            <a:endParaRPr lang="en-US" sz="2000" dirty="0">
              <a:latin typeface="Lato" panose="020F0502020204030203" pitchFamily="34" charset="0"/>
              <a:ea typeface="Lato" panose="020F0502020204030203" pitchFamily="34" charset="0"/>
              <a:cs typeface="Lato" panose="020F0502020204030203" pitchFamily="34" charset="0"/>
            </a:endParaRPr>
          </a:p>
          <a:p>
            <a:pPr>
              <a:lnSpc>
                <a:spcPct val="105000"/>
              </a:lnSpc>
              <a:spcBef>
                <a:spcPts val="0"/>
              </a:spcBef>
              <a:spcAft>
                <a:spcPts val="0"/>
              </a:spcAft>
            </a:pPr>
            <a:endParaRPr lang="en-US" sz="2000" dirty="0">
              <a:latin typeface="Lato" panose="020F0502020204030203" pitchFamily="34" charset="0"/>
              <a:ea typeface="Lato" panose="020F0502020204030203" pitchFamily="34" charset="0"/>
              <a:cs typeface="Lato" panose="020F0502020204030203" pitchFamily="34" charset="0"/>
            </a:endParaRPr>
          </a:p>
          <a:p>
            <a:pPr marL="171450" indent="-171450">
              <a:buFont typeface="Arial" panose="020B0604020202020204" pitchFamily="34" charset="0"/>
              <a:buChar char="•"/>
            </a:pPr>
            <a:endParaRPr lang="en-US" sz="2000" dirty="0">
              <a:latin typeface="Lato" panose="020F0502020204030203" pitchFamily="34" charset="0"/>
              <a:ea typeface="Lato" panose="020F0502020204030203" pitchFamily="34" charset="0"/>
              <a:cs typeface="Lato" panose="020F0502020204030203" pitchFamily="34" charset="0"/>
            </a:endParaRPr>
          </a:p>
        </p:txBody>
      </p:sp>
      <p:sp>
        <p:nvSpPr>
          <p:cNvPr id="7" name="Slide Number Placeholder 6">
            <a:extLst>
              <a:ext uri="{FF2B5EF4-FFF2-40B4-BE49-F238E27FC236}">
                <a16:creationId xmlns:a16="http://schemas.microsoft.com/office/drawing/2014/main" id="{6D88A8CF-5BC2-8C16-C950-6D0021440976}"/>
              </a:ext>
              <a:ext uri="{C183D7F6-B498-43B3-948B-1728B52AA6E4}">
                <adec:decorative xmlns:adec="http://schemas.microsoft.com/office/drawing/2017/decorative" val="1"/>
              </a:ext>
            </a:extLst>
          </p:cNvPr>
          <p:cNvSpPr>
            <a:spLocks noGrp="1"/>
          </p:cNvSpPr>
          <p:nvPr>
            <p:ph type="sldNum" sz="quarter" idx="12"/>
          </p:nvPr>
        </p:nvSpPr>
        <p:spPr/>
        <p:txBody>
          <a:bodyPr/>
          <a:lstStyle/>
          <a:p>
            <a:fld id="{B8DC7668-BDA2-4394-94F4-7D1D4BF4FFF9}" type="slidenum">
              <a:rPr lang="en-US" smtClean="0"/>
              <a:t>11</a:t>
            </a:fld>
            <a:endParaRPr lang="en-US" dirty="0"/>
          </a:p>
        </p:txBody>
      </p:sp>
    </p:spTree>
    <p:extLst>
      <p:ext uri="{BB962C8B-B14F-4D97-AF65-F5344CB8AC3E}">
        <p14:creationId xmlns:p14="http://schemas.microsoft.com/office/powerpoint/2010/main" val="923110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51145" y="392749"/>
            <a:ext cx="6526367" cy="646331"/>
          </a:xfrm>
          <a:prstGeom prst="rect">
            <a:avLst/>
          </a:prstGeom>
        </p:spPr>
        <p:txBody>
          <a:bodyPr wrap="square">
            <a:spAutoFit/>
          </a:bodyPr>
          <a:lstStyle/>
          <a:p>
            <a:r>
              <a:rPr lang="en-US" sz="3600" b="1" dirty="0">
                <a:solidFill>
                  <a:srgbClr val="00795F"/>
                </a:solidFill>
                <a:latin typeface="Lato" panose="020F0502020204030203" pitchFamily="34" charset="0"/>
              </a:rPr>
              <a:t>COVID-19 Dashboard</a:t>
            </a:r>
            <a:endParaRPr lang="en-US" sz="3600" dirty="0">
              <a:solidFill>
                <a:srgbClr val="00795F"/>
              </a:solidFill>
              <a:latin typeface="Lato" panose="020F0502020204030203" pitchFamily="34" charset="0"/>
            </a:endParaRPr>
          </a:p>
        </p:txBody>
      </p:sp>
      <p:sp>
        <p:nvSpPr>
          <p:cNvPr id="2" name="TextBox 1">
            <a:extLst>
              <a:ext uri="{FF2B5EF4-FFF2-40B4-BE49-F238E27FC236}">
                <a16:creationId xmlns:a16="http://schemas.microsoft.com/office/drawing/2014/main" id="{091C78D3-3E00-AC17-2924-8B947A78B731}"/>
              </a:ext>
            </a:extLst>
          </p:cNvPr>
          <p:cNvSpPr txBox="1"/>
          <p:nvPr/>
        </p:nvSpPr>
        <p:spPr>
          <a:xfrm>
            <a:off x="663879" y="1628909"/>
            <a:ext cx="4840749" cy="4893647"/>
          </a:xfrm>
          <a:prstGeom prst="rect">
            <a:avLst/>
          </a:prstGeom>
          <a:noFill/>
        </p:spPr>
        <p:txBody>
          <a:bodyPr wrap="square" rtlCol="0">
            <a:spAutoFit/>
          </a:bodyPr>
          <a:lstStyle/>
          <a:p>
            <a:pPr marL="342900" indent="-342900">
              <a:buFont typeface="Wingdings" panose="05000000000000000000" pitchFamily="2" charset="2"/>
              <a:buChar char="§"/>
            </a:pPr>
            <a:r>
              <a:rPr lang="en-US" sz="2400" dirty="0">
                <a:latin typeface="Lato" panose="020F0502020204030203" pitchFamily="34" charset="0"/>
                <a:ea typeface="Lato" panose="020F0502020204030203" pitchFamily="34" charset="0"/>
                <a:cs typeface="Lato" panose="020F0502020204030203" pitchFamily="34" charset="0"/>
              </a:rPr>
              <a:t>COVID-19 Dashboard paved the way for the Multimodal Dashboard</a:t>
            </a:r>
          </a:p>
          <a:p>
            <a:pPr marL="342900" indent="-342900">
              <a:buFont typeface="Wingdings" panose="05000000000000000000" pitchFamily="2" charset="2"/>
              <a:buChar char="§"/>
            </a:pPr>
            <a:endParaRPr lang="en-US" sz="2400" dirty="0">
              <a:latin typeface="Lato" panose="020F0502020204030203" pitchFamily="34" charset="0"/>
              <a:ea typeface="Lato" panose="020F0502020204030203" pitchFamily="34" charset="0"/>
              <a:cs typeface="Lato" panose="020F0502020204030203" pitchFamily="34" charset="0"/>
            </a:endParaRPr>
          </a:p>
          <a:p>
            <a:pPr marL="342900" indent="-342900">
              <a:buFont typeface="Wingdings" panose="05000000000000000000" pitchFamily="2" charset="2"/>
              <a:buChar char="§"/>
            </a:pPr>
            <a:r>
              <a:rPr lang="en-US" sz="2400" dirty="0">
                <a:latin typeface="Lato" panose="020F0502020204030203" pitchFamily="34" charset="0"/>
                <a:ea typeface="Lato" panose="020F0502020204030203" pitchFamily="34" charset="0"/>
                <a:cs typeface="Lato" panose="020F0502020204030203" pitchFamily="34" charset="0"/>
              </a:rPr>
              <a:t>Success led to members of the office receiving their second Extra Mile Award in five years</a:t>
            </a:r>
          </a:p>
          <a:p>
            <a:pPr marL="342900" indent="-342900">
              <a:buFont typeface="Wingdings" panose="05000000000000000000" pitchFamily="2" charset="2"/>
              <a:buChar char="§"/>
            </a:pPr>
            <a:endParaRPr lang="en-US" sz="2400" dirty="0">
              <a:latin typeface="Lato" panose="020F0502020204030203" pitchFamily="34" charset="0"/>
              <a:ea typeface="Lato" panose="020F0502020204030203" pitchFamily="34" charset="0"/>
              <a:cs typeface="Lato" panose="020F0502020204030203" pitchFamily="34" charset="0"/>
            </a:endParaRPr>
          </a:p>
          <a:p>
            <a:pPr marL="342900" indent="-342900">
              <a:buFont typeface="Wingdings" panose="05000000000000000000" pitchFamily="2" charset="2"/>
              <a:buChar char="§"/>
            </a:pPr>
            <a:endParaRPr lang="en-US" sz="2400" dirty="0">
              <a:latin typeface="Lato" panose="020F0502020204030203" pitchFamily="34" charset="0"/>
              <a:ea typeface="Lato" panose="020F0502020204030203" pitchFamily="34" charset="0"/>
              <a:cs typeface="Lato" panose="020F0502020204030203" pitchFamily="34" charset="0"/>
            </a:endParaRPr>
          </a:p>
          <a:p>
            <a:pPr marL="342900" indent="-342900">
              <a:buFont typeface="Wingdings" panose="05000000000000000000" pitchFamily="2" charset="2"/>
              <a:buChar char="§"/>
            </a:pPr>
            <a:endParaRPr lang="en-US" sz="2400" dirty="0">
              <a:latin typeface="Lato" panose="020F0502020204030203" pitchFamily="34" charset="0"/>
              <a:ea typeface="Lato" panose="020F0502020204030203" pitchFamily="34" charset="0"/>
              <a:cs typeface="Lato" panose="020F0502020204030203" pitchFamily="34" charset="0"/>
            </a:endParaRPr>
          </a:p>
          <a:p>
            <a:pPr marL="342900" indent="-342900">
              <a:buFont typeface="Wingdings" panose="05000000000000000000" pitchFamily="2" charset="2"/>
              <a:buChar char="§"/>
            </a:pPr>
            <a:endParaRPr lang="en-US" sz="2400" dirty="0">
              <a:latin typeface="Lato" panose="020F0502020204030203" pitchFamily="34" charset="0"/>
              <a:ea typeface="Lato" panose="020F0502020204030203" pitchFamily="34" charset="0"/>
              <a:cs typeface="Lato" panose="020F0502020204030203" pitchFamily="34" charset="0"/>
            </a:endParaRPr>
          </a:p>
          <a:p>
            <a:pPr marL="342900" indent="-342900">
              <a:buFont typeface="Wingdings" panose="05000000000000000000" pitchFamily="2" charset="2"/>
              <a:buChar char="§"/>
            </a:pPr>
            <a:endParaRPr lang="en-US" sz="2400" dirty="0">
              <a:latin typeface="Lato" panose="020F0502020204030203" pitchFamily="34" charset="0"/>
              <a:ea typeface="Lato" panose="020F0502020204030203" pitchFamily="34" charset="0"/>
              <a:cs typeface="Lato" panose="020F0502020204030203" pitchFamily="34" charset="0"/>
            </a:endParaRPr>
          </a:p>
          <a:p>
            <a:pPr marL="342900" indent="-342900">
              <a:buFont typeface="Wingdings" panose="05000000000000000000" pitchFamily="2" charset="2"/>
              <a:buChar char="§"/>
            </a:pPr>
            <a:endParaRPr lang="en-US" sz="2400" dirty="0">
              <a:latin typeface="Lato" panose="020F0502020204030203" pitchFamily="34" charset="0"/>
              <a:ea typeface="Lato" panose="020F0502020204030203" pitchFamily="34" charset="0"/>
              <a:cs typeface="Lato" panose="020F0502020204030203" pitchFamily="34" charset="0"/>
            </a:endParaRPr>
          </a:p>
        </p:txBody>
      </p:sp>
      <p:pic>
        <p:nvPicPr>
          <p:cNvPr id="10" name="Picture 9" descr="Image reflecting transportation decrease during COVID">
            <a:extLst>
              <a:ext uri="{FF2B5EF4-FFF2-40B4-BE49-F238E27FC236}">
                <a16:creationId xmlns:a16="http://schemas.microsoft.com/office/drawing/2014/main" id="{49DEBD6A-9716-EE12-B481-BE20CEC4D207}"/>
              </a:ext>
            </a:extLst>
          </p:cNvPr>
          <p:cNvPicPr>
            <a:picLocks noChangeAspect="1"/>
          </p:cNvPicPr>
          <p:nvPr/>
        </p:nvPicPr>
        <p:blipFill rotWithShape="1">
          <a:blip r:embed="rId4"/>
          <a:srcRect l="2145" t="50000" r="34326" b="3895"/>
          <a:stretch/>
        </p:blipFill>
        <p:spPr>
          <a:xfrm>
            <a:off x="7103333" y="1486815"/>
            <a:ext cx="4198615" cy="4427289"/>
          </a:xfrm>
          <a:prstGeom prst="rect">
            <a:avLst/>
          </a:prstGeom>
        </p:spPr>
      </p:pic>
      <p:sp>
        <p:nvSpPr>
          <p:cNvPr id="7" name="Slide Number Placeholder 6">
            <a:extLst>
              <a:ext uri="{C183D7F6-B498-43B3-948B-1728B52AA6E4}">
                <adec:decorative xmlns:adec="http://schemas.microsoft.com/office/drawing/2017/decorative" val="1"/>
              </a:ext>
            </a:extLst>
          </p:cNvPr>
          <p:cNvSpPr>
            <a:spLocks noGrp="1"/>
          </p:cNvSpPr>
          <p:nvPr>
            <p:ph type="sldNum" sz="quarter" idx="12"/>
          </p:nvPr>
        </p:nvSpPr>
        <p:spPr/>
        <p:txBody>
          <a:bodyPr/>
          <a:lstStyle/>
          <a:p>
            <a:fld id="{B8DC7668-BDA2-4394-94F4-7D1D4BF4FFF9}" type="slidenum">
              <a:rPr lang="en-US" smtClean="0"/>
              <a:t>12</a:t>
            </a:fld>
            <a:endParaRPr lang="en-US" dirty="0"/>
          </a:p>
        </p:txBody>
      </p:sp>
    </p:spTree>
    <p:extLst>
      <p:ext uri="{BB962C8B-B14F-4D97-AF65-F5344CB8AC3E}">
        <p14:creationId xmlns:p14="http://schemas.microsoft.com/office/powerpoint/2010/main" val="640501888"/>
      </p:ext>
    </p:extLst>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AD7B1-BFB1-DC26-5425-319E5F74645D}"/>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12E6ACFA-4769-3708-D707-E7A2C8DDC600}"/>
              </a:ext>
            </a:extLst>
          </p:cNvPr>
          <p:cNvSpPr/>
          <p:nvPr/>
        </p:nvSpPr>
        <p:spPr>
          <a:xfrm>
            <a:off x="688932" y="392749"/>
            <a:ext cx="6388580" cy="646331"/>
          </a:xfrm>
          <a:prstGeom prst="rect">
            <a:avLst/>
          </a:prstGeom>
        </p:spPr>
        <p:txBody>
          <a:bodyPr wrap="square">
            <a:spAutoFit/>
          </a:bodyPr>
          <a:lstStyle/>
          <a:p>
            <a:r>
              <a:rPr lang="en-US" sz="3600" b="1" dirty="0">
                <a:solidFill>
                  <a:srgbClr val="00795F"/>
                </a:solidFill>
                <a:latin typeface="Lato" panose="020F0502020204030203" pitchFamily="34" charset="0"/>
              </a:rPr>
              <a:t>Multimodal Dashboard</a:t>
            </a:r>
            <a:endParaRPr lang="en-US" sz="3600" dirty="0">
              <a:solidFill>
                <a:srgbClr val="00795F"/>
              </a:solidFill>
              <a:latin typeface="Lato" panose="020F0502020204030203" pitchFamily="34" charset="0"/>
            </a:endParaRPr>
          </a:p>
        </p:txBody>
      </p:sp>
      <p:sp>
        <p:nvSpPr>
          <p:cNvPr id="6" name="Rectangle 5">
            <a:extLst>
              <a:ext uri="{FF2B5EF4-FFF2-40B4-BE49-F238E27FC236}">
                <a16:creationId xmlns:a16="http://schemas.microsoft.com/office/drawing/2014/main" id="{ECE5819E-E15E-4D13-DA6F-EDA0CD3EC695}"/>
              </a:ext>
            </a:extLst>
          </p:cNvPr>
          <p:cNvSpPr/>
          <p:nvPr/>
        </p:nvSpPr>
        <p:spPr>
          <a:xfrm>
            <a:off x="939452" y="1261866"/>
            <a:ext cx="4697324" cy="4834144"/>
          </a:xfrm>
          <a:prstGeom prst="rect">
            <a:avLst/>
          </a:prstGeom>
        </p:spPr>
        <p:txBody>
          <a:bodyPr wrap="square">
            <a:spAutoFit/>
          </a:bodyPr>
          <a:lstStyle/>
          <a:p>
            <a:pPr marL="342900" indent="-342900">
              <a:buFont typeface="Wingdings" panose="05000000000000000000" pitchFamily="2" charset="2"/>
              <a:buChar char="§"/>
            </a:pPr>
            <a:endParaRPr lang="en-US" sz="2400" b="1" dirty="0">
              <a:solidFill>
                <a:srgbClr val="222222"/>
              </a:solidFill>
              <a:latin typeface="Lato" panose="020F0502020204030203" pitchFamily="34" charset="0"/>
              <a:ea typeface="Lato" panose="020F0502020204030203" pitchFamily="34" charset="0"/>
              <a:cs typeface="Lato" panose="020F0502020204030203" pitchFamily="34" charset="0"/>
            </a:endParaRPr>
          </a:p>
          <a:p>
            <a:pPr marL="342900" indent="-342900">
              <a:lnSpc>
                <a:spcPct val="105000"/>
              </a:lnSpc>
              <a:spcBef>
                <a:spcPts val="0"/>
              </a:spcBef>
              <a:spcAft>
                <a:spcPts val="800"/>
              </a:spcAft>
              <a:buFont typeface="Wingdings" panose="05000000000000000000" pitchFamily="2" charset="2"/>
              <a:buChar char="§"/>
            </a:pPr>
            <a:r>
              <a:rPr lang="en-US" sz="2400" dirty="0">
                <a:latin typeface="Lato" panose="020F0502020204030203" pitchFamily="34" charset="0"/>
                <a:ea typeface="Lato" panose="020F0502020204030203" pitchFamily="34" charset="0"/>
                <a:cs typeface="Lato" panose="020F0502020204030203" pitchFamily="34" charset="0"/>
              </a:rPr>
              <a:t>Steep learning curve for the Multimodal Mobility Dashboard</a:t>
            </a:r>
          </a:p>
          <a:p>
            <a:pPr marL="342900" indent="-342900">
              <a:lnSpc>
                <a:spcPct val="105000"/>
              </a:lnSpc>
              <a:spcBef>
                <a:spcPts val="0"/>
              </a:spcBef>
              <a:spcAft>
                <a:spcPts val="800"/>
              </a:spcAft>
              <a:buFont typeface="Wingdings" panose="05000000000000000000" pitchFamily="2" charset="2"/>
              <a:buChar char="§"/>
            </a:pPr>
            <a:endParaRPr lang="en-US" sz="2400" dirty="0">
              <a:latin typeface="Lato" panose="020F0502020204030203" pitchFamily="34" charset="0"/>
              <a:ea typeface="Lato" panose="020F0502020204030203" pitchFamily="34" charset="0"/>
              <a:cs typeface="Lato" panose="020F0502020204030203" pitchFamily="34" charset="0"/>
            </a:endParaRPr>
          </a:p>
          <a:p>
            <a:pPr marL="342900" indent="-342900">
              <a:lnSpc>
                <a:spcPct val="105000"/>
              </a:lnSpc>
              <a:spcBef>
                <a:spcPts val="0"/>
              </a:spcBef>
              <a:spcAft>
                <a:spcPts val="800"/>
              </a:spcAft>
              <a:buFont typeface="Wingdings" panose="05000000000000000000" pitchFamily="2" charset="2"/>
              <a:buChar char="§"/>
            </a:pPr>
            <a:r>
              <a:rPr lang="en-US" sz="2400" dirty="0">
                <a:latin typeface="Lato" panose="020F0502020204030203" pitchFamily="34" charset="0"/>
                <a:ea typeface="Lato" panose="020F0502020204030203" pitchFamily="34" charset="0"/>
                <a:cs typeface="Lato" panose="020F0502020204030203" pitchFamily="34" charset="0"/>
              </a:rPr>
              <a:t>Being part of this process, the GNB team was able to identify some pitfalls to avoid</a:t>
            </a:r>
          </a:p>
          <a:p>
            <a:pPr marL="342900" indent="-342900">
              <a:lnSpc>
                <a:spcPct val="105000"/>
              </a:lnSpc>
              <a:spcBef>
                <a:spcPts val="0"/>
              </a:spcBef>
              <a:spcAft>
                <a:spcPts val="800"/>
              </a:spcAft>
              <a:buFont typeface="Wingdings" panose="05000000000000000000" pitchFamily="2" charset="2"/>
              <a:buChar char="§"/>
            </a:pPr>
            <a:endParaRPr lang="en-US" sz="2400" dirty="0">
              <a:latin typeface="Lato" panose="020F0502020204030203" pitchFamily="34" charset="0"/>
              <a:ea typeface="Lato" panose="020F0502020204030203" pitchFamily="34" charset="0"/>
              <a:cs typeface="Lato" panose="020F0502020204030203" pitchFamily="34" charset="0"/>
            </a:endParaRPr>
          </a:p>
          <a:p>
            <a:pPr marL="342900" indent="-342900">
              <a:lnSpc>
                <a:spcPct val="105000"/>
              </a:lnSpc>
              <a:spcBef>
                <a:spcPts val="0"/>
              </a:spcBef>
              <a:spcAft>
                <a:spcPts val="800"/>
              </a:spcAft>
              <a:buFont typeface="Wingdings" panose="05000000000000000000" pitchFamily="2" charset="2"/>
              <a:buChar char="§"/>
            </a:pPr>
            <a:endParaRPr lang="en-US" sz="2400" dirty="0">
              <a:latin typeface="Lato" panose="020F0502020204030203" pitchFamily="34" charset="0"/>
              <a:ea typeface="Lato" panose="020F0502020204030203" pitchFamily="34" charset="0"/>
              <a:cs typeface="Lato" panose="020F0502020204030203" pitchFamily="34" charset="0"/>
            </a:endParaRPr>
          </a:p>
          <a:p>
            <a:pPr marL="342900" indent="-342900">
              <a:buFont typeface="Wingdings" panose="05000000000000000000" pitchFamily="2" charset="2"/>
              <a:buChar char="§"/>
            </a:pPr>
            <a:endParaRPr lang="en-US" sz="2400" dirty="0">
              <a:latin typeface="Lato" panose="020F0502020204030203" pitchFamily="34" charset="0"/>
              <a:ea typeface="Lato" panose="020F0502020204030203" pitchFamily="34" charset="0"/>
              <a:cs typeface="Lato" panose="020F0502020204030203" pitchFamily="34" charset="0"/>
            </a:endParaRPr>
          </a:p>
        </p:txBody>
      </p:sp>
      <p:pic>
        <p:nvPicPr>
          <p:cNvPr id="3" name="Picture 2" descr="Image of various transportation data cards">
            <a:extLst>
              <a:ext uri="{FF2B5EF4-FFF2-40B4-BE49-F238E27FC236}">
                <a16:creationId xmlns:a16="http://schemas.microsoft.com/office/drawing/2014/main" id="{84733CFF-94B8-AB23-8567-976B33750800}"/>
              </a:ext>
            </a:extLst>
          </p:cNvPr>
          <p:cNvPicPr>
            <a:picLocks noChangeAspect="1"/>
          </p:cNvPicPr>
          <p:nvPr/>
        </p:nvPicPr>
        <p:blipFill>
          <a:blip r:embed="rId3"/>
          <a:stretch>
            <a:fillRect/>
          </a:stretch>
        </p:blipFill>
        <p:spPr>
          <a:xfrm>
            <a:off x="6643110" y="1519084"/>
            <a:ext cx="4697324" cy="3580475"/>
          </a:xfrm>
          <a:prstGeom prst="rect">
            <a:avLst/>
          </a:prstGeom>
        </p:spPr>
      </p:pic>
      <p:sp>
        <p:nvSpPr>
          <p:cNvPr id="7" name="Slide Number Placeholder 6">
            <a:extLst>
              <a:ext uri="{FF2B5EF4-FFF2-40B4-BE49-F238E27FC236}">
                <a16:creationId xmlns:a16="http://schemas.microsoft.com/office/drawing/2014/main" id="{5568BE89-9836-702B-D90D-8A874424D990}"/>
              </a:ext>
              <a:ext uri="{C183D7F6-B498-43B3-948B-1728B52AA6E4}">
                <adec:decorative xmlns:adec="http://schemas.microsoft.com/office/drawing/2017/decorative" val="1"/>
              </a:ext>
            </a:extLst>
          </p:cNvPr>
          <p:cNvSpPr>
            <a:spLocks noGrp="1"/>
          </p:cNvSpPr>
          <p:nvPr>
            <p:ph type="sldNum" sz="quarter" idx="12"/>
          </p:nvPr>
        </p:nvSpPr>
        <p:spPr/>
        <p:txBody>
          <a:bodyPr/>
          <a:lstStyle/>
          <a:p>
            <a:fld id="{B8DC7668-BDA2-4394-94F4-7D1D4BF4FFF9}" type="slidenum">
              <a:rPr lang="en-US" smtClean="0"/>
              <a:t>13</a:t>
            </a:fld>
            <a:endParaRPr lang="en-US" dirty="0"/>
          </a:p>
        </p:txBody>
      </p:sp>
    </p:spTree>
    <p:extLst>
      <p:ext uri="{BB962C8B-B14F-4D97-AF65-F5344CB8AC3E}">
        <p14:creationId xmlns:p14="http://schemas.microsoft.com/office/powerpoint/2010/main" val="822914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75FC29-67E9-3A72-76B6-46F9256342C4}"/>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3BD59B42-AF33-4934-5EDA-5A3F118F7031}"/>
              </a:ext>
            </a:extLst>
          </p:cNvPr>
          <p:cNvSpPr/>
          <p:nvPr/>
        </p:nvSpPr>
        <p:spPr>
          <a:xfrm>
            <a:off x="601249" y="392749"/>
            <a:ext cx="7435063" cy="646331"/>
          </a:xfrm>
          <a:prstGeom prst="rect">
            <a:avLst/>
          </a:prstGeom>
        </p:spPr>
        <p:txBody>
          <a:bodyPr wrap="square">
            <a:spAutoFit/>
          </a:bodyPr>
          <a:lstStyle/>
          <a:p>
            <a:r>
              <a:rPr lang="en-US" sz="3600" b="1" dirty="0">
                <a:solidFill>
                  <a:srgbClr val="00795F"/>
                </a:solidFill>
                <a:latin typeface="Lato" panose="020F0502020204030203" pitchFamily="34" charset="0"/>
              </a:rPr>
              <a:t>Transitioning the GNB</a:t>
            </a:r>
            <a:endParaRPr lang="en-US" sz="3600" dirty="0">
              <a:solidFill>
                <a:srgbClr val="00795F"/>
              </a:solidFill>
              <a:latin typeface="Lato" panose="020F0502020204030203" pitchFamily="34" charset="0"/>
            </a:endParaRPr>
          </a:p>
        </p:txBody>
      </p:sp>
      <p:pic>
        <p:nvPicPr>
          <p:cNvPr id="19" name="Picture 18" descr="Image showing table of contents and data">
            <a:extLst>
              <a:ext uri="{FF2B5EF4-FFF2-40B4-BE49-F238E27FC236}">
                <a16:creationId xmlns:a16="http://schemas.microsoft.com/office/drawing/2014/main" id="{8FBFB9BA-C513-44EF-3368-8FFFD84F6D3E}"/>
              </a:ext>
            </a:extLst>
          </p:cNvPr>
          <p:cNvPicPr>
            <a:picLocks noChangeAspect="1"/>
          </p:cNvPicPr>
          <p:nvPr/>
        </p:nvPicPr>
        <p:blipFill>
          <a:blip r:embed="rId3"/>
          <a:stretch>
            <a:fillRect/>
          </a:stretch>
        </p:blipFill>
        <p:spPr>
          <a:xfrm>
            <a:off x="651355" y="1273983"/>
            <a:ext cx="4323697" cy="5136078"/>
          </a:xfrm>
          <a:prstGeom prst="rect">
            <a:avLst/>
          </a:prstGeom>
        </p:spPr>
      </p:pic>
      <p:sp>
        <p:nvSpPr>
          <p:cNvPr id="12" name="TextBox 11">
            <a:extLst>
              <a:ext uri="{FF2B5EF4-FFF2-40B4-BE49-F238E27FC236}">
                <a16:creationId xmlns:a16="http://schemas.microsoft.com/office/drawing/2014/main" id="{8ADFE2F5-EACF-6BFD-6F16-12F38DCFEAC7}"/>
              </a:ext>
            </a:extLst>
          </p:cNvPr>
          <p:cNvSpPr txBox="1"/>
          <p:nvPr/>
        </p:nvSpPr>
        <p:spPr>
          <a:xfrm>
            <a:off x="5933769" y="1194620"/>
            <a:ext cx="6041113" cy="6740307"/>
          </a:xfrm>
          <a:prstGeom prst="rect">
            <a:avLst/>
          </a:prstGeom>
          <a:noFill/>
        </p:spPr>
        <p:txBody>
          <a:bodyPr wrap="square" rtlCol="0">
            <a:spAutoFit/>
          </a:bodyPr>
          <a:lstStyle/>
          <a:p>
            <a:pPr algn="ctr"/>
            <a:r>
              <a:rPr lang="en-US" sz="2400" b="1" dirty="0">
                <a:latin typeface="Lato" panose="020F0502020204030203" pitchFamily="34" charset="0"/>
                <a:ea typeface="Lato" panose="020F0502020204030203" pitchFamily="34" charset="0"/>
                <a:cs typeface="Lato" panose="020F0502020204030203" pitchFamily="34" charset="0"/>
              </a:rPr>
              <a:t>Before</a:t>
            </a:r>
          </a:p>
          <a:p>
            <a:endParaRPr lang="en-US" sz="2400" dirty="0">
              <a:latin typeface="Lato" panose="020F0502020204030203" pitchFamily="34" charset="0"/>
              <a:ea typeface="Lato" panose="020F0502020204030203" pitchFamily="34" charset="0"/>
              <a:cs typeface="Lato" panose="020F0502020204030203" pitchFamily="34" charset="0"/>
            </a:endParaRPr>
          </a:p>
          <a:p>
            <a:pPr marL="342900" indent="-342900">
              <a:buFont typeface="Wingdings" panose="05000000000000000000" pitchFamily="2" charset="2"/>
              <a:buChar char="§"/>
            </a:pPr>
            <a:r>
              <a:rPr lang="en-US" sz="2400" dirty="0">
                <a:latin typeface="Lato" panose="020F0502020204030203" pitchFamily="34" charset="0"/>
                <a:ea typeface="Lato" panose="020F0502020204030203" pitchFamily="34" charset="0"/>
                <a:cs typeface="Lato" panose="020F0502020204030203" pitchFamily="34" charset="0"/>
              </a:rPr>
              <a:t>InDesign and Illustrator used to create text and charts</a:t>
            </a:r>
          </a:p>
          <a:p>
            <a:pPr marL="342900" indent="-342900">
              <a:buFont typeface="Wingdings" panose="05000000000000000000" pitchFamily="2" charset="2"/>
              <a:buChar char="§"/>
            </a:pPr>
            <a:endParaRPr lang="en-US" sz="2400" dirty="0">
              <a:latin typeface="Lato" panose="020F0502020204030203" pitchFamily="34" charset="0"/>
              <a:ea typeface="Lato" panose="020F0502020204030203" pitchFamily="34" charset="0"/>
              <a:cs typeface="Lato" panose="020F0502020204030203" pitchFamily="34" charset="0"/>
            </a:endParaRPr>
          </a:p>
          <a:p>
            <a:pPr marL="342900" indent="-342900">
              <a:buFont typeface="Wingdings" panose="05000000000000000000" pitchFamily="2" charset="2"/>
              <a:buChar char="§"/>
            </a:pPr>
            <a:r>
              <a:rPr lang="en-US" sz="2400" dirty="0">
                <a:latin typeface="Lato" panose="020F0502020204030203" pitchFamily="34" charset="0"/>
                <a:ea typeface="Lato" panose="020F0502020204030203" pitchFamily="34" charset="0"/>
                <a:cs typeface="Lato" panose="020F0502020204030203" pitchFamily="34" charset="0"/>
              </a:rPr>
              <a:t>Articles were attached to the edition </a:t>
            </a:r>
            <a:br>
              <a:rPr lang="en-US" sz="2400" dirty="0">
                <a:latin typeface="Lato" panose="020F0502020204030203" pitchFamily="34" charset="0"/>
                <a:ea typeface="Lato" panose="020F0502020204030203" pitchFamily="34" charset="0"/>
                <a:cs typeface="Lato" panose="020F0502020204030203" pitchFamily="34" charset="0"/>
              </a:rPr>
            </a:br>
            <a:r>
              <a:rPr lang="en-US" sz="2400" dirty="0">
                <a:latin typeface="Lato" panose="020F0502020204030203" pitchFamily="34" charset="0"/>
                <a:ea typeface="Lato" panose="020F0502020204030203" pitchFamily="34" charset="0"/>
                <a:cs typeface="Lato" panose="020F0502020204030203" pitchFamily="34" charset="0"/>
              </a:rPr>
              <a:t>and based on when that edition was published</a:t>
            </a:r>
          </a:p>
          <a:p>
            <a:pPr marL="342900" indent="-342900">
              <a:buFont typeface="Wingdings" panose="05000000000000000000" pitchFamily="2" charset="2"/>
              <a:buChar char="§"/>
            </a:pPr>
            <a:endParaRPr lang="en-US" sz="2400" dirty="0">
              <a:latin typeface="Lato" panose="020F0502020204030203" pitchFamily="34" charset="0"/>
              <a:ea typeface="Lato" panose="020F0502020204030203" pitchFamily="34" charset="0"/>
              <a:cs typeface="Lato" panose="020F0502020204030203" pitchFamily="34" charset="0"/>
            </a:endParaRPr>
          </a:p>
          <a:p>
            <a:pPr marL="342900" indent="-342900">
              <a:buFont typeface="Wingdings" panose="05000000000000000000" pitchFamily="2" charset="2"/>
              <a:buChar char="§"/>
            </a:pPr>
            <a:r>
              <a:rPr lang="en-US" sz="2400" dirty="0">
                <a:latin typeface="Lato" panose="020F0502020204030203" pitchFamily="34" charset="0"/>
                <a:ea typeface="Lato" panose="020F0502020204030203" pitchFamily="34" charset="0"/>
                <a:cs typeface="Lato" panose="020F0502020204030203" pitchFamily="34" charset="0"/>
              </a:rPr>
              <a:t>Extremely challenging to balance text and charts</a:t>
            </a:r>
          </a:p>
          <a:p>
            <a:pPr marL="342900" indent="-342900">
              <a:buFont typeface="Wingdings" panose="05000000000000000000" pitchFamily="2" charset="2"/>
              <a:buChar char="§"/>
            </a:pPr>
            <a:endParaRPr lang="en-US" sz="2400" dirty="0">
              <a:latin typeface="Lato" panose="020F0502020204030203" pitchFamily="34" charset="0"/>
              <a:ea typeface="Lato" panose="020F0502020204030203" pitchFamily="34" charset="0"/>
              <a:cs typeface="Lato" panose="020F0502020204030203" pitchFamily="34" charset="0"/>
            </a:endParaRPr>
          </a:p>
          <a:p>
            <a:pPr marL="342900" indent="-342900">
              <a:buFont typeface="Wingdings" panose="05000000000000000000" pitchFamily="2" charset="2"/>
              <a:buChar char="§"/>
            </a:pPr>
            <a:r>
              <a:rPr lang="en-US" sz="2400" dirty="0">
                <a:latin typeface="Lato" panose="020F0502020204030203" pitchFamily="34" charset="0"/>
                <a:ea typeface="Lato" panose="020F0502020204030203" pitchFamily="34" charset="0"/>
                <a:cs typeface="Lato" panose="020F0502020204030203" pitchFamily="34" charset="0"/>
              </a:rPr>
              <a:t>Space issues commonplace</a:t>
            </a:r>
          </a:p>
          <a:p>
            <a:pPr marL="342900" indent="-342900">
              <a:buFont typeface="Wingdings" panose="05000000000000000000" pitchFamily="2" charset="2"/>
              <a:buChar char="§"/>
            </a:pPr>
            <a:endParaRPr lang="en-US" sz="2400" dirty="0">
              <a:latin typeface="Lato" panose="020F0502020204030203" pitchFamily="34" charset="0"/>
              <a:ea typeface="Lato" panose="020F0502020204030203" pitchFamily="34" charset="0"/>
              <a:cs typeface="Lato" panose="020F0502020204030203" pitchFamily="34" charset="0"/>
            </a:endParaRPr>
          </a:p>
          <a:p>
            <a:pPr marL="342900" indent="-342900">
              <a:buFont typeface="Wingdings" panose="05000000000000000000" pitchFamily="2" charset="2"/>
              <a:buChar char="§"/>
            </a:pPr>
            <a:endParaRPr lang="en-US" sz="2400" dirty="0">
              <a:latin typeface="Lato" panose="020F0502020204030203" pitchFamily="34" charset="0"/>
              <a:ea typeface="Lato" panose="020F0502020204030203" pitchFamily="34" charset="0"/>
              <a:cs typeface="Lato" panose="020F0502020204030203" pitchFamily="34" charset="0"/>
            </a:endParaRPr>
          </a:p>
          <a:p>
            <a:pPr marL="342900" indent="-342900">
              <a:buFont typeface="Wingdings" panose="05000000000000000000" pitchFamily="2" charset="2"/>
              <a:buChar char="§"/>
            </a:pPr>
            <a:endParaRPr lang="en-US" sz="2400" dirty="0">
              <a:latin typeface="Lato" panose="020F0502020204030203" pitchFamily="34" charset="0"/>
              <a:ea typeface="Lato" panose="020F0502020204030203" pitchFamily="34" charset="0"/>
              <a:cs typeface="Lato" panose="020F0502020204030203" pitchFamily="34" charset="0"/>
            </a:endParaRPr>
          </a:p>
          <a:p>
            <a:pPr marL="342900" indent="-342900">
              <a:buFont typeface="Wingdings" panose="05000000000000000000" pitchFamily="2" charset="2"/>
              <a:buChar char="§"/>
            </a:pPr>
            <a:endParaRPr lang="en-US" sz="2400" dirty="0">
              <a:latin typeface="Lato" panose="020F0502020204030203" pitchFamily="34" charset="0"/>
              <a:ea typeface="Lato" panose="020F0502020204030203" pitchFamily="34" charset="0"/>
              <a:cs typeface="Lato" panose="020F0502020204030203" pitchFamily="34" charset="0"/>
            </a:endParaRPr>
          </a:p>
          <a:p>
            <a:pPr marL="342900" indent="-342900">
              <a:buFont typeface="Wingdings" panose="05000000000000000000" pitchFamily="2" charset="2"/>
              <a:buChar char="§"/>
            </a:pPr>
            <a:endParaRPr lang="en-US" sz="2400" dirty="0">
              <a:latin typeface="Lato" panose="020F0502020204030203" pitchFamily="34" charset="0"/>
              <a:ea typeface="Lato" panose="020F0502020204030203" pitchFamily="34" charset="0"/>
              <a:cs typeface="Lato" panose="020F0502020204030203" pitchFamily="34" charset="0"/>
            </a:endParaRPr>
          </a:p>
        </p:txBody>
      </p:sp>
      <p:sp>
        <p:nvSpPr>
          <p:cNvPr id="7" name="Slide Number Placeholder 6">
            <a:extLst>
              <a:ext uri="{FF2B5EF4-FFF2-40B4-BE49-F238E27FC236}">
                <a16:creationId xmlns:a16="http://schemas.microsoft.com/office/drawing/2014/main" id="{46A5D3E3-A735-2D69-51D6-97686CEA566B}"/>
              </a:ext>
              <a:ext uri="{C183D7F6-B498-43B3-948B-1728B52AA6E4}">
                <adec:decorative xmlns:adec="http://schemas.microsoft.com/office/drawing/2017/decorative" val="1"/>
              </a:ext>
            </a:extLst>
          </p:cNvPr>
          <p:cNvSpPr>
            <a:spLocks noGrp="1"/>
          </p:cNvSpPr>
          <p:nvPr>
            <p:ph type="sldNum" sz="quarter" idx="12"/>
          </p:nvPr>
        </p:nvSpPr>
        <p:spPr/>
        <p:txBody>
          <a:bodyPr/>
          <a:lstStyle/>
          <a:p>
            <a:fld id="{B8DC7668-BDA2-4394-94F4-7D1D4BF4FFF9}" type="slidenum">
              <a:rPr lang="en-US" smtClean="0"/>
              <a:t>14</a:t>
            </a:fld>
            <a:endParaRPr lang="en-US" dirty="0"/>
          </a:p>
        </p:txBody>
      </p:sp>
      <p:sp>
        <p:nvSpPr>
          <p:cNvPr id="2" name="TextBox 1">
            <a:extLst>
              <a:ext uri="{FF2B5EF4-FFF2-40B4-BE49-F238E27FC236}">
                <a16:creationId xmlns:a16="http://schemas.microsoft.com/office/drawing/2014/main" id="{8CE05DBF-4562-8653-2B27-79C583B68F8D}"/>
              </a:ext>
              <a:ext uri="{C183D7F6-B498-43B3-948B-1728B52AA6E4}">
                <adec:decorative xmlns:adec="http://schemas.microsoft.com/office/drawing/2017/decorative" val="1"/>
              </a:ext>
            </a:extLst>
          </p:cNvPr>
          <p:cNvSpPr txBox="1"/>
          <p:nvPr/>
        </p:nvSpPr>
        <p:spPr>
          <a:xfrm>
            <a:off x="2081562" y="2564780"/>
            <a:ext cx="8084634" cy="707886"/>
          </a:xfrm>
          <a:prstGeom prst="rect">
            <a:avLst/>
          </a:prstGeom>
          <a:noFill/>
        </p:spPr>
        <p:txBody>
          <a:bodyPr wrap="square" numCol="1" rtlCol="0">
            <a:spAutoFit/>
          </a:bodyPr>
          <a:lstStyle/>
          <a:p>
            <a:pPr marL="285750" indent="-285750">
              <a:buFont typeface="Wingdings" panose="05000000000000000000" pitchFamily="2" charset="2"/>
              <a:buChar char="§"/>
            </a:pPr>
            <a:endParaRPr lang="en-US" sz="2000" dirty="0">
              <a:latin typeface="Lato" panose="020F0502020204030203" pitchFamily="34" charset="0"/>
              <a:ea typeface="Lato" panose="020F0502020204030203" pitchFamily="34" charset="0"/>
              <a:cs typeface="Lato" panose="020F0502020204030203" pitchFamily="34" charset="0"/>
            </a:endParaRPr>
          </a:p>
          <a:p>
            <a:pPr marL="285750" indent="-285750">
              <a:buFont typeface="Wingdings" panose="05000000000000000000" pitchFamily="2" charset="2"/>
              <a:buChar char="§"/>
            </a:pPr>
            <a:endParaRPr lang="en-US" sz="20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2101240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57B72-4AC5-65B2-40D6-CA75332B9F74}"/>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547FF259-9AB9-42F7-1DB8-0FB8ADF5EC87}"/>
              </a:ext>
            </a:extLst>
          </p:cNvPr>
          <p:cNvSpPr/>
          <p:nvPr/>
        </p:nvSpPr>
        <p:spPr>
          <a:xfrm>
            <a:off x="651353" y="392749"/>
            <a:ext cx="7384959" cy="646331"/>
          </a:xfrm>
          <a:prstGeom prst="rect">
            <a:avLst/>
          </a:prstGeom>
        </p:spPr>
        <p:txBody>
          <a:bodyPr wrap="square">
            <a:spAutoFit/>
          </a:bodyPr>
          <a:lstStyle/>
          <a:p>
            <a:r>
              <a:rPr lang="en-US" sz="3600" b="1" dirty="0">
                <a:solidFill>
                  <a:srgbClr val="00795F"/>
                </a:solidFill>
                <a:latin typeface="Lato" panose="020F0502020204030203" pitchFamily="34" charset="0"/>
              </a:rPr>
              <a:t>Transitioning the GNB</a:t>
            </a:r>
            <a:endParaRPr lang="en-US" sz="3600" dirty="0">
              <a:solidFill>
                <a:srgbClr val="00795F"/>
              </a:solidFill>
              <a:latin typeface="Lato" panose="020F0502020204030203" pitchFamily="34" charset="0"/>
            </a:endParaRPr>
          </a:p>
        </p:txBody>
      </p:sp>
      <p:pic>
        <p:nvPicPr>
          <p:cNvPr id="15" name="Picture 14" descr="Image of Guidebook">
            <a:extLst>
              <a:ext uri="{FF2B5EF4-FFF2-40B4-BE49-F238E27FC236}">
                <a16:creationId xmlns:a16="http://schemas.microsoft.com/office/drawing/2014/main" id="{458FA345-E744-7CB5-CA41-5A27C18B2046}"/>
              </a:ext>
            </a:extLst>
          </p:cNvPr>
          <p:cNvPicPr>
            <a:picLocks noChangeAspect="1"/>
          </p:cNvPicPr>
          <p:nvPr/>
        </p:nvPicPr>
        <p:blipFill>
          <a:blip r:embed="rId3"/>
          <a:stretch>
            <a:fillRect/>
          </a:stretch>
        </p:blipFill>
        <p:spPr>
          <a:xfrm>
            <a:off x="878368" y="1398601"/>
            <a:ext cx="3600543" cy="4951444"/>
          </a:xfrm>
          <a:prstGeom prst="rect">
            <a:avLst/>
          </a:prstGeom>
        </p:spPr>
      </p:pic>
      <p:sp>
        <p:nvSpPr>
          <p:cNvPr id="12" name="TextBox 11">
            <a:extLst>
              <a:ext uri="{FF2B5EF4-FFF2-40B4-BE49-F238E27FC236}">
                <a16:creationId xmlns:a16="http://schemas.microsoft.com/office/drawing/2014/main" id="{A94ACF57-D958-E5E0-3D8B-29D2460E34B1}"/>
              </a:ext>
            </a:extLst>
          </p:cNvPr>
          <p:cNvSpPr txBox="1"/>
          <p:nvPr/>
        </p:nvSpPr>
        <p:spPr>
          <a:xfrm>
            <a:off x="6007508" y="1658082"/>
            <a:ext cx="5729379" cy="4893647"/>
          </a:xfrm>
          <a:prstGeom prst="rect">
            <a:avLst/>
          </a:prstGeom>
          <a:noFill/>
        </p:spPr>
        <p:txBody>
          <a:bodyPr wrap="square" rtlCol="0">
            <a:spAutoFit/>
          </a:bodyPr>
          <a:lstStyle/>
          <a:p>
            <a:pPr algn="ctr"/>
            <a:r>
              <a:rPr lang="en-US" sz="2400" b="1" dirty="0">
                <a:latin typeface="Lato" panose="020F0502020204030203" pitchFamily="34" charset="0"/>
                <a:ea typeface="Lato" panose="020F0502020204030203" pitchFamily="34" charset="0"/>
                <a:cs typeface="Lato" panose="020F0502020204030203" pitchFamily="34" charset="0"/>
              </a:rPr>
              <a:t>Now</a:t>
            </a:r>
          </a:p>
          <a:p>
            <a:endParaRPr lang="en-US" sz="2400" dirty="0">
              <a:latin typeface="Lato" panose="020F0502020204030203" pitchFamily="34" charset="0"/>
              <a:ea typeface="Lato" panose="020F0502020204030203" pitchFamily="34" charset="0"/>
              <a:cs typeface="Lato" panose="020F0502020204030203" pitchFamily="34" charset="0"/>
            </a:endParaRPr>
          </a:p>
          <a:p>
            <a:pPr marL="342900" indent="-342900">
              <a:buFont typeface="Wingdings" panose="05000000000000000000" pitchFamily="2" charset="2"/>
              <a:buChar char="§"/>
            </a:pPr>
            <a:r>
              <a:rPr lang="en-US" sz="2400" dirty="0">
                <a:latin typeface="Lato" panose="020F0502020204030203" pitchFamily="34" charset="0"/>
                <a:ea typeface="Lato" panose="020F0502020204030203" pitchFamily="34" charset="0"/>
                <a:cs typeface="Lato" panose="020F0502020204030203" pitchFamily="34" charset="0"/>
              </a:rPr>
              <a:t>Worked with the Texas Transportation Institute during the GNB transition</a:t>
            </a:r>
          </a:p>
          <a:p>
            <a:pPr marL="342900" indent="-342900">
              <a:buFont typeface="Wingdings" panose="05000000000000000000" pitchFamily="2" charset="2"/>
              <a:buChar char="§"/>
            </a:pPr>
            <a:endParaRPr lang="en-US" sz="2400" dirty="0">
              <a:latin typeface="Lato" panose="020F0502020204030203" pitchFamily="34" charset="0"/>
              <a:ea typeface="Lato" panose="020F0502020204030203" pitchFamily="34" charset="0"/>
              <a:cs typeface="Lato" panose="020F0502020204030203" pitchFamily="34" charset="0"/>
            </a:endParaRPr>
          </a:p>
          <a:p>
            <a:pPr marL="342900" indent="-342900">
              <a:buFont typeface="Wingdings" panose="05000000000000000000" pitchFamily="2" charset="2"/>
              <a:buChar char="§"/>
            </a:pPr>
            <a:r>
              <a:rPr lang="en-US" sz="2400" dirty="0">
                <a:latin typeface="Lato" panose="020F0502020204030203" pitchFamily="34" charset="0"/>
                <a:ea typeface="Lato" panose="020F0502020204030203" pitchFamily="34" charset="0"/>
                <a:cs typeface="Lato" panose="020F0502020204030203" pitchFamily="34" charset="0"/>
              </a:rPr>
              <a:t>TTI’s findings validated the direction we were taking with the publication</a:t>
            </a:r>
          </a:p>
          <a:p>
            <a:pPr marL="342900" indent="-342900">
              <a:buFont typeface="Wingdings" panose="05000000000000000000" pitchFamily="2" charset="2"/>
              <a:buChar char="§"/>
            </a:pPr>
            <a:endParaRPr lang="en-US" sz="2400" dirty="0">
              <a:latin typeface="Lato" panose="020F0502020204030203" pitchFamily="34" charset="0"/>
              <a:ea typeface="Lato" panose="020F0502020204030203" pitchFamily="34" charset="0"/>
              <a:cs typeface="Lato" panose="020F0502020204030203" pitchFamily="34" charset="0"/>
            </a:endParaRPr>
          </a:p>
          <a:p>
            <a:pPr marL="342900" indent="-342900">
              <a:buFont typeface="Wingdings" panose="05000000000000000000" pitchFamily="2" charset="2"/>
              <a:buChar char="§"/>
            </a:pPr>
            <a:r>
              <a:rPr lang="en-US" sz="2400" dirty="0">
                <a:latin typeface="Lato" panose="020F0502020204030203" pitchFamily="34" charset="0"/>
                <a:ea typeface="Lato" panose="020F0502020204030203" pitchFamily="34" charset="0"/>
                <a:cs typeface="Lato" panose="020F0502020204030203" pitchFamily="34" charset="0"/>
              </a:rPr>
              <a:t>The guide TTI created is a reference tool to help others make this change</a:t>
            </a:r>
          </a:p>
          <a:p>
            <a:pPr marL="342900" indent="-342900">
              <a:buFont typeface="Wingdings" panose="05000000000000000000" pitchFamily="2" charset="2"/>
              <a:buChar char="§"/>
            </a:pPr>
            <a:endParaRPr lang="en-US" sz="2400" dirty="0">
              <a:latin typeface="Lato" panose="020F0502020204030203" pitchFamily="34" charset="0"/>
              <a:ea typeface="Lato" panose="020F0502020204030203" pitchFamily="34" charset="0"/>
              <a:cs typeface="Lato" panose="020F0502020204030203" pitchFamily="34" charset="0"/>
            </a:endParaRPr>
          </a:p>
          <a:p>
            <a:pPr marL="342900" indent="-342900">
              <a:buFont typeface="Wingdings" panose="05000000000000000000" pitchFamily="2" charset="2"/>
              <a:buChar char="§"/>
            </a:pPr>
            <a:endParaRPr lang="en-US" sz="2400" dirty="0">
              <a:latin typeface="Lato" panose="020F0502020204030203" pitchFamily="34" charset="0"/>
              <a:ea typeface="Lato" panose="020F0502020204030203" pitchFamily="34" charset="0"/>
              <a:cs typeface="Lato" panose="020F0502020204030203" pitchFamily="34" charset="0"/>
            </a:endParaRPr>
          </a:p>
          <a:p>
            <a:pPr marL="342900" indent="-342900">
              <a:buFont typeface="Wingdings" panose="05000000000000000000" pitchFamily="2" charset="2"/>
              <a:buChar char="§"/>
            </a:pPr>
            <a:endParaRPr lang="en-US" sz="2400" dirty="0">
              <a:latin typeface="Lato" panose="020F0502020204030203" pitchFamily="34" charset="0"/>
              <a:ea typeface="Lato" panose="020F0502020204030203" pitchFamily="34" charset="0"/>
              <a:cs typeface="Lato" panose="020F0502020204030203" pitchFamily="34" charset="0"/>
            </a:endParaRPr>
          </a:p>
        </p:txBody>
      </p:sp>
      <p:sp>
        <p:nvSpPr>
          <p:cNvPr id="7" name="Slide Number Placeholder 6">
            <a:extLst>
              <a:ext uri="{FF2B5EF4-FFF2-40B4-BE49-F238E27FC236}">
                <a16:creationId xmlns:a16="http://schemas.microsoft.com/office/drawing/2014/main" id="{8BE1A189-B483-1FFF-A7AE-8824E9EC3E76}"/>
              </a:ext>
              <a:ext uri="{C183D7F6-B498-43B3-948B-1728B52AA6E4}">
                <adec:decorative xmlns:adec="http://schemas.microsoft.com/office/drawing/2017/decorative" val="1"/>
              </a:ext>
            </a:extLst>
          </p:cNvPr>
          <p:cNvSpPr>
            <a:spLocks noGrp="1"/>
          </p:cNvSpPr>
          <p:nvPr>
            <p:ph type="sldNum" sz="quarter" idx="12"/>
          </p:nvPr>
        </p:nvSpPr>
        <p:spPr/>
        <p:txBody>
          <a:bodyPr/>
          <a:lstStyle/>
          <a:p>
            <a:fld id="{B8DC7668-BDA2-4394-94F4-7D1D4BF4FFF9}" type="slidenum">
              <a:rPr lang="en-US" smtClean="0"/>
              <a:t>15</a:t>
            </a:fld>
            <a:endParaRPr lang="en-US" dirty="0"/>
          </a:p>
        </p:txBody>
      </p:sp>
      <p:sp>
        <p:nvSpPr>
          <p:cNvPr id="2" name="TextBox 1">
            <a:extLst>
              <a:ext uri="{FF2B5EF4-FFF2-40B4-BE49-F238E27FC236}">
                <a16:creationId xmlns:a16="http://schemas.microsoft.com/office/drawing/2014/main" id="{17BFE9C9-7E35-3E96-C43C-65B99D3619CF}"/>
              </a:ext>
              <a:ext uri="{C183D7F6-B498-43B3-948B-1728B52AA6E4}">
                <adec:decorative xmlns:adec="http://schemas.microsoft.com/office/drawing/2017/decorative" val="1"/>
              </a:ext>
            </a:extLst>
          </p:cNvPr>
          <p:cNvSpPr txBox="1"/>
          <p:nvPr/>
        </p:nvSpPr>
        <p:spPr>
          <a:xfrm>
            <a:off x="2081562" y="2564780"/>
            <a:ext cx="8084634" cy="707886"/>
          </a:xfrm>
          <a:prstGeom prst="rect">
            <a:avLst/>
          </a:prstGeom>
          <a:noFill/>
        </p:spPr>
        <p:txBody>
          <a:bodyPr wrap="square" numCol="1" rtlCol="0">
            <a:spAutoFit/>
          </a:bodyPr>
          <a:lstStyle/>
          <a:p>
            <a:pPr marL="285750" indent="-285750">
              <a:buFont typeface="Wingdings" panose="05000000000000000000" pitchFamily="2" charset="2"/>
              <a:buChar char="§"/>
            </a:pPr>
            <a:endParaRPr lang="en-US" sz="2000" dirty="0">
              <a:latin typeface="Lato" panose="020F0502020204030203" pitchFamily="34" charset="0"/>
              <a:ea typeface="Lato" panose="020F0502020204030203" pitchFamily="34" charset="0"/>
              <a:cs typeface="Lato" panose="020F0502020204030203" pitchFamily="34" charset="0"/>
            </a:endParaRPr>
          </a:p>
          <a:p>
            <a:pPr marL="285750" indent="-285750">
              <a:buFont typeface="Wingdings" panose="05000000000000000000" pitchFamily="2" charset="2"/>
              <a:buChar char="§"/>
            </a:pPr>
            <a:endParaRPr lang="en-US" sz="20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527894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57B72-4AC5-65B2-40D6-CA75332B9F74}"/>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547FF259-9AB9-42F7-1DB8-0FB8ADF5EC87}"/>
              </a:ext>
            </a:extLst>
          </p:cNvPr>
          <p:cNvSpPr/>
          <p:nvPr/>
        </p:nvSpPr>
        <p:spPr>
          <a:xfrm>
            <a:off x="601249" y="392749"/>
            <a:ext cx="7435063" cy="646331"/>
          </a:xfrm>
          <a:prstGeom prst="rect">
            <a:avLst/>
          </a:prstGeom>
        </p:spPr>
        <p:txBody>
          <a:bodyPr wrap="square">
            <a:spAutoFit/>
          </a:bodyPr>
          <a:lstStyle/>
          <a:p>
            <a:r>
              <a:rPr lang="en-US" sz="3600" b="1" dirty="0">
                <a:solidFill>
                  <a:srgbClr val="00795F"/>
                </a:solidFill>
                <a:latin typeface="Lato" panose="020F0502020204030203" pitchFamily="34" charset="0"/>
              </a:rPr>
              <a:t>Transitioning the GNB</a:t>
            </a:r>
            <a:endParaRPr lang="en-US" sz="3600" dirty="0">
              <a:solidFill>
                <a:srgbClr val="00795F"/>
              </a:solidFill>
              <a:latin typeface="Lato" panose="020F0502020204030203" pitchFamily="34" charset="0"/>
            </a:endParaRPr>
          </a:p>
        </p:txBody>
      </p:sp>
      <p:pic>
        <p:nvPicPr>
          <p:cNvPr id="14" name="Picture 13" descr="Image showing Tableau charts of data">
            <a:extLst>
              <a:ext uri="{FF2B5EF4-FFF2-40B4-BE49-F238E27FC236}">
                <a16:creationId xmlns:a16="http://schemas.microsoft.com/office/drawing/2014/main" id="{DDD51205-8D8F-3D43-9495-172094E3F44B}"/>
              </a:ext>
            </a:extLst>
          </p:cNvPr>
          <p:cNvPicPr>
            <a:picLocks noChangeAspect="1"/>
          </p:cNvPicPr>
          <p:nvPr/>
        </p:nvPicPr>
        <p:blipFill>
          <a:blip r:embed="rId3"/>
          <a:stretch>
            <a:fillRect/>
          </a:stretch>
        </p:blipFill>
        <p:spPr>
          <a:xfrm>
            <a:off x="1503124" y="1473748"/>
            <a:ext cx="4265658" cy="4386901"/>
          </a:xfrm>
          <a:prstGeom prst="rect">
            <a:avLst/>
          </a:prstGeom>
        </p:spPr>
      </p:pic>
      <p:sp>
        <p:nvSpPr>
          <p:cNvPr id="12" name="TextBox 11">
            <a:extLst>
              <a:ext uri="{FF2B5EF4-FFF2-40B4-BE49-F238E27FC236}">
                <a16:creationId xmlns:a16="http://schemas.microsoft.com/office/drawing/2014/main" id="{A94ACF57-D958-E5E0-3D8B-29D2460E34B1}"/>
              </a:ext>
            </a:extLst>
          </p:cNvPr>
          <p:cNvSpPr txBox="1"/>
          <p:nvPr/>
        </p:nvSpPr>
        <p:spPr>
          <a:xfrm>
            <a:off x="6007509" y="1194620"/>
            <a:ext cx="5792009" cy="5262979"/>
          </a:xfrm>
          <a:prstGeom prst="rect">
            <a:avLst/>
          </a:prstGeom>
          <a:noFill/>
        </p:spPr>
        <p:txBody>
          <a:bodyPr wrap="square" rtlCol="0">
            <a:spAutoFit/>
          </a:bodyPr>
          <a:lstStyle/>
          <a:p>
            <a:pPr algn="ctr"/>
            <a:r>
              <a:rPr lang="en-US" sz="2400" b="1" dirty="0">
                <a:latin typeface="Lato" panose="020F0502020204030203" pitchFamily="34" charset="0"/>
                <a:ea typeface="Lato" panose="020F0502020204030203" pitchFamily="34" charset="0"/>
                <a:cs typeface="Lato" panose="020F0502020204030203" pitchFamily="34" charset="0"/>
              </a:rPr>
              <a:t>Now</a:t>
            </a:r>
          </a:p>
          <a:p>
            <a:endParaRPr lang="en-US" sz="2400" dirty="0">
              <a:latin typeface="Lato" panose="020F0502020204030203" pitchFamily="34" charset="0"/>
              <a:ea typeface="Lato" panose="020F0502020204030203" pitchFamily="34" charset="0"/>
              <a:cs typeface="Lato" panose="020F0502020204030203" pitchFamily="34" charset="0"/>
            </a:endParaRPr>
          </a:p>
          <a:p>
            <a:pPr marL="342900" indent="-342900">
              <a:buFont typeface="Wingdings" panose="05000000000000000000" pitchFamily="2" charset="2"/>
              <a:buChar char="§"/>
            </a:pPr>
            <a:r>
              <a:rPr lang="en-US" sz="2400" dirty="0">
                <a:latin typeface="Lato" panose="020F0502020204030203" pitchFamily="34" charset="0"/>
                <a:ea typeface="Lato" panose="020F0502020204030203" pitchFamily="34" charset="0"/>
                <a:cs typeface="Lato" panose="020F0502020204030203" pitchFamily="34" charset="0"/>
              </a:rPr>
              <a:t>Tableau and HTML used to create text and charts</a:t>
            </a:r>
            <a:br>
              <a:rPr lang="en-US" sz="2400" dirty="0">
                <a:latin typeface="Lato" panose="020F0502020204030203" pitchFamily="34" charset="0"/>
                <a:ea typeface="Lato" panose="020F0502020204030203" pitchFamily="34" charset="0"/>
                <a:cs typeface="Lato" panose="020F0502020204030203" pitchFamily="34" charset="0"/>
              </a:rPr>
            </a:br>
            <a:endParaRPr lang="en-US" sz="2400" dirty="0">
              <a:latin typeface="Lato" panose="020F0502020204030203" pitchFamily="34" charset="0"/>
              <a:ea typeface="Lato" panose="020F0502020204030203" pitchFamily="34" charset="0"/>
              <a:cs typeface="Lato" panose="020F0502020204030203" pitchFamily="34" charset="0"/>
            </a:endParaRPr>
          </a:p>
          <a:p>
            <a:pPr marL="342900" indent="-342900">
              <a:buFont typeface="Wingdings" panose="05000000000000000000" pitchFamily="2" charset="2"/>
              <a:buChar char="§"/>
            </a:pPr>
            <a:r>
              <a:rPr lang="en-US" sz="2400" dirty="0">
                <a:latin typeface="Lato" panose="020F0502020204030203" pitchFamily="34" charset="0"/>
                <a:ea typeface="Lato" panose="020F0502020204030203" pitchFamily="34" charset="0"/>
                <a:cs typeface="Lato" panose="020F0502020204030203" pitchFamily="34" charset="0"/>
              </a:rPr>
              <a:t>Articles sorted by subject and analyses are reported according to data </a:t>
            </a:r>
          </a:p>
          <a:p>
            <a:pPr marL="342900" indent="-342900">
              <a:buFont typeface="Wingdings" panose="05000000000000000000" pitchFamily="2" charset="2"/>
              <a:buChar char="§"/>
            </a:pPr>
            <a:endParaRPr lang="en-US" sz="2400" dirty="0">
              <a:latin typeface="Lato" panose="020F0502020204030203" pitchFamily="34" charset="0"/>
              <a:ea typeface="Lato" panose="020F0502020204030203" pitchFamily="34" charset="0"/>
              <a:cs typeface="Lato" panose="020F0502020204030203" pitchFamily="34" charset="0"/>
            </a:endParaRPr>
          </a:p>
          <a:p>
            <a:pPr marL="342900" indent="-342900">
              <a:buFont typeface="Wingdings" panose="05000000000000000000" pitchFamily="2" charset="2"/>
              <a:buChar char="§"/>
            </a:pPr>
            <a:r>
              <a:rPr lang="en-US" sz="2400" dirty="0">
                <a:latin typeface="Lato" panose="020F0502020204030203" pitchFamily="34" charset="0"/>
                <a:ea typeface="Lato" panose="020F0502020204030203" pitchFamily="34" charset="0"/>
                <a:cs typeface="Lato" panose="020F0502020204030203" pitchFamily="34" charset="0"/>
              </a:rPr>
              <a:t>Subtopics within articles are displayed in easy-to-find tabs</a:t>
            </a:r>
          </a:p>
          <a:p>
            <a:pPr marL="342900" indent="-342900">
              <a:buFont typeface="Wingdings" panose="05000000000000000000" pitchFamily="2" charset="2"/>
              <a:buChar char="§"/>
            </a:pPr>
            <a:endParaRPr lang="en-US" sz="2400" dirty="0">
              <a:latin typeface="Lato" panose="020F0502020204030203" pitchFamily="34" charset="0"/>
              <a:ea typeface="Lato" panose="020F0502020204030203" pitchFamily="34" charset="0"/>
              <a:cs typeface="Lato" panose="020F0502020204030203" pitchFamily="34" charset="0"/>
            </a:endParaRPr>
          </a:p>
          <a:p>
            <a:pPr marL="342900" indent="-342900">
              <a:buFont typeface="Wingdings" panose="05000000000000000000" pitchFamily="2" charset="2"/>
              <a:buChar char="§"/>
            </a:pPr>
            <a:r>
              <a:rPr lang="en-US" sz="2400" dirty="0">
                <a:latin typeface="Lato" panose="020F0502020204030203" pitchFamily="34" charset="0"/>
                <a:ea typeface="Lato" panose="020F0502020204030203" pitchFamily="34" charset="0"/>
                <a:cs typeface="Lato" panose="020F0502020204030203" pitchFamily="34" charset="0"/>
              </a:rPr>
              <a:t>Five years of all data and all articles located in one place</a:t>
            </a:r>
          </a:p>
          <a:p>
            <a:pPr marL="342900" indent="-342900">
              <a:buFont typeface="Wingdings" panose="05000000000000000000" pitchFamily="2" charset="2"/>
              <a:buChar char="§"/>
            </a:pPr>
            <a:endParaRPr lang="en-US" sz="2400" dirty="0">
              <a:latin typeface="Lato" panose="020F0502020204030203" pitchFamily="34" charset="0"/>
              <a:ea typeface="Lato" panose="020F0502020204030203" pitchFamily="34" charset="0"/>
              <a:cs typeface="Lato" panose="020F0502020204030203" pitchFamily="34" charset="0"/>
            </a:endParaRPr>
          </a:p>
        </p:txBody>
      </p:sp>
      <p:sp>
        <p:nvSpPr>
          <p:cNvPr id="7" name="Slide Number Placeholder 6">
            <a:extLst>
              <a:ext uri="{FF2B5EF4-FFF2-40B4-BE49-F238E27FC236}">
                <a16:creationId xmlns:a16="http://schemas.microsoft.com/office/drawing/2014/main" id="{8BE1A189-B483-1FFF-A7AE-8824E9EC3E76}"/>
              </a:ext>
              <a:ext uri="{C183D7F6-B498-43B3-948B-1728B52AA6E4}">
                <adec:decorative xmlns:adec="http://schemas.microsoft.com/office/drawing/2017/decorative" val="1"/>
              </a:ext>
            </a:extLst>
          </p:cNvPr>
          <p:cNvSpPr>
            <a:spLocks noGrp="1"/>
          </p:cNvSpPr>
          <p:nvPr>
            <p:ph type="sldNum" sz="quarter" idx="12"/>
          </p:nvPr>
        </p:nvSpPr>
        <p:spPr/>
        <p:txBody>
          <a:bodyPr/>
          <a:lstStyle/>
          <a:p>
            <a:fld id="{B8DC7668-BDA2-4394-94F4-7D1D4BF4FFF9}" type="slidenum">
              <a:rPr lang="en-US" smtClean="0"/>
              <a:t>16</a:t>
            </a:fld>
            <a:endParaRPr lang="en-US" dirty="0"/>
          </a:p>
        </p:txBody>
      </p:sp>
      <p:sp>
        <p:nvSpPr>
          <p:cNvPr id="2" name="TextBox 1">
            <a:extLst>
              <a:ext uri="{FF2B5EF4-FFF2-40B4-BE49-F238E27FC236}">
                <a16:creationId xmlns:a16="http://schemas.microsoft.com/office/drawing/2014/main" id="{17BFE9C9-7E35-3E96-C43C-65B99D3619CF}"/>
              </a:ext>
              <a:ext uri="{C183D7F6-B498-43B3-948B-1728B52AA6E4}">
                <adec:decorative xmlns:adec="http://schemas.microsoft.com/office/drawing/2017/decorative" val="1"/>
              </a:ext>
            </a:extLst>
          </p:cNvPr>
          <p:cNvSpPr txBox="1"/>
          <p:nvPr/>
        </p:nvSpPr>
        <p:spPr>
          <a:xfrm>
            <a:off x="2081562" y="2564780"/>
            <a:ext cx="8084634" cy="707886"/>
          </a:xfrm>
          <a:prstGeom prst="rect">
            <a:avLst/>
          </a:prstGeom>
          <a:noFill/>
        </p:spPr>
        <p:txBody>
          <a:bodyPr wrap="square" numCol="1" rtlCol="0">
            <a:spAutoFit/>
          </a:bodyPr>
          <a:lstStyle/>
          <a:p>
            <a:pPr marL="285750" indent="-285750">
              <a:buFont typeface="Wingdings" panose="05000000000000000000" pitchFamily="2" charset="2"/>
              <a:buChar char="§"/>
            </a:pPr>
            <a:endParaRPr lang="en-US" sz="2000" dirty="0">
              <a:latin typeface="Lato" panose="020F0502020204030203" pitchFamily="34" charset="0"/>
              <a:ea typeface="Lato" panose="020F0502020204030203" pitchFamily="34" charset="0"/>
              <a:cs typeface="Lato" panose="020F0502020204030203" pitchFamily="34" charset="0"/>
            </a:endParaRPr>
          </a:p>
          <a:p>
            <a:pPr marL="285750" indent="-285750">
              <a:buFont typeface="Wingdings" panose="05000000000000000000" pitchFamily="2" charset="2"/>
              <a:buChar char="§"/>
            </a:pPr>
            <a:endParaRPr lang="en-US" sz="20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7882039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EEB43-4B5A-2461-A2B5-CC2D17C36D3B}"/>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A43668F3-7BF0-FBF5-4D4E-17A0D89F11DF}"/>
              </a:ext>
            </a:extLst>
          </p:cNvPr>
          <p:cNvSpPr/>
          <p:nvPr/>
        </p:nvSpPr>
        <p:spPr>
          <a:xfrm>
            <a:off x="613775" y="392749"/>
            <a:ext cx="7422537" cy="646331"/>
          </a:xfrm>
          <a:prstGeom prst="rect">
            <a:avLst/>
          </a:prstGeom>
        </p:spPr>
        <p:txBody>
          <a:bodyPr wrap="square">
            <a:spAutoFit/>
          </a:bodyPr>
          <a:lstStyle/>
          <a:p>
            <a:r>
              <a:rPr lang="en-US" sz="3600" b="1" dirty="0">
                <a:solidFill>
                  <a:srgbClr val="00795F"/>
                </a:solidFill>
                <a:latin typeface="Lato" panose="020F0502020204030203" pitchFamily="34" charset="0"/>
              </a:rPr>
              <a:t>Transitioning the GNB</a:t>
            </a:r>
            <a:endParaRPr lang="en-US" sz="3600" dirty="0">
              <a:solidFill>
                <a:srgbClr val="00795F"/>
              </a:solidFill>
              <a:latin typeface="Lato" panose="020F0502020204030203" pitchFamily="34" charset="0"/>
            </a:endParaRPr>
          </a:p>
        </p:txBody>
      </p:sp>
      <p:pic>
        <p:nvPicPr>
          <p:cNvPr id="6" name="Picture 5" descr="Image of data charts">
            <a:extLst>
              <a:ext uri="{FF2B5EF4-FFF2-40B4-BE49-F238E27FC236}">
                <a16:creationId xmlns:a16="http://schemas.microsoft.com/office/drawing/2014/main" id="{7FCAD880-3656-C895-12F7-4E23F882DAAA}"/>
              </a:ext>
            </a:extLst>
          </p:cNvPr>
          <p:cNvPicPr>
            <a:picLocks noChangeAspect="1"/>
          </p:cNvPicPr>
          <p:nvPr/>
        </p:nvPicPr>
        <p:blipFill rotWithShape="1">
          <a:blip r:embed="rId3"/>
          <a:srcRect b="16622"/>
          <a:stretch/>
        </p:blipFill>
        <p:spPr>
          <a:xfrm>
            <a:off x="767838" y="1283107"/>
            <a:ext cx="3866792" cy="4991253"/>
          </a:xfrm>
          <a:prstGeom prst="rect">
            <a:avLst/>
          </a:prstGeom>
        </p:spPr>
      </p:pic>
      <p:sp>
        <p:nvSpPr>
          <p:cNvPr id="12" name="TextBox 11">
            <a:extLst>
              <a:ext uri="{FF2B5EF4-FFF2-40B4-BE49-F238E27FC236}">
                <a16:creationId xmlns:a16="http://schemas.microsoft.com/office/drawing/2014/main" id="{D5529570-9816-C5F5-5E71-CDDAEDFDDC78}"/>
              </a:ext>
            </a:extLst>
          </p:cNvPr>
          <p:cNvSpPr txBox="1"/>
          <p:nvPr/>
        </p:nvSpPr>
        <p:spPr>
          <a:xfrm>
            <a:off x="6112700" y="1909407"/>
            <a:ext cx="5223353" cy="3416320"/>
          </a:xfrm>
          <a:prstGeom prst="rect">
            <a:avLst/>
          </a:prstGeom>
          <a:noFill/>
        </p:spPr>
        <p:txBody>
          <a:bodyPr wrap="square" rtlCol="0">
            <a:spAutoFit/>
          </a:bodyPr>
          <a:lstStyle/>
          <a:p>
            <a:pPr algn="ctr"/>
            <a:r>
              <a:rPr lang="en-US" sz="2400" b="1" dirty="0">
                <a:latin typeface="Lato" panose="020F0502020204030203" pitchFamily="34" charset="0"/>
                <a:ea typeface="Lato" panose="020F0502020204030203" pitchFamily="34" charset="0"/>
                <a:cs typeface="Lato" panose="020F0502020204030203" pitchFamily="34" charset="0"/>
              </a:rPr>
              <a:t>Now</a:t>
            </a:r>
          </a:p>
          <a:p>
            <a:endParaRPr lang="en-US" sz="2400" dirty="0">
              <a:latin typeface="Lato" panose="020F0502020204030203" pitchFamily="34" charset="0"/>
              <a:ea typeface="Lato" panose="020F0502020204030203" pitchFamily="34" charset="0"/>
              <a:cs typeface="Lato" panose="020F0502020204030203" pitchFamily="34" charset="0"/>
            </a:endParaRPr>
          </a:p>
          <a:p>
            <a:pPr marL="342900" indent="-342900">
              <a:buFont typeface="Wingdings" panose="05000000000000000000" pitchFamily="2" charset="2"/>
              <a:buChar char="§"/>
            </a:pPr>
            <a:r>
              <a:rPr lang="en-US" sz="2400" dirty="0">
                <a:latin typeface="Lato" panose="020F0502020204030203" pitchFamily="34" charset="0"/>
                <a:ea typeface="Lato" panose="020F0502020204030203" pitchFamily="34" charset="0"/>
                <a:cs typeface="Lato" panose="020F0502020204030203" pitchFamily="34" charset="0"/>
              </a:rPr>
              <a:t>Charts are dynamic</a:t>
            </a:r>
          </a:p>
          <a:p>
            <a:pPr marL="342900" indent="-342900">
              <a:buFont typeface="Wingdings" panose="05000000000000000000" pitchFamily="2" charset="2"/>
              <a:buChar char="§"/>
            </a:pPr>
            <a:endParaRPr lang="en-US" sz="2400" dirty="0">
              <a:latin typeface="Lato" panose="020F0502020204030203" pitchFamily="34" charset="0"/>
              <a:ea typeface="Lato" panose="020F0502020204030203" pitchFamily="34" charset="0"/>
              <a:cs typeface="Lato" panose="020F0502020204030203" pitchFamily="34" charset="0"/>
            </a:endParaRPr>
          </a:p>
          <a:p>
            <a:pPr marL="342900" indent="-342900">
              <a:buFont typeface="Wingdings" panose="05000000000000000000" pitchFamily="2" charset="2"/>
              <a:buChar char="§"/>
            </a:pPr>
            <a:r>
              <a:rPr lang="en-US" sz="2400" dirty="0">
                <a:latin typeface="Lato" panose="020F0502020204030203" pitchFamily="34" charset="0"/>
                <a:ea typeface="Lato" panose="020F0502020204030203" pitchFamily="34" charset="0"/>
                <a:cs typeface="Lato" panose="020F0502020204030203" pitchFamily="34" charset="0"/>
              </a:rPr>
              <a:t>GNB data is more visual than ever </a:t>
            </a:r>
          </a:p>
          <a:p>
            <a:pPr marL="342900" indent="-342900">
              <a:buFont typeface="Wingdings" panose="05000000000000000000" pitchFamily="2" charset="2"/>
              <a:buChar char="§"/>
            </a:pPr>
            <a:endParaRPr lang="en-US" sz="2400" dirty="0">
              <a:latin typeface="Lato" panose="020F0502020204030203" pitchFamily="34" charset="0"/>
              <a:ea typeface="Lato" panose="020F0502020204030203" pitchFamily="34" charset="0"/>
              <a:cs typeface="Lato" panose="020F0502020204030203" pitchFamily="34" charset="0"/>
            </a:endParaRPr>
          </a:p>
          <a:p>
            <a:pPr marL="342900" indent="-342900">
              <a:buFont typeface="Wingdings" panose="05000000000000000000" pitchFamily="2" charset="2"/>
              <a:buChar char="§"/>
            </a:pPr>
            <a:r>
              <a:rPr lang="en-US" sz="2400" dirty="0">
                <a:latin typeface="Lato" panose="020F0502020204030203" pitchFamily="34" charset="0"/>
                <a:ea typeface="Lato" panose="020F0502020204030203" pitchFamily="34" charset="0"/>
                <a:cs typeface="Lato" panose="020F0502020204030203" pitchFamily="34" charset="0"/>
              </a:rPr>
              <a:t>Maps are being used in new ways and are tied to data points to deliver additional information </a:t>
            </a:r>
          </a:p>
        </p:txBody>
      </p:sp>
      <p:sp>
        <p:nvSpPr>
          <p:cNvPr id="7" name="Slide Number Placeholder 6">
            <a:extLst>
              <a:ext uri="{FF2B5EF4-FFF2-40B4-BE49-F238E27FC236}">
                <a16:creationId xmlns:a16="http://schemas.microsoft.com/office/drawing/2014/main" id="{E26DF832-62BF-8AD7-2E7C-125B529AA95B}"/>
              </a:ext>
              <a:ext uri="{C183D7F6-B498-43B3-948B-1728B52AA6E4}">
                <adec:decorative xmlns:adec="http://schemas.microsoft.com/office/drawing/2017/decorative" val="1"/>
              </a:ext>
            </a:extLst>
          </p:cNvPr>
          <p:cNvSpPr>
            <a:spLocks noGrp="1"/>
          </p:cNvSpPr>
          <p:nvPr>
            <p:ph type="sldNum" sz="quarter" idx="12"/>
          </p:nvPr>
        </p:nvSpPr>
        <p:spPr/>
        <p:txBody>
          <a:bodyPr/>
          <a:lstStyle/>
          <a:p>
            <a:fld id="{B8DC7668-BDA2-4394-94F4-7D1D4BF4FFF9}" type="slidenum">
              <a:rPr lang="en-US" smtClean="0"/>
              <a:t>17</a:t>
            </a:fld>
            <a:endParaRPr lang="en-US" dirty="0"/>
          </a:p>
        </p:txBody>
      </p:sp>
      <p:sp>
        <p:nvSpPr>
          <p:cNvPr id="2" name="TextBox 1">
            <a:extLst>
              <a:ext uri="{FF2B5EF4-FFF2-40B4-BE49-F238E27FC236}">
                <a16:creationId xmlns:a16="http://schemas.microsoft.com/office/drawing/2014/main" id="{17E4DDC5-4BE4-09AD-F03B-961B9CA23A7B}"/>
              </a:ext>
              <a:ext uri="{C183D7F6-B498-43B3-948B-1728B52AA6E4}">
                <adec:decorative xmlns:adec="http://schemas.microsoft.com/office/drawing/2017/decorative" val="1"/>
              </a:ext>
            </a:extLst>
          </p:cNvPr>
          <p:cNvSpPr txBox="1"/>
          <p:nvPr/>
        </p:nvSpPr>
        <p:spPr>
          <a:xfrm>
            <a:off x="2081562" y="2564780"/>
            <a:ext cx="8084634" cy="707886"/>
          </a:xfrm>
          <a:prstGeom prst="rect">
            <a:avLst/>
          </a:prstGeom>
          <a:noFill/>
        </p:spPr>
        <p:txBody>
          <a:bodyPr wrap="square" numCol="1" rtlCol="0">
            <a:spAutoFit/>
          </a:bodyPr>
          <a:lstStyle/>
          <a:p>
            <a:pPr marL="285750" indent="-285750">
              <a:buFont typeface="Wingdings" panose="05000000000000000000" pitchFamily="2" charset="2"/>
              <a:buChar char="§"/>
            </a:pPr>
            <a:endParaRPr lang="en-US" sz="2000" dirty="0">
              <a:latin typeface="Lato" panose="020F0502020204030203" pitchFamily="34" charset="0"/>
              <a:ea typeface="Lato" panose="020F0502020204030203" pitchFamily="34" charset="0"/>
              <a:cs typeface="Lato" panose="020F0502020204030203" pitchFamily="34" charset="0"/>
            </a:endParaRPr>
          </a:p>
          <a:p>
            <a:pPr marL="285750" indent="-285750">
              <a:buFont typeface="Wingdings" panose="05000000000000000000" pitchFamily="2" charset="2"/>
              <a:buChar char="§"/>
            </a:pPr>
            <a:endParaRPr lang="en-US" sz="20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003642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669856-745E-E6C0-AAC3-8FEE8991344C}"/>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47069EB7-7EC4-6BDA-4B91-33541B96F129}"/>
              </a:ext>
            </a:extLst>
          </p:cNvPr>
          <p:cNvSpPr/>
          <p:nvPr/>
        </p:nvSpPr>
        <p:spPr>
          <a:xfrm>
            <a:off x="613775" y="392749"/>
            <a:ext cx="7422537" cy="646331"/>
          </a:xfrm>
          <a:prstGeom prst="rect">
            <a:avLst/>
          </a:prstGeom>
        </p:spPr>
        <p:txBody>
          <a:bodyPr wrap="square">
            <a:spAutoFit/>
          </a:bodyPr>
          <a:lstStyle/>
          <a:p>
            <a:r>
              <a:rPr lang="en-US" sz="3600" b="1" dirty="0">
                <a:solidFill>
                  <a:srgbClr val="00795F"/>
                </a:solidFill>
                <a:latin typeface="Lato" panose="020F0502020204030203" pitchFamily="34" charset="0"/>
              </a:rPr>
              <a:t>Interactive GNB</a:t>
            </a:r>
            <a:endParaRPr lang="en-US" sz="3600" dirty="0">
              <a:solidFill>
                <a:srgbClr val="00795F"/>
              </a:solidFill>
              <a:latin typeface="Lato" panose="020F0502020204030203" pitchFamily="34" charset="0"/>
            </a:endParaRPr>
          </a:p>
        </p:txBody>
      </p:sp>
      <p:sp>
        <p:nvSpPr>
          <p:cNvPr id="2" name="TextBox 1">
            <a:extLst>
              <a:ext uri="{FF2B5EF4-FFF2-40B4-BE49-F238E27FC236}">
                <a16:creationId xmlns:a16="http://schemas.microsoft.com/office/drawing/2014/main" id="{601FEDA4-183C-D51C-64AA-055F0297F56F}"/>
              </a:ext>
            </a:extLst>
          </p:cNvPr>
          <p:cNvSpPr txBox="1"/>
          <p:nvPr/>
        </p:nvSpPr>
        <p:spPr>
          <a:xfrm>
            <a:off x="646533" y="1828801"/>
            <a:ext cx="3492330" cy="3416320"/>
          </a:xfrm>
          <a:prstGeom prst="rect">
            <a:avLst/>
          </a:prstGeom>
          <a:noFill/>
        </p:spPr>
        <p:txBody>
          <a:bodyPr wrap="square" rtlCol="0">
            <a:spAutoFit/>
          </a:bodyPr>
          <a:lstStyle/>
          <a:p>
            <a:pPr marL="342900" indent="-342900">
              <a:buFont typeface="Wingdings" panose="05000000000000000000" pitchFamily="2" charset="2"/>
              <a:buChar char="§"/>
            </a:pPr>
            <a:r>
              <a:rPr lang="en-US" sz="2400" dirty="0">
                <a:latin typeface="Lato" panose="020F0502020204030203" pitchFamily="34" charset="0"/>
                <a:ea typeface="Lato" panose="020F0502020204030203" pitchFamily="34" charset="0"/>
                <a:cs typeface="Lato" panose="020F0502020204030203" pitchFamily="34" charset="0"/>
              </a:rPr>
              <a:t>GNB is more than interactive, it’s now truly adaptive</a:t>
            </a:r>
          </a:p>
          <a:p>
            <a:pPr marL="342900" indent="-342900">
              <a:buFont typeface="Wingdings" panose="05000000000000000000" pitchFamily="2" charset="2"/>
              <a:buChar char="§"/>
            </a:pPr>
            <a:endParaRPr lang="en-US" sz="2400" dirty="0">
              <a:latin typeface="Lato" panose="020F0502020204030203" pitchFamily="34" charset="0"/>
              <a:ea typeface="Lato" panose="020F0502020204030203" pitchFamily="34" charset="0"/>
              <a:cs typeface="Lato" panose="020F0502020204030203" pitchFamily="34" charset="0"/>
            </a:endParaRPr>
          </a:p>
          <a:p>
            <a:pPr marL="342900" indent="-342900">
              <a:buFont typeface="Wingdings" panose="05000000000000000000" pitchFamily="2" charset="2"/>
              <a:buChar char="§"/>
            </a:pPr>
            <a:r>
              <a:rPr lang="en-US" sz="2400" dirty="0">
                <a:latin typeface="Lato" panose="020F0502020204030203" pitchFamily="34" charset="0"/>
                <a:ea typeface="Lato" panose="020F0502020204030203" pitchFamily="34" charset="0"/>
                <a:cs typeface="Lato" panose="020F0502020204030203" pitchFamily="34" charset="0"/>
              </a:rPr>
              <a:t>Programs are seeing the benefits and using our expertise to help tell performance stories in new ways</a:t>
            </a:r>
          </a:p>
        </p:txBody>
      </p:sp>
      <p:pic>
        <p:nvPicPr>
          <p:cNvPr id="21" name="Picture 20" descr="Map of Washington">
            <a:extLst>
              <a:ext uri="{FF2B5EF4-FFF2-40B4-BE49-F238E27FC236}">
                <a16:creationId xmlns:a16="http://schemas.microsoft.com/office/drawing/2014/main" id="{D7540CE3-CE2C-D958-5B38-FF09DF4DEECE}"/>
              </a:ext>
            </a:extLst>
          </p:cNvPr>
          <p:cNvPicPr>
            <a:picLocks noChangeAspect="1"/>
          </p:cNvPicPr>
          <p:nvPr/>
        </p:nvPicPr>
        <p:blipFill>
          <a:blip r:embed="rId3"/>
          <a:stretch>
            <a:fillRect/>
          </a:stretch>
        </p:blipFill>
        <p:spPr>
          <a:xfrm>
            <a:off x="5539813" y="1704376"/>
            <a:ext cx="6005654" cy="4086203"/>
          </a:xfrm>
          <a:prstGeom prst="rect">
            <a:avLst/>
          </a:prstGeom>
        </p:spPr>
      </p:pic>
      <p:sp>
        <p:nvSpPr>
          <p:cNvPr id="7" name="Slide Number Placeholder 6">
            <a:extLst>
              <a:ext uri="{FF2B5EF4-FFF2-40B4-BE49-F238E27FC236}">
                <a16:creationId xmlns:a16="http://schemas.microsoft.com/office/drawing/2014/main" id="{63601EFA-37C8-DD96-347F-0A1D11DE24F8}"/>
              </a:ext>
              <a:ext uri="{C183D7F6-B498-43B3-948B-1728B52AA6E4}">
                <adec:decorative xmlns:adec="http://schemas.microsoft.com/office/drawing/2017/decorative" val="1"/>
              </a:ext>
            </a:extLst>
          </p:cNvPr>
          <p:cNvSpPr>
            <a:spLocks noGrp="1"/>
          </p:cNvSpPr>
          <p:nvPr>
            <p:ph type="sldNum" sz="quarter" idx="12"/>
          </p:nvPr>
        </p:nvSpPr>
        <p:spPr/>
        <p:txBody>
          <a:bodyPr/>
          <a:lstStyle/>
          <a:p>
            <a:fld id="{B8DC7668-BDA2-4394-94F4-7D1D4BF4FFF9}" type="slidenum">
              <a:rPr lang="en-US" smtClean="0"/>
              <a:t>18</a:t>
            </a:fld>
            <a:endParaRPr lang="en-US" dirty="0"/>
          </a:p>
        </p:txBody>
      </p:sp>
    </p:spTree>
    <p:extLst>
      <p:ext uri="{BB962C8B-B14F-4D97-AF65-F5344CB8AC3E}">
        <p14:creationId xmlns:p14="http://schemas.microsoft.com/office/powerpoint/2010/main" val="39376136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53CBAC-F675-471E-B322-B27D13BA082C}"/>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6BF72ABD-BC3D-B84E-0ECC-3FB95736F27F}"/>
              </a:ext>
            </a:extLst>
          </p:cNvPr>
          <p:cNvSpPr/>
          <p:nvPr/>
        </p:nvSpPr>
        <p:spPr>
          <a:xfrm>
            <a:off x="588723" y="392749"/>
            <a:ext cx="7447589" cy="646331"/>
          </a:xfrm>
          <a:prstGeom prst="rect">
            <a:avLst/>
          </a:prstGeom>
        </p:spPr>
        <p:txBody>
          <a:bodyPr wrap="square">
            <a:spAutoFit/>
          </a:bodyPr>
          <a:lstStyle/>
          <a:p>
            <a:r>
              <a:rPr lang="en-US" sz="3600" b="1" dirty="0">
                <a:solidFill>
                  <a:srgbClr val="00795F"/>
                </a:solidFill>
                <a:latin typeface="Lato" panose="020F0502020204030203" pitchFamily="34" charset="0"/>
              </a:rPr>
              <a:t>Interactive GNB</a:t>
            </a:r>
            <a:endParaRPr lang="en-US" sz="3600" dirty="0">
              <a:solidFill>
                <a:srgbClr val="00795F"/>
              </a:solidFill>
              <a:latin typeface="Lato" panose="020F0502020204030203" pitchFamily="34" charset="0"/>
            </a:endParaRPr>
          </a:p>
        </p:txBody>
      </p:sp>
      <p:pic>
        <p:nvPicPr>
          <p:cNvPr id="3" name="Picture 2" descr="Image of data charts to reflect region pavement needing preservation">
            <a:extLst>
              <a:ext uri="{FF2B5EF4-FFF2-40B4-BE49-F238E27FC236}">
                <a16:creationId xmlns:a16="http://schemas.microsoft.com/office/drawing/2014/main" id="{42D4E851-6325-7806-336B-8881351BE32B}"/>
              </a:ext>
            </a:extLst>
          </p:cNvPr>
          <p:cNvPicPr>
            <a:picLocks noChangeAspect="1"/>
          </p:cNvPicPr>
          <p:nvPr/>
        </p:nvPicPr>
        <p:blipFill>
          <a:blip r:embed="rId3"/>
          <a:stretch>
            <a:fillRect/>
          </a:stretch>
        </p:blipFill>
        <p:spPr>
          <a:xfrm>
            <a:off x="1402915" y="1381125"/>
            <a:ext cx="4514673" cy="2155360"/>
          </a:xfrm>
          <a:prstGeom prst="rect">
            <a:avLst/>
          </a:prstGeom>
        </p:spPr>
      </p:pic>
      <p:sp>
        <p:nvSpPr>
          <p:cNvPr id="2" name="TextBox 1">
            <a:extLst>
              <a:ext uri="{FF2B5EF4-FFF2-40B4-BE49-F238E27FC236}">
                <a16:creationId xmlns:a16="http://schemas.microsoft.com/office/drawing/2014/main" id="{280676DB-DCF2-B1BB-28BA-2C81203FA07F}"/>
              </a:ext>
            </a:extLst>
          </p:cNvPr>
          <p:cNvSpPr txBox="1"/>
          <p:nvPr/>
        </p:nvSpPr>
        <p:spPr>
          <a:xfrm>
            <a:off x="6508956" y="1499110"/>
            <a:ext cx="5353192" cy="830997"/>
          </a:xfrm>
          <a:prstGeom prst="rect">
            <a:avLst/>
          </a:prstGeom>
          <a:noFill/>
        </p:spPr>
        <p:txBody>
          <a:bodyPr wrap="square" rtlCol="0">
            <a:spAutoFit/>
          </a:bodyPr>
          <a:lstStyle/>
          <a:p>
            <a:r>
              <a:rPr lang="en-US" sz="2400" dirty="0">
                <a:latin typeface="Lato" panose="020F0502020204030203" pitchFamily="34" charset="0"/>
                <a:ea typeface="Lato" panose="020F0502020204030203" pitchFamily="34" charset="0"/>
                <a:cs typeface="Lato" panose="020F0502020204030203" pitchFamily="34" charset="0"/>
              </a:rPr>
              <a:t>New format allows a broader, deeper analysis of pavement performance</a:t>
            </a:r>
          </a:p>
        </p:txBody>
      </p:sp>
      <p:sp>
        <p:nvSpPr>
          <p:cNvPr id="7" name="Slide Number Placeholder 6">
            <a:extLst>
              <a:ext uri="{FF2B5EF4-FFF2-40B4-BE49-F238E27FC236}">
                <a16:creationId xmlns:a16="http://schemas.microsoft.com/office/drawing/2014/main" id="{BE4AC9B6-0A70-51D3-770A-78C7749C6B59}"/>
              </a:ext>
              <a:ext uri="{C183D7F6-B498-43B3-948B-1728B52AA6E4}">
                <adec:decorative xmlns:adec="http://schemas.microsoft.com/office/drawing/2017/decorative" val="1"/>
              </a:ext>
            </a:extLst>
          </p:cNvPr>
          <p:cNvSpPr>
            <a:spLocks noGrp="1"/>
          </p:cNvSpPr>
          <p:nvPr>
            <p:ph type="sldNum" sz="quarter" idx="12"/>
          </p:nvPr>
        </p:nvSpPr>
        <p:spPr/>
        <p:txBody>
          <a:bodyPr/>
          <a:lstStyle/>
          <a:p>
            <a:fld id="{B8DC7668-BDA2-4394-94F4-7D1D4BF4FFF9}" type="slidenum">
              <a:rPr lang="en-US" smtClean="0"/>
              <a:t>19</a:t>
            </a:fld>
            <a:endParaRPr lang="en-US" dirty="0"/>
          </a:p>
        </p:txBody>
      </p:sp>
      <p:pic>
        <p:nvPicPr>
          <p:cNvPr id="12" name="Picture 11">
            <a:extLst>
              <a:ext uri="{FF2B5EF4-FFF2-40B4-BE49-F238E27FC236}">
                <a16:creationId xmlns:a16="http://schemas.microsoft.com/office/drawing/2014/main" id="{BA55DD57-2DB5-9108-9561-A442C6B5C5FF}"/>
              </a:ext>
              <a:ext uri="{C183D7F6-B498-43B3-948B-1728B52AA6E4}">
                <adec:decorative xmlns:adec="http://schemas.microsoft.com/office/drawing/2017/decorative" val="1"/>
              </a:ext>
            </a:extLst>
          </p:cNvPr>
          <p:cNvPicPr>
            <a:picLocks noChangeAspect="1"/>
          </p:cNvPicPr>
          <p:nvPr/>
        </p:nvPicPr>
        <p:blipFill rotWithShape="1">
          <a:blip r:embed="rId4"/>
          <a:srcRect r="1219"/>
          <a:stretch/>
        </p:blipFill>
        <p:spPr>
          <a:xfrm>
            <a:off x="1402915" y="3261736"/>
            <a:ext cx="9494729" cy="3242821"/>
          </a:xfrm>
          <a:prstGeom prst="rect">
            <a:avLst/>
          </a:prstGeom>
        </p:spPr>
      </p:pic>
    </p:spTree>
    <p:extLst>
      <p:ext uri="{BB962C8B-B14F-4D97-AF65-F5344CB8AC3E}">
        <p14:creationId xmlns:p14="http://schemas.microsoft.com/office/powerpoint/2010/main" val="321632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798EC-ABE3-F13C-1B64-721E6C764E39}"/>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D0B40213-A873-60D1-7C97-FAF7CAD93BD5}"/>
              </a:ext>
            </a:extLst>
          </p:cNvPr>
          <p:cNvSpPr/>
          <p:nvPr/>
        </p:nvSpPr>
        <p:spPr>
          <a:xfrm>
            <a:off x="538620" y="392749"/>
            <a:ext cx="6147315" cy="1200329"/>
          </a:xfrm>
          <a:prstGeom prst="rect">
            <a:avLst/>
          </a:prstGeom>
        </p:spPr>
        <p:txBody>
          <a:bodyPr wrap="square">
            <a:spAutoFit/>
          </a:bodyPr>
          <a:lstStyle/>
          <a:p>
            <a:r>
              <a:rPr lang="en-US" sz="3600" b="1" dirty="0">
                <a:solidFill>
                  <a:srgbClr val="00795F"/>
                </a:solidFill>
                <a:latin typeface="Lato" panose="020F0502020204030203" pitchFamily="34" charset="0"/>
              </a:rPr>
              <a:t>Gray Notebook origins </a:t>
            </a:r>
            <a:endParaRPr lang="en-US" sz="3600" dirty="0">
              <a:solidFill>
                <a:srgbClr val="00795F"/>
              </a:solidFill>
              <a:latin typeface="Lato" panose="020F0502020204030203" pitchFamily="34" charset="0"/>
            </a:endParaRPr>
          </a:p>
          <a:p>
            <a:r>
              <a:rPr lang="en-US" sz="3600" b="1" dirty="0">
                <a:solidFill>
                  <a:srgbClr val="00795F"/>
                </a:solidFill>
                <a:latin typeface="Lato" panose="020F0502020204030203" pitchFamily="34" charset="0"/>
              </a:rPr>
              <a:t> </a:t>
            </a:r>
            <a:endParaRPr lang="en-US" sz="3600" dirty="0">
              <a:solidFill>
                <a:srgbClr val="00795F"/>
              </a:solidFill>
              <a:latin typeface="Lato" panose="020F0502020204030203" pitchFamily="34" charset="0"/>
            </a:endParaRPr>
          </a:p>
        </p:txBody>
      </p:sp>
      <p:sp>
        <p:nvSpPr>
          <p:cNvPr id="9" name="Rectangle 8">
            <a:extLst>
              <a:ext uri="{FF2B5EF4-FFF2-40B4-BE49-F238E27FC236}">
                <a16:creationId xmlns:a16="http://schemas.microsoft.com/office/drawing/2014/main" id="{0CBA881F-3856-0CE1-28FC-05DF03E14956}"/>
              </a:ext>
            </a:extLst>
          </p:cNvPr>
          <p:cNvSpPr/>
          <p:nvPr/>
        </p:nvSpPr>
        <p:spPr>
          <a:xfrm>
            <a:off x="538620" y="1587374"/>
            <a:ext cx="6264615" cy="4679614"/>
          </a:xfrm>
          <a:prstGeom prst="rect">
            <a:avLst/>
          </a:prstGeom>
        </p:spPr>
        <p:txBody>
          <a:bodyPr wrap="square">
            <a:spAutoFit/>
          </a:bodyPr>
          <a:lstStyle/>
          <a:p>
            <a:pPr marL="914400" lvl="1" indent="-457200">
              <a:lnSpc>
                <a:spcPct val="105000"/>
              </a:lnSpc>
              <a:spcBef>
                <a:spcPts val="0"/>
              </a:spcBef>
              <a:spcAft>
                <a:spcPts val="0"/>
              </a:spcAft>
              <a:buFont typeface="Wingdings" panose="05000000000000000000" pitchFamily="2" charset="2"/>
              <a:buChar char="§"/>
            </a:pPr>
            <a:r>
              <a:rPr lang="en-US" sz="2600" dirty="0">
                <a:latin typeface="Lato" panose="020F0502020204030203" pitchFamily="34" charset="0"/>
                <a:ea typeface="Lato" panose="020F0502020204030203" pitchFamily="34" charset="0"/>
                <a:cs typeface="Lato" panose="020F0502020204030203" pitchFamily="34" charset="0"/>
              </a:rPr>
              <a:t>Media and public confidence in WSDOT eroding</a:t>
            </a:r>
            <a:br>
              <a:rPr lang="en-US" sz="2600" dirty="0">
                <a:latin typeface="Lato" panose="020F0502020204030203" pitchFamily="34" charset="0"/>
                <a:ea typeface="Lato" panose="020F0502020204030203" pitchFamily="34" charset="0"/>
                <a:cs typeface="Lato" panose="020F0502020204030203" pitchFamily="34" charset="0"/>
              </a:rPr>
            </a:br>
            <a:endParaRPr lang="en-US" sz="2600" dirty="0">
              <a:latin typeface="Lato" panose="020F0502020204030203" pitchFamily="34" charset="0"/>
              <a:ea typeface="Lato" panose="020F0502020204030203" pitchFamily="34" charset="0"/>
              <a:cs typeface="Lato" panose="020F0502020204030203" pitchFamily="34" charset="0"/>
            </a:endParaRPr>
          </a:p>
          <a:p>
            <a:pPr marL="914400" lvl="1" indent="-457200">
              <a:lnSpc>
                <a:spcPct val="105000"/>
              </a:lnSpc>
              <a:spcBef>
                <a:spcPts val="0"/>
              </a:spcBef>
              <a:spcAft>
                <a:spcPts val="0"/>
              </a:spcAft>
              <a:buFont typeface="Wingdings" panose="05000000000000000000" pitchFamily="2" charset="2"/>
              <a:buChar char="§"/>
            </a:pPr>
            <a:r>
              <a:rPr lang="en-US" sz="2600" dirty="0">
                <a:latin typeface="Lato" panose="020F0502020204030203" pitchFamily="34" charset="0"/>
                <a:ea typeface="Lato" panose="020F0502020204030203" pitchFamily="34" charset="0"/>
                <a:cs typeface="Lato" panose="020F0502020204030203" pitchFamily="34" charset="0"/>
              </a:rPr>
              <a:t>Governor and committee voice accountability concerns</a:t>
            </a:r>
            <a:br>
              <a:rPr lang="en-US" sz="2600" dirty="0">
                <a:latin typeface="Lato" panose="020F0502020204030203" pitchFamily="34" charset="0"/>
                <a:ea typeface="Lato" panose="020F0502020204030203" pitchFamily="34" charset="0"/>
                <a:cs typeface="Lato" panose="020F0502020204030203" pitchFamily="34" charset="0"/>
              </a:rPr>
            </a:br>
            <a:endParaRPr lang="en-US" sz="2600" dirty="0">
              <a:latin typeface="Lato" panose="020F0502020204030203" pitchFamily="34" charset="0"/>
              <a:ea typeface="Lato" panose="020F0502020204030203" pitchFamily="34" charset="0"/>
              <a:cs typeface="Lato" panose="020F0502020204030203" pitchFamily="34" charset="0"/>
            </a:endParaRPr>
          </a:p>
          <a:p>
            <a:pPr marL="914400" lvl="1" indent="-457200">
              <a:lnSpc>
                <a:spcPct val="105000"/>
              </a:lnSpc>
              <a:spcBef>
                <a:spcPts val="0"/>
              </a:spcBef>
              <a:spcAft>
                <a:spcPts val="0"/>
              </a:spcAft>
              <a:buFont typeface="Wingdings" panose="05000000000000000000" pitchFamily="2" charset="2"/>
              <a:buChar char="§"/>
            </a:pPr>
            <a:r>
              <a:rPr lang="en-US" sz="2600" dirty="0">
                <a:latin typeface="Lato" panose="020F0502020204030203" pitchFamily="34" charset="0"/>
                <a:ea typeface="Lato" panose="020F0502020204030203" pitchFamily="34" charset="0"/>
                <a:cs typeface="Lato" panose="020F0502020204030203" pitchFamily="34" charset="0"/>
              </a:rPr>
              <a:t>Initiative-695 passes, cutting revenue by 30%</a:t>
            </a:r>
            <a:br>
              <a:rPr lang="en-US" sz="2600" dirty="0">
                <a:latin typeface="Lato" panose="020F0502020204030203" pitchFamily="34" charset="0"/>
                <a:ea typeface="Lato" panose="020F0502020204030203" pitchFamily="34" charset="0"/>
                <a:cs typeface="Lato" panose="020F0502020204030203" pitchFamily="34" charset="0"/>
              </a:rPr>
            </a:br>
            <a:endParaRPr lang="en-US" sz="2600" dirty="0">
              <a:latin typeface="Lato" panose="020F0502020204030203" pitchFamily="34" charset="0"/>
              <a:ea typeface="Lato" panose="020F0502020204030203" pitchFamily="34" charset="0"/>
              <a:cs typeface="Lato" panose="020F0502020204030203" pitchFamily="34" charset="0"/>
            </a:endParaRPr>
          </a:p>
          <a:p>
            <a:pPr marL="914400" lvl="1" indent="-457200">
              <a:lnSpc>
                <a:spcPct val="105000"/>
              </a:lnSpc>
              <a:spcBef>
                <a:spcPts val="0"/>
              </a:spcBef>
              <a:spcAft>
                <a:spcPts val="0"/>
              </a:spcAft>
              <a:buFont typeface="Wingdings" panose="05000000000000000000" pitchFamily="2" charset="2"/>
              <a:buChar char="§"/>
            </a:pPr>
            <a:r>
              <a:rPr lang="en-US" sz="2600" dirty="0">
                <a:latin typeface="Lato" panose="020F0502020204030203" pitchFamily="34" charset="0"/>
                <a:ea typeface="Lato" panose="020F0502020204030203" pitchFamily="34" charset="0"/>
                <a:cs typeface="Lato" panose="020F0502020204030203" pitchFamily="34" charset="0"/>
              </a:rPr>
              <a:t>10-year no new revenue drought continues </a:t>
            </a:r>
          </a:p>
        </p:txBody>
      </p:sp>
      <p:pic>
        <p:nvPicPr>
          <p:cNvPr id="4" name="Picture 3" descr="Gray notebook cover page">
            <a:extLst>
              <a:ext uri="{FF2B5EF4-FFF2-40B4-BE49-F238E27FC236}">
                <a16:creationId xmlns:a16="http://schemas.microsoft.com/office/drawing/2014/main" id="{745C2747-77A9-4087-D9DC-D6E13FC7824E}"/>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7238812" y="1496789"/>
            <a:ext cx="3821670" cy="4969522"/>
          </a:xfrm>
          <a:prstGeom prst="rect">
            <a:avLst/>
          </a:prstGeom>
        </p:spPr>
      </p:pic>
      <p:sp>
        <p:nvSpPr>
          <p:cNvPr id="6" name="Rectangle 5">
            <a:extLst>
              <a:ext uri="{FF2B5EF4-FFF2-40B4-BE49-F238E27FC236}">
                <a16:creationId xmlns:a16="http://schemas.microsoft.com/office/drawing/2014/main" id="{9144E9E0-67B8-0E2E-C2BE-E8428D415E23}"/>
              </a:ext>
              <a:ext uri="{C183D7F6-B498-43B3-948B-1728B52AA6E4}">
                <adec:decorative xmlns:adec="http://schemas.microsoft.com/office/drawing/2017/decorative" val="1"/>
              </a:ext>
            </a:extLst>
          </p:cNvPr>
          <p:cNvSpPr/>
          <p:nvPr/>
        </p:nvSpPr>
        <p:spPr>
          <a:xfrm>
            <a:off x="1831260" y="1402105"/>
            <a:ext cx="4264740" cy="1046440"/>
          </a:xfrm>
          <a:prstGeom prst="rect">
            <a:avLst/>
          </a:prstGeom>
        </p:spPr>
        <p:txBody>
          <a:bodyPr wrap="square">
            <a:spAutoFit/>
          </a:bodyPr>
          <a:lstStyle/>
          <a:p>
            <a:pPr>
              <a:lnSpc>
                <a:spcPct val="105000"/>
              </a:lnSpc>
              <a:spcBef>
                <a:spcPts val="0"/>
              </a:spcBef>
              <a:spcAft>
                <a:spcPts val="0"/>
              </a:spcAft>
            </a:pPr>
            <a:endParaRPr lang="en-US" sz="2000" dirty="0">
              <a:latin typeface="Lato" panose="020F0502020204030203" pitchFamily="34" charset="0"/>
              <a:ea typeface="Lato" panose="020F0502020204030203" pitchFamily="34" charset="0"/>
              <a:cs typeface="Lato" panose="020F0502020204030203" pitchFamily="34" charset="0"/>
            </a:endParaRPr>
          </a:p>
          <a:p>
            <a:pPr>
              <a:lnSpc>
                <a:spcPct val="105000"/>
              </a:lnSpc>
              <a:spcBef>
                <a:spcPts val="0"/>
              </a:spcBef>
              <a:spcAft>
                <a:spcPts val="0"/>
              </a:spcAft>
            </a:pPr>
            <a:endParaRPr lang="en-US" sz="2000" dirty="0">
              <a:latin typeface="Lato" panose="020F0502020204030203" pitchFamily="34" charset="0"/>
              <a:ea typeface="Lato" panose="020F0502020204030203" pitchFamily="34" charset="0"/>
              <a:cs typeface="Lato" panose="020F0502020204030203" pitchFamily="34" charset="0"/>
            </a:endParaRPr>
          </a:p>
          <a:p>
            <a:pPr marL="171450" indent="-171450">
              <a:buFont typeface="Arial" panose="020B0604020202020204" pitchFamily="34" charset="0"/>
              <a:buChar char="•"/>
            </a:pPr>
            <a:endParaRPr lang="en-US" sz="2000" dirty="0">
              <a:latin typeface="Lato" panose="020F0502020204030203" pitchFamily="34" charset="0"/>
              <a:ea typeface="Lato" panose="020F0502020204030203" pitchFamily="34" charset="0"/>
              <a:cs typeface="Lato" panose="020F0502020204030203" pitchFamily="34" charset="0"/>
            </a:endParaRPr>
          </a:p>
        </p:txBody>
      </p:sp>
      <p:sp>
        <p:nvSpPr>
          <p:cNvPr id="7" name="Slide Number Placeholder 6">
            <a:extLst>
              <a:ext uri="{FF2B5EF4-FFF2-40B4-BE49-F238E27FC236}">
                <a16:creationId xmlns:a16="http://schemas.microsoft.com/office/drawing/2014/main" id="{AAF5885C-7A32-87DC-6198-05211AC09210}"/>
              </a:ext>
              <a:ext uri="{C183D7F6-B498-43B3-948B-1728B52AA6E4}">
                <adec:decorative xmlns:adec="http://schemas.microsoft.com/office/drawing/2017/decorative" val="1"/>
              </a:ext>
            </a:extLst>
          </p:cNvPr>
          <p:cNvSpPr>
            <a:spLocks noGrp="1"/>
          </p:cNvSpPr>
          <p:nvPr>
            <p:ph type="sldNum" sz="quarter" idx="12"/>
          </p:nvPr>
        </p:nvSpPr>
        <p:spPr/>
        <p:txBody>
          <a:bodyPr/>
          <a:lstStyle/>
          <a:p>
            <a:fld id="{B8DC7668-BDA2-4394-94F4-7D1D4BF4FFF9}" type="slidenum">
              <a:rPr lang="en-US" smtClean="0"/>
              <a:t>2</a:t>
            </a:fld>
            <a:endParaRPr lang="en-US" dirty="0"/>
          </a:p>
        </p:txBody>
      </p:sp>
    </p:spTree>
    <p:extLst>
      <p:ext uri="{BB962C8B-B14F-4D97-AF65-F5344CB8AC3E}">
        <p14:creationId xmlns:p14="http://schemas.microsoft.com/office/powerpoint/2010/main" val="37607259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ADF605-3BA3-79C5-C20F-7AC267740B10}"/>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A9306CFF-044A-7DB7-8A34-3752F52B869F}"/>
              </a:ext>
            </a:extLst>
          </p:cNvPr>
          <p:cNvSpPr/>
          <p:nvPr/>
        </p:nvSpPr>
        <p:spPr>
          <a:xfrm>
            <a:off x="638827" y="392749"/>
            <a:ext cx="7586840" cy="646331"/>
          </a:xfrm>
          <a:prstGeom prst="rect">
            <a:avLst/>
          </a:prstGeom>
        </p:spPr>
        <p:txBody>
          <a:bodyPr wrap="square">
            <a:spAutoFit/>
          </a:bodyPr>
          <a:lstStyle/>
          <a:p>
            <a:r>
              <a:rPr lang="en-US" sz="3600" b="1" dirty="0">
                <a:solidFill>
                  <a:srgbClr val="00795F"/>
                </a:solidFill>
                <a:latin typeface="Lato" panose="020F0502020204030203" pitchFamily="34" charset="0"/>
              </a:rPr>
              <a:t>Interactive GNB</a:t>
            </a:r>
            <a:endParaRPr lang="en-US" sz="3600" dirty="0">
              <a:solidFill>
                <a:srgbClr val="00795F"/>
              </a:solidFill>
              <a:latin typeface="Lato" panose="020F0502020204030203" pitchFamily="34" charset="0"/>
            </a:endParaRPr>
          </a:p>
        </p:txBody>
      </p:sp>
      <p:sp>
        <p:nvSpPr>
          <p:cNvPr id="9" name="Rectangle 8">
            <a:extLst>
              <a:ext uri="{FF2B5EF4-FFF2-40B4-BE49-F238E27FC236}">
                <a16:creationId xmlns:a16="http://schemas.microsoft.com/office/drawing/2014/main" id="{C3A09673-B5E5-9D9A-BE65-1FA90502DC62}"/>
              </a:ext>
            </a:extLst>
          </p:cNvPr>
          <p:cNvSpPr/>
          <p:nvPr/>
        </p:nvSpPr>
        <p:spPr>
          <a:xfrm>
            <a:off x="739036" y="1294627"/>
            <a:ext cx="7228795" cy="5786199"/>
          </a:xfrm>
          <a:prstGeom prst="rect">
            <a:avLst/>
          </a:prstGeom>
        </p:spPr>
        <p:txBody>
          <a:bodyPr wrap="square">
            <a:spAutoFit/>
          </a:bodyPr>
          <a:lstStyle/>
          <a:p>
            <a:pPr marL="342900" indent="-342900">
              <a:lnSpc>
                <a:spcPct val="150000"/>
              </a:lnSpc>
              <a:buFont typeface="Wingdings" panose="05000000000000000000" pitchFamily="2" charset="2"/>
              <a:buChar char="§"/>
            </a:pPr>
            <a:r>
              <a:rPr lang="en-US" sz="2400" dirty="0">
                <a:solidFill>
                  <a:srgbClr val="222222"/>
                </a:solidFill>
                <a:latin typeface="Lato" panose="020F0502020204030203" pitchFamily="34" charset="0"/>
              </a:rPr>
              <a:t>Analysis and data are more robust</a:t>
            </a:r>
          </a:p>
          <a:p>
            <a:pPr marL="342900" indent="-342900">
              <a:lnSpc>
                <a:spcPct val="150000"/>
              </a:lnSpc>
              <a:buFont typeface="Wingdings" panose="05000000000000000000" pitchFamily="2" charset="2"/>
              <a:buChar char="§"/>
            </a:pPr>
            <a:r>
              <a:rPr lang="en-US" sz="2400" dirty="0">
                <a:solidFill>
                  <a:srgbClr val="222222"/>
                </a:solidFill>
                <a:latin typeface="Lato" panose="020F0502020204030203" pitchFamily="34" charset="0"/>
              </a:rPr>
              <a:t>Easier to navigate subjects</a:t>
            </a:r>
          </a:p>
          <a:p>
            <a:pPr marL="342900" indent="-342900">
              <a:lnSpc>
                <a:spcPct val="150000"/>
              </a:lnSpc>
              <a:buFont typeface="Wingdings" panose="05000000000000000000" pitchFamily="2" charset="2"/>
              <a:buChar char="§"/>
            </a:pPr>
            <a:r>
              <a:rPr lang="en-US" sz="2400" dirty="0">
                <a:solidFill>
                  <a:srgbClr val="222222"/>
                </a:solidFill>
                <a:latin typeface="Lato" panose="020F0502020204030203" pitchFamily="34" charset="0"/>
              </a:rPr>
              <a:t>Ability to view all subjects in one place</a:t>
            </a:r>
          </a:p>
          <a:p>
            <a:pPr marL="342900" indent="-342900">
              <a:lnSpc>
                <a:spcPct val="150000"/>
              </a:lnSpc>
              <a:buFont typeface="Wingdings" panose="05000000000000000000" pitchFamily="2" charset="2"/>
              <a:buChar char="§"/>
            </a:pPr>
            <a:r>
              <a:rPr lang="en-US" sz="2400" dirty="0">
                <a:solidFill>
                  <a:srgbClr val="222222"/>
                </a:solidFill>
                <a:latin typeface="Lato" panose="020F0502020204030203" pitchFamily="34" charset="0"/>
              </a:rPr>
              <a:t>Five years of data and articles</a:t>
            </a:r>
          </a:p>
          <a:p>
            <a:pPr marL="342900" indent="-342900">
              <a:lnSpc>
                <a:spcPct val="150000"/>
              </a:lnSpc>
              <a:buFont typeface="Wingdings" panose="05000000000000000000" pitchFamily="2" charset="2"/>
              <a:buChar char="§"/>
            </a:pPr>
            <a:r>
              <a:rPr lang="en-US" sz="2400" dirty="0">
                <a:solidFill>
                  <a:srgbClr val="222222"/>
                </a:solidFill>
                <a:latin typeface="Lato" panose="020F0502020204030203" pitchFamily="34" charset="0"/>
              </a:rPr>
              <a:t>Data is downloadable in various formats</a:t>
            </a:r>
          </a:p>
          <a:p>
            <a:pPr marL="342900" indent="-342900">
              <a:lnSpc>
                <a:spcPct val="150000"/>
              </a:lnSpc>
              <a:buFont typeface="Wingdings" panose="05000000000000000000" pitchFamily="2" charset="2"/>
              <a:buChar char="§"/>
            </a:pPr>
            <a:r>
              <a:rPr lang="en-US" sz="2400" dirty="0">
                <a:solidFill>
                  <a:srgbClr val="222222"/>
                </a:solidFill>
                <a:latin typeface="Lato" panose="020F0502020204030203" pitchFamily="34" charset="0"/>
              </a:rPr>
              <a:t>Much more accessible for all readers</a:t>
            </a:r>
          </a:p>
          <a:p>
            <a:pPr marL="342900" indent="-342900">
              <a:lnSpc>
                <a:spcPct val="150000"/>
              </a:lnSpc>
              <a:buFont typeface="Wingdings" panose="05000000000000000000" pitchFamily="2" charset="2"/>
              <a:buChar char="§"/>
            </a:pPr>
            <a:r>
              <a:rPr lang="en-US" sz="2400" dirty="0">
                <a:solidFill>
                  <a:srgbClr val="222222"/>
                </a:solidFill>
                <a:latin typeface="Lato" panose="020F0502020204030203" pitchFamily="34" charset="0"/>
              </a:rPr>
              <a:t>Better readability on smaller screens </a:t>
            </a:r>
          </a:p>
          <a:p>
            <a:pPr marL="342900" indent="-342900">
              <a:lnSpc>
                <a:spcPct val="150000"/>
              </a:lnSpc>
              <a:buFont typeface="Wingdings" panose="05000000000000000000" pitchFamily="2" charset="2"/>
              <a:buChar char="§"/>
            </a:pPr>
            <a:r>
              <a:rPr lang="en-US" sz="2400" dirty="0">
                <a:solidFill>
                  <a:srgbClr val="222222"/>
                </a:solidFill>
                <a:latin typeface="Lato" panose="020F0502020204030203" pitchFamily="34" charset="0"/>
              </a:rPr>
              <a:t>Support from programs</a:t>
            </a:r>
          </a:p>
          <a:p>
            <a:pPr marL="342900" indent="-342900">
              <a:lnSpc>
                <a:spcPct val="150000"/>
              </a:lnSpc>
              <a:buFont typeface="Wingdings" panose="05000000000000000000" pitchFamily="2" charset="2"/>
              <a:buChar char="§"/>
            </a:pPr>
            <a:r>
              <a:rPr lang="en-US" sz="2400" dirty="0">
                <a:solidFill>
                  <a:srgbClr val="222222"/>
                </a:solidFill>
                <a:latin typeface="Lato" panose="020F0502020204030203" pitchFamily="34" charset="0"/>
              </a:rPr>
              <a:t>More options for improvements </a:t>
            </a:r>
          </a:p>
          <a:p>
            <a:pPr marL="342900" indent="-342900">
              <a:lnSpc>
                <a:spcPct val="150000"/>
              </a:lnSpc>
              <a:buFont typeface="Wingdings" panose="05000000000000000000" pitchFamily="2" charset="2"/>
              <a:buChar char="§"/>
            </a:pPr>
            <a:endParaRPr lang="en-US" sz="2000" dirty="0">
              <a:solidFill>
                <a:srgbClr val="222222"/>
              </a:solidFill>
              <a:latin typeface="Lato" panose="020F0502020204030203" pitchFamily="34" charset="0"/>
            </a:endParaRPr>
          </a:p>
          <a:p>
            <a:pPr marL="285750" indent="-285750">
              <a:buFont typeface="Arial" panose="020B0604020202020204" pitchFamily="34" charset="0"/>
              <a:buChar char="•"/>
            </a:pPr>
            <a:endParaRPr lang="en-US" sz="1600" dirty="0">
              <a:solidFill>
                <a:srgbClr val="222222"/>
              </a:solidFill>
              <a:latin typeface="Lato" panose="020F0502020204030203" pitchFamily="34" charset="0"/>
            </a:endParaRPr>
          </a:p>
        </p:txBody>
      </p:sp>
      <p:pic>
        <p:nvPicPr>
          <p:cNvPr id="3" name="Picture 2" descr="Image of phone reflecting accessibility of the gray notebook via a mobile device">
            <a:extLst>
              <a:ext uri="{FF2B5EF4-FFF2-40B4-BE49-F238E27FC236}">
                <a16:creationId xmlns:a16="http://schemas.microsoft.com/office/drawing/2014/main" id="{019CFA40-836E-F697-E90E-0C1E35BDAE57}"/>
              </a:ext>
            </a:extLst>
          </p:cNvPr>
          <p:cNvPicPr>
            <a:picLocks noChangeAspect="1"/>
          </p:cNvPicPr>
          <p:nvPr/>
        </p:nvPicPr>
        <p:blipFill>
          <a:blip r:embed="rId3"/>
          <a:stretch>
            <a:fillRect/>
          </a:stretch>
        </p:blipFill>
        <p:spPr>
          <a:xfrm>
            <a:off x="9021730" y="1451816"/>
            <a:ext cx="2420818" cy="4736382"/>
          </a:xfrm>
          <a:prstGeom prst="rect">
            <a:avLst/>
          </a:prstGeom>
        </p:spPr>
      </p:pic>
      <p:sp>
        <p:nvSpPr>
          <p:cNvPr id="6" name="Slide Number Placeholder 5">
            <a:extLst>
              <a:ext uri="{FF2B5EF4-FFF2-40B4-BE49-F238E27FC236}">
                <a16:creationId xmlns:a16="http://schemas.microsoft.com/office/drawing/2014/main" id="{FEB5B89A-A5EE-DA76-F2DB-6C7E00DE436B}"/>
              </a:ext>
              <a:ext uri="{C183D7F6-B498-43B3-948B-1728B52AA6E4}">
                <adec:decorative xmlns:adec="http://schemas.microsoft.com/office/drawing/2017/decorative" val="1"/>
              </a:ext>
            </a:extLst>
          </p:cNvPr>
          <p:cNvSpPr>
            <a:spLocks noGrp="1"/>
          </p:cNvSpPr>
          <p:nvPr>
            <p:ph type="sldNum" sz="quarter" idx="12"/>
          </p:nvPr>
        </p:nvSpPr>
        <p:spPr/>
        <p:txBody>
          <a:bodyPr/>
          <a:lstStyle/>
          <a:p>
            <a:fld id="{B8DC7668-BDA2-4394-94F4-7D1D4BF4FFF9}" type="slidenum">
              <a:rPr lang="en-US" smtClean="0"/>
              <a:t>20</a:t>
            </a:fld>
            <a:endParaRPr lang="en-US"/>
          </a:p>
        </p:txBody>
      </p:sp>
    </p:spTree>
    <p:extLst>
      <p:ext uri="{BB962C8B-B14F-4D97-AF65-F5344CB8AC3E}">
        <p14:creationId xmlns:p14="http://schemas.microsoft.com/office/powerpoint/2010/main" val="33723770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3FC547-0C4D-4700-9AF1-F865A5153BC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B03E7CE-B92D-D9C0-C686-BE2B9016921F}"/>
              </a:ext>
            </a:extLst>
          </p:cNvPr>
          <p:cNvSpPr/>
          <p:nvPr/>
        </p:nvSpPr>
        <p:spPr>
          <a:xfrm>
            <a:off x="601249" y="433002"/>
            <a:ext cx="4557705" cy="646331"/>
          </a:xfrm>
          <a:prstGeom prst="rect">
            <a:avLst/>
          </a:prstGeom>
        </p:spPr>
        <p:txBody>
          <a:bodyPr wrap="square">
            <a:spAutoFit/>
          </a:bodyPr>
          <a:lstStyle/>
          <a:p>
            <a:r>
              <a:rPr lang="en-US" sz="3600" b="1" dirty="0">
                <a:solidFill>
                  <a:srgbClr val="00795F"/>
                </a:solidFill>
                <a:latin typeface="Lato" panose="020F0502020204030203" pitchFamily="34" charset="0"/>
              </a:rPr>
              <a:t>GNB alignment</a:t>
            </a:r>
            <a:endParaRPr lang="en-US" sz="3600" dirty="0">
              <a:solidFill>
                <a:srgbClr val="00795F"/>
              </a:solidFill>
              <a:latin typeface="Lato" panose="020F0502020204030203" pitchFamily="34" charset="0"/>
            </a:endParaRPr>
          </a:p>
        </p:txBody>
      </p:sp>
      <p:sp>
        <p:nvSpPr>
          <p:cNvPr id="12" name="TextBox 11">
            <a:extLst>
              <a:ext uri="{FF2B5EF4-FFF2-40B4-BE49-F238E27FC236}">
                <a16:creationId xmlns:a16="http://schemas.microsoft.com/office/drawing/2014/main" id="{29B0D932-7146-02B4-774F-7961736A059C}"/>
              </a:ext>
            </a:extLst>
          </p:cNvPr>
          <p:cNvSpPr txBox="1"/>
          <p:nvPr/>
        </p:nvSpPr>
        <p:spPr>
          <a:xfrm>
            <a:off x="751562" y="1339212"/>
            <a:ext cx="10546915" cy="4154984"/>
          </a:xfrm>
          <a:prstGeom prst="rect">
            <a:avLst/>
          </a:prstGeom>
          <a:noFill/>
        </p:spPr>
        <p:txBody>
          <a:bodyPr wrap="square" rtlCol="0">
            <a:spAutoFit/>
          </a:bodyPr>
          <a:lstStyle/>
          <a:p>
            <a:r>
              <a:rPr lang="en-US" sz="2400" dirty="0">
                <a:latin typeface="Lato" panose="020F0502020204030203" pitchFamily="34" charset="0"/>
                <a:ea typeface="Lato" panose="020F0502020204030203" pitchFamily="34" charset="0"/>
                <a:cs typeface="Lato" panose="020F0502020204030203" pitchFamily="34" charset="0"/>
              </a:rPr>
              <a:t>The GNB’s vetted data is used by programs throughout WSDOT in their own reports and communications ranging from internal and external presentations to media outreach. GNB data and messaging aligns with and informs:  </a:t>
            </a:r>
          </a:p>
          <a:p>
            <a:endParaRPr lang="en-US" sz="2400" dirty="0">
              <a:latin typeface="Lato" panose="020F0502020204030203" pitchFamily="34" charset="0"/>
              <a:ea typeface="Lato" panose="020F0502020204030203" pitchFamily="34" charset="0"/>
              <a:cs typeface="Lato" panose="020F0502020204030203" pitchFamily="34" charset="0"/>
            </a:endParaRPr>
          </a:p>
          <a:p>
            <a:pPr marL="342900" indent="-342900">
              <a:buFont typeface="Wingdings" panose="05000000000000000000" pitchFamily="2" charset="2"/>
              <a:buChar char="§"/>
            </a:pPr>
            <a:r>
              <a:rPr lang="en-US" sz="2400" dirty="0">
                <a:latin typeface="Lato" panose="020F0502020204030203" pitchFamily="34" charset="0"/>
                <a:ea typeface="Lato" panose="020F0502020204030203" pitchFamily="34" charset="0"/>
                <a:cs typeface="Lato" panose="020F0502020204030203" pitchFamily="34" charset="0"/>
              </a:rPr>
              <a:t>State of Transportation</a:t>
            </a:r>
          </a:p>
          <a:p>
            <a:pPr marL="342900" indent="-342900">
              <a:buFont typeface="Wingdings" panose="05000000000000000000" pitchFamily="2" charset="2"/>
              <a:buChar char="§"/>
            </a:pPr>
            <a:r>
              <a:rPr lang="en-US" sz="2400" dirty="0">
                <a:latin typeface="Lato" panose="020F0502020204030203" pitchFamily="34" charset="0"/>
                <a:ea typeface="Lato" panose="020F0502020204030203" pitchFamily="34" charset="0"/>
                <a:cs typeface="Lato" panose="020F0502020204030203" pitchFamily="34" charset="0"/>
              </a:rPr>
              <a:t>Strategic Plan</a:t>
            </a:r>
          </a:p>
          <a:p>
            <a:pPr marL="342900" indent="-342900">
              <a:buFont typeface="Wingdings" panose="05000000000000000000" pitchFamily="2" charset="2"/>
              <a:buChar char="§"/>
            </a:pPr>
            <a:r>
              <a:rPr lang="en-US" sz="2400" dirty="0">
                <a:latin typeface="Lato" panose="020F0502020204030203" pitchFamily="34" charset="0"/>
                <a:ea typeface="Lato" panose="020F0502020204030203" pitchFamily="34" charset="0"/>
                <a:cs typeface="Lato" panose="020F0502020204030203" pitchFamily="34" charset="0"/>
              </a:rPr>
              <a:t>Statewide Transportation Policy Goals</a:t>
            </a:r>
          </a:p>
          <a:p>
            <a:pPr marL="342900" indent="-342900">
              <a:buFont typeface="Wingdings" panose="05000000000000000000" pitchFamily="2" charset="2"/>
              <a:buChar char="§"/>
            </a:pPr>
            <a:r>
              <a:rPr lang="en-US" sz="2400" dirty="0">
                <a:latin typeface="Lato" panose="020F0502020204030203" pitchFamily="34" charset="0"/>
                <a:ea typeface="Lato" panose="020F0502020204030203" pitchFamily="34" charset="0"/>
                <a:cs typeface="Lato" panose="020F0502020204030203" pitchFamily="34" charset="0"/>
              </a:rPr>
              <a:t>Attainment Report</a:t>
            </a:r>
          </a:p>
          <a:p>
            <a:pPr marL="342900" indent="-342900">
              <a:buFont typeface="Wingdings" panose="05000000000000000000" pitchFamily="2" charset="2"/>
              <a:buChar char="§"/>
            </a:pPr>
            <a:r>
              <a:rPr lang="en-US" sz="2400" dirty="0">
                <a:latin typeface="Lato" panose="020F0502020204030203" pitchFamily="34" charset="0"/>
                <a:ea typeface="Lato" panose="020F0502020204030203" pitchFamily="34" charset="0"/>
                <a:cs typeface="Lato" panose="020F0502020204030203" pitchFamily="34" charset="0"/>
              </a:rPr>
              <a:t>Results Washington</a:t>
            </a:r>
          </a:p>
          <a:p>
            <a:pPr marL="342900" indent="-342900">
              <a:buFont typeface="Wingdings" panose="05000000000000000000" pitchFamily="2" charset="2"/>
              <a:buChar char="§"/>
            </a:pPr>
            <a:r>
              <a:rPr lang="en-US" sz="2400" dirty="0">
                <a:latin typeface="Lato" panose="020F0502020204030203" pitchFamily="34" charset="0"/>
                <a:ea typeface="Lato" panose="020F0502020204030203" pitchFamily="34" charset="0"/>
                <a:cs typeface="Lato" panose="020F0502020204030203" pitchFamily="34" charset="0"/>
              </a:rPr>
              <a:t>Summary of Public Transportation</a:t>
            </a:r>
            <a:endParaRPr lang="en-US" sz="2400" dirty="0">
              <a:latin typeface="Lato" panose="020F0502020204030203" pitchFamily="34" charset="0"/>
            </a:endParaRPr>
          </a:p>
          <a:p>
            <a:pPr marL="342900" indent="-342900">
              <a:buFont typeface="Wingdings" panose="05000000000000000000" pitchFamily="2" charset="2"/>
              <a:buChar char="§"/>
            </a:pPr>
            <a:r>
              <a:rPr lang="en-US" sz="2400" dirty="0">
                <a:latin typeface="Lato" panose="020F0502020204030203" pitchFamily="34" charset="0"/>
                <a:ea typeface="Lato" panose="020F0502020204030203" pitchFamily="34" charset="0"/>
                <a:cs typeface="Lato" panose="020F0502020204030203" pitchFamily="34" charset="0"/>
              </a:rPr>
              <a:t>Transportation Performance Management</a:t>
            </a:r>
          </a:p>
        </p:txBody>
      </p:sp>
      <p:sp>
        <p:nvSpPr>
          <p:cNvPr id="6" name="Slide Number Placeholder 5">
            <a:extLst>
              <a:ext uri="{FF2B5EF4-FFF2-40B4-BE49-F238E27FC236}">
                <a16:creationId xmlns:a16="http://schemas.microsoft.com/office/drawing/2014/main" id="{99E92F73-CD80-DA65-7D4E-BC7B571703BE}"/>
              </a:ext>
              <a:ext uri="{C183D7F6-B498-43B3-948B-1728B52AA6E4}">
                <adec:decorative xmlns:adec="http://schemas.microsoft.com/office/drawing/2017/decorative" val="1"/>
              </a:ext>
            </a:extLst>
          </p:cNvPr>
          <p:cNvSpPr>
            <a:spLocks noGrp="1"/>
          </p:cNvSpPr>
          <p:nvPr>
            <p:ph type="sldNum" sz="quarter" idx="12"/>
          </p:nvPr>
        </p:nvSpPr>
        <p:spPr/>
        <p:txBody>
          <a:bodyPr/>
          <a:lstStyle/>
          <a:p>
            <a:fld id="{B8DC7668-BDA2-4394-94F4-7D1D4BF4FFF9}" type="slidenum">
              <a:rPr lang="en-US" smtClean="0"/>
              <a:t>21</a:t>
            </a:fld>
            <a:endParaRPr lang="en-US"/>
          </a:p>
        </p:txBody>
      </p:sp>
    </p:spTree>
    <p:extLst>
      <p:ext uri="{BB962C8B-B14F-4D97-AF65-F5344CB8AC3E}">
        <p14:creationId xmlns:p14="http://schemas.microsoft.com/office/powerpoint/2010/main" val="323355381"/>
      </p:ext>
    </p:extLst>
  </p:cSld>
  <p:clrMapOvr>
    <a:masterClrMapping/>
  </p:clrMapOvr>
  <p:extLst>
    <p:ext uri="{6950BFC3-D8DA-4A85-94F7-54DA5524770B}">
      <p188:commentRel xmlns:p188="http://schemas.microsoft.com/office/powerpoint/2018/8/main" r:id="rId3"/>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4590992-DCFE-9376-C392-7FFB67D703AF}"/>
              </a:ext>
            </a:extLst>
          </p:cNvPr>
          <p:cNvSpPr/>
          <p:nvPr/>
        </p:nvSpPr>
        <p:spPr>
          <a:xfrm>
            <a:off x="663879" y="392749"/>
            <a:ext cx="7561788" cy="646331"/>
          </a:xfrm>
          <a:prstGeom prst="rect">
            <a:avLst/>
          </a:prstGeom>
        </p:spPr>
        <p:txBody>
          <a:bodyPr wrap="square">
            <a:spAutoFit/>
          </a:bodyPr>
          <a:lstStyle/>
          <a:p>
            <a:r>
              <a:rPr lang="en-US" sz="3600" b="1" dirty="0">
                <a:solidFill>
                  <a:srgbClr val="00795F"/>
                </a:solidFill>
                <a:latin typeface="Lato" panose="020F0502020204030203" pitchFamily="34" charset="0"/>
              </a:rPr>
              <a:t>What’s next for GNB?</a:t>
            </a:r>
            <a:endParaRPr lang="en-US" sz="3600" dirty="0">
              <a:solidFill>
                <a:srgbClr val="00795F"/>
              </a:solidFill>
              <a:latin typeface="Lato" panose="020F0502020204030203" pitchFamily="34" charset="0"/>
            </a:endParaRPr>
          </a:p>
        </p:txBody>
      </p:sp>
      <p:sp>
        <p:nvSpPr>
          <p:cNvPr id="9" name="Rectangle 8">
            <a:extLst>
              <a:ext uri="{FF2B5EF4-FFF2-40B4-BE49-F238E27FC236}">
                <a16:creationId xmlns:a16="http://schemas.microsoft.com/office/drawing/2014/main" id="{9D233F3D-EB3C-21D7-72AE-F78C92565299}"/>
              </a:ext>
            </a:extLst>
          </p:cNvPr>
          <p:cNvSpPr/>
          <p:nvPr/>
        </p:nvSpPr>
        <p:spPr>
          <a:xfrm>
            <a:off x="663879" y="1240786"/>
            <a:ext cx="7052154" cy="5103769"/>
          </a:xfrm>
          <a:prstGeom prst="rect">
            <a:avLst/>
          </a:prstGeom>
        </p:spPr>
        <p:txBody>
          <a:bodyPr wrap="square">
            <a:spAutoFit/>
          </a:bodyPr>
          <a:lstStyle/>
          <a:p>
            <a:pPr marL="342900" indent="-342900">
              <a:lnSpc>
                <a:spcPct val="150000"/>
              </a:lnSpc>
              <a:buFont typeface="Wingdings" panose="05000000000000000000" pitchFamily="2" charset="2"/>
              <a:buChar char="§"/>
            </a:pPr>
            <a:r>
              <a:rPr lang="en-US" sz="2200" dirty="0">
                <a:solidFill>
                  <a:srgbClr val="222222"/>
                </a:solidFill>
                <a:latin typeface="Lato" panose="020F0502020204030203" pitchFamily="34" charset="0"/>
              </a:rPr>
              <a:t>Integrate risk and strategic aspects </a:t>
            </a:r>
            <a:br>
              <a:rPr lang="en-US" sz="2200" dirty="0">
                <a:solidFill>
                  <a:srgbClr val="222222"/>
                </a:solidFill>
                <a:latin typeface="Lato" panose="020F0502020204030203" pitchFamily="34" charset="0"/>
              </a:rPr>
            </a:br>
            <a:r>
              <a:rPr lang="en-US" sz="2200" dirty="0">
                <a:solidFill>
                  <a:srgbClr val="222222"/>
                </a:solidFill>
                <a:latin typeface="Lato" panose="020F0502020204030203" pitchFamily="34" charset="0"/>
              </a:rPr>
              <a:t>into performance analyses</a:t>
            </a:r>
          </a:p>
          <a:p>
            <a:pPr marL="342900" indent="-342900">
              <a:lnSpc>
                <a:spcPct val="150000"/>
              </a:lnSpc>
              <a:buFont typeface="Wingdings" panose="05000000000000000000" pitchFamily="2" charset="2"/>
              <a:buChar char="§"/>
            </a:pPr>
            <a:r>
              <a:rPr lang="en-US" sz="2200" dirty="0">
                <a:solidFill>
                  <a:srgbClr val="222222"/>
                </a:solidFill>
                <a:latin typeface="Lato" panose="020F0502020204030203" pitchFamily="34" charset="0"/>
              </a:rPr>
              <a:t>Make GNB a centralized source for decision making</a:t>
            </a:r>
          </a:p>
          <a:p>
            <a:pPr marL="342900" indent="-342900">
              <a:lnSpc>
                <a:spcPct val="150000"/>
              </a:lnSpc>
              <a:buFont typeface="Wingdings" panose="05000000000000000000" pitchFamily="2" charset="2"/>
              <a:buChar char="§"/>
            </a:pPr>
            <a:r>
              <a:rPr lang="en-US" sz="2200" dirty="0">
                <a:solidFill>
                  <a:srgbClr val="222222"/>
                </a:solidFill>
                <a:latin typeface="Lato" panose="020F0502020204030203" pitchFamily="34" charset="0"/>
              </a:rPr>
              <a:t>Integrate Data Governance and Performance Management</a:t>
            </a:r>
          </a:p>
          <a:p>
            <a:pPr marL="342900" indent="-342900">
              <a:lnSpc>
                <a:spcPct val="150000"/>
              </a:lnSpc>
              <a:buFont typeface="Wingdings" panose="05000000000000000000" pitchFamily="2" charset="2"/>
              <a:buChar char="§"/>
            </a:pPr>
            <a:r>
              <a:rPr lang="en-US" sz="2200" dirty="0">
                <a:solidFill>
                  <a:srgbClr val="222222"/>
                </a:solidFill>
                <a:latin typeface="Lato" panose="020F0502020204030203" pitchFamily="34" charset="0"/>
              </a:rPr>
              <a:t>Continuous improvement </a:t>
            </a:r>
          </a:p>
          <a:p>
            <a:pPr marL="800100" lvl="1" indent="-342900">
              <a:lnSpc>
                <a:spcPct val="150000"/>
              </a:lnSpc>
              <a:buFont typeface="Courier New" panose="02070309020205020404" pitchFamily="49" charset="0"/>
              <a:buChar char="o"/>
            </a:pPr>
            <a:r>
              <a:rPr lang="en-US" sz="2200" dirty="0">
                <a:solidFill>
                  <a:srgbClr val="222222"/>
                </a:solidFill>
                <a:latin typeface="Lato" panose="020F0502020204030203" pitchFamily="34" charset="0"/>
              </a:rPr>
              <a:t>Charts, maps and text</a:t>
            </a:r>
          </a:p>
          <a:p>
            <a:pPr marL="800100" lvl="1" indent="-342900">
              <a:lnSpc>
                <a:spcPct val="150000"/>
              </a:lnSpc>
              <a:buFont typeface="Courier New" panose="02070309020205020404" pitchFamily="49" charset="0"/>
              <a:buChar char="o"/>
            </a:pPr>
            <a:r>
              <a:rPr lang="en-US" sz="2200" dirty="0">
                <a:solidFill>
                  <a:srgbClr val="222222"/>
                </a:solidFill>
                <a:latin typeface="Lato" panose="020F0502020204030203" pitchFamily="34" charset="0"/>
              </a:rPr>
              <a:t>Incorporate Work Zone Awareness </a:t>
            </a:r>
            <a:br>
              <a:rPr lang="en-US" sz="2200" dirty="0">
                <a:solidFill>
                  <a:srgbClr val="222222"/>
                </a:solidFill>
                <a:latin typeface="Lato" panose="020F0502020204030203" pitchFamily="34" charset="0"/>
              </a:rPr>
            </a:br>
            <a:r>
              <a:rPr lang="en-US" sz="2200" dirty="0">
                <a:solidFill>
                  <a:srgbClr val="222222"/>
                </a:solidFill>
                <a:latin typeface="Lato" panose="020F0502020204030203" pitchFamily="34" charset="0"/>
              </a:rPr>
              <a:t>into Worker Safety </a:t>
            </a:r>
          </a:p>
          <a:p>
            <a:pPr marL="800100" lvl="1" indent="-342900">
              <a:lnSpc>
                <a:spcPct val="150000"/>
              </a:lnSpc>
              <a:buFont typeface="Courier New" panose="02070309020205020404" pitchFamily="49" charset="0"/>
              <a:buChar char="o"/>
            </a:pPr>
            <a:r>
              <a:rPr lang="en-US" sz="2200" dirty="0">
                <a:solidFill>
                  <a:srgbClr val="222222"/>
                </a:solidFill>
                <a:latin typeface="Lato" panose="020F0502020204030203" pitchFamily="34" charset="0"/>
              </a:rPr>
              <a:t>Consolidate TPM into the GNB</a:t>
            </a:r>
          </a:p>
        </p:txBody>
      </p:sp>
      <p:pic>
        <p:nvPicPr>
          <p:cNvPr id="3" name="Picture 2" descr="Image of Wa state ferries cancellation data">
            <a:extLst>
              <a:ext uri="{FF2B5EF4-FFF2-40B4-BE49-F238E27FC236}">
                <a16:creationId xmlns:a16="http://schemas.microsoft.com/office/drawing/2014/main" id="{8F45536E-806A-B0AC-69F0-3AA6B022A2E2}"/>
              </a:ext>
            </a:extLst>
          </p:cNvPr>
          <p:cNvPicPr>
            <a:picLocks noChangeAspect="1"/>
          </p:cNvPicPr>
          <p:nvPr/>
        </p:nvPicPr>
        <p:blipFill>
          <a:blip r:embed="rId3"/>
          <a:stretch>
            <a:fillRect/>
          </a:stretch>
        </p:blipFill>
        <p:spPr>
          <a:xfrm>
            <a:off x="8473846" y="1441509"/>
            <a:ext cx="3576190" cy="4732638"/>
          </a:xfrm>
          <a:prstGeom prst="rect">
            <a:avLst/>
          </a:prstGeom>
        </p:spPr>
      </p:pic>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p:txBody>
          <a:bodyPr/>
          <a:lstStyle/>
          <a:p>
            <a:fld id="{B8DC7668-BDA2-4394-94F4-7D1D4BF4FFF9}" type="slidenum">
              <a:rPr lang="en-US" smtClean="0"/>
              <a:t>22</a:t>
            </a:fld>
            <a:endParaRPr lang="en-US"/>
          </a:p>
        </p:txBody>
      </p:sp>
    </p:spTree>
    <p:extLst>
      <p:ext uri="{BB962C8B-B14F-4D97-AF65-F5344CB8AC3E}">
        <p14:creationId xmlns:p14="http://schemas.microsoft.com/office/powerpoint/2010/main" val="3459939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58532-3B8A-5CE3-4B5F-518218E0CA36}"/>
              </a:ext>
            </a:extLst>
          </p:cNvPr>
          <p:cNvSpPr>
            <a:spLocks noGrp="1"/>
          </p:cNvSpPr>
          <p:nvPr>
            <p:ph type="ctrTitle"/>
          </p:nvPr>
        </p:nvSpPr>
        <p:spPr>
          <a:xfrm>
            <a:off x="1524000" y="2400015"/>
            <a:ext cx="9144000" cy="2387600"/>
          </a:xfrm>
        </p:spPr>
        <p:txBody>
          <a:bodyPr/>
          <a:lstStyle/>
          <a:p>
            <a:r>
              <a:rPr lang="en-US" b="1" dirty="0"/>
              <a:t>Questions?</a:t>
            </a:r>
            <a:br>
              <a:rPr lang="en-US" dirty="0"/>
            </a:br>
            <a:br>
              <a:rPr lang="en-US" dirty="0"/>
            </a:br>
            <a:r>
              <a:rPr lang="en-US" sz="3600" dirty="0">
                <a:hlinkClick r:id="rId3"/>
              </a:rPr>
              <a:t>Sreenath.Gangula@wsdot.wa.gov</a:t>
            </a:r>
            <a:br>
              <a:rPr lang="en-US" sz="3600" dirty="0"/>
            </a:br>
            <a:r>
              <a:rPr lang="en-US" sz="3600" dirty="0">
                <a:hlinkClick r:id="rId4"/>
              </a:rPr>
              <a:t>Joe.Irwin@wsdot.wa.gov</a:t>
            </a:r>
            <a:r>
              <a:rPr lang="en-US" sz="3600" dirty="0"/>
              <a:t> </a:t>
            </a:r>
          </a:p>
        </p:txBody>
      </p:sp>
      <p:sp>
        <p:nvSpPr>
          <p:cNvPr id="4" name="Slide Number Placeholder 3">
            <a:extLst>
              <a:ext uri="{FF2B5EF4-FFF2-40B4-BE49-F238E27FC236}">
                <a16:creationId xmlns:a16="http://schemas.microsoft.com/office/drawing/2014/main" id="{CA850C4B-CE05-1657-2264-EE867F91F6D3}"/>
              </a:ext>
              <a:ext uri="{C183D7F6-B498-43B3-948B-1728B52AA6E4}">
                <adec:decorative xmlns:adec="http://schemas.microsoft.com/office/drawing/2017/decorative" val="1"/>
              </a:ext>
            </a:extLst>
          </p:cNvPr>
          <p:cNvSpPr>
            <a:spLocks noGrp="1"/>
          </p:cNvSpPr>
          <p:nvPr>
            <p:ph type="sldNum" sz="quarter" idx="12"/>
          </p:nvPr>
        </p:nvSpPr>
        <p:spPr/>
        <p:txBody>
          <a:bodyPr/>
          <a:lstStyle/>
          <a:p>
            <a:fld id="{B8DC7668-BDA2-4394-94F4-7D1D4BF4FFF9}" type="slidenum">
              <a:rPr lang="en-US" smtClean="0"/>
              <a:t>23</a:t>
            </a:fld>
            <a:endParaRPr lang="en-US"/>
          </a:p>
        </p:txBody>
      </p:sp>
    </p:spTree>
    <p:extLst>
      <p:ext uri="{BB962C8B-B14F-4D97-AF65-F5344CB8AC3E}">
        <p14:creationId xmlns:p14="http://schemas.microsoft.com/office/powerpoint/2010/main" val="3272063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90C4D5-DB3E-141E-B656-87F0DF930532}"/>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BAC28A74-10E0-045E-ED3A-F86A88008F84}"/>
              </a:ext>
            </a:extLst>
          </p:cNvPr>
          <p:cNvSpPr/>
          <p:nvPr/>
        </p:nvSpPr>
        <p:spPr>
          <a:xfrm>
            <a:off x="563671" y="392749"/>
            <a:ext cx="6122264" cy="1200329"/>
          </a:xfrm>
          <a:prstGeom prst="rect">
            <a:avLst/>
          </a:prstGeom>
        </p:spPr>
        <p:txBody>
          <a:bodyPr wrap="square">
            <a:spAutoFit/>
          </a:bodyPr>
          <a:lstStyle/>
          <a:p>
            <a:r>
              <a:rPr lang="en-US" sz="3600" b="1" dirty="0">
                <a:solidFill>
                  <a:srgbClr val="00795F"/>
                </a:solidFill>
                <a:latin typeface="Lato" panose="020F0502020204030203" pitchFamily="34" charset="0"/>
              </a:rPr>
              <a:t>Gray Notebook origins </a:t>
            </a:r>
            <a:endParaRPr lang="en-US" sz="3600" dirty="0">
              <a:solidFill>
                <a:srgbClr val="00795F"/>
              </a:solidFill>
              <a:latin typeface="Lato" panose="020F0502020204030203" pitchFamily="34" charset="0"/>
            </a:endParaRPr>
          </a:p>
          <a:p>
            <a:r>
              <a:rPr lang="en-US" sz="3600" b="1" dirty="0">
                <a:solidFill>
                  <a:srgbClr val="00795F"/>
                </a:solidFill>
                <a:latin typeface="Lato" panose="020F0502020204030203" pitchFamily="34" charset="0"/>
              </a:rPr>
              <a:t> </a:t>
            </a:r>
            <a:endParaRPr lang="en-US" sz="3600" dirty="0">
              <a:solidFill>
                <a:srgbClr val="00795F"/>
              </a:solidFill>
              <a:latin typeface="Lato" panose="020F0502020204030203" pitchFamily="34" charset="0"/>
            </a:endParaRPr>
          </a:p>
        </p:txBody>
      </p:sp>
      <p:sp>
        <p:nvSpPr>
          <p:cNvPr id="9" name="Rectangle 8">
            <a:extLst>
              <a:ext uri="{FF2B5EF4-FFF2-40B4-BE49-F238E27FC236}">
                <a16:creationId xmlns:a16="http://schemas.microsoft.com/office/drawing/2014/main" id="{A730FD0E-D1CB-AB73-644D-2AB39D6478FB}"/>
              </a:ext>
            </a:extLst>
          </p:cNvPr>
          <p:cNvSpPr/>
          <p:nvPr/>
        </p:nvSpPr>
        <p:spPr>
          <a:xfrm>
            <a:off x="563671" y="1800315"/>
            <a:ext cx="5742191" cy="8743932"/>
          </a:xfrm>
          <a:prstGeom prst="rect">
            <a:avLst/>
          </a:prstGeom>
        </p:spPr>
        <p:txBody>
          <a:bodyPr wrap="square">
            <a:spAutoFit/>
          </a:bodyPr>
          <a:lstStyle/>
          <a:p>
            <a:pPr marL="914400" lvl="1" indent="-457200">
              <a:lnSpc>
                <a:spcPct val="105000"/>
              </a:lnSpc>
              <a:spcBef>
                <a:spcPts val="0"/>
              </a:spcBef>
              <a:spcAft>
                <a:spcPts val="0"/>
              </a:spcAft>
              <a:buFont typeface="Wingdings" panose="05000000000000000000" pitchFamily="2" charset="2"/>
              <a:buChar char="§"/>
            </a:pPr>
            <a:r>
              <a:rPr lang="en-US" sz="2800" dirty="0">
                <a:latin typeface="Lato" panose="020F0502020204030203" pitchFamily="34" charset="0"/>
                <a:ea typeface="Lato" panose="020F0502020204030203" pitchFamily="34" charset="0"/>
                <a:cs typeface="Lato" panose="020F0502020204030203" pitchFamily="34" charset="0"/>
              </a:rPr>
              <a:t>Started small</a:t>
            </a:r>
          </a:p>
          <a:p>
            <a:pPr marL="914400" lvl="1" indent="-457200">
              <a:lnSpc>
                <a:spcPct val="105000"/>
              </a:lnSpc>
              <a:spcBef>
                <a:spcPts val="0"/>
              </a:spcBef>
              <a:spcAft>
                <a:spcPts val="0"/>
              </a:spcAft>
              <a:buFont typeface="Wingdings" panose="05000000000000000000" pitchFamily="2" charset="2"/>
              <a:buChar char="§"/>
            </a:pPr>
            <a:endParaRPr lang="en-US" sz="2800" dirty="0">
              <a:latin typeface="Lato" panose="020F0502020204030203" pitchFamily="34" charset="0"/>
              <a:ea typeface="Lato" panose="020F0502020204030203" pitchFamily="34" charset="0"/>
              <a:cs typeface="Lato" panose="020F0502020204030203" pitchFamily="34" charset="0"/>
            </a:endParaRPr>
          </a:p>
          <a:p>
            <a:pPr marL="914400" lvl="1" indent="-457200">
              <a:lnSpc>
                <a:spcPct val="105000"/>
              </a:lnSpc>
              <a:spcBef>
                <a:spcPts val="0"/>
              </a:spcBef>
              <a:spcAft>
                <a:spcPts val="0"/>
              </a:spcAft>
              <a:buFont typeface="Wingdings" panose="05000000000000000000" pitchFamily="2" charset="2"/>
              <a:buChar char="§"/>
            </a:pPr>
            <a:r>
              <a:rPr lang="en-US" altLang="en-US" sz="2800" dirty="0">
                <a:latin typeface="Lato" panose="020F0502020204030203" pitchFamily="34" charset="0"/>
                <a:ea typeface="Lato" panose="020F0502020204030203" pitchFamily="34" charset="0"/>
                <a:cs typeface="Lato" panose="020F0502020204030203" pitchFamily="34" charset="0"/>
              </a:rPr>
              <a:t>First edition was nine pages from start to finish (including the cover and table of contents)</a:t>
            </a:r>
          </a:p>
          <a:p>
            <a:pPr marL="914400" lvl="1" indent="-457200">
              <a:lnSpc>
                <a:spcPct val="105000"/>
              </a:lnSpc>
              <a:spcBef>
                <a:spcPts val="0"/>
              </a:spcBef>
              <a:spcAft>
                <a:spcPts val="0"/>
              </a:spcAft>
              <a:buFont typeface="Wingdings" panose="05000000000000000000" pitchFamily="2" charset="2"/>
              <a:buChar char="§"/>
            </a:pPr>
            <a:endParaRPr lang="en-US" altLang="en-US" sz="2800" dirty="0">
              <a:latin typeface="Lato" panose="020F0502020204030203" pitchFamily="34" charset="0"/>
              <a:ea typeface="Lato" panose="020F0502020204030203" pitchFamily="34" charset="0"/>
              <a:cs typeface="Lato" panose="020F0502020204030203" pitchFamily="34" charset="0"/>
            </a:endParaRPr>
          </a:p>
          <a:p>
            <a:pPr marL="914400" lvl="1" indent="-457200">
              <a:lnSpc>
                <a:spcPct val="105000"/>
              </a:lnSpc>
              <a:spcBef>
                <a:spcPts val="0"/>
              </a:spcBef>
              <a:spcAft>
                <a:spcPts val="0"/>
              </a:spcAft>
              <a:buFont typeface="Wingdings" panose="05000000000000000000" pitchFamily="2" charset="2"/>
              <a:buChar char="§"/>
            </a:pPr>
            <a:endParaRPr lang="en-US" altLang="en-US" sz="2800" dirty="0">
              <a:latin typeface="Lato" panose="020F0502020204030203" pitchFamily="34" charset="0"/>
              <a:ea typeface="Lato" panose="020F0502020204030203" pitchFamily="34" charset="0"/>
              <a:cs typeface="Lato" panose="020F0502020204030203" pitchFamily="34" charset="0"/>
            </a:endParaRPr>
          </a:p>
          <a:p>
            <a:pPr marL="914400" lvl="1" indent="-457200">
              <a:lnSpc>
                <a:spcPct val="105000"/>
              </a:lnSpc>
              <a:spcBef>
                <a:spcPts val="0"/>
              </a:spcBef>
              <a:spcAft>
                <a:spcPts val="0"/>
              </a:spcAft>
              <a:buFont typeface="Wingdings" panose="05000000000000000000" pitchFamily="2" charset="2"/>
              <a:buChar char="§"/>
            </a:pPr>
            <a:endParaRPr lang="en-US" sz="2800" dirty="0">
              <a:latin typeface="Lato" panose="020F0502020204030203" pitchFamily="34" charset="0"/>
              <a:ea typeface="Lato" panose="020F0502020204030203" pitchFamily="34" charset="0"/>
              <a:cs typeface="Lato" panose="020F0502020204030203" pitchFamily="34" charset="0"/>
            </a:endParaRPr>
          </a:p>
          <a:p>
            <a:pPr marL="914400" lvl="1" indent="-457200">
              <a:lnSpc>
                <a:spcPct val="105000"/>
              </a:lnSpc>
              <a:spcBef>
                <a:spcPts val="0"/>
              </a:spcBef>
              <a:spcAft>
                <a:spcPts val="0"/>
              </a:spcAft>
              <a:buFont typeface="Wingdings" panose="05000000000000000000" pitchFamily="2" charset="2"/>
              <a:buChar char="§"/>
            </a:pPr>
            <a:endParaRPr lang="en-US" sz="2800" dirty="0">
              <a:latin typeface="Lato" panose="020F0502020204030203" pitchFamily="34" charset="0"/>
              <a:ea typeface="Lato" panose="020F0502020204030203" pitchFamily="34" charset="0"/>
              <a:cs typeface="Lato" panose="020F0502020204030203" pitchFamily="34" charset="0"/>
            </a:endParaRPr>
          </a:p>
          <a:p>
            <a:pPr marL="914400" lvl="1" indent="-457200">
              <a:lnSpc>
                <a:spcPct val="105000"/>
              </a:lnSpc>
              <a:spcBef>
                <a:spcPts val="0"/>
              </a:spcBef>
              <a:spcAft>
                <a:spcPts val="0"/>
              </a:spcAft>
              <a:buFont typeface="Wingdings" panose="05000000000000000000" pitchFamily="2" charset="2"/>
              <a:buChar char="§"/>
            </a:pPr>
            <a:endParaRPr lang="en-US" sz="2800" dirty="0">
              <a:latin typeface="Lato" panose="020F0502020204030203" pitchFamily="34" charset="0"/>
              <a:ea typeface="Lato" panose="020F0502020204030203" pitchFamily="34" charset="0"/>
              <a:cs typeface="Lato" panose="020F0502020204030203" pitchFamily="34" charset="0"/>
            </a:endParaRPr>
          </a:p>
          <a:p>
            <a:pPr marL="914400" lvl="1" indent="-457200">
              <a:lnSpc>
                <a:spcPct val="105000"/>
              </a:lnSpc>
              <a:spcBef>
                <a:spcPts val="0"/>
              </a:spcBef>
              <a:spcAft>
                <a:spcPts val="0"/>
              </a:spcAft>
              <a:buFont typeface="Wingdings" panose="05000000000000000000" pitchFamily="2" charset="2"/>
              <a:buChar char="§"/>
            </a:pPr>
            <a:endParaRPr lang="en-US" sz="2800" dirty="0">
              <a:latin typeface="Lato" panose="020F0502020204030203" pitchFamily="34" charset="0"/>
              <a:ea typeface="Lato" panose="020F0502020204030203" pitchFamily="34" charset="0"/>
              <a:cs typeface="Lato" panose="020F0502020204030203" pitchFamily="34" charset="0"/>
            </a:endParaRPr>
          </a:p>
          <a:p>
            <a:pPr marL="914400" lvl="1" indent="-457200">
              <a:lnSpc>
                <a:spcPct val="105000"/>
              </a:lnSpc>
              <a:spcBef>
                <a:spcPts val="0"/>
              </a:spcBef>
              <a:spcAft>
                <a:spcPts val="0"/>
              </a:spcAft>
              <a:buFont typeface="Wingdings" panose="05000000000000000000" pitchFamily="2" charset="2"/>
              <a:buChar char="§"/>
            </a:pPr>
            <a:endParaRPr lang="en-US" sz="2800" dirty="0">
              <a:latin typeface="Lato" panose="020F0502020204030203" pitchFamily="34" charset="0"/>
              <a:ea typeface="Lato" panose="020F0502020204030203" pitchFamily="34" charset="0"/>
              <a:cs typeface="Lato" panose="020F0502020204030203" pitchFamily="34" charset="0"/>
            </a:endParaRPr>
          </a:p>
          <a:p>
            <a:pPr marL="914400" lvl="1" indent="-457200">
              <a:lnSpc>
                <a:spcPct val="105000"/>
              </a:lnSpc>
              <a:spcBef>
                <a:spcPts val="0"/>
              </a:spcBef>
              <a:spcAft>
                <a:spcPts val="0"/>
              </a:spcAft>
              <a:buFont typeface="Wingdings" panose="05000000000000000000" pitchFamily="2" charset="2"/>
              <a:buChar char="§"/>
            </a:pPr>
            <a:endParaRPr lang="en-US" sz="2800" dirty="0">
              <a:latin typeface="Lato" panose="020F0502020204030203" pitchFamily="34" charset="0"/>
              <a:ea typeface="Lato" panose="020F0502020204030203" pitchFamily="34" charset="0"/>
              <a:cs typeface="Lato" panose="020F0502020204030203" pitchFamily="34" charset="0"/>
            </a:endParaRPr>
          </a:p>
          <a:p>
            <a:pPr marL="914400" lvl="1" indent="-457200">
              <a:lnSpc>
                <a:spcPct val="105000"/>
              </a:lnSpc>
              <a:spcBef>
                <a:spcPts val="0"/>
              </a:spcBef>
              <a:spcAft>
                <a:spcPts val="0"/>
              </a:spcAft>
              <a:buFont typeface="Wingdings" panose="05000000000000000000" pitchFamily="2" charset="2"/>
              <a:buChar char="§"/>
            </a:pPr>
            <a:endParaRPr lang="en-US" sz="2800" dirty="0">
              <a:latin typeface="Lato" panose="020F0502020204030203" pitchFamily="34" charset="0"/>
              <a:ea typeface="Lato" panose="020F0502020204030203" pitchFamily="34" charset="0"/>
              <a:cs typeface="Lato" panose="020F0502020204030203" pitchFamily="34" charset="0"/>
            </a:endParaRPr>
          </a:p>
          <a:p>
            <a:pPr marL="800100" lvl="1" indent="-342900">
              <a:lnSpc>
                <a:spcPct val="105000"/>
              </a:lnSpc>
              <a:spcBef>
                <a:spcPts val="0"/>
              </a:spcBef>
              <a:spcAft>
                <a:spcPts val="0"/>
              </a:spcAft>
              <a:buFont typeface="Wingdings" panose="05000000000000000000" pitchFamily="2" charset="2"/>
              <a:buChar char="§"/>
            </a:pPr>
            <a:endParaRPr lang="en-US" sz="2800" dirty="0">
              <a:latin typeface="Lato" panose="020F0502020204030203" pitchFamily="34" charset="0"/>
              <a:ea typeface="Lato" panose="020F0502020204030203" pitchFamily="34" charset="0"/>
              <a:cs typeface="Lato" panose="020F0502020204030203" pitchFamily="34" charset="0"/>
            </a:endParaRPr>
          </a:p>
          <a:p>
            <a:pPr marL="800100" lvl="1" indent="-342900">
              <a:lnSpc>
                <a:spcPct val="105000"/>
              </a:lnSpc>
              <a:spcBef>
                <a:spcPts val="0"/>
              </a:spcBef>
              <a:spcAft>
                <a:spcPts val="0"/>
              </a:spcAft>
              <a:buFont typeface="Wingdings" panose="05000000000000000000" pitchFamily="2" charset="2"/>
              <a:buChar char="§"/>
            </a:pPr>
            <a:endParaRPr lang="en-US" sz="2800" dirty="0">
              <a:latin typeface="Lato" panose="020F0502020204030203" pitchFamily="34" charset="0"/>
              <a:ea typeface="Lato" panose="020F0502020204030203" pitchFamily="34" charset="0"/>
              <a:cs typeface="Lato" panose="020F0502020204030203" pitchFamily="34" charset="0"/>
            </a:endParaRPr>
          </a:p>
          <a:p>
            <a:pPr marL="800100" lvl="1" indent="-342900">
              <a:lnSpc>
                <a:spcPct val="105000"/>
              </a:lnSpc>
              <a:spcBef>
                <a:spcPts val="0"/>
              </a:spcBef>
              <a:spcAft>
                <a:spcPts val="0"/>
              </a:spcAft>
              <a:buFont typeface="Wingdings" panose="05000000000000000000" pitchFamily="2" charset="2"/>
              <a:buChar char="§"/>
            </a:pPr>
            <a:endParaRPr lang="en-US" sz="2800" dirty="0">
              <a:latin typeface="Lato" panose="020F0502020204030203" pitchFamily="34" charset="0"/>
              <a:ea typeface="Lato" panose="020F0502020204030203" pitchFamily="34" charset="0"/>
              <a:cs typeface="Lato" panose="020F0502020204030203" pitchFamily="34" charset="0"/>
            </a:endParaRPr>
          </a:p>
          <a:p>
            <a:pPr marL="171450" indent="-171450">
              <a:spcBef>
                <a:spcPts val="600"/>
              </a:spcBef>
              <a:buFont typeface="Arial" panose="020B0604020202020204" pitchFamily="34" charset="0"/>
              <a:buChar char="•"/>
            </a:pPr>
            <a:endParaRPr lang="en-US" sz="2800" dirty="0">
              <a:latin typeface="Lato" panose="020F0502020204030203" pitchFamily="34" charset="0"/>
              <a:ea typeface="Lato" panose="020F0502020204030203" pitchFamily="34" charset="0"/>
              <a:cs typeface="Lato" panose="020F0502020204030203" pitchFamily="34" charset="0"/>
            </a:endParaRPr>
          </a:p>
        </p:txBody>
      </p:sp>
      <p:pic>
        <p:nvPicPr>
          <p:cNvPr id="3" name="Picture 2" descr="Gray notebook table of contents">
            <a:extLst>
              <a:ext uri="{FF2B5EF4-FFF2-40B4-BE49-F238E27FC236}">
                <a16:creationId xmlns:a16="http://schemas.microsoft.com/office/drawing/2014/main" id="{496C0886-7EC2-F8C2-CE08-47CE793C29D8}"/>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7207097" y="1397733"/>
            <a:ext cx="4033990" cy="5064898"/>
          </a:xfrm>
          <a:prstGeom prst="rect">
            <a:avLst/>
          </a:prstGeom>
        </p:spPr>
      </p:pic>
      <p:sp>
        <p:nvSpPr>
          <p:cNvPr id="6" name="Rectangle 5">
            <a:extLst>
              <a:ext uri="{FF2B5EF4-FFF2-40B4-BE49-F238E27FC236}">
                <a16:creationId xmlns:a16="http://schemas.microsoft.com/office/drawing/2014/main" id="{85F4CFD7-08D0-72EE-D2A2-6B5F53BF9A91}"/>
              </a:ext>
              <a:ext uri="{C183D7F6-B498-43B3-948B-1728B52AA6E4}">
                <adec:decorative xmlns:adec="http://schemas.microsoft.com/office/drawing/2017/decorative" val="1"/>
              </a:ext>
            </a:extLst>
          </p:cNvPr>
          <p:cNvSpPr/>
          <p:nvPr/>
        </p:nvSpPr>
        <p:spPr>
          <a:xfrm>
            <a:off x="1831260" y="1402105"/>
            <a:ext cx="4264740" cy="1046440"/>
          </a:xfrm>
          <a:prstGeom prst="rect">
            <a:avLst/>
          </a:prstGeom>
        </p:spPr>
        <p:txBody>
          <a:bodyPr wrap="square">
            <a:spAutoFit/>
          </a:bodyPr>
          <a:lstStyle/>
          <a:p>
            <a:pPr>
              <a:lnSpc>
                <a:spcPct val="105000"/>
              </a:lnSpc>
              <a:spcBef>
                <a:spcPts val="0"/>
              </a:spcBef>
              <a:spcAft>
                <a:spcPts val="0"/>
              </a:spcAft>
            </a:pPr>
            <a:endParaRPr lang="en-US" sz="2000" dirty="0">
              <a:latin typeface="Lato" panose="020F0502020204030203" pitchFamily="34" charset="0"/>
              <a:ea typeface="Lato" panose="020F0502020204030203" pitchFamily="34" charset="0"/>
              <a:cs typeface="Lato" panose="020F0502020204030203" pitchFamily="34" charset="0"/>
            </a:endParaRPr>
          </a:p>
          <a:p>
            <a:pPr>
              <a:lnSpc>
                <a:spcPct val="105000"/>
              </a:lnSpc>
              <a:spcBef>
                <a:spcPts val="0"/>
              </a:spcBef>
              <a:spcAft>
                <a:spcPts val="0"/>
              </a:spcAft>
            </a:pPr>
            <a:endParaRPr lang="en-US" sz="2000" dirty="0">
              <a:latin typeface="Lato" panose="020F0502020204030203" pitchFamily="34" charset="0"/>
              <a:ea typeface="Lato" panose="020F0502020204030203" pitchFamily="34" charset="0"/>
              <a:cs typeface="Lato" panose="020F0502020204030203" pitchFamily="34" charset="0"/>
            </a:endParaRPr>
          </a:p>
          <a:p>
            <a:pPr marL="171450" indent="-171450">
              <a:buFont typeface="Arial" panose="020B0604020202020204" pitchFamily="34" charset="0"/>
              <a:buChar char="•"/>
            </a:pPr>
            <a:endParaRPr lang="en-US" sz="2000" dirty="0">
              <a:latin typeface="Lato" panose="020F0502020204030203" pitchFamily="34" charset="0"/>
              <a:ea typeface="Lato" panose="020F0502020204030203" pitchFamily="34" charset="0"/>
              <a:cs typeface="Lato" panose="020F0502020204030203" pitchFamily="34" charset="0"/>
            </a:endParaRPr>
          </a:p>
        </p:txBody>
      </p:sp>
      <p:sp>
        <p:nvSpPr>
          <p:cNvPr id="7" name="Slide Number Placeholder 6">
            <a:extLst>
              <a:ext uri="{FF2B5EF4-FFF2-40B4-BE49-F238E27FC236}">
                <a16:creationId xmlns:a16="http://schemas.microsoft.com/office/drawing/2014/main" id="{04F0C70E-5FC0-AE3D-039B-F2E4A6DFCE52}"/>
              </a:ext>
              <a:ext uri="{C183D7F6-B498-43B3-948B-1728B52AA6E4}">
                <adec:decorative xmlns:adec="http://schemas.microsoft.com/office/drawing/2017/decorative" val="1"/>
              </a:ext>
            </a:extLst>
          </p:cNvPr>
          <p:cNvSpPr>
            <a:spLocks noGrp="1"/>
          </p:cNvSpPr>
          <p:nvPr>
            <p:ph type="sldNum" sz="quarter" idx="12"/>
          </p:nvPr>
        </p:nvSpPr>
        <p:spPr/>
        <p:txBody>
          <a:bodyPr/>
          <a:lstStyle/>
          <a:p>
            <a:fld id="{B8DC7668-BDA2-4394-94F4-7D1D4BF4FFF9}" type="slidenum">
              <a:rPr lang="en-US" smtClean="0"/>
              <a:t>3</a:t>
            </a:fld>
            <a:endParaRPr lang="en-US" dirty="0"/>
          </a:p>
        </p:txBody>
      </p:sp>
    </p:spTree>
    <p:extLst>
      <p:ext uri="{BB962C8B-B14F-4D97-AF65-F5344CB8AC3E}">
        <p14:creationId xmlns:p14="http://schemas.microsoft.com/office/powerpoint/2010/main" val="349230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B26A3-5920-F3A8-8264-EC456F94BABB}"/>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B3F8EF2D-F460-61FC-1EB0-3A31E572558E}"/>
              </a:ext>
            </a:extLst>
          </p:cNvPr>
          <p:cNvSpPr/>
          <p:nvPr/>
        </p:nvSpPr>
        <p:spPr>
          <a:xfrm>
            <a:off x="651353" y="392749"/>
            <a:ext cx="6034582" cy="1200329"/>
          </a:xfrm>
          <a:prstGeom prst="rect">
            <a:avLst/>
          </a:prstGeom>
        </p:spPr>
        <p:txBody>
          <a:bodyPr wrap="square">
            <a:spAutoFit/>
          </a:bodyPr>
          <a:lstStyle/>
          <a:p>
            <a:r>
              <a:rPr lang="en-US" sz="3600" b="1" dirty="0">
                <a:solidFill>
                  <a:srgbClr val="00795F"/>
                </a:solidFill>
                <a:latin typeface="Lato" panose="020F0502020204030203" pitchFamily="34" charset="0"/>
              </a:rPr>
              <a:t>Gray Notebook origins </a:t>
            </a:r>
            <a:endParaRPr lang="en-US" sz="3600" dirty="0">
              <a:solidFill>
                <a:srgbClr val="00795F"/>
              </a:solidFill>
              <a:latin typeface="Lato" panose="020F0502020204030203" pitchFamily="34" charset="0"/>
            </a:endParaRPr>
          </a:p>
          <a:p>
            <a:r>
              <a:rPr lang="en-US" sz="3600" b="1" dirty="0">
                <a:solidFill>
                  <a:srgbClr val="00795F"/>
                </a:solidFill>
                <a:latin typeface="Lato" panose="020F0502020204030203" pitchFamily="34" charset="0"/>
              </a:rPr>
              <a:t> </a:t>
            </a:r>
            <a:endParaRPr lang="en-US" sz="3600" dirty="0">
              <a:solidFill>
                <a:srgbClr val="00795F"/>
              </a:solidFill>
              <a:latin typeface="Lato" panose="020F0502020204030203" pitchFamily="34" charset="0"/>
            </a:endParaRPr>
          </a:p>
        </p:txBody>
      </p:sp>
      <p:sp>
        <p:nvSpPr>
          <p:cNvPr id="9" name="Rectangle 8">
            <a:extLst>
              <a:ext uri="{FF2B5EF4-FFF2-40B4-BE49-F238E27FC236}">
                <a16:creationId xmlns:a16="http://schemas.microsoft.com/office/drawing/2014/main" id="{46A8353E-0998-139E-B263-E6D4F8142677}"/>
              </a:ext>
            </a:extLst>
          </p:cNvPr>
          <p:cNvSpPr/>
          <p:nvPr/>
        </p:nvSpPr>
        <p:spPr>
          <a:xfrm>
            <a:off x="425885" y="1800316"/>
            <a:ext cx="5670115" cy="8808565"/>
          </a:xfrm>
          <a:prstGeom prst="rect">
            <a:avLst/>
          </a:prstGeom>
        </p:spPr>
        <p:txBody>
          <a:bodyPr wrap="square">
            <a:spAutoFit/>
          </a:bodyPr>
          <a:lstStyle/>
          <a:p>
            <a:pPr marL="914400" lvl="1" indent="-457200">
              <a:lnSpc>
                <a:spcPct val="105000"/>
              </a:lnSpc>
              <a:spcBef>
                <a:spcPts val="0"/>
              </a:spcBef>
              <a:spcAft>
                <a:spcPts val="0"/>
              </a:spcAft>
              <a:buFont typeface="Wingdings" panose="05000000000000000000" pitchFamily="2" charset="2"/>
              <a:buChar char="§"/>
            </a:pPr>
            <a:r>
              <a:rPr lang="en-US" sz="2400" dirty="0">
                <a:latin typeface="Lato" panose="020F0502020204030203" pitchFamily="34" charset="0"/>
                <a:ea typeface="Lato" panose="020F0502020204030203" pitchFamily="34" charset="0"/>
                <a:cs typeface="Lato" panose="020F0502020204030203" pitchFamily="34" charset="0"/>
              </a:rPr>
              <a:t>Accountability, Credibility and Transparency began to grow at WSDOT and beyond</a:t>
            </a:r>
          </a:p>
          <a:p>
            <a:pPr marL="914400" lvl="1" indent="-457200">
              <a:lnSpc>
                <a:spcPct val="105000"/>
              </a:lnSpc>
              <a:spcBef>
                <a:spcPts val="0"/>
              </a:spcBef>
              <a:spcAft>
                <a:spcPts val="0"/>
              </a:spcAft>
              <a:buFont typeface="Wingdings" panose="05000000000000000000" pitchFamily="2" charset="2"/>
              <a:buChar char="§"/>
            </a:pPr>
            <a:endParaRPr lang="en-US" sz="2400" dirty="0">
              <a:latin typeface="Lato" panose="020F0502020204030203" pitchFamily="34" charset="0"/>
              <a:ea typeface="Lato" panose="020F0502020204030203" pitchFamily="34" charset="0"/>
              <a:cs typeface="Lato" panose="020F0502020204030203" pitchFamily="34" charset="0"/>
            </a:endParaRPr>
          </a:p>
          <a:p>
            <a:pPr marL="914400" lvl="1" indent="-457200">
              <a:lnSpc>
                <a:spcPct val="105000"/>
              </a:lnSpc>
              <a:spcBef>
                <a:spcPts val="0"/>
              </a:spcBef>
              <a:spcAft>
                <a:spcPts val="0"/>
              </a:spcAft>
              <a:buFont typeface="Wingdings" panose="05000000000000000000" pitchFamily="2" charset="2"/>
              <a:buChar char="§"/>
            </a:pPr>
            <a:r>
              <a:rPr lang="en-US" sz="2400" dirty="0">
                <a:latin typeface="Lato" panose="020F0502020204030203" pitchFamily="34" charset="0"/>
                <a:ea typeface="Lato" panose="020F0502020204030203" pitchFamily="34" charset="0"/>
                <a:cs typeface="Lato" panose="020F0502020204030203" pitchFamily="34" charset="0"/>
              </a:rPr>
              <a:t>Trust in the agency was renewed and support and funding followed</a:t>
            </a:r>
          </a:p>
          <a:p>
            <a:pPr marL="914400" lvl="1" indent="-457200">
              <a:lnSpc>
                <a:spcPct val="105000"/>
              </a:lnSpc>
              <a:spcBef>
                <a:spcPts val="0"/>
              </a:spcBef>
              <a:spcAft>
                <a:spcPts val="0"/>
              </a:spcAft>
              <a:buFont typeface="Wingdings" panose="05000000000000000000" pitchFamily="2" charset="2"/>
              <a:buChar char="§"/>
            </a:pPr>
            <a:endParaRPr lang="en-US" sz="2800" dirty="0">
              <a:latin typeface="Lato" panose="020F0502020204030203" pitchFamily="34" charset="0"/>
              <a:ea typeface="Lato" panose="020F0502020204030203" pitchFamily="34" charset="0"/>
              <a:cs typeface="Lato" panose="020F0502020204030203" pitchFamily="34" charset="0"/>
            </a:endParaRPr>
          </a:p>
          <a:p>
            <a:pPr marL="914400" lvl="1" indent="-457200">
              <a:lnSpc>
                <a:spcPct val="105000"/>
              </a:lnSpc>
              <a:spcBef>
                <a:spcPts val="0"/>
              </a:spcBef>
              <a:spcAft>
                <a:spcPts val="0"/>
              </a:spcAft>
              <a:buFont typeface="Wingdings" panose="05000000000000000000" pitchFamily="2" charset="2"/>
              <a:buChar char="§"/>
            </a:pPr>
            <a:endParaRPr lang="en-US" altLang="en-US" sz="2800" dirty="0">
              <a:latin typeface="Lato" panose="020F0502020204030203" pitchFamily="34" charset="0"/>
              <a:ea typeface="Lato" panose="020F0502020204030203" pitchFamily="34" charset="0"/>
              <a:cs typeface="Lato" panose="020F0502020204030203" pitchFamily="34" charset="0"/>
            </a:endParaRPr>
          </a:p>
          <a:p>
            <a:pPr marL="914400" lvl="1" indent="-457200">
              <a:lnSpc>
                <a:spcPct val="105000"/>
              </a:lnSpc>
              <a:spcBef>
                <a:spcPts val="0"/>
              </a:spcBef>
              <a:spcAft>
                <a:spcPts val="0"/>
              </a:spcAft>
              <a:buFont typeface="Wingdings" panose="05000000000000000000" pitchFamily="2" charset="2"/>
              <a:buChar char="§"/>
            </a:pPr>
            <a:endParaRPr lang="en-US" altLang="en-US" sz="2800" dirty="0">
              <a:latin typeface="Lato" panose="020F0502020204030203" pitchFamily="34" charset="0"/>
              <a:ea typeface="Lato" panose="020F0502020204030203" pitchFamily="34" charset="0"/>
              <a:cs typeface="Lato" panose="020F0502020204030203" pitchFamily="34" charset="0"/>
            </a:endParaRPr>
          </a:p>
          <a:p>
            <a:pPr marL="914400" lvl="1" indent="-457200">
              <a:lnSpc>
                <a:spcPct val="105000"/>
              </a:lnSpc>
              <a:spcBef>
                <a:spcPts val="0"/>
              </a:spcBef>
              <a:spcAft>
                <a:spcPts val="0"/>
              </a:spcAft>
              <a:buFont typeface="Wingdings" panose="05000000000000000000" pitchFamily="2" charset="2"/>
              <a:buChar char="§"/>
            </a:pPr>
            <a:endParaRPr lang="en-US" sz="2800" dirty="0">
              <a:latin typeface="Lato" panose="020F0502020204030203" pitchFamily="34" charset="0"/>
              <a:ea typeface="Lato" panose="020F0502020204030203" pitchFamily="34" charset="0"/>
              <a:cs typeface="Lato" panose="020F0502020204030203" pitchFamily="34" charset="0"/>
            </a:endParaRPr>
          </a:p>
          <a:p>
            <a:pPr marL="914400" lvl="1" indent="-457200">
              <a:lnSpc>
                <a:spcPct val="105000"/>
              </a:lnSpc>
              <a:spcBef>
                <a:spcPts val="0"/>
              </a:spcBef>
              <a:spcAft>
                <a:spcPts val="0"/>
              </a:spcAft>
              <a:buFont typeface="Wingdings" panose="05000000000000000000" pitchFamily="2" charset="2"/>
              <a:buChar char="§"/>
            </a:pPr>
            <a:endParaRPr lang="en-US" sz="2800" dirty="0">
              <a:latin typeface="Lato" panose="020F0502020204030203" pitchFamily="34" charset="0"/>
              <a:ea typeface="Lato" panose="020F0502020204030203" pitchFamily="34" charset="0"/>
              <a:cs typeface="Lato" panose="020F0502020204030203" pitchFamily="34" charset="0"/>
            </a:endParaRPr>
          </a:p>
          <a:p>
            <a:pPr marL="914400" lvl="1" indent="-457200">
              <a:lnSpc>
                <a:spcPct val="105000"/>
              </a:lnSpc>
              <a:spcBef>
                <a:spcPts val="0"/>
              </a:spcBef>
              <a:spcAft>
                <a:spcPts val="0"/>
              </a:spcAft>
              <a:buFont typeface="Wingdings" panose="05000000000000000000" pitchFamily="2" charset="2"/>
              <a:buChar char="§"/>
            </a:pPr>
            <a:endParaRPr lang="en-US" sz="2800" dirty="0">
              <a:latin typeface="Lato" panose="020F0502020204030203" pitchFamily="34" charset="0"/>
              <a:ea typeface="Lato" panose="020F0502020204030203" pitchFamily="34" charset="0"/>
              <a:cs typeface="Lato" panose="020F0502020204030203" pitchFamily="34" charset="0"/>
            </a:endParaRPr>
          </a:p>
          <a:p>
            <a:pPr marL="914400" lvl="1" indent="-457200">
              <a:lnSpc>
                <a:spcPct val="105000"/>
              </a:lnSpc>
              <a:spcBef>
                <a:spcPts val="0"/>
              </a:spcBef>
              <a:spcAft>
                <a:spcPts val="0"/>
              </a:spcAft>
              <a:buFont typeface="Wingdings" panose="05000000000000000000" pitchFamily="2" charset="2"/>
              <a:buChar char="§"/>
            </a:pPr>
            <a:endParaRPr lang="en-US" sz="2800" dirty="0">
              <a:latin typeface="Lato" panose="020F0502020204030203" pitchFamily="34" charset="0"/>
              <a:ea typeface="Lato" panose="020F0502020204030203" pitchFamily="34" charset="0"/>
              <a:cs typeface="Lato" panose="020F0502020204030203" pitchFamily="34" charset="0"/>
            </a:endParaRPr>
          </a:p>
          <a:p>
            <a:pPr marL="914400" lvl="1" indent="-457200">
              <a:lnSpc>
                <a:spcPct val="105000"/>
              </a:lnSpc>
              <a:spcBef>
                <a:spcPts val="0"/>
              </a:spcBef>
              <a:spcAft>
                <a:spcPts val="0"/>
              </a:spcAft>
              <a:buFont typeface="Wingdings" panose="05000000000000000000" pitchFamily="2" charset="2"/>
              <a:buChar char="§"/>
            </a:pPr>
            <a:endParaRPr lang="en-US" sz="2800" dirty="0">
              <a:latin typeface="Lato" panose="020F0502020204030203" pitchFamily="34" charset="0"/>
              <a:ea typeface="Lato" panose="020F0502020204030203" pitchFamily="34" charset="0"/>
              <a:cs typeface="Lato" panose="020F0502020204030203" pitchFamily="34" charset="0"/>
            </a:endParaRPr>
          </a:p>
          <a:p>
            <a:pPr marL="914400" lvl="1" indent="-457200">
              <a:lnSpc>
                <a:spcPct val="105000"/>
              </a:lnSpc>
              <a:spcBef>
                <a:spcPts val="0"/>
              </a:spcBef>
              <a:spcAft>
                <a:spcPts val="0"/>
              </a:spcAft>
              <a:buFont typeface="Wingdings" panose="05000000000000000000" pitchFamily="2" charset="2"/>
              <a:buChar char="§"/>
            </a:pPr>
            <a:endParaRPr lang="en-US" sz="2800" dirty="0">
              <a:latin typeface="Lato" panose="020F0502020204030203" pitchFamily="34" charset="0"/>
              <a:ea typeface="Lato" panose="020F0502020204030203" pitchFamily="34" charset="0"/>
              <a:cs typeface="Lato" panose="020F0502020204030203" pitchFamily="34" charset="0"/>
            </a:endParaRPr>
          </a:p>
          <a:p>
            <a:pPr marL="914400" lvl="1" indent="-457200">
              <a:lnSpc>
                <a:spcPct val="105000"/>
              </a:lnSpc>
              <a:spcBef>
                <a:spcPts val="0"/>
              </a:spcBef>
              <a:spcAft>
                <a:spcPts val="0"/>
              </a:spcAft>
              <a:buFont typeface="Wingdings" panose="05000000000000000000" pitchFamily="2" charset="2"/>
              <a:buChar char="§"/>
            </a:pPr>
            <a:endParaRPr lang="en-US" sz="2800" dirty="0">
              <a:latin typeface="Lato" panose="020F0502020204030203" pitchFamily="34" charset="0"/>
              <a:ea typeface="Lato" panose="020F0502020204030203" pitchFamily="34" charset="0"/>
              <a:cs typeface="Lato" panose="020F0502020204030203" pitchFamily="34" charset="0"/>
            </a:endParaRPr>
          </a:p>
          <a:p>
            <a:pPr marL="800100" lvl="1" indent="-342900">
              <a:lnSpc>
                <a:spcPct val="105000"/>
              </a:lnSpc>
              <a:spcBef>
                <a:spcPts val="0"/>
              </a:spcBef>
              <a:spcAft>
                <a:spcPts val="0"/>
              </a:spcAft>
              <a:buFont typeface="Wingdings" panose="05000000000000000000" pitchFamily="2" charset="2"/>
              <a:buChar char="§"/>
            </a:pPr>
            <a:endParaRPr lang="en-US" sz="2800" dirty="0">
              <a:latin typeface="Lato" panose="020F0502020204030203" pitchFamily="34" charset="0"/>
              <a:ea typeface="Lato" panose="020F0502020204030203" pitchFamily="34" charset="0"/>
              <a:cs typeface="Lato" panose="020F0502020204030203" pitchFamily="34" charset="0"/>
            </a:endParaRPr>
          </a:p>
          <a:p>
            <a:pPr marL="800100" lvl="1" indent="-342900">
              <a:lnSpc>
                <a:spcPct val="105000"/>
              </a:lnSpc>
              <a:spcBef>
                <a:spcPts val="0"/>
              </a:spcBef>
              <a:spcAft>
                <a:spcPts val="0"/>
              </a:spcAft>
              <a:buFont typeface="Wingdings" panose="05000000000000000000" pitchFamily="2" charset="2"/>
              <a:buChar char="§"/>
            </a:pPr>
            <a:endParaRPr lang="en-US" sz="2800" dirty="0">
              <a:latin typeface="Lato" panose="020F0502020204030203" pitchFamily="34" charset="0"/>
              <a:ea typeface="Lato" panose="020F0502020204030203" pitchFamily="34" charset="0"/>
              <a:cs typeface="Lato" panose="020F0502020204030203" pitchFamily="34" charset="0"/>
            </a:endParaRPr>
          </a:p>
          <a:p>
            <a:pPr marL="800100" lvl="1" indent="-342900">
              <a:lnSpc>
                <a:spcPct val="105000"/>
              </a:lnSpc>
              <a:spcBef>
                <a:spcPts val="0"/>
              </a:spcBef>
              <a:spcAft>
                <a:spcPts val="0"/>
              </a:spcAft>
              <a:buFont typeface="Wingdings" panose="05000000000000000000" pitchFamily="2" charset="2"/>
              <a:buChar char="§"/>
            </a:pPr>
            <a:endParaRPr lang="en-US" sz="2800" dirty="0">
              <a:latin typeface="Lato" panose="020F0502020204030203" pitchFamily="34" charset="0"/>
              <a:ea typeface="Lato" panose="020F0502020204030203" pitchFamily="34" charset="0"/>
              <a:cs typeface="Lato" panose="020F0502020204030203" pitchFamily="34" charset="0"/>
            </a:endParaRPr>
          </a:p>
          <a:p>
            <a:pPr marL="171450" indent="-171450">
              <a:spcBef>
                <a:spcPts val="600"/>
              </a:spcBef>
              <a:buFont typeface="Arial" panose="020B0604020202020204" pitchFamily="34" charset="0"/>
              <a:buChar char="•"/>
            </a:pPr>
            <a:endParaRPr lang="en-US" sz="2800" dirty="0">
              <a:latin typeface="Lato" panose="020F0502020204030203" pitchFamily="34" charset="0"/>
              <a:ea typeface="Lato" panose="020F0502020204030203" pitchFamily="34" charset="0"/>
              <a:cs typeface="Lato" panose="020F0502020204030203" pitchFamily="34" charset="0"/>
            </a:endParaRPr>
          </a:p>
        </p:txBody>
      </p:sp>
      <p:pic>
        <p:nvPicPr>
          <p:cNvPr id="8" name="Picture 7" descr="Article on freeway update">
            <a:extLst>
              <a:ext uri="{FF2B5EF4-FFF2-40B4-BE49-F238E27FC236}">
                <a16:creationId xmlns:a16="http://schemas.microsoft.com/office/drawing/2014/main" id="{969D5EEF-B1B3-4D19-72A5-ED98E8A835B1}"/>
              </a:ext>
            </a:extLst>
          </p:cNvPr>
          <p:cNvPicPr>
            <a:picLocks noChangeAspect="1"/>
          </p:cNvPicPr>
          <p:nvPr/>
        </p:nvPicPr>
        <p:blipFill>
          <a:blip r:embed="rId3"/>
          <a:stretch>
            <a:fillRect/>
          </a:stretch>
        </p:blipFill>
        <p:spPr>
          <a:xfrm>
            <a:off x="7254122" y="1526056"/>
            <a:ext cx="3921149" cy="4797454"/>
          </a:xfrm>
          <a:prstGeom prst="rect">
            <a:avLst/>
          </a:prstGeom>
        </p:spPr>
      </p:pic>
      <p:sp>
        <p:nvSpPr>
          <p:cNvPr id="6" name="Rectangle 5">
            <a:extLst>
              <a:ext uri="{FF2B5EF4-FFF2-40B4-BE49-F238E27FC236}">
                <a16:creationId xmlns:a16="http://schemas.microsoft.com/office/drawing/2014/main" id="{CA4183E0-ACF0-8384-D9B3-8808EDBB80A9}"/>
              </a:ext>
              <a:ext uri="{C183D7F6-B498-43B3-948B-1728B52AA6E4}">
                <adec:decorative xmlns:adec="http://schemas.microsoft.com/office/drawing/2017/decorative" val="1"/>
              </a:ext>
            </a:extLst>
          </p:cNvPr>
          <p:cNvSpPr/>
          <p:nvPr/>
        </p:nvSpPr>
        <p:spPr>
          <a:xfrm>
            <a:off x="1831260" y="1402105"/>
            <a:ext cx="4264740" cy="1046440"/>
          </a:xfrm>
          <a:prstGeom prst="rect">
            <a:avLst/>
          </a:prstGeom>
        </p:spPr>
        <p:txBody>
          <a:bodyPr wrap="square">
            <a:spAutoFit/>
          </a:bodyPr>
          <a:lstStyle/>
          <a:p>
            <a:pPr>
              <a:lnSpc>
                <a:spcPct val="105000"/>
              </a:lnSpc>
              <a:spcBef>
                <a:spcPts val="0"/>
              </a:spcBef>
              <a:spcAft>
                <a:spcPts val="0"/>
              </a:spcAft>
            </a:pPr>
            <a:endParaRPr lang="en-US" sz="2000" dirty="0">
              <a:latin typeface="Lato" panose="020F0502020204030203" pitchFamily="34" charset="0"/>
              <a:ea typeface="Lato" panose="020F0502020204030203" pitchFamily="34" charset="0"/>
              <a:cs typeface="Lato" panose="020F0502020204030203" pitchFamily="34" charset="0"/>
            </a:endParaRPr>
          </a:p>
          <a:p>
            <a:pPr>
              <a:lnSpc>
                <a:spcPct val="105000"/>
              </a:lnSpc>
              <a:spcBef>
                <a:spcPts val="0"/>
              </a:spcBef>
              <a:spcAft>
                <a:spcPts val="0"/>
              </a:spcAft>
            </a:pPr>
            <a:endParaRPr lang="en-US" sz="2000" dirty="0">
              <a:latin typeface="Lato" panose="020F0502020204030203" pitchFamily="34" charset="0"/>
              <a:ea typeface="Lato" panose="020F0502020204030203" pitchFamily="34" charset="0"/>
              <a:cs typeface="Lato" panose="020F0502020204030203" pitchFamily="34" charset="0"/>
            </a:endParaRPr>
          </a:p>
          <a:p>
            <a:pPr marL="171450" indent="-171450">
              <a:buFont typeface="Arial" panose="020B0604020202020204" pitchFamily="34" charset="0"/>
              <a:buChar char="•"/>
            </a:pPr>
            <a:endParaRPr lang="en-US" sz="2000" dirty="0">
              <a:latin typeface="Lato" panose="020F0502020204030203" pitchFamily="34" charset="0"/>
              <a:ea typeface="Lato" panose="020F0502020204030203" pitchFamily="34" charset="0"/>
              <a:cs typeface="Lato" panose="020F0502020204030203" pitchFamily="34" charset="0"/>
            </a:endParaRPr>
          </a:p>
        </p:txBody>
      </p:sp>
      <p:sp>
        <p:nvSpPr>
          <p:cNvPr id="7" name="Slide Number Placeholder 6">
            <a:extLst>
              <a:ext uri="{FF2B5EF4-FFF2-40B4-BE49-F238E27FC236}">
                <a16:creationId xmlns:a16="http://schemas.microsoft.com/office/drawing/2014/main" id="{EB1C71EB-F313-D2AA-A63E-896DA3B4D4CE}"/>
              </a:ext>
              <a:ext uri="{C183D7F6-B498-43B3-948B-1728B52AA6E4}">
                <adec:decorative xmlns:adec="http://schemas.microsoft.com/office/drawing/2017/decorative" val="1"/>
              </a:ext>
            </a:extLst>
          </p:cNvPr>
          <p:cNvSpPr>
            <a:spLocks noGrp="1"/>
          </p:cNvSpPr>
          <p:nvPr>
            <p:ph type="sldNum" sz="quarter" idx="12"/>
          </p:nvPr>
        </p:nvSpPr>
        <p:spPr/>
        <p:txBody>
          <a:bodyPr/>
          <a:lstStyle/>
          <a:p>
            <a:fld id="{B8DC7668-BDA2-4394-94F4-7D1D4BF4FFF9}" type="slidenum">
              <a:rPr lang="en-US" smtClean="0"/>
              <a:t>4</a:t>
            </a:fld>
            <a:endParaRPr lang="en-US" dirty="0"/>
          </a:p>
        </p:txBody>
      </p:sp>
    </p:spTree>
    <p:extLst>
      <p:ext uri="{BB962C8B-B14F-4D97-AF65-F5344CB8AC3E}">
        <p14:creationId xmlns:p14="http://schemas.microsoft.com/office/powerpoint/2010/main" val="1607003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50BA3E-5816-0746-6C79-048C80BCD757}"/>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86B1BAD6-4CB9-1D53-E066-271FE4182FF3}"/>
              </a:ext>
            </a:extLst>
          </p:cNvPr>
          <p:cNvSpPr/>
          <p:nvPr/>
        </p:nvSpPr>
        <p:spPr>
          <a:xfrm>
            <a:off x="663879" y="392749"/>
            <a:ext cx="6322042" cy="646331"/>
          </a:xfrm>
          <a:prstGeom prst="rect">
            <a:avLst/>
          </a:prstGeom>
        </p:spPr>
        <p:txBody>
          <a:bodyPr wrap="square">
            <a:spAutoFit/>
          </a:bodyPr>
          <a:lstStyle/>
          <a:p>
            <a:r>
              <a:rPr lang="en-US" sz="3600" b="1" dirty="0">
                <a:solidFill>
                  <a:srgbClr val="00795F"/>
                </a:solidFill>
                <a:latin typeface="Lato" panose="020F0502020204030203" pitchFamily="34" charset="0"/>
              </a:rPr>
              <a:t>Gray Notebook past </a:t>
            </a:r>
            <a:endParaRPr lang="en-US" sz="3600" dirty="0">
              <a:solidFill>
                <a:srgbClr val="00795F"/>
              </a:solidFill>
              <a:latin typeface="Lato" panose="020F0502020204030203" pitchFamily="34" charset="0"/>
            </a:endParaRPr>
          </a:p>
        </p:txBody>
      </p:sp>
      <p:sp>
        <p:nvSpPr>
          <p:cNvPr id="3" name="Content Placeholder 2">
            <a:extLst>
              <a:ext uri="{FF2B5EF4-FFF2-40B4-BE49-F238E27FC236}">
                <a16:creationId xmlns:a16="http://schemas.microsoft.com/office/drawing/2014/main" id="{DFE30A43-2EA6-0989-D111-F0D67BAEB5A1}"/>
              </a:ext>
            </a:extLst>
          </p:cNvPr>
          <p:cNvSpPr txBox="1">
            <a:spLocks/>
          </p:cNvSpPr>
          <p:nvPr/>
        </p:nvSpPr>
        <p:spPr>
          <a:xfrm>
            <a:off x="839246" y="1511712"/>
            <a:ext cx="3764838" cy="4800600"/>
          </a:xfrm>
        </p:spPr>
        <p:txBody>
          <a:bodyPr/>
          <a:lstStyle>
            <a:lvl1pPr marL="0" indent="0" algn="ctr" defTabSz="342892" rtl="0" eaLnBrk="1" latinLnBrk="0" hangingPunct="1">
              <a:spcBef>
                <a:spcPct val="20000"/>
              </a:spcBef>
              <a:buFont typeface="Arial"/>
              <a:buNone/>
              <a:defRPr sz="1800" kern="1200">
                <a:solidFill>
                  <a:schemeClr val="tx1"/>
                </a:solidFill>
                <a:latin typeface="+mn-lt"/>
                <a:ea typeface="+mn-ea"/>
                <a:cs typeface="+mn-cs"/>
              </a:defRPr>
            </a:lvl1pPr>
            <a:lvl2pPr marL="342892" indent="0" algn="ctr" defTabSz="342892" rtl="0" eaLnBrk="1" latinLnBrk="0" hangingPunct="1">
              <a:spcBef>
                <a:spcPct val="20000"/>
              </a:spcBef>
              <a:buFont typeface="Arial"/>
              <a:buNone/>
              <a:defRPr sz="1500" kern="1200">
                <a:solidFill>
                  <a:schemeClr val="tx1"/>
                </a:solidFill>
                <a:latin typeface="+mn-lt"/>
                <a:ea typeface="+mn-ea"/>
                <a:cs typeface="+mn-cs"/>
              </a:defRPr>
            </a:lvl2pPr>
            <a:lvl3pPr marL="685783" indent="0" algn="ctr" defTabSz="342892" rtl="0" eaLnBrk="1" latinLnBrk="0" hangingPunct="1">
              <a:spcBef>
                <a:spcPct val="20000"/>
              </a:spcBef>
              <a:buFont typeface="Arial"/>
              <a:buNone/>
              <a:defRPr sz="1350" kern="1200">
                <a:solidFill>
                  <a:schemeClr val="tx1"/>
                </a:solidFill>
                <a:latin typeface="+mn-lt"/>
                <a:ea typeface="+mn-ea"/>
                <a:cs typeface="+mn-cs"/>
              </a:defRPr>
            </a:lvl3pPr>
            <a:lvl4pPr marL="1028675" indent="0" algn="ctr" defTabSz="342892" rtl="0" eaLnBrk="1" latinLnBrk="0" hangingPunct="1">
              <a:spcBef>
                <a:spcPct val="20000"/>
              </a:spcBef>
              <a:buFont typeface="Arial"/>
              <a:buNone/>
              <a:defRPr sz="1200" kern="1200">
                <a:solidFill>
                  <a:schemeClr val="tx1"/>
                </a:solidFill>
                <a:latin typeface="+mn-lt"/>
                <a:ea typeface="+mn-ea"/>
                <a:cs typeface="+mn-cs"/>
              </a:defRPr>
            </a:lvl4pPr>
            <a:lvl5pPr marL="1371566" indent="0" algn="ctr" defTabSz="342892" rtl="0" eaLnBrk="1" latinLnBrk="0" hangingPunct="1">
              <a:spcBef>
                <a:spcPct val="20000"/>
              </a:spcBef>
              <a:buFont typeface="Arial"/>
              <a:buNone/>
              <a:defRPr sz="1200" kern="1200">
                <a:solidFill>
                  <a:schemeClr val="tx1"/>
                </a:solidFill>
                <a:latin typeface="+mn-lt"/>
                <a:ea typeface="+mn-ea"/>
                <a:cs typeface="+mn-cs"/>
              </a:defRPr>
            </a:lvl5pPr>
            <a:lvl6pPr marL="1714457" indent="0" algn="ctr" defTabSz="342892" rtl="0" eaLnBrk="1" latinLnBrk="0" hangingPunct="1">
              <a:spcBef>
                <a:spcPct val="20000"/>
              </a:spcBef>
              <a:buFont typeface="Arial"/>
              <a:buNone/>
              <a:defRPr sz="1200" kern="1200">
                <a:solidFill>
                  <a:schemeClr val="tx1"/>
                </a:solidFill>
                <a:latin typeface="+mn-lt"/>
                <a:ea typeface="+mn-ea"/>
                <a:cs typeface="+mn-cs"/>
              </a:defRPr>
            </a:lvl6pPr>
            <a:lvl7pPr marL="2057348" indent="0" algn="ctr" defTabSz="342892" rtl="0" eaLnBrk="1" latinLnBrk="0" hangingPunct="1">
              <a:spcBef>
                <a:spcPct val="20000"/>
              </a:spcBef>
              <a:buFont typeface="Arial"/>
              <a:buNone/>
              <a:defRPr sz="1200" kern="1200">
                <a:solidFill>
                  <a:schemeClr val="tx1"/>
                </a:solidFill>
                <a:latin typeface="+mn-lt"/>
                <a:ea typeface="+mn-ea"/>
                <a:cs typeface="+mn-cs"/>
              </a:defRPr>
            </a:lvl7pPr>
            <a:lvl8pPr marL="2400240" indent="0" algn="ctr" defTabSz="342892" rtl="0" eaLnBrk="1" latinLnBrk="0" hangingPunct="1">
              <a:spcBef>
                <a:spcPct val="20000"/>
              </a:spcBef>
              <a:buFont typeface="Arial"/>
              <a:buNone/>
              <a:defRPr sz="1200" kern="1200">
                <a:solidFill>
                  <a:schemeClr val="tx1"/>
                </a:solidFill>
                <a:latin typeface="+mn-lt"/>
                <a:ea typeface="+mn-ea"/>
                <a:cs typeface="+mn-cs"/>
              </a:defRPr>
            </a:lvl8pPr>
            <a:lvl9pPr marL="2743132" indent="0" algn="ctr" defTabSz="342892" rtl="0" eaLnBrk="1" latinLnBrk="0" hangingPunct="1">
              <a:spcBef>
                <a:spcPct val="20000"/>
              </a:spcBef>
              <a:buFont typeface="Arial"/>
              <a:buNone/>
              <a:defRPr sz="1200" kern="1200">
                <a:solidFill>
                  <a:schemeClr val="tx1"/>
                </a:solidFill>
                <a:latin typeface="+mn-lt"/>
                <a:ea typeface="+mn-ea"/>
                <a:cs typeface="+mn-cs"/>
              </a:defRPr>
            </a:lvl9pPr>
          </a:lstStyle>
          <a:p>
            <a:pPr algn="l" fontAlgn="auto">
              <a:spcBef>
                <a:spcPts val="400"/>
              </a:spcBef>
              <a:spcAft>
                <a:spcPts val="400"/>
              </a:spcAft>
            </a:pPr>
            <a:r>
              <a:rPr lang="en-US" altLang="en-US" sz="2400" dirty="0">
                <a:latin typeface="Lato" panose="020F0502020204030203" pitchFamily="34" charset="0"/>
                <a:ea typeface="Lato" panose="020F0502020204030203" pitchFamily="34" charset="0"/>
                <a:cs typeface="Lato" panose="020F0502020204030203" pitchFamily="34" charset="0"/>
              </a:rPr>
              <a:t>The Gray Notebook has been recognized as the “gold standard” for data and performance reporting.</a:t>
            </a:r>
          </a:p>
          <a:p>
            <a:pPr algn="l" fontAlgn="auto">
              <a:spcBef>
                <a:spcPts val="400"/>
              </a:spcBef>
              <a:spcAft>
                <a:spcPts val="400"/>
              </a:spcAft>
            </a:pPr>
            <a:endParaRPr lang="en-US" altLang="en-US" sz="2400" dirty="0">
              <a:latin typeface="Lato" panose="020F0502020204030203" pitchFamily="34" charset="0"/>
              <a:ea typeface="Lato" panose="020F0502020204030203" pitchFamily="34" charset="0"/>
              <a:cs typeface="Lato" panose="020F0502020204030203" pitchFamily="34" charset="0"/>
            </a:endParaRPr>
          </a:p>
          <a:p>
            <a:pPr algn="l" fontAlgn="auto">
              <a:spcBef>
                <a:spcPts val="400"/>
              </a:spcBef>
              <a:spcAft>
                <a:spcPts val="400"/>
              </a:spcAft>
            </a:pPr>
            <a:r>
              <a:rPr lang="en-US" altLang="en-US" sz="2400" dirty="0">
                <a:latin typeface="Lato" panose="020F0502020204030203" pitchFamily="34" charset="0"/>
                <a:ea typeface="Lato" panose="020F0502020204030203" pitchFamily="34" charset="0"/>
                <a:cs typeface="Lato" panose="020F0502020204030203" pitchFamily="34" charset="0"/>
              </a:rPr>
              <a:t>In 2016, our office won its first Extra Mile Award from the Governor. </a:t>
            </a:r>
            <a:endParaRPr lang="en-US" altLang="en-US" sz="2000" dirty="0">
              <a:latin typeface="Lato" panose="020F0502020204030203" pitchFamily="34" charset="0"/>
              <a:ea typeface="Lato" panose="020F0502020204030203" pitchFamily="34" charset="0"/>
              <a:cs typeface="Lato" panose="020F0502020204030203" pitchFamily="34" charset="0"/>
            </a:endParaRPr>
          </a:p>
        </p:txBody>
      </p:sp>
      <p:pic>
        <p:nvPicPr>
          <p:cNvPr id="13" name="Content Placeholder 12" descr="Picture of Gold standard article">
            <a:extLst>
              <a:ext uri="{FF2B5EF4-FFF2-40B4-BE49-F238E27FC236}">
                <a16:creationId xmlns:a16="http://schemas.microsoft.com/office/drawing/2014/main" id="{54B71F42-DCFF-6E46-3277-B8719DCED069}"/>
              </a:ext>
            </a:extLst>
          </p:cNvPr>
          <p:cNvPicPr>
            <a:picLocks/>
          </p:cNvPicPr>
          <p:nvPr/>
        </p:nvPicPr>
        <p:blipFill rotWithShape="1">
          <a:blip r:embed="rId3"/>
          <a:srcRect l="63001" t="5791" r="13239" b="51494"/>
          <a:stretch/>
        </p:blipFill>
        <p:spPr>
          <a:xfrm>
            <a:off x="7004002" y="1543245"/>
            <a:ext cx="4227512" cy="2163763"/>
          </a:xfrm>
          <a:prstGeom prst="rect">
            <a:avLst/>
          </a:prstGeom>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4" name="Content Placeholder 2" descr="Image of Extra Mile award ">
            <a:extLst>
              <a:ext uri="{FF2B5EF4-FFF2-40B4-BE49-F238E27FC236}">
                <a16:creationId xmlns:a16="http://schemas.microsoft.com/office/drawing/2014/main" id="{4DD7D965-AB79-3A0B-FFE4-D7ECC5A3CE87}"/>
              </a:ext>
            </a:extLst>
          </p:cNvPr>
          <p:cNvPicPr>
            <a:picLocks noChangeAspect="1"/>
          </p:cNvPicPr>
          <p:nvPr/>
        </p:nvPicPr>
        <p:blipFill>
          <a:blip r:embed="rId4" cstate="print">
            <a:extLst>
              <a:ext uri="{28A0092B-C50C-407E-A947-70E740481C1C}">
                <a14:useLocalDpi xmlns:a14="http://schemas.microsoft.com/office/drawing/2010/main" val="0"/>
              </a:ext>
            </a:extLst>
          </a:blip>
          <a:srcRect b="29271"/>
          <a:stretch>
            <a:fillRect/>
          </a:stretch>
        </p:blipFill>
        <p:spPr>
          <a:xfrm>
            <a:off x="8085556" y="3675475"/>
            <a:ext cx="2052059" cy="2580222"/>
          </a:xfrm>
          <a:prstGeom prst="rect">
            <a:avLst/>
          </a:prstGeom>
          <a:effectLst>
            <a:outerShdw blurRad="292100" dist="139700" dir="2700000" algn="tl" rotWithShape="0">
              <a:prstClr val="black">
                <a:alpha val="65000"/>
              </a:prstClr>
            </a:outerShdw>
          </a:effectLst>
        </p:spPr>
      </p:pic>
      <p:sp>
        <p:nvSpPr>
          <p:cNvPr id="6" name="Rectangle 5">
            <a:extLst>
              <a:ext uri="{FF2B5EF4-FFF2-40B4-BE49-F238E27FC236}">
                <a16:creationId xmlns:a16="http://schemas.microsoft.com/office/drawing/2014/main" id="{A3235F12-31B2-07C0-B2CE-26381EEA1168}"/>
              </a:ext>
              <a:ext uri="{C183D7F6-B498-43B3-948B-1728B52AA6E4}">
                <adec:decorative xmlns:adec="http://schemas.microsoft.com/office/drawing/2017/decorative" val="1"/>
              </a:ext>
            </a:extLst>
          </p:cNvPr>
          <p:cNvSpPr/>
          <p:nvPr/>
        </p:nvSpPr>
        <p:spPr>
          <a:xfrm>
            <a:off x="1831260" y="1402105"/>
            <a:ext cx="4264740" cy="1046440"/>
          </a:xfrm>
          <a:prstGeom prst="rect">
            <a:avLst/>
          </a:prstGeom>
        </p:spPr>
        <p:txBody>
          <a:bodyPr wrap="square">
            <a:spAutoFit/>
          </a:bodyPr>
          <a:lstStyle/>
          <a:p>
            <a:pPr>
              <a:lnSpc>
                <a:spcPct val="105000"/>
              </a:lnSpc>
              <a:spcBef>
                <a:spcPts val="0"/>
              </a:spcBef>
              <a:spcAft>
                <a:spcPts val="0"/>
              </a:spcAft>
            </a:pPr>
            <a:endParaRPr lang="en-US" sz="2000" dirty="0">
              <a:latin typeface="Lato" panose="020F0502020204030203" pitchFamily="34" charset="0"/>
              <a:ea typeface="Lato" panose="020F0502020204030203" pitchFamily="34" charset="0"/>
              <a:cs typeface="Lato" panose="020F0502020204030203" pitchFamily="34" charset="0"/>
            </a:endParaRPr>
          </a:p>
          <a:p>
            <a:pPr>
              <a:lnSpc>
                <a:spcPct val="105000"/>
              </a:lnSpc>
              <a:spcBef>
                <a:spcPts val="0"/>
              </a:spcBef>
              <a:spcAft>
                <a:spcPts val="0"/>
              </a:spcAft>
            </a:pPr>
            <a:endParaRPr lang="en-US" sz="2000" dirty="0">
              <a:latin typeface="Lato" panose="020F0502020204030203" pitchFamily="34" charset="0"/>
              <a:ea typeface="Lato" panose="020F0502020204030203" pitchFamily="34" charset="0"/>
              <a:cs typeface="Lato" panose="020F0502020204030203" pitchFamily="34" charset="0"/>
            </a:endParaRPr>
          </a:p>
          <a:p>
            <a:pPr marL="171450" indent="-171450">
              <a:buFont typeface="Arial" panose="020B0604020202020204" pitchFamily="34" charset="0"/>
              <a:buChar char="•"/>
            </a:pPr>
            <a:endParaRPr lang="en-US" sz="2000" dirty="0">
              <a:latin typeface="Lato" panose="020F0502020204030203" pitchFamily="34" charset="0"/>
              <a:ea typeface="Lato" panose="020F0502020204030203" pitchFamily="34" charset="0"/>
              <a:cs typeface="Lato" panose="020F0502020204030203" pitchFamily="34" charset="0"/>
            </a:endParaRPr>
          </a:p>
        </p:txBody>
      </p:sp>
      <p:sp>
        <p:nvSpPr>
          <p:cNvPr id="7" name="Slide Number Placeholder 6">
            <a:extLst>
              <a:ext uri="{FF2B5EF4-FFF2-40B4-BE49-F238E27FC236}">
                <a16:creationId xmlns:a16="http://schemas.microsoft.com/office/drawing/2014/main" id="{0A4F9257-61D5-8D9C-6149-1A96A741BFEA}"/>
              </a:ext>
              <a:ext uri="{C183D7F6-B498-43B3-948B-1728B52AA6E4}">
                <adec:decorative xmlns:adec="http://schemas.microsoft.com/office/drawing/2017/decorative" val="1"/>
              </a:ext>
            </a:extLst>
          </p:cNvPr>
          <p:cNvSpPr>
            <a:spLocks noGrp="1"/>
          </p:cNvSpPr>
          <p:nvPr>
            <p:ph type="sldNum" sz="quarter" idx="12"/>
          </p:nvPr>
        </p:nvSpPr>
        <p:spPr/>
        <p:txBody>
          <a:bodyPr/>
          <a:lstStyle/>
          <a:p>
            <a:fld id="{B8DC7668-BDA2-4394-94F4-7D1D4BF4FFF9}" type="slidenum">
              <a:rPr lang="en-US" smtClean="0"/>
              <a:t>5</a:t>
            </a:fld>
            <a:endParaRPr lang="en-US" dirty="0"/>
          </a:p>
        </p:txBody>
      </p:sp>
    </p:spTree>
    <p:extLst>
      <p:ext uri="{BB962C8B-B14F-4D97-AF65-F5344CB8AC3E}">
        <p14:creationId xmlns:p14="http://schemas.microsoft.com/office/powerpoint/2010/main" val="360367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B02FE0-05C2-D316-16B4-4A7A502E39E8}"/>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F1BB510A-0A78-8E64-995C-B05A7311A99D}"/>
              </a:ext>
            </a:extLst>
          </p:cNvPr>
          <p:cNvSpPr/>
          <p:nvPr/>
        </p:nvSpPr>
        <p:spPr>
          <a:xfrm>
            <a:off x="601249" y="392749"/>
            <a:ext cx="6384672" cy="646331"/>
          </a:xfrm>
          <a:prstGeom prst="rect">
            <a:avLst/>
          </a:prstGeom>
        </p:spPr>
        <p:txBody>
          <a:bodyPr wrap="square">
            <a:spAutoFit/>
          </a:bodyPr>
          <a:lstStyle/>
          <a:p>
            <a:r>
              <a:rPr lang="en-US" sz="3600" b="1" dirty="0">
                <a:solidFill>
                  <a:srgbClr val="00795F"/>
                </a:solidFill>
                <a:latin typeface="Lato" panose="020F0502020204030203" pitchFamily="34" charset="0"/>
              </a:rPr>
              <a:t>Gray Notebook past </a:t>
            </a:r>
            <a:endParaRPr lang="en-US" sz="3600" dirty="0">
              <a:solidFill>
                <a:srgbClr val="00795F"/>
              </a:solidFill>
              <a:latin typeface="Lato" panose="020F0502020204030203" pitchFamily="34" charset="0"/>
            </a:endParaRPr>
          </a:p>
        </p:txBody>
      </p:sp>
      <p:sp>
        <p:nvSpPr>
          <p:cNvPr id="3" name="Content Placeholder 2" descr="Image of different iterations of the gray notebook">
            <a:extLst>
              <a:ext uri="{FF2B5EF4-FFF2-40B4-BE49-F238E27FC236}">
                <a16:creationId xmlns:a16="http://schemas.microsoft.com/office/drawing/2014/main" id="{5495B4D7-5151-9E55-BA32-CB7A9E92B320}"/>
              </a:ext>
            </a:extLst>
          </p:cNvPr>
          <p:cNvSpPr txBox="1">
            <a:spLocks/>
          </p:cNvSpPr>
          <p:nvPr/>
        </p:nvSpPr>
        <p:spPr>
          <a:xfrm>
            <a:off x="1052186" y="1511712"/>
            <a:ext cx="10033348" cy="4800600"/>
          </a:xfrm>
        </p:spPr>
        <p:txBody>
          <a:bodyPr/>
          <a:lstStyle>
            <a:lvl1pPr marL="0" indent="0" algn="ctr" defTabSz="342892" rtl="0" eaLnBrk="1" latinLnBrk="0" hangingPunct="1">
              <a:spcBef>
                <a:spcPct val="20000"/>
              </a:spcBef>
              <a:buFont typeface="Arial"/>
              <a:buNone/>
              <a:defRPr sz="1800" kern="1200">
                <a:solidFill>
                  <a:schemeClr val="tx1"/>
                </a:solidFill>
                <a:latin typeface="+mn-lt"/>
                <a:ea typeface="+mn-ea"/>
                <a:cs typeface="+mn-cs"/>
              </a:defRPr>
            </a:lvl1pPr>
            <a:lvl2pPr marL="342892" indent="0" algn="ctr" defTabSz="342892" rtl="0" eaLnBrk="1" latinLnBrk="0" hangingPunct="1">
              <a:spcBef>
                <a:spcPct val="20000"/>
              </a:spcBef>
              <a:buFont typeface="Arial"/>
              <a:buNone/>
              <a:defRPr sz="1500" kern="1200">
                <a:solidFill>
                  <a:schemeClr val="tx1"/>
                </a:solidFill>
                <a:latin typeface="+mn-lt"/>
                <a:ea typeface="+mn-ea"/>
                <a:cs typeface="+mn-cs"/>
              </a:defRPr>
            </a:lvl2pPr>
            <a:lvl3pPr marL="685783" indent="0" algn="ctr" defTabSz="342892" rtl="0" eaLnBrk="1" latinLnBrk="0" hangingPunct="1">
              <a:spcBef>
                <a:spcPct val="20000"/>
              </a:spcBef>
              <a:buFont typeface="Arial"/>
              <a:buNone/>
              <a:defRPr sz="1350" kern="1200">
                <a:solidFill>
                  <a:schemeClr val="tx1"/>
                </a:solidFill>
                <a:latin typeface="+mn-lt"/>
                <a:ea typeface="+mn-ea"/>
                <a:cs typeface="+mn-cs"/>
              </a:defRPr>
            </a:lvl3pPr>
            <a:lvl4pPr marL="1028675" indent="0" algn="ctr" defTabSz="342892" rtl="0" eaLnBrk="1" latinLnBrk="0" hangingPunct="1">
              <a:spcBef>
                <a:spcPct val="20000"/>
              </a:spcBef>
              <a:buFont typeface="Arial"/>
              <a:buNone/>
              <a:defRPr sz="1200" kern="1200">
                <a:solidFill>
                  <a:schemeClr val="tx1"/>
                </a:solidFill>
                <a:latin typeface="+mn-lt"/>
                <a:ea typeface="+mn-ea"/>
                <a:cs typeface="+mn-cs"/>
              </a:defRPr>
            </a:lvl4pPr>
            <a:lvl5pPr marL="1371566" indent="0" algn="ctr" defTabSz="342892" rtl="0" eaLnBrk="1" latinLnBrk="0" hangingPunct="1">
              <a:spcBef>
                <a:spcPct val="20000"/>
              </a:spcBef>
              <a:buFont typeface="Arial"/>
              <a:buNone/>
              <a:defRPr sz="1200" kern="1200">
                <a:solidFill>
                  <a:schemeClr val="tx1"/>
                </a:solidFill>
                <a:latin typeface="+mn-lt"/>
                <a:ea typeface="+mn-ea"/>
                <a:cs typeface="+mn-cs"/>
              </a:defRPr>
            </a:lvl5pPr>
            <a:lvl6pPr marL="1714457" indent="0" algn="ctr" defTabSz="342892" rtl="0" eaLnBrk="1" latinLnBrk="0" hangingPunct="1">
              <a:spcBef>
                <a:spcPct val="20000"/>
              </a:spcBef>
              <a:buFont typeface="Arial"/>
              <a:buNone/>
              <a:defRPr sz="1200" kern="1200">
                <a:solidFill>
                  <a:schemeClr val="tx1"/>
                </a:solidFill>
                <a:latin typeface="+mn-lt"/>
                <a:ea typeface="+mn-ea"/>
                <a:cs typeface="+mn-cs"/>
              </a:defRPr>
            </a:lvl6pPr>
            <a:lvl7pPr marL="2057348" indent="0" algn="ctr" defTabSz="342892" rtl="0" eaLnBrk="1" latinLnBrk="0" hangingPunct="1">
              <a:spcBef>
                <a:spcPct val="20000"/>
              </a:spcBef>
              <a:buFont typeface="Arial"/>
              <a:buNone/>
              <a:defRPr sz="1200" kern="1200">
                <a:solidFill>
                  <a:schemeClr val="tx1"/>
                </a:solidFill>
                <a:latin typeface="+mn-lt"/>
                <a:ea typeface="+mn-ea"/>
                <a:cs typeface="+mn-cs"/>
              </a:defRPr>
            </a:lvl7pPr>
            <a:lvl8pPr marL="2400240" indent="0" algn="ctr" defTabSz="342892" rtl="0" eaLnBrk="1" latinLnBrk="0" hangingPunct="1">
              <a:spcBef>
                <a:spcPct val="20000"/>
              </a:spcBef>
              <a:buFont typeface="Arial"/>
              <a:buNone/>
              <a:defRPr sz="1200" kern="1200">
                <a:solidFill>
                  <a:schemeClr val="tx1"/>
                </a:solidFill>
                <a:latin typeface="+mn-lt"/>
                <a:ea typeface="+mn-ea"/>
                <a:cs typeface="+mn-cs"/>
              </a:defRPr>
            </a:lvl8pPr>
            <a:lvl9pPr marL="2743132" indent="0" algn="ctr" defTabSz="342892" rtl="0" eaLnBrk="1" latinLnBrk="0" hangingPunct="1">
              <a:spcBef>
                <a:spcPct val="20000"/>
              </a:spcBef>
              <a:buFont typeface="Arial"/>
              <a:buNone/>
              <a:defRPr sz="1200" kern="1200">
                <a:solidFill>
                  <a:schemeClr val="tx1"/>
                </a:solidFill>
                <a:latin typeface="+mn-lt"/>
                <a:ea typeface="+mn-ea"/>
                <a:cs typeface="+mn-cs"/>
              </a:defRPr>
            </a:lvl9pPr>
          </a:lstStyle>
          <a:p>
            <a:pPr fontAlgn="auto">
              <a:spcBef>
                <a:spcPts val="400"/>
              </a:spcBef>
              <a:spcAft>
                <a:spcPts val="400"/>
              </a:spcAft>
            </a:pPr>
            <a:r>
              <a:rPr lang="en-US" altLang="en-US" sz="2400" dirty="0">
                <a:latin typeface="Lato" panose="020F0502020204030203" pitchFamily="34" charset="0"/>
                <a:ea typeface="Lato" panose="020F0502020204030203" pitchFamily="34" charset="0"/>
                <a:cs typeface="Lato" panose="020F0502020204030203" pitchFamily="34" charset="0"/>
              </a:rPr>
              <a:t>The GNB has evolved over the years to continually improve, while keeping true to its original mission to promote agency-wide accountability, credibility and transparency</a:t>
            </a:r>
            <a:br>
              <a:rPr lang="en-US" altLang="en-US" sz="2400" dirty="0">
                <a:latin typeface="Lato" panose="020F0502020204030203" pitchFamily="34" charset="0"/>
                <a:ea typeface="Lato" panose="020F0502020204030203" pitchFamily="34" charset="0"/>
                <a:cs typeface="Lato" panose="020F0502020204030203" pitchFamily="34" charset="0"/>
              </a:rPr>
            </a:br>
            <a:endParaRPr lang="en-US" altLang="en-US" sz="2000" i="1" dirty="0">
              <a:latin typeface="Lato" panose="020F0502020204030203" pitchFamily="34" charset="0"/>
              <a:ea typeface="Lato" panose="020F0502020204030203" pitchFamily="34" charset="0"/>
              <a:cs typeface="Lato" panose="020F0502020204030203" pitchFamily="34" charset="0"/>
            </a:endParaRPr>
          </a:p>
        </p:txBody>
      </p:sp>
      <p:sp>
        <p:nvSpPr>
          <p:cNvPr id="6" name="Rectangle 5">
            <a:extLst>
              <a:ext uri="{FF2B5EF4-FFF2-40B4-BE49-F238E27FC236}">
                <a16:creationId xmlns:a16="http://schemas.microsoft.com/office/drawing/2014/main" id="{947E013A-13F8-D7C3-E07F-41798D68AFAE}"/>
              </a:ext>
              <a:ext uri="{C183D7F6-B498-43B3-948B-1728B52AA6E4}">
                <adec:decorative xmlns:adec="http://schemas.microsoft.com/office/drawing/2017/decorative" val="1"/>
              </a:ext>
            </a:extLst>
          </p:cNvPr>
          <p:cNvSpPr/>
          <p:nvPr/>
        </p:nvSpPr>
        <p:spPr>
          <a:xfrm>
            <a:off x="1831260" y="1402105"/>
            <a:ext cx="4264740" cy="1046440"/>
          </a:xfrm>
          <a:prstGeom prst="rect">
            <a:avLst/>
          </a:prstGeom>
        </p:spPr>
        <p:txBody>
          <a:bodyPr wrap="square">
            <a:spAutoFit/>
          </a:bodyPr>
          <a:lstStyle/>
          <a:p>
            <a:pPr>
              <a:lnSpc>
                <a:spcPct val="105000"/>
              </a:lnSpc>
              <a:spcBef>
                <a:spcPts val="0"/>
              </a:spcBef>
              <a:spcAft>
                <a:spcPts val="0"/>
              </a:spcAft>
            </a:pPr>
            <a:endParaRPr lang="en-US" sz="2000" dirty="0">
              <a:latin typeface="Lato" panose="020F0502020204030203" pitchFamily="34" charset="0"/>
              <a:ea typeface="Lato" panose="020F0502020204030203" pitchFamily="34" charset="0"/>
              <a:cs typeface="Lato" panose="020F0502020204030203" pitchFamily="34" charset="0"/>
            </a:endParaRPr>
          </a:p>
          <a:p>
            <a:pPr>
              <a:lnSpc>
                <a:spcPct val="105000"/>
              </a:lnSpc>
              <a:spcBef>
                <a:spcPts val="0"/>
              </a:spcBef>
              <a:spcAft>
                <a:spcPts val="0"/>
              </a:spcAft>
            </a:pPr>
            <a:endParaRPr lang="en-US" sz="2000" dirty="0">
              <a:latin typeface="Lato" panose="020F0502020204030203" pitchFamily="34" charset="0"/>
              <a:ea typeface="Lato" panose="020F0502020204030203" pitchFamily="34" charset="0"/>
              <a:cs typeface="Lato" panose="020F0502020204030203" pitchFamily="34" charset="0"/>
            </a:endParaRPr>
          </a:p>
          <a:p>
            <a:pPr marL="171450" indent="-171450">
              <a:buFont typeface="Arial" panose="020B0604020202020204" pitchFamily="34" charset="0"/>
              <a:buChar char="•"/>
            </a:pPr>
            <a:endParaRPr lang="en-US" sz="2000" dirty="0">
              <a:latin typeface="Lato" panose="020F0502020204030203" pitchFamily="34" charset="0"/>
              <a:ea typeface="Lato" panose="020F0502020204030203" pitchFamily="34" charset="0"/>
              <a:cs typeface="Lato" panose="020F0502020204030203" pitchFamily="34" charset="0"/>
            </a:endParaRPr>
          </a:p>
        </p:txBody>
      </p:sp>
      <p:sp>
        <p:nvSpPr>
          <p:cNvPr id="7" name="Slide Number Placeholder 6">
            <a:extLst>
              <a:ext uri="{FF2B5EF4-FFF2-40B4-BE49-F238E27FC236}">
                <a16:creationId xmlns:a16="http://schemas.microsoft.com/office/drawing/2014/main" id="{F094BE5C-4060-B04A-1127-B929D0410159}"/>
              </a:ext>
              <a:ext uri="{C183D7F6-B498-43B3-948B-1728B52AA6E4}">
                <adec:decorative xmlns:adec="http://schemas.microsoft.com/office/drawing/2017/decorative" val="1"/>
              </a:ext>
            </a:extLst>
          </p:cNvPr>
          <p:cNvSpPr>
            <a:spLocks noGrp="1"/>
          </p:cNvSpPr>
          <p:nvPr>
            <p:ph type="sldNum" sz="quarter" idx="12"/>
          </p:nvPr>
        </p:nvSpPr>
        <p:spPr/>
        <p:txBody>
          <a:bodyPr/>
          <a:lstStyle/>
          <a:p>
            <a:fld id="{B8DC7668-BDA2-4394-94F4-7D1D4BF4FFF9}" type="slidenum">
              <a:rPr lang="en-US" smtClean="0"/>
              <a:t>6</a:t>
            </a:fld>
            <a:endParaRPr lang="en-US" dirty="0"/>
          </a:p>
        </p:txBody>
      </p:sp>
      <p:pic>
        <p:nvPicPr>
          <p:cNvPr id="4" name="Picture 3">
            <a:extLst>
              <a:ext uri="{FF2B5EF4-FFF2-40B4-BE49-F238E27FC236}">
                <a16:creationId xmlns:a16="http://schemas.microsoft.com/office/drawing/2014/main" id="{70C10725-1918-D617-4A8A-B37C88FDE97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358968" y="3178284"/>
            <a:ext cx="1766887" cy="2286000"/>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FD15F168-D9B4-6D8C-C151-0ED335E81B8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287157" y="3602298"/>
            <a:ext cx="1765300" cy="2286000"/>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089F3E18-E1C1-372D-1A3C-F24A08AD127C}"/>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5220621" y="3178284"/>
            <a:ext cx="1765300" cy="2286000"/>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BACC3CE2-B2DB-DA30-7C33-7ECBCEF7D876}"/>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7141582" y="3561740"/>
            <a:ext cx="1763713" cy="2286000"/>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47270743-7BA2-0AC9-55B2-B1A05AEC1478}"/>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9046944" y="3141772"/>
            <a:ext cx="1824037" cy="23590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9077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46D56-FF89-536C-8B62-6B3367DDA3C8}"/>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5502ABAF-0427-B934-D8E4-64BA99F8DE66}"/>
              </a:ext>
            </a:extLst>
          </p:cNvPr>
          <p:cNvSpPr/>
          <p:nvPr/>
        </p:nvSpPr>
        <p:spPr>
          <a:xfrm>
            <a:off x="638827" y="392748"/>
            <a:ext cx="7968725" cy="1754326"/>
          </a:xfrm>
          <a:prstGeom prst="rect">
            <a:avLst/>
          </a:prstGeom>
        </p:spPr>
        <p:txBody>
          <a:bodyPr wrap="square">
            <a:spAutoFit/>
          </a:bodyPr>
          <a:lstStyle/>
          <a:p>
            <a:r>
              <a:rPr lang="en-US" sz="3600" b="1" dirty="0">
                <a:solidFill>
                  <a:srgbClr val="00795F"/>
                </a:solidFill>
                <a:latin typeface="Lato" panose="020F0502020204030203" pitchFamily="34" charset="0"/>
              </a:rPr>
              <a:t>GNB continuous improvement</a:t>
            </a:r>
            <a:endParaRPr lang="en-US" sz="3600" dirty="0">
              <a:solidFill>
                <a:srgbClr val="00795F"/>
              </a:solidFill>
              <a:latin typeface="Lato" panose="020F0502020204030203" pitchFamily="34" charset="0"/>
            </a:endParaRPr>
          </a:p>
          <a:p>
            <a:r>
              <a:rPr lang="en-US" sz="3600" b="1" dirty="0">
                <a:solidFill>
                  <a:srgbClr val="00795F"/>
                </a:solidFill>
                <a:latin typeface="Lato" panose="020F0502020204030203" pitchFamily="34" charset="0"/>
              </a:rPr>
              <a:t> </a:t>
            </a:r>
            <a:endParaRPr lang="en-US" sz="3600" dirty="0">
              <a:solidFill>
                <a:srgbClr val="00795F"/>
              </a:solidFill>
              <a:latin typeface="Lato" panose="020F0502020204030203" pitchFamily="34" charset="0"/>
            </a:endParaRPr>
          </a:p>
          <a:p>
            <a:r>
              <a:rPr lang="en-US" sz="3600" b="1" dirty="0">
                <a:solidFill>
                  <a:srgbClr val="00795F"/>
                </a:solidFill>
                <a:latin typeface="Lato" panose="020F0502020204030203" pitchFamily="34" charset="0"/>
              </a:rPr>
              <a:t> </a:t>
            </a:r>
            <a:endParaRPr lang="en-US" sz="3600" dirty="0">
              <a:solidFill>
                <a:srgbClr val="00795F"/>
              </a:solidFill>
              <a:latin typeface="Lato" panose="020F0502020204030203" pitchFamily="34" charset="0"/>
            </a:endParaRPr>
          </a:p>
        </p:txBody>
      </p:sp>
      <p:sp>
        <p:nvSpPr>
          <p:cNvPr id="9" name="Rectangle 8">
            <a:extLst>
              <a:ext uri="{FF2B5EF4-FFF2-40B4-BE49-F238E27FC236}">
                <a16:creationId xmlns:a16="http://schemas.microsoft.com/office/drawing/2014/main" id="{59BA699F-5D84-D3A4-9405-4392E1AB031C}"/>
              </a:ext>
            </a:extLst>
          </p:cNvPr>
          <p:cNvSpPr/>
          <p:nvPr/>
        </p:nvSpPr>
        <p:spPr>
          <a:xfrm>
            <a:off x="551146" y="1593078"/>
            <a:ext cx="11002028" cy="1672253"/>
          </a:xfrm>
          <a:prstGeom prst="rect">
            <a:avLst/>
          </a:prstGeom>
        </p:spPr>
        <p:txBody>
          <a:bodyPr wrap="square">
            <a:spAutoFit/>
          </a:bodyPr>
          <a:lstStyle/>
          <a:p>
            <a:pPr>
              <a:spcBef>
                <a:spcPts val="400"/>
              </a:spcBef>
              <a:spcAft>
                <a:spcPts val="400"/>
              </a:spcAft>
            </a:pPr>
            <a:r>
              <a:rPr lang="en-US" altLang="en-US" sz="2400" dirty="0">
                <a:latin typeface="Lato" panose="020F0502020204030203" pitchFamily="34" charset="0"/>
                <a:ea typeface="Lato" panose="020F0502020204030203" pitchFamily="34" charset="0"/>
                <a:cs typeface="Lato" panose="020F0502020204030203" pitchFamily="34" charset="0"/>
              </a:rPr>
              <a:t>The GNB team surveyed the numerous programs it works about the publication. The vast majority of WSDOT programs that produce GNB articles use the vetted data and text for actions including:</a:t>
            </a:r>
            <a:endParaRPr lang="en-US" altLang="en-US" sz="2400" i="1" dirty="0">
              <a:latin typeface="Lato" panose="020F0502020204030203" pitchFamily="34" charset="0"/>
              <a:ea typeface="Lato" panose="020F0502020204030203" pitchFamily="34" charset="0"/>
              <a:cs typeface="Lato" panose="020F0502020204030203" pitchFamily="34" charset="0"/>
            </a:endParaRPr>
          </a:p>
          <a:p>
            <a:pPr>
              <a:spcBef>
                <a:spcPts val="400"/>
              </a:spcBef>
              <a:spcAft>
                <a:spcPts val="400"/>
              </a:spcAft>
            </a:pPr>
            <a:endParaRPr lang="en-US" sz="2400" dirty="0">
              <a:latin typeface="Lato" panose="020F0502020204030203" pitchFamily="34" charset="0"/>
              <a:ea typeface="Lato" panose="020F0502020204030203" pitchFamily="34" charset="0"/>
              <a:cs typeface="Lato" panose="020F0502020204030203" pitchFamily="34" charset="0"/>
            </a:endParaRPr>
          </a:p>
        </p:txBody>
      </p:sp>
      <p:sp>
        <p:nvSpPr>
          <p:cNvPr id="10" name="TextBox 1">
            <a:extLst>
              <a:ext uri="{FF2B5EF4-FFF2-40B4-BE49-F238E27FC236}">
                <a16:creationId xmlns:a16="http://schemas.microsoft.com/office/drawing/2014/main" id="{1CC04241-3A99-42DD-5006-455867DBD585}"/>
              </a:ext>
            </a:extLst>
          </p:cNvPr>
          <p:cNvSpPr txBox="1">
            <a:spLocks noChangeArrowheads="1"/>
          </p:cNvSpPr>
          <p:nvPr/>
        </p:nvSpPr>
        <p:spPr bwMode="auto">
          <a:xfrm>
            <a:off x="638826" y="3253280"/>
            <a:ext cx="516348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 typeface="Wingdings" panose="05000000000000000000" pitchFamily="2" charset="2"/>
              <a:buChar char="§"/>
            </a:pPr>
            <a:r>
              <a:rPr lang="en-US" altLang="en-US" sz="2400" dirty="0">
                <a:latin typeface="Lato" panose="020F0502020204030203" pitchFamily="34" charset="0"/>
                <a:ea typeface="Lato" panose="020F0502020204030203" pitchFamily="34" charset="0"/>
                <a:cs typeface="Lato" panose="020F0502020204030203" pitchFamily="34" charset="0"/>
              </a:rPr>
              <a:t>Operational decisions</a:t>
            </a:r>
          </a:p>
          <a:p>
            <a:pPr>
              <a:spcBef>
                <a:spcPct val="0"/>
              </a:spcBef>
              <a:buFont typeface="Wingdings" panose="05000000000000000000" pitchFamily="2" charset="2"/>
              <a:buChar char="§"/>
            </a:pPr>
            <a:r>
              <a:rPr lang="en-US" altLang="en-US" sz="2400" dirty="0">
                <a:latin typeface="Lato" panose="020F0502020204030203" pitchFamily="34" charset="0"/>
                <a:ea typeface="Lato" panose="020F0502020204030203" pitchFamily="34" charset="0"/>
                <a:cs typeface="Lato" panose="020F0502020204030203" pitchFamily="34" charset="0"/>
              </a:rPr>
              <a:t>Investment decisions</a:t>
            </a:r>
          </a:p>
          <a:p>
            <a:pPr>
              <a:spcBef>
                <a:spcPct val="0"/>
              </a:spcBef>
              <a:buFont typeface="Wingdings" panose="05000000000000000000" pitchFamily="2" charset="2"/>
              <a:buChar char="§"/>
            </a:pPr>
            <a:r>
              <a:rPr lang="en-US" altLang="en-US" sz="2400" dirty="0">
                <a:latin typeface="Lato" panose="020F0502020204030203" pitchFamily="34" charset="0"/>
                <a:ea typeface="Lato" panose="020F0502020204030203" pitchFamily="34" charset="0"/>
                <a:cs typeface="Lato" panose="020F0502020204030203" pitchFamily="34" charset="0"/>
              </a:rPr>
              <a:t>Special requests</a:t>
            </a:r>
          </a:p>
          <a:p>
            <a:pPr>
              <a:spcBef>
                <a:spcPct val="0"/>
              </a:spcBef>
              <a:buFont typeface="Wingdings" panose="05000000000000000000" pitchFamily="2" charset="2"/>
              <a:buChar char="§"/>
            </a:pPr>
            <a:r>
              <a:rPr lang="en-US" altLang="en-US" sz="2400" dirty="0">
                <a:latin typeface="Lato" panose="020F0502020204030203" pitchFamily="34" charset="0"/>
                <a:ea typeface="Lato" panose="020F0502020204030203" pitchFamily="34" charset="0"/>
                <a:cs typeface="Lato" panose="020F0502020204030203" pitchFamily="34" charset="0"/>
              </a:rPr>
              <a:t>Internal meetings and reports</a:t>
            </a:r>
          </a:p>
          <a:p>
            <a:pPr>
              <a:spcBef>
                <a:spcPct val="0"/>
              </a:spcBef>
              <a:buFont typeface="Wingdings" panose="05000000000000000000" pitchFamily="2" charset="2"/>
              <a:buChar char="§"/>
            </a:pPr>
            <a:r>
              <a:rPr lang="en-US" altLang="en-US" sz="2400" dirty="0">
                <a:latin typeface="Lato" panose="020F0502020204030203" pitchFamily="34" charset="0"/>
                <a:ea typeface="Lato" panose="020F0502020204030203" pitchFamily="34" charset="0"/>
                <a:cs typeface="Lato" panose="020F0502020204030203" pitchFamily="34" charset="0"/>
              </a:rPr>
              <a:t>External outreach</a:t>
            </a:r>
          </a:p>
        </p:txBody>
      </p:sp>
      <p:sp>
        <p:nvSpPr>
          <p:cNvPr id="11" name="TextBox 4">
            <a:extLst>
              <a:ext uri="{FF2B5EF4-FFF2-40B4-BE49-F238E27FC236}">
                <a16:creationId xmlns:a16="http://schemas.microsoft.com/office/drawing/2014/main" id="{4DEE4EA1-29CA-89E7-F607-62B07A9FC444}"/>
              </a:ext>
            </a:extLst>
          </p:cNvPr>
          <p:cNvSpPr txBox="1">
            <a:spLocks noChangeArrowheads="1"/>
          </p:cNvSpPr>
          <p:nvPr/>
        </p:nvSpPr>
        <p:spPr bwMode="auto">
          <a:xfrm>
            <a:off x="5636712" y="3253280"/>
            <a:ext cx="600414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 typeface="Wingdings" panose="05000000000000000000" pitchFamily="2" charset="2"/>
              <a:buChar char="§"/>
            </a:pPr>
            <a:r>
              <a:rPr lang="en-US" altLang="en-US" sz="2400" dirty="0">
                <a:latin typeface="Lato" panose="020F0502020204030203" pitchFamily="34" charset="0"/>
                <a:ea typeface="Lato" panose="020F0502020204030203" pitchFamily="34" charset="0"/>
                <a:cs typeface="Lato" panose="020F0502020204030203" pitchFamily="34" charset="0"/>
              </a:rPr>
              <a:t>State of Transportation</a:t>
            </a:r>
          </a:p>
          <a:p>
            <a:pPr>
              <a:spcBef>
                <a:spcPct val="0"/>
              </a:spcBef>
              <a:buFont typeface="Wingdings" panose="05000000000000000000" pitchFamily="2" charset="2"/>
              <a:buChar char="§"/>
            </a:pPr>
            <a:r>
              <a:rPr lang="en-US" altLang="en-US" sz="2400" dirty="0">
                <a:latin typeface="Lato" panose="020F0502020204030203" pitchFamily="34" charset="0"/>
                <a:ea typeface="Lato" panose="020F0502020204030203" pitchFamily="34" charset="0"/>
                <a:cs typeface="Lato" panose="020F0502020204030203" pitchFamily="34" charset="0"/>
              </a:rPr>
              <a:t>Legislative updates</a:t>
            </a:r>
          </a:p>
          <a:p>
            <a:pPr>
              <a:spcBef>
                <a:spcPct val="0"/>
              </a:spcBef>
              <a:buFont typeface="Wingdings" panose="05000000000000000000" pitchFamily="2" charset="2"/>
              <a:buChar char="§"/>
            </a:pPr>
            <a:r>
              <a:rPr lang="en-US" altLang="en-US" sz="2400" dirty="0">
                <a:latin typeface="Lato" panose="020F0502020204030203" pitchFamily="34" charset="0"/>
                <a:ea typeface="Lato" panose="020F0502020204030203" pitchFamily="34" charset="0"/>
                <a:cs typeface="Lato" panose="020F0502020204030203" pitchFamily="34" charset="0"/>
              </a:rPr>
              <a:t>Attainment Report</a:t>
            </a:r>
          </a:p>
          <a:p>
            <a:pPr>
              <a:spcBef>
                <a:spcPct val="0"/>
              </a:spcBef>
              <a:buFont typeface="Wingdings" panose="05000000000000000000" pitchFamily="2" charset="2"/>
              <a:buChar char="§"/>
            </a:pPr>
            <a:r>
              <a:rPr lang="en-US" altLang="en-US" sz="2400" dirty="0">
                <a:latin typeface="Lato" panose="020F0502020204030203" pitchFamily="34" charset="0"/>
                <a:ea typeface="Lato" panose="020F0502020204030203" pitchFamily="34" charset="0"/>
                <a:cs typeface="Lato" panose="020F0502020204030203" pitchFamily="34" charset="0"/>
              </a:rPr>
              <a:t>Results Washington</a:t>
            </a:r>
          </a:p>
          <a:p>
            <a:pPr>
              <a:spcBef>
                <a:spcPct val="0"/>
              </a:spcBef>
              <a:buFont typeface="Wingdings" panose="05000000000000000000" pitchFamily="2" charset="2"/>
              <a:buChar char="§"/>
            </a:pPr>
            <a:r>
              <a:rPr lang="en-US" altLang="en-US" sz="2400" dirty="0">
                <a:latin typeface="Lato" panose="020F0502020204030203" pitchFamily="34" charset="0"/>
                <a:ea typeface="Lato" panose="020F0502020204030203" pitchFamily="34" charset="0"/>
                <a:cs typeface="Lato" panose="020F0502020204030203" pitchFamily="34" charset="0"/>
              </a:rPr>
              <a:t>Transportation Asset Management Plan</a:t>
            </a:r>
          </a:p>
          <a:p>
            <a:pPr>
              <a:spcBef>
                <a:spcPct val="0"/>
              </a:spcBef>
              <a:buFont typeface="Wingdings" panose="05000000000000000000" pitchFamily="2" charset="2"/>
              <a:buChar char="§"/>
            </a:pPr>
            <a:r>
              <a:rPr lang="en-US" altLang="en-US" sz="2400" dirty="0">
                <a:latin typeface="Lato" panose="020F0502020204030203" pitchFamily="34" charset="0"/>
                <a:ea typeface="Lato" panose="020F0502020204030203" pitchFamily="34" charset="0"/>
                <a:cs typeface="Lato" panose="020F0502020204030203" pitchFamily="34" charset="0"/>
              </a:rPr>
              <a:t>Folios, brochures and news releases</a:t>
            </a:r>
          </a:p>
        </p:txBody>
      </p:sp>
      <p:sp>
        <p:nvSpPr>
          <p:cNvPr id="6" name="Rectangle 5">
            <a:extLst>
              <a:ext uri="{FF2B5EF4-FFF2-40B4-BE49-F238E27FC236}">
                <a16:creationId xmlns:a16="http://schemas.microsoft.com/office/drawing/2014/main" id="{EC4B2839-98D3-8C9C-8B8B-127DFFA6C8FF}"/>
              </a:ext>
              <a:ext uri="{C183D7F6-B498-43B3-948B-1728B52AA6E4}">
                <adec:decorative xmlns:adec="http://schemas.microsoft.com/office/drawing/2017/decorative" val="1"/>
              </a:ext>
            </a:extLst>
          </p:cNvPr>
          <p:cNvSpPr/>
          <p:nvPr/>
        </p:nvSpPr>
        <p:spPr>
          <a:xfrm>
            <a:off x="1831260" y="1402105"/>
            <a:ext cx="4264740" cy="1046440"/>
          </a:xfrm>
          <a:prstGeom prst="rect">
            <a:avLst/>
          </a:prstGeom>
        </p:spPr>
        <p:txBody>
          <a:bodyPr wrap="square">
            <a:spAutoFit/>
          </a:bodyPr>
          <a:lstStyle/>
          <a:p>
            <a:pPr>
              <a:lnSpc>
                <a:spcPct val="105000"/>
              </a:lnSpc>
              <a:spcBef>
                <a:spcPts val="0"/>
              </a:spcBef>
              <a:spcAft>
                <a:spcPts val="0"/>
              </a:spcAft>
            </a:pPr>
            <a:endParaRPr lang="en-US" sz="2000" dirty="0">
              <a:latin typeface="Lato" panose="020F0502020204030203" pitchFamily="34" charset="0"/>
              <a:ea typeface="Lato" panose="020F0502020204030203" pitchFamily="34" charset="0"/>
              <a:cs typeface="Lato" panose="020F0502020204030203" pitchFamily="34" charset="0"/>
            </a:endParaRPr>
          </a:p>
          <a:p>
            <a:pPr>
              <a:lnSpc>
                <a:spcPct val="105000"/>
              </a:lnSpc>
              <a:spcBef>
                <a:spcPts val="0"/>
              </a:spcBef>
              <a:spcAft>
                <a:spcPts val="0"/>
              </a:spcAft>
            </a:pPr>
            <a:endParaRPr lang="en-US" sz="2000" dirty="0">
              <a:latin typeface="Lato" panose="020F0502020204030203" pitchFamily="34" charset="0"/>
              <a:ea typeface="Lato" panose="020F0502020204030203" pitchFamily="34" charset="0"/>
              <a:cs typeface="Lato" panose="020F0502020204030203" pitchFamily="34" charset="0"/>
            </a:endParaRPr>
          </a:p>
          <a:p>
            <a:pPr marL="171450" indent="-171450">
              <a:buFont typeface="Arial" panose="020B0604020202020204" pitchFamily="34" charset="0"/>
              <a:buChar char="•"/>
            </a:pPr>
            <a:endParaRPr lang="en-US" sz="2000" dirty="0">
              <a:latin typeface="Lato" panose="020F0502020204030203" pitchFamily="34" charset="0"/>
              <a:ea typeface="Lato" panose="020F0502020204030203" pitchFamily="34" charset="0"/>
              <a:cs typeface="Lato" panose="020F0502020204030203" pitchFamily="34" charset="0"/>
            </a:endParaRPr>
          </a:p>
        </p:txBody>
      </p:sp>
      <p:sp>
        <p:nvSpPr>
          <p:cNvPr id="7" name="Slide Number Placeholder 6">
            <a:extLst>
              <a:ext uri="{FF2B5EF4-FFF2-40B4-BE49-F238E27FC236}">
                <a16:creationId xmlns:a16="http://schemas.microsoft.com/office/drawing/2014/main" id="{E5089E4C-B299-81EE-E78C-8E3791E1C6E2}"/>
              </a:ext>
              <a:ext uri="{C183D7F6-B498-43B3-948B-1728B52AA6E4}">
                <adec:decorative xmlns:adec="http://schemas.microsoft.com/office/drawing/2017/decorative" val="1"/>
              </a:ext>
            </a:extLst>
          </p:cNvPr>
          <p:cNvSpPr>
            <a:spLocks noGrp="1"/>
          </p:cNvSpPr>
          <p:nvPr>
            <p:ph type="sldNum" sz="quarter" idx="12"/>
          </p:nvPr>
        </p:nvSpPr>
        <p:spPr/>
        <p:txBody>
          <a:bodyPr/>
          <a:lstStyle/>
          <a:p>
            <a:fld id="{B8DC7668-BDA2-4394-94F4-7D1D4BF4FFF9}" type="slidenum">
              <a:rPr lang="en-US" smtClean="0"/>
              <a:t>7</a:t>
            </a:fld>
            <a:endParaRPr lang="en-US" dirty="0"/>
          </a:p>
        </p:txBody>
      </p:sp>
    </p:spTree>
    <p:extLst>
      <p:ext uri="{BB962C8B-B14F-4D97-AF65-F5344CB8AC3E}">
        <p14:creationId xmlns:p14="http://schemas.microsoft.com/office/powerpoint/2010/main" val="748812405"/>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4C6544-7363-8C07-517D-339FC3FE4C9F}"/>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F03FE366-4CC2-76A7-DBAE-9ED4ACF05558}"/>
              </a:ext>
            </a:extLst>
          </p:cNvPr>
          <p:cNvSpPr/>
          <p:nvPr/>
        </p:nvSpPr>
        <p:spPr>
          <a:xfrm>
            <a:off x="601249" y="392749"/>
            <a:ext cx="7715437" cy="646331"/>
          </a:xfrm>
          <a:prstGeom prst="rect">
            <a:avLst/>
          </a:prstGeom>
        </p:spPr>
        <p:txBody>
          <a:bodyPr wrap="square">
            <a:spAutoFit/>
          </a:bodyPr>
          <a:lstStyle/>
          <a:p>
            <a:r>
              <a:rPr lang="en-US" sz="3600" b="1" dirty="0">
                <a:solidFill>
                  <a:srgbClr val="00795F"/>
                </a:solidFill>
                <a:latin typeface="Lato" panose="020F0502020204030203" pitchFamily="34" charset="0"/>
              </a:rPr>
              <a:t>GNB continuous improvement</a:t>
            </a:r>
            <a:endParaRPr lang="en-US" sz="3600" dirty="0">
              <a:solidFill>
                <a:srgbClr val="00795F"/>
              </a:solidFill>
              <a:latin typeface="Lato" panose="020F0502020204030203" pitchFamily="34" charset="0"/>
            </a:endParaRPr>
          </a:p>
        </p:txBody>
      </p:sp>
      <p:sp>
        <p:nvSpPr>
          <p:cNvPr id="9" name="Rectangle 8">
            <a:extLst>
              <a:ext uri="{FF2B5EF4-FFF2-40B4-BE49-F238E27FC236}">
                <a16:creationId xmlns:a16="http://schemas.microsoft.com/office/drawing/2014/main" id="{9DC40C21-2D73-EDAD-5F2D-1873264EA2E7}"/>
              </a:ext>
            </a:extLst>
          </p:cNvPr>
          <p:cNvSpPr/>
          <p:nvPr/>
        </p:nvSpPr>
        <p:spPr>
          <a:xfrm>
            <a:off x="601249" y="1593078"/>
            <a:ext cx="6313117" cy="10747558"/>
          </a:xfrm>
          <a:prstGeom prst="rect">
            <a:avLst/>
          </a:prstGeom>
        </p:spPr>
        <p:txBody>
          <a:bodyPr wrap="square">
            <a:spAutoFit/>
          </a:bodyPr>
          <a:lstStyle/>
          <a:p>
            <a:pPr marL="914400" lvl="1" indent="-457200">
              <a:lnSpc>
                <a:spcPct val="105000"/>
              </a:lnSpc>
              <a:spcBef>
                <a:spcPts val="0"/>
              </a:spcBef>
              <a:spcAft>
                <a:spcPts val="0"/>
              </a:spcAft>
              <a:buFont typeface="Wingdings" panose="05000000000000000000" pitchFamily="2" charset="2"/>
              <a:buChar char="§"/>
            </a:pPr>
            <a:r>
              <a:rPr lang="en-US" sz="2400" dirty="0">
                <a:latin typeface="Lato" panose="020F0502020204030203" pitchFamily="34" charset="0"/>
                <a:ea typeface="Lato" panose="020F0502020204030203" pitchFamily="34" charset="0"/>
                <a:cs typeface="Lato" panose="020F0502020204030203" pitchFamily="34" charset="0"/>
              </a:rPr>
              <a:t>Move toward a mentality that encourages people to work with us</a:t>
            </a:r>
          </a:p>
          <a:p>
            <a:pPr marL="914400" lvl="1" indent="-457200">
              <a:lnSpc>
                <a:spcPct val="105000"/>
              </a:lnSpc>
              <a:spcBef>
                <a:spcPts val="0"/>
              </a:spcBef>
              <a:spcAft>
                <a:spcPts val="0"/>
              </a:spcAft>
              <a:buFont typeface="Wingdings" panose="05000000000000000000" pitchFamily="2" charset="2"/>
              <a:buChar char="§"/>
            </a:pPr>
            <a:endParaRPr lang="en-US" sz="2400" dirty="0">
              <a:latin typeface="Lato" panose="020F0502020204030203" pitchFamily="34" charset="0"/>
              <a:ea typeface="Lato" panose="020F0502020204030203" pitchFamily="34" charset="0"/>
              <a:cs typeface="Lato" panose="020F0502020204030203" pitchFamily="34" charset="0"/>
            </a:endParaRPr>
          </a:p>
          <a:p>
            <a:pPr marL="914400" lvl="1" indent="-457200">
              <a:lnSpc>
                <a:spcPct val="105000"/>
              </a:lnSpc>
              <a:spcBef>
                <a:spcPts val="0"/>
              </a:spcBef>
              <a:spcAft>
                <a:spcPts val="0"/>
              </a:spcAft>
              <a:buFont typeface="Wingdings" panose="05000000000000000000" pitchFamily="2" charset="2"/>
              <a:buChar char="§"/>
            </a:pPr>
            <a:r>
              <a:rPr lang="en-US" sz="2400" dirty="0">
                <a:latin typeface="Lato" panose="020F0502020204030203" pitchFamily="34" charset="0"/>
                <a:ea typeface="Lato" panose="020F0502020204030203" pitchFamily="34" charset="0"/>
                <a:cs typeface="Lato" panose="020F0502020204030203" pitchFamily="34" charset="0"/>
              </a:rPr>
              <a:t>Create program-centric GNB partnerships</a:t>
            </a:r>
          </a:p>
          <a:p>
            <a:pPr marL="914400" lvl="1" indent="-457200">
              <a:lnSpc>
                <a:spcPct val="105000"/>
              </a:lnSpc>
              <a:spcBef>
                <a:spcPts val="0"/>
              </a:spcBef>
              <a:spcAft>
                <a:spcPts val="0"/>
              </a:spcAft>
              <a:buFont typeface="Wingdings" panose="05000000000000000000" pitchFamily="2" charset="2"/>
              <a:buChar char="§"/>
            </a:pPr>
            <a:endParaRPr lang="en-US" sz="2400" dirty="0">
              <a:latin typeface="Lato" panose="020F0502020204030203" pitchFamily="34" charset="0"/>
              <a:ea typeface="Lato" panose="020F0502020204030203" pitchFamily="34" charset="0"/>
              <a:cs typeface="Lato" panose="020F0502020204030203" pitchFamily="34" charset="0"/>
            </a:endParaRPr>
          </a:p>
          <a:p>
            <a:pPr marL="914400" lvl="1" indent="-457200">
              <a:lnSpc>
                <a:spcPct val="105000"/>
              </a:lnSpc>
              <a:spcBef>
                <a:spcPts val="0"/>
              </a:spcBef>
              <a:spcAft>
                <a:spcPts val="0"/>
              </a:spcAft>
              <a:buFont typeface="Wingdings" panose="05000000000000000000" pitchFamily="2" charset="2"/>
              <a:buChar char="§"/>
            </a:pPr>
            <a:r>
              <a:rPr lang="en-US" sz="2400" dirty="0">
                <a:latin typeface="Lato" panose="020F0502020204030203" pitchFamily="34" charset="0"/>
                <a:ea typeface="Lato" panose="020F0502020204030203" pitchFamily="34" charset="0"/>
                <a:cs typeface="Lato" panose="020F0502020204030203" pitchFamily="34" charset="0"/>
              </a:rPr>
              <a:t>Discuss data the subject matter experts use to manage their programs</a:t>
            </a:r>
          </a:p>
          <a:p>
            <a:pPr marL="914400" lvl="1" indent="-457200">
              <a:lnSpc>
                <a:spcPct val="105000"/>
              </a:lnSpc>
              <a:spcBef>
                <a:spcPts val="0"/>
              </a:spcBef>
              <a:spcAft>
                <a:spcPts val="0"/>
              </a:spcAft>
              <a:buFont typeface="Wingdings" panose="05000000000000000000" pitchFamily="2" charset="2"/>
              <a:buChar char="§"/>
            </a:pPr>
            <a:endParaRPr lang="en-US" sz="2400" dirty="0">
              <a:latin typeface="Lato" panose="020F0502020204030203" pitchFamily="34" charset="0"/>
              <a:ea typeface="Lato" panose="020F0502020204030203" pitchFamily="34" charset="0"/>
              <a:cs typeface="Lato" panose="020F0502020204030203" pitchFamily="34" charset="0"/>
            </a:endParaRPr>
          </a:p>
          <a:p>
            <a:pPr marL="914400" lvl="1" indent="-457200">
              <a:lnSpc>
                <a:spcPct val="105000"/>
              </a:lnSpc>
              <a:spcBef>
                <a:spcPts val="0"/>
              </a:spcBef>
              <a:spcAft>
                <a:spcPts val="0"/>
              </a:spcAft>
              <a:buFont typeface="Wingdings" panose="05000000000000000000" pitchFamily="2" charset="2"/>
              <a:buChar char="§"/>
            </a:pPr>
            <a:endParaRPr lang="en-US" sz="2400" dirty="0">
              <a:latin typeface="Lato" panose="020F0502020204030203" pitchFamily="34" charset="0"/>
              <a:ea typeface="Lato" panose="020F0502020204030203" pitchFamily="34" charset="0"/>
              <a:cs typeface="Lato" panose="020F0502020204030203" pitchFamily="34" charset="0"/>
            </a:endParaRPr>
          </a:p>
          <a:p>
            <a:pPr marL="914400" lvl="1" indent="-457200">
              <a:lnSpc>
                <a:spcPct val="105000"/>
              </a:lnSpc>
              <a:spcBef>
                <a:spcPts val="0"/>
              </a:spcBef>
              <a:spcAft>
                <a:spcPts val="0"/>
              </a:spcAft>
              <a:buFont typeface="Wingdings" panose="05000000000000000000" pitchFamily="2" charset="2"/>
              <a:buChar char="§"/>
            </a:pPr>
            <a:endParaRPr lang="en-US" sz="2800" dirty="0">
              <a:latin typeface="Lato" panose="020F0502020204030203" pitchFamily="34" charset="0"/>
              <a:ea typeface="Lato" panose="020F0502020204030203" pitchFamily="34" charset="0"/>
              <a:cs typeface="Lato" panose="020F0502020204030203" pitchFamily="34" charset="0"/>
            </a:endParaRPr>
          </a:p>
          <a:p>
            <a:pPr marL="914400" lvl="1" indent="-457200">
              <a:lnSpc>
                <a:spcPct val="105000"/>
              </a:lnSpc>
              <a:spcBef>
                <a:spcPts val="0"/>
              </a:spcBef>
              <a:spcAft>
                <a:spcPts val="0"/>
              </a:spcAft>
              <a:buFont typeface="Wingdings" panose="05000000000000000000" pitchFamily="2" charset="2"/>
              <a:buChar char="§"/>
            </a:pPr>
            <a:endParaRPr lang="en-US" altLang="en-US" sz="2800" dirty="0">
              <a:latin typeface="Lato" panose="020F0502020204030203" pitchFamily="34" charset="0"/>
              <a:ea typeface="Lato" panose="020F0502020204030203" pitchFamily="34" charset="0"/>
              <a:cs typeface="Lato" panose="020F0502020204030203" pitchFamily="34" charset="0"/>
            </a:endParaRPr>
          </a:p>
          <a:p>
            <a:pPr marL="914400" lvl="1" indent="-457200">
              <a:lnSpc>
                <a:spcPct val="105000"/>
              </a:lnSpc>
              <a:spcBef>
                <a:spcPts val="0"/>
              </a:spcBef>
              <a:spcAft>
                <a:spcPts val="0"/>
              </a:spcAft>
              <a:buFont typeface="Wingdings" panose="05000000000000000000" pitchFamily="2" charset="2"/>
              <a:buChar char="§"/>
            </a:pPr>
            <a:endParaRPr lang="en-US" altLang="en-US" sz="2800" dirty="0">
              <a:latin typeface="Lato" panose="020F0502020204030203" pitchFamily="34" charset="0"/>
              <a:ea typeface="Lato" panose="020F0502020204030203" pitchFamily="34" charset="0"/>
              <a:cs typeface="Lato" panose="020F0502020204030203" pitchFamily="34" charset="0"/>
            </a:endParaRPr>
          </a:p>
          <a:p>
            <a:pPr marL="914400" lvl="1" indent="-457200">
              <a:lnSpc>
                <a:spcPct val="105000"/>
              </a:lnSpc>
              <a:spcBef>
                <a:spcPts val="0"/>
              </a:spcBef>
              <a:spcAft>
                <a:spcPts val="0"/>
              </a:spcAft>
              <a:buFont typeface="Wingdings" panose="05000000000000000000" pitchFamily="2" charset="2"/>
              <a:buChar char="§"/>
            </a:pPr>
            <a:endParaRPr lang="en-US" sz="2800" dirty="0">
              <a:latin typeface="Lato" panose="020F0502020204030203" pitchFamily="34" charset="0"/>
              <a:ea typeface="Lato" panose="020F0502020204030203" pitchFamily="34" charset="0"/>
              <a:cs typeface="Lato" panose="020F0502020204030203" pitchFamily="34" charset="0"/>
            </a:endParaRPr>
          </a:p>
          <a:p>
            <a:pPr marL="914400" lvl="1" indent="-457200">
              <a:lnSpc>
                <a:spcPct val="105000"/>
              </a:lnSpc>
              <a:spcBef>
                <a:spcPts val="0"/>
              </a:spcBef>
              <a:spcAft>
                <a:spcPts val="0"/>
              </a:spcAft>
              <a:buFont typeface="Wingdings" panose="05000000000000000000" pitchFamily="2" charset="2"/>
              <a:buChar char="§"/>
            </a:pPr>
            <a:endParaRPr lang="en-US" sz="2800" dirty="0">
              <a:latin typeface="Lato" panose="020F0502020204030203" pitchFamily="34" charset="0"/>
              <a:ea typeface="Lato" panose="020F0502020204030203" pitchFamily="34" charset="0"/>
              <a:cs typeface="Lato" panose="020F0502020204030203" pitchFamily="34" charset="0"/>
            </a:endParaRPr>
          </a:p>
          <a:p>
            <a:pPr marL="914400" lvl="1" indent="-457200">
              <a:lnSpc>
                <a:spcPct val="105000"/>
              </a:lnSpc>
              <a:spcBef>
                <a:spcPts val="0"/>
              </a:spcBef>
              <a:spcAft>
                <a:spcPts val="0"/>
              </a:spcAft>
              <a:buFont typeface="Wingdings" panose="05000000000000000000" pitchFamily="2" charset="2"/>
              <a:buChar char="§"/>
            </a:pPr>
            <a:endParaRPr lang="en-US" sz="2800" dirty="0">
              <a:latin typeface="Lato" panose="020F0502020204030203" pitchFamily="34" charset="0"/>
              <a:ea typeface="Lato" panose="020F0502020204030203" pitchFamily="34" charset="0"/>
              <a:cs typeface="Lato" panose="020F0502020204030203" pitchFamily="34" charset="0"/>
            </a:endParaRPr>
          </a:p>
          <a:p>
            <a:pPr marL="914400" lvl="1" indent="-457200">
              <a:lnSpc>
                <a:spcPct val="105000"/>
              </a:lnSpc>
              <a:spcBef>
                <a:spcPts val="0"/>
              </a:spcBef>
              <a:spcAft>
                <a:spcPts val="0"/>
              </a:spcAft>
              <a:buFont typeface="Wingdings" panose="05000000000000000000" pitchFamily="2" charset="2"/>
              <a:buChar char="§"/>
            </a:pPr>
            <a:endParaRPr lang="en-US" sz="2800" dirty="0">
              <a:latin typeface="Lato" panose="020F0502020204030203" pitchFamily="34" charset="0"/>
              <a:ea typeface="Lato" panose="020F0502020204030203" pitchFamily="34" charset="0"/>
              <a:cs typeface="Lato" panose="020F0502020204030203" pitchFamily="34" charset="0"/>
            </a:endParaRPr>
          </a:p>
          <a:p>
            <a:pPr marL="914400" lvl="1" indent="-457200">
              <a:lnSpc>
                <a:spcPct val="105000"/>
              </a:lnSpc>
              <a:spcBef>
                <a:spcPts val="0"/>
              </a:spcBef>
              <a:spcAft>
                <a:spcPts val="0"/>
              </a:spcAft>
              <a:buFont typeface="Wingdings" panose="05000000000000000000" pitchFamily="2" charset="2"/>
              <a:buChar char="§"/>
            </a:pPr>
            <a:endParaRPr lang="en-US" sz="2800" dirty="0">
              <a:latin typeface="Lato" panose="020F0502020204030203" pitchFamily="34" charset="0"/>
              <a:ea typeface="Lato" panose="020F0502020204030203" pitchFamily="34" charset="0"/>
              <a:cs typeface="Lato" panose="020F0502020204030203" pitchFamily="34" charset="0"/>
            </a:endParaRPr>
          </a:p>
          <a:p>
            <a:pPr marL="914400" lvl="1" indent="-457200">
              <a:lnSpc>
                <a:spcPct val="105000"/>
              </a:lnSpc>
              <a:spcBef>
                <a:spcPts val="0"/>
              </a:spcBef>
              <a:spcAft>
                <a:spcPts val="0"/>
              </a:spcAft>
              <a:buFont typeface="Wingdings" panose="05000000000000000000" pitchFamily="2" charset="2"/>
              <a:buChar char="§"/>
            </a:pPr>
            <a:endParaRPr lang="en-US" sz="2800" dirty="0">
              <a:latin typeface="Lato" panose="020F0502020204030203" pitchFamily="34" charset="0"/>
              <a:ea typeface="Lato" panose="020F0502020204030203" pitchFamily="34" charset="0"/>
              <a:cs typeface="Lato" panose="020F0502020204030203" pitchFamily="34" charset="0"/>
            </a:endParaRPr>
          </a:p>
          <a:p>
            <a:pPr marL="914400" lvl="1" indent="-457200">
              <a:lnSpc>
                <a:spcPct val="105000"/>
              </a:lnSpc>
              <a:spcBef>
                <a:spcPts val="0"/>
              </a:spcBef>
              <a:spcAft>
                <a:spcPts val="0"/>
              </a:spcAft>
              <a:buFont typeface="Wingdings" panose="05000000000000000000" pitchFamily="2" charset="2"/>
              <a:buChar char="§"/>
            </a:pPr>
            <a:endParaRPr lang="en-US" sz="2800" dirty="0">
              <a:latin typeface="Lato" panose="020F0502020204030203" pitchFamily="34" charset="0"/>
              <a:ea typeface="Lato" panose="020F0502020204030203" pitchFamily="34" charset="0"/>
              <a:cs typeface="Lato" panose="020F0502020204030203" pitchFamily="34" charset="0"/>
            </a:endParaRPr>
          </a:p>
          <a:p>
            <a:pPr marL="800100" lvl="1" indent="-342900">
              <a:lnSpc>
                <a:spcPct val="105000"/>
              </a:lnSpc>
              <a:spcBef>
                <a:spcPts val="0"/>
              </a:spcBef>
              <a:spcAft>
                <a:spcPts val="0"/>
              </a:spcAft>
              <a:buFont typeface="Wingdings" panose="05000000000000000000" pitchFamily="2" charset="2"/>
              <a:buChar char="§"/>
            </a:pPr>
            <a:endParaRPr lang="en-US" sz="2800" dirty="0">
              <a:latin typeface="Lato" panose="020F0502020204030203" pitchFamily="34" charset="0"/>
              <a:ea typeface="Lato" panose="020F0502020204030203" pitchFamily="34" charset="0"/>
              <a:cs typeface="Lato" panose="020F0502020204030203" pitchFamily="34" charset="0"/>
            </a:endParaRPr>
          </a:p>
          <a:p>
            <a:pPr marL="800100" lvl="1" indent="-342900">
              <a:lnSpc>
                <a:spcPct val="105000"/>
              </a:lnSpc>
              <a:spcBef>
                <a:spcPts val="0"/>
              </a:spcBef>
              <a:spcAft>
                <a:spcPts val="0"/>
              </a:spcAft>
              <a:buFont typeface="Wingdings" panose="05000000000000000000" pitchFamily="2" charset="2"/>
              <a:buChar char="§"/>
            </a:pPr>
            <a:endParaRPr lang="en-US" sz="2800" dirty="0">
              <a:latin typeface="Lato" panose="020F0502020204030203" pitchFamily="34" charset="0"/>
              <a:ea typeface="Lato" panose="020F0502020204030203" pitchFamily="34" charset="0"/>
              <a:cs typeface="Lato" panose="020F0502020204030203" pitchFamily="34" charset="0"/>
            </a:endParaRPr>
          </a:p>
          <a:p>
            <a:pPr marL="800100" lvl="1" indent="-342900">
              <a:lnSpc>
                <a:spcPct val="105000"/>
              </a:lnSpc>
              <a:spcBef>
                <a:spcPts val="0"/>
              </a:spcBef>
              <a:spcAft>
                <a:spcPts val="0"/>
              </a:spcAft>
              <a:buFont typeface="Wingdings" panose="05000000000000000000" pitchFamily="2" charset="2"/>
              <a:buChar char="§"/>
            </a:pPr>
            <a:endParaRPr lang="en-US" sz="2800" dirty="0">
              <a:latin typeface="Lato" panose="020F0502020204030203" pitchFamily="34" charset="0"/>
              <a:ea typeface="Lato" panose="020F0502020204030203" pitchFamily="34" charset="0"/>
              <a:cs typeface="Lato" panose="020F0502020204030203" pitchFamily="34" charset="0"/>
            </a:endParaRPr>
          </a:p>
          <a:p>
            <a:pPr marL="171450" indent="-171450">
              <a:spcBef>
                <a:spcPts val="600"/>
              </a:spcBef>
              <a:buFont typeface="Arial" panose="020B0604020202020204" pitchFamily="34" charset="0"/>
              <a:buChar char="•"/>
            </a:pPr>
            <a:endParaRPr lang="en-US" sz="2800" dirty="0">
              <a:latin typeface="Lato" panose="020F0502020204030203" pitchFamily="34" charset="0"/>
              <a:ea typeface="Lato" panose="020F0502020204030203" pitchFamily="34" charset="0"/>
              <a:cs typeface="Lato" panose="020F0502020204030203" pitchFamily="34" charset="0"/>
            </a:endParaRPr>
          </a:p>
        </p:txBody>
      </p:sp>
      <p:pic>
        <p:nvPicPr>
          <p:cNvPr id="17" name="Picture 16" descr="Image of bridges annual report">
            <a:extLst>
              <a:ext uri="{FF2B5EF4-FFF2-40B4-BE49-F238E27FC236}">
                <a16:creationId xmlns:a16="http://schemas.microsoft.com/office/drawing/2014/main" id="{B7F4DF38-E8CD-CE5E-B4EF-603CF69F135F}"/>
              </a:ext>
            </a:extLst>
          </p:cNvPr>
          <p:cNvPicPr>
            <a:picLocks noChangeAspect="1"/>
          </p:cNvPicPr>
          <p:nvPr/>
        </p:nvPicPr>
        <p:blipFill>
          <a:blip r:embed="rId3"/>
          <a:stretch>
            <a:fillRect/>
          </a:stretch>
        </p:blipFill>
        <p:spPr>
          <a:xfrm>
            <a:off x="7319380" y="1453219"/>
            <a:ext cx="3903940" cy="4898926"/>
          </a:xfrm>
          <a:prstGeom prst="rect">
            <a:avLst/>
          </a:prstGeom>
        </p:spPr>
      </p:pic>
      <p:sp>
        <p:nvSpPr>
          <p:cNvPr id="7" name="Slide Number Placeholder 6">
            <a:extLst>
              <a:ext uri="{FF2B5EF4-FFF2-40B4-BE49-F238E27FC236}">
                <a16:creationId xmlns:a16="http://schemas.microsoft.com/office/drawing/2014/main" id="{110BBB04-48B3-0F8A-71B5-E92A5CDC8557}"/>
              </a:ext>
              <a:ext uri="{C183D7F6-B498-43B3-948B-1728B52AA6E4}">
                <adec:decorative xmlns:adec="http://schemas.microsoft.com/office/drawing/2017/decorative" val="1"/>
              </a:ext>
            </a:extLst>
          </p:cNvPr>
          <p:cNvSpPr>
            <a:spLocks noGrp="1"/>
          </p:cNvSpPr>
          <p:nvPr>
            <p:ph type="sldNum" sz="quarter" idx="12"/>
          </p:nvPr>
        </p:nvSpPr>
        <p:spPr/>
        <p:txBody>
          <a:bodyPr/>
          <a:lstStyle/>
          <a:p>
            <a:fld id="{B8DC7668-BDA2-4394-94F4-7D1D4BF4FFF9}" type="slidenum">
              <a:rPr lang="en-US" smtClean="0"/>
              <a:t>8</a:t>
            </a:fld>
            <a:endParaRPr lang="en-US" dirty="0"/>
          </a:p>
        </p:txBody>
      </p:sp>
    </p:spTree>
    <p:extLst>
      <p:ext uri="{BB962C8B-B14F-4D97-AF65-F5344CB8AC3E}">
        <p14:creationId xmlns:p14="http://schemas.microsoft.com/office/powerpoint/2010/main" val="1404803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F0ABF2-DDF1-FD09-CE24-AB737D8EF491}"/>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0EAEA66D-496D-8CE6-C755-74D82937A9CF}"/>
              </a:ext>
            </a:extLst>
          </p:cNvPr>
          <p:cNvSpPr/>
          <p:nvPr/>
        </p:nvSpPr>
        <p:spPr>
          <a:xfrm>
            <a:off x="576197" y="392749"/>
            <a:ext cx="7616827" cy="1200329"/>
          </a:xfrm>
          <a:prstGeom prst="rect">
            <a:avLst/>
          </a:prstGeom>
        </p:spPr>
        <p:txBody>
          <a:bodyPr wrap="square">
            <a:spAutoFit/>
          </a:bodyPr>
          <a:lstStyle/>
          <a:p>
            <a:r>
              <a:rPr lang="en-US" sz="3600" b="1" dirty="0">
                <a:solidFill>
                  <a:srgbClr val="00795F"/>
                </a:solidFill>
                <a:latin typeface="Lato" panose="020F0502020204030203" pitchFamily="34" charset="0"/>
              </a:rPr>
              <a:t>GNB continuous improvement</a:t>
            </a:r>
            <a:endParaRPr lang="en-US" sz="3600" dirty="0">
              <a:solidFill>
                <a:srgbClr val="00795F"/>
              </a:solidFill>
              <a:latin typeface="Lato" panose="020F0502020204030203" pitchFamily="34" charset="0"/>
            </a:endParaRPr>
          </a:p>
          <a:p>
            <a:r>
              <a:rPr lang="en-US" sz="3600" b="1" dirty="0">
                <a:solidFill>
                  <a:srgbClr val="00795F"/>
                </a:solidFill>
                <a:latin typeface="Lato" panose="020F0502020204030203" pitchFamily="34" charset="0"/>
              </a:rPr>
              <a:t> </a:t>
            </a:r>
            <a:endParaRPr lang="en-US" sz="3600" dirty="0">
              <a:solidFill>
                <a:srgbClr val="00795F"/>
              </a:solidFill>
              <a:latin typeface="Lato" panose="020F0502020204030203" pitchFamily="34" charset="0"/>
            </a:endParaRPr>
          </a:p>
        </p:txBody>
      </p:sp>
      <p:sp>
        <p:nvSpPr>
          <p:cNvPr id="9" name="Rectangle 8">
            <a:extLst>
              <a:ext uri="{FF2B5EF4-FFF2-40B4-BE49-F238E27FC236}">
                <a16:creationId xmlns:a16="http://schemas.microsoft.com/office/drawing/2014/main" id="{9EC64152-1F24-8CB0-CABD-A8982F7963DF}"/>
              </a:ext>
            </a:extLst>
          </p:cNvPr>
          <p:cNvSpPr/>
          <p:nvPr/>
        </p:nvSpPr>
        <p:spPr>
          <a:xfrm>
            <a:off x="713984" y="1593077"/>
            <a:ext cx="5864243" cy="10747558"/>
          </a:xfrm>
          <a:prstGeom prst="rect">
            <a:avLst/>
          </a:prstGeom>
        </p:spPr>
        <p:txBody>
          <a:bodyPr wrap="square">
            <a:spAutoFit/>
          </a:bodyPr>
          <a:lstStyle/>
          <a:p>
            <a:pPr marL="914400" lvl="1" indent="-457200">
              <a:lnSpc>
                <a:spcPct val="105000"/>
              </a:lnSpc>
              <a:spcBef>
                <a:spcPts val="0"/>
              </a:spcBef>
              <a:spcAft>
                <a:spcPts val="0"/>
              </a:spcAft>
              <a:buFont typeface="Wingdings" panose="05000000000000000000" pitchFamily="2" charset="2"/>
              <a:buChar char="§"/>
            </a:pPr>
            <a:r>
              <a:rPr lang="en-US" sz="2400" dirty="0">
                <a:latin typeface="Lato" panose="020F0502020204030203" pitchFamily="34" charset="0"/>
                <a:ea typeface="Lato" panose="020F0502020204030203" pitchFamily="34" charset="0"/>
                <a:cs typeface="Lato" panose="020F0502020204030203" pitchFamily="34" charset="0"/>
              </a:rPr>
              <a:t>Continuously improving a ground-breaking product</a:t>
            </a:r>
          </a:p>
          <a:p>
            <a:pPr marL="914400" lvl="1" indent="-457200">
              <a:lnSpc>
                <a:spcPct val="105000"/>
              </a:lnSpc>
              <a:spcBef>
                <a:spcPts val="0"/>
              </a:spcBef>
              <a:spcAft>
                <a:spcPts val="0"/>
              </a:spcAft>
              <a:buFont typeface="Wingdings" panose="05000000000000000000" pitchFamily="2" charset="2"/>
              <a:buChar char="§"/>
            </a:pPr>
            <a:endParaRPr lang="en-US" sz="2400" dirty="0">
              <a:latin typeface="Lato" panose="020F0502020204030203" pitchFamily="34" charset="0"/>
              <a:ea typeface="Lato" panose="020F0502020204030203" pitchFamily="34" charset="0"/>
              <a:cs typeface="Lato" panose="020F0502020204030203" pitchFamily="34" charset="0"/>
            </a:endParaRPr>
          </a:p>
          <a:p>
            <a:pPr marL="914400" lvl="1" indent="-457200">
              <a:lnSpc>
                <a:spcPct val="105000"/>
              </a:lnSpc>
              <a:spcBef>
                <a:spcPts val="0"/>
              </a:spcBef>
              <a:spcAft>
                <a:spcPts val="0"/>
              </a:spcAft>
              <a:buFont typeface="Wingdings" panose="05000000000000000000" pitchFamily="2" charset="2"/>
              <a:buChar char="§"/>
            </a:pPr>
            <a:r>
              <a:rPr lang="en-US" sz="2400" dirty="0">
                <a:latin typeface="Lato" panose="020F0502020204030203" pitchFamily="34" charset="0"/>
                <a:ea typeface="Lato" panose="020F0502020204030203" pitchFamily="34" charset="0"/>
                <a:cs typeface="Lato" panose="020F0502020204030203" pitchFamily="34" charset="0"/>
              </a:rPr>
              <a:t>Added Notable results boxes for quick information</a:t>
            </a:r>
          </a:p>
          <a:p>
            <a:pPr marL="914400" lvl="1" indent="-457200">
              <a:lnSpc>
                <a:spcPct val="105000"/>
              </a:lnSpc>
              <a:spcBef>
                <a:spcPts val="0"/>
              </a:spcBef>
              <a:spcAft>
                <a:spcPts val="0"/>
              </a:spcAft>
              <a:buFont typeface="Wingdings" panose="05000000000000000000" pitchFamily="2" charset="2"/>
              <a:buChar char="§"/>
            </a:pPr>
            <a:endParaRPr lang="en-US" sz="2400" dirty="0">
              <a:latin typeface="Lato" panose="020F0502020204030203" pitchFamily="34" charset="0"/>
              <a:ea typeface="Lato" panose="020F0502020204030203" pitchFamily="34" charset="0"/>
              <a:cs typeface="Lato" panose="020F0502020204030203" pitchFamily="34" charset="0"/>
            </a:endParaRPr>
          </a:p>
          <a:p>
            <a:pPr marL="914400" lvl="1" indent="-457200">
              <a:lnSpc>
                <a:spcPct val="105000"/>
              </a:lnSpc>
              <a:spcBef>
                <a:spcPts val="0"/>
              </a:spcBef>
              <a:spcAft>
                <a:spcPts val="0"/>
              </a:spcAft>
              <a:buFont typeface="Wingdings" panose="05000000000000000000" pitchFamily="2" charset="2"/>
              <a:buChar char="§"/>
            </a:pPr>
            <a:r>
              <a:rPr lang="en-US" sz="2400" dirty="0">
                <a:latin typeface="Lato" panose="020F0502020204030203" pitchFamily="34" charset="0"/>
                <a:ea typeface="Lato" panose="020F0502020204030203" pitchFamily="34" charset="0"/>
                <a:cs typeface="Lato" panose="020F0502020204030203" pitchFamily="34" charset="0"/>
              </a:rPr>
              <a:t>Created a color PDF for better online viewing</a:t>
            </a:r>
          </a:p>
          <a:p>
            <a:pPr marL="914400" lvl="1" indent="-457200">
              <a:lnSpc>
                <a:spcPct val="105000"/>
              </a:lnSpc>
              <a:spcBef>
                <a:spcPts val="0"/>
              </a:spcBef>
              <a:spcAft>
                <a:spcPts val="0"/>
              </a:spcAft>
              <a:buFont typeface="Wingdings" panose="05000000000000000000" pitchFamily="2" charset="2"/>
              <a:buChar char="§"/>
            </a:pPr>
            <a:endParaRPr lang="en-US" sz="2400" dirty="0">
              <a:latin typeface="Lato" panose="020F0502020204030203" pitchFamily="34" charset="0"/>
              <a:ea typeface="Lato" panose="020F0502020204030203" pitchFamily="34" charset="0"/>
              <a:cs typeface="Lato" panose="020F0502020204030203" pitchFamily="34" charset="0"/>
            </a:endParaRPr>
          </a:p>
          <a:p>
            <a:pPr marL="914400" lvl="1" indent="-457200">
              <a:lnSpc>
                <a:spcPct val="105000"/>
              </a:lnSpc>
              <a:spcBef>
                <a:spcPts val="0"/>
              </a:spcBef>
              <a:spcAft>
                <a:spcPts val="0"/>
              </a:spcAft>
              <a:buFont typeface="Wingdings" panose="05000000000000000000" pitchFamily="2" charset="2"/>
              <a:buChar char="§"/>
            </a:pPr>
            <a:r>
              <a:rPr lang="en-US" sz="2400" dirty="0">
                <a:latin typeface="Lato" panose="020F0502020204030203" pitchFamily="34" charset="0"/>
                <a:ea typeface="Lato" panose="020F0502020204030203" pitchFamily="34" charset="0"/>
                <a:cs typeface="Lato" panose="020F0502020204030203" pitchFamily="34" charset="0"/>
              </a:rPr>
              <a:t>Reduced article sizes and overall size of the GNB</a:t>
            </a:r>
          </a:p>
          <a:p>
            <a:pPr marL="914400" lvl="1" indent="-457200">
              <a:lnSpc>
                <a:spcPct val="105000"/>
              </a:lnSpc>
              <a:spcBef>
                <a:spcPts val="0"/>
              </a:spcBef>
              <a:spcAft>
                <a:spcPts val="0"/>
              </a:spcAft>
              <a:buFont typeface="Wingdings" panose="05000000000000000000" pitchFamily="2" charset="2"/>
              <a:buChar char="§"/>
            </a:pPr>
            <a:endParaRPr lang="en-US" sz="2800" dirty="0">
              <a:latin typeface="Lato" panose="020F0502020204030203" pitchFamily="34" charset="0"/>
              <a:ea typeface="Lato" panose="020F0502020204030203" pitchFamily="34" charset="0"/>
              <a:cs typeface="Lato" panose="020F0502020204030203" pitchFamily="34" charset="0"/>
            </a:endParaRPr>
          </a:p>
          <a:p>
            <a:pPr marL="914400" lvl="1" indent="-457200">
              <a:lnSpc>
                <a:spcPct val="105000"/>
              </a:lnSpc>
              <a:spcBef>
                <a:spcPts val="0"/>
              </a:spcBef>
              <a:spcAft>
                <a:spcPts val="0"/>
              </a:spcAft>
              <a:buFont typeface="Wingdings" panose="05000000000000000000" pitchFamily="2" charset="2"/>
              <a:buChar char="§"/>
            </a:pPr>
            <a:endParaRPr lang="en-US" altLang="en-US" sz="2800" dirty="0">
              <a:latin typeface="Lato" panose="020F0502020204030203" pitchFamily="34" charset="0"/>
              <a:ea typeface="Lato" panose="020F0502020204030203" pitchFamily="34" charset="0"/>
              <a:cs typeface="Lato" panose="020F0502020204030203" pitchFamily="34" charset="0"/>
            </a:endParaRPr>
          </a:p>
          <a:p>
            <a:pPr marL="914400" lvl="1" indent="-457200">
              <a:lnSpc>
                <a:spcPct val="105000"/>
              </a:lnSpc>
              <a:spcBef>
                <a:spcPts val="0"/>
              </a:spcBef>
              <a:spcAft>
                <a:spcPts val="0"/>
              </a:spcAft>
              <a:buFont typeface="Wingdings" panose="05000000000000000000" pitchFamily="2" charset="2"/>
              <a:buChar char="§"/>
            </a:pPr>
            <a:endParaRPr lang="en-US" altLang="en-US" sz="2800" dirty="0">
              <a:latin typeface="Lato" panose="020F0502020204030203" pitchFamily="34" charset="0"/>
              <a:ea typeface="Lato" panose="020F0502020204030203" pitchFamily="34" charset="0"/>
              <a:cs typeface="Lato" panose="020F0502020204030203" pitchFamily="34" charset="0"/>
            </a:endParaRPr>
          </a:p>
          <a:p>
            <a:pPr marL="914400" lvl="1" indent="-457200">
              <a:lnSpc>
                <a:spcPct val="105000"/>
              </a:lnSpc>
              <a:spcBef>
                <a:spcPts val="0"/>
              </a:spcBef>
              <a:spcAft>
                <a:spcPts val="0"/>
              </a:spcAft>
              <a:buFont typeface="Wingdings" panose="05000000000000000000" pitchFamily="2" charset="2"/>
              <a:buChar char="§"/>
            </a:pPr>
            <a:endParaRPr lang="en-US" sz="2800" dirty="0">
              <a:latin typeface="Lato" panose="020F0502020204030203" pitchFamily="34" charset="0"/>
              <a:ea typeface="Lato" panose="020F0502020204030203" pitchFamily="34" charset="0"/>
              <a:cs typeface="Lato" panose="020F0502020204030203" pitchFamily="34" charset="0"/>
            </a:endParaRPr>
          </a:p>
          <a:p>
            <a:pPr marL="914400" lvl="1" indent="-457200">
              <a:lnSpc>
                <a:spcPct val="105000"/>
              </a:lnSpc>
              <a:spcBef>
                <a:spcPts val="0"/>
              </a:spcBef>
              <a:spcAft>
                <a:spcPts val="0"/>
              </a:spcAft>
              <a:buFont typeface="Wingdings" panose="05000000000000000000" pitchFamily="2" charset="2"/>
              <a:buChar char="§"/>
            </a:pPr>
            <a:endParaRPr lang="en-US" sz="2800" dirty="0">
              <a:latin typeface="Lato" panose="020F0502020204030203" pitchFamily="34" charset="0"/>
              <a:ea typeface="Lato" panose="020F0502020204030203" pitchFamily="34" charset="0"/>
              <a:cs typeface="Lato" panose="020F0502020204030203" pitchFamily="34" charset="0"/>
            </a:endParaRPr>
          </a:p>
          <a:p>
            <a:pPr marL="914400" lvl="1" indent="-457200">
              <a:lnSpc>
                <a:spcPct val="105000"/>
              </a:lnSpc>
              <a:spcBef>
                <a:spcPts val="0"/>
              </a:spcBef>
              <a:spcAft>
                <a:spcPts val="0"/>
              </a:spcAft>
              <a:buFont typeface="Wingdings" panose="05000000000000000000" pitchFamily="2" charset="2"/>
              <a:buChar char="§"/>
            </a:pPr>
            <a:endParaRPr lang="en-US" sz="2800" dirty="0">
              <a:latin typeface="Lato" panose="020F0502020204030203" pitchFamily="34" charset="0"/>
              <a:ea typeface="Lato" panose="020F0502020204030203" pitchFamily="34" charset="0"/>
              <a:cs typeface="Lato" panose="020F0502020204030203" pitchFamily="34" charset="0"/>
            </a:endParaRPr>
          </a:p>
          <a:p>
            <a:pPr marL="914400" lvl="1" indent="-457200">
              <a:lnSpc>
                <a:spcPct val="105000"/>
              </a:lnSpc>
              <a:spcBef>
                <a:spcPts val="0"/>
              </a:spcBef>
              <a:spcAft>
                <a:spcPts val="0"/>
              </a:spcAft>
              <a:buFont typeface="Wingdings" panose="05000000000000000000" pitchFamily="2" charset="2"/>
              <a:buChar char="§"/>
            </a:pPr>
            <a:endParaRPr lang="en-US" sz="2800" dirty="0">
              <a:latin typeface="Lato" panose="020F0502020204030203" pitchFamily="34" charset="0"/>
              <a:ea typeface="Lato" panose="020F0502020204030203" pitchFamily="34" charset="0"/>
              <a:cs typeface="Lato" panose="020F0502020204030203" pitchFamily="34" charset="0"/>
            </a:endParaRPr>
          </a:p>
          <a:p>
            <a:pPr marL="914400" lvl="1" indent="-457200">
              <a:lnSpc>
                <a:spcPct val="105000"/>
              </a:lnSpc>
              <a:spcBef>
                <a:spcPts val="0"/>
              </a:spcBef>
              <a:spcAft>
                <a:spcPts val="0"/>
              </a:spcAft>
              <a:buFont typeface="Wingdings" panose="05000000000000000000" pitchFamily="2" charset="2"/>
              <a:buChar char="§"/>
            </a:pPr>
            <a:endParaRPr lang="en-US" sz="2800" dirty="0">
              <a:latin typeface="Lato" panose="020F0502020204030203" pitchFamily="34" charset="0"/>
              <a:ea typeface="Lato" panose="020F0502020204030203" pitchFamily="34" charset="0"/>
              <a:cs typeface="Lato" panose="020F0502020204030203" pitchFamily="34" charset="0"/>
            </a:endParaRPr>
          </a:p>
          <a:p>
            <a:pPr marL="914400" lvl="1" indent="-457200">
              <a:lnSpc>
                <a:spcPct val="105000"/>
              </a:lnSpc>
              <a:spcBef>
                <a:spcPts val="0"/>
              </a:spcBef>
              <a:spcAft>
                <a:spcPts val="0"/>
              </a:spcAft>
              <a:buFont typeface="Wingdings" panose="05000000000000000000" pitchFamily="2" charset="2"/>
              <a:buChar char="§"/>
            </a:pPr>
            <a:endParaRPr lang="en-US" sz="2800" dirty="0">
              <a:latin typeface="Lato" panose="020F0502020204030203" pitchFamily="34" charset="0"/>
              <a:ea typeface="Lato" panose="020F0502020204030203" pitchFamily="34" charset="0"/>
              <a:cs typeface="Lato" panose="020F0502020204030203" pitchFamily="34" charset="0"/>
            </a:endParaRPr>
          </a:p>
          <a:p>
            <a:pPr marL="914400" lvl="1" indent="-457200">
              <a:lnSpc>
                <a:spcPct val="105000"/>
              </a:lnSpc>
              <a:spcBef>
                <a:spcPts val="0"/>
              </a:spcBef>
              <a:spcAft>
                <a:spcPts val="0"/>
              </a:spcAft>
              <a:buFont typeface="Wingdings" panose="05000000000000000000" pitchFamily="2" charset="2"/>
              <a:buChar char="§"/>
            </a:pPr>
            <a:endParaRPr lang="en-US" sz="2800" dirty="0">
              <a:latin typeface="Lato" panose="020F0502020204030203" pitchFamily="34" charset="0"/>
              <a:ea typeface="Lato" panose="020F0502020204030203" pitchFamily="34" charset="0"/>
              <a:cs typeface="Lato" panose="020F0502020204030203" pitchFamily="34" charset="0"/>
            </a:endParaRPr>
          </a:p>
          <a:p>
            <a:pPr marL="800100" lvl="1" indent="-342900">
              <a:lnSpc>
                <a:spcPct val="105000"/>
              </a:lnSpc>
              <a:spcBef>
                <a:spcPts val="0"/>
              </a:spcBef>
              <a:spcAft>
                <a:spcPts val="0"/>
              </a:spcAft>
              <a:buFont typeface="Wingdings" panose="05000000000000000000" pitchFamily="2" charset="2"/>
              <a:buChar char="§"/>
            </a:pPr>
            <a:endParaRPr lang="en-US" sz="2800" dirty="0">
              <a:latin typeface="Lato" panose="020F0502020204030203" pitchFamily="34" charset="0"/>
              <a:ea typeface="Lato" panose="020F0502020204030203" pitchFamily="34" charset="0"/>
              <a:cs typeface="Lato" panose="020F0502020204030203" pitchFamily="34" charset="0"/>
            </a:endParaRPr>
          </a:p>
          <a:p>
            <a:pPr marL="800100" lvl="1" indent="-342900">
              <a:lnSpc>
                <a:spcPct val="105000"/>
              </a:lnSpc>
              <a:spcBef>
                <a:spcPts val="0"/>
              </a:spcBef>
              <a:spcAft>
                <a:spcPts val="0"/>
              </a:spcAft>
              <a:buFont typeface="Wingdings" panose="05000000000000000000" pitchFamily="2" charset="2"/>
              <a:buChar char="§"/>
            </a:pPr>
            <a:endParaRPr lang="en-US" sz="2800" dirty="0">
              <a:latin typeface="Lato" panose="020F0502020204030203" pitchFamily="34" charset="0"/>
              <a:ea typeface="Lato" panose="020F0502020204030203" pitchFamily="34" charset="0"/>
              <a:cs typeface="Lato" panose="020F0502020204030203" pitchFamily="34" charset="0"/>
            </a:endParaRPr>
          </a:p>
          <a:p>
            <a:pPr marL="800100" lvl="1" indent="-342900">
              <a:lnSpc>
                <a:spcPct val="105000"/>
              </a:lnSpc>
              <a:spcBef>
                <a:spcPts val="0"/>
              </a:spcBef>
              <a:spcAft>
                <a:spcPts val="0"/>
              </a:spcAft>
              <a:buFont typeface="Wingdings" panose="05000000000000000000" pitchFamily="2" charset="2"/>
              <a:buChar char="§"/>
            </a:pPr>
            <a:endParaRPr lang="en-US" sz="2800" dirty="0">
              <a:latin typeface="Lato" panose="020F0502020204030203" pitchFamily="34" charset="0"/>
              <a:ea typeface="Lato" panose="020F0502020204030203" pitchFamily="34" charset="0"/>
              <a:cs typeface="Lato" panose="020F0502020204030203" pitchFamily="34" charset="0"/>
            </a:endParaRPr>
          </a:p>
          <a:p>
            <a:pPr marL="171450" indent="-171450">
              <a:spcBef>
                <a:spcPts val="600"/>
              </a:spcBef>
              <a:buFont typeface="Arial" panose="020B0604020202020204" pitchFamily="34" charset="0"/>
              <a:buChar char="•"/>
            </a:pPr>
            <a:endParaRPr lang="en-US" sz="2800" dirty="0">
              <a:latin typeface="Lato" panose="020F0502020204030203" pitchFamily="34" charset="0"/>
              <a:ea typeface="Lato" panose="020F0502020204030203" pitchFamily="34" charset="0"/>
              <a:cs typeface="Lato" panose="020F0502020204030203" pitchFamily="34" charset="0"/>
            </a:endParaRPr>
          </a:p>
        </p:txBody>
      </p:sp>
      <p:pic>
        <p:nvPicPr>
          <p:cNvPr id="15" name="Picture 14" descr="Image of Washington state ferries quarterly update">
            <a:extLst>
              <a:ext uri="{FF2B5EF4-FFF2-40B4-BE49-F238E27FC236}">
                <a16:creationId xmlns:a16="http://schemas.microsoft.com/office/drawing/2014/main" id="{FF2B8B21-268E-BDFA-3881-024694FB2F29}"/>
              </a:ext>
            </a:extLst>
          </p:cNvPr>
          <p:cNvPicPr>
            <a:picLocks noChangeAspect="1"/>
          </p:cNvPicPr>
          <p:nvPr/>
        </p:nvPicPr>
        <p:blipFill rotWithShape="1">
          <a:blip r:embed="rId4"/>
          <a:srcRect r="51298"/>
          <a:stretch/>
        </p:blipFill>
        <p:spPr>
          <a:xfrm>
            <a:off x="7047486" y="1450338"/>
            <a:ext cx="3712372" cy="4891084"/>
          </a:xfrm>
          <a:prstGeom prst="rect">
            <a:avLst/>
          </a:prstGeom>
        </p:spPr>
      </p:pic>
      <p:sp>
        <p:nvSpPr>
          <p:cNvPr id="6" name="Rectangle 5">
            <a:extLst>
              <a:ext uri="{FF2B5EF4-FFF2-40B4-BE49-F238E27FC236}">
                <a16:creationId xmlns:a16="http://schemas.microsoft.com/office/drawing/2014/main" id="{8D8897D7-D1D7-A736-8EF2-ECFFEC91F375}"/>
              </a:ext>
              <a:ext uri="{C183D7F6-B498-43B3-948B-1728B52AA6E4}">
                <adec:decorative xmlns:adec="http://schemas.microsoft.com/office/drawing/2017/decorative" val="1"/>
              </a:ext>
            </a:extLst>
          </p:cNvPr>
          <p:cNvSpPr/>
          <p:nvPr/>
        </p:nvSpPr>
        <p:spPr>
          <a:xfrm>
            <a:off x="1831260" y="1402105"/>
            <a:ext cx="4264740" cy="1046440"/>
          </a:xfrm>
          <a:prstGeom prst="rect">
            <a:avLst/>
          </a:prstGeom>
        </p:spPr>
        <p:txBody>
          <a:bodyPr wrap="square">
            <a:spAutoFit/>
          </a:bodyPr>
          <a:lstStyle/>
          <a:p>
            <a:pPr>
              <a:lnSpc>
                <a:spcPct val="105000"/>
              </a:lnSpc>
              <a:spcBef>
                <a:spcPts val="0"/>
              </a:spcBef>
              <a:spcAft>
                <a:spcPts val="0"/>
              </a:spcAft>
            </a:pPr>
            <a:endParaRPr lang="en-US" sz="2000" dirty="0">
              <a:latin typeface="Lato" panose="020F0502020204030203" pitchFamily="34" charset="0"/>
              <a:ea typeface="Lato" panose="020F0502020204030203" pitchFamily="34" charset="0"/>
              <a:cs typeface="Lato" panose="020F0502020204030203" pitchFamily="34" charset="0"/>
            </a:endParaRPr>
          </a:p>
          <a:p>
            <a:pPr>
              <a:lnSpc>
                <a:spcPct val="105000"/>
              </a:lnSpc>
              <a:spcBef>
                <a:spcPts val="0"/>
              </a:spcBef>
              <a:spcAft>
                <a:spcPts val="0"/>
              </a:spcAft>
            </a:pPr>
            <a:endParaRPr lang="en-US" sz="2000" dirty="0">
              <a:latin typeface="Lato" panose="020F0502020204030203" pitchFamily="34" charset="0"/>
              <a:ea typeface="Lato" panose="020F0502020204030203" pitchFamily="34" charset="0"/>
              <a:cs typeface="Lato" panose="020F0502020204030203" pitchFamily="34" charset="0"/>
            </a:endParaRPr>
          </a:p>
          <a:p>
            <a:pPr marL="171450" indent="-171450">
              <a:buFont typeface="Arial" panose="020B0604020202020204" pitchFamily="34" charset="0"/>
              <a:buChar char="•"/>
            </a:pPr>
            <a:endParaRPr lang="en-US" sz="2000" dirty="0">
              <a:latin typeface="Lato" panose="020F0502020204030203" pitchFamily="34" charset="0"/>
              <a:ea typeface="Lato" panose="020F0502020204030203" pitchFamily="34" charset="0"/>
              <a:cs typeface="Lato" panose="020F0502020204030203" pitchFamily="34" charset="0"/>
            </a:endParaRPr>
          </a:p>
        </p:txBody>
      </p:sp>
      <p:sp>
        <p:nvSpPr>
          <p:cNvPr id="7" name="Slide Number Placeholder 6">
            <a:extLst>
              <a:ext uri="{FF2B5EF4-FFF2-40B4-BE49-F238E27FC236}">
                <a16:creationId xmlns:a16="http://schemas.microsoft.com/office/drawing/2014/main" id="{5935D20F-581B-8F05-283E-A3EC438A5C68}"/>
              </a:ext>
              <a:ext uri="{C183D7F6-B498-43B3-948B-1728B52AA6E4}">
                <adec:decorative xmlns:adec="http://schemas.microsoft.com/office/drawing/2017/decorative" val="1"/>
              </a:ext>
            </a:extLst>
          </p:cNvPr>
          <p:cNvSpPr>
            <a:spLocks noGrp="1"/>
          </p:cNvSpPr>
          <p:nvPr>
            <p:ph type="sldNum" sz="quarter" idx="12"/>
          </p:nvPr>
        </p:nvSpPr>
        <p:spPr/>
        <p:txBody>
          <a:bodyPr/>
          <a:lstStyle/>
          <a:p>
            <a:fld id="{B8DC7668-BDA2-4394-94F4-7D1D4BF4FFF9}" type="slidenum">
              <a:rPr lang="en-US" smtClean="0"/>
              <a:t>9</a:t>
            </a:fld>
            <a:endParaRPr lang="en-US" dirty="0"/>
          </a:p>
        </p:txBody>
      </p:sp>
    </p:spTree>
    <p:extLst>
      <p:ext uri="{BB962C8B-B14F-4D97-AF65-F5344CB8AC3E}">
        <p14:creationId xmlns:p14="http://schemas.microsoft.com/office/powerpoint/2010/main" val="2599285644"/>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WSDOT CONTEN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WSDOT_PPT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WSDOT_PPT_TEMPLATE</Template>
  <TotalTime>40396</TotalTime>
  <Words>864</Words>
  <Application>Microsoft Office PowerPoint</Application>
  <PresentationFormat>Widescreen</PresentationFormat>
  <Paragraphs>265</Paragraphs>
  <Slides>23</Slides>
  <Notes>23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23</vt:i4>
      </vt:variant>
    </vt:vector>
  </HeadingPairs>
  <TitlesOfParts>
    <vt:vector size="32" baseType="lpstr">
      <vt:lpstr>Arial</vt:lpstr>
      <vt:lpstr>Arial Black</vt:lpstr>
      <vt:lpstr>Calibri</vt:lpstr>
      <vt:lpstr>Courier New</vt:lpstr>
      <vt:lpstr>Lato</vt:lpstr>
      <vt:lpstr>Söhne</vt:lpstr>
      <vt:lpstr>Wingdings</vt:lpstr>
      <vt:lpstr>WSDOT CONTENT SLIDES</vt:lpstr>
      <vt:lpstr>WSDOT_PPT_TEMPLATE</vt:lpstr>
      <vt:lpstr>The Gray Notebook: A journey of continuous improvement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Sreenath.Gangula@wsdot.wa.gov Joe.Irwin@wsdot.wa.gov </vt:lpstr>
    </vt:vector>
  </TitlesOfParts>
  <Company>WSDOT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Aso, Takahide</dc:creator>
  <cp:lastModifiedBy>Cooper, John (Results)</cp:lastModifiedBy>
  <cp:revision>379</cp:revision>
  <dcterms:created xsi:type="dcterms:W3CDTF">2018-05-29T16:20:53Z</dcterms:created>
  <dcterms:modified xsi:type="dcterms:W3CDTF">2024-09-12T15:29:38Z</dcterms:modified>
</cp:coreProperties>
</file>