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ppt/tags/tag4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 id="2147483648" r:id="rId5"/>
  </p:sldMasterIdLst>
  <p:notesMasterIdLst>
    <p:notesMasterId r:id="rId59"/>
  </p:notesMasterIdLst>
  <p:handoutMasterIdLst>
    <p:handoutMasterId r:id="rId60"/>
  </p:handoutMasterIdLst>
  <p:sldIdLst>
    <p:sldId id="256" r:id="rId6"/>
    <p:sldId id="260" r:id="rId7"/>
    <p:sldId id="264" r:id="rId8"/>
    <p:sldId id="258" r:id="rId9"/>
    <p:sldId id="257" r:id="rId10"/>
    <p:sldId id="1483" r:id="rId11"/>
    <p:sldId id="261" r:id="rId12"/>
    <p:sldId id="263" r:id="rId13"/>
    <p:sldId id="551" r:id="rId14"/>
    <p:sldId id="265" r:id="rId15"/>
    <p:sldId id="1486" r:id="rId16"/>
    <p:sldId id="1487" r:id="rId17"/>
    <p:sldId id="1488" r:id="rId18"/>
    <p:sldId id="1489" r:id="rId19"/>
    <p:sldId id="1490" r:id="rId20"/>
    <p:sldId id="1494" r:id="rId21"/>
    <p:sldId id="460" r:id="rId22"/>
    <p:sldId id="1481" r:id="rId23"/>
    <p:sldId id="1482" r:id="rId24"/>
    <p:sldId id="285" r:id="rId25"/>
    <p:sldId id="286" r:id="rId26"/>
    <p:sldId id="287" r:id="rId27"/>
    <p:sldId id="1484" r:id="rId28"/>
    <p:sldId id="436" r:id="rId29"/>
    <p:sldId id="434" r:id="rId30"/>
    <p:sldId id="435" r:id="rId31"/>
    <p:sldId id="437" r:id="rId32"/>
    <p:sldId id="453" r:id="rId33"/>
    <p:sldId id="451" r:id="rId34"/>
    <p:sldId id="454" r:id="rId35"/>
    <p:sldId id="449" r:id="rId36"/>
    <p:sldId id="455" r:id="rId37"/>
    <p:sldId id="450" r:id="rId38"/>
    <p:sldId id="456" r:id="rId39"/>
    <p:sldId id="1491" r:id="rId40"/>
    <p:sldId id="1492" r:id="rId41"/>
    <p:sldId id="443" r:id="rId42"/>
    <p:sldId id="457" r:id="rId43"/>
    <p:sldId id="458" r:id="rId44"/>
    <p:sldId id="459" r:id="rId45"/>
    <p:sldId id="444" r:id="rId46"/>
    <p:sldId id="445" r:id="rId47"/>
    <p:sldId id="446" r:id="rId48"/>
    <p:sldId id="447" r:id="rId49"/>
    <p:sldId id="1485" r:id="rId50"/>
    <p:sldId id="266" r:id="rId51"/>
    <p:sldId id="267" r:id="rId52"/>
    <p:sldId id="271" r:id="rId53"/>
    <p:sldId id="272" r:id="rId54"/>
    <p:sldId id="273" r:id="rId55"/>
    <p:sldId id="268" r:id="rId56"/>
    <p:sldId id="274" r:id="rId57"/>
    <p:sldId id="1493"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4359"/>
    <a:srgbClr val="FFB22B"/>
    <a:srgbClr val="27ADE9"/>
    <a:srgbClr val="004F6F"/>
    <a:srgbClr val="004E72"/>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7D59F-95C9-4E3D-A57B-CAD1594A939C}" v="1887" dt="2024-10-21T21:59:16.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4" autoAdjust="0"/>
    <p:restoredTop sz="86450" autoAdjust="0"/>
  </p:normalViewPr>
  <p:slideViewPr>
    <p:cSldViewPr snapToGrid="0" snapToObjects="1">
      <p:cViewPr varScale="1">
        <p:scale>
          <a:sx n="69" d="100"/>
          <a:sy n="69" d="100"/>
        </p:scale>
        <p:origin x="682" y="58"/>
      </p:cViewPr>
      <p:guideLst/>
    </p:cSldViewPr>
  </p:slideViewPr>
  <p:outlineViewPr>
    <p:cViewPr>
      <p:scale>
        <a:sx n="33" d="100"/>
        <a:sy n="33" d="100"/>
      </p:scale>
      <p:origin x="0" y="-12638"/>
    </p:cViewPr>
  </p:outlineViewPr>
  <p:notesTextViewPr>
    <p:cViewPr>
      <p:scale>
        <a:sx n="1" d="1"/>
        <a:sy n="1" d="1"/>
      </p:scale>
      <p:origin x="0" y="0"/>
    </p:cViewPr>
  </p:notesTextViewPr>
  <p:notesViewPr>
    <p:cSldViewPr snapToGrid="0" snapToObjects="1">
      <p:cViewPr varScale="1">
        <p:scale>
          <a:sx n="118" d="100"/>
          <a:sy n="118" d="100"/>
        </p:scale>
        <p:origin x="5040" y="2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en, Jeannie (Results)" userId="0eec9d30-e96f-4a16-ba7b-2f5c0d940718" providerId="ADAL" clId="{6987D59F-95C9-4E3D-A57B-CAD1594A939C}"/>
    <pc:docChg chg="modSld">
      <pc:chgData name="Bowen, Jeannie (Results)" userId="0eec9d30-e96f-4a16-ba7b-2f5c0d940718" providerId="ADAL" clId="{6987D59F-95C9-4E3D-A57B-CAD1594A939C}" dt="2024-10-21T22:08:49.700" v="4036" actId="962"/>
      <pc:docMkLst>
        <pc:docMk/>
      </pc:docMkLst>
      <pc:sldChg chg="modSp mod">
        <pc:chgData name="Bowen, Jeannie (Results)" userId="0eec9d30-e96f-4a16-ba7b-2f5c0d940718" providerId="ADAL" clId="{6987D59F-95C9-4E3D-A57B-CAD1594A939C}" dt="2024-10-21T19:27:38.536" v="0" actId="962"/>
        <pc:sldMkLst>
          <pc:docMk/>
          <pc:sldMk cId="2237352629" sldId="256"/>
        </pc:sldMkLst>
        <pc:graphicFrameChg chg="mod">
          <ac:chgData name="Bowen, Jeannie (Results)" userId="0eec9d30-e96f-4a16-ba7b-2f5c0d940718" providerId="ADAL" clId="{6987D59F-95C9-4E3D-A57B-CAD1594A939C}" dt="2024-10-21T19:27:38.536" v="0" actId="962"/>
          <ac:graphicFrameMkLst>
            <pc:docMk/>
            <pc:sldMk cId="2237352629" sldId="256"/>
            <ac:graphicFrameMk id="5" creationId="{720DD16E-D319-88DA-B4F1-C678F604A222}"/>
          </ac:graphicFrameMkLst>
        </pc:graphicFrameChg>
      </pc:sldChg>
      <pc:sldChg chg="modSp mod">
        <pc:chgData name="Bowen, Jeannie (Results)" userId="0eec9d30-e96f-4a16-ba7b-2f5c0d940718" providerId="ADAL" clId="{6987D59F-95C9-4E3D-A57B-CAD1594A939C}" dt="2024-10-21T19:28:03.011" v="3" actId="962"/>
        <pc:sldMkLst>
          <pc:docMk/>
          <pc:sldMk cId="2449613709" sldId="257"/>
        </pc:sldMkLst>
        <pc:graphicFrameChg chg="mod">
          <ac:chgData name="Bowen, Jeannie (Results)" userId="0eec9d30-e96f-4a16-ba7b-2f5c0d940718" providerId="ADAL" clId="{6987D59F-95C9-4E3D-A57B-CAD1594A939C}" dt="2024-10-21T19:28:03.011" v="3" actId="962"/>
          <ac:graphicFrameMkLst>
            <pc:docMk/>
            <pc:sldMk cId="2449613709" sldId="257"/>
            <ac:graphicFrameMk id="3" creationId="{9132D5B4-7AEA-E837-D990-51CB6890D973}"/>
          </ac:graphicFrameMkLst>
        </pc:graphicFrameChg>
      </pc:sldChg>
      <pc:sldChg chg="modSp mod">
        <pc:chgData name="Bowen, Jeannie (Results)" userId="0eec9d30-e96f-4a16-ba7b-2f5c0d940718" providerId="ADAL" clId="{6987D59F-95C9-4E3D-A57B-CAD1594A939C}" dt="2024-10-21T19:38:51.698" v="491" actId="33553"/>
        <pc:sldMkLst>
          <pc:docMk/>
          <pc:sldMk cId="34140161" sldId="258"/>
        </pc:sldMkLst>
        <pc:spChg chg="mod">
          <ac:chgData name="Bowen, Jeannie (Results)" userId="0eec9d30-e96f-4a16-ba7b-2f5c0d940718" providerId="ADAL" clId="{6987D59F-95C9-4E3D-A57B-CAD1594A939C}" dt="2024-10-21T19:38:51.698" v="491" actId="33553"/>
          <ac:spMkLst>
            <pc:docMk/>
            <pc:sldMk cId="34140161" sldId="258"/>
            <ac:spMk id="3" creationId="{F8C5810E-827B-4831-989F-34F578B9E8C7}"/>
          </ac:spMkLst>
        </pc:spChg>
      </pc:sldChg>
      <pc:sldChg chg="modSp mod">
        <pc:chgData name="Bowen, Jeannie (Results)" userId="0eec9d30-e96f-4a16-ba7b-2f5c0d940718" providerId="ADAL" clId="{6987D59F-95C9-4E3D-A57B-CAD1594A939C}" dt="2024-10-21T19:27:43.981" v="1" actId="962"/>
        <pc:sldMkLst>
          <pc:docMk/>
          <pc:sldMk cId="2009361346" sldId="260"/>
        </pc:sldMkLst>
        <pc:graphicFrameChg chg="mod">
          <ac:chgData name="Bowen, Jeannie (Results)" userId="0eec9d30-e96f-4a16-ba7b-2f5c0d940718" providerId="ADAL" clId="{6987D59F-95C9-4E3D-A57B-CAD1594A939C}" dt="2024-10-21T19:27:43.981" v="1" actId="962"/>
          <ac:graphicFrameMkLst>
            <pc:docMk/>
            <pc:sldMk cId="2009361346" sldId="260"/>
            <ac:graphicFrameMk id="5" creationId="{4B73DF1A-A4A2-ED11-C1EB-25E570559D4E}"/>
          </ac:graphicFrameMkLst>
        </pc:graphicFrameChg>
      </pc:sldChg>
      <pc:sldChg chg="modSp mod">
        <pc:chgData name="Bowen, Jeannie (Results)" userId="0eec9d30-e96f-4a16-ba7b-2f5c0d940718" providerId="ADAL" clId="{6987D59F-95C9-4E3D-A57B-CAD1594A939C}" dt="2024-10-21T19:40:10.642" v="503" actId="13244"/>
        <pc:sldMkLst>
          <pc:docMk/>
          <pc:sldMk cId="1754153918" sldId="261"/>
        </pc:sldMkLst>
        <pc:spChg chg="mod">
          <ac:chgData name="Bowen, Jeannie (Results)" userId="0eec9d30-e96f-4a16-ba7b-2f5c0d940718" providerId="ADAL" clId="{6987D59F-95C9-4E3D-A57B-CAD1594A939C}" dt="2024-10-21T19:40:10.642" v="503" actId="13244"/>
          <ac:spMkLst>
            <pc:docMk/>
            <pc:sldMk cId="1754153918" sldId="261"/>
            <ac:spMk id="3" creationId="{4D305F99-8A4F-4C0A-EF96-BBA4C08442E6}"/>
          </ac:spMkLst>
        </pc:spChg>
      </pc:sldChg>
      <pc:sldChg chg="modSp mod">
        <pc:chgData name="Bowen, Jeannie (Results)" userId="0eec9d30-e96f-4a16-ba7b-2f5c0d940718" providerId="ADAL" clId="{6987D59F-95C9-4E3D-A57B-CAD1594A939C}" dt="2024-10-21T19:39:07.939" v="494" actId="33553"/>
        <pc:sldMkLst>
          <pc:docMk/>
          <pc:sldMk cId="737543967" sldId="263"/>
        </pc:sldMkLst>
        <pc:spChg chg="mod">
          <ac:chgData name="Bowen, Jeannie (Results)" userId="0eec9d30-e96f-4a16-ba7b-2f5c0d940718" providerId="ADAL" clId="{6987D59F-95C9-4E3D-A57B-CAD1594A939C}" dt="2024-10-21T19:39:07.939" v="494" actId="33553"/>
          <ac:spMkLst>
            <pc:docMk/>
            <pc:sldMk cId="737543967" sldId="263"/>
            <ac:spMk id="3" creationId="{A10F0825-2A6D-D0E7-B128-67AE0C64F460}"/>
          </ac:spMkLst>
        </pc:spChg>
      </pc:sldChg>
      <pc:sldChg chg="modSp mod">
        <pc:chgData name="Bowen, Jeannie (Results)" userId="0eec9d30-e96f-4a16-ba7b-2f5c0d940718" providerId="ADAL" clId="{6987D59F-95C9-4E3D-A57B-CAD1594A939C}" dt="2024-10-21T19:27:51.658" v="2" actId="962"/>
        <pc:sldMkLst>
          <pc:docMk/>
          <pc:sldMk cId="289065940" sldId="264"/>
        </pc:sldMkLst>
        <pc:graphicFrameChg chg="mod">
          <ac:chgData name="Bowen, Jeannie (Results)" userId="0eec9d30-e96f-4a16-ba7b-2f5c0d940718" providerId="ADAL" clId="{6987D59F-95C9-4E3D-A57B-CAD1594A939C}" dt="2024-10-21T19:27:51.658" v="2" actId="962"/>
          <ac:graphicFrameMkLst>
            <pc:docMk/>
            <pc:sldMk cId="289065940" sldId="264"/>
            <ac:graphicFrameMk id="3" creationId="{49CA674C-57A1-F655-2B73-ABB8158F69B6}"/>
          </ac:graphicFrameMkLst>
        </pc:graphicFrameChg>
      </pc:sldChg>
      <pc:sldChg chg="modSp mod">
        <pc:chgData name="Bowen, Jeannie (Results)" userId="0eec9d30-e96f-4a16-ba7b-2f5c0d940718" providerId="ADAL" clId="{6987D59F-95C9-4E3D-A57B-CAD1594A939C}" dt="2024-10-21T19:28:31.343" v="7" actId="962"/>
        <pc:sldMkLst>
          <pc:docMk/>
          <pc:sldMk cId="3324516554" sldId="265"/>
        </pc:sldMkLst>
        <pc:graphicFrameChg chg="mod">
          <ac:chgData name="Bowen, Jeannie (Results)" userId="0eec9d30-e96f-4a16-ba7b-2f5c0d940718" providerId="ADAL" clId="{6987D59F-95C9-4E3D-A57B-CAD1594A939C}" dt="2024-10-21T19:28:31.343" v="7" actId="962"/>
          <ac:graphicFrameMkLst>
            <pc:docMk/>
            <pc:sldMk cId="3324516554" sldId="265"/>
            <ac:graphicFrameMk id="4" creationId="{1D2D044D-8ECE-D8D7-7F6F-D097EE534B03}"/>
          </ac:graphicFrameMkLst>
        </pc:graphicFrameChg>
      </pc:sldChg>
      <pc:sldChg chg="modSp mod">
        <pc:chgData name="Bowen, Jeannie (Results)" userId="0eec9d30-e96f-4a16-ba7b-2f5c0d940718" providerId="ADAL" clId="{6987D59F-95C9-4E3D-A57B-CAD1594A939C}" dt="2024-10-21T19:35:20.769" v="131" actId="962"/>
        <pc:sldMkLst>
          <pc:docMk/>
          <pc:sldMk cId="3442094104" sldId="266"/>
        </pc:sldMkLst>
        <pc:graphicFrameChg chg="mod">
          <ac:chgData name="Bowen, Jeannie (Results)" userId="0eec9d30-e96f-4a16-ba7b-2f5c0d940718" providerId="ADAL" clId="{6987D59F-95C9-4E3D-A57B-CAD1594A939C}" dt="2024-10-21T19:35:20.769" v="131" actId="962"/>
          <ac:graphicFrameMkLst>
            <pc:docMk/>
            <pc:sldMk cId="3442094104" sldId="266"/>
            <ac:graphicFrameMk id="4" creationId="{6A62B1D4-1401-AAAB-55B0-4EA5026165F4}"/>
          </ac:graphicFrameMkLst>
        </pc:graphicFrameChg>
      </pc:sldChg>
      <pc:sldChg chg="modSp mod">
        <pc:chgData name="Bowen, Jeannie (Results)" userId="0eec9d30-e96f-4a16-ba7b-2f5c0d940718" providerId="ADAL" clId="{6987D59F-95C9-4E3D-A57B-CAD1594A939C}" dt="2024-10-21T22:00:50.715" v="2417" actId="13244"/>
        <pc:sldMkLst>
          <pc:docMk/>
          <pc:sldMk cId="2535459160" sldId="267"/>
        </pc:sldMkLst>
        <pc:spChg chg="mod ord">
          <ac:chgData name="Bowen, Jeannie (Results)" userId="0eec9d30-e96f-4a16-ba7b-2f5c0d940718" providerId="ADAL" clId="{6987D59F-95C9-4E3D-A57B-CAD1594A939C}" dt="2024-10-21T22:00:50.715" v="2417" actId="13244"/>
          <ac:spMkLst>
            <pc:docMk/>
            <pc:sldMk cId="2535459160" sldId="267"/>
            <ac:spMk id="3" creationId="{E12D2C6B-6984-8E16-3A37-C3FA35F4D0AE}"/>
          </ac:spMkLst>
        </pc:spChg>
        <pc:picChg chg="mod">
          <ac:chgData name="Bowen, Jeannie (Results)" userId="0eec9d30-e96f-4a16-ba7b-2f5c0d940718" providerId="ADAL" clId="{6987D59F-95C9-4E3D-A57B-CAD1594A939C}" dt="2024-10-21T19:37:09" v="479" actId="962"/>
          <ac:picMkLst>
            <pc:docMk/>
            <pc:sldMk cId="2535459160" sldId="267"/>
            <ac:picMk id="4" creationId="{693A06DC-1DE9-B357-59E4-FA4C51DFBACB}"/>
          </ac:picMkLst>
        </pc:picChg>
      </pc:sldChg>
      <pc:sldChg chg="modSp mod">
        <pc:chgData name="Bowen, Jeannie (Results)" userId="0eec9d30-e96f-4a16-ba7b-2f5c0d940718" providerId="ADAL" clId="{6987D59F-95C9-4E3D-A57B-CAD1594A939C}" dt="2024-10-21T22:01:53.819" v="2421" actId="13244"/>
        <pc:sldMkLst>
          <pc:docMk/>
          <pc:sldMk cId="201178591" sldId="268"/>
        </pc:sldMkLst>
        <pc:spChg chg="mod ord">
          <ac:chgData name="Bowen, Jeannie (Results)" userId="0eec9d30-e96f-4a16-ba7b-2f5c0d940718" providerId="ADAL" clId="{6987D59F-95C9-4E3D-A57B-CAD1594A939C}" dt="2024-10-21T22:01:53.819" v="2421" actId="13244"/>
          <ac:spMkLst>
            <pc:docMk/>
            <pc:sldMk cId="201178591" sldId="268"/>
            <ac:spMk id="3" creationId="{E12D2C6B-6984-8E16-3A37-C3FA35F4D0AE}"/>
          </ac:spMkLst>
        </pc:spChg>
        <pc:picChg chg="mod">
          <ac:chgData name="Bowen, Jeannie (Results)" userId="0eec9d30-e96f-4a16-ba7b-2f5c0d940718" providerId="ADAL" clId="{6987D59F-95C9-4E3D-A57B-CAD1594A939C}" dt="2024-10-21T19:38:11.266" v="487" actId="962"/>
          <ac:picMkLst>
            <pc:docMk/>
            <pc:sldMk cId="201178591" sldId="268"/>
            <ac:picMk id="4" creationId="{693A06DC-1DE9-B357-59E4-FA4C51DFBACB}"/>
          </ac:picMkLst>
        </pc:picChg>
      </pc:sldChg>
      <pc:sldChg chg="modSp mod">
        <pc:chgData name="Bowen, Jeannie (Results)" userId="0eec9d30-e96f-4a16-ba7b-2f5c0d940718" providerId="ADAL" clId="{6987D59F-95C9-4E3D-A57B-CAD1594A939C}" dt="2024-10-21T22:01:21.729" v="2418" actId="13244"/>
        <pc:sldMkLst>
          <pc:docMk/>
          <pc:sldMk cId="1705051455" sldId="271"/>
        </pc:sldMkLst>
        <pc:spChg chg="mod ord">
          <ac:chgData name="Bowen, Jeannie (Results)" userId="0eec9d30-e96f-4a16-ba7b-2f5c0d940718" providerId="ADAL" clId="{6987D59F-95C9-4E3D-A57B-CAD1594A939C}" dt="2024-10-21T22:01:21.729" v="2418" actId="13244"/>
          <ac:spMkLst>
            <pc:docMk/>
            <pc:sldMk cId="1705051455" sldId="271"/>
            <ac:spMk id="3" creationId="{E12D2C6B-6984-8E16-3A37-C3FA35F4D0AE}"/>
          </ac:spMkLst>
        </pc:spChg>
        <pc:picChg chg="mod">
          <ac:chgData name="Bowen, Jeannie (Results)" userId="0eec9d30-e96f-4a16-ba7b-2f5c0d940718" providerId="ADAL" clId="{6987D59F-95C9-4E3D-A57B-CAD1594A939C}" dt="2024-10-21T19:37:47.847" v="481" actId="962"/>
          <ac:picMkLst>
            <pc:docMk/>
            <pc:sldMk cId="1705051455" sldId="271"/>
            <ac:picMk id="4" creationId="{693A06DC-1DE9-B357-59E4-FA4C51DFBACB}"/>
          </ac:picMkLst>
        </pc:picChg>
      </pc:sldChg>
      <pc:sldChg chg="modSp mod">
        <pc:chgData name="Bowen, Jeannie (Results)" userId="0eec9d30-e96f-4a16-ba7b-2f5c0d940718" providerId="ADAL" clId="{6987D59F-95C9-4E3D-A57B-CAD1594A939C}" dt="2024-10-21T22:01:33.507" v="2419" actId="13244"/>
        <pc:sldMkLst>
          <pc:docMk/>
          <pc:sldMk cId="2203897823" sldId="272"/>
        </pc:sldMkLst>
        <pc:spChg chg="mod ord">
          <ac:chgData name="Bowen, Jeannie (Results)" userId="0eec9d30-e96f-4a16-ba7b-2f5c0d940718" providerId="ADAL" clId="{6987D59F-95C9-4E3D-A57B-CAD1594A939C}" dt="2024-10-21T22:01:33.507" v="2419" actId="13244"/>
          <ac:spMkLst>
            <pc:docMk/>
            <pc:sldMk cId="2203897823" sldId="272"/>
            <ac:spMk id="3" creationId="{E12D2C6B-6984-8E16-3A37-C3FA35F4D0AE}"/>
          </ac:spMkLst>
        </pc:spChg>
        <pc:picChg chg="mod">
          <ac:chgData name="Bowen, Jeannie (Results)" userId="0eec9d30-e96f-4a16-ba7b-2f5c0d940718" providerId="ADAL" clId="{6987D59F-95C9-4E3D-A57B-CAD1594A939C}" dt="2024-10-21T19:37:56.038" v="483" actId="962"/>
          <ac:picMkLst>
            <pc:docMk/>
            <pc:sldMk cId="2203897823" sldId="272"/>
            <ac:picMk id="4" creationId="{693A06DC-1DE9-B357-59E4-FA4C51DFBACB}"/>
          </ac:picMkLst>
        </pc:picChg>
      </pc:sldChg>
      <pc:sldChg chg="modSp mod">
        <pc:chgData name="Bowen, Jeannie (Results)" userId="0eec9d30-e96f-4a16-ba7b-2f5c0d940718" providerId="ADAL" clId="{6987D59F-95C9-4E3D-A57B-CAD1594A939C}" dt="2024-10-21T22:01:43.968" v="2420" actId="13244"/>
        <pc:sldMkLst>
          <pc:docMk/>
          <pc:sldMk cId="352386517" sldId="273"/>
        </pc:sldMkLst>
        <pc:spChg chg="mod ord">
          <ac:chgData name="Bowen, Jeannie (Results)" userId="0eec9d30-e96f-4a16-ba7b-2f5c0d940718" providerId="ADAL" clId="{6987D59F-95C9-4E3D-A57B-CAD1594A939C}" dt="2024-10-21T22:01:43.968" v="2420" actId="13244"/>
          <ac:spMkLst>
            <pc:docMk/>
            <pc:sldMk cId="352386517" sldId="273"/>
            <ac:spMk id="3" creationId="{E12D2C6B-6984-8E16-3A37-C3FA35F4D0AE}"/>
          </ac:spMkLst>
        </pc:spChg>
        <pc:picChg chg="mod">
          <ac:chgData name="Bowen, Jeannie (Results)" userId="0eec9d30-e96f-4a16-ba7b-2f5c0d940718" providerId="ADAL" clId="{6987D59F-95C9-4E3D-A57B-CAD1594A939C}" dt="2024-10-21T19:38:03.409" v="485" actId="962"/>
          <ac:picMkLst>
            <pc:docMk/>
            <pc:sldMk cId="352386517" sldId="273"/>
            <ac:picMk id="4" creationId="{693A06DC-1DE9-B357-59E4-FA4C51DFBACB}"/>
          </ac:picMkLst>
        </pc:picChg>
      </pc:sldChg>
      <pc:sldChg chg="modSp mod">
        <pc:chgData name="Bowen, Jeannie (Results)" userId="0eec9d30-e96f-4a16-ba7b-2f5c0d940718" providerId="ADAL" clId="{6987D59F-95C9-4E3D-A57B-CAD1594A939C}" dt="2024-10-21T22:02:03.930" v="2422" actId="13244"/>
        <pc:sldMkLst>
          <pc:docMk/>
          <pc:sldMk cId="1190827130" sldId="274"/>
        </pc:sldMkLst>
        <pc:spChg chg="mod ord">
          <ac:chgData name="Bowen, Jeannie (Results)" userId="0eec9d30-e96f-4a16-ba7b-2f5c0d940718" providerId="ADAL" clId="{6987D59F-95C9-4E3D-A57B-CAD1594A939C}" dt="2024-10-21T22:02:03.930" v="2422" actId="13244"/>
          <ac:spMkLst>
            <pc:docMk/>
            <pc:sldMk cId="1190827130" sldId="274"/>
            <ac:spMk id="3" creationId="{E12D2C6B-6984-8E16-3A37-C3FA35F4D0AE}"/>
          </ac:spMkLst>
        </pc:spChg>
        <pc:picChg chg="mod">
          <ac:chgData name="Bowen, Jeannie (Results)" userId="0eec9d30-e96f-4a16-ba7b-2f5c0d940718" providerId="ADAL" clId="{6987D59F-95C9-4E3D-A57B-CAD1594A939C}" dt="2024-10-21T19:38:18.084" v="489" actId="962"/>
          <ac:picMkLst>
            <pc:docMk/>
            <pc:sldMk cId="1190827130" sldId="274"/>
            <ac:picMk id="4" creationId="{693A06DC-1DE9-B357-59E4-FA4C51DFBACB}"/>
          </ac:picMkLst>
        </pc:picChg>
      </pc:sldChg>
      <pc:sldChg chg="modSp mod">
        <pc:chgData name="Bowen, Jeannie (Results)" userId="0eec9d30-e96f-4a16-ba7b-2f5c0d940718" providerId="ADAL" clId="{6987D59F-95C9-4E3D-A57B-CAD1594A939C}" dt="2024-10-21T19:29:45.287" v="24" actId="962"/>
        <pc:sldMkLst>
          <pc:docMk/>
          <pc:sldMk cId="2514172245" sldId="285"/>
        </pc:sldMkLst>
        <pc:grpChg chg="mod">
          <ac:chgData name="Bowen, Jeannie (Results)" userId="0eec9d30-e96f-4a16-ba7b-2f5c0d940718" providerId="ADAL" clId="{6987D59F-95C9-4E3D-A57B-CAD1594A939C}" dt="2024-10-21T19:29:45.287" v="24" actId="962"/>
          <ac:grpSpMkLst>
            <pc:docMk/>
            <pc:sldMk cId="2514172245" sldId="285"/>
            <ac:grpSpMk id="8" creationId="{B7E01AFB-B545-0B69-4868-A6DCF93C1F5E}"/>
          </ac:grpSpMkLst>
        </pc:grpChg>
      </pc:sldChg>
      <pc:sldChg chg="modSp mod">
        <pc:chgData name="Bowen, Jeannie (Results)" userId="0eec9d30-e96f-4a16-ba7b-2f5c0d940718" providerId="ADAL" clId="{6987D59F-95C9-4E3D-A57B-CAD1594A939C}" dt="2024-10-21T21:44:47.168" v="2351" actId="13244"/>
        <pc:sldMkLst>
          <pc:docMk/>
          <pc:sldMk cId="2515581847" sldId="286"/>
        </pc:sldMkLst>
        <pc:spChg chg="ord">
          <ac:chgData name="Bowen, Jeannie (Results)" userId="0eec9d30-e96f-4a16-ba7b-2f5c0d940718" providerId="ADAL" clId="{6987D59F-95C9-4E3D-A57B-CAD1594A939C}" dt="2024-10-21T21:44:47.168" v="2351" actId="13244"/>
          <ac:spMkLst>
            <pc:docMk/>
            <pc:sldMk cId="2515581847" sldId="286"/>
            <ac:spMk id="2" creationId="{6AAF0106-3D73-1184-005B-8325D36B2DD4}"/>
          </ac:spMkLst>
        </pc:spChg>
        <pc:grpChg chg="mod">
          <ac:chgData name="Bowen, Jeannie (Results)" userId="0eec9d30-e96f-4a16-ba7b-2f5c0d940718" providerId="ADAL" clId="{6987D59F-95C9-4E3D-A57B-CAD1594A939C}" dt="2024-10-21T19:29:51.728" v="26" actId="962"/>
          <ac:grpSpMkLst>
            <pc:docMk/>
            <pc:sldMk cId="2515581847" sldId="286"/>
            <ac:grpSpMk id="3" creationId="{81FA4F4C-277D-285F-2524-F366C8C7BE91}"/>
          </ac:grpSpMkLst>
        </pc:grpChg>
        <pc:grpChg chg="mod">
          <ac:chgData name="Bowen, Jeannie (Results)" userId="0eec9d30-e96f-4a16-ba7b-2f5c0d940718" providerId="ADAL" clId="{6987D59F-95C9-4E3D-A57B-CAD1594A939C}" dt="2024-10-21T19:29:55.387" v="27" actId="962"/>
          <ac:grpSpMkLst>
            <pc:docMk/>
            <pc:sldMk cId="2515581847" sldId="286"/>
            <ac:grpSpMk id="13" creationId="{73407A64-38CE-9039-3FC5-C35C9E48211D}"/>
          </ac:grpSpMkLst>
        </pc:grpChg>
        <pc:grpChg chg="mod">
          <ac:chgData name="Bowen, Jeannie (Results)" userId="0eec9d30-e96f-4a16-ba7b-2f5c0d940718" providerId="ADAL" clId="{6987D59F-95C9-4E3D-A57B-CAD1594A939C}" dt="2024-10-21T19:29:58.431" v="28" actId="962"/>
          <ac:grpSpMkLst>
            <pc:docMk/>
            <pc:sldMk cId="2515581847" sldId="286"/>
            <ac:grpSpMk id="18" creationId="{D1B17E0C-274C-8F9B-FB73-EB7EFA1373B2}"/>
          </ac:grpSpMkLst>
        </pc:grpChg>
        <pc:graphicFrameChg chg="mod modVis">
          <ac:chgData name="Bowen, Jeannie (Results)" userId="0eec9d30-e96f-4a16-ba7b-2f5c0d940718" providerId="ADAL" clId="{6987D59F-95C9-4E3D-A57B-CAD1594A939C}" dt="2024-10-21T21:44:33.502" v="2350" actId="14429"/>
          <ac:graphicFrameMkLst>
            <pc:docMk/>
            <pc:sldMk cId="2515581847" sldId="286"/>
            <ac:graphicFrameMk id="25" creationId="{EFF93DAD-C53C-F76D-B8AF-123BC818A665}"/>
          </ac:graphicFrameMkLst>
        </pc:graphicFrameChg>
      </pc:sldChg>
      <pc:sldChg chg="modSp">
        <pc:chgData name="Bowen, Jeannie (Results)" userId="0eec9d30-e96f-4a16-ba7b-2f5c0d940718" providerId="ADAL" clId="{6987D59F-95C9-4E3D-A57B-CAD1594A939C}" dt="2024-10-21T21:47:10.942" v="2356" actId="13244"/>
        <pc:sldMkLst>
          <pc:docMk/>
          <pc:sldMk cId="3626646254" sldId="287"/>
        </pc:sldMkLst>
        <pc:spChg chg="mod">
          <ac:chgData name="Bowen, Jeannie (Results)" userId="0eec9d30-e96f-4a16-ba7b-2f5c0d940718" providerId="ADAL" clId="{6987D59F-95C9-4E3D-A57B-CAD1594A939C}" dt="2024-10-21T21:46:40.082" v="2354" actId="13244"/>
          <ac:spMkLst>
            <pc:docMk/>
            <pc:sldMk cId="3626646254" sldId="287"/>
            <ac:spMk id="8" creationId="{3A4088DB-9D49-5A30-0AD1-ADDA35F7A2EB}"/>
          </ac:spMkLst>
        </pc:spChg>
        <pc:spChg chg="mod">
          <ac:chgData name="Bowen, Jeannie (Results)" userId="0eec9d30-e96f-4a16-ba7b-2f5c0d940718" providerId="ADAL" clId="{6987D59F-95C9-4E3D-A57B-CAD1594A939C}" dt="2024-10-21T21:46:59.409" v="2355" actId="13244"/>
          <ac:spMkLst>
            <pc:docMk/>
            <pc:sldMk cId="3626646254" sldId="287"/>
            <ac:spMk id="9" creationId="{FDA704AE-2811-F361-4B53-E1E1E0554CDD}"/>
          </ac:spMkLst>
        </pc:spChg>
        <pc:spChg chg="mod">
          <ac:chgData name="Bowen, Jeannie (Results)" userId="0eec9d30-e96f-4a16-ba7b-2f5c0d940718" providerId="ADAL" clId="{6987D59F-95C9-4E3D-A57B-CAD1594A939C}" dt="2024-10-21T21:47:10.942" v="2356" actId="13244"/>
          <ac:spMkLst>
            <pc:docMk/>
            <pc:sldMk cId="3626646254" sldId="287"/>
            <ac:spMk id="10" creationId="{71F323ED-1604-44A0-A2A0-BB47DDB2D975}"/>
          </ac:spMkLst>
        </pc:spChg>
        <pc:spChg chg="mod">
          <ac:chgData name="Bowen, Jeannie (Results)" userId="0eec9d30-e96f-4a16-ba7b-2f5c0d940718" providerId="ADAL" clId="{6987D59F-95C9-4E3D-A57B-CAD1594A939C}" dt="2024-10-21T21:46:22.036" v="2353" actId="13244"/>
          <ac:spMkLst>
            <pc:docMk/>
            <pc:sldMk cId="3626646254" sldId="287"/>
            <ac:spMk id="11" creationId="{B39F9421-A045-9F97-C599-EDCA267787AE}"/>
          </ac:spMkLst>
        </pc:spChg>
        <pc:picChg chg="mod">
          <ac:chgData name="Bowen, Jeannie (Results)" userId="0eec9d30-e96f-4a16-ba7b-2f5c0d940718" providerId="ADAL" clId="{6987D59F-95C9-4E3D-A57B-CAD1594A939C}" dt="2024-10-21T19:30:01.998" v="29" actId="962"/>
          <ac:picMkLst>
            <pc:docMk/>
            <pc:sldMk cId="3626646254" sldId="287"/>
            <ac:picMk id="3" creationId="{A42769BB-F204-70AA-F02D-EF072DA040E0}"/>
          </ac:picMkLst>
        </pc:picChg>
      </pc:sldChg>
      <pc:sldChg chg="modSp mod">
        <pc:chgData name="Bowen, Jeannie (Results)" userId="0eec9d30-e96f-4a16-ba7b-2f5c0d940718" providerId="ADAL" clId="{6987D59F-95C9-4E3D-A57B-CAD1594A939C}" dt="2024-10-21T19:30:21.032" v="35" actId="962"/>
        <pc:sldMkLst>
          <pc:docMk/>
          <pc:sldMk cId="3396954607" sldId="434"/>
        </pc:sldMkLst>
        <pc:graphicFrameChg chg="mod">
          <ac:chgData name="Bowen, Jeannie (Results)" userId="0eec9d30-e96f-4a16-ba7b-2f5c0d940718" providerId="ADAL" clId="{6987D59F-95C9-4E3D-A57B-CAD1594A939C}" dt="2024-10-21T19:30:21.032" v="35" actId="962"/>
          <ac:graphicFrameMkLst>
            <pc:docMk/>
            <pc:sldMk cId="3396954607" sldId="434"/>
            <ac:graphicFrameMk id="3" creationId="{1BF3DD61-3B03-BE31-B589-649184FE9144}"/>
          </ac:graphicFrameMkLst>
        </pc:graphicFrameChg>
      </pc:sldChg>
      <pc:sldChg chg="modSp mod">
        <pc:chgData name="Bowen, Jeannie (Results)" userId="0eec9d30-e96f-4a16-ba7b-2f5c0d940718" providerId="ADAL" clId="{6987D59F-95C9-4E3D-A57B-CAD1594A939C}" dt="2024-10-21T22:08:49.700" v="4036" actId="962"/>
        <pc:sldMkLst>
          <pc:docMk/>
          <pc:sldMk cId="1987615943" sldId="436"/>
        </pc:sldMkLst>
        <pc:spChg chg="ord">
          <ac:chgData name="Bowen, Jeannie (Results)" userId="0eec9d30-e96f-4a16-ba7b-2f5c0d940718" providerId="ADAL" clId="{6987D59F-95C9-4E3D-A57B-CAD1594A939C}" dt="2024-10-21T21:49:54.845" v="2373" actId="13244"/>
          <ac:spMkLst>
            <pc:docMk/>
            <pc:sldMk cId="1987615943" sldId="436"/>
            <ac:spMk id="41986" creationId="{00000000-0000-0000-0000-000000000000}"/>
          </ac:spMkLst>
        </pc:spChg>
        <pc:spChg chg="mod">
          <ac:chgData name="Bowen, Jeannie (Results)" userId="0eec9d30-e96f-4a16-ba7b-2f5c0d940718" providerId="ADAL" clId="{6987D59F-95C9-4E3D-A57B-CAD1594A939C}" dt="2024-10-21T21:50:00.150" v="2374" actId="13244"/>
          <ac:spMkLst>
            <pc:docMk/>
            <pc:sldMk cId="1987615943" sldId="436"/>
            <ac:spMk id="41989" creationId="{00000000-0000-0000-0000-000000000000}"/>
          </ac:spMkLst>
        </pc:spChg>
        <pc:graphicFrameChg chg="mod modVis">
          <ac:chgData name="Bowen, Jeannie (Results)" userId="0eec9d30-e96f-4a16-ba7b-2f5c0d940718" providerId="ADAL" clId="{6987D59F-95C9-4E3D-A57B-CAD1594A939C}" dt="2024-10-21T21:49:50.185" v="2372" actId="14429"/>
          <ac:graphicFrameMkLst>
            <pc:docMk/>
            <pc:sldMk cId="1987615943" sldId="436"/>
            <ac:graphicFrameMk id="9" creationId="{14CD220B-B80C-9DC1-913C-5FFF2AE82D3F}"/>
          </ac:graphicFrameMkLst>
        </pc:graphicFrameChg>
        <pc:picChg chg="mod">
          <ac:chgData name="Bowen, Jeannie (Results)" userId="0eec9d30-e96f-4a16-ba7b-2f5c0d940718" providerId="ADAL" clId="{6987D59F-95C9-4E3D-A57B-CAD1594A939C}" dt="2024-10-21T22:08:49.700" v="4036" actId="962"/>
          <ac:picMkLst>
            <pc:docMk/>
            <pc:sldMk cId="1987615943" sldId="436"/>
            <ac:picMk id="7" creationId="{B45E336E-7C6E-C3BF-CBC0-3B9D4D234548}"/>
          </ac:picMkLst>
        </pc:picChg>
        <pc:picChg chg="mod">
          <ac:chgData name="Bowen, Jeannie (Results)" userId="0eec9d30-e96f-4a16-ba7b-2f5c0d940718" providerId="ADAL" clId="{6987D59F-95C9-4E3D-A57B-CAD1594A939C}" dt="2024-10-21T19:30:18.014" v="34" actId="962"/>
          <ac:picMkLst>
            <pc:docMk/>
            <pc:sldMk cId="1987615943" sldId="436"/>
            <ac:picMk id="41988" creationId="{00000000-0000-0000-0000-000000000000}"/>
          </ac:picMkLst>
        </pc:picChg>
      </pc:sldChg>
      <pc:sldChg chg="modSp mod">
        <pc:chgData name="Bowen, Jeannie (Results)" userId="0eec9d30-e96f-4a16-ba7b-2f5c0d940718" providerId="ADAL" clId="{6987D59F-95C9-4E3D-A57B-CAD1594A939C}" dt="2024-10-21T21:51:13.646" v="2377" actId="13244"/>
        <pc:sldMkLst>
          <pc:docMk/>
          <pc:sldMk cId="3336515540" sldId="437"/>
        </pc:sldMkLst>
        <pc:spChg chg="ord">
          <ac:chgData name="Bowen, Jeannie (Results)" userId="0eec9d30-e96f-4a16-ba7b-2f5c0d940718" providerId="ADAL" clId="{6987D59F-95C9-4E3D-A57B-CAD1594A939C}" dt="2024-10-21T21:51:13.646" v="2377" actId="13244"/>
          <ac:spMkLst>
            <pc:docMk/>
            <pc:sldMk cId="3336515540" sldId="437"/>
            <ac:spMk id="2" creationId="{E94242C4-5AFB-9740-2136-09FD8434D59D}"/>
          </ac:spMkLst>
        </pc:spChg>
        <pc:spChg chg="ord">
          <ac:chgData name="Bowen, Jeannie (Results)" userId="0eec9d30-e96f-4a16-ba7b-2f5c0d940718" providerId="ADAL" clId="{6987D59F-95C9-4E3D-A57B-CAD1594A939C}" dt="2024-10-21T21:50:23.843" v="2375" actId="13244"/>
          <ac:spMkLst>
            <pc:docMk/>
            <pc:sldMk cId="3336515540" sldId="437"/>
            <ac:spMk id="43010" creationId="{00000000-0000-0000-0000-000000000000}"/>
          </ac:spMkLst>
        </pc:spChg>
        <pc:graphicFrameChg chg="mod modVis">
          <ac:chgData name="Bowen, Jeannie (Results)" userId="0eec9d30-e96f-4a16-ba7b-2f5c0d940718" providerId="ADAL" clId="{6987D59F-95C9-4E3D-A57B-CAD1594A939C}" dt="2024-10-21T21:50:25.766" v="2376" actId="14429"/>
          <ac:graphicFrameMkLst>
            <pc:docMk/>
            <pc:sldMk cId="3336515540" sldId="437"/>
            <ac:graphicFrameMk id="26" creationId="{9E0634DF-D926-4B86-0B0E-4FBF86C446AD}"/>
          </ac:graphicFrameMkLst>
        </pc:graphicFrameChg>
        <pc:cxnChg chg="mod">
          <ac:chgData name="Bowen, Jeannie (Results)" userId="0eec9d30-e96f-4a16-ba7b-2f5c0d940718" providerId="ADAL" clId="{6987D59F-95C9-4E3D-A57B-CAD1594A939C}" dt="2024-10-21T19:30:26.975" v="37" actId="962"/>
          <ac:cxnSpMkLst>
            <pc:docMk/>
            <pc:sldMk cId="3336515540" sldId="437"/>
            <ac:cxnSpMk id="7" creationId="{C3496360-D04C-B40F-1855-2F4EB6CDBAF3}"/>
          </ac:cxnSpMkLst>
        </pc:cxnChg>
        <pc:cxnChg chg="mod">
          <ac:chgData name="Bowen, Jeannie (Results)" userId="0eec9d30-e96f-4a16-ba7b-2f5c0d940718" providerId="ADAL" clId="{6987D59F-95C9-4E3D-A57B-CAD1594A939C}" dt="2024-10-21T19:30:30.070" v="38" actId="962"/>
          <ac:cxnSpMkLst>
            <pc:docMk/>
            <pc:sldMk cId="3336515540" sldId="437"/>
            <ac:cxnSpMk id="8" creationId="{000EFBB9-9FA9-DFAC-3E12-332F7A6D654C}"/>
          </ac:cxnSpMkLst>
        </pc:cxnChg>
        <pc:cxnChg chg="mod">
          <ac:chgData name="Bowen, Jeannie (Results)" userId="0eec9d30-e96f-4a16-ba7b-2f5c0d940718" providerId="ADAL" clId="{6987D59F-95C9-4E3D-A57B-CAD1594A939C}" dt="2024-10-21T19:30:32.968" v="39" actId="962"/>
          <ac:cxnSpMkLst>
            <pc:docMk/>
            <pc:sldMk cId="3336515540" sldId="437"/>
            <ac:cxnSpMk id="9" creationId="{8011CF31-5C61-1F07-3B54-E93A54B3B7F3}"/>
          </ac:cxnSpMkLst>
        </pc:cxnChg>
        <pc:cxnChg chg="mod">
          <ac:chgData name="Bowen, Jeannie (Results)" userId="0eec9d30-e96f-4a16-ba7b-2f5c0d940718" providerId="ADAL" clId="{6987D59F-95C9-4E3D-A57B-CAD1594A939C}" dt="2024-10-21T19:30:35.981" v="40" actId="962"/>
          <ac:cxnSpMkLst>
            <pc:docMk/>
            <pc:sldMk cId="3336515540" sldId="437"/>
            <ac:cxnSpMk id="10" creationId="{A36ED820-42DF-874F-C65D-B0F19DF989E6}"/>
          </ac:cxnSpMkLst>
        </pc:cxnChg>
        <pc:cxnChg chg="mod">
          <ac:chgData name="Bowen, Jeannie (Results)" userId="0eec9d30-e96f-4a16-ba7b-2f5c0d940718" providerId="ADAL" clId="{6987D59F-95C9-4E3D-A57B-CAD1594A939C}" dt="2024-10-21T19:30:38.746" v="41" actId="962"/>
          <ac:cxnSpMkLst>
            <pc:docMk/>
            <pc:sldMk cId="3336515540" sldId="437"/>
            <ac:cxnSpMk id="11" creationId="{B78A4216-F957-5004-E7AC-9932238B0288}"/>
          </ac:cxnSpMkLst>
        </pc:cxnChg>
        <pc:cxnChg chg="mod">
          <ac:chgData name="Bowen, Jeannie (Results)" userId="0eec9d30-e96f-4a16-ba7b-2f5c0d940718" providerId="ADAL" clId="{6987D59F-95C9-4E3D-A57B-CAD1594A939C}" dt="2024-10-21T19:30:42.026" v="42" actId="962"/>
          <ac:cxnSpMkLst>
            <pc:docMk/>
            <pc:sldMk cId="3336515540" sldId="437"/>
            <ac:cxnSpMk id="12" creationId="{3FB327CD-BD6B-AA62-A2A0-B1D2B1F1CAFE}"/>
          </ac:cxnSpMkLst>
        </pc:cxnChg>
        <pc:cxnChg chg="mod">
          <ac:chgData name="Bowen, Jeannie (Results)" userId="0eec9d30-e96f-4a16-ba7b-2f5c0d940718" providerId="ADAL" clId="{6987D59F-95C9-4E3D-A57B-CAD1594A939C}" dt="2024-10-21T19:30:44.858" v="43" actId="962"/>
          <ac:cxnSpMkLst>
            <pc:docMk/>
            <pc:sldMk cId="3336515540" sldId="437"/>
            <ac:cxnSpMk id="20" creationId="{0172A61E-0A2E-2894-917E-703ECE09DCC9}"/>
          </ac:cxnSpMkLst>
        </pc:cxnChg>
        <pc:cxnChg chg="mod">
          <ac:chgData name="Bowen, Jeannie (Results)" userId="0eec9d30-e96f-4a16-ba7b-2f5c0d940718" providerId="ADAL" clId="{6987D59F-95C9-4E3D-A57B-CAD1594A939C}" dt="2024-10-21T19:30:47.635" v="44" actId="962"/>
          <ac:cxnSpMkLst>
            <pc:docMk/>
            <pc:sldMk cId="3336515540" sldId="437"/>
            <ac:cxnSpMk id="38932" creationId="{00000000-0000-0000-0000-000000000000}"/>
          </ac:cxnSpMkLst>
        </pc:cxnChg>
        <pc:cxnChg chg="mod">
          <ac:chgData name="Bowen, Jeannie (Results)" userId="0eec9d30-e96f-4a16-ba7b-2f5c0d940718" providerId="ADAL" clId="{6987D59F-95C9-4E3D-A57B-CAD1594A939C}" dt="2024-10-21T19:30:50.369" v="45" actId="962"/>
          <ac:cxnSpMkLst>
            <pc:docMk/>
            <pc:sldMk cId="3336515540" sldId="437"/>
            <ac:cxnSpMk id="38933" creationId="{00000000-0000-0000-0000-000000000000}"/>
          </ac:cxnSpMkLst>
        </pc:cxnChg>
      </pc:sldChg>
      <pc:sldChg chg="modSp mod">
        <pc:chgData name="Bowen, Jeannie (Results)" userId="0eec9d30-e96f-4a16-ba7b-2f5c0d940718" providerId="ADAL" clId="{6987D59F-95C9-4E3D-A57B-CAD1594A939C}" dt="2024-10-21T19:32:48.829" v="82" actId="962"/>
        <pc:sldMkLst>
          <pc:docMk/>
          <pc:sldMk cId="3754882504" sldId="443"/>
        </pc:sldMkLst>
        <pc:spChg chg="mod">
          <ac:chgData name="Bowen, Jeannie (Results)" userId="0eec9d30-e96f-4a16-ba7b-2f5c0d940718" providerId="ADAL" clId="{6987D59F-95C9-4E3D-A57B-CAD1594A939C}" dt="2024-10-21T19:32:46.167" v="81" actId="962"/>
          <ac:spMkLst>
            <pc:docMk/>
            <pc:sldMk cId="3754882504" sldId="443"/>
            <ac:spMk id="8" creationId="{F0E129CF-33C0-88C3-D13C-D4ACD0DDFBE1}"/>
          </ac:spMkLst>
        </pc:spChg>
        <pc:spChg chg="mod">
          <ac:chgData name="Bowen, Jeannie (Results)" userId="0eec9d30-e96f-4a16-ba7b-2f5c0d940718" providerId="ADAL" clId="{6987D59F-95C9-4E3D-A57B-CAD1594A939C}" dt="2024-10-21T19:32:48.829" v="82" actId="962"/>
          <ac:spMkLst>
            <pc:docMk/>
            <pc:sldMk cId="3754882504" sldId="443"/>
            <ac:spMk id="9" creationId="{53287CB5-C6A1-9469-3F2B-C05FAD5D0048}"/>
          </ac:spMkLst>
        </pc:spChg>
        <pc:graphicFrameChg chg="mod">
          <ac:chgData name="Bowen, Jeannie (Results)" userId="0eec9d30-e96f-4a16-ba7b-2f5c0d940718" providerId="ADAL" clId="{6987D59F-95C9-4E3D-A57B-CAD1594A939C}" dt="2024-10-21T19:32:41.148" v="80" actId="962"/>
          <ac:graphicFrameMkLst>
            <pc:docMk/>
            <pc:sldMk cId="3754882504" sldId="443"/>
            <ac:graphicFrameMk id="6" creationId="{B234685C-BD9E-3C6F-A4D8-14E786F0CF7A}"/>
          </ac:graphicFrameMkLst>
        </pc:graphicFrameChg>
      </pc:sldChg>
      <pc:sldChg chg="modSp mod">
        <pc:chgData name="Bowen, Jeannie (Results)" userId="0eec9d30-e96f-4a16-ba7b-2f5c0d940718" providerId="ADAL" clId="{6987D59F-95C9-4E3D-A57B-CAD1594A939C}" dt="2024-10-21T19:33:53.690" v="103" actId="962"/>
        <pc:sldMkLst>
          <pc:docMk/>
          <pc:sldMk cId="4146988193" sldId="444"/>
        </pc:sldMkLst>
        <pc:graphicFrameChg chg="mod">
          <ac:chgData name="Bowen, Jeannie (Results)" userId="0eec9d30-e96f-4a16-ba7b-2f5c0d940718" providerId="ADAL" clId="{6987D59F-95C9-4E3D-A57B-CAD1594A939C}" dt="2024-10-21T19:33:42.977" v="100" actId="962"/>
          <ac:graphicFrameMkLst>
            <pc:docMk/>
            <pc:sldMk cId="4146988193" sldId="444"/>
            <ac:graphicFrameMk id="5" creationId="{706F4F2F-E77C-5ACC-56A4-54EA9003A61F}"/>
          </ac:graphicFrameMkLst>
        </pc:graphicFrameChg>
        <pc:picChg chg="mod">
          <ac:chgData name="Bowen, Jeannie (Results)" userId="0eec9d30-e96f-4a16-ba7b-2f5c0d940718" providerId="ADAL" clId="{6987D59F-95C9-4E3D-A57B-CAD1594A939C}" dt="2024-10-21T19:33:46.822" v="101" actId="962"/>
          <ac:picMkLst>
            <pc:docMk/>
            <pc:sldMk cId="4146988193" sldId="444"/>
            <ac:picMk id="50179" creationId="{00000000-0000-0000-0000-000000000000}"/>
          </ac:picMkLst>
        </pc:picChg>
        <pc:cxnChg chg="mod">
          <ac:chgData name="Bowen, Jeannie (Results)" userId="0eec9d30-e96f-4a16-ba7b-2f5c0d940718" providerId="ADAL" clId="{6987D59F-95C9-4E3D-A57B-CAD1594A939C}" dt="2024-10-21T19:33:50.346" v="102" actId="962"/>
          <ac:cxnSpMkLst>
            <pc:docMk/>
            <pc:sldMk cId="4146988193" sldId="444"/>
            <ac:cxnSpMk id="10" creationId="{069882C1-2992-86EA-37A1-40D4D9E6B4FE}"/>
          </ac:cxnSpMkLst>
        </pc:cxnChg>
        <pc:cxnChg chg="mod">
          <ac:chgData name="Bowen, Jeannie (Results)" userId="0eec9d30-e96f-4a16-ba7b-2f5c0d940718" providerId="ADAL" clId="{6987D59F-95C9-4E3D-A57B-CAD1594A939C}" dt="2024-10-21T19:33:53.690" v="103" actId="962"/>
          <ac:cxnSpMkLst>
            <pc:docMk/>
            <pc:sldMk cId="4146988193" sldId="444"/>
            <ac:cxnSpMk id="12" creationId="{9435BEC9-1544-3816-F1FC-D57C759C3999}"/>
          </ac:cxnSpMkLst>
        </pc:cxnChg>
      </pc:sldChg>
      <pc:sldChg chg="modSp mod">
        <pc:chgData name="Bowen, Jeannie (Results)" userId="0eec9d30-e96f-4a16-ba7b-2f5c0d940718" providerId="ADAL" clId="{6987D59F-95C9-4E3D-A57B-CAD1594A939C}" dt="2024-10-21T19:34:06.189" v="107" actId="962"/>
        <pc:sldMkLst>
          <pc:docMk/>
          <pc:sldMk cId="1754696488" sldId="445"/>
        </pc:sldMkLst>
        <pc:graphicFrameChg chg="mod">
          <ac:chgData name="Bowen, Jeannie (Results)" userId="0eec9d30-e96f-4a16-ba7b-2f5c0d940718" providerId="ADAL" clId="{6987D59F-95C9-4E3D-A57B-CAD1594A939C}" dt="2024-10-21T19:33:57.331" v="104" actId="962"/>
          <ac:graphicFrameMkLst>
            <pc:docMk/>
            <pc:sldMk cId="1754696488" sldId="445"/>
            <ac:graphicFrameMk id="5" creationId="{97BC0ECA-4D0D-7A30-32ED-4BFD0E52DCB6}"/>
          </ac:graphicFrameMkLst>
        </pc:graphicFrameChg>
        <pc:picChg chg="mod">
          <ac:chgData name="Bowen, Jeannie (Results)" userId="0eec9d30-e96f-4a16-ba7b-2f5c0d940718" providerId="ADAL" clId="{6987D59F-95C9-4E3D-A57B-CAD1594A939C}" dt="2024-10-21T19:34:00.245" v="105" actId="962"/>
          <ac:picMkLst>
            <pc:docMk/>
            <pc:sldMk cId="1754696488" sldId="445"/>
            <ac:picMk id="51203" creationId="{00000000-0000-0000-0000-000000000000}"/>
          </ac:picMkLst>
        </pc:picChg>
        <pc:cxnChg chg="mod">
          <ac:chgData name="Bowen, Jeannie (Results)" userId="0eec9d30-e96f-4a16-ba7b-2f5c0d940718" providerId="ADAL" clId="{6987D59F-95C9-4E3D-A57B-CAD1594A939C}" dt="2024-10-21T19:34:03.247" v="106" actId="962"/>
          <ac:cxnSpMkLst>
            <pc:docMk/>
            <pc:sldMk cId="1754696488" sldId="445"/>
            <ac:cxnSpMk id="13" creationId="{1BB25F47-0B9F-A58A-0163-441C0FC4EEF4}"/>
          </ac:cxnSpMkLst>
        </pc:cxnChg>
        <pc:cxnChg chg="mod">
          <ac:chgData name="Bowen, Jeannie (Results)" userId="0eec9d30-e96f-4a16-ba7b-2f5c0d940718" providerId="ADAL" clId="{6987D59F-95C9-4E3D-A57B-CAD1594A939C}" dt="2024-10-21T19:34:06.189" v="107" actId="962"/>
          <ac:cxnSpMkLst>
            <pc:docMk/>
            <pc:sldMk cId="1754696488" sldId="445"/>
            <ac:cxnSpMk id="15" creationId="{2B823E38-4684-50DF-89B7-031C9C24E44E}"/>
          </ac:cxnSpMkLst>
        </pc:cxnChg>
      </pc:sldChg>
      <pc:sldChg chg="modSp mod">
        <pc:chgData name="Bowen, Jeannie (Results)" userId="0eec9d30-e96f-4a16-ba7b-2f5c0d940718" providerId="ADAL" clId="{6987D59F-95C9-4E3D-A57B-CAD1594A939C}" dt="2024-10-21T19:34:18.587" v="111" actId="962"/>
        <pc:sldMkLst>
          <pc:docMk/>
          <pc:sldMk cId="1966007873" sldId="446"/>
        </pc:sldMkLst>
        <pc:graphicFrameChg chg="mod">
          <ac:chgData name="Bowen, Jeannie (Results)" userId="0eec9d30-e96f-4a16-ba7b-2f5c0d940718" providerId="ADAL" clId="{6987D59F-95C9-4E3D-A57B-CAD1594A939C}" dt="2024-10-21T19:34:10.661" v="108" actId="962"/>
          <ac:graphicFrameMkLst>
            <pc:docMk/>
            <pc:sldMk cId="1966007873" sldId="446"/>
            <ac:graphicFrameMk id="5" creationId="{5671BED2-236D-676C-2936-65E4D8691D10}"/>
          </ac:graphicFrameMkLst>
        </pc:graphicFrameChg>
        <pc:picChg chg="mod">
          <ac:chgData name="Bowen, Jeannie (Results)" userId="0eec9d30-e96f-4a16-ba7b-2f5c0d940718" providerId="ADAL" clId="{6987D59F-95C9-4E3D-A57B-CAD1594A939C}" dt="2024-10-21T19:34:13.251" v="109" actId="962"/>
          <ac:picMkLst>
            <pc:docMk/>
            <pc:sldMk cId="1966007873" sldId="446"/>
            <ac:picMk id="52227" creationId="{00000000-0000-0000-0000-000000000000}"/>
          </ac:picMkLst>
        </pc:picChg>
        <pc:cxnChg chg="mod">
          <ac:chgData name="Bowen, Jeannie (Results)" userId="0eec9d30-e96f-4a16-ba7b-2f5c0d940718" providerId="ADAL" clId="{6987D59F-95C9-4E3D-A57B-CAD1594A939C}" dt="2024-10-21T19:34:15.868" v="110" actId="962"/>
          <ac:cxnSpMkLst>
            <pc:docMk/>
            <pc:sldMk cId="1966007873" sldId="446"/>
            <ac:cxnSpMk id="9" creationId="{C7F0B02B-E73F-2E79-0BD7-1F89AED8545E}"/>
          </ac:cxnSpMkLst>
        </pc:cxnChg>
        <pc:cxnChg chg="mod">
          <ac:chgData name="Bowen, Jeannie (Results)" userId="0eec9d30-e96f-4a16-ba7b-2f5c0d940718" providerId="ADAL" clId="{6987D59F-95C9-4E3D-A57B-CAD1594A939C}" dt="2024-10-21T19:34:18.587" v="111" actId="962"/>
          <ac:cxnSpMkLst>
            <pc:docMk/>
            <pc:sldMk cId="1966007873" sldId="446"/>
            <ac:cxnSpMk id="11" creationId="{16F8C2ED-EE0D-ADF1-1945-62F98E55D136}"/>
          </ac:cxnSpMkLst>
        </pc:cxnChg>
      </pc:sldChg>
      <pc:sldChg chg="modSp mod">
        <pc:chgData name="Bowen, Jeannie (Results)" userId="0eec9d30-e96f-4a16-ba7b-2f5c0d940718" providerId="ADAL" clId="{6987D59F-95C9-4E3D-A57B-CAD1594A939C}" dt="2024-10-21T19:34:30.568" v="115" actId="962"/>
        <pc:sldMkLst>
          <pc:docMk/>
          <pc:sldMk cId="2431298023" sldId="447"/>
        </pc:sldMkLst>
        <pc:graphicFrameChg chg="mod">
          <ac:chgData name="Bowen, Jeannie (Results)" userId="0eec9d30-e96f-4a16-ba7b-2f5c0d940718" providerId="ADAL" clId="{6987D59F-95C9-4E3D-A57B-CAD1594A939C}" dt="2024-10-21T19:34:21.971" v="112" actId="962"/>
          <ac:graphicFrameMkLst>
            <pc:docMk/>
            <pc:sldMk cId="2431298023" sldId="447"/>
            <ac:graphicFrameMk id="5" creationId="{C9E0438C-2F4F-119F-68CF-53167AA3D9FB}"/>
          </ac:graphicFrameMkLst>
        </pc:graphicFrameChg>
        <pc:picChg chg="mod">
          <ac:chgData name="Bowen, Jeannie (Results)" userId="0eec9d30-e96f-4a16-ba7b-2f5c0d940718" providerId="ADAL" clId="{6987D59F-95C9-4E3D-A57B-CAD1594A939C}" dt="2024-10-21T19:34:24.961" v="113" actId="962"/>
          <ac:picMkLst>
            <pc:docMk/>
            <pc:sldMk cId="2431298023" sldId="447"/>
            <ac:picMk id="53251" creationId="{00000000-0000-0000-0000-000000000000}"/>
          </ac:picMkLst>
        </pc:picChg>
        <pc:cxnChg chg="mod">
          <ac:chgData name="Bowen, Jeannie (Results)" userId="0eec9d30-e96f-4a16-ba7b-2f5c0d940718" providerId="ADAL" clId="{6987D59F-95C9-4E3D-A57B-CAD1594A939C}" dt="2024-10-21T19:34:27.704" v="114" actId="962"/>
          <ac:cxnSpMkLst>
            <pc:docMk/>
            <pc:sldMk cId="2431298023" sldId="447"/>
            <ac:cxnSpMk id="10" creationId="{9C3E8603-A431-9A05-F9ED-54AC3B8B8E25}"/>
          </ac:cxnSpMkLst>
        </pc:cxnChg>
        <pc:cxnChg chg="mod">
          <ac:chgData name="Bowen, Jeannie (Results)" userId="0eec9d30-e96f-4a16-ba7b-2f5c0d940718" providerId="ADAL" clId="{6987D59F-95C9-4E3D-A57B-CAD1594A939C}" dt="2024-10-21T19:34:30.568" v="115" actId="962"/>
          <ac:cxnSpMkLst>
            <pc:docMk/>
            <pc:sldMk cId="2431298023" sldId="447"/>
            <ac:cxnSpMk id="12" creationId="{7AD011AC-AEAB-452F-BEA9-DA7FCC52D009}"/>
          </ac:cxnSpMkLst>
        </pc:cxnChg>
      </pc:sldChg>
      <pc:sldChg chg="modSp mod">
        <pc:chgData name="Bowen, Jeannie (Results)" userId="0eec9d30-e96f-4a16-ba7b-2f5c0d940718" providerId="ADAL" clId="{6987D59F-95C9-4E3D-A57B-CAD1594A939C}" dt="2024-10-21T21:53:53.601" v="2387" actId="13244"/>
        <pc:sldMkLst>
          <pc:docMk/>
          <pc:sldMk cId="4044284737" sldId="449"/>
        </pc:sldMkLst>
        <pc:spChg chg="ord">
          <ac:chgData name="Bowen, Jeannie (Results)" userId="0eec9d30-e96f-4a16-ba7b-2f5c0d940718" providerId="ADAL" clId="{6987D59F-95C9-4E3D-A57B-CAD1594A939C}" dt="2024-10-21T21:53:10.330" v="2383" actId="13244"/>
          <ac:spMkLst>
            <pc:docMk/>
            <pc:sldMk cId="4044284737" sldId="449"/>
            <ac:spMk id="6" creationId="{CDA3A3D3-C7CC-412D-4B6A-D903ED3182B6}"/>
          </ac:spMkLst>
        </pc:spChg>
        <pc:spChg chg="ord">
          <ac:chgData name="Bowen, Jeannie (Results)" userId="0eec9d30-e96f-4a16-ba7b-2f5c0d940718" providerId="ADAL" clId="{6987D59F-95C9-4E3D-A57B-CAD1594A939C}" dt="2024-10-21T21:53:28.950" v="2384" actId="13244"/>
          <ac:spMkLst>
            <pc:docMk/>
            <pc:sldMk cId="4044284737" sldId="449"/>
            <ac:spMk id="7" creationId="{764DBC75-3A38-0296-F7BB-18D57C09F661}"/>
          </ac:spMkLst>
        </pc:spChg>
        <pc:spChg chg="ord">
          <ac:chgData name="Bowen, Jeannie (Results)" userId="0eec9d30-e96f-4a16-ba7b-2f5c0d940718" providerId="ADAL" clId="{6987D59F-95C9-4E3D-A57B-CAD1594A939C}" dt="2024-10-21T21:53:38.194" v="2385" actId="13244"/>
          <ac:spMkLst>
            <pc:docMk/>
            <pc:sldMk cId="4044284737" sldId="449"/>
            <ac:spMk id="8" creationId="{FDC91B2A-37AE-AC25-14B3-213D516FD589}"/>
          </ac:spMkLst>
        </pc:spChg>
        <pc:spChg chg="ord">
          <ac:chgData name="Bowen, Jeannie (Results)" userId="0eec9d30-e96f-4a16-ba7b-2f5c0d940718" providerId="ADAL" clId="{6987D59F-95C9-4E3D-A57B-CAD1594A939C}" dt="2024-10-21T21:53:44.869" v="2386" actId="13244"/>
          <ac:spMkLst>
            <pc:docMk/>
            <pc:sldMk cId="4044284737" sldId="449"/>
            <ac:spMk id="9" creationId="{4991B12A-52F7-459F-73E3-0D4A90AAC989}"/>
          </ac:spMkLst>
        </pc:spChg>
        <pc:spChg chg="ord">
          <ac:chgData name="Bowen, Jeannie (Results)" userId="0eec9d30-e96f-4a16-ba7b-2f5c0d940718" providerId="ADAL" clId="{6987D59F-95C9-4E3D-A57B-CAD1594A939C}" dt="2024-10-21T21:53:53.601" v="2387" actId="13244"/>
          <ac:spMkLst>
            <pc:docMk/>
            <pc:sldMk cId="4044284737" sldId="449"/>
            <ac:spMk id="10" creationId="{0FAD7E3B-0063-5712-9E1F-1532DCF6C033}"/>
          </ac:spMkLst>
        </pc:spChg>
        <pc:spChg chg="ord">
          <ac:chgData name="Bowen, Jeannie (Results)" userId="0eec9d30-e96f-4a16-ba7b-2f5c0d940718" providerId="ADAL" clId="{6987D59F-95C9-4E3D-A57B-CAD1594A939C}" dt="2024-10-21T21:52:28.172" v="2381" actId="13244"/>
          <ac:spMkLst>
            <pc:docMk/>
            <pc:sldMk cId="4044284737" sldId="449"/>
            <ac:spMk id="43010" creationId="{00000000-0000-0000-0000-000000000000}"/>
          </ac:spMkLst>
        </pc:spChg>
        <pc:graphicFrameChg chg="mod modVis">
          <ac:chgData name="Bowen, Jeannie (Results)" userId="0eec9d30-e96f-4a16-ba7b-2f5c0d940718" providerId="ADAL" clId="{6987D59F-95C9-4E3D-A57B-CAD1594A939C}" dt="2024-10-21T21:52:29.729" v="2382" actId="14429"/>
          <ac:graphicFrameMkLst>
            <pc:docMk/>
            <pc:sldMk cId="4044284737" sldId="449"/>
            <ac:graphicFrameMk id="14" creationId="{45010E97-436F-2C58-C523-B3C284A6B7BB}"/>
          </ac:graphicFrameMkLst>
        </pc:graphicFrameChg>
        <pc:picChg chg="mod">
          <ac:chgData name="Bowen, Jeannie (Results)" userId="0eec9d30-e96f-4a16-ba7b-2f5c0d940718" providerId="ADAL" clId="{6987D59F-95C9-4E3D-A57B-CAD1594A939C}" dt="2024-10-21T19:31:30.900" v="58" actId="962"/>
          <ac:picMkLst>
            <pc:docMk/>
            <pc:sldMk cId="4044284737" sldId="449"/>
            <ac:picMk id="43011" creationId="{00000000-0000-0000-0000-000000000000}"/>
          </ac:picMkLst>
        </pc:picChg>
        <pc:cxnChg chg="mod">
          <ac:chgData name="Bowen, Jeannie (Results)" userId="0eec9d30-e96f-4a16-ba7b-2f5c0d940718" providerId="ADAL" clId="{6987D59F-95C9-4E3D-A57B-CAD1594A939C}" dt="2024-10-21T19:31:54.355" v="66" actId="962"/>
          <ac:cxnSpMkLst>
            <pc:docMk/>
            <pc:sldMk cId="4044284737" sldId="449"/>
            <ac:cxnSpMk id="2" creationId="{AAAA72E5-F350-D7B4-0A07-8B794B382EA4}"/>
          </ac:cxnSpMkLst>
        </pc:cxnChg>
        <pc:cxnChg chg="mod">
          <ac:chgData name="Bowen, Jeannie (Results)" userId="0eec9d30-e96f-4a16-ba7b-2f5c0d940718" providerId="ADAL" clId="{6987D59F-95C9-4E3D-A57B-CAD1594A939C}" dt="2024-10-21T19:31:57.295" v="67" actId="962"/>
          <ac:cxnSpMkLst>
            <pc:docMk/>
            <pc:sldMk cId="4044284737" sldId="449"/>
            <ac:cxnSpMk id="4" creationId="{5BA1E584-7D6F-8C91-608A-1910D237D382}"/>
          </ac:cxnSpMkLst>
        </pc:cxnChg>
        <pc:cxnChg chg="mod">
          <ac:chgData name="Bowen, Jeannie (Results)" userId="0eec9d30-e96f-4a16-ba7b-2f5c0d940718" providerId="ADAL" clId="{6987D59F-95C9-4E3D-A57B-CAD1594A939C}" dt="2024-10-21T19:31:33.978" v="59" actId="962"/>
          <ac:cxnSpMkLst>
            <pc:docMk/>
            <pc:sldMk cId="4044284737" sldId="449"/>
            <ac:cxnSpMk id="43013" creationId="{00000000-0000-0000-0000-000000000000}"/>
          </ac:cxnSpMkLst>
        </pc:cxnChg>
        <pc:cxnChg chg="mod">
          <ac:chgData name="Bowen, Jeannie (Results)" userId="0eec9d30-e96f-4a16-ba7b-2f5c0d940718" providerId="ADAL" clId="{6987D59F-95C9-4E3D-A57B-CAD1594A939C}" dt="2024-10-21T19:31:36.934" v="60" actId="962"/>
          <ac:cxnSpMkLst>
            <pc:docMk/>
            <pc:sldMk cId="4044284737" sldId="449"/>
            <ac:cxnSpMk id="43014" creationId="{00000000-0000-0000-0000-000000000000}"/>
          </ac:cxnSpMkLst>
        </pc:cxnChg>
        <pc:cxnChg chg="mod">
          <ac:chgData name="Bowen, Jeannie (Results)" userId="0eec9d30-e96f-4a16-ba7b-2f5c0d940718" providerId="ADAL" clId="{6987D59F-95C9-4E3D-A57B-CAD1594A939C}" dt="2024-10-21T19:31:39.702" v="61" actId="962"/>
          <ac:cxnSpMkLst>
            <pc:docMk/>
            <pc:sldMk cId="4044284737" sldId="449"/>
            <ac:cxnSpMk id="43015" creationId="{00000000-0000-0000-0000-000000000000}"/>
          </ac:cxnSpMkLst>
        </pc:cxnChg>
        <pc:cxnChg chg="mod">
          <ac:chgData name="Bowen, Jeannie (Results)" userId="0eec9d30-e96f-4a16-ba7b-2f5c0d940718" providerId="ADAL" clId="{6987D59F-95C9-4E3D-A57B-CAD1594A939C}" dt="2024-10-21T19:31:42.700" v="62" actId="962"/>
          <ac:cxnSpMkLst>
            <pc:docMk/>
            <pc:sldMk cId="4044284737" sldId="449"/>
            <ac:cxnSpMk id="43016" creationId="{00000000-0000-0000-0000-000000000000}"/>
          </ac:cxnSpMkLst>
        </pc:cxnChg>
        <pc:cxnChg chg="mod">
          <ac:chgData name="Bowen, Jeannie (Results)" userId="0eec9d30-e96f-4a16-ba7b-2f5c0d940718" providerId="ADAL" clId="{6987D59F-95C9-4E3D-A57B-CAD1594A939C}" dt="2024-10-21T19:31:45.539" v="63" actId="962"/>
          <ac:cxnSpMkLst>
            <pc:docMk/>
            <pc:sldMk cId="4044284737" sldId="449"/>
            <ac:cxnSpMk id="43017" creationId="{00000000-0000-0000-0000-000000000000}"/>
          </ac:cxnSpMkLst>
        </pc:cxnChg>
        <pc:cxnChg chg="mod">
          <ac:chgData name="Bowen, Jeannie (Results)" userId="0eec9d30-e96f-4a16-ba7b-2f5c0d940718" providerId="ADAL" clId="{6987D59F-95C9-4E3D-A57B-CAD1594A939C}" dt="2024-10-21T19:31:48.521" v="64" actId="962"/>
          <ac:cxnSpMkLst>
            <pc:docMk/>
            <pc:sldMk cId="4044284737" sldId="449"/>
            <ac:cxnSpMk id="43018" creationId="{00000000-0000-0000-0000-000000000000}"/>
          </ac:cxnSpMkLst>
        </pc:cxnChg>
        <pc:cxnChg chg="mod">
          <ac:chgData name="Bowen, Jeannie (Results)" userId="0eec9d30-e96f-4a16-ba7b-2f5c0d940718" providerId="ADAL" clId="{6987D59F-95C9-4E3D-A57B-CAD1594A939C}" dt="2024-10-21T19:31:51.415" v="65" actId="962"/>
          <ac:cxnSpMkLst>
            <pc:docMk/>
            <pc:sldMk cId="4044284737" sldId="449"/>
            <ac:cxnSpMk id="43026" creationId="{00000000-0000-0000-0000-000000000000}"/>
          </ac:cxnSpMkLst>
        </pc:cxnChg>
      </pc:sldChg>
      <pc:sldChg chg="modSp mod">
        <pc:chgData name="Bowen, Jeannie (Results)" userId="0eec9d30-e96f-4a16-ba7b-2f5c0d940718" providerId="ADAL" clId="{6987D59F-95C9-4E3D-A57B-CAD1594A939C}" dt="2024-10-21T21:55:50.341" v="2393" actId="13244"/>
        <pc:sldMkLst>
          <pc:docMk/>
          <pc:sldMk cId="615630267" sldId="450"/>
        </pc:sldMkLst>
        <pc:spChg chg="ord">
          <ac:chgData name="Bowen, Jeannie (Results)" userId="0eec9d30-e96f-4a16-ba7b-2f5c0d940718" providerId="ADAL" clId="{6987D59F-95C9-4E3D-A57B-CAD1594A939C}" dt="2024-10-21T21:55:50.341" v="2393" actId="13244"/>
          <ac:spMkLst>
            <pc:docMk/>
            <pc:sldMk cId="615630267" sldId="450"/>
            <ac:spMk id="6" creationId="{02BAF73E-E979-D937-0B34-EE2D2AC2BB4B}"/>
          </ac:spMkLst>
        </pc:spChg>
        <pc:spChg chg="ord">
          <ac:chgData name="Bowen, Jeannie (Results)" userId="0eec9d30-e96f-4a16-ba7b-2f5c0d940718" providerId="ADAL" clId="{6987D59F-95C9-4E3D-A57B-CAD1594A939C}" dt="2024-10-21T21:55:28.172" v="2389" actId="13244"/>
          <ac:spMkLst>
            <pc:docMk/>
            <pc:sldMk cId="615630267" sldId="450"/>
            <ac:spMk id="25" creationId="{31F0685E-3357-163C-23D5-71BE1EB644DA}"/>
          </ac:spMkLst>
        </pc:spChg>
        <pc:spChg chg="ord">
          <ac:chgData name="Bowen, Jeannie (Results)" userId="0eec9d30-e96f-4a16-ba7b-2f5c0d940718" providerId="ADAL" clId="{6987D59F-95C9-4E3D-A57B-CAD1594A939C}" dt="2024-10-21T21:55:35.651" v="2390" actId="13244"/>
          <ac:spMkLst>
            <pc:docMk/>
            <pc:sldMk cId="615630267" sldId="450"/>
            <ac:spMk id="26" creationId="{3FB01853-262A-1C1C-5C91-D2E0D2028112}"/>
          </ac:spMkLst>
        </pc:spChg>
        <pc:spChg chg="ord">
          <ac:chgData name="Bowen, Jeannie (Results)" userId="0eec9d30-e96f-4a16-ba7b-2f5c0d940718" providerId="ADAL" clId="{6987D59F-95C9-4E3D-A57B-CAD1594A939C}" dt="2024-10-21T21:55:39.291" v="2391" actId="13244"/>
          <ac:spMkLst>
            <pc:docMk/>
            <pc:sldMk cId="615630267" sldId="450"/>
            <ac:spMk id="27" creationId="{F9CB6904-BA43-49CC-1416-93135FF69825}"/>
          </ac:spMkLst>
        </pc:spChg>
        <pc:spChg chg="ord">
          <ac:chgData name="Bowen, Jeannie (Results)" userId="0eec9d30-e96f-4a16-ba7b-2f5c0d940718" providerId="ADAL" clId="{6987D59F-95C9-4E3D-A57B-CAD1594A939C}" dt="2024-10-21T21:55:42.438" v="2392" actId="13244"/>
          <ac:spMkLst>
            <pc:docMk/>
            <pc:sldMk cId="615630267" sldId="450"/>
            <ac:spMk id="28" creationId="{D83E0627-C846-A77D-7B72-555D26B01AE0}"/>
          </ac:spMkLst>
        </pc:spChg>
        <pc:spChg chg="ord">
          <ac:chgData name="Bowen, Jeannie (Results)" userId="0eec9d30-e96f-4a16-ba7b-2f5c0d940718" providerId="ADAL" clId="{6987D59F-95C9-4E3D-A57B-CAD1594A939C}" dt="2024-10-21T21:55:13.790" v="2388" actId="13244"/>
          <ac:spMkLst>
            <pc:docMk/>
            <pc:sldMk cId="615630267" sldId="450"/>
            <ac:spMk id="43010" creationId="{00000000-0000-0000-0000-000000000000}"/>
          </ac:spMkLst>
        </pc:spChg>
        <pc:graphicFrameChg chg="mod">
          <ac:chgData name="Bowen, Jeannie (Results)" userId="0eec9d30-e96f-4a16-ba7b-2f5c0d940718" providerId="ADAL" clId="{6987D59F-95C9-4E3D-A57B-CAD1594A939C}" dt="2024-10-21T19:32:00.459" v="68" actId="962"/>
          <ac:graphicFrameMkLst>
            <pc:docMk/>
            <pc:sldMk cId="615630267" sldId="450"/>
            <ac:graphicFrameMk id="30" creationId="{8FD53338-1DF2-DED2-F4E7-C5871957EBC8}"/>
          </ac:graphicFrameMkLst>
        </pc:graphicFrameChg>
        <pc:cxnChg chg="mod">
          <ac:chgData name="Bowen, Jeannie (Results)" userId="0eec9d30-e96f-4a16-ba7b-2f5c0d940718" providerId="ADAL" clId="{6987D59F-95C9-4E3D-A57B-CAD1594A939C}" dt="2024-10-21T19:32:25.129" v="76" actId="962"/>
          <ac:cxnSpMkLst>
            <pc:docMk/>
            <pc:sldMk cId="615630267" sldId="450"/>
            <ac:cxnSpMk id="3" creationId="{EC2C4B57-4C96-7A39-2444-4C4CA9303C81}"/>
          </ac:cxnSpMkLst>
        </pc:cxnChg>
        <pc:cxnChg chg="mod">
          <ac:chgData name="Bowen, Jeannie (Results)" userId="0eec9d30-e96f-4a16-ba7b-2f5c0d940718" providerId="ADAL" clId="{6987D59F-95C9-4E3D-A57B-CAD1594A939C}" dt="2024-10-21T19:32:28" v="77" actId="962"/>
          <ac:cxnSpMkLst>
            <pc:docMk/>
            <pc:sldMk cId="615630267" sldId="450"/>
            <ac:cxnSpMk id="4" creationId="{604A9FB5-E2E7-B478-CDE8-D17BB6D86739}"/>
          </ac:cxnSpMkLst>
        </pc:cxnChg>
        <pc:cxnChg chg="mod">
          <ac:chgData name="Bowen, Jeannie (Results)" userId="0eec9d30-e96f-4a16-ba7b-2f5c0d940718" providerId="ADAL" clId="{6987D59F-95C9-4E3D-A57B-CAD1594A939C}" dt="2024-10-21T19:32:03.530" v="69" actId="962"/>
          <ac:cxnSpMkLst>
            <pc:docMk/>
            <pc:sldMk cId="615630267" sldId="450"/>
            <ac:cxnSpMk id="11" creationId="{AF2F57BF-3DD5-9709-D1E3-6C7972A6FE8E}"/>
          </ac:cxnSpMkLst>
        </pc:cxnChg>
        <pc:cxnChg chg="mod">
          <ac:chgData name="Bowen, Jeannie (Results)" userId="0eec9d30-e96f-4a16-ba7b-2f5c0d940718" providerId="ADAL" clId="{6987D59F-95C9-4E3D-A57B-CAD1594A939C}" dt="2024-10-21T19:32:06.805" v="70" actId="962"/>
          <ac:cxnSpMkLst>
            <pc:docMk/>
            <pc:sldMk cId="615630267" sldId="450"/>
            <ac:cxnSpMk id="12" creationId="{2404A4E1-CD2D-8325-D2BB-C898519C76FB}"/>
          </ac:cxnSpMkLst>
        </pc:cxnChg>
        <pc:cxnChg chg="mod">
          <ac:chgData name="Bowen, Jeannie (Results)" userId="0eec9d30-e96f-4a16-ba7b-2f5c0d940718" providerId="ADAL" clId="{6987D59F-95C9-4E3D-A57B-CAD1594A939C}" dt="2024-10-21T19:32:10.006" v="71" actId="962"/>
          <ac:cxnSpMkLst>
            <pc:docMk/>
            <pc:sldMk cId="615630267" sldId="450"/>
            <ac:cxnSpMk id="13" creationId="{04D48E56-48A6-3177-3CCF-59E70E245AFB}"/>
          </ac:cxnSpMkLst>
        </pc:cxnChg>
        <pc:cxnChg chg="mod">
          <ac:chgData name="Bowen, Jeannie (Results)" userId="0eec9d30-e96f-4a16-ba7b-2f5c0d940718" providerId="ADAL" clId="{6987D59F-95C9-4E3D-A57B-CAD1594A939C}" dt="2024-10-21T19:32:13.242" v="72" actId="962"/>
          <ac:cxnSpMkLst>
            <pc:docMk/>
            <pc:sldMk cId="615630267" sldId="450"/>
            <ac:cxnSpMk id="14" creationId="{F544DC37-A3C9-0567-F7F3-3F339CAD183F}"/>
          </ac:cxnSpMkLst>
        </pc:cxnChg>
        <pc:cxnChg chg="mod">
          <ac:chgData name="Bowen, Jeannie (Results)" userId="0eec9d30-e96f-4a16-ba7b-2f5c0d940718" providerId="ADAL" clId="{6987D59F-95C9-4E3D-A57B-CAD1594A939C}" dt="2024-10-21T19:32:16.341" v="73" actId="962"/>
          <ac:cxnSpMkLst>
            <pc:docMk/>
            <pc:sldMk cId="615630267" sldId="450"/>
            <ac:cxnSpMk id="15" creationId="{19A4FB55-33C7-64C8-4B0F-0C522BA67AAB}"/>
          </ac:cxnSpMkLst>
        </pc:cxnChg>
        <pc:cxnChg chg="mod">
          <ac:chgData name="Bowen, Jeannie (Results)" userId="0eec9d30-e96f-4a16-ba7b-2f5c0d940718" providerId="ADAL" clId="{6987D59F-95C9-4E3D-A57B-CAD1594A939C}" dt="2024-10-21T19:32:19.392" v="74" actId="962"/>
          <ac:cxnSpMkLst>
            <pc:docMk/>
            <pc:sldMk cId="615630267" sldId="450"/>
            <ac:cxnSpMk id="16" creationId="{69AB5DD5-F9C1-91B3-972E-A2B64CC58AE0}"/>
          </ac:cxnSpMkLst>
        </pc:cxnChg>
        <pc:cxnChg chg="mod">
          <ac:chgData name="Bowen, Jeannie (Results)" userId="0eec9d30-e96f-4a16-ba7b-2f5c0d940718" providerId="ADAL" clId="{6987D59F-95C9-4E3D-A57B-CAD1594A939C}" dt="2024-10-21T19:32:22.288" v="75" actId="962"/>
          <ac:cxnSpMkLst>
            <pc:docMk/>
            <pc:sldMk cId="615630267" sldId="450"/>
            <ac:cxnSpMk id="24" creationId="{2F09B3C8-D3DA-4245-1D68-80DE9149983C}"/>
          </ac:cxnSpMkLst>
        </pc:cxnChg>
      </pc:sldChg>
      <pc:sldChg chg="modSp mod">
        <pc:chgData name="Bowen, Jeannie (Results)" userId="0eec9d30-e96f-4a16-ba7b-2f5c0d940718" providerId="ADAL" clId="{6987D59F-95C9-4E3D-A57B-CAD1594A939C}" dt="2024-10-21T21:52:03.026" v="2380" actId="13244"/>
        <pc:sldMkLst>
          <pc:docMk/>
          <pc:sldMk cId="2232955858" sldId="451"/>
        </pc:sldMkLst>
        <pc:spChg chg="ord">
          <ac:chgData name="Bowen, Jeannie (Results)" userId="0eec9d30-e96f-4a16-ba7b-2f5c0d940718" providerId="ADAL" clId="{6987D59F-95C9-4E3D-A57B-CAD1594A939C}" dt="2024-10-21T21:52:03.026" v="2380" actId="13244"/>
          <ac:spMkLst>
            <pc:docMk/>
            <pc:sldMk cId="2232955858" sldId="451"/>
            <ac:spMk id="7" creationId="{42A95926-3D86-10BB-37F6-7CDFC8ECE4B3}"/>
          </ac:spMkLst>
        </pc:spChg>
        <pc:spChg chg="ord">
          <ac:chgData name="Bowen, Jeannie (Results)" userId="0eec9d30-e96f-4a16-ba7b-2f5c0d940718" providerId="ADAL" clId="{6987D59F-95C9-4E3D-A57B-CAD1594A939C}" dt="2024-10-21T21:51:26.613" v="2378" actId="13244"/>
          <ac:spMkLst>
            <pc:docMk/>
            <pc:sldMk cId="2232955858" sldId="451"/>
            <ac:spMk id="43010" creationId="{00000000-0000-0000-0000-000000000000}"/>
          </ac:spMkLst>
        </pc:spChg>
        <pc:graphicFrameChg chg="mod modVis">
          <ac:chgData name="Bowen, Jeannie (Results)" userId="0eec9d30-e96f-4a16-ba7b-2f5c0d940718" providerId="ADAL" clId="{6987D59F-95C9-4E3D-A57B-CAD1594A939C}" dt="2024-10-21T21:51:32.881" v="2379" actId="14429"/>
          <ac:graphicFrameMkLst>
            <pc:docMk/>
            <pc:sldMk cId="2232955858" sldId="451"/>
            <ac:graphicFrameMk id="43040" creationId="{E0B805F8-3153-74FA-576B-B4160700DFDF}"/>
          </ac:graphicFrameMkLst>
        </pc:graphicFrameChg>
        <pc:picChg chg="mod">
          <ac:chgData name="Bowen, Jeannie (Results)" userId="0eec9d30-e96f-4a16-ba7b-2f5c0d940718" providerId="ADAL" clId="{6987D59F-95C9-4E3D-A57B-CAD1594A939C}" dt="2024-10-21T19:31:17.615" v="54" actId="962"/>
          <ac:picMkLst>
            <pc:docMk/>
            <pc:sldMk cId="2232955858" sldId="451"/>
            <ac:picMk id="43011" creationId="{00000000-0000-0000-0000-000000000000}"/>
          </ac:picMkLst>
        </pc:picChg>
        <pc:cxnChg chg="mod">
          <ac:chgData name="Bowen, Jeannie (Results)" userId="0eec9d30-e96f-4a16-ba7b-2f5c0d940718" providerId="ADAL" clId="{6987D59F-95C9-4E3D-A57B-CAD1594A939C}" dt="2024-10-21T19:31:20.458" v="55" actId="962"/>
          <ac:cxnSpMkLst>
            <pc:docMk/>
            <pc:sldMk cId="2232955858" sldId="451"/>
            <ac:cxnSpMk id="2" creationId="{FFDD0D98-1973-CECF-FDAC-3910677BDB3B}"/>
          </ac:cxnSpMkLst>
        </pc:cxnChg>
        <pc:cxnChg chg="mod">
          <ac:chgData name="Bowen, Jeannie (Results)" userId="0eec9d30-e96f-4a16-ba7b-2f5c0d940718" providerId="ADAL" clId="{6987D59F-95C9-4E3D-A57B-CAD1594A939C}" dt="2024-10-21T19:31:23.433" v="56" actId="962"/>
          <ac:cxnSpMkLst>
            <pc:docMk/>
            <pc:sldMk cId="2232955858" sldId="451"/>
            <ac:cxnSpMk id="5" creationId="{73768BDB-9BA7-586D-7EBB-9347939C6E6D}"/>
          </ac:cxnSpMkLst>
        </pc:cxnChg>
        <pc:cxnChg chg="mod">
          <ac:chgData name="Bowen, Jeannie (Results)" userId="0eec9d30-e96f-4a16-ba7b-2f5c0d940718" providerId="ADAL" clId="{6987D59F-95C9-4E3D-A57B-CAD1594A939C}" dt="2024-10-21T19:30:56.342" v="47" actId="962"/>
          <ac:cxnSpMkLst>
            <pc:docMk/>
            <pc:sldMk cId="2232955858" sldId="451"/>
            <ac:cxnSpMk id="29" creationId="{6698B73E-2C06-A6D5-5D5C-DE57062D8A34}"/>
          </ac:cxnSpMkLst>
        </pc:cxnChg>
        <pc:cxnChg chg="mod">
          <ac:chgData name="Bowen, Jeannie (Results)" userId="0eec9d30-e96f-4a16-ba7b-2f5c0d940718" providerId="ADAL" clId="{6987D59F-95C9-4E3D-A57B-CAD1594A939C}" dt="2024-10-21T19:30:59.130" v="48" actId="962"/>
          <ac:cxnSpMkLst>
            <pc:docMk/>
            <pc:sldMk cId="2232955858" sldId="451"/>
            <ac:cxnSpMk id="30" creationId="{3F0F5AFB-1E7E-73F3-907B-B39398187CC9}"/>
          </ac:cxnSpMkLst>
        </pc:cxnChg>
        <pc:cxnChg chg="mod">
          <ac:chgData name="Bowen, Jeannie (Results)" userId="0eec9d30-e96f-4a16-ba7b-2f5c0d940718" providerId="ADAL" clId="{6987D59F-95C9-4E3D-A57B-CAD1594A939C}" dt="2024-10-21T19:31:01.852" v="49" actId="962"/>
          <ac:cxnSpMkLst>
            <pc:docMk/>
            <pc:sldMk cId="2232955858" sldId="451"/>
            <ac:cxnSpMk id="31" creationId="{DE8B9E95-A661-BA19-C645-4BAC7EF2E725}"/>
          </ac:cxnSpMkLst>
        </pc:cxnChg>
        <pc:cxnChg chg="mod">
          <ac:chgData name="Bowen, Jeannie (Results)" userId="0eec9d30-e96f-4a16-ba7b-2f5c0d940718" providerId="ADAL" clId="{6987D59F-95C9-4E3D-A57B-CAD1594A939C}" dt="2024-10-21T19:31:04.833" v="50" actId="962"/>
          <ac:cxnSpMkLst>
            <pc:docMk/>
            <pc:sldMk cId="2232955858" sldId="451"/>
            <ac:cxnSpMk id="43008" creationId="{B5AAA60C-92E0-27EC-A927-B6A4B374AFE3}"/>
          </ac:cxnSpMkLst>
        </pc:cxnChg>
        <pc:cxnChg chg="mod">
          <ac:chgData name="Bowen, Jeannie (Results)" userId="0eec9d30-e96f-4a16-ba7b-2f5c0d940718" providerId="ADAL" clId="{6987D59F-95C9-4E3D-A57B-CAD1594A939C}" dt="2024-10-21T19:31:07.607" v="51" actId="962"/>
          <ac:cxnSpMkLst>
            <pc:docMk/>
            <pc:sldMk cId="2232955858" sldId="451"/>
            <ac:cxnSpMk id="43009" creationId="{B4D3C728-ADCC-3077-B827-1D3092764D81}"/>
          </ac:cxnSpMkLst>
        </pc:cxnChg>
        <pc:cxnChg chg="mod">
          <ac:chgData name="Bowen, Jeannie (Results)" userId="0eec9d30-e96f-4a16-ba7b-2f5c0d940718" providerId="ADAL" clId="{6987D59F-95C9-4E3D-A57B-CAD1594A939C}" dt="2024-10-21T19:31:10.831" v="52" actId="962"/>
          <ac:cxnSpMkLst>
            <pc:docMk/>
            <pc:sldMk cId="2232955858" sldId="451"/>
            <ac:cxnSpMk id="43012" creationId="{56FC1E71-1E66-2656-B4F5-6D7798186379}"/>
          </ac:cxnSpMkLst>
        </pc:cxnChg>
        <pc:cxnChg chg="mod">
          <ac:chgData name="Bowen, Jeannie (Results)" userId="0eec9d30-e96f-4a16-ba7b-2f5c0d940718" providerId="ADAL" clId="{6987D59F-95C9-4E3D-A57B-CAD1594A939C}" dt="2024-10-21T19:31:13.745" v="53" actId="962"/>
          <ac:cxnSpMkLst>
            <pc:docMk/>
            <pc:sldMk cId="2232955858" sldId="451"/>
            <ac:cxnSpMk id="43034" creationId="{88B34F41-7E83-2A9A-4CDD-45C660FBEDCB}"/>
          </ac:cxnSpMkLst>
        </pc:cxnChg>
      </pc:sldChg>
      <pc:sldChg chg="modSp mod">
        <pc:chgData name="Bowen, Jeannie (Results)" userId="0eec9d30-e96f-4a16-ba7b-2f5c0d940718" providerId="ADAL" clId="{6987D59F-95C9-4E3D-A57B-CAD1594A939C}" dt="2024-10-21T19:33:36.886" v="98" actId="962"/>
        <pc:sldMkLst>
          <pc:docMk/>
          <pc:sldMk cId="2922380539" sldId="458"/>
        </pc:sldMkLst>
        <pc:cxnChg chg="mod">
          <ac:chgData name="Bowen, Jeannie (Results)" userId="0eec9d30-e96f-4a16-ba7b-2f5c0d940718" providerId="ADAL" clId="{6987D59F-95C9-4E3D-A57B-CAD1594A939C}" dt="2024-10-21T19:32:53.253" v="83" actId="962"/>
          <ac:cxnSpMkLst>
            <pc:docMk/>
            <pc:sldMk cId="2922380539" sldId="458"/>
            <ac:cxnSpMk id="6" creationId="{27376294-2198-DD12-18BD-28788DC06B30}"/>
          </ac:cxnSpMkLst>
        </pc:cxnChg>
        <pc:cxnChg chg="mod">
          <ac:chgData name="Bowen, Jeannie (Results)" userId="0eec9d30-e96f-4a16-ba7b-2f5c0d940718" providerId="ADAL" clId="{6987D59F-95C9-4E3D-A57B-CAD1594A939C}" dt="2024-10-21T19:32:56.199" v="84" actId="962"/>
          <ac:cxnSpMkLst>
            <pc:docMk/>
            <pc:sldMk cId="2922380539" sldId="458"/>
            <ac:cxnSpMk id="8" creationId="{66CD8900-BE24-ECC6-D000-E526225141EF}"/>
          </ac:cxnSpMkLst>
        </pc:cxnChg>
        <pc:cxnChg chg="mod">
          <ac:chgData name="Bowen, Jeannie (Results)" userId="0eec9d30-e96f-4a16-ba7b-2f5c0d940718" providerId="ADAL" clId="{6987D59F-95C9-4E3D-A57B-CAD1594A939C}" dt="2024-10-21T19:32:59.065" v="85" actId="962"/>
          <ac:cxnSpMkLst>
            <pc:docMk/>
            <pc:sldMk cId="2922380539" sldId="458"/>
            <ac:cxnSpMk id="14" creationId="{1A78012A-EEDA-56FB-40E0-0792DBA17C58}"/>
          </ac:cxnSpMkLst>
        </pc:cxnChg>
        <pc:cxnChg chg="mod">
          <ac:chgData name="Bowen, Jeannie (Results)" userId="0eec9d30-e96f-4a16-ba7b-2f5c0d940718" providerId="ADAL" clId="{6987D59F-95C9-4E3D-A57B-CAD1594A939C}" dt="2024-10-21T19:33:02" v="86" actId="962"/>
          <ac:cxnSpMkLst>
            <pc:docMk/>
            <pc:sldMk cId="2922380539" sldId="458"/>
            <ac:cxnSpMk id="17" creationId="{C8334BEC-9EF5-3F85-5D1B-7CA22E96901E}"/>
          </ac:cxnSpMkLst>
        </pc:cxnChg>
        <pc:cxnChg chg="mod">
          <ac:chgData name="Bowen, Jeannie (Results)" userId="0eec9d30-e96f-4a16-ba7b-2f5c0d940718" providerId="ADAL" clId="{6987D59F-95C9-4E3D-A57B-CAD1594A939C}" dt="2024-10-21T19:33:04.566" v="87" actId="962"/>
          <ac:cxnSpMkLst>
            <pc:docMk/>
            <pc:sldMk cId="2922380539" sldId="458"/>
            <ac:cxnSpMk id="19" creationId="{5DFB759C-AE6C-BC0A-C676-83861B28959F}"/>
          </ac:cxnSpMkLst>
        </pc:cxnChg>
        <pc:cxnChg chg="mod">
          <ac:chgData name="Bowen, Jeannie (Results)" userId="0eec9d30-e96f-4a16-ba7b-2f5c0d940718" providerId="ADAL" clId="{6987D59F-95C9-4E3D-A57B-CAD1594A939C}" dt="2024-10-21T19:33:07.406" v="88" actId="962"/>
          <ac:cxnSpMkLst>
            <pc:docMk/>
            <pc:sldMk cId="2922380539" sldId="458"/>
            <ac:cxnSpMk id="21" creationId="{A0B06182-8EEE-7137-DC94-1F731C01B215}"/>
          </ac:cxnSpMkLst>
        </pc:cxnChg>
        <pc:cxnChg chg="mod">
          <ac:chgData name="Bowen, Jeannie (Results)" userId="0eec9d30-e96f-4a16-ba7b-2f5c0d940718" providerId="ADAL" clId="{6987D59F-95C9-4E3D-A57B-CAD1594A939C}" dt="2024-10-21T19:33:10.484" v="89" actId="962"/>
          <ac:cxnSpMkLst>
            <pc:docMk/>
            <pc:sldMk cId="2922380539" sldId="458"/>
            <ac:cxnSpMk id="24" creationId="{4847C796-AA78-3244-C2F0-0C39F4F529D2}"/>
          </ac:cxnSpMkLst>
        </pc:cxnChg>
        <pc:cxnChg chg="mod">
          <ac:chgData name="Bowen, Jeannie (Results)" userId="0eec9d30-e96f-4a16-ba7b-2f5c0d940718" providerId="ADAL" clId="{6987D59F-95C9-4E3D-A57B-CAD1594A939C}" dt="2024-10-21T19:33:13.396" v="90" actId="962"/>
          <ac:cxnSpMkLst>
            <pc:docMk/>
            <pc:sldMk cId="2922380539" sldId="458"/>
            <ac:cxnSpMk id="26" creationId="{72241827-A36A-40BC-1DF5-E8F79CD026CA}"/>
          </ac:cxnSpMkLst>
        </pc:cxnChg>
        <pc:cxnChg chg="mod">
          <ac:chgData name="Bowen, Jeannie (Results)" userId="0eec9d30-e96f-4a16-ba7b-2f5c0d940718" providerId="ADAL" clId="{6987D59F-95C9-4E3D-A57B-CAD1594A939C}" dt="2024-10-21T19:33:16.339" v="91" actId="962"/>
          <ac:cxnSpMkLst>
            <pc:docMk/>
            <pc:sldMk cId="2922380539" sldId="458"/>
            <ac:cxnSpMk id="32" creationId="{3F973D68-6362-9F14-F716-D607861FCA89}"/>
          </ac:cxnSpMkLst>
        </pc:cxnChg>
        <pc:cxnChg chg="mod">
          <ac:chgData name="Bowen, Jeannie (Results)" userId="0eec9d30-e96f-4a16-ba7b-2f5c0d940718" providerId="ADAL" clId="{6987D59F-95C9-4E3D-A57B-CAD1594A939C}" dt="2024-10-21T19:33:19.487" v="92" actId="962"/>
          <ac:cxnSpMkLst>
            <pc:docMk/>
            <pc:sldMk cId="2922380539" sldId="458"/>
            <ac:cxnSpMk id="36" creationId="{17323390-1A6A-BDF9-65B9-47E2DBA8187C}"/>
          </ac:cxnSpMkLst>
        </pc:cxnChg>
        <pc:cxnChg chg="mod">
          <ac:chgData name="Bowen, Jeannie (Results)" userId="0eec9d30-e96f-4a16-ba7b-2f5c0d940718" providerId="ADAL" clId="{6987D59F-95C9-4E3D-A57B-CAD1594A939C}" dt="2024-10-21T19:33:22.573" v="93" actId="962"/>
          <ac:cxnSpMkLst>
            <pc:docMk/>
            <pc:sldMk cId="2922380539" sldId="458"/>
            <ac:cxnSpMk id="40" creationId="{3A4C740C-AFDD-32A0-45F9-B51573874190}"/>
          </ac:cxnSpMkLst>
        </pc:cxnChg>
        <pc:cxnChg chg="mod">
          <ac:chgData name="Bowen, Jeannie (Results)" userId="0eec9d30-e96f-4a16-ba7b-2f5c0d940718" providerId="ADAL" clId="{6987D59F-95C9-4E3D-A57B-CAD1594A939C}" dt="2024-10-21T19:33:25.723" v="94" actId="962"/>
          <ac:cxnSpMkLst>
            <pc:docMk/>
            <pc:sldMk cId="2922380539" sldId="458"/>
            <ac:cxnSpMk id="42" creationId="{D87DE396-2510-DDE8-49E8-A81D75C86860}"/>
          </ac:cxnSpMkLst>
        </pc:cxnChg>
        <pc:cxnChg chg="mod">
          <ac:chgData name="Bowen, Jeannie (Results)" userId="0eec9d30-e96f-4a16-ba7b-2f5c0d940718" providerId="ADAL" clId="{6987D59F-95C9-4E3D-A57B-CAD1594A939C}" dt="2024-10-21T19:33:28.693" v="95" actId="962"/>
          <ac:cxnSpMkLst>
            <pc:docMk/>
            <pc:sldMk cId="2922380539" sldId="458"/>
            <ac:cxnSpMk id="44" creationId="{EEA4EA7F-8957-683B-FBC5-7BE4A416FD20}"/>
          </ac:cxnSpMkLst>
        </pc:cxnChg>
        <pc:cxnChg chg="mod">
          <ac:chgData name="Bowen, Jeannie (Results)" userId="0eec9d30-e96f-4a16-ba7b-2f5c0d940718" providerId="ADAL" clId="{6987D59F-95C9-4E3D-A57B-CAD1594A939C}" dt="2024-10-21T19:33:31.420" v="96" actId="962"/>
          <ac:cxnSpMkLst>
            <pc:docMk/>
            <pc:sldMk cId="2922380539" sldId="458"/>
            <ac:cxnSpMk id="46" creationId="{D5F95FDC-CBE7-D08F-323C-7746C1DC7EFA}"/>
          </ac:cxnSpMkLst>
        </pc:cxnChg>
        <pc:cxnChg chg="mod">
          <ac:chgData name="Bowen, Jeannie (Results)" userId="0eec9d30-e96f-4a16-ba7b-2f5c0d940718" providerId="ADAL" clId="{6987D59F-95C9-4E3D-A57B-CAD1594A939C}" dt="2024-10-21T19:33:34.181" v="97" actId="962"/>
          <ac:cxnSpMkLst>
            <pc:docMk/>
            <pc:sldMk cId="2922380539" sldId="458"/>
            <ac:cxnSpMk id="48" creationId="{0E94D630-1D3C-04D2-64EB-89EF50B504CA}"/>
          </ac:cxnSpMkLst>
        </pc:cxnChg>
        <pc:cxnChg chg="mod">
          <ac:chgData name="Bowen, Jeannie (Results)" userId="0eec9d30-e96f-4a16-ba7b-2f5c0d940718" providerId="ADAL" clId="{6987D59F-95C9-4E3D-A57B-CAD1594A939C}" dt="2024-10-21T19:33:36.886" v="98" actId="962"/>
          <ac:cxnSpMkLst>
            <pc:docMk/>
            <pc:sldMk cId="2922380539" sldId="458"/>
            <ac:cxnSpMk id="50" creationId="{F7E419D0-0A5B-2247-3523-B42F83133630}"/>
          </ac:cxnSpMkLst>
        </pc:cxnChg>
      </pc:sldChg>
      <pc:sldChg chg="modSp mod">
        <pc:chgData name="Bowen, Jeannie (Results)" userId="0eec9d30-e96f-4a16-ba7b-2f5c0d940718" providerId="ADAL" clId="{6987D59F-95C9-4E3D-A57B-CAD1594A939C}" dt="2024-10-21T19:33:39.696" v="99" actId="962"/>
        <pc:sldMkLst>
          <pc:docMk/>
          <pc:sldMk cId="3145649577" sldId="459"/>
        </pc:sldMkLst>
        <pc:graphicFrameChg chg="mod">
          <ac:chgData name="Bowen, Jeannie (Results)" userId="0eec9d30-e96f-4a16-ba7b-2f5c0d940718" providerId="ADAL" clId="{6987D59F-95C9-4E3D-A57B-CAD1594A939C}" dt="2024-10-21T19:33:39.696" v="99" actId="962"/>
          <ac:graphicFrameMkLst>
            <pc:docMk/>
            <pc:sldMk cId="3145649577" sldId="459"/>
            <ac:graphicFrameMk id="5" creationId="{AFFCBB2D-6433-D359-9A94-FE64E9A27BBA}"/>
          </ac:graphicFrameMkLst>
        </pc:graphicFrameChg>
      </pc:sldChg>
      <pc:sldChg chg="modSp mod">
        <pc:chgData name="Bowen, Jeannie (Results)" userId="0eec9d30-e96f-4a16-ba7b-2f5c0d940718" providerId="ADAL" clId="{6987D59F-95C9-4E3D-A57B-CAD1594A939C}" dt="2024-10-21T19:50:16.085" v="2349" actId="13244"/>
        <pc:sldMkLst>
          <pc:docMk/>
          <pc:sldMk cId="2125164483" sldId="460"/>
        </pc:sldMkLst>
        <pc:spChg chg="mod">
          <ac:chgData name="Bowen, Jeannie (Results)" userId="0eec9d30-e96f-4a16-ba7b-2f5c0d940718" providerId="ADAL" clId="{6987D59F-95C9-4E3D-A57B-CAD1594A939C}" dt="2024-10-21T19:49:53.110" v="2343" actId="13244"/>
          <ac:spMkLst>
            <pc:docMk/>
            <pc:sldMk cId="2125164483" sldId="460"/>
            <ac:spMk id="8" creationId="{191161C3-690A-89B0-16EE-C499A15341E2}"/>
          </ac:spMkLst>
        </pc:spChg>
        <pc:spChg chg="mod">
          <ac:chgData name="Bowen, Jeannie (Results)" userId="0eec9d30-e96f-4a16-ba7b-2f5c0d940718" providerId="ADAL" clId="{6987D59F-95C9-4E3D-A57B-CAD1594A939C}" dt="2024-10-21T19:49:55.926" v="2344" actId="13244"/>
          <ac:spMkLst>
            <pc:docMk/>
            <pc:sldMk cId="2125164483" sldId="460"/>
            <ac:spMk id="9" creationId="{4DF35C10-2607-6F8B-13CE-CB04963828C1}"/>
          </ac:spMkLst>
        </pc:spChg>
        <pc:spChg chg="mod">
          <ac:chgData name="Bowen, Jeannie (Results)" userId="0eec9d30-e96f-4a16-ba7b-2f5c0d940718" providerId="ADAL" clId="{6987D59F-95C9-4E3D-A57B-CAD1594A939C}" dt="2024-10-21T19:50:02.873" v="2345" actId="13244"/>
          <ac:spMkLst>
            <pc:docMk/>
            <pc:sldMk cId="2125164483" sldId="460"/>
            <ac:spMk id="10" creationId="{A62A98CD-0AFA-1A29-378C-B91024A22291}"/>
          </ac:spMkLst>
        </pc:spChg>
        <pc:spChg chg="mod">
          <ac:chgData name="Bowen, Jeannie (Results)" userId="0eec9d30-e96f-4a16-ba7b-2f5c0d940718" providerId="ADAL" clId="{6987D59F-95C9-4E3D-A57B-CAD1594A939C}" dt="2024-10-21T19:50:06.016" v="2346" actId="13244"/>
          <ac:spMkLst>
            <pc:docMk/>
            <pc:sldMk cId="2125164483" sldId="460"/>
            <ac:spMk id="11" creationId="{A6B57A98-008A-C232-9C09-E6071243A54A}"/>
          </ac:spMkLst>
        </pc:spChg>
        <pc:spChg chg="mod">
          <ac:chgData name="Bowen, Jeannie (Results)" userId="0eec9d30-e96f-4a16-ba7b-2f5c0d940718" providerId="ADAL" clId="{6987D59F-95C9-4E3D-A57B-CAD1594A939C}" dt="2024-10-21T19:50:12.571" v="2348" actId="13244"/>
          <ac:spMkLst>
            <pc:docMk/>
            <pc:sldMk cId="2125164483" sldId="460"/>
            <ac:spMk id="12" creationId="{8F46E7C5-5B73-932B-9FC5-0AB839722B38}"/>
          </ac:spMkLst>
        </pc:spChg>
        <pc:spChg chg="mod">
          <ac:chgData name="Bowen, Jeannie (Results)" userId="0eec9d30-e96f-4a16-ba7b-2f5c0d940718" providerId="ADAL" clId="{6987D59F-95C9-4E3D-A57B-CAD1594A939C}" dt="2024-10-21T19:50:16.085" v="2349" actId="13244"/>
          <ac:spMkLst>
            <pc:docMk/>
            <pc:sldMk cId="2125164483" sldId="460"/>
            <ac:spMk id="13" creationId="{C8F85C22-C5C7-BFEE-DC43-E139A5261B2B}"/>
          </ac:spMkLst>
        </pc:spChg>
        <pc:spChg chg="mod">
          <ac:chgData name="Bowen, Jeannie (Results)" userId="0eec9d30-e96f-4a16-ba7b-2f5c0d940718" providerId="ADAL" clId="{6987D59F-95C9-4E3D-A57B-CAD1594A939C}" dt="2024-10-21T19:50:11.018" v="2347" actId="13244"/>
          <ac:spMkLst>
            <pc:docMk/>
            <pc:sldMk cId="2125164483" sldId="460"/>
            <ac:spMk id="22" creationId="{F3B288DA-1BC3-A842-6103-89B57AA03EF3}"/>
          </ac:spMkLst>
        </pc:spChg>
        <pc:spChg chg="mod">
          <ac:chgData name="Bowen, Jeannie (Results)" userId="0eec9d30-e96f-4a16-ba7b-2f5c0d940718" providerId="ADAL" clId="{6987D59F-95C9-4E3D-A57B-CAD1594A939C}" dt="2024-10-21T19:40:55.243" v="506" actId="13244"/>
          <ac:spMkLst>
            <pc:docMk/>
            <pc:sldMk cId="2125164483" sldId="460"/>
            <ac:spMk id="47106" creationId="{00000000-0000-0000-0000-000000000000}"/>
          </ac:spMkLst>
        </pc:spChg>
        <pc:graphicFrameChg chg="mod">
          <ac:chgData name="Bowen, Jeannie (Results)" userId="0eec9d30-e96f-4a16-ba7b-2f5c0d940718" providerId="ADAL" clId="{6987D59F-95C9-4E3D-A57B-CAD1594A939C}" dt="2024-10-21T19:40:48.536" v="505" actId="14429"/>
          <ac:graphicFrameMkLst>
            <pc:docMk/>
            <pc:sldMk cId="2125164483" sldId="460"/>
            <ac:graphicFrameMk id="7" creationId="{95B2EB76-A70C-D5D7-1C9C-F861501182C4}"/>
          </ac:graphicFrameMkLst>
        </pc:graphicFrameChg>
        <pc:picChg chg="mod">
          <ac:chgData name="Bowen, Jeannie (Results)" userId="0eec9d30-e96f-4a16-ba7b-2f5c0d940718" providerId="ADAL" clId="{6987D59F-95C9-4E3D-A57B-CAD1594A939C}" dt="2024-10-21T19:49:11.881" v="2342" actId="962"/>
          <ac:picMkLst>
            <pc:docMk/>
            <pc:sldMk cId="2125164483" sldId="460"/>
            <ac:picMk id="5" creationId="{FC161071-3D9C-A321-DFC7-D4361FA88F8B}"/>
          </ac:picMkLst>
        </pc:picChg>
        <pc:picChg chg="mod">
          <ac:chgData name="Bowen, Jeannie (Results)" userId="0eec9d30-e96f-4a16-ba7b-2f5c0d940718" providerId="ADAL" clId="{6987D59F-95C9-4E3D-A57B-CAD1594A939C}" dt="2024-10-21T19:29:06.938" v="14" actId="962"/>
          <ac:picMkLst>
            <pc:docMk/>
            <pc:sldMk cId="2125164483" sldId="460"/>
            <ac:picMk id="47107" creationId="{00000000-0000-0000-0000-000000000000}"/>
          </ac:picMkLst>
        </pc:picChg>
        <pc:cxnChg chg="mod">
          <ac:chgData name="Bowen, Jeannie (Results)" userId="0eec9d30-e96f-4a16-ba7b-2f5c0d940718" providerId="ADAL" clId="{6987D59F-95C9-4E3D-A57B-CAD1594A939C}" dt="2024-10-21T19:29:10.966" v="15" actId="962"/>
          <ac:cxnSpMkLst>
            <pc:docMk/>
            <pc:sldMk cId="2125164483" sldId="460"/>
            <ac:cxnSpMk id="15" creationId="{483C8719-8E84-B1A8-2FC3-4E7FB3540C93}"/>
          </ac:cxnSpMkLst>
        </pc:cxnChg>
        <pc:cxnChg chg="mod">
          <ac:chgData name="Bowen, Jeannie (Results)" userId="0eec9d30-e96f-4a16-ba7b-2f5c0d940718" providerId="ADAL" clId="{6987D59F-95C9-4E3D-A57B-CAD1594A939C}" dt="2024-10-21T19:29:14.255" v="16" actId="962"/>
          <ac:cxnSpMkLst>
            <pc:docMk/>
            <pc:sldMk cId="2125164483" sldId="460"/>
            <ac:cxnSpMk id="16" creationId="{7D685731-5249-280D-E887-328D345A6042}"/>
          </ac:cxnSpMkLst>
        </pc:cxnChg>
        <pc:cxnChg chg="mod">
          <ac:chgData name="Bowen, Jeannie (Results)" userId="0eec9d30-e96f-4a16-ba7b-2f5c0d940718" providerId="ADAL" clId="{6987D59F-95C9-4E3D-A57B-CAD1594A939C}" dt="2024-10-21T19:29:17.575" v="17" actId="962"/>
          <ac:cxnSpMkLst>
            <pc:docMk/>
            <pc:sldMk cId="2125164483" sldId="460"/>
            <ac:cxnSpMk id="17" creationId="{9EA52ABB-D545-5EE6-1DBA-67C4E8F6EA4C}"/>
          </ac:cxnSpMkLst>
        </pc:cxnChg>
        <pc:cxnChg chg="mod">
          <ac:chgData name="Bowen, Jeannie (Results)" userId="0eec9d30-e96f-4a16-ba7b-2f5c0d940718" providerId="ADAL" clId="{6987D59F-95C9-4E3D-A57B-CAD1594A939C}" dt="2024-10-21T19:29:21.432" v="18" actId="962"/>
          <ac:cxnSpMkLst>
            <pc:docMk/>
            <pc:sldMk cId="2125164483" sldId="460"/>
            <ac:cxnSpMk id="18" creationId="{ACA0F2F3-BF54-B6E6-FEA0-41354E090C8D}"/>
          </ac:cxnSpMkLst>
        </pc:cxnChg>
        <pc:cxnChg chg="mod">
          <ac:chgData name="Bowen, Jeannie (Results)" userId="0eec9d30-e96f-4a16-ba7b-2f5c0d940718" providerId="ADAL" clId="{6987D59F-95C9-4E3D-A57B-CAD1594A939C}" dt="2024-10-21T19:29:24.280" v="19" actId="962"/>
          <ac:cxnSpMkLst>
            <pc:docMk/>
            <pc:sldMk cId="2125164483" sldId="460"/>
            <ac:cxnSpMk id="19" creationId="{0F1DE35A-A9CB-12A1-EAB7-AE3387644711}"/>
          </ac:cxnSpMkLst>
        </pc:cxnChg>
        <pc:cxnChg chg="mod">
          <ac:chgData name="Bowen, Jeannie (Results)" userId="0eec9d30-e96f-4a16-ba7b-2f5c0d940718" providerId="ADAL" clId="{6987D59F-95C9-4E3D-A57B-CAD1594A939C}" dt="2024-10-21T19:29:27.210" v="20" actId="962"/>
          <ac:cxnSpMkLst>
            <pc:docMk/>
            <pc:sldMk cId="2125164483" sldId="460"/>
            <ac:cxnSpMk id="20" creationId="{9CA7D31E-C433-7F45-9666-3C9A21334FC9}"/>
          </ac:cxnSpMkLst>
        </pc:cxnChg>
        <pc:cxnChg chg="mod">
          <ac:chgData name="Bowen, Jeannie (Results)" userId="0eec9d30-e96f-4a16-ba7b-2f5c0d940718" providerId="ADAL" clId="{6987D59F-95C9-4E3D-A57B-CAD1594A939C}" dt="2024-10-21T19:29:30.073" v="21" actId="962"/>
          <ac:cxnSpMkLst>
            <pc:docMk/>
            <pc:sldMk cId="2125164483" sldId="460"/>
            <ac:cxnSpMk id="21" creationId="{64A61D35-0C00-D10D-B4AC-61A240D9561F}"/>
          </ac:cxnSpMkLst>
        </pc:cxnChg>
        <pc:cxnChg chg="mod">
          <ac:chgData name="Bowen, Jeannie (Results)" userId="0eec9d30-e96f-4a16-ba7b-2f5c0d940718" providerId="ADAL" clId="{6987D59F-95C9-4E3D-A57B-CAD1594A939C}" dt="2024-10-21T19:29:33.004" v="22" actId="962"/>
          <ac:cxnSpMkLst>
            <pc:docMk/>
            <pc:sldMk cId="2125164483" sldId="460"/>
            <ac:cxnSpMk id="23" creationId="{A2327205-0E8D-3021-C810-91815F1E7334}"/>
          </ac:cxnSpMkLst>
        </pc:cxnChg>
      </pc:sldChg>
      <pc:sldChg chg="modSp mod">
        <pc:chgData name="Bowen, Jeannie (Results)" userId="0eec9d30-e96f-4a16-ba7b-2f5c0d940718" providerId="ADAL" clId="{6987D59F-95C9-4E3D-A57B-CAD1594A939C}" dt="2024-10-21T19:39:13.976" v="495" actId="33553"/>
        <pc:sldMkLst>
          <pc:docMk/>
          <pc:sldMk cId="2826714626" sldId="551"/>
        </pc:sldMkLst>
        <pc:spChg chg="mod">
          <ac:chgData name="Bowen, Jeannie (Results)" userId="0eec9d30-e96f-4a16-ba7b-2f5c0d940718" providerId="ADAL" clId="{6987D59F-95C9-4E3D-A57B-CAD1594A939C}" dt="2024-10-21T19:39:13.976" v="495" actId="33553"/>
          <ac:spMkLst>
            <pc:docMk/>
            <pc:sldMk cId="2826714626" sldId="551"/>
            <ac:spMk id="5" creationId="{00000000-0000-0000-0000-000000000000}"/>
          </ac:spMkLst>
        </pc:spChg>
        <pc:graphicFrameChg chg="mod">
          <ac:chgData name="Bowen, Jeannie (Results)" userId="0eec9d30-e96f-4a16-ba7b-2f5c0d940718" providerId="ADAL" clId="{6987D59F-95C9-4E3D-A57B-CAD1594A939C}" dt="2024-10-21T19:28:22.956" v="5" actId="962"/>
          <ac:graphicFrameMkLst>
            <pc:docMk/>
            <pc:sldMk cId="2826714626" sldId="551"/>
            <ac:graphicFrameMk id="3" creationId="{1AAADE8D-4F37-40F5-A65D-96557CE6D237}"/>
          </ac:graphicFrameMkLst>
        </pc:graphicFrameChg>
        <pc:picChg chg="mod">
          <ac:chgData name="Bowen, Jeannie (Results)" userId="0eec9d30-e96f-4a16-ba7b-2f5c0d940718" providerId="ADAL" clId="{6987D59F-95C9-4E3D-A57B-CAD1594A939C}" dt="2024-10-21T19:28:27.857" v="6" actId="962"/>
          <ac:picMkLst>
            <pc:docMk/>
            <pc:sldMk cId="2826714626" sldId="551"/>
            <ac:picMk id="4" creationId="{00000000-0000-0000-0000-000000000000}"/>
          </ac:picMkLst>
        </pc:picChg>
      </pc:sldChg>
      <pc:sldChg chg="modSp mod">
        <pc:chgData name="Bowen, Jeannie (Results)" userId="0eec9d30-e96f-4a16-ba7b-2f5c0d940718" providerId="ADAL" clId="{6987D59F-95C9-4E3D-A57B-CAD1594A939C}" dt="2024-10-21T19:29:42.309" v="23" actId="962"/>
        <pc:sldMkLst>
          <pc:docMk/>
          <pc:sldMk cId="441530295" sldId="1482"/>
        </pc:sldMkLst>
        <pc:grpChg chg="mod">
          <ac:chgData name="Bowen, Jeannie (Results)" userId="0eec9d30-e96f-4a16-ba7b-2f5c0d940718" providerId="ADAL" clId="{6987D59F-95C9-4E3D-A57B-CAD1594A939C}" dt="2024-10-21T19:29:42.309" v="23" actId="962"/>
          <ac:grpSpMkLst>
            <pc:docMk/>
            <pc:sldMk cId="441530295" sldId="1482"/>
            <ac:grpSpMk id="4" creationId="{7DB0EDAB-6CFB-ED4C-2DBE-DAC4334B4CB2}"/>
          </ac:grpSpMkLst>
        </pc:grpChg>
      </pc:sldChg>
      <pc:sldChg chg="modSp mod">
        <pc:chgData name="Bowen, Jeannie (Results)" userId="0eec9d30-e96f-4a16-ba7b-2f5c0d940718" providerId="ADAL" clId="{6987D59F-95C9-4E3D-A57B-CAD1594A939C}" dt="2024-10-21T19:39:00.209" v="492" actId="33553"/>
        <pc:sldMkLst>
          <pc:docMk/>
          <pc:sldMk cId="282366848" sldId="1483"/>
        </pc:sldMkLst>
        <pc:spChg chg="mod">
          <ac:chgData name="Bowen, Jeannie (Results)" userId="0eec9d30-e96f-4a16-ba7b-2f5c0d940718" providerId="ADAL" clId="{6987D59F-95C9-4E3D-A57B-CAD1594A939C}" dt="2024-10-21T19:39:00.209" v="492" actId="33553"/>
          <ac:spMkLst>
            <pc:docMk/>
            <pc:sldMk cId="282366848" sldId="1483"/>
            <ac:spMk id="3" creationId="{8B0D57D3-5C3C-3A17-23FC-A9CA6E311350}"/>
          </ac:spMkLst>
        </pc:spChg>
        <pc:spChg chg="mod">
          <ac:chgData name="Bowen, Jeannie (Results)" userId="0eec9d30-e96f-4a16-ba7b-2f5c0d940718" providerId="ADAL" clId="{6987D59F-95C9-4E3D-A57B-CAD1594A939C}" dt="2024-10-21T19:28:10.454" v="4" actId="962"/>
          <ac:spMkLst>
            <pc:docMk/>
            <pc:sldMk cId="282366848" sldId="1483"/>
            <ac:spMk id="6" creationId="{599BFABA-3A03-8994-99B6-4B87BACED47E}"/>
          </ac:spMkLst>
        </pc:spChg>
      </pc:sldChg>
      <pc:sldChg chg="modSp mod">
        <pc:chgData name="Bowen, Jeannie (Results)" userId="0eec9d30-e96f-4a16-ba7b-2f5c0d940718" providerId="ADAL" clId="{6987D59F-95C9-4E3D-A57B-CAD1594A939C}" dt="2024-10-21T21:49:28.670" v="2371" actId="13244"/>
        <pc:sldMkLst>
          <pc:docMk/>
          <pc:sldMk cId="601239339" sldId="1484"/>
        </pc:sldMkLst>
        <pc:spChg chg="ord">
          <ac:chgData name="Bowen, Jeannie (Results)" userId="0eec9d30-e96f-4a16-ba7b-2f5c0d940718" providerId="ADAL" clId="{6987D59F-95C9-4E3D-A57B-CAD1594A939C}" dt="2024-10-21T21:47:30.749" v="2358" actId="13244"/>
          <ac:spMkLst>
            <pc:docMk/>
            <pc:sldMk cId="601239339" sldId="1484"/>
            <ac:spMk id="2" creationId="{43B8CEA1-22DF-01A6-E54B-D71D62F4F400}"/>
          </ac:spMkLst>
        </pc:spChg>
        <pc:spChg chg="mod">
          <ac:chgData name="Bowen, Jeannie (Results)" userId="0eec9d30-e96f-4a16-ba7b-2f5c0d940718" providerId="ADAL" clId="{6987D59F-95C9-4E3D-A57B-CAD1594A939C}" dt="2024-10-21T21:48:12.630" v="2360" actId="13244"/>
          <ac:spMkLst>
            <pc:docMk/>
            <pc:sldMk cId="601239339" sldId="1484"/>
            <ac:spMk id="15" creationId="{3BFCFFD4-9E5C-F0F2-FDBF-68A9D856F145}"/>
          </ac:spMkLst>
        </pc:spChg>
        <pc:spChg chg="mod">
          <ac:chgData name="Bowen, Jeannie (Results)" userId="0eec9d30-e96f-4a16-ba7b-2f5c0d940718" providerId="ADAL" clId="{6987D59F-95C9-4E3D-A57B-CAD1594A939C}" dt="2024-10-21T21:48:08.021" v="2359" actId="13244"/>
          <ac:spMkLst>
            <pc:docMk/>
            <pc:sldMk cId="601239339" sldId="1484"/>
            <ac:spMk id="16" creationId="{D21BEAA2-B952-5F5C-B86A-C95EC5D57807}"/>
          </ac:spMkLst>
        </pc:spChg>
        <pc:spChg chg="mod">
          <ac:chgData name="Bowen, Jeannie (Results)" userId="0eec9d30-e96f-4a16-ba7b-2f5c0d940718" providerId="ADAL" clId="{6987D59F-95C9-4E3D-A57B-CAD1594A939C}" dt="2024-10-21T21:49:11.323" v="2368" actId="13244"/>
          <ac:spMkLst>
            <pc:docMk/>
            <pc:sldMk cId="601239339" sldId="1484"/>
            <ac:spMk id="17" creationId="{17F4D995-8BD3-6CF1-AA94-20EA34400BE0}"/>
          </ac:spMkLst>
        </pc:spChg>
        <pc:spChg chg="mod">
          <ac:chgData name="Bowen, Jeannie (Results)" userId="0eec9d30-e96f-4a16-ba7b-2f5c0d940718" providerId="ADAL" clId="{6987D59F-95C9-4E3D-A57B-CAD1594A939C}" dt="2024-10-21T21:48:59.064" v="2365" actId="13244"/>
          <ac:spMkLst>
            <pc:docMk/>
            <pc:sldMk cId="601239339" sldId="1484"/>
            <ac:spMk id="18" creationId="{029F43D9-5DF0-37AB-F344-0A2E84EFF3C1}"/>
          </ac:spMkLst>
        </pc:spChg>
        <pc:spChg chg="mod">
          <ac:chgData name="Bowen, Jeannie (Results)" userId="0eec9d30-e96f-4a16-ba7b-2f5c0d940718" providerId="ADAL" clId="{6987D59F-95C9-4E3D-A57B-CAD1594A939C}" dt="2024-10-21T21:49:24.767" v="2370" actId="13244"/>
          <ac:spMkLst>
            <pc:docMk/>
            <pc:sldMk cId="601239339" sldId="1484"/>
            <ac:spMk id="19" creationId="{A8D5F894-3F59-2CD9-D612-32FCE4B0397E}"/>
          </ac:spMkLst>
        </pc:spChg>
        <pc:spChg chg="mod">
          <ac:chgData name="Bowen, Jeannie (Results)" userId="0eec9d30-e96f-4a16-ba7b-2f5c0d940718" providerId="ADAL" clId="{6987D59F-95C9-4E3D-A57B-CAD1594A939C}" dt="2024-10-21T21:49:07.359" v="2367" actId="13244"/>
          <ac:spMkLst>
            <pc:docMk/>
            <pc:sldMk cId="601239339" sldId="1484"/>
            <ac:spMk id="20" creationId="{B949A014-E279-0EAA-B41D-8AE27DD95861}"/>
          </ac:spMkLst>
        </pc:spChg>
        <pc:spChg chg="mod">
          <ac:chgData name="Bowen, Jeannie (Results)" userId="0eec9d30-e96f-4a16-ba7b-2f5c0d940718" providerId="ADAL" clId="{6987D59F-95C9-4E3D-A57B-CAD1594A939C}" dt="2024-10-21T21:48:41.054" v="2363" actId="13244"/>
          <ac:spMkLst>
            <pc:docMk/>
            <pc:sldMk cId="601239339" sldId="1484"/>
            <ac:spMk id="21" creationId="{3E190CC8-FFE2-07F8-4125-106FEE6A3B89}"/>
          </ac:spMkLst>
        </pc:spChg>
        <pc:spChg chg="mod">
          <ac:chgData name="Bowen, Jeannie (Results)" userId="0eec9d30-e96f-4a16-ba7b-2f5c0d940718" providerId="ADAL" clId="{6987D59F-95C9-4E3D-A57B-CAD1594A939C}" dt="2024-10-21T21:49:20.195" v="2369" actId="13244"/>
          <ac:spMkLst>
            <pc:docMk/>
            <pc:sldMk cId="601239339" sldId="1484"/>
            <ac:spMk id="22" creationId="{E3D7AF9D-AF36-A517-CEE8-20619E3DE568}"/>
          </ac:spMkLst>
        </pc:spChg>
        <pc:spChg chg="mod">
          <ac:chgData name="Bowen, Jeannie (Results)" userId="0eec9d30-e96f-4a16-ba7b-2f5c0d940718" providerId="ADAL" clId="{6987D59F-95C9-4E3D-A57B-CAD1594A939C}" dt="2024-10-21T21:49:28.670" v="2371" actId="13244"/>
          <ac:spMkLst>
            <pc:docMk/>
            <pc:sldMk cId="601239339" sldId="1484"/>
            <ac:spMk id="23" creationId="{69BFF444-31A4-E1DE-F4C2-EFA683E7CF94}"/>
          </ac:spMkLst>
        </pc:spChg>
        <pc:graphicFrameChg chg="mod modVis">
          <ac:chgData name="Bowen, Jeannie (Results)" userId="0eec9d30-e96f-4a16-ba7b-2f5c0d940718" providerId="ADAL" clId="{6987D59F-95C9-4E3D-A57B-CAD1594A939C}" dt="2024-10-21T21:47:27.079" v="2357" actId="14429"/>
          <ac:graphicFrameMkLst>
            <pc:docMk/>
            <pc:sldMk cId="601239339" sldId="1484"/>
            <ac:graphicFrameMk id="24" creationId="{EFFC33C0-3154-9ED3-A333-127DFFEFD33F}"/>
          </ac:graphicFrameMkLst>
        </pc:graphicFrameChg>
        <pc:picChg chg="mod">
          <ac:chgData name="Bowen, Jeannie (Results)" userId="0eec9d30-e96f-4a16-ba7b-2f5c0d940718" providerId="ADAL" clId="{6987D59F-95C9-4E3D-A57B-CAD1594A939C}" dt="2024-10-21T19:30:08.766" v="31" actId="962"/>
          <ac:picMkLst>
            <pc:docMk/>
            <pc:sldMk cId="601239339" sldId="1484"/>
            <ac:picMk id="5" creationId="{F0D36DB8-3BE0-3EDB-E630-BA012BE98712}"/>
          </ac:picMkLst>
        </pc:picChg>
        <pc:picChg chg="mod">
          <ac:chgData name="Bowen, Jeannie (Results)" userId="0eec9d30-e96f-4a16-ba7b-2f5c0d940718" providerId="ADAL" clId="{6987D59F-95C9-4E3D-A57B-CAD1594A939C}" dt="2024-10-21T19:30:11.746" v="32" actId="962"/>
          <ac:picMkLst>
            <pc:docMk/>
            <pc:sldMk cId="601239339" sldId="1484"/>
            <ac:picMk id="6" creationId="{AFFC6616-FFDB-5768-E87D-BFF06DE7F86B}"/>
          </ac:picMkLst>
        </pc:picChg>
      </pc:sldChg>
      <pc:sldChg chg="modSp mod">
        <pc:chgData name="Bowen, Jeannie (Results)" userId="0eec9d30-e96f-4a16-ba7b-2f5c0d940718" providerId="ADAL" clId="{6987D59F-95C9-4E3D-A57B-CAD1594A939C}" dt="2024-10-21T22:00:29.127" v="2416" actId="13244"/>
        <pc:sldMkLst>
          <pc:docMk/>
          <pc:sldMk cId="2819412901" sldId="1485"/>
        </pc:sldMkLst>
        <pc:spChg chg="ord">
          <ac:chgData name="Bowen, Jeannie (Results)" userId="0eec9d30-e96f-4a16-ba7b-2f5c0d940718" providerId="ADAL" clId="{6987D59F-95C9-4E3D-A57B-CAD1594A939C}" dt="2024-10-21T22:00:29.127" v="2416" actId="13244"/>
          <ac:spMkLst>
            <pc:docMk/>
            <pc:sldMk cId="2819412901" sldId="1485"/>
            <ac:spMk id="2" creationId="{3831A0F9-EF1C-A544-FF9F-A435593C7B80}"/>
          </ac:spMkLst>
        </pc:spChg>
        <pc:spChg chg="mod">
          <ac:chgData name="Bowen, Jeannie (Results)" userId="0eec9d30-e96f-4a16-ba7b-2f5c0d940718" providerId="ADAL" clId="{6987D59F-95C9-4E3D-A57B-CAD1594A939C}" dt="2024-10-21T19:34:53.802" v="120" actId="962"/>
          <ac:spMkLst>
            <pc:docMk/>
            <pc:sldMk cId="2819412901" sldId="1485"/>
            <ac:spMk id="12" creationId="{4666CBEB-BD95-87F4-A42D-65F3F78F5944}"/>
          </ac:spMkLst>
        </pc:spChg>
        <pc:spChg chg="mod">
          <ac:chgData name="Bowen, Jeannie (Results)" userId="0eec9d30-e96f-4a16-ba7b-2f5c0d940718" providerId="ADAL" clId="{6987D59F-95C9-4E3D-A57B-CAD1594A939C}" dt="2024-10-21T19:34:57.119" v="121" actId="962"/>
          <ac:spMkLst>
            <pc:docMk/>
            <pc:sldMk cId="2819412901" sldId="1485"/>
            <ac:spMk id="13" creationId="{5C1A25B9-034D-DA08-E9A2-3C570527677F}"/>
          </ac:spMkLst>
        </pc:spChg>
        <pc:spChg chg="mod">
          <ac:chgData name="Bowen, Jeannie (Results)" userId="0eec9d30-e96f-4a16-ba7b-2f5c0d940718" providerId="ADAL" clId="{6987D59F-95C9-4E3D-A57B-CAD1594A939C}" dt="2024-10-21T21:56:48.433" v="2395" actId="13244"/>
          <ac:spMkLst>
            <pc:docMk/>
            <pc:sldMk cId="2819412901" sldId="1485"/>
            <ac:spMk id="15" creationId="{CCBECDA6-9464-BC81-1A3C-742ECFBDD3FF}"/>
          </ac:spMkLst>
        </pc:spChg>
        <pc:spChg chg="mod">
          <ac:chgData name="Bowen, Jeannie (Results)" userId="0eec9d30-e96f-4a16-ba7b-2f5c0d940718" providerId="ADAL" clId="{6987D59F-95C9-4E3D-A57B-CAD1594A939C}" dt="2024-10-21T19:35:00.484" v="122" actId="962"/>
          <ac:spMkLst>
            <pc:docMk/>
            <pc:sldMk cId="2819412901" sldId="1485"/>
            <ac:spMk id="16" creationId="{10974D1C-27CC-EBDB-CCF1-86966225E731}"/>
          </ac:spMkLst>
        </pc:spChg>
        <pc:spChg chg="mod">
          <ac:chgData name="Bowen, Jeannie (Results)" userId="0eec9d30-e96f-4a16-ba7b-2f5c0d940718" providerId="ADAL" clId="{6987D59F-95C9-4E3D-A57B-CAD1594A939C}" dt="2024-10-21T21:57:14.442" v="2396" actId="13244"/>
          <ac:spMkLst>
            <pc:docMk/>
            <pc:sldMk cId="2819412901" sldId="1485"/>
            <ac:spMk id="17" creationId="{194FCC40-DE88-0B13-493D-79C8076F0E17}"/>
          </ac:spMkLst>
        </pc:spChg>
        <pc:spChg chg="mod">
          <ac:chgData name="Bowen, Jeannie (Results)" userId="0eec9d30-e96f-4a16-ba7b-2f5c0d940718" providerId="ADAL" clId="{6987D59F-95C9-4E3D-A57B-CAD1594A939C}" dt="2024-10-21T21:57:17.364" v="2397" actId="13244"/>
          <ac:spMkLst>
            <pc:docMk/>
            <pc:sldMk cId="2819412901" sldId="1485"/>
            <ac:spMk id="18" creationId="{7D3F46C0-AA93-F48B-FDA4-8D18AF6CE06B}"/>
          </ac:spMkLst>
        </pc:spChg>
        <pc:spChg chg="mod">
          <ac:chgData name="Bowen, Jeannie (Results)" userId="0eec9d30-e96f-4a16-ba7b-2f5c0d940718" providerId="ADAL" clId="{6987D59F-95C9-4E3D-A57B-CAD1594A939C}" dt="2024-10-21T21:57:19.993" v="2398" actId="13244"/>
          <ac:spMkLst>
            <pc:docMk/>
            <pc:sldMk cId="2819412901" sldId="1485"/>
            <ac:spMk id="19" creationId="{85F8E6F3-E961-D3B1-8F8E-41FB85C4FB6D}"/>
          </ac:spMkLst>
        </pc:spChg>
        <pc:spChg chg="mod">
          <ac:chgData name="Bowen, Jeannie (Results)" userId="0eec9d30-e96f-4a16-ba7b-2f5c0d940718" providerId="ADAL" clId="{6987D59F-95C9-4E3D-A57B-CAD1594A939C}" dt="2024-10-21T21:57:22.179" v="2399" actId="13244"/>
          <ac:spMkLst>
            <pc:docMk/>
            <pc:sldMk cId="2819412901" sldId="1485"/>
            <ac:spMk id="20" creationId="{4ACC21BF-15B3-F289-10BE-6E3D19E5D724}"/>
          </ac:spMkLst>
        </pc:spChg>
        <pc:spChg chg="mod">
          <ac:chgData name="Bowen, Jeannie (Results)" userId="0eec9d30-e96f-4a16-ba7b-2f5c0d940718" providerId="ADAL" clId="{6987D59F-95C9-4E3D-A57B-CAD1594A939C}" dt="2024-10-21T21:57:38.671" v="2400" actId="13244"/>
          <ac:spMkLst>
            <pc:docMk/>
            <pc:sldMk cId="2819412901" sldId="1485"/>
            <ac:spMk id="21" creationId="{EDB14F73-9137-E84F-FA03-DB357DFA0EE3}"/>
          </ac:spMkLst>
        </pc:spChg>
        <pc:spChg chg="mod">
          <ac:chgData name="Bowen, Jeannie (Results)" userId="0eec9d30-e96f-4a16-ba7b-2f5c0d940718" providerId="ADAL" clId="{6987D59F-95C9-4E3D-A57B-CAD1594A939C}" dt="2024-10-21T21:57:43.911" v="2401" actId="13244"/>
          <ac:spMkLst>
            <pc:docMk/>
            <pc:sldMk cId="2819412901" sldId="1485"/>
            <ac:spMk id="22" creationId="{5C0808FF-D900-1045-8012-B27822F338B8}"/>
          </ac:spMkLst>
        </pc:spChg>
        <pc:spChg chg="mod">
          <ac:chgData name="Bowen, Jeannie (Results)" userId="0eec9d30-e96f-4a16-ba7b-2f5c0d940718" providerId="ADAL" clId="{6987D59F-95C9-4E3D-A57B-CAD1594A939C}" dt="2024-10-21T21:57:47.008" v="2402" actId="13244"/>
          <ac:spMkLst>
            <pc:docMk/>
            <pc:sldMk cId="2819412901" sldId="1485"/>
            <ac:spMk id="23" creationId="{56CCA32D-8B7A-E860-C077-3B6D68084FD1}"/>
          </ac:spMkLst>
        </pc:spChg>
        <pc:spChg chg="mod">
          <ac:chgData name="Bowen, Jeannie (Results)" userId="0eec9d30-e96f-4a16-ba7b-2f5c0d940718" providerId="ADAL" clId="{6987D59F-95C9-4E3D-A57B-CAD1594A939C}" dt="2024-10-21T21:57:52.280" v="2403" actId="13244"/>
          <ac:spMkLst>
            <pc:docMk/>
            <pc:sldMk cId="2819412901" sldId="1485"/>
            <ac:spMk id="24" creationId="{3F681850-BC3A-2E12-209E-93451A9519C0}"/>
          </ac:spMkLst>
        </pc:spChg>
        <pc:spChg chg="ord">
          <ac:chgData name="Bowen, Jeannie (Results)" userId="0eec9d30-e96f-4a16-ba7b-2f5c0d940718" providerId="ADAL" clId="{6987D59F-95C9-4E3D-A57B-CAD1594A939C}" dt="2024-10-21T21:57:59.387" v="2404" actId="13244"/>
          <ac:spMkLst>
            <pc:docMk/>
            <pc:sldMk cId="2819412901" sldId="1485"/>
            <ac:spMk id="25" creationId="{E767FB79-8159-91B7-AD87-E61EF443F52A}"/>
          </ac:spMkLst>
        </pc:spChg>
        <pc:spChg chg="mod">
          <ac:chgData name="Bowen, Jeannie (Results)" userId="0eec9d30-e96f-4a16-ba7b-2f5c0d940718" providerId="ADAL" clId="{6987D59F-95C9-4E3D-A57B-CAD1594A939C}" dt="2024-10-21T21:58:05.800" v="2405" actId="13244"/>
          <ac:spMkLst>
            <pc:docMk/>
            <pc:sldMk cId="2819412901" sldId="1485"/>
            <ac:spMk id="26" creationId="{E841D777-5E1A-02E0-5685-8E8C12CEA010}"/>
          </ac:spMkLst>
        </pc:spChg>
        <pc:spChg chg="mod">
          <ac:chgData name="Bowen, Jeannie (Results)" userId="0eec9d30-e96f-4a16-ba7b-2f5c0d940718" providerId="ADAL" clId="{6987D59F-95C9-4E3D-A57B-CAD1594A939C}" dt="2024-10-21T21:58:09.132" v="2406" actId="13244"/>
          <ac:spMkLst>
            <pc:docMk/>
            <pc:sldMk cId="2819412901" sldId="1485"/>
            <ac:spMk id="27" creationId="{F3814496-4E02-8A9D-7C10-108F749E3D72}"/>
          </ac:spMkLst>
        </pc:spChg>
        <pc:spChg chg="ord">
          <ac:chgData name="Bowen, Jeannie (Results)" userId="0eec9d30-e96f-4a16-ba7b-2f5c0d940718" providerId="ADAL" clId="{6987D59F-95C9-4E3D-A57B-CAD1594A939C}" dt="2024-10-21T21:58:53.909" v="2408" actId="13244"/>
          <ac:spMkLst>
            <pc:docMk/>
            <pc:sldMk cId="2819412901" sldId="1485"/>
            <ac:spMk id="35" creationId="{D5B114FC-3911-996B-1CFF-6580FCD41B1F}"/>
          </ac:spMkLst>
        </pc:spChg>
        <pc:spChg chg="ord">
          <ac:chgData name="Bowen, Jeannie (Results)" userId="0eec9d30-e96f-4a16-ba7b-2f5c0d940718" providerId="ADAL" clId="{6987D59F-95C9-4E3D-A57B-CAD1594A939C}" dt="2024-10-21T22:00:05.992" v="2412" actId="13244"/>
          <ac:spMkLst>
            <pc:docMk/>
            <pc:sldMk cId="2819412901" sldId="1485"/>
            <ac:spMk id="37" creationId="{5B21A366-DFBA-9F37-DC0D-E7A3B04E1B70}"/>
          </ac:spMkLst>
        </pc:spChg>
        <pc:spChg chg="ord">
          <ac:chgData name="Bowen, Jeannie (Results)" userId="0eec9d30-e96f-4a16-ba7b-2f5c0d940718" providerId="ADAL" clId="{6987D59F-95C9-4E3D-A57B-CAD1594A939C}" dt="2024-10-21T22:00:08.359" v="2413" actId="13244"/>
          <ac:spMkLst>
            <pc:docMk/>
            <pc:sldMk cId="2819412901" sldId="1485"/>
            <ac:spMk id="38" creationId="{949274F6-0D26-A5AA-A2E8-900CD8A8420B}"/>
          </ac:spMkLst>
        </pc:spChg>
        <pc:spChg chg="ord">
          <ac:chgData name="Bowen, Jeannie (Results)" userId="0eec9d30-e96f-4a16-ba7b-2f5c0d940718" providerId="ADAL" clId="{6987D59F-95C9-4E3D-A57B-CAD1594A939C}" dt="2024-10-21T22:00:10.414" v="2414" actId="13244"/>
          <ac:spMkLst>
            <pc:docMk/>
            <pc:sldMk cId="2819412901" sldId="1485"/>
            <ac:spMk id="39" creationId="{F8D833D6-571B-1B59-307B-0696C974293C}"/>
          </ac:spMkLst>
        </pc:spChg>
        <pc:spChg chg="ord">
          <ac:chgData name="Bowen, Jeannie (Results)" userId="0eec9d30-e96f-4a16-ba7b-2f5c0d940718" providerId="ADAL" clId="{6987D59F-95C9-4E3D-A57B-CAD1594A939C}" dt="2024-10-21T22:00:13.357" v="2415" actId="13244"/>
          <ac:spMkLst>
            <pc:docMk/>
            <pc:sldMk cId="2819412901" sldId="1485"/>
            <ac:spMk id="40" creationId="{839E65C3-81C0-693A-3A74-3DDA3FCF0A77}"/>
          </ac:spMkLst>
        </pc:spChg>
        <pc:spChg chg="mod">
          <ac:chgData name="Bowen, Jeannie (Results)" userId="0eec9d30-e96f-4a16-ba7b-2f5c0d940718" providerId="ADAL" clId="{6987D59F-95C9-4E3D-A57B-CAD1594A939C}" dt="2024-10-21T21:59:08.006" v="2409" actId="13244"/>
          <ac:spMkLst>
            <pc:docMk/>
            <pc:sldMk cId="2819412901" sldId="1485"/>
            <ac:spMk id="49" creationId="{D5AFF6C0-0DF1-907A-F6CD-91127669B960}"/>
          </ac:spMkLst>
        </pc:spChg>
        <pc:spChg chg="mod">
          <ac:chgData name="Bowen, Jeannie (Results)" userId="0eec9d30-e96f-4a16-ba7b-2f5c0d940718" providerId="ADAL" clId="{6987D59F-95C9-4E3D-A57B-CAD1594A939C}" dt="2024-10-21T21:59:12.661" v="2410" actId="13244"/>
          <ac:spMkLst>
            <pc:docMk/>
            <pc:sldMk cId="2819412901" sldId="1485"/>
            <ac:spMk id="52" creationId="{332EE93A-7CDB-30C7-6081-4E814A185010}"/>
          </ac:spMkLst>
        </pc:spChg>
        <pc:spChg chg="mod">
          <ac:chgData name="Bowen, Jeannie (Results)" userId="0eec9d30-e96f-4a16-ba7b-2f5c0d940718" providerId="ADAL" clId="{6987D59F-95C9-4E3D-A57B-CAD1594A939C}" dt="2024-10-21T21:59:16.943" v="2411" actId="13244"/>
          <ac:spMkLst>
            <pc:docMk/>
            <pc:sldMk cId="2819412901" sldId="1485"/>
            <ac:spMk id="53" creationId="{298B0230-F71D-0957-1375-868F3A807D7C}"/>
          </ac:spMkLst>
        </pc:spChg>
        <pc:graphicFrameChg chg="mod modVis">
          <ac:chgData name="Bowen, Jeannie (Results)" userId="0eec9d30-e96f-4a16-ba7b-2f5c0d940718" providerId="ADAL" clId="{6987D59F-95C9-4E3D-A57B-CAD1594A939C}" dt="2024-10-21T21:56:38.001" v="2394" actId="14429"/>
          <ac:graphicFrameMkLst>
            <pc:docMk/>
            <pc:sldMk cId="2819412901" sldId="1485"/>
            <ac:graphicFrameMk id="5" creationId="{3083D938-02CD-5DA3-C5D1-3FF52598CD77}"/>
          </ac:graphicFrameMkLst>
        </pc:graphicFrameChg>
        <pc:picChg chg="mod">
          <ac:chgData name="Bowen, Jeannie (Results)" userId="0eec9d30-e96f-4a16-ba7b-2f5c0d940718" providerId="ADAL" clId="{6987D59F-95C9-4E3D-A57B-CAD1594A939C}" dt="2024-10-21T19:34:44.212" v="117" actId="962"/>
          <ac:picMkLst>
            <pc:docMk/>
            <pc:sldMk cId="2819412901" sldId="1485"/>
            <ac:picMk id="9" creationId="{47F6827D-219D-10C7-6135-2DDF9ADD081A}"/>
          </ac:picMkLst>
        </pc:picChg>
        <pc:picChg chg="mod ord">
          <ac:chgData name="Bowen, Jeannie (Results)" userId="0eec9d30-e96f-4a16-ba7b-2f5c0d940718" providerId="ADAL" clId="{6987D59F-95C9-4E3D-A57B-CAD1594A939C}" dt="2024-10-21T21:58:20.335" v="2407" actId="13244"/>
          <ac:picMkLst>
            <pc:docMk/>
            <pc:sldMk cId="2819412901" sldId="1485"/>
            <ac:picMk id="10" creationId="{D3769A25-2E59-5B35-80BC-3890E57AA7A9}"/>
          </ac:picMkLst>
        </pc:picChg>
        <pc:picChg chg="mod">
          <ac:chgData name="Bowen, Jeannie (Results)" userId="0eec9d30-e96f-4a16-ba7b-2f5c0d940718" providerId="ADAL" clId="{6987D59F-95C9-4E3D-A57B-CAD1594A939C}" dt="2024-10-21T19:34:50.387" v="119" actId="962"/>
          <ac:picMkLst>
            <pc:docMk/>
            <pc:sldMk cId="2819412901" sldId="1485"/>
            <ac:picMk id="11" creationId="{B96AAEF9-1EB3-96D8-3799-C493BEA011DF}"/>
          </ac:picMkLst>
        </pc:picChg>
        <pc:cxnChg chg="mod">
          <ac:chgData name="Bowen, Jeannie (Results)" userId="0eec9d30-e96f-4a16-ba7b-2f5c0d940718" providerId="ADAL" clId="{6987D59F-95C9-4E3D-A57B-CAD1594A939C}" dt="2024-10-21T19:35:03.536" v="123" actId="962"/>
          <ac:cxnSpMkLst>
            <pc:docMk/>
            <pc:sldMk cId="2819412901" sldId="1485"/>
            <ac:cxnSpMk id="28" creationId="{D0623F12-31B4-6796-F703-0F90F1764F6D}"/>
          </ac:cxnSpMkLst>
        </pc:cxnChg>
        <pc:cxnChg chg="mod">
          <ac:chgData name="Bowen, Jeannie (Results)" userId="0eec9d30-e96f-4a16-ba7b-2f5c0d940718" providerId="ADAL" clId="{6987D59F-95C9-4E3D-A57B-CAD1594A939C}" dt="2024-10-21T19:35:06.209" v="124" actId="962"/>
          <ac:cxnSpMkLst>
            <pc:docMk/>
            <pc:sldMk cId="2819412901" sldId="1485"/>
            <ac:cxnSpMk id="29" creationId="{C625A621-DB37-1F66-D7F0-A5272DF386E9}"/>
          </ac:cxnSpMkLst>
        </pc:cxnChg>
        <pc:cxnChg chg="mod">
          <ac:chgData name="Bowen, Jeannie (Results)" userId="0eec9d30-e96f-4a16-ba7b-2f5c0d940718" providerId="ADAL" clId="{6987D59F-95C9-4E3D-A57B-CAD1594A939C}" dt="2024-10-21T19:35:08.205" v="125" actId="962"/>
          <ac:cxnSpMkLst>
            <pc:docMk/>
            <pc:sldMk cId="2819412901" sldId="1485"/>
            <ac:cxnSpMk id="30" creationId="{10A7F16A-1B9E-868D-B213-5184C0C793C2}"/>
          </ac:cxnSpMkLst>
        </pc:cxnChg>
        <pc:cxnChg chg="mod">
          <ac:chgData name="Bowen, Jeannie (Results)" userId="0eec9d30-e96f-4a16-ba7b-2f5c0d940718" providerId="ADAL" clId="{6987D59F-95C9-4E3D-A57B-CAD1594A939C}" dt="2024-10-21T19:35:10.158" v="126" actId="962"/>
          <ac:cxnSpMkLst>
            <pc:docMk/>
            <pc:sldMk cId="2819412901" sldId="1485"/>
            <ac:cxnSpMk id="31" creationId="{1B0B35E6-60F0-ABE0-9A75-E088F42EB6EF}"/>
          </ac:cxnSpMkLst>
        </pc:cxnChg>
        <pc:cxnChg chg="mod">
          <ac:chgData name="Bowen, Jeannie (Results)" userId="0eec9d30-e96f-4a16-ba7b-2f5c0d940718" providerId="ADAL" clId="{6987D59F-95C9-4E3D-A57B-CAD1594A939C}" dt="2024-10-21T19:35:12.193" v="127" actId="962"/>
          <ac:cxnSpMkLst>
            <pc:docMk/>
            <pc:sldMk cId="2819412901" sldId="1485"/>
            <ac:cxnSpMk id="32" creationId="{35DF4174-E781-C3B9-EEB4-D88FCEA7A4E7}"/>
          </ac:cxnSpMkLst>
        </pc:cxnChg>
        <pc:cxnChg chg="mod">
          <ac:chgData name="Bowen, Jeannie (Results)" userId="0eec9d30-e96f-4a16-ba7b-2f5c0d940718" providerId="ADAL" clId="{6987D59F-95C9-4E3D-A57B-CAD1594A939C}" dt="2024-10-21T19:35:14.178" v="128" actId="962"/>
          <ac:cxnSpMkLst>
            <pc:docMk/>
            <pc:sldMk cId="2819412901" sldId="1485"/>
            <ac:cxnSpMk id="33" creationId="{E2DBBDDA-A835-BFA7-9B2C-DEF5F1517A47}"/>
          </ac:cxnSpMkLst>
        </pc:cxnChg>
        <pc:cxnChg chg="mod">
          <ac:chgData name="Bowen, Jeannie (Results)" userId="0eec9d30-e96f-4a16-ba7b-2f5c0d940718" providerId="ADAL" clId="{6987D59F-95C9-4E3D-A57B-CAD1594A939C}" dt="2024-10-21T19:35:16.230" v="129" actId="962"/>
          <ac:cxnSpMkLst>
            <pc:docMk/>
            <pc:sldMk cId="2819412901" sldId="1485"/>
            <ac:cxnSpMk id="34" creationId="{5C2250F6-805A-BFBA-7FE1-6F7E21916442}"/>
          </ac:cxnSpMkLst>
        </pc:cxnChg>
        <pc:cxnChg chg="mod">
          <ac:chgData name="Bowen, Jeannie (Results)" userId="0eec9d30-e96f-4a16-ba7b-2f5c0d940718" providerId="ADAL" clId="{6987D59F-95C9-4E3D-A57B-CAD1594A939C}" dt="2024-10-21T19:35:18.442" v="130" actId="962"/>
          <ac:cxnSpMkLst>
            <pc:docMk/>
            <pc:sldMk cId="2819412901" sldId="1485"/>
            <ac:cxnSpMk id="36" creationId="{EF51F87C-D369-3982-EE51-95928A193F74}"/>
          </ac:cxnSpMkLst>
        </pc:cxnChg>
      </pc:sldChg>
      <pc:sldChg chg="modSp mod">
        <pc:chgData name="Bowen, Jeannie (Results)" userId="0eec9d30-e96f-4a16-ba7b-2f5c0d940718" providerId="ADAL" clId="{6987D59F-95C9-4E3D-A57B-CAD1594A939C}" dt="2024-10-21T19:28:37.242" v="8" actId="962"/>
        <pc:sldMkLst>
          <pc:docMk/>
          <pc:sldMk cId="4247769267" sldId="1486"/>
        </pc:sldMkLst>
        <pc:graphicFrameChg chg="mod">
          <ac:chgData name="Bowen, Jeannie (Results)" userId="0eec9d30-e96f-4a16-ba7b-2f5c0d940718" providerId="ADAL" clId="{6987D59F-95C9-4E3D-A57B-CAD1594A939C}" dt="2024-10-21T19:28:37.242" v="8" actId="962"/>
          <ac:graphicFrameMkLst>
            <pc:docMk/>
            <pc:sldMk cId="4247769267" sldId="1486"/>
            <ac:graphicFrameMk id="5" creationId="{2C9C25EC-520F-3D8F-381E-778B3A0C0FF0}"/>
          </ac:graphicFrameMkLst>
        </pc:graphicFrameChg>
      </pc:sldChg>
      <pc:sldChg chg="modSp mod">
        <pc:chgData name="Bowen, Jeannie (Results)" userId="0eec9d30-e96f-4a16-ba7b-2f5c0d940718" providerId="ADAL" clId="{6987D59F-95C9-4E3D-A57B-CAD1594A939C}" dt="2024-10-21T19:28:41.156" v="9" actId="962"/>
        <pc:sldMkLst>
          <pc:docMk/>
          <pc:sldMk cId="2958430956" sldId="1487"/>
        </pc:sldMkLst>
        <pc:graphicFrameChg chg="mod">
          <ac:chgData name="Bowen, Jeannie (Results)" userId="0eec9d30-e96f-4a16-ba7b-2f5c0d940718" providerId="ADAL" clId="{6987D59F-95C9-4E3D-A57B-CAD1594A939C}" dt="2024-10-21T19:28:41.156" v="9" actId="962"/>
          <ac:graphicFrameMkLst>
            <pc:docMk/>
            <pc:sldMk cId="2958430956" sldId="1487"/>
            <ac:graphicFrameMk id="5" creationId="{2C9C25EC-520F-3D8F-381E-778B3A0C0FF0}"/>
          </ac:graphicFrameMkLst>
        </pc:graphicFrameChg>
      </pc:sldChg>
      <pc:sldChg chg="modSp mod">
        <pc:chgData name="Bowen, Jeannie (Results)" userId="0eec9d30-e96f-4a16-ba7b-2f5c0d940718" providerId="ADAL" clId="{6987D59F-95C9-4E3D-A57B-CAD1594A939C}" dt="2024-10-21T19:28:45.099" v="10" actId="962"/>
        <pc:sldMkLst>
          <pc:docMk/>
          <pc:sldMk cId="3519424171" sldId="1488"/>
        </pc:sldMkLst>
        <pc:graphicFrameChg chg="mod">
          <ac:chgData name="Bowen, Jeannie (Results)" userId="0eec9d30-e96f-4a16-ba7b-2f5c0d940718" providerId="ADAL" clId="{6987D59F-95C9-4E3D-A57B-CAD1594A939C}" dt="2024-10-21T19:28:45.099" v="10" actId="962"/>
          <ac:graphicFrameMkLst>
            <pc:docMk/>
            <pc:sldMk cId="3519424171" sldId="1488"/>
            <ac:graphicFrameMk id="5" creationId="{2C9C25EC-520F-3D8F-381E-778B3A0C0FF0}"/>
          </ac:graphicFrameMkLst>
        </pc:graphicFrameChg>
      </pc:sldChg>
      <pc:sldChg chg="modSp mod">
        <pc:chgData name="Bowen, Jeannie (Results)" userId="0eec9d30-e96f-4a16-ba7b-2f5c0d940718" providerId="ADAL" clId="{6987D59F-95C9-4E3D-A57B-CAD1594A939C}" dt="2024-10-21T19:28:49.030" v="11" actId="962"/>
        <pc:sldMkLst>
          <pc:docMk/>
          <pc:sldMk cId="191617169" sldId="1489"/>
        </pc:sldMkLst>
        <pc:graphicFrameChg chg="mod">
          <ac:chgData name="Bowen, Jeannie (Results)" userId="0eec9d30-e96f-4a16-ba7b-2f5c0d940718" providerId="ADAL" clId="{6987D59F-95C9-4E3D-A57B-CAD1594A939C}" dt="2024-10-21T19:28:49.030" v="11" actId="962"/>
          <ac:graphicFrameMkLst>
            <pc:docMk/>
            <pc:sldMk cId="191617169" sldId="1489"/>
            <ac:graphicFrameMk id="5" creationId="{2C9C25EC-520F-3D8F-381E-778B3A0C0FF0}"/>
          </ac:graphicFrameMkLst>
        </pc:graphicFrameChg>
      </pc:sldChg>
      <pc:sldChg chg="modSp mod">
        <pc:chgData name="Bowen, Jeannie (Results)" userId="0eec9d30-e96f-4a16-ba7b-2f5c0d940718" providerId="ADAL" clId="{6987D59F-95C9-4E3D-A57B-CAD1594A939C}" dt="2024-10-21T19:40:29.717" v="504" actId="13244"/>
        <pc:sldMkLst>
          <pc:docMk/>
          <pc:sldMk cId="774106355" sldId="1490"/>
        </pc:sldMkLst>
        <pc:spChg chg="mod">
          <ac:chgData name="Bowen, Jeannie (Results)" userId="0eec9d30-e96f-4a16-ba7b-2f5c0d940718" providerId="ADAL" clId="{6987D59F-95C9-4E3D-A57B-CAD1594A939C}" dt="2024-10-21T19:40:29.717" v="504" actId="13244"/>
          <ac:spMkLst>
            <pc:docMk/>
            <pc:sldMk cId="774106355" sldId="1490"/>
            <ac:spMk id="3" creationId="{F45BE550-EEA8-6AEA-2F2D-66EB5B812AE3}"/>
          </ac:spMkLst>
        </pc:spChg>
      </pc:sldChg>
      <pc:sldChg chg="modSp mod">
        <pc:chgData name="Bowen, Jeannie (Results)" userId="0eec9d30-e96f-4a16-ba7b-2f5c0d940718" providerId="ADAL" clId="{6987D59F-95C9-4E3D-A57B-CAD1594A939C}" dt="2024-10-21T19:32:31.302" v="78" actId="962"/>
        <pc:sldMkLst>
          <pc:docMk/>
          <pc:sldMk cId="513923219" sldId="1491"/>
        </pc:sldMkLst>
        <pc:graphicFrameChg chg="mod">
          <ac:chgData name="Bowen, Jeannie (Results)" userId="0eec9d30-e96f-4a16-ba7b-2f5c0d940718" providerId="ADAL" clId="{6987D59F-95C9-4E3D-A57B-CAD1594A939C}" dt="2024-10-21T19:32:31.302" v="78" actId="962"/>
          <ac:graphicFrameMkLst>
            <pc:docMk/>
            <pc:sldMk cId="513923219" sldId="1491"/>
            <ac:graphicFrameMk id="8" creationId="{A5740B7D-77AC-021B-B054-52087D043350}"/>
          </ac:graphicFrameMkLst>
        </pc:graphicFrameChg>
      </pc:sldChg>
      <pc:sldChg chg="modSp mod">
        <pc:chgData name="Bowen, Jeannie (Results)" userId="0eec9d30-e96f-4a16-ba7b-2f5c0d940718" providerId="ADAL" clId="{6987D59F-95C9-4E3D-A57B-CAD1594A939C}" dt="2024-10-21T19:32:34.137" v="79" actId="962"/>
        <pc:sldMkLst>
          <pc:docMk/>
          <pc:sldMk cId="541238674" sldId="1492"/>
        </pc:sldMkLst>
        <pc:graphicFrameChg chg="mod">
          <ac:chgData name="Bowen, Jeannie (Results)" userId="0eec9d30-e96f-4a16-ba7b-2f5c0d940718" providerId="ADAL" clId="{6987D59F-95C9-4E3D-A57B-CAD1594A939C}" dt="2024-10-21T19:32:34.137" v="79" actId="962"/>
          <ac:graphicFrameMkLst>
            <pc:docMk/>
            <pc:sldMk cId="541238674" sldId="1492"/>
            <ac:graphicFrameMk id="8" creationId="{A5740B7D-77AC-021B-B054-52087D043350}"/>
          </ac:graphicFrameMkLst>
        </pc:graphicFrameChg>
      </pc:sldChg>
      <pc:sldChg chg="modSp mod">
        <pc:chgData name="Bowen, Jeannie (Results)" userId="0eec9d30-e96f-4a16-ba7b-2f5c0d940718" providerId="ADAL" clId="{6987D59F-95C9-4E3D-A57B-CAD1594A939C}" dt="2024-10-21T19:38:22.696" v="490" actId="962"/>
        <pc:sldMkLst>
          <pc:docMk/>
          <pc:sldMk cId="405217668" sldId="1493"/>
        </pc:sldMkLst>
        <pc:graphicFrameChg chg="mod">
          <ac:chgData name="Bowen, Jeannie (Results)" userId="0eec9d30-e96f-4a16-ba7b-2f5c0d940718" providerId="ADAL" clId="{6987D59F-95C9-4E3D-A57B-CAD1594A939C}" dt="2024-10-21T19:38:22.696" v="490" actId="962"/>
          <ac:graphicFrameMkLst>
            <pc:docMk/>
            <pc:sldMk cId="405217668" sldId="1493"/>
            <ac:graphicFrameMk id="4" creationId="{6A62B1D4-1401-AAAB-55B0-4EA5026165F4}"/>
          </ac:graphicFrameMkLst>
        </pc:graphicFrameChg>
      </pc:sldChg>
      <pc:sldChg chg="modSp mod">
        <pc:chgData name="Bowen, Jeannie (Results)" userId="0eec9d30-e96f-4a16-ba7b-2f5c0d940718" providerId="ADAL" clId="{6987D59F-95C9-4E3D-A57B-CAD1594A939C}" dt="2024-10-21T19:28:53.138" v="12" actId="962"/>
        <pc:sldMkLst>
          <pc:docMk/>
          <pc:sldMk cId="1265699821" sldId="1494"/>
        </pc:sldMkLst>
        <pc:graphicFrameChg chg="mod">
          <ac:chgData name="Bowen, Jeannie (Results)" userId="0eec9d30-e96f-4a16-ba7b-2f5c0d940718" providerId="ADAL" clId="{6987D59F-95C9-4E3D-A57B-CAD1594A939C}" dt="2024-10-21T19:28:53.138" v="12" actId="962"/>
          <ac:graphicFrameMkLst>
            <pc:docMk/>
            <pc:sldMk cId="1265699821" sldId="1494"/>
            <ac:graphicFrameMk id="4" creationId="{1D2D044D-8ECE-D8D7-7F6F-D097EE534B03}"/>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6F3BF7-D48B-B347-BCCC-AEFA9FFCF5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60F55F-8242-0843-9722-BBD0BBCEC7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62C4E-77E8-6549-A2E2-B22B4EFE937D}" type="datetimeFigureOut">
              <a:rPr lang="en-US" smtClean="0"/>
              <a:t>10/21/2024</a:t>
            </a:fld>
            <a:endParaRPr lang="en-US" dirty="0"/>
          </a:p>
        </p:txBody>
      </p:sp>
      <p:sp>
        <p:nvSpPr>
          <p:cNvPr id="4" name="Footer Placeholder 3">
            <a:extLst>
              <a:ext uri="{FF2B5EF4-FFF2-40B4-BE49-F238E27FC236}">
                <a16:creationId xmlns:a16="http://schemas.microsoft.com/office/drawing/2014/main" id="{8BCCED77-59E4-B54E-96AC-C147BE9CA9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18E25D-A96F-4747-8BB7-02D0073F1C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D6EB18-9F41-8B4E-8579-358D0AE36C81}" type="slidenum">
              <a:rPr lang="en-US" smtClean="0"/>
              <a:t>‹#›</a:t>
            </a:fld>
            <a:endParaRPr lang="en-US" dirty="0"/>
          </a:p>
        </p:txBody>
      </p:sp>
    </p:spTree>
    <p:extLst>
      <p:ext uri="{BB962C8B-B14F-4D97-AF65-F5344CB8AC3E}">
        <p14:creationId xmlns:p14="http://schemas.microsoft.com/office/powerpoint/2010/main" val="3424313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2538B-C8BE-C34F-AF10-C8A9C4D5881A}" type="datetimeFigureOut">
              <a:rPr lang="en-US" smtClean="0"/>
              <a:t>10/21/2024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D189D-0728-3948-A627-24BC84568235}" type="slidenum">
              <a:rPr lang="en-US" smtClean="0"/>
              <a:t>‹#›</a:t>
            </a:fld>
            <a:endParaRPr lang="en-US" dirty="0"/>
          </a:p>
        </p:txBody>
      </p:sp>
    </p:spTree>
    <p:extLst>
      <p:ext uri="{BB962C8B-B14F-4D97-AF65-F5344CB8AC3E}">
        <p14:creationId xmlns:p14="http://schemas.microsoft.com/office/powerpoint/2010/main" val="402156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definitions of Leadership, but I really like this one by Peter Drucker.</a:t>
            </a:r>
          </a:p>
        </p:txBody>
      </p:sp>
      <p:sp>
        <p:nvSpPr>
          <p:cNvPr id="4" name="Slide Number Placeholder 3"/>
          <p:cNvSpPr>
            <a:spLocks noGrp="1"/>
          </p:cNvSpPr>
          <p:nvPr>
            <p:ph type="sldNum" sz="quarter" idx="5"/>
          </p:nvPr>
        </p:nvSpPr>
        <p:spPr/>
        <p:txBody>
          <a:bodyPr/>
          <a:lstStyle/>
          <a:p>
            <a:fld id="{84AD189D-0728-3948-A627-24BC84568235}" type="slidenum">
              <a:rPr lang="en-US" smtClean="0"/>
              <a:t>5</a:t>
            </a:fld>
            <a:endParaRPr lang="en-US" dirty="0"/>
          </a:p>
        </p:txBody>
      </p:sp>
    </p:spTree>
    <p:extLst>
      <p:ext uri="{BB962C8B-B14F-4D97-AF65-F5344CB8AC3E}">
        <p14:creationId xmlns:p14="http://schemas.microsoft.com/office/powerpoint/2010/main" val="203929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Follower Readiness Continuum – Think of it as the Development Level of Followers.</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rpoS" pitchFamily="2" charset="0"/>
              </a:defRPr>
            </a:lvl1pPr>
            <a:lvl2pPr marL="750751" indent="-288750" eaLnBrk="0" hangingPunct="0">
              <a:spcBef>
                <a:spcPct val="30000"/>
              </a:spcBef>
              <a:defRPr sz="1200">
                <a:solidFill>
                  <a:schemeClr val="tx1"/>
                </a:solidFill>
                <a:latin typeface="CorpoS" pitchFamily="2" charset="0"/>
              </a:defRPr>
            </a:lvl2pPr>
            <a:lvl3pPr marL="1155002" indent="-231000" eaLnBrk="0" hangingPunct="0">
              <a:spcBef>
                <a:spcPct val="30000"/>
              </a:spcBef>
              <a:defRPr sz="1200">
                <a:solidFill>
                  <a:schemeClr val="tx1"/>
                </a:solidFill>
                <a:latin typeface="CorpoS" pitchFamily="2" charset="0"/>
              </a:defRPr>
            </a:lvl3pPr>
            <a:lvl4pPr marL="1617002" indent="-231000" eaLnBrk="0" hangingPunct="0">
              <a:spcBef>
                <a:spcPct val="30000"/>
              </a:spcBef>
              <a:defRPr sz="1200">
                <a:solidFill>
                  <a:schemeClr val="tx1"/>
                </a:solidFill>
                <a:latin typeface="CorpoS" pitchFamily="2" charset="0"/>
              </a:defRPr>
            </a:lvl4pPr>
            <a:lvl5pPr marL="2079003" indent="-231000" eaLnBrk="0" hangingPunct="0">
              <a:spcBef>
                <a:spcPct val="30000"/>
              </a:spcBef>
              <a:defRPr sz="1200">
                <a:solidFill>
                  <a:schemeClr val="tx1"/>
                </a:solidFill>
                <a:latin typeface="CorpoS" pitchFamily="2" charset="0"/>
              </a:defRPr>
            </a:lvl5pPr>
            <a:lvl6pPr marL="2541003" indent="-231000" eaLnBrk="0" fontAlgn="base" hangingPunct="0">
              <a:spcBef>
                <a:spcPct val="30000"/>
              </a:spcBef>
              <a:spcAft>
                <a:spcPct val="0"/>
              </a:spcAft>
              <a:defRPr sz="1200">
                <a:solidFill>
                  <a:schemeClr val="tx1"/>
                </a:solidFill>
                <a:latin typeface="CorpoS" pitchFamily="2" charset="0"/>
              </a:defRPr>
            </a:lvl6pPr>
            <a:lvl7pPr marL="3003004" indent="-231000" eaLnBrk="0" fontAlgn="base" hangingPunct="0">
              <a:spcBef>
                <a:spcPct val="30000"/>
              </a:spcBef>
              <a:spcAft>
                <a:spcPct val="0"/>
              </a:spcAft>
              <a:defRPr sz="1200">
                <a:solidFill>
                  <a:schemeClr val="tx1"/>
                </a:solidFill>
                <a:latin typeface="CorpoS" pitchFamily="2" charset="0"/>
              </a:defRPr>
            </a:lvl7pPr>
            <a:lvl8pPr marL="3465005" indent="-231000" eaLnBrk="0" fontAlgn="base" hangingPunct="0">
              <a:spcBef>
                <a:spcPct val="30000"/>
              </a:spcBef>
              <a:spcAft>
                <a:spcPct val="0"/>
              </a:spcAft>
              <a:defRPr sz="1200">
                <a:solidFill>
                  <a:schemeClr val="tx1"/>
                </a:solidFill>
                <a:latin typeface="CorpoS" pitchFamily="2" charset="0"/>
              </a:defRPr>
            </a:lvl8pPr>
            <a:lvl9pPr marL="3927005" indent="-231000" eaLnBrk="0" fontAlgn="base" hangingPunct="0">
              <a:spcBef>
                <a:spcPct val="30000"/>
              </a:spcBef>
              <a:spcAft>
                <a:spcPct val="0"/>
              </a:spcAft>
              <a:defRPr sz="1200">
                <a:solidFill>
                  <a:schemeClr val="tx1"/>
                </a:solidFill>
                <a:latin typeface="CorpoS" pitchFamily="2" charset="0"/>
              </a:defRPr>
            </a:lvl9pPr>
          </a:lstStyle>
          <a:p>
            <a:pPr>
              <a:spcBef>
                <a:spcPct val="0"/>
              </a:spcBef>
            </a:pPr>
            <a:fld id="{DAEF1414-638B-46CB-9F60-67A4EA38270A}" type="slidenum">
              <a:rPr lang="de-DE" altLang="en-US"/>
              <a:pPr>
                <a:spcBef>
                  <a:spcPct val="0"/>
                </a:spcBef>
              </a:pPr>
              <a:t>24</a:t>
            </a:fld>
            <a:endParaRPr lang="de-D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poS" pitchFamily="2" charset="0"/>
              </a:defRPr>
            </a:lvl1pPr>
            <a:lvl2pPr marL="750751" indent="-288750" eaLnBrk="0" hangingPunct="0">
              <a:defRPr>
                <a:solidFill>
                  <a:schemeClr val="tx1"/>
                </a:solidFill>
                <a:latin typeface="CorpoS" pitchFamily="2" charset="0"/>
              </a:defRPr>
            </a:lvl2pPr>
            <a:lvl3pPr marL="1155002" indent="-231000" eaLnBrk="0" hangingPunct="0">
              <a:defRPr>
                <a:solidFill>
                  <a:schemeClr val="tx1"/>
                </a:solidFill>
                <a:latin typeface="CorpoS" pitchFamily="2" charset="0"/>
              </a:defRPr>
            </a:lvl3pPr>
            <a:lvl4pPr marL="1617002" indent="-231000" eaLnBrk="0" hangingPunct="0">
              <a:defRPr>
                <a:solidFill>
                  <a:schemeClr val="tx1"/>
                </a:solidFill>
                <a:latin typeface="CorpoS" pitchFamily="2" charset="0"/>
              </a:defRPr>
            </a:lvl4pPr>
            <a:lvl5pPr marL="2079003" indent="-231000" eaLnBrk="0" hangingPunct="0">
              <a:defRPr>
                <a:solidFill>
                  <a:schemeClr val="tx1"/>
                </a:solidFill>
                <a:latin typeface="CorpoS" pitchFamily="2" charset="0"/>
              </a:defRPr>
            </a:lvl5pPr>
            <a:lvl6pPr marL="2541003" indent="-231000" eaLnBrk="0" fontAlgn="base" hangingPunct="0">
              <a:spcBef>
                <a:spcPct val="0"/>
              </a:spcBef>
              <a:spcAft>
                <a:spcPct val="0"/>
              </a:spcAft>
              <a:defRPr>
                <a:solidFill>
                  <a:schemeClr val="tx1"/>
                </a:solidFill>
                <a:latin typeface="CorpoS" pitchFamily="2" charset="0"/>
              </a:defRPr>
            </a:lvl6pPr>
            <a:lvl7pPr marL="3003004" indent="-231000" eaLnBrk="0" fontAlgn="base" hangingPunct="0">
              <a:spcBef>
                <a:spcPct val="0"/>
              </a:spcBef>
              <a:spcAft>
                <a:spcPct val="0"/>
              </a:spcAft>
              <a:defRPr>
                <a:solidFill>
                  <a:schemeClr val="tx1"/>
                </a:solidFill>
                <a:latin typeface="CorpoS" pitchFamily="2" charset="0"/>
              </a:defRPr>
            </a:lvl7pPr>
            <a:lvl8pPr marL="3465005" indent="-231000" eaLnBrk="0" fontAlgn="base" hangingPunct="0">
              <a:spcBef>
                <a:spcPct val="0"/>
              </a:spcBef>
              <a:spcAft>
                <a:spcPct val="0"/>
              </a:spcAft>
              <a:defRPr>
                <a:solidFill>
                  <a:schemeClr val="tx1"/>
                </a:solidFill>
                <a:latin typeface="CorpoS" pitchFamily="2" charset="0"/>
              </a:defRPr>
            </a:lvl8pPr>
            <a:lvl9pPr marL="3927005" indent="-231000" eaLnBrk="0" fontAlgn="base" hangingPunct="0">
              <a:spcBef>
                <a:spcPct val="0"/>
              </a:spcBef>
              <a:spcAft>
                <a:spcPct val="0"/>
              </a:spcAft>
              <a:defRPr>
                <a:solidFill>
                  <a:schemeClr val="tx1"/>
                </a:solidFill>
                <a:latin typeface="CorpoS" pitchFamily="2" charset="0"/>
              </a:defRPr>
            </a:lvl9pPr>
          </a:lstStyle>
          <a:p>
            <a:fld id="{9092BF35-2FBB-4571-ABC4-62D14669C745}" type="slidenum">
              <a:rPr lang="de-DE" altLang="en-US"/>
              <a:pPr/>
              <a:t>25</a:t>
            </a:fld>
            <a:endParaRPr lang="de-DE"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poS" pitchFamily="2" charset="0"/>
              </a:defRPr>
            </a:lvl1pPr>
            <a:lvl2pPr marL="750751" indent="-288750" eaLnBrk="0" hangingPunct="0">
              <a:defRPr>
                <a:solidFill>
                  <a:schemeClr val="tx1"/>
                </a:solidFill>
                <a:latin typeface="CorpoS" pitchFamily="2" charset="0"/>
              </a:defRPr>
            </a:lvl2pPr>
            <a:lvl3pPr marL="1155002" indent="-231000" eaLnBrk="0" hangingPunct="0">
              <a:defRPr>
                <a:solidFill>
                  <a:schemeClr val="tx1"/>
                </a:solidFill>
                <a:latin typeface="CorpoS" pitchFamily="2" charset="0"/>
              </a:defRPr>
            </a:lvl3pPr>
            <a:lvl4pPr marL="1617002" indent="-231000" eaLnBrk="0" hangingPunct="0">
              <a:defRPr>
                <a:solidFill>
                  <a:schemeClr val="tx1"/>
                </a:solidFill>
                <a:latin typeface="CorpoS" pitchFamily="2" charset="0"/>
              </a:defRPr>
            </a:lvl4pPr>
            <a:lvl5pPr marL="2079003" indent="-231000" eaLnBrk="0" hangingPunct="0">
              <a:defRPr>
                <a:solidFill>
                  <a:schemeClr val="tx1"/>
                </a:solidFill>
                <a:latin typeface="CorpoS" pitchFamily="2" charset="0"/>
              </a:defRPr>
            </a:lvl5pPr>
            <a:lvl6pPr marL="2541003" indent="-231000" eaLnBrk="0" fontAlgn="base" hangingPunct="0">
              <a:spcBef>
                <a:spcPct val="0"/>
              </a:spcBef>
              <a:spcAft>
                <a:spcPct val="0"/>
              </a:spcAft>
              <a:defRPr>
                <a:solidFill>
                  <a:schemeClr val="tx1"/>
                </a:solidFill>
                <a:latin typeface="CorpoS" pitchFamily="2" charset="0"/>
              </a:defRPr>
            </a:lvl6pPr>
            <a:lvl7pPr marL="3003004" indent="-231000" eaLnBrk="0" fontAlgn="base" hangingPunct="0">
              <a:spcBef>
                <a:spcPct val="0"/>
              </a:spcBef>
              <a:spcAft>
                <a:spcPct val="0"/>
              </a:spcAft>
              <a:defRPr>
                <a:solidFill>
                  <a:schemeClr val="tx1"/>
                </a:solidFill>
                <a:latin typeface="CorpoS" pitchFamily="2" charset="0"/>
              </a:defRPr>
            </a:lvl7pPr>
            <a:lvl8pPr marL="3465005" indent="-231000" eaLnBrk="0" fontAlgn="base" hangingPunct="0">
              <a:spcBef>
                <a:spcPct val="0"/>
              </a:spcBef>
              <a:spcAft>
                <a:spcPct val="0"/>
              </a:spcAft>
              <a:defRPr>
                <a:solidFill>
                  <a:schemeClr val="tx1"/>
                </a:solidFill>
                <a:latin typeface="CorpoS" pitchFamily="2" charset="0"/>
              </a:defRPr>
            </a:lvl8pPr>
            <a:lvl9pPr marL="3927005" indent="-231000" eaLnBrk="0" fontAlgn="base" hangingPunct="0">
              <a:spcBef>
                <a:spcPct val="0"/>
              </a:spcBef>
              <a:spcAft>
                <a:spcPct val="0"/>
              </a:spcAft>
              <a:defRPr>
                <a:solidFill>
                  <a:schemeClr val="tx1"/>
                </a:solidFill>
                <a:latin typeface="CorpoS" pitchFamily="2" charset="0"/>
              </a:defRPr>
            </a:lvl9pPr>
          </a:lstStyle>
          <a:p>
            <a:fld id="{6D1AFB2E-24A3-498B-A3F3-B37F4435B95D}" type="slidenum">
              <a:rPr lang="de-DE" altLang="en-US"/>
              <a:pPr/>
              <a:t>26</a:t>
            </a:fld>
            <a:endParaRPr lang="de-DE"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poS" pitchFamily="2" charset="0"/>
              </a:defRPr>
            </a:lvl1pPr>
            <a:lvl2pPr marL="750751" indent="-288750" eaLnBrk="0" hangingPunct="0">
              <a:defRPr>
                <a:solidFill>
                  <a:schemeClr val="tx1"/>
                </a:solidFill>
                <a:latin typeface="CorpoS" pitchFamily="2" charset="0"/>
              </a:defRPr>
            </a:lvl2pPr>
            <a:lvl3pPr marL="1155002" indent="-231000" eaLnBrk="0" hangingPunct="0">
              <a:defRPr>
                <a:solidFill>
                  <a:schemeClr val="tx1"/>
                </a:solidFill>
                <a:latin typeface="CorpoS" pitchFamily="2" charset="0"/>
              </a:defRPr>
            </a:lvl3pPr>
            <a:lvl4pPr marL="1617002" indent="-231000" eaLnBrk="0" hangingPunct="0">
              <a:defRPr>
                <a:solidFill>
                  <a:schemeClr val="tx1"/>
                </a:solidFill>
                <a:latin typeface="CorpoS" pitchFamily="2" charset="0"/>
              </a:defRPr>
            </a:lvl4pPr>
            <a:lvl5pPr marL="2079003" indent="-231000" eaLnBrk="0" hangingPunct="0">
              <a:defRPr>
                <a:solidFill>
                  <a:schemeClr val="tx1"/>
                </a:solidFill>
                <a:latin typeface="CorpoS" pitchFamily="2" charset="0"/>
              </a:defRPr>
            </a:lvl5pPr>
            <a:lvl6pPr marL="2541003" indent="-231000" eaLnBrk="0" fontAlgn="base" hangingPunct="0">
              <a:spcBef>
                <a:spcPct val="0"/>
              </a:spcBef>
              <a:spcAft>
                <a:spcPct val="0"/>
              </a:spcAft>
              <a:defRPr>
                <a:solidFill>
                  <a:schemeClr val="tx1"/>
                </a:solidFill>
                <a:latin typeface="CorpoS" pitchFamily="2" charset="0"/>
              </a:defRPr>
            </a:lvl6pPr>
            <a:lvl7pPr marL="3003004" indent="-231000" eaLnBrk="0" fontAlgn="base" hangingPunct="0">
              <a:spcBef>
                <a:spcPct val="0"/>
              </a:spcBef>
              <a:spcAft>
                <a:spcPct val="0"/>
              </a:spcAft>
              <a:defRPr>
                <a:solidFill>
                  <a:schemeClr val="tx1"/>
                </a:solidFill>
                <a:latin typeface="CorpoS" pitchFamily="2" charset="0"/>
              </a:defRPr>
            </a:lvl7pPr>
            <a:lvl8pPr marL="3465005" indent="-231000" eaLnBrk="0" fontAlgn="base" hangingPunct="0">
              <a:spcBef>
                <a:spcPct val="0"/>
              </a:spcBef>
              <a:spcAft>
                <a:spcPct val="0"/>
              </a:spcAft>
              <a:defRPr>
                <a:solidFill>
                  <a:schemeClr val="tx1"/>
                </a:solidFill>
                <a:latin typeface="CorpoS" pitchFamily="2" charset="0"/>
              </a:defRPr>
            </a:lvl8pPr>
            <a:lvl9pPr marL="3927005" indent="-231000" eaLnBrk="0" fontAlgn="base" hangingPunct="0">
              <a:spcBef>
                <a:spcPct val="0"/>
              </a:spcBef>
              <a:spcAft>
                <a:spcPct val="0"/>
              </a:spcAft>
              <a:defRPr>
                <a:solidFill>
                  <a:schemeClr val="tx1"/>
                </a:solidFill>
                <a:latin typeface="CorpoS" pitchFamily="2" charset="0"/>
              </a:defRPr>
            </a:lvl9pPr>
          </a:lstStyle>
          <a:p>
            <a:fld id="{4CE51AE1-E72C-4A6F-B99C-D3EDA74BDBD1}" type="slidenum">
              <a:rPr lang="de-DE" altLang="en-US"/>
              <a:pPr/>
              <a:t>27</a:t>
            </a:fld>
            <a:endParaRPr lang="de-DE"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poS" pitchFamily="2" charset="0"/>
              </a:defRPr>
            </a:lvl1pPr>
            <a:lvl2pPr marL="750751" indent="-288750" eaLnBrk="0" hangingPunct="0">
              <a:defRPr>
                <a:solidFill>
                  <a:schemeClr val="tx1"/>
                </a:solidFill>
                <a:latin typeface="CorpoS" pitchFamily="2" charset="0"/>
              </a:defRPr>
            </a:lvl2pPr>
            <a:lvl3pPr marL="1155002" indent="-231000" eaLnBrk="0" hangingPunct="0">
              <a:defRPr>
                <a:solidFill>
                  <a:schemeClr val="tx1"/>
                </a:solidFill>
                <a:latin typeface="CorpoS" pitchFamily="2" charset="0"/>
              </a:defRPr>
            </a:lvl3pPr>
            <a:lvl4pPr marL="1617002" indent="-231000" eaLnBrk="0" hangingPunct="0">
              <a:defRPr>
                <a:solidFill>
                  <a:schemeClr val="tx1"/>
                </a:solidFill>
                <a:latin typeface="CorpoS" pitchFamily="2" charset="0"/>
              </a:defRPr>
            </a:lvl4pPr>
            <a:lvl5pPr marL="2079003" indent="-231000" eaLnBrk="0" hangingPunct="0">
              <a:defRPr>
                <a:solidFill>
                  <a:schemeClr val="tx1"/>
                </a:solidFill>
                <a:latin typeface="CorpoS" pitchFamily="2" charset="0"/>
              </a:defRPr>
            </a:lvl5pPr>
            <a:lvl6pPr marL="2541003" indent="-231000" eaLnBrk="0" fontAlgn="base" hangingPunct="0">
              <a:spcBef>
                <a:spcPct val="0"/>
              </a:spcBef>
              <a:spcAft>
                <a:spcPct val="0"/>
              </a:spcAft>
              <a:defRPr>
                <a:solidFill>
                  <a:schemeClr val="tx1"/>
                </a:solidFill>
                <a:latin typeface="CorpoS" pitchFamily="2" charset="0"/>
              </a:defRPr>
            </a:lvl6pPr>
            <a:lvl7pPr marL="3003004" indent="-231000" eaLnBrk="0" fontAlgn="base" hangingPunct="0">
              <a:spcBef>
                <a:spcPct val="0"/>
              </a:spcBef>
              <a:spcAft>
                <a:spcPct val="0"/>
              </a:spcAft>
              <a:defRPr>
                <a:solidFill>
                  <a:schemeClr val="tx1"/>
                </a:solidFill>
                <a:latin typeface="CorpoS" pitchFamily="2" charset="0"/>
              </a:defRPr>
            </a:lvl7pPr>
            <a:lvl8pPr marL="3465005" indent="-231000" eaLnBrk="0" fontAlgn="base" hangingPunct="0">
              <a:spcBef>
                <a:spcPct val="0"/>
              </a:spcBef>
              <a:spcAft>
                <a:spcPct val="0"/>
              </a:spcAft>
              <a:defRPr>
                <a:solidFill>
                  <a:schemeClr val="tx1"/>
                </a:solidFill>
                <a:latin typeface="CorpoS" pitchFamily="2" charset="0"/>
              </a:defRPr>
            </a:lvl8pPr>
            <a:lvl9pPr marL="3927005" indent="-231000" eaLnBrk="0" fontAlgn="base" hangingPunct="0">
              <a:spcBef>
                <a:spcPct val="0"/>
              </a:spcBef>
              <a:spcAft>
                <a:spcPct val="0"/>
              </a:spcAft>
              <a:defRPr>
                <a:solidFill>
                  <a:schemeClr val="tx1"/>
                </a:solidFill>
                <a:latin typeface="CorpoS" pitchFamily="2" charset="0"/>
              </a:defRPr>
            </a:lvl9pPr>
          </a:lstStyle>
          <a:p>
            <a:fld id="{4CE51AE1-E72C-4A6F-B99C-D3EDA74BDBD1}" type="slidenum">
              <a:rPr lang="de-DE" altLang="en-US"/>
              <a:pPr/>
              <a:t>29</a:t>
            </a:fld>
            <a:endParaRPr lang="de-DE" altLang="en-US"/>
          </a:p>
        </p:txBody>
      </p:sp>
    </p:spTree>
    <p:extLst>
      <p:ext uri="{BB962C8B-B14F-4D97-AF65-F5344CB8AC3E}">
        <p14:creationId xmlns:p14="http://schemas.microsoft.com/office/powerpoint/2010/main" val="322920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poS" pitchFamily="2" charset="0"/>
              </a:defRPr>
            </a:lvl1pPr>
            <a:lvl2pPr marL="750751" indent="-288750" eaLnBrk="0" hangingPunct="0">
              <a:defRPr>
                <a:solidFill>
                  <a:schemeClr val="tx1"/>
                </a:solidFill>
                <a:latin typeface="CorpoS" pitchFamily="2" charset="0"/>
              </a:defRPr>
            </a:lvl2pPr>
            <a:lvl3pPr marL="1155002" indent="-231000" eaLnBrk="0" hangingPunct="0">
              <a:defRPr>
                <a:solidFill>
                  <a:schemeClr val="tx1"/>
                </a:solidFill>
                <a:latin typeface="CorpoS" pitchFamily="2" charset="0"/>
              </a:defRPr>
            </a:lvl3pPr>
            <a:lvl4pPr marL="1617002" indent="-231000" eaLnBrk="0" hangingPunct="0">
              <a:defRPr>
                <a:solidFill>
                  <a:schemeClr val="tx1"/>
                </a:solidFill>
                <a:latin typeface="CorpoS" pitchFamily="2" charset="0"/>
              </a:defRPr>
            </a:lvl4pPr>
            <a:lvl5pPr marL="2079003" indent="-231000" eaLnBrk="0" hangingPunct="0">
              <a:defRPr>
                <a:solidFill>
                  <a:schemeClr val="tx1"/>
                </a:solidFill>
                <a:latin typeface="CorpoS" pitchFamily="2" charset="0"/>
              </a:defRPr>
            </a:lvl5pPr>
            <a:lvl6pPr marL="2541003" indent="-231000" eaLnBrk="0" fontAlgn="base" hangingPunct="0">
              <a:spcBef>
                <a:spcPct val="0"/>
              </a:spcBef>
              <a:spcAft>
                <a:spcPct val="0"/>
              </a:spcAft>
              <a:defRPr>
                <a:solidFill>
                  <a:schemeClr val="tx1"/>
                </a:solidFill>
                <a:latin typeface="CorpoS" pitchFamily="2" charset="0"/>
              </a:defRPr>
            </a:lvl6pPr>
            <a:lvl7pPr marL="3003004" indent="-231000" eaLnBrk="0" fontAlgn="base" hangingPunct="0">
              <a:spcBef>
                <a:spcPct val="0"/>
              </a:spcBef>
              <a:spcAft>
                <a:spcPct val="0"/>
              </a:spcAft>
              <a:defRPr>
                <a:solidFill>
                  <a:schemeClr val="tx1"/>
                </a:solidFill>
                <a:latin typeface="CorpoS" pitchFamily="2" charset="0"/>
              </a:defRPr>
            </a:lvl7pPr>
            <a:lvl8pPr marL="3465005" indent="-231000" eaLnBrk="0" fontAlgn="base" hangingPunct="0">
              <a:spcBef>
                <a:spcPct val="0"/>
              </a:spcBef>
              <a:spcAft>
                <a:spcPct val="0"/>
              </a:spcAft>
              <a:defRPr>
                <a:solidFill>
                  <a:schemeClr val="tx1"/>
                </a:solidFill>
                <a:latin typeface="CorpoS" pitchFamily="2" charset="0"/>
              </a:defRPr>
            </a:lvl8pPr>
            <a:lvl9pPr marL="3927005" indent="-231000" eaLnBrk="0" fontAlgn="base" hangingPunct="0">
              <a:spcBef>
                <a:spcPct val="0"/>
              </a:spcBef>
              <a:spcAft>
                <a:spcPct val="0"/>
              </a:spcAft>
              <a:defRPr>
                <a:solidFill>
                  <a:schemeClr val="tx1"/>
                </a:solidFill>
                <a:latin typeface="CorpoS" pitchFamily="2" charset="0"/>
              </a:defRPr>
            </a:lvl9pPr>
          </a:lstStyle>
          <a:p>
            <a:fld id="{4CE51AE1-E72C-4A6F-B99C-D3EDA74BDBD1}" type="slidenum">
              <a:rPr lang="de-DE" altLang="en-US"/>
              <a:pPr/>
              <a:t>31</a:t>
            </a:fld>
            <a:endParaRPr lang="de-DE" altLang="en-US"/>
          </a:p>
        </p:txBody>
      </p:sp>
    </p:spTree>
    <p:extLst>
      <p:ext uri="{BB962C8B-B14F-4D97-AF65-F5344CB8AC3E}">
        <p14:creationId xmlns:p14="http://schemas.microsoft.com/office/powerpoint/2010/main" val="2692602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poS" pitchFamily="2" charset="0"/>
              </a:defRPr>
            </a:lvl1pPr>
            <a:lvl2pPr marL="750751" indent="-288750" eaLnBrk="0" hangingPunct="0">
              <a:defRPr>
                <a:solidFill>
                  <a:schemeClr val="tx1"/>
                </a:solidFill>
                <a:latin typeface="CorpoS" pitchFamily="2" charset="0"/>
              </a:defRPr>
            </a:lvl2pPr>
            <a:lvl3pPr marL="1155002" indent="-231000" eaLnBrk="0" hangingPunct="0">
              <a:defRPr>
                <a:solidFill>
                  <a:schemeClr val="tx1"/>
                </a:solidFill>
                <a:latin typeface="CorpoS" pitchFamily="2" charset="0"/>
              </a:defRPr>
            </a:lvl3pPr>
            <a:lvl4pPr marL="1617002" indent="-231000" eaLnBrk="0" hangingPunct="0">
              <a:defRPr>
                <a:solidFill>
                  <a:schemeClr val="tx1"/>
                </a:solidFill>
                <a:latin typeface="CorpoS" pitchFamily="2" charset="0"/>
              </a:defRPr>
            </a:lvl4pPr>
            <a:lvl5pPr marL="2079003" indent="-231000" eaLnBrk="0" hangingPunct="0">
              <a:defRPr>
                <a:solidFill>
                  <a:schemeClr val="tx1"/>
                </a:solidFill>
                <a:latin typeface="CorpoS" pitchFamily="2" charset="0"/>
              </a:defRPr>
            </a:lvl5pPr>
            <a:lvl6pPr marL="2541003" indent="-231000" eaLnBrk="0" fontAlgn="base" hangingPunct="0">
              <a:spcBef>
                <a:spcPct val="0"/>
              </a:spcBef>
              <a:spcAft>
                <a:spcPct val="0"/>
              </a:spcAft>
              <a:defRPr>
                <a:solidFill>
                  <a:schemeClr val="tx1"/>
                </a:solidFill>
                <a:latin typeface="CorpoS" pitchFamily="2" charset="0"/>
              </a:defRPr>
            </a:lvl6pPr>
            <a:lvl7pPr marL="3003004" indent="-231000" eaLnBrk="0" fontAlgn="base" hangingPunct="0">
              <a:spcBef>
                <a:spcPct val="0"/>
              </a:spcBef>
              <a:spcAft>
                <a:spcPct val="0"/>
              </a:spcAft>
              <a:defRPr>
                <a:solidFill>
                  <a:schemeClr val="tx1"/>
                </a:solidFill>
                <a:latin typeface="CorpoS" pitchFamily="2" charset="0"/>
              </a:defRPr>
            </a:lvl7pPr>
            <a:lvl8pPr marL="3465005" indent="-231000" eaLnBrk="0" fontAlgn="base" hangingPunct="0">
              <a:spcBef>
                <a:spcPct val="0"/>
              </a:spcBef>
              <a:spcAft>
                <a:spcPct val="0"/>
              </a:spcAft>
              <a:defRPr>
                <a:solidFill>
                  <a:schemeClr val="tx1"/>
                </a:solidFill>
                <a:latin typeface="CorpoS" pitchFamily="2" charset="0"/>
              </a:defRPr>
            </a:lvl8pPr>
            <a:lvl9pPr marL="3927005" indent="-231000" eaLnBrk="0" fontAlgn="base" hangingPunct="0">
              <a:spcBef>
                <a:spcPct val="0"/>
              </a:spcBef>
              <a:spcAft>
                <a:spcPct val="0"/>
              </a:spcAft>
              <a:defRPr>
                <a:solidFill>
                  <a:schemeClr val="tx1"/>
                </a:solidFill>
                <a:latin typeface="CorpoS" pitchFamily="2" charset="0"/>
              </a:defRPr>
            </a:lvl9pPr>
          </a:lstStyle>
          <a:p>
            <a:fld id="{4CE51AE1-E72C-4A6F-B99C-D3EDA74BDBD1}" type="slidenum">
              <a:rPr lang="de-DE" altLang="en-US"/>
              <a:pPr/>
              <a:t>33</a:t>
            </a:fld>
            <a:endParaRPr lang="de-DE" altLang="en-US"/>
          </a:p>
        </p:txBody>
      </p:sp>
    </p:spTree>
    <p:extLst>
      <p:ext uri="{BB962C8B-B14F-4D97-AF65-F5344CB8AC3E}">
        <p14:creationId xmlns:p14="http://schemas.microsoft.com/office/powerpoint/2010/main" val="2167566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Suggestions to consider when deciding your three most important tasks or priorities:</a:t>
            </a:r>
          </a:p>
          <a:p>
            <a:r>
              <a:rPr lang="en-US" altLang="en-US"/>
              <a:t>1. Focus your three priorities or tasks on big picture items that will require participation and</a:t>
            </a:r>
          </a:p>
          <a:p>
            <a:r>
              <a:rPr lang="en-US" altLang="en-US"/>
              <a:t>commitment from the entire chapter. This doesn’t mean you should eliminate a possible</a:t>
            </a:r>
          </a:p>
          <a:p>
            <a:r>
              <a:rPr lang="en-US" altLang="en-US"/>
              <a:t>priority just because you fear the chapter won’t go along with it; it simply means that your</a:t>
            </a:r>
          </a:p>
          <a:p>
            <a:r>
              <a:rPr lang="en-US" altLang="en-US"/>
              <a:t>priorities should be big enough that executing them will require the chapter’s involvement.</a:t>
            </a:r>
          </a:p>
          <a:p>
            <a:r>
              <a:rPr lang="en-US" altLang="en-US"/>
              <a:t>2. Your three priorities should be fundamental to the success of the chapter. For example,</a:t>
            </a:r>
          </a:p>
          <a:p>
            <a:r>
              <a:rPr lang="en-US" altLang="en-US"/>
              <a:t>“Creating a new recruitment slogan” is not as important as “Creating a working </a:t>
            </a:r>
            <a:r>
              <a:rPr lang="en-US" altLang="en-US" i="1"/>
              <a:t>Kai</a:t>
            </a:r>
          </a:p>
          <a:p>
            <a:r>
              <a:rPr lang="en-US" altLang="en-US"/>
              <a:t>Committee.”</a:t>
            </a:r>
          </a:p>
          <a:p>
            <a:r>
              <a:rPr lang="en-US" altLang="en-US"/>
              <a:t>3. Whenever possible, be specific! For example, “Recruitment” is a vague priority, but “Create</a:t>
            </a:r>
          </a:p>
          <a:p>
            <a:r>
              <a:rPr lang="en-US" altLang="en-US"/>
              <a:t>and execute a year round recruitment model resulting in a 25 man pledge class next fall” is</a:t>
            </a:r>
          </a:p>
          <a:p>
            <a:r>
              <a:rPr lang="en-US" altLang="en-US"/>
              <a:t>specific.</a:t>
            </a:r>
          </a:p>
          <a:p>
            <a:r>
              <a:rPr lang="en-US" altLang="en-US"/>
              <a:t>4. Sometimes our best priorities are things we should STOP doing. For example, if your chapter</a:t>
            </a:r>
          </a:p>
          <a:p>
            <a:r>
              <a:rPr lang="en-US" altLang="en-US"/>
              <a:t>has high-risk social practices (i.e. providing hard alcohol to underage guests), it is a worthy</a:t>
            </a:r>
          </a:p>
          <a:p>
            <a:r>
              <a:rPr lang="en-US" altLang="en-US"/>
              <a:t>priority to “Eliminate high-risk social factors and create a new culture of social conduct in the</a:t>
            </a:r>
          </a:p>
          <a:p>
            <a:r>
              <a:rPr lang="en-US" altLang="en-US"/>
              <a:t>chapter.”</a:t>
            </a:r>
          </a:p>
          <a:p>
            <a:r>
              <a:rPr lang="en-US" altLang="en-US"/>
              <a:t>5. Don’t hesitate to go after bold tasks such as winning the “Top Chapter” award on campus,</a:t>
            </a:r>
          </a:p>
          <a:p>
            <a:r>
              <a:rPr lang="en-US" altLang="en-US"/>
              <a:t>achieving a 3.0 chapter GPA, or increasing your membership size to 75 men. All of these will</a:t>
            </a:r>
          </a:p>
          <a:p>
            <a:r>
              <a:rPr lang="en-US" altLang="en-US"/>
              <a:t>require participation and commitment from the rest of the chapter.</a:t>
            </a:r>
          </a:p>
          <a:p>
            <a:r>
              <a:rPr lang="en-US" altLang="en-US"/>
              <a:t>6. Don’t worry about </a:t>
            </a:r>
            <a:r>
              <a:rPr lang="en-US" altLang="en-US" b="1"/>
              <a:t>how </a:t>
            </a:r>
            <a:r>
              <a:rPr lang="en-US" altLang="en-US"/>
              <a:t>you will achieve the priorities just yet. Decide </a:t>
            </a:r>
            <a:r>
              <a:rPr lang="en-US" altLang="en-US" b="1"/>
              <a:t>what </a:t>
            </a:r>
            <a:r>
              <a:rPr lang="en-US" altLang="en-US"/>
              <a:t>they should be</a:t>
            </a:r>
          </a:p>
          <a:p>
            <a:r>
              <a:rPr lang="en-US" altLang="en-US"/>
              <a:t>first!</a:t>
            </a:r>
          </a:p>
          <a:p>
            <a:r>
              <a:rPr lang="en-US" altLang="en-US"/>
              <a:t>7. You may need to brainstorm a list of 5-10 priorities and then narrow the list to your top three.</a:t>
            </a:r>
          </a:p>
          <a:p>
            <a:endParaRPr lang="en-US" alt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rpoS" pitchFamily="2" charset="0"/>
              </a:defRPr>
            </a:lvl1pPr>
            <a:lvl2pPr marL="750751" indent="-288750" eaLnBrk="0" hangingPunct="0">
              <a:spcBef>
                <a:spcPct val="30000"/>
              </a:spcBef>
              <a:defRPr sz="1200">
                <a:solidFill>
                  <a:schemeClr val="tx1"/>
                </a:solidFill>
                <a:latin typeface="CorpoS" pitchFamily="2" charset="0"/>
              </a:defRPr>
            </a:lvl2pPr>
            <a:lvl3pPr marL="1155002" indent="-231000" eaLnBrk="0" hangingPunct="0">
              <a:spcBef>
                <a:spcPct val="30000"/>
              </a:spcBef>
              <a:defRPr sz="1200">
                <a:solidFill>
                  <a:schemeClr val="tx1"/>
                </a:solidFill>
                <a:latin typeface="CorpoS" pitchFamily="2" charset="0"/>
              </a:defRPr>
            </a:lvl3pPr>
            <a:lvl4pPr marL="1617002" indent="-231000" eaLnBrk="0" hangingPunct="0">
              <a:spcBef>
                <a:spcPct val="30000"/>
              </a:spcBef>
              <a:defRPr sz="1200">
                <a:solidFill>
                  <a:schemeClr val="tx1"/>
                </a:solidFill>
                <a:latin typeface="CorpoS" pitchFamily="2" charset="0"/>
              </a:defRPr>
            </a:lvl4pPr>
            <a:lvl5pPr marL="2079003" indent="-231000" eaLnBrk="0" hangingPunct="0">
              <a:spcBef>
                <a:spcPct val="30000"/>
              </a:spcBef>
              <a:defRPr sz="1200">
                <a:solidFill>
                  <a:schemeClr val="tx1"/>
                </a:solidFill>
                <a:latin typeface="CorpoS" pitchFamily="2" charset="0"/>
              </a:defRPr>
            </a:lvl5pPr>
            <a:lvl6pPr marL="2541003" indent="-231000" eaLnBrk="0" fontAlgn="base" hangingPunct="0">
              <a:spcBef>
                <a:spcPct val="30000"/>
              </a:spcBef>
              <a:spcAft>
                <a:spcPct val="0"/>
              </a:spcAft>
              <a:defRPr sz="1200">
                <a:solidFill>
                  <a:schemeClr val="tx1"/>
                </a:solidFill>
                <a:latin typeface="CorpoS" pitchFamily="2" charset="0"/>
              </a:defRPr>
            </a:lvl6pPr>
            <a:lvl7pPr marL="3003004" indent="-231000" eaLnBrk="0" fontAlgn="base" hangingPunct="0">
              <a:spcBef>
                <a:spcPct val="30000"/>
              </a:spcBef>
              <a:spcAft>
                <a:spcPct val="0"/>
              </a:spcAft>
              <a:defRPr sz="1200">
                <a:solidFill>
                  <a:schemeClr val="tx1"/>
                </a:solidFill>
                <a:latin typeface="CorpoS" pitchFamily="2" charset="0"/>
              </a:defRPr>
            </a:lvl7pPr>
            <a:lvl8pPr marL="3465005" indent="-231000" eaLnBrk="0" fontAlgn="base" hangingPunct="0">
              <a:spcBef>
                <a:spcPct val="30000"/>
              </a:spcBef>
              <a:spcAft>
                <a:spcPct val="0"/>
              </a:spcAft>
              <a:defRPr sz="1200">
                <a:solidFill>
                  <a:schemeClr val="tx1"/>
                </a:solidFill>
                <a:latin typeface="CorpoS" pitchFamily="2" charset="0"/>
              </a:defRPr>
            </a:lvl8pPr>
            <a:lvl9pPr marL="3927005" indent="-231000" eaLnBrk="0" fontAlgn="base" hangingPunct="0">
              <a:spcBef>
                <a:spcPct val="30000"/>
              </a:spcBef>
              <a:spcAft>
                <a:spcPct val="0"/>
              </a:spcAft>
              <a:defRPr sz="1200">
                <a:solidFill>
                  <a:schemeClr val="tx1"/>
                </a:solidFill>
                <a:latin typeface="CorpoS" pitchFamily="2" charset="0"/>
              </a:defRPr>
            </a:lvl9pPr>
          </a:lstStyle>
          <a:p>
            <a:pPr>
              <a:spcBef>
                <a:spcPct val="0"/>
              </a:spcBef>
            </a:pPr>
            <a:fld id="{5BFA6625-47CD-401E-8810-D5DE8E228A76}" type="slidenum">
              <a:rPr lang="de-DE" altLang="en-US"/>
              <a:pPr>
                <a:spcBef>
                  <a:spcPct val="0"/>
                </a:spcBef>
              </a:pPr>
              <a:t>37</a:t>
            </a:fld>
            <a:endParaRPr lang="de-DE"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Telling </a:t>
            </a:r>
            <a:r>
              <a:rPr lang="en-US" altLang="en-US"/>
              <a:t>or </a:t>
            </a:r>
            <a:r>
              <a:rPr lang="en-US" altLang="en-US" b="1"/>
              <a:t>Directing – </a:t>
            </a:r>
            <a:r>
              <a:rPr lang="en-US" altLang="en-US"/>
              <a:t>This leadership approach is most appropriate when the followers have low</a:t>
            </a:r>
          </a:p>
          <a:p>
            <a:r>
              <a:rPr lang="en-US" altLang="en-US"/>
              <a:t>willingness and low ability for the task at hand. When the followers cannot do the job and</a:t>
            </a:r>
          </a:p>
          <a:p>
            <a:r>
              <a:rPr lang="en-US" altLang="en-US"/>
              <a:t>are unwilling or afraid to try, then the leader must take a highly directive role. Directing</a:t>
            </a:r>
          </a:p>
          <a:p>
            <a:r>
              <a:rPr lang="en-US" altLang="en-US"/>
              <a:t>requires those in charge to define the roles and tasks of the followers, and supervise them</a:t>
            </a:r>
          </a:p>
          <a:p>
            <a:r>
              <a:rPr lang="en-US" altLang="en-US"/>
              <a:t>closely. Decisions are made by those in charge and communication is one-way. If the leader focused</a:t>
            </a:r>
          </a:p>
          <a:p>
            <a:r>
              <a:rPr lang="en-US" altLang="en-US"/>
              <a:t>more on the relationship in this situation, the followers would become confused about what must be</a:t>
            </a:r>
          </a:p>
          <a:p>
            <a:r>
              <a:rPr lang="en-US" altLang="en-US"/>
              <a:t>done and what is optional. Directing is often used when the issue is serious or comes with drastic</a:t>
            </a:r>
          </a:p>
          <a:p>
            <a:r>
              <a:rPr lang="en-US" altLang="en-US"/>
              <a:t>consequences if not successful. The leader maintains a directive position to ensure all required actions</a:t>
            </a:r>
          </a:p>
          <a:p>
            <a:r>
              <a:rPr lang="en-US" altLang="en-US"/>
              <a:t>are completed.</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rpoS" pitchFamily="2" charset="0"/>
              </a:defRPr>
            </a:lvl1pPr>
            <a:lvl2pPr marL="750751" indent="-288750" eaLnBrk="0" hangingPunct="0">
              <a:spcBef>
                <a:spcPct val="30000"/>
              </a:spcBef>
              <a:defRPr sz="1200">
                <a:solidFill>
                  <a:schemeClr val="tx1"/>
                </a:solidFill>
                <a:latin typeface="CorpoS" pitchFamily="2" charset="0"/>
              </a:defRPr>
            </a:lvl2pPr>
            <a:lvl3pPr marL="1155002" indent="-231000" eaLnBrk="0" hangingPunct="0">
              <a:spcBef>
                <a:spcPct val="30000"/>
              </a:spcBef>
              <a:defRPr sz="1200">
                <a:solidFill>
                  <a:schemeClr val="tx1"/>
                </a:solidFill>
                <a:latin typeface="CorpoS" pitchFamily="2" charset="0"/>
              </a:defRPr>
            </a:lvl3pPr>
            <a:lvl4pPr marL="1617002" indent="-231000" eaLnBrk="0" hangingPunct="0">
              <a:spcBef>
                <a:spcPct val="30000"/>
              </a:spcBef>
              <a:defRPr sz="1200">
                <a:solidFill>
                  <a:schemeClr val="tx1"/>
                </a:solidFill>
                <a:latin typeface="CorpoS" pitchFamily="2" charset="0"/>
              </a:defRPr>
            </a:lvl4pPr>
            <a:lvl5pPr marL="2079003" indent="-231000" eaLnBrk="0" hangingPunct="0">
              <a:spcBef>
                <a:spcPct val="30000"/>
              </a:spcBef>
              <a:defRPr sz="1200">
                <a:solidFill>
                  <a:schemeClr val="tx1"/>
                </a:solidFill>
                <a:latin typeface="CorpoS" pitchFamily="2" charset="0"/>
              </a:defRPr>
            </a:lvl5pPr>
            <a:lvl6pPr marL="2541003" indent="-231000" eaLnBrk="0" fontAlgn="base" hangingPunct="0">
              <a:spcBef>
                <a:spcPct val="30000"/>
              </a:spcBef>
              <a:spcAft>
                <a:spcPct val="0"/>
              </a:spcAft>
              <a:defRPr sz="1200">
                <a:solidFill>
                  <a:schemeClr val="tx1"/>
                </a:solidFill>
                <a:latin typeface="CorpoS" pitchFamily="2" charset="0"/>
              </a:defRPr>
            </a:lvl6pPr>
            <a:lvl7pPr marL="3003004" indent="-231000" eaLnBrk="0" fontAlgn="base" hangingPunct="0">
              <a:spcBef>
                <a:spcPct val="30000"/>
              </a:spcBef>
              <a:spcAft>
                <a:spcPct val="0"/>
              </a:spcAft>
              <a:defRPr sz="1200">
                <a:solidFill>
                  <a:schemeClr val="tx1"/>
                </a:solidFill>
                <a:latin typeface="CorpoS" pitchFamily="2" charset="0"/>
              </a:defRPr>
            </a:lvl7pPr>
            <a:lvl8pPr marL="3465005" indent="-231000" eaLnBrk="0" fontAlgn="base" hangingPunct="0">
              <a:spcBef>
                <a:spcPct val="30000"/>
              </a:spcBef>
              <a:spcAft>
                <a:spcPct val="0"/>
              </a:spcAft>
              <a:defRPr sz="1200">
                <a:solidFill>
                  <a:schemeClr val="tx1"/>
                </a:solidFill>
                <a:latin typeface="CorpoS" pitchFamily="2" charset="0"/>
              </a:defRPr>
            </a:lvl8pPr>
            <a:lvl9pPr marL="3927005" indent="-231000" eaLnBrk="0" fontAlgn="base" hangingPunct="0">
              <a:spcBef>
                <a:spcPct val="30000"/>
              </a:spcBef>
              <a:spcAft>
                <a:spcPct val="0"/>
              </a:spcAft>
              <a:defRPr sz="1200">
                <a:solidFill>
                  <a:schemeClr val="tx1"/>
                </a:solidFill>
                <a:latin typeface="CorpoS" pitchFamily="2" charset="0"/>
              </a:defRPr>
            </a:lvl9pPr>
          </a:lstStyle>
          <a:p>
            <a:pPr>
              <a:spcBef>
                <a:spcPct val="0"/>
              </a:spcBef>
            </a:pPr>
            <a:fld id="{00E058C3-4D19-4B99-8C12-79145590B3FE}" type="slidenum">
              <a:rPr lang="de-DE" altLang="en-US"/>
              <a:pPr>
                <a:spcBef>
                  <a:spcPct val="0"/>
                </a:spcBef>
              </a:pPr>
              <a:t>41</a:t>
            </a:fld>
            <a:endParaRPr lang="de-DE"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Selling or Coaching </a:t>
            </a:r>
            <a:r>
              <a:rPr lang="en-US" altLang="en-US"/>
              <a:t>– This leadership approach is most appropriate when the followers</a:t>
            </a:r>
          </a:p>
          <a:p>
            <a:r>
              <a:rPr lang="en-US" altLang="en-US"/>
              <a:t>have high willingness but low ability for the task at hand. Like Directing,</a:t>
            </a:r>
          </a:p>
          <a:p>
            <a:r>
              <a:rPr lang="en-US" altLang="en-US"/>
              <a:t>Coaching still requires leaders to define roles and tasks clearly, but the leader</a:t>
            </a:r>
          </a:p>
          <a:p>
            <a:r>
              <a:rPr lang="en-US" altLang="en-US"/>
              <a:t>seeks ideas and suggestions from the follower. Decisions remain the leader's</a:t>
            </a:r>
          </a:p>
          <a:p>
            <a:r>
              <a:rPr lang="en-US" altLang="en-US"/>
              <a:t>prerogative, but communication is much more two-way. Followers needing</a:t>
            </a:r>
          </a:p>
          <a:p>
            <a:r>
              <a:rPr lang="en-US" altLang="en-US"/>
              <a:t>coaching require direction and supervision because they are still relatively</a:t>
            </a:r>
          </a:p>
          <a:p>
            <a:r>
              <a:rPr lang="en-US" altLang="en-US"/>
              <a:t>inexperienced, but they also need support and praise to build their self-esteem, and</a:t>
            </a:r>
          </a:p>
          <a:p>
            <a:r>
              <a:rPr lang="en-US" altLang="en-US"/>
              <a:t>involvement in decision-making to restore their commitment. While Coaching, the leader spends time</a:t>
            </a:r>
          </a:p>
          <a:p>
            <a:r>
              <a:rPr lang="en-US" altLang="en-US"/>
              <a:t>listening, advising, and helping the follower gain necessary skills in order to do the task autonomously</a:t>
            </a:r>
          </a:p>
          <a:p>
            <a:r>
              <a:rPr lang="en-US" altLang="en-US"/>
              <a:t>next time.</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rpoS" pitchFamily="2" charset="0"/>
              </a:defRPr>
            </a:lvl1pPr>
            <a:lvl2pPr marL="750751" indent="-288750" eaLnBrk="0" hangingPunct="0">
              <a:spcBef>
                <a:spcPct val="30000"/>
              </a:spcBef>
              <a:defRPr sz="1200">
                <a:solidFill>
                  <a:schemeClr val="tx1"/>
                </a:solidFill>
                <a:latin typeface="CorpoS" pitchFamily="2" charset="0"/>
              </a:defRPr>
            </a:lvl2pPr>
            <a:lvl3pPr marL="1155002" indent="-231000" eaLnBrk="0" hangingPunct="0">
              <a:spcBef>
                <a:spcPct val="30000"/>
              </a:spcBef>
              <a:defRPr sz="1200">
                <a:solidFill>
                  <a:schemeClr val="tx1"/>
                </a:solidFill>
                <a:latin typeface="CorpoS" pitchFamily="2" charset="0"/>
              </a:defRPr>
            </a:lvl3pPr>
            <a:lvl4pPr marL="1617002" indent="-231000" eaLnBrk="0" hangingPunct="0">
              <a:spcBef>
                <a:spcPct val="30000"/>
              </a:spcBef>
              <a:defRPr sz="1200">
                <a:solidFill>
                  <a:schemeClr val="tx1"/>
                </a:solidFill>
                <a:latin typeface="CorpoS" pitchFamily="2" charset="0"/>
              </a:defRPr>
            </a:lvl4pPr>
            <a:lvl5pPr marL="2079003" indent="-231000" eaLnBrk="0" hangingPunct="0">
              <a:spcBef>
                <a:spcPct val="30000"/>
              </a:spcBef>
              <a:defRPr sz="1200">
                <a:solidFill>
                  <a:schemeClr val="tx1"/>
                </a:solidFill>
                <a:latin typeface="CorpoS" pitchFamily="2" charset="0"/>
              </a:defRPr>
            </a:lvl5pPr>
            <a:lvl6pPr marL="2541003" indent="-231000" eaLnBrk="0" fontAlgn="base" hangingPunct="0">
              <a:spcBef>
                <a:spcPct val="30000"/>
              </a:spcBef>
              <a:spcAft>
                <a:spcPct val="0"/>
              </a:spcAft>
              <a:defRPr sz="1200">
                <a:solidFill>
                  <a:schemeClr val="tx1"/>
                </a:solidFill>
                <a:latin typeface="CorpoS" pitchFamily="2" charset="0"/>
              </a:defRPr>
            </a:lvl6pPr>
            <a:lvl7pPr marL="3003004" indent="-231000" eaLnBrk="0" fontAlgn="base" hangingPunct="0">
              <a:spcBef>
                <a:spcPct val="30000"/>
              </a:spcBef>
              <a:spcAft>
                <a:spcPct val="0"/>
              </a:spcAft>
              <a:defRPr sz="1200">
                <a:solidFill>
                  <a:schemeClr val="tx1"/>
                </a:solidFill>
                <a:latin typeface="CorpoS" pitchFamily="2" charset="0"/>
              </a:defRPr>
            </a:lvl7pPr>
            <a:lvl8pPr marL="3465005" indent="-231000" eaLnBrk="0" fontAlgn="base" hangingPunct="0">
              <a:spcBef>
                <a:spcPct val="30000"/>
              </a:spcBef>
              <a:spcAft>
                <a:spcPct val="0"/>
              </a:spcAft>
              <a:defRPr sz="1200">
                <a:solidFill>
                  <a:schemeClr val="tx1"/>
                </a:solidFill>
                <a:latin typeface="CorpoS" pitchFamily="2" charset="0"/>
              </a:defRPr>
            </a:lvl8pPr>
            <a:lvl9pPr marL="3927005" indent="-231000" eaLnBrk="0" fontAlgn="base" hangingPunct="0">
              <a:spcBef>
                <a:spcPct val="30000"/>
              </a:spcBef>
              <a:spcAft>
                <a:spcPct val="0"/>
              </a:spcAft>
              <a:defRPr sz="1200">
                <a:solidFill>
                  <a:schemeClr val="tx1"/>
                </a:solidFill>
                <a:latin typeface="CorpoS" pitchFamily="2" charset="0"/>
              </a:defRPr>
            </a:lvl9pPr>
          </a:lstStyle>
          <a:p>
            <a:pPr>
              <a:spcBef>
                <a:spcPct val="0"/>
              </a:spcBef>
            </a:pPr>
            <a:fld id="{1A551741-BC6F-4431-9D1F-CA75135C5B57}" type="slidenum">
              <a:rPr lang="de-DE" altLang="en-US"/>
              <a:pPr>
                <a:spcBef>
                  <a:spcPct val="0"/>
                </a:spcBef>
              </a:pPr>
              <a:t>42</a:t>
            </a:fld>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r>
              <a:rPr lang="en-US" baseline="0"/>
              <a:t> quotes.deming.org/10158</a:t>
            </a:r>
            <a:endParaRPr lang="en-US"/>
          </a:p>
        </p:txBody>
      </p:sp>
      <p:sp>
        <p:nvSpPr>
          <p:cNvPr id="4" name="Slide Number Placeholder 3"/>
          <p:cNvSpPr>
            <a:spLocks noGrp="1"/>
          </p:cNvSpPr>
          <p:nvPr>
            <p:ph type="sldNum" sz="quarter" idx="10"/>
          </p:nvPr>
        </p:nvSpPr>
        <p:spPr/>
        <p:txBody>
          <a:bodyPr/>
          <a:lstStyle/>
          <a:p>
            <a:pPr marL="0" marR="0" lvl="0" indent="0" algn="r" defTabSz="1828891" rtl="0" eaLnBrk="1" fontAlgn="auto" latinLnBrk="0" hangingPunct="1">
              <a:lnSpc>
                <a:spcPct val="100000"/>
              </a:lnSpc>
              <a:spcBef>
                <a:spcPts val="0"/>
              </a:spcBef>
              <a:spcAft>
                <a:spcPts val="0"/>
              </a:spcAft>
              <a:buClrTx/>
              <a:buSzTx/>
              <a:buFontTx/>
              <a:buNone/>
              <a:tabLst/>
              <a:defRPr/>
            </a:pPr>
            <a:fld id="{396A5A5A-28E1-49B0-B2F0-6B4952738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891"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340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Participating or Supporting – </a:t>
            </a:r>
            <a:r>
              <a:rPr lang="en-US" altLang="en-US"/>
              <a:t>This leadership approach is most appropriate when the followers have</a:t>
            </a:r>
          </a:p>
          <a:p>
            <a:r>
              <a:rPr lang="en-US" altLang="en-US"/>
              <a:t>low willingness but high ability for the task at hand. Supportive leadership works when</a:t>
            </a:r>
          </a:p>
          <a:p>
            <a:r>
              <a:rPr lang="en-US" altLang="en-US"/>
              <a:t>the follower can do the job, but is refusing to do it or showing a lack of commitment. The</a:t>
            </a:r>
          </a:p>
          <a:p>
            <a:r>
              <a:rPr lang="en-US" altLang="en-US"/>
              <a:t>leader need not worry about showing them what to do, but instead should be concerned</a:t>
            </a:r>
          </a:p>
          <a:p>
            <a:r>
              <a:rPr lang="en-US" altLang="en-US"/>
              <a:t>with finding out why the followers are refusing and work to persuade them to cooperate.</a:t>
            </a:r>
          </a:p>
          <a:p>
            <a:r>
              <a:rPr lang="en-US" altLang="en-US"/>
              <a:t>The key to supportive leadership is motivating and building confidence in people! Clarification on the</a:t>
            </a:r>
          </a:p>
          <a:p>
            <a:r>
              <a:rPr lang="en-US" altLang="en-US"/>
              <a:t>details of the process won’t matter, as the follower already knows what to do but lacks the motivation</a:t>
            </a:r>
          </a:p>
          <a:p>
            <a:r>
              <a:rPr lang="en-US" altLang="en-US"/>
              <a:t>to act. Supportive leadership involves listening, giving praise and making the followers feel good when</a:t>
            </a:r>
          </a:p>
          <a:p>
            <a:r>
              <a:rPr lang="en-US" altLang="en-US"/>
              <a:t>they show the necessary commitments for success.</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rpoS" pitchFamily="2" charset="0"/>
              </a:defRPr>
            </a:lvl1pPr>
            <a:lvl2pPr marL="750751" indent="-288750" eaLnBrk="0" hangingPunct="0">
              <a:spcBef>
                <a:spcPct val="30000"/>
              </a:spcBef>
              <a:defRPr sz="1200">
                <a:solidFill>
                  <a:schemeClr val="tx1"/>
                </a:solidFill>
                <a:latin typeface="CorpoS" pitchFamily="2" charset="0"/>
              </a:defRPr>
            </a:lvl2pPr>
            <a:lvl3pPr marL="1155002" indent="-231000" eaLnBrk="0" hangingPunct="0">
              <a:spcBef>
                <a:spcPct val="30000"/>
              </a:spcBef>
              <a:defRPr sz="1200">
                <a:solidFill>
                  <a:schemeClr val="tx1"/>
                </a:solidFill>
                <a:latin typeface="CorpoS" pitchFamily="2" charset="0"/>
              </a:defRPr>
            </a:lvl3pPr>
            <a:lvl4pPr marL="1617002" indent="-231000" eaLnBrk="0" hangingPunct="0">
              <a:spcBef>
                <a:spcPct val="30000"/>
              </a:spcBef>
              <a:defRPr sz="1200">
                <a:solidFill>
                  <a:schemeClr val="tx1"/>
                </a:solidFill>
                <a:latin typeface="CorpoS" pitchFamily="2" charset="0"/>
              </a:defRPr>
            </a:lvl4pPr>
            <a:lvl5pPr marL="2079003" indent="-231000" eaLnBrk="0" hangingPunct="0">
              <a:spcBef>
                <a:spcPct val="30000"/>
              </a:spcBef>
              <a:defRPr sz="1200">
                <a:solidFill>
                  <a:schemeClr val="tx1"/>
                </a:solidFill>
                <a:latin typeface="CorpoS" pitchFamily="2" charset="0"/>
              </a:defRPr>
            </a:lvl5pPr>
            <a:lvl6pPr marL="2541003" indent="-231000" eaLnBrk="0" fontAlgn="base" hangingPunct="0">
              <a:spcBef>
                <a:spcPct val="30000"/>
              </a:spcBef>
              <a:spcAft>
                <a:spcPct val="0"/>
              </a:spcAft>
              <a:defRPr sz="1200">
                <a:solidFill>
                  <a:schemeClr val="tx1"/>
                </a:solidFill>
                <a:latin typeface="CorpoS" pitchFamily="2" charset="0"/>
              </a:defRPr>
            </a:lvl6pPr>
            <a:lvl7pPr marL="3003004" indent="-231000" eaLnBrk="0" fontAlgn="base" hangingPunct="0">
              <a:spcBef>
                <a:spcPct val="30000"/>
              </a:spcBef>
              <a:spcAft>
                <a:spcPct val="0"/>
              </a:spcAft>
              <a:defRPr sz="1200">
                <a:solidFill>
                  <a:schemeClr val="tx1"/>
                </a:solidFill>
                <a:latin typeface="CorpoS" pitchFamily="2" charset="0"/>
              </a:defRPr>
            </a:lvl7pPr>
            <a:lvl8pPr marL="3465005" indent="-231000" eaLnBrk="0" fontAlgn="base" hangingPunct="0">
              <a:spcBef>
                <a:spcPct val="30000"/>
              </a:spcBef>
              <a:spcAft>
                <a:spcPct val="0"/>
              </a:spcAft>
              <a:defRPr sz="1200">
                <a:solidFill>
                  <a:schemeClr val="tx1"/>
                </a:solidFill>
                <a:latin typeface="CorpoS" pitchFamily="2" charset="0"/>
              </a:defRPr>
            </a:lvl8pPr>
            <a:lvl9pPr marL="3927005" indent="-231000" eaLnBrk="0" fontAlgn="base" hangingPunct="0">
              <a:spcBef>
                <a:spcPct val="30000"/>
              </a:spcBef>
              <a:spcAft>
                <a:spcPct val="0"/>
              </a:spcAft>
              <a:defRPr sz="1200">
                <a:solidFill>
                  <a:schemeClr val="tx1"/>
                </a:solidFill>
                <a:latin typeface="CorpoS" pitchFamily="2" charset="0"/>
              </a:defRPr>
            </a:lvl9pPr>
          </a:lstStyle>
          <a:p>
            <a:pPr>
              <a:spcBef>
                <a:spcPct val="0"/>
              </a:spcBef>
            </a:pPr>
            <a:fld id="{B93F8B50-084F-4B77-81AF-6FF854E421FD}" type="slidenum">
              <a:rPr lang="de-DE" altLang="en-US"/>
              <a:pPr>
                <a:spcBef>
                  <a:spcPct val="0"/>
                </a:spcBef>
              </a:pPr>
              <a:t>43</a:t>
            </a:fld>
            <a:endParaRPr lang="de-DE"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Delegating or Entrusting </a:t>
            </a:r>
            <a:r>
              <a:rPr lang="en-US" altLang="en-US"/>
              <a:t>– This leadership approach is most appropriate when the followers</a:t>
            </a:r>
          </a:p>
          <a:p>
            <a:r>
              <a:rPr lang="en-US" altLang="en-US"/>
              <a:t>have high willingness and high ability. Leaders should rely on delegating when the</a:t>
            </a:r>
          </a:p>
          <a:p>
            <a:r>
              <a:rPr lang="en-US" altLang="en-US"/>
              <a:t>follower can do the job and is motivated to do it. There is a high amount of trust that</a:t>
            </a:r>
          </a:p>
          <a:p>
            <a:r>
              <a:rPr lang="en-US" altLang="en-US"/>
              <a:t>the follower will do well, and the follower requires little supervision or support.</a:t>
            </a:r>
          </a:p>
          <a:p>
            <a:r>
              <a:rPr lang="en-US" altLang="en-US"/>
              <a:t>Delegating still keeps the leader involved in the decisions and problem-solving, but</a:t>
            </a:r>
          </a:p>
          <a:p>
            <a:r>
              <a:rPr lang="en-US" altLang="en-US"/>
              <a:t>execution is mostly in the hands of the followers. Because the follower has the most</a:t>
            </a:r>
          </a:p>
          <a:p>
            <a:r>
              <a:rPr lang="en-US" altLang="en-US"/>
              <a:t>control, he is responsible for communicating information back up to the leader.</a:t>
            </a:r>
          </a:p>
          <a:p>
            <a:r>
              <a:rPr lang="en-US" altLang="en-US"/>
              <a:t>Followers at this level have less need for support or frequent praise, although as with</a:t>
            </a:r>
          </a:p>
          <a:p>
            <a:r>
              <a:rPr lang="en-US" altLang="en-US"/>
              <a:t>anyone, occasional recognition is always encouraged.</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rpoS" pitchFamily="2" charset="0"/>
              </a:defRPr>
            </a:lvl1pPr>
            <a:lvl2pPr marL="750751" indent="-288750" eaLnBrk="0" hangingPunct="0">
              <a:spcBef>
                <a:spcPct val="30000"/>
              </a:spcBef>
              <a:defRPr sz="1200">
                <a:solidFill>
                  <a:schemeClr val="tx1"/>
                </a:solidFill>
                <a:latin typeface="CorpoS" pitchFamily="2" charset="0"/>
              </a:defRPr>
            </a:lvl2pPr>
            <a:lvl3pPr marL="1155002" indent="-231000" eaLnBrk="0" hangingPunct="0">
              <a:spcBef>
                <a:spcPct val="30000"/>
              </a:spcBef>
              <a:defRPr sz="1200">
                <a:solidFill>
                  <a:schemeClr val="tx1"/>
                </a:solidFill>
                <a:latin typeface="CorpoS" pitchFamily="2" charset="0"/>
              </a:defRPr>
            </a:lvl3pPr>
            <a:lvl4pPr marL="1617002" indent="-231000" eaLnBrk="0" hangingPunct="0">
              <a:spcBef>
                <a:spcPct val="30000"/>
              </a:spcBef>
              <a:defRPr sz="1200">
                <a:solidFill>
                  <a:schemeClr val="tx1"/>
                </a:solidFill>
                <a:latin typeface="CorpoS" pitchFamily="2" charset="0"/>
              </a:defRPr>
            </a:lvl4pPr>
            <a:lvl5pPr marL="2079003" indent="-231000" eaLnBrk="0" hangingPunct="0">
              <a:spcBef>
                <a:spcPct val="30000"/>
              </a:spcBef>
              <a:defRPr sz="1200">
                <a:solidFill>
                  <a:schemeClr val="tx1"/>
                </a:solidFill>
                <a:latin typeface="CorpoS" pitchFamily="2" charset="0"/>
              </a:defRPr>
            </a:lvl5pPr>
            <a:lvl6pPr marL="2541003" indent="-231000" eaLnBrk="0" fontAlgn="base" hangingPunct="0">
              <a:spcBef>
                <a:spcPct val="30000"/>
              </a:spcBef>
              <a:spcAft>
                <a:spcPct val="0"/>
              </a:spcAft>
              <a:defRPr sz="1200">
                <a:solidFill>
                  <a:schemeClr val="tx1"/>
                </a:solidFill>
                <a:latin typeface="CorpoS" pitchFamily="2" charset="0"/>
              </a:defRPr>
            </a:lvl6pPr>
            <a:lvl7pPr marL="3003004" indent="-231000" eaLnBrk="0" fontAlgn="base" hangingPunct="0">
              <a:spcBef>
                <a:spcPct val="30000"/>
              </a:spcBef>
              <a:spcAft>
                <a:spcPct val="0"/>
              </a:spcAft>
              <a:defRPr sz="1200">
                <a:solidFill>
                  <a:schemeClr val="tx1"/>
                </a:solidFill>
                <a:latin typeface="CorpoS" pitchFamily="2" charset="0"/>
              </a:defRPr>
            </a:lvl7pPr>
            <a:lvl8pPr marL="3465005" indent="-231000" eaLnBrk="0" fontAlgn="base" hangingPunct="0">
              <a:spcBef>
                <a:spcPct val="30000"/>
              </a:spcBef>
              <a:spcAft>
                <a:spcPct val="0"/>
              </a:spcAft>
              <a:defRPr sz="1200">
                <a:solidFill>
                  <a:schemeClr val="tx1"/>
                </a:solidFill>
                <a:latin typeface="CorpoS" pitchFamily="2" charset="0"/>
              </a:defRPr>
            </a:lvl8pPr>
            <a:lvl9pPr marL="3927005" indent="-231000" eaLnBrk="0" fontAlgn="base" hangingPunct="0">
              <a:spcBef>
                <a:spcPct val="30000"/>
              </a:spcBef>
              <a:spcAft>
                <a:spcPct val="0"/>
              </a:spcAft>
              <a:defRPr sz="1200">
                <a:solidFill>
                  <a:schemeClr val="tx1"/>
                </a:solidFill>
                <a:latin typeface="CorpoS" pitchFamily="2" charset="0"/>
              </a:defRPr>
            </a:lvl9pPr>
          </a:lstStyle>
          <a:p>
            <a:pPr>
              <a:spcBef>
                <a:spcPct val="0"/>
              </a:spcBef>
            </a:pPr>
            <a:fld id="{545178E6-50E8-4CC5-9E99-E5A42C8145AF}" type="slidenum">
              <a:rPr lang="de-DE" altLang="en-US"/>
              <a:pPr>
                <a:spcBef>
                  <a:spcPct val="0"/>
                </a:spcBef>
              </a:pPr>
              <a:t>44</a:t>
            </a:fld>
            <a:endParaRPr lang="de-DE"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D189D-0728-3948-A627-24BC84568235}" type="slidenum">
              <a:rPr lang="en-US" smtClean="0"/>
              <a:t>48</a:t>
            </a:fld>
            <a:endParaRPr lang="en-US" dirty="0"/>
          </a:p>
        </p:txBody>
      </p:sp>
    </p:spTree>
    <p:extLst>
      <p:ext uri="{BB962C8B-B14F-4D97-AF65-F5344CB8AC3E}">
        <p14:creationId xmlns:p14="http://schemas.microsoft.com/office/powerpoint/2010/main" val="317033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Most leaders have a preferred leadership style.  In fact, 54% of leaders tend to use only one style, 35% tend to use two styles, 10% tend to use three styles, and only 1% use four styles.  To be effective you need to use all four styles.</a:t>
            </a:r>
          </a:p>
          <a:p>
            <a:endParaRPr lang="en-US" dirty="0"/>
          </a:p>
        </p:txBody>
      </p:sp>
      <p:sp>
        <p:nvSpPr>
          <p:cNvPr id="4" name="Slide Number Placeholder 3"/>
          <p:cNvSpPr>
            <a:spLocks noGrp="1"/>
          </p:cNvSpPr>
          <p:nvPr>
            <p:ph type="sldNum" sz="quarter" idx="5"/>
          </p:nvPr>
        </p:nvSpPr>
        <p:spPr/>
        <p:txBody>
          <a:bodyPr/>
          <a:lstStyle/>
          <a:p>
            <a:fld id="{84AD189D-0728-3948-A627-24BC84568235}" type="slidenum">
              <a:rPr lang="en-US" smtClean="0"/>
              <a:t>15</a:t>
            </a:fld>
            <a:endParaRPr lang="en-US" dirty="0"/>
          </a:p>
        </p:txBody>
      </p:sp>
    </p:spTree>
    <p:extLst>
      <p:ext uri="{BB962C8B-B14F-4D97-AF65-F5344CB8AC3E}">
        <p14:creationId xmlns:p14="http://schemas.microsoft.com/office/powerpoint/2010/main" val="242354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How do these two models look when you put them together.  A one-dimensional model on steroids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orpoS" pitchFamily="2" charset="0"/>
              </a:defRPr>
            </a:lvl1pPr>
            <a:lvl2pPr marL="750751" indent="-288750" eaLnBrk="0" hangingPunct="0">
              <a:spcBef>
                <a:spcPct val="30000"/>
              </a:spcBef>
              <a:defRPr sz="1200">
                <a:solidFill>
                  <a:schemeClr val="tx1"/>
                </a:solidFill>
                <a:latin typeface="CorpoS" pitchFamily="2" charset="0"/>
              </a:defRPr>
            </a:lvl2pPr>
            <a:lvl3pPr marL="1155002" indent="-231000" eaLnBrk="0" hangingPunct="0">
              <a:spcBef>
                <a:spcPct val="30000"/>
              </a:spcBef>
              <a:defRPr sz="1200">
                <a:solidFill>
                  <a:schemeClr val="tx1"/>
                </a:solidFill>
                <a:latin typeface="CorpoS" pitchFamily="2" charset="0"/>
              </a:defRPr>
            </a:lvl3pPr>
            <a:lvl4pPr marL="1617002" indent="-231000" eaLnBrk="0" hangingPunct="0">
              <a:spcBef>
                <a:spcPct val="30000"/>
              </a:spcBef>
              <a:defRPr sz="1200">
                <a:solidFill>
                  <a:schemeClr val="tx1"/>
                </a:solidFill>
                <a:latin typeface="CorpoS" pitchFamily="2" charset="0"/>
              </a:defRPr>
            </a:lvl4pPr>
            <a:lvl5pPr marL="2079003" indent="-231000" eaLnBrk="0" hangingPunct="0">
              <a:spcBef>
                <a:spcPct val="30000"/>
              </a:spcBef>
              <a:defRPr sz="1200">
                <a:solidFill>
                  <a:schemeClr val="tx1"/>
                </a:solidFill>
                <a:latin typeface="CorpoS" pitchFamily="2" charset="0"/>
              </a:defRPr>
            </a:lvl5pPr>
            <a:lvl6pPr marL="2541003" indent="-231000" eaLnBrk="0" fontAlgn="base" hangingPunct="0">
              <a:spcBef>
                <a:spcPct val="30000"/>
              </a:spcBef>
              <a:spcAft>
                <a:spcPct val="0"/>
              </a:spcAft>
              <a:defRPr sz="1200">
                <a:solidFill>
                  <a:schemeClr val="tx1"/>
                </a:solidFill>
                <a:latin typeface="CorpoS" pitchFamily="2" charset="0"/>
              </a:defRPr>
            </a:lvl6pPr>
            <a:lvl7pPr marL="3003004" indent="-231000" eaLnBrk="0" fontAlgn="base" hangingPunct="0">
              <a:spcBef>
                <a:spcPct val="30000"/>
              </a:spcBef>
              <a:spcAft>
                <a:spcPct val="0"/>
              </a:spcAft>
              <a:defRPr sz="1200">
                <a:solidFill>
                  <a:schemeClr val="tx1"/>
                </a:solidFill>
                <a:latin typeface="CorpoS" pitchFamily="2" charset="0"/>
              </a:defRPr>
            </a:lvl7pPr>
            <a:lvl8pPr marL="3465005" indent="-231000" eaLnBrk="0" fontAlgn="base" hangingPunct="0">
              <a:spcBef>
                <a:spcPct val="30000"/>
              </a:spcBef>
              <a:spcAft>
                <a:spcPct val="0"/>
              </a:spcAft>
              <a:defRPr sz="1200">
                <a:solidFill>
                  <a:schemeClr val="tx1"/>
                </a:solidFill>
                <a:latin typeface="CorpoS" pitchFamily="2" charset="0"/>
              </a:defRPr>
            </a:lvl8pPr>
            <a:lvl9pPr marL="3927005" indent="-231000" eaLnBrk="0" fontAlgn="base" hangingPunct="0">
              <a:spcBef>
                <a:spcPct val="30000"/>
              </a:spcBef>
              <a:spcAft>
                <a:spcPct val="0"/>
              </a:spcAft>
              <a:defRPr sz="1200">
                <a:solidFill>
                  <a:schemeClr val="tx1"/>
                </a:solidFill>
                <a:latin typeface="CorpoS" pitchFamily="2" charset="0"/>
              </a:defRPr>
            </a:lvl9pPr>
          </a:lstStyle>
          <a:p>
            <a:pPr>
              <a:spcBef>
                <a:spcPct val="0"/>
              </a:spcBef>
            </a:pPr>
            <a:fld id="{DCAB350E-FDC3-484D-92BC-6EC0A270F42C}" type="slidenum">
              <a:rPr lang="de-DE" altLang="en-US"/>
              <a:pPr>
                <a:spcBef>
                  <a:spcPct val="0"/>
                </a:spcBef>
              </a:pPr>
              <a:t>17</a:t>
            </a:fld>
            <a:endParaRPr lang="de-DE" altLang="en-US"/>
          </a:p>
        </p:txBody>
      </p:sp>
    </p:spTree>
    <p:extLst>
      <p:ext uri="{BB962C8B-B14F-4D97-AF65-F5344CB8AC3E}">
        <p14:creationId xmlns:p14="http://schemas.microsoft.com/office/powerpoint/2010/main" val="140470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TASK BEHAVIOR – is characterized by one-way communication from the leader to the follower.  The person is not so much concerned with your feelings, but with how to help you achieve your goal.</a:t>
            </a:r>
          </a:p>
          <a:p>
            <a:r>
              <a:rPr lang="en-US" altLang="en-US" dirty="0"/>
              <a:t>RELATIONSHIP BEHAVIOR – High amounts of relationship behavior might be required when you reach an impasse with an assignment.  You basically know how to do the assignment but need some encouragement to get you over the hump.  The listening, encouraging, and facilitating a leader does in this example is an illustration of relationship behavior.</a:t>
            </a:r>
          </a:p>
          <a:p>
            <a:endParaRPr lang="en-US" dirty="0"/>
          </a:p>
        </p:txBody>
      </p:sp>
      <p:sp>
        <p:nvSpPr>
          <p:cNvPr id="4" name="Slide Number Placeholder 3"/>
          <p:cNvSpPr>
            <a:spLocks noGrp="1"/>
          </p:cNvSpPr>
          <p:nvPr>
            <p:ph type="sldNum" sz="quarter" idx="5"/>
          </p:nvPr>
        </p:nvSpPr>
        <p:spPr/>
        <p:txBody>
          <a:bodyPr/>
          <a:lstStyle/>
          <a:p>
            <a:fld id="{DBDFB6AB-21FE-4A10-89E0-E3A1BD7F9EE6}" type="slidenum">
              <a:rPr lang="en-US" smtClean="0"/>
              <a:t>18</a:t>
            </a:fld>
            <a:endParaRPr lang="en-US"/>
          </a:p>
        </p:txBody>
      </p:sp>
    </p:spTree>
    <p:extLst>
      <p:ext uri="{BB962C8B-B14F-4D97-AF65-F5344CB8AC3E}">
        <p14:creationId xmlns:p14="http://schemas.microsoft.com/office/powerpoint/2010/main" val="101487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TASK BEHAVIOR – is characterized by one-way communication from the leader to the follower.  The person is not so much concerned with your feelings, but with how to help you achieve your goal.</a:t>
            </a:r>
          </a:p>
          <a:p>
            <a:endParaRPr lang="en-US" dirty="0"/>
          </a:p>
        </p:txBody>
      </p:sp>
      <p:sp>
        <p:nvSpPr>
          <p:cNvPr id="4" name="Slide Number Placeholder 3"/>
          <p:cNvSpPr>
            <a:spLocks noGrp="1"/>
          </p:cNvSpPr>
          <p:nvPr>
            <p:ph type="sldNum" sz="quarter" idx="5"/>
          </p:nvPr>
        </p:nvSpPr>
        <p:spPr/>
        <p:txBody>
          <a:bodyPr/>
          <a:lstStyle/>
          <a:p>
            <a:fld id="{DBDFB6AB-21FE-4A10-89E0-E3A1BD7F9EE6}" type="slidenum">
              <a:rPr lang="en-US" smtClean="0"/>
              <a:t>19</a:t>
            </a:fld>
            <a:endParaRPr lang="en-US"/>
          </a:p>
        </p:txBody>
      </p:sp>
    </p:spTree>
    <p:extLst>
      <p:ext uri="{BB962C8B-B14F-4D97-AF65-F5344CB8AC3E}">
        <p14:creationId xmlns:p14="http://schemas.microsoft.com/office/powerpoint/2010/main" val="9486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RELATIONSHIP BEHAVIOR – High amounts of relationship behavior might be required when you reach an impasse with an assignment.  You basically know how to do the assignment but need some encouragement to get you over the hump.  The listening, encouraging, and facilitating a leader does in this example is an illustration of relationship behavior.</a:t>
            </a:r>
          </a:p>
          <a:p>
            <a:endParaRPr lang="en-US" dirty="0"/>
          </a:p>
        </p:txBody>
      </p:sp>
      <p:sp>
        <p:nvSpPr>
          <p:cNvPr id="4" name="Slide Number Placeholder 3"/>
          <p:cNvSpPr>
            <a:spLocks noGrp="1"/>
          </p:cNvSpPr>
          <p:nvPr>
            <p:ph type="sldNum" sz="quarter" idx="5"/>
          </p:nvPr>
        </p:nvSpPr>
        <p:spPr/>
        <p:txBody>
          <a:bodyPr/>
          <a:lstStyle/>
          <a:p>
            <a:fld id="{DBDFB6AB-21FE-4A10-89E0-E3A1BD7F9EE6}" type="slidenum">
              <a:rPr lang="en-US" smtClean="0"/>
              <a:t>20</a:t>
            </a:fld>
            <a:endParaRPr lang="en-US"/>
          </a:p>
        </p:txBody>
      </p:sp>
    </p:spTree>
    <p:extLst>
      <p:ext uri="{BB962C8B-B14F-4D97-AF65-F5344CB8AC3E}">
        <p14:creationId xmlns:p14="http://schemas.microsoft.com/office/powerpoint/2010/main" val="397611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is always hard to “map” out human behaviors into a one-dimensional chart (because of the variables that exist in any human interaction) but here it is:</a:t>
            </a:r>
          </a:p>
          <a:p>
            <a:r>
              <a:rPr lang="en-US" altLang="en-US" dirty="0"/>
              <a:t>The Directive or Task Behaviors are ranked Low to High on the horizontal axis</a:t>
            </a:r>
          </a:p>
          <a:p>
            <a:r>
              <a:rPr lang="en-US" altLang="en-US" dirty="0"/>
              <a:t>The Supportive or Relationship Behaviors are ranked on the vertical axis, likewise Low to High</a:t>
            </a:r>
          </a:p>
          <a:p>
            <a:r>
              <a:rPr lang="en-US" altLang="en-US" dirty="0"/>
              <a:t>Each quadrant is assigned a Leadership Style: S1; S2; S3; S4   (Don’t go into depth as the next slide is for that purpose)</a:t>
            </a:r>
          </a:p>
          <a:p>
            <a:endParaRPr lang="en-US" dirty="0"/>
          </a:p>
        </p:txBody>
      </p:sp>
      <p:sp>
        <p:nvSpPr>
          <p:cNvPr id="4" name="Slide Number Placeholder 3"/>
          <p:cNvSpPr>
            <a:spLocks noGrp="1"/>
          </p:cNvSpPr>
          <p:nvPr>
            <p:ph type="sldNum" sz="quarter" idx="5"/>
          </p:nvPr>
        </p:nvSpPr>
        <p:spPr/>
        <p:txBody>
          <a:bodyPr/>
          <a:lstStyle/>
          <a:p>
            <a:fld id="{DBDFB6AB-21FE-4A10-89E0-E3A1BD7F9EE6}" type="slidenum">
              <a:rPr lang="en-US" smtClean="0"/>
              <a:t>21</a:t>
            </a:fld>
            <a:endParaRPr lang="en-US"/>
          </a:p>
        </p:txBody>
      </p:sp>
    </p:spTree>
    <p:extLst>
      <p:ext uri="{BB962C8B-B14F-4D97-AF65-F5344CB8AC3E}">
        <p14:creationId xmlns:p14="http://schemas.microsoft.com/office/powerpoint/2010/main" val="416660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Go into a little bit of depth about each Leadership Style to explain the basics of task and relationship behavior impact roles in the model.  Basic examples:</a:t>
            </a:r>
          </a:p>
          <a:p>
            <a:r>
              <a:rPr lang="en-US" altLang="en-US" dirty="0"/>
              <a:t>S1 – Provide specific instructions and closely supervise performance</a:t>
            </a:r>
          </a:p>
          <a:p>
            <a:r>
              <a:rPr lang="en-US" altLang="en-US" dirty="0"/>
              <a:t>S2 – Explain decisions and provide opportunity for clarification</a:t>
            </a:r>
          </a:p>
          <a:p>
            <a:r>
              <a:rPr lang="en-US" altLang="en-US" dirty="0"/>
              <a:t>S3 – Share ideas and facilitate in making decisions</a:t>
            </a:r>
          </a:p>
          <a:p>
            <a:r>
              <a:rPr lang="en-US" altLang="en-US" dirty="0"/>
              <a:t>S4 – Turn over responsibility for decisions and implementation</a:t>
            </a:r>
          </a:p>
          <a:p>
            <a:endParaRPr lang="en-US" dirty="0"/>
          </a:p>
        </p:txBody>
      </p:sp>
      <p:sp>
        <p:nvSpPr>
          <p:cNvPr id="4" name="Slide Number Placeholder 3"/>
          <p:cNvSpPr>
            <a:spLocks noGrp="1"/>
          </p:cNvSpPr>
          <p:nvPr>
            <p:ph type="sldNum" sz="quarter" idx="5"/>
          </p:nvPr>
        </p:nvSpPr>
        <p:spPr/>
        <p:txBody>
          <a:bodyPr/>
          <a:lstStyle/>
          <a:p>
            <a:fld id="{DBDFB6AB-21FE-4A10-89E0-E3A1BD7F9EE6}" type="slidenum">
              <a:rPr lang="en-US" smtClean="0"/>
              <a:t>22</a:t>
            </a:fld>
            <a:endParaRPr lang="en-US"/>
          </a:p>
        </p:txBody>
      </p:sp>
    </p:spTree>
    <p:extLst>
      <p:ext uri="{BB962C8B-B14F-4D97-AF65-F5344CB8AC3E}">
        <p14:creationId xmlns:p14="http://schemas.microsoft.com/office/powerpoint/2010/main" val="3497331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5.emf"/><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5.emf"/><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4.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3DB04D-3C70-1042-BFDE-384FE0A3F54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756357" y="4889584"/>
            <a:ext cx="9056384" cy="1463040"/>
          </a:xfrm>
          <a:prstGeom prst="rect">
            <a:avLst/>
          </a:prstGeom>
        </p:spPr>
        <p:txBody>
          <a:bodyPr anchor="ctr">
            <a:normAutofit/>
          </a:bodyPr>
          <a:lstStyle>
            <a:lvl1pPr algn="l">
              <a:defRPr sz="4000" b="1" cap="all" spc="200" baseline="0">
                <a:solidFill>
                  <a:srgbClr val="4A4A4A"/>
                </a:solidFill>
                <a:latin typeface="Arial Narrow" panose="020B0606020202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078772" y="5382311"/>
            <a:ext cx="1732228" cy="438912"/>
          </a:xfrm>
          <a:prstGeom prst="rect">
            <a:avLst/>
          </a:prstGeom>
        </p:spPr>
        <p:txBody>
          <a:bodyPr lIns="91440" rIns="91440" anchor="ctr">
            <a:noAutofit/>
          </a:bodyPr>
          <a:lstStyle>
            <a:lvl1pPr marL="0" indent="0" algn="l">
              <a:lnSpc>
                <a:spcPct val="100000"/>
              </a:lnSpc>
              <a:spcBef>
                <a:spcPts val="0"/>
              </a:spcBef>
              <a:buNone/>
              <a:defRPr sz="1600" b="0" i="1">
                <a:solidFill>
                  <a:srgbClr val="4A4A4A"/>
                </a:solidFill>
                <a:latin typeface="Arial Narrow" panose="020B0606020202030204" pitchFamily="34" charset="0"/>
                <a:cs typeface="Arial Narrow" panose="020B06060202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68348" y="6470704"/>
            <a:ext cx="2154143" cy="274320"/>
          </a:xfrm>
          <a:prstGeom prst="rect">
            <a:avLst/>
          </a:prstGeom>
        </p:spPr>
        <p:txBody>
          <a:bodyPr/>
          <a:lstStyle>
            <a:lvl1pPr>
              <a:defRPr sz="1400" b="1">
                <a:latin typeface="Arial Narrow" panose="020B0606020202030204" pitchFamily="34" charset="0"/>
              </a:defRPr>
            </a:lvl1pPr>
          </a:lstStyle>
          <a:p>
            <a:fld id="{5A5CBD07-9B0D-466A-87E6-301A423FDCA0}" type="datetime1">
              <a:rPr lang="en-US" smtClean="0"/>
              <a:pPr/>
              <a:t>10/21/2024</a:t>
            </a:fld>
            <a:endParaRPr lang="en-US" dirty="0"/>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lvl1pPr>
              <a:defRPr sz="1400" b="1">
                <a:latin typeface="Arial Narrow" panose="020B0606020202030204" pitchFamily="34" charset="0"/>
              </a:defRPr>
            </a:lvl1pPr>
          </a:lstStyle>
          <a:p>
            <a:endParaRPr lang="en-US"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lvl1pPr algn="r">
              <a:defRPr sz="1400" b="1">
                <a:latin typeface="Arial Narrow" panose="020B0606020202030204" pitchFamily="34" charset="0"/>
              </a:defRPr>
            </a:lvl1pPr>
          </a:lstStyle>
          <a:p>
            <a:fld id="{4FAB73BC-B049-4115-A692-8D63A059BFB8}" type="slidenum">
              <a:rPr lang="en-US" smtClean="0"/>
              <a:pPr/>
              <a:t>‹#›</a:t>
            </a:fld>
            <a:endParaRPr lang="en-US" dirty="0"/>
          </a:p>
        </p:txBody>
      </p:sp>
      <p:cxnSp>
        <p:nvCxnSpPr>
          <p:cNvPr id="8" name="Straight Connector 7"/>
          <p:cNvCxnSpPr>
            <a:cxnSpLocks/>
          </p:cNvCxnSpPr>
          <p:nvPr/>
        </p:nvCxnSpPr>
        <p:spPr>
          <a:xfrm flipV="1">
            <a:off x="10007414" y="5382312"/>
            <a:ext cx="0" cy="43891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21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TRACK-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ADC727-1F97-473B-87CA-51850E5C0B2D}"/>
              </a:ext>
            </a:extLst>
          </p:cNvPr>
          <p:cNvSpPr>
            <a:spLocks noGrp="1"/>
          </p:cNvSpPr>
          <p:nvPr>
            <p:ph type="sldNum" sz="quarter" idx="12"/>
          </p:nvPr>
        </p:nvSpPr>
        <p:spPr>
          <a:xfrm>
            <a:off x="9022350" y="6411321"/>
            <a:ext cx="2743200" cy="365125"/>
          </a:xfrm>
        </p:spPr>
        <p:txBody>
          <a:bodyPr/>
          <a:lstStyle>
            <a:lvl1pPr>
              <a:defRPr>
                <a:solidFill>
                  <a:schemeClr val="bg1"/>
                </a:solidFill>
              </a:defRPr>
            </a:lvl1pPr>
          </a:lstStyle>
          <a:p>
            <a:fld id="{9FD4DDEC-C2B9-4E92-9CA0-7F539C160B00}" type="slidenum">
              <a:rPr lang="en-US" smtClean="0"/>
              <a:pPr/>
              <a:t>‹#›</a:t>
            </a:fld>
            <a:endParaRPr lang="en-US"/>
          </a:p>
        </p:txBody>
      </p:sp>
      <p:pic>
        <p:nvPicPr>
          <p:cNvPr id="2" name="Picture 1">
            <a:extLst>
              <a:ext uri="{FF2B5EF4-FFF2-40B4-BE49-F238E27FC236}">
                <a16:creationId xmlns:a16="http://schemas.microsoft.com/office/drawing/2014/main" id="{F081A7FB-2A97-D8EC-7351-DD79D23C7C8D}"/>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3984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47670F-5A3A-214C-AAA8-BC1829707BAB}"/>
              </a:ext>
            </a:extLst>
          </p:cNvPr>
          <p:cNvPicPr>
            <a:picLocks noChangeAspect="1"/>
          </p:cNvPicPr>
          <p:nvPr userDrawn="1"/>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452760" y="2057401"/>
            <a:ext cx="11358240" cy="4251960"/>
          </a:xfrm>
          <a:prstGeom prst="rect">
            <a:avLst/>
          </a:prstGeom>
        </p:spPr>
        <p:txBody>
          <a:bodyPr tIns="0"/>
          <a:lstStyle>
            <a:lvl1pPr marL="228600" indent="-228600" defTabSz="274320">
              <a:lnSpc>
                <a:spcPct val="100000"/>
              </a:lnSpc>
              <a:spcAft>
                <a:spcPts val="1200"/>
              </a:spcAft>
              <a:buClr>
                <a:schemeClr val="accent6"/>
              </a:buClr>
              <a:defRPr sz="2800"/>
            </a:lvl1pPr>
            <a:lvl2pPr marL="685800" indent="-228600" defTabSz="274320">
              <a:lnSpc>
                <a:spcPct val="100000"/>
              </a:lnSpc>
              <a:spcAft>
                <a:spcPts val="1200"/>
              </a:spcAft>
              <a:buClr>
                <a:schemeClr val="accent6"/>
              </a:buClr>
              <a:buFont typeface="Wingdings" panose="05000000000000000000" pitchFamily="2" charset="2"/>
              <a:buChar char="§"/>
              <a:defRPr sz="2200"/>
            </a:lvl2pPr>
            <a:lvl3pPr marL="1143000" indent="-228600" defTabSz="274320">
              <a:lnSpc>
                <a:spcPct val="100000"/>
              </a:lnSpc>
              <a:spcAft>
                <a:spcPts val="1200"/>
              </a:spcAft>
              <a:buClr>
                <a:schemeClr val="accent6"/>
              </a:buClr>
              <a:buFont typeface="Wingdings" panose="05000000000000000000" pitchFamily="2" charset="2"/>
              <a:buChar char="§"/>
              <a:defRPr/>
            </a:lvl3pPr>
            <a:lvl4pPr marL="1600200" indent="-228600" defTabSz="274320">
              <a:lnSpc>
                <a:spcPct val="100000"/>
              </a:lnSpc>
              <a:spcAft>
                <a:spcPts val="1200"/>
              </a:spcAft>
              <a:buClr>
                <a:schemeClr val="accent6"/>
              </a:buClr>
              <a:buFont typeface="Wingdings" panose="05000000000000000000" pitchFamily="2" charset="2"/>
              <a:buChar char="§"/>
              <a:defRPr/>
            </a:lvl4pPr>
            <a:lvl5pPr marL="2057400" indent="-228600" defTabSz="274320">
              <a:lnSpc>
                <a:spcPct val="100000"/>
              </a:lnSpc>
              <a:spcAft>
                <a:spcPts val="1200"/>
              </a:spcAft>
              <a:buClr>
                <a:schemeClr val="accent6"/>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618A5363-A26E-487F-A70B-4E3895A9DA72}"/>
              </a:ext>
            </a:extLst>
          </p:cNvPr>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12" name="Slide Number Placeholder 5">
            <a:extLst>
              <a:ext uri="{FF2B5EF4-FFF2-40B4-BE49-F238E27FC236}">
                <a16:creationId xmlns:a16="http://schemas.microsoft.com/office/drawing/2014/main" id="{0FCC0813-8FC6-49EA-8297-6A4C42B706A1}"/>
              </a:ext>
            </a:extLst>
          </p:cNvPr>
          <p:cNvSpPr>
            <a:spLocks noGrp="1"/>
          </p:cNvSpPr>
          <p:nvPr>
            <p:ph type="sldNum" sz="quarter" idx="12"/>
          </p:nvPr>
        </p:nvSpPr>
        <p:spPr>
          <a:xfrm>
            <a:off x="10837333" y="6470704"/>
            <a:ext cx="973667" cy="274320"/>
          </a:xfrm>
          <a:prstGeom prst="rect">
            <a:avLst/>
          </a:prstGeom>
        </p:spPr>
        <p:txBody>
          <a:bodyPr/>
          <a:lstStyle>
            <a:lvl1pPr algn="r">
              <a:defRPr/>
            </a:lvl1pPr>
          </a:lstStyle>
          <a:p>
            <a:fld id="{4FAB73BC-B049-4115-A692-8D63A059BFB8}" type="slidenum">
              <a:rPr lang="en-US" smtClean="0"/>
              <a:pPr/>
              <a:t>‹#›</a:t>
            </a:fld>
            <a:endParaRPr lang="en-US" dirty="0"/>
          </a:p>
        </p:txBody>
      </p:sp>
      <p:sp>
        <p:nvSpPr>
          <p:cNvPr id="13" name="Date Placeholder 3">
            <a:extLst>
              <a:ext uri="{FF2B5EF4-FFF2-40B4-BE49-F238E27FC236}">
                <a16:creationId xmlns:a16="http://schemas.microsoft.com/office/drawing/2014/main" id="{631CB7EE-A8D7-4EC2-AE13-4A866BA9F48C}"/>
              </a:ext>
            </a:extLst>
          </p:cNvPr>
          <p:cNvSpPr>
            <a:spLocks noGrp="1"/>
          </p:cNvSpPr>
          <p:nvPr>
            <p:ph type="dt" sz="half" idx="10"/>
          </p:nvPr>
        </p:nvSpPr>
        <p:spPr>
          <a:xfrm>
            <a:off x="768348" y="6470704"/>
            <a:ext cx="2154143" cy="274320"/>
          </a:xfrm>
          <a:prstGeom prst="rect">
            <a:avLst/>
          </a:prstGeom>
        </p:spPr>
        <p:txBody>
          <a:bodyPr/>
          <a:lstStyle>
            <a:lvl1pPr>
              <a:defRPr sz="1400" b="1">
                <a:latin typeface="Arial Narrow" panose="020B0606020202030204" pitchFamily="34" charset="0"/>
              </a:defRPr>
            </a:lvl1pPr>
          </a:lstStyle>
          <a:p>
            <a:fld id="{4E023F1F-B151-4D21-9346-64D7D7A1CEF8}" type="datetime1">
              <a:rPr lang="en-US" smtClean="0"/>
              <a:t>10/21/2024</a:t>
            </a:fld>
            <a:endParaRPr lang="en-US" dirty="0"/>
          </a:p>
        </p:txBody>
      </p:sp>
      <p:sp>
        <p:nvSpPr>
          <p:cNvPr id="14" name="Text Placeholder 13">
            <a:extLst>
              <a:ext uri="{FF2B5EF4-FFF2-40B4-BE49-F238E27FC236}">
                <a16:creationId xmlns:a16="http://schemas.microsoft.com/office/drawing/2014/main" id="{5E6A6651-BBE1-4C2E-92A9-750EF294EBC9}"/>
              </a:ext>
            </a:extLst>
          </p:cNvPr>
          <p:cNvSpPr>
            <a:spLocks noGrp="1"/>
          </p:cNvSpPr>
          <p:nvPr>
            <p:ph type="body" sz="quarter" idx="13"/>
          </p:nvPr>
        </p:nvSpPr>
        <p:spPr>
          <a:xfrm>
            <a:off x="452760" y="273961"/>
            <a:ext cx="11358239" cy="1290637"/>
          </a:xfrm>
          <a:prstGeom prst="rect">
            <a:avLst/>
          </a:prstGeom>
        </p:spPr>
        <p:txBody>
          <a:bodyPr anchor="ctr"/>
          <a:lstStyle>
            <a:lvl1pPr marL="0" indent="0">
              <a:buNone/>
              <a:defRPr lang="en-US" sz="5200" b="1" i="0" kern="1200" cap="all" spc="300" baseline="0" dirty="0" smtClean="0">
                <a:solidFill>
                  <a:schemeClr val="bg1"/>
                </a:solidFill>
                <a:latin typeface="Arial Narrow" panose="020B0604020202020204" pitchFamily="34" charset="0"/>
                <a:ea typeface="+mj-ea"/>
                <a:cs typeface="+mj-cs"/>
              </a:defRPr>
            </a:lvl1pPr>
            <a:lvl2pPr marL="128016" indent="0">
              <a:buNone/>
              <a:defRPr lang="en-US" sz="5200" b="1" i="0" kern="1200" cap="all" spc="300" baseline="0" dirty="0" smtClean="0">
                <a:solidFill>
                  <a:schemeClr val="bg1"/>
                </a:solidFill>
                <a:latin typeface="Arial Narrow" panose="020B0604020202020204" pitchFamily="34" charset="0"/>
                <a:ea typeface="+mj-ea"/>
                <a:cs typeface="+mj-cs"/>
              </a:defRPr>
            </a:lvl2pPr>
            <a:lvl3pPr marL="310896" indent="0">
              <a:buNone/>
              <a:defRPr lang="en-US" sz="5200" b="1" i="0" kern="1200" cap="all" spc="300" baseline="0" dirty="0" smtClean="0">
                <a:solidFill>
                  <a:schemeClr val="bg1"/>
                </a:solidFill>
                <a:latin typeface="Arial Narrow" panose="020B0604020202020204" pitchFamily="34" charset="0"/>
                <a:ea typeface="+mj-ea"/>
                <a:cs typeface="+mj-cs"/>
              </a:defRPr>
            </a:lvl3pPr>
            <a:lvl4pPr marL="457200" indent="0">
              <a:buNone/>
              <a:defRPr lang="en-US" sz="5200" b="1" i="0" kern="1200" cap="all" spc="300" baseline="0" dirty="0" smtClean="0">
                <a:solidFill>
                  <a:schemeClr val="bg1"/>
                </a:solidFill>
                <a:latin typeface="Arial Narrow" panose="020B0604020202020204" pitchFamily="34" charset="0"/>
                <a:ea typeface="+mj-ea"/>
                <a:cs typeface="+mj-cs"/>
              </a:defRPr>
            </a:lvl4pPr>
            <a:lvl5pPr marL="640080" indent="0">
              <a:buNone/>
              <a:defRPr lang="en-US" sz="5200" b="1" i="0" kern="1200" cap="all" spc="300" baseline="0" dirty="0">
                <a:solidFill>
                  <a:schemeClr val="bg1"/>
                </a:solidFill>
                <a:latin typeface="Arial Narrow" panose="020B0604020202020204" pitchFamily="34" charset="0"/>
                <a:ea typeface="+mj-ea"/>
                <a:cs typeface="+mj-cs"/>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4C53FF-B0C2-4FD8-A0B6-FEAA91E10380}"/>
              </a:ext>
            </a:extLst>
          </p:cNvPr>
          <p:cNvPicPr>
            <a:picLocks noChangeAspect="1"/>
          </p:cNvPicPr>
          <p:nvPr userDrawn="1"/>
        </p:nvPicPr>
        <p:blipFill>
          <a:blip r:embed="rId2"/>
          <a:src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48A7FCDF-8E6F-4417-A8B4-2F2F963A1323}"/>
              </a:ext>
            </a:extLst>
          </p:cNvPr>
          <p:cNvSpPr>
            <a:spLocks noGrp="1"/>
          </p:cNvSpPr>
          <p:nvPr>
            <p:ph type="pic" sz="quarter" idx="13" hasCustomPrompt="1"/>
          </p:nvPr>
        </p:nvSpPr>
        <p:spPr>
          <a:xfrm>
            <a:off x="-1" y="0"/>
            <a:ext cx="3829637" cy="6858000"/>
          </a:xfrm>
          <a:prstGeom prst="rect">
            <a:avLst/>
          </a:prstGeom>
        </p:spPr>
        <p:txBody>
          <a:bodyPr anchor="ctr"/>
          <a:lstStyle>
            <a:lvl1pPr marL="0" indent="0" algn="ctr">
              <a:buNone/>
              <a:defRPr>
                <a:solidFill>
                  <a:schemeClr val="tx1"/>
                </a:solidFill>
              </a:defRPr>
            </a:lvl1pPr>
          </a:lstStyle>
          <a:p>
            <a:br>
              <a:rPr lang="en-US" dirty="0"/>
            </a:br>
            <a:endParaRPr lang="en-US" dirty="0"/>
          </a:p>
          <a:p>
            <a:endParaRPr lang="en-US" dirty="0"/>
          </a:p>
          <a:p>
            <a:r>
              <a:rPr lang="en-US" dirty="0"/>
              <a:t>Click icon</a:t>
            </a:r>
            <a:br>
              <a:rPr lang="en-US" dirty="0"/>
            </a:br>
            <a:r>
              <a:rPr lang="en-US" dirty="0"/>
              <a:t>to add picture</a:t>
            </a:r>
          </a:p>
        </p:txBody>
      </p:sp>
      <p:sp>
        <p:nvSpPr>
          <p:cNvPr id="10" name="Content Placeholder 2">
            <a:extLst>
              <a:ext uri="{FF2B5EF4-FFF2-40B4-BE49-F238E27FC236}">
                <a16:creationId xmlns:a16="http://schemas.microsoft.com/office/drawing/2014/main" id="{AA6F4AAF-1938-47D9-820F-394424EB9D9F}"/>
              </a:ext>
            </a:extLst>
          </p:cNvPr>
          <p:cNvSpPr>
            <a:spLocks noGrp="1"/>
          </p:cNvSpPr>
          <p:nvPr>
            <p:ph idx="14"/>
          </p:nvPr>
        </p:nvSpPr>
        <p:spPr>
          <a:xfrm>
            <a:off x="4097924" y="2074460"/>
            <a:ext cx="7713077" cy="4234900"/>
          </a:xfrm>
          <a:prstGeom prst="rect">
            <a:avLst/>
          </a:prstGeom>
        </p:spPr>
        <p:txBody>
          <a:bodyPr tIns="0"/>
          <a:lstStyle>
            <a:lvl1pPr marL="228600" indent="-228600" defTabSz="274320">
              <a:lnSpc>
                <a:spcPct val="100000"/>
              </a:lnSpc>
              <a:spcAft>
                <a:spcPts val="1200"/>
              </a:spcAft>
              <a:buClr>
                <a:schemeClr val="accent6"/>
              </a:buClr>
              <a:defRPr sz="2800"/>
            </a:lvl1pPr>
            <a:lvl2pPr marL="685800" indent="-228600" defTabSz="274320">
              <a:lnSpc>
                <a:spcPct val="100000"/>
              </a:lnSpc>
              <a:spcAft>
                <a:spcPts val="1200"/>
              </a:spcAft>
              <a:buClr>
                <a:schemeClr val="accent6"/>
              </a:buClr>
              <a:buFont typeface="Wingdings" panose="05000000000000000000" pitchFamily="2" charset="2"/>
              <a:buChar char="§"/>
              <a:defRPr sz="2200"/>
            </a:lvl2pPr>
            <a:lvl3pPr marL="1143000" indent="-228600" defTabSz="274320">
              <a:lnSpc>
                <a:spcPct val="100000"/>
              </a:lnSpc>
              <a:spcAft>
                <a:spcPts val="1200"/>
              </a:spcAft>
              <a:buClr>
                <a:schemeClr val="accent6"/>
              </a:buClr>
              <a:buFont typeface="Wingdings" panose="05000000000000000000" pitchFamily="2" charset="2"/>
              <a:buChar char="§"/>
              <a:defRPr/>
            </a:lvl3pPr>
            <a:lvl4pPr marL="1600200" indent="-228600" defTabSz="274320">
              <a:lnSpc>
                <a:spcPct val="100000"/>
              </a:lnSpc>
              <a:spcAft>
                <a:spcPts val="1200"/>
              </a:spcAft>
              <a:buClr>
                <a:schemeClr val="accent6"/>
              </a:buClr>
              <a:buFont typeface="Wingdings" panose="05000000000000000000" pitchFamily="2" charset="2"/>
              <a:buChar char="§"/>
              <a:defRPr/>
            </a:lvl4pPr>
            <a:lvl5pPr marL="2057400" indent="-228600" defTabSz="274320">
              <a:lnSpc>
                <a:spcPct val="100000"/>
              </a:lnSpc>
              <a:spcAft>
                <a:spcPts val="1200"/>
              </a:spcAft>
              <a:buClr>
                <a:schemeClr val="accent6"/>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469B6A8-6922-423A-82B0-8DFBC53093D3}"/>
              </a:ext>
            </a:extLst>
          </p:cNvPr>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C5F288E-2C0B-4E74-9B41-FB9F814466B4}"/>
              </a:ext>
            </a:extLst>
          </p:cNvPr>
          <p:cNvSpPr>
            <a:spLocks noGrp="1"/>
          </p:cNvSpPr>
          <p:nvPr>
            <p:ph type="sldNum" sz="quarter" idx="12"/>
          </p:nvPr>
        </p:nvSpPr>
        <p:spPr>
          <a:xfrm>
            <a:off x="10837333" y="6470704"/>
            <a:ext cx="973667" cy="274320"/>
          </a:xfrm>
          <a:prstGeom prst="rect">
            <a:avLst/>
          </a:prstGeom>
        </p:spPr>
        <p:txBody>
          <a:bodyPr/>
          <a:lstStyle>
            <a:lvl1pPr algn="r">
              <a:defRPr/>
            </a:lvl1pPr>
          </a:lstStyle>
          <a:p>
            <a:fld id="{4FAB73BC-B049-4115-A692-8D63A059BFB8}" type="slidenum">
              <a:rPr lang="en-US" smtClean="0"/>
              <a:pPr/>
              <a:t>‹#›</a:t>
            </a:fld>
            <a:endParaRPr lang="en-US" dirty="0"/>
          </a:p>
        </p:txBody>
      </p:sp>
      <p:sp>
        <p:nvSpPr>
          <p:cNvPr id="13" name="Text Placeholder 13">
            <a:extLst>
              <a:ext uri="{FF2B5EF4-FFF2-40B4-BE49-F238E27FC236}">
                <a16:creationId xmlns:a16="http://schemas.microsoft.com/office/drawing/2014/main" id="{272120D7-6898-4631-8FC5-0BF3F81C5A57}"/>
              </a:ext>
            </a:extLst>
          </p:cNvPr>
          <p:cNvSpPr>
            <a:spLocks noGrp="1"/>
          </p:cNvSpPr>
          <p:nvPr>
            <p:ph type="body" sz="quarter" idx="15"/>
          </p:nvPr>
        </p:nvSpPr>
        <p:spPr>
          <a:xfrm>
            <a:off x="4097923" y="273961"/>
            <a:ext cx="7713077" cy="1290637"/>
          </a:xfrm>
          <a:prstGeom prst="rect">
            <a:avLst/>
          </a:prstGeom>
        </p:spPr>
        <p:txBody>
          <a:bodyPr anchor="ctr"/>
          <a:lstStyle>
            <a:lvl1pPr marL="0" indent="0">
              <a:buNone/>
              <a:defRPr lang="en-US" sz="5200" b="1" i="0" kern="1200" cap="all" spc="300" baseline="0" dirty="0" smtClean="0">
                <a:solidFill>
                  <a:schemeClr val="bg1"/>
                </a:solidFill>
                <a:latin typeface="Arial Narrow" panose="020B0604020202020204" pitchFamily="34" charset="0"/>
                <a:ea typeface="+mj-ea"/>
                <a:cs typeface="+mj-cs"/>
              </a:defRPr>
            </a:lvl1pPr>
            <a:lvl2pPr marL="128016" indent="0">
              <a:buNone/>
              <a:defRPr lang="en-US" sz="5200" b="1" i="0" kern="1200" cap="all" spc="300" baseline="0" dirty="0" smtClean="0">
                <a:solidFill>
                  <a:schemeClr val="bg1"/>
                </a:solidFill>
                <a:latin typeface="Arial Narrow" panose="020B0604020202020204" pitchFamily="34" charset="0"/>
                <a:ea typeface="+mj-ea"/>
                <a:cs typeface="+mj-cs"/>
              </a:defRPr>
            </a:lvl2pPr>
            <a:lvl3pPr marL="310896" indent="0">
              <a:buNone/>
              <a:defRPr lang="en-US" sz="5200" b="1" i="0" kern="1200" cap="all" spc="300" baseline="0" dirty="0" smtClean="0">
                <a:solidFill>
                  <a:schemeClr val="bg1"/>
                </a:solidFill>
                <a:latin typeface="Arial Narrow" panose="020B0604020202020204" pitchFamily="34" charset="0"/>
                <a:ea typeface="+mj-ea"/>
                <a:cs typeface="+mj-cs"/>
              </a:defRPr>
            </a:lvl3pPr>
            <a:lvl4pPr marL="457200" indent="0">
              <a:buNone/>
              <a:defRPr lang="en-US" sz="5200" b="1" i="0" kern="1200" cap="all" spc="300" baseline="0" dirty="0" smtClean="0">
                <a:solidFill>
                  <a:schemeClr val="bg1"/>
                </a:solidFill>
                <a:latin typeface="Arial Narrow" panose="020B0604020202020204" pitchFamily="34" charset="0"/>
                <a:ea typeface="+mj-ea"/>
                <a:cs typeface="+mj-cs"/>
              </a:defRPr>
            </a:lvl4pPr>
            <a:lvl5pPr marL="640080" indent="0">
              <a:buNone/>
              <a:defRPr lang="en-US" sz="5200" b="1" i="0" kern="1200" cap="all" spc="300" baseline="0" dirty="0">
                <a:solidFill>
                  <a:schemeClr val="bg1"/>
                </a:solidFill>
                <a:latin typeface="Arial Narrow" panose="020B0604020202020204" pitchFamily="34" charset="0"/>
                <a:ea typeface="+mj-ea"/>
                <a:cs typeface="+mj-cs"/>
              </a:defRPr>
            </a:lvl5pPr>
          </a:lstStyle>
          <a:p>
            <a:pPr lvl="0"/>
            <a:r>
              <a:rPr lang="en-US" dirty="0"/>
              <a:t>Click to edit Master text styles</a:t>
            </a:r>
          </a:p>
        </p:txBody>
      </p:sp>
    </p:spTree>
    <p:extLst>
      <p:ext uri="{BB962C8B-B14F-4D97-AF65-F5344CB8AC3E}">
        <p14:creationId xmlns:p14="http://schemas.microsoft.com/office/powerpoint/2010/main" val="103148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Righ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052AC8-2D64-6243-9F2E-DFE9BBD552CF}"/>
              </a:ext>
            </a:extLst>
          </p:cNvPr>
          <p:cNvPicPr>
            <a:picLocks noChangeAspect="1"/>
          </p:cNvPicPr>
          <p:nvPr userDrawn="1"/>
        </p:nvPicPr>
        <p:blipFill>
          <a:blip r:embed="rId2"/>
          <a:srcRect/>
          <a:stretch/>
        </p:blipFill>
        <p:spPr>
          <a:xfrm>
            <a:off x="0" y="0"/>
            <a:ext cx="12192000" cy="6858000"/>
          </a:xfrm>
          <a:prstGeom prst="rect">
            <a:avLst/>
          </a:prstGeom>
        </p:spPr>
      </p:pic>
      <p:sp>
        <p:nvSpPr>
          <p:cNvPr id="8" name="Title 7"/>
          <p:cNvSpPr>
            <a:spLocks noGrp="1"/>
          </p:cNvSpPr>
          <p:nvPr>
            <p:ph type="title"/>
          </p:nvPr>
        </p:nvSpPr>
        <p:spPr>
          <a:xfrm>
            <a:off x="768348" y="1216152"/>
            <a:ext cx="3913380" cy="3657600"/>
          </a:xfrm>
          <a:prstGeom prst="rect">
            <a:avLst/>
          </a:prstGeom>
        </p:spPr>
        <p:txBody>
          <a:bodyPr anchor="ctr">
            <a:noAutofit/>
          </a:bodyPr>
          <a:lstStyle>
            <a:lvl1pPr>
              <a:lnSpc>
                <a:spcPct val="80000"/>
              </a:lnSpc>
              <a:defRPr sz="5400">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768348" y="6018442"/>
            <a:ext cx="3913380" cy="395774"/>
          </a:xfrm>
          <a:prstGeom prst="rect">
            <a:avLst/>
          </a:prstGeom>
        </p:spPr>
        <p:txBody>
          <a:bodyPr lIns="91440" rIns="91440" anchor="b">
            <a:normAutofit/>
          </a:bodyPr>
          <a:lstStyle>
            <a:lvl1pPr marL="0" indent="0">
              <a:lnSpc>
                <a:spcPct val="108000"/>
              </a:lnSpc>
              <a:spcBef>
                <a:spcPts val="600"/>
              </a:spcBef>
              <a:buNone/>
              <a:defRPr sz="1800" b="0" i="1">
                <a:solidFill>
                  <a:schemeClr val="bg1"/>
                </a:solidFill>
                <a:latin typeface="Arial Narrow" panose="020B0604020202020204" pitchFamily="34" charset="0"/>
                <a:cs typeface="Arial Narrow"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5221224" y="6470704"/>
            <a:ext cx="5523167"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lvl1pPr algn="r">
              <a:defRPr/>
            </a:lvl1pPr>
          </a:lstStyle>
          <a:p>
            <a:fld id="{4FAB73BC-B049-4115-A692-8D63A059BFB8}" type="slidenum">
              <a:rPr lang="en-US" smtClean="0"/>
              <a:pPr/>
              <a:t>‹#›</a:t>
            </a:fld>
            <a:endParaRPr lang="en-US" dirty="0"/>
          </a:p>
        </p:txBody>
      </p:sp>
      <p:sp>
        <p:nvSpPr>
          <p:cNvPr id="10" name="Date Placeholder 3">
            <a:extLst>
              <a:ext uri="{FF2B5EF4-FFF2-40B4-BE49-F238E27FC236}">
                <a16:creationId xmlns:a16="http://schemas.microsoft.com/office/drawing/2014/main" id="{036961E0-65C3-4A14-AA18-DF109E7B646F}"/>
              </a:ext>
            </a:extLst>
          </p:cNvPr>
          <p:cNvSpPr>
            <a:spLocks noGrp="1"/>
          </p:cNvSpPr>
          <p:nvPr>
            <p:ph type="dt" sz="half" idx="10"/>
          </p:nvPr>
        </p:nvSpPr>
        <p:spPr>
          <a:xfrm>
            <a:off x="768348" y="6470704"/>
            <a:ext cx="2154143" cy="274320"/>
          </a:xfrm>
          <a:prstGeom prst="rect">
            <a:avLst/>
          </a:prstGeom>
        </p:spPr>
        <p:txBody>
          <a:bodyPr/>
          <a:lstStyle>
            <a:lvl1pPr>
              <a:defRPr sz="1400" b="1">
                <a:solidFill>
                  <a:schemeClr val="bg1"/>
                </a:solidFill>
                <a:latin typeface="Arial Narrow" panose="020B0606020202030204" pitchFamily="34" charset="0"/>
              </a:defRPr>
            </a:lvl1pPr>
          </a:lstStyle>
          <a:p>
            <a:fld id="{651F4D2C-D439-4546-98AE-67C09F24A93B}" type="datetime1">
              <a:rPr lang="en-US" smtClean="0"/>
              <a:t>10/21/2024</a:t>
            </a:fld>
            <a:endParaRPr lang="en-US" dirty="0"/>
          </a:p>
        </p:txBody>
      </p:sp>
      <p:sp>
        <p:nvSpPr>
          <p:cNvPr id="11" name="Content Placeholder 2">
            <a:extLst>
              <a:ext uri="{FF2B5EF4-FFF2-40B4-BE49-F238E27FC236}">
                <a16:creationId xmlns:a16="http://schemas.microsoft.com/office/drawing/2014/main" id="{B34649D3-3C35-4D96-A163-D8CE6EA25451}"/>
              </a:ext>
            </a:extLst>
          </p:cNvPr>
          <p:cNvSpPr>
            <a:spLocks noGrp="1"/>
          </p:cNvSpPr>
          <p:nvPr>
            <p:ph idx="13"/>
          </p:nvPr>
        </p:nvSpPr>
        <p:spPr>
          <a:xfrm>
            <a:off x="5221225" y="557784"/>
            <a:ext cx="6589776" cy="5856432"/>
          </a:xfrm>
          <a:prstGeom prst="rect">
            <a:avLst/>
          </a:prstGeom>
        </p:spPr>
        <p:txBody>
          <a:bodyPr tIns="0" anchor="ctr"/>
          <a:lstStyle>
            <a:lvl1pPr marL="228600" indent="-228600" defTabSz="274320">
              <a:lnSpc>
                <a:spcPct val="100000"/>
              </a:lnSpc>
              <a:spcAft>
                <a:spcPts val="1200"/>
              </a:spcAft>
              <a:buClr>
                <a:schemeClr val="accent6"/>
              </a:buClr>
              <a:defRPr sz="2800"/>
            </a:lvl1pPr>
            <a:lvl2pPr marL="685800" indent="-228600" defTabSz="274320">
              <a:lnSpc>
                <a:spcPct val="100000"/>
              </a:lnSpc>
              <a:spcAft>
                <a:spcPts val="1200"/>
              </a:spcAft>
              <a:buClr>
                <a:schemeClr val="accent6"/>
              </a:buClr>
              <a:buFont typeface="Wingdings" panose="05000000000000000000" pitchFamily="2" charset="2"/>
              <a:buChar char="§"/>
              <a:defRPr sz="2200"/>
            </a:lvl2pPr>
            <a:lvl3pPr marL="1143000" indent="-228600" defTabSz="274320">
              <a:lnSpc>
                <a:spcPct val="100000"/>
              </a:lnSpc>
              <a:spcAft>
                <a:spcPts val="1200"/>
              </a:spcAft>
              <a:buClr>
                <a:schemeClr val="accent6"/>
              </a:buClr>
              <a:buFont typeface="Wingdings" panose="05000000000000000000" pitchFamily="2" charset="2"/>
              <a:buChar char="§"/>
              <a:defRPr/>
            </a:lvl3pPr>
            <a:lvl4pPr marL="1600200" indent="-228600" defTabSz="274320">
              <a:lnSpc>
                <a:spcPct val="100000"/>
              </a:lnSpc>
              <a:spcAft>
                <a:spcPts val="1200"/>
              </a:spcAft>
              <a:buClr>
                <a:schemeClr val="accent6"/>
              </a:buClr>
              <a:buFont typeface="Wingdings" panose="05000000000000000000" pitchFamily="2" charset="2"/>
              <a:buChar char="§"/>
              <a:defRPr/>
            </a:lvl4pPr>
            <a:lvl5pPr marL="2057400" indent="-228600" defTabSz="274320">
              <a:lnSpc>
                <a:spcPct val="100000"/>
              </a:lnSpc>
              <a:spcAft>
                <a:spcPts val="1200"/>
              </a:spcAft>
              <a:buClr>
                <a:schemeClr val="accent6"/>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Right">
    <p:bg>
      <p:bgPr>
        <a:solidFill>
          <a:srgbClr val="004F6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7180F79-6689-AEB8-9E41-F3976579968D}"/>
              </a:ext>
            </a:extLst>
          </p:cNvPr>
          <p:cNvGraphicFramePr>
            <a:graphicFrameLocks noChangeAspect="1"/>
          </p:cNvGraphicFramePr>
          <p:nvPr userDrawn="1">
            <p:custDataLst>
              <p:tags r:id="rId1"/>
            </p:custDataLst>
            <p:extLst>
              <p:ext uri="{D42A27DB-BD31-4B8C-83A1-F6EECF244321}">
                <p14:modId xmlns:p14="http://schemas.microsoft.com/office/powerpoint/2010/main" val="204770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47180F79-6689-AEB8-9E41-F397657996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9B052AC8-2D64-6243-9F2E-DFE9BBD552CF}"/>
              </a:ext>
            </a:extLst>
          </p:cNvPr>
          <p:cNvPicPr>
            <a:picLocks noChangeAspect="1"/>
          </p:cNvPicPr>
          <p:nvPr userDrawn="1"/>
        </p:nvPicPr>
        <p:blipFill rotWithShape="1">
          <a:blip r:embed="rId5"/>
          <a:srcRect r="59588"/>
          <a:stretch/>
        </p:blipFill>
        <p:spPr>
          <a:xfrm>
            <a:off x="7264893" y="0"/>
            <a:ext cx="4927107" cy="6858000"/>
          </a:xfrm>
          <a:prstGeom prst="rect">
            <a:avLst/>
          </a:prstGeom>
        </p:spPr>
      </p:pic>
      <p:sp>
        <p:nvSpPr>
          <p:cNvPr id="8" name="Title 7"/>
          <p:cNvSpPr>
            <a:spLocks noGrp="1"/>
          </p:cNvSpPr>
          <p:nvPr>
            <p:ph type="title"/>
          </p:nvPr>
        </p:nvSpPr>
        <p:spPr>
          <a:xfrm>
            <a:off x="768348" y="1216152"/>
            <a:ext cx="10452102" cy="3657600"/>
          </a:xfrm>
          <a:prstGeom prst="rect">
            <a:avLst/>
          </a:prstGeom>
        </p:spPr>
        <p:txBody>
          <a:bodyPr vert="horz" anchor="ctr">
            <a:noAutofit/>
          </a:bodyPr>
          <a:lstStyle>
            <a:lvl1pPr>
              <a:lnSpc>
                <a:spcPct val="80000"/>
              </a:lnSpc>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5505814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Right">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0452B1B-66E6-8D4F-0A92-85FA6651C17F}"/>
              </a:ext>
            </a:extLst>
          </p:cNvPr>
          <p:cNvGraphicFramePr>
            <a:graphicFrameLocks noChangeAspect="1"/>
          </p:cNvGraphicFramePr>
          <p:nvPr userDrawn="1">
            <p:custDataLst>
              <p:tags r:id="rId1"/>
            </p:custDataLst>
            <p:extLst>
              <p:ext uri="{D42A27DB-BD31-4B8C-83A1-F6EECF244321}">
                <p14:modId xmlns:p14="http://schemas.microsoft.com/office/powerpoint/2010/main" val="1468269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C0452B1B-66E6-8D4F-0A92-85FA6651C1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9B052AC8-2D64-6243-9F2E-DFE9BBD552CF}"/>
              </a:ext>
            </a:extLst>
          </p:cNvPr>
          <p:cNvPicPr>
            <a:picLocks noChangeAspect="1"/>
          </p:cNvPicPr>
          <p:nvPr userDrawn="1"/>
        </p:nvPicPr>
        <p:blipFill>
          <a:blip r:embed="rId5"/>
          <a:srcRect/>
          <a:stretch/>
        </p:blipFill>
        <p:spPr>
          <a:xfrm flipH="1">
            <a:off x="0" y="0"/>
            <a:ext cx="12192000" cy="6858000"/>
          </a:xfrm>
          <a:prstGeom prst="rect">
            <a:avLst/>
          </a:prstGeom>
        </p:spPr>
      </p:pic>
      <p:sp>
        <p:nvSpPr>
          <p:cNvPr id="8" name="Title 7"/>
          <p:cNvSpPr>
            <a:spLocks noGrp="1"/>
          </p:cNvSpPr>
          <p:nvPr>
            <p:ph type="title"/>
          </p:nvPr>
        </p:nvSpPr>
        <p:spPr>
          <a:xfrm>
            <a:off x="7733498" y="1216152"/>
            <a:ext cx="3913380" cy="3657600"/>
          </a:xfrm>
          <a:prstGeom prst="rect">
            <a:avLst/>
          </a:prstGeom>
        </p:spPr>
        <p:txBody>
          <a:bodyPr vert="horz" anchor="ctr">
            <a:noAutofit/>
          </a:bodyPr>
          <a:lstStyle>
            <a:lvl1pPr>
              <a:lnSpc>
                <a:spcPct val="80000"/>
              </a:lnSpc>
              <a:defRPr sz="5400">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7733498" y="5701450"/>
            <a:ext cx="3913380" cy="395774"/>
          </a:xfrm>
          <a:prstGeom prst="rect">
            <a:avLst/>
          </a:prstGeom>
        </p:spPr>
        <p:txBody>
          <a:bodyPr lIns="91440" rIns="91440" anchor="b">
            <a:normAutofit/>
          </a:bodyPr>
          <a:lstStyle>
            <a:lvl1pPr marL="0" indent="0">
              <a:lnSpc>
                <a:spcPct val="108000"/>
              </a:lnSpc>
              <a:spcBef>
                <a:spcPts val="600"/>
              </a:spcBef>
              <a:buNone/>
              <a:defRPr sz="1800" b="0" i="1">
                <a:solidFill>
                  <a:schemeClr val="bg1"/>
                </a:solidFill>
                <a:latin typeface="Arial Narrow" panose="020B0604020202020204" pitchFamily="34" charset="0"/>
                <a:cs typeface="Arial Narrow"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5221224" y="6470704"/>
            <a:ext cx="5523167" cy="274320"/>
          </a:xfrm>
          <a:prstGeom prst="rect">
            <a:avLst/>
          </a:prstGeo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lvl1pPr algn="r">
              <a:defRPr>
                <a:solidFill>
                  <a:schemeClr val="bg1"/>
                </a:solidFill>
              </a:defRPr>
            </a:lvl1pPr>
          </a:lstStyle>
          <a:p>
            <a:fld id="{4FAB73BC-B049-4115-A692-8D63A059BFB8}" type="slidenum">
              <a:rPr lang="en-US" smtClean="0"/>
              <a:pPr/>
              <a:t>‹#›</a:t>
            </a:fld>
            <a:endParaRPr lang="en-US" dirty="0"/>
          </a:p>
        </p:txBody>
      </p:sp>
      <p:sp>
        <p:nvSpPr>
          <p:cNvPr id="10" name="Date Placeholder 3">
            <a:extLst>
              <a:ext uri="{FF2B5EF4-FFF2-40B4-BE49-F238E27FC236}">
                <a16:creationId xmlns:a16="http://schemas.microsoft.com/office/drawing/2014/main" id="{036961E0-65C3-4A14-AA18-DF109E7B646F}"/>
              </a:ext>
            </a:extLst>
          </p:cNvPr>
          <p:cNvSpPr>
            <a:spLocks noGrp="1"/>
          </p:cNvSpPr>
          <p:nvPr>
            <p:ph type="dt" sz="half" idx="10"/>
          </p:nvPr>
        </p:nvSpPr>
        <p:spPr>
          <a:xfrm>
            <a:off x="7733498" y="6153712"/>
            <a:ext cx="2154143" cy="274320"/>
          </a:xfrm>
          <a:prstGeom prst="rect">
            <a:avLst/>
          </a:prstGeom>
        </p:spPr>
        <p:txBody>
          <a:bodyPr/>
          <a:lstStyle>
            <a:lvl1pPr>
              <a:defRPr sz="1400" b="1">
                <a:solidFill>
                  <a:schemeClr val="bg1"/>
                </a:solidFill>
                <a:latin typeface="Arial Narrow" panose="020B0606020202030204" pitchFamily="34" charset="0"/>
              </a:defRPr>
            </a:lvl1pPr>
          </a:lstStyle>
          <a:p>
            <a:fld id="{651F4D2C-D439-4546-98AE-67C09F24A93B}" type="datetime1">
              <a:rPr lang="en-US" smtClean="0"/>
              <a:t>10/21/2024</a:t>
            </a:fld>
            <a:endParaRPr lang="en-US" dirty="0"/>
          </a:p>
        </p:txBody>
      </p:sp>
      <p:sp>
        <p:nvSpPr>
          <p:cNvPr id="11" name="Content Placeholder 2">
            <a:extLst>
              <a:ext uri="{FF2B5EF4-FFF2-40B4-BE49-F238E27FC236}">
                <a16:creationId xmlns:a16="http://schemas.microsoft.com/office/drawing/2014/main" id="{B34649D3-3C35-4D96-A163-D8CE6EA25451}"/>
              </a:ext>
            </a:extLst>
          </p:cNvPr>
          <p:cNvSpPr>
            <a:spLocks noGrp="1"/>
          </p:cNvSpPr>
          <p:nvPr>
            <p:ph idx="13"/>
          </p:nvPr>
        </p:nvSpPr>
        <p:spPr>
          <a:xfrm>
            <a:off x="545122" y="557784"/>
            <a:ext cx="6589776" cy="5856432"/>
          </a:xfrm>
          <a:prstGeom prst="rect">
            <a:avLst/>
          </a:prstGeom>
        </p:spPr>
        <p:txBody>
          <a:bodyPr tIns="0" anchor="ctr"/>
          <a:lstStyle>
            <a:lvl1pPr marL="228600" indent="-228600" defTabSz="274320">
              <a:lnSpc>
                <a:spcPct val="100000"/>
              </a:lnSpc>
              <a:spcAft>
                <a:spcPts val="1200"/>
              </a:spcAft>
              <a:buClr>
                <a:schemeClr val="accent6"/>
              </a:buClr>
              <a:defRPr sz="2800"/>
            </a:lvl1pPr>
            <a:lvl2pPr marL="685800" indent="-228600" defTabSz="274320">
              <a:lnSpc>
                <a:spcPct val="100000"/>
              </a:lnSpc>
              <a:spcAft>
                <a:spcPts val="1200"/>
              </a:spcAft>
              <a:buClr>
                <a:schemeClr val="accent6"/>
              </a:buClr>
              <a:buFont typeface="Wingdings" panose="05000000000000000000" pitchFamily="2" charset="2"/>
              <a:buChar char="§"/>
              <a:defRPr sz="2200"/>
            </a:lvl2pPr>
            <a:lvl3pPr marL="1143000" indent="-228600" defTabSz="274320">
              <a:lnSpc>
                <a:spcPct val="100000"/>
              </a:lnSpc>
              <a:spcAft>
                <a:spcPts val="1200"/>
              </a:spcAft>
              <a:buClr>
                <a:schemeClr val="accent6"/>
              </a:buClr>
              <a:buFont typeface="Wingdings" panose="05000000000000000000" pitchFamily="2" charset="2"/>
              <a:buChar char="§"/>
              <a:defRPr/>
            </a:lvl3pPr>
            <a:lvl4pPr marL="1600200" indent="-228600" defTabSz="274320">
              <a:lnSpc>
                <a:spcPct val="100000"/>
              </a:lnSpc>
              <a:spcAft>
                <a:spcPts val="1200"/>
              </a:spcAft>
              <a:buClr>
                <a:schemeClr val="accent6"/>
              </a:buClr>
              <a:buFont typeface="Wingdings" panose="05000000000000000000" pitchFamily="2" charset="2"/>
              <a:buChar char="§"/>
              <a:defRPr/>
            </a:lvl4pPr>
            <a:lvl5pPr marL="2057400" indent="-228600" defTabSz="274320">
              <a:lnSpc>
                <a:spcPct val="100000"/>
              </a:lnSpc>
              <a:spcAft>
                <a:spcPts val="1200"/>
              </a:spcAft>
              <a:buClr>
                <a:schemeClr val="accent6"/>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5917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6E38-849F-F0D0-95E3-1EE558804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C6C50-894E-D7C2-E120-2387AEA480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2DDD0-FE93-2734-516E-F87A96DAA9D3}"/>
              </a:ext>
            </a:extLst>
          </p:cNvPr>
          <p:cNvSpPr>
            <a:spLocks noGrp="1"/>
          </p:cNvSpPr>
          <p:nvPr>
            <p:ph type="dt" sz="half" idx="10"/>
          </p:nvPr>
        </p:nvSpPr>
        <p:spPr/>
        <p:txBody>
          <a:bodyPr/>
          <a:lstStyle/>
          <a:p>
            <a:fld id="{F4C0F36B-3939-435E-81CE-0AD0904C3CED}" type="datetimeFigureOut">
              <a:rPr lang="en-US" smtClean="0"/>
              <a:t>10/21/2024</a:t>
            </a:fld>
            <a:endParaRPr lang="en-US"/>
          </a:p>
        </p:txBody>
      </p:sp>
      <p:sp>
        <p:nvSpPr>
          <p:cNvPr id="5" name="Footer Placeholder 4">
            <a:extLst>
              <a:ext uri="{FF2B5EF4-FFF2-40B4-BE49-F238E27FC236}">
                <a16:creationId xmlns:a16="http://schemas.microsoft.com/office/drawing/2014/main" id="{9608C82D-B342-7F4A-B70B-DB2B01AFE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1FEA6-24C5-2DD4-2F4A-73F4E833A9A6}"/>
              </a:ext>
            </a:extLst>
          </p:cNvPr>
          <p:cNvSpPr>
            <a:spLocks noGrp="1"/>
          </p:cNvSpPr>
          <p:nvPr>
            <p:ph type="sldNum" sz="quarter" idx="12"/>
          </p:nvPr>
        </p:nvSpPr>
        <p:spPr/>
        <p:txBody>
          <a:bodyPr/>
          <a:lstStyle/>
          <a:p>
            <a:fld id="{015116AF-1D3E-4731-A442-86BD9DA4BE0E}" type="slidenum">
              <a:rPr lang="en-US" smtClean="0"/>
              <a:t>‹#›</a:t>
            </a:fld>
            <a:endParaRPr lang="en-US"/>
          </a:p>
        </p:txBody>
      </p:sp>
    </p:spTree>
    <p:extLst>
      <p:ext uri="{BB962C8B-B14F-4D97-AF65-F5344CB8AC3E}">
        <p14:creationId xmlns:p14="http://schemas.microsoft.com/office/powerpoint/2010/main" val="310762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TRACK-2">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D14AECC-A478-16D3-9B45-E3755E3D57D0}"/>
              </a:ext>
            </a:extLst>
          </p:cNvPr>
          <p:cNvGraphicFramePr>
            <a:graphicFrameLocks noChangeAspect="1"/>
          </p:cNvGraphicFramePr>
          <p:nvPr userDrawn="1">
            <p:custDataLst>
              <p:tags r:id="rId1"/>
            </p:custDataLst>
            <p:extLst>
              <p:ext uri="{D42A27DB-BD31-4B8C-83A1-F6EECF244321}">
                <p14:modId xmlns:p14="http://schemas.microsoft.com/office/powerpoint/2010/main" val="1588647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think-cell data - do not delete" hidden="1">
                        <a:extLst>
                          <a:ext uri="{FF2B5EF4-FFF2-40B4-BE49-F238E27FC236}">
                            <a16:creationId xmlns:a16="http://schemas.microsoft.com/office/drawing/2014/main" id="{AD14AECC-A478-16D3-9B45-E3755E3D57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45C86F8-EF71-6C5A-3028-6FEDABBA7620}"/>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36A2B5-03B7-4D93-9E60-0BFAC034A279}"/>
              </a:ext>
            </a:extLst>
          </p:cNvPr>
          <p:cNvSpPr>
            <a:spLocks noGrp="1"/>
          </p:cNvSpPr>
          <p:nvPr>
            <p:ph type="title"/>
          </p:nvPr>
        </p:nvSpPr>
        <p:spPr>
          <a:xfrm>
            <a:off x="729673" y="121285"/>
            <a:ext cx="10704945" cy="1325563"/>
          </a:xfrm>
        </p:spPr>
        <p:txBody>
          <a:bodyPr vert="horz" anchor="ctr"/>
          <a:lstStyle>
            <a:lvl1pPr>
              <a:defRPr>
                <a:solidFill>
                  <a:schemeClr val="bg1"/>
                </a:solidFill>
                <a:latin typeface="Poppins" panose="00000800000000000000" pitchFamily="50" charset="0"/>
                <a:cs typeface="Poppins" panose="00000800000000000000"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4ABE48CC-48A3-4314-96FF-F1E5457CD527}"/>
              </a:ext>
            </a:extLst>
          </p:cNvPr>
          <p:cNvSpPr>
            <a:spLocks noGrp="1"/>
          </p:cNvSpPr>
          <p:nvPr>
            <p:ph type="sldNum" sz="quarter" idx="12"/>
          </p:nvPr>
        </p:nvSpPr>
        <p:spPr>
          <a:xfrm>
            <a:off x="8385041" y="6455419"/>
            <a:ext cx="2743200" cy="365125"/>
          </a:xfrm>
        </p:spPr>
        <p:txBody>
          <a:bodyPr/>
          <a:lstStyle>
            <a:lvl1pPr>
              <a:defRPr>
                <a:solidFill>
                  <a:schemeClr val="bg1"/>
                </a:solidFill>
              </a:defRPr>
            </a:lvl1pPr>
          </a:lstStyle>
          <a:p>
            <a:fld id="{9FD4DDEC-C2B9-4E92-9CA0-7F539C160B00}" type="slidenum">
              <a:rPr lang="en-US" smtClean="0"/>
              <a:pPr/>
              <a:t>‹#›</a:t>
            </a:fld>
            <a:endParaRPr lang="en-US"/>
          </a:p>
        </p:txBody>
      </p:sp>
      <p:sp>
        <p:nvSpPr>
          <p:cNvPr id="3" name="Content Placeholder 2">
            <a:extLst>
              <a:ext uri="{FF2B5EF4-FFF2-40B4-BE49-F238E27FC236}">
                <a16:creationId xmlns:a16="http://schemas.microsoft.com/office/drawing/2014/main" id="{AD4D1465-9BC5-43A6-B461-BCCF51DEA7DF}"/>
              </a:ext>
            </a:extLst>
          </p:cNvPr>
          <p:cNvSpPr>
            <a:spLocks noGrp="1"/>
          </p:cNvSpPr>
          <p:nvPr>
            <p:ph idx="1"/>
          </p:nvPr>
        </p:nvSpPr>
        <p:spPr>
          <a:xfrm>
            <a:off x="729673" y="1825625"/>
            <a:ext cx="10704945" cy="4201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53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TRACK-2">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9FE9146-9804-95A6-CAB8-C65E91F21F5E}"/>
              </a:ext>
            </a:extLst>
          </p:cNvPr>
          <p:cNvGraphicFramePr>
            <a:graphicFrameLocks noChangeAspect="1"/>
          </p:cNvGraphicFramePr>
          <p:nvPr userDrawn="1">
            <p:custDataLst>
              <p:tags r:id="rId1"/>
            </p:custDataLst>
            <p:extLst>
              <p:ext uri="{D42A27DB-BD31-4B8C-83A1-F6EECF244321}">
                <p14:modId xmlns:p14="http://schemas.microsoft.com/office/powerpoint/2010/main" val="2674977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think-cell data - do not delete" hidden="1">
                        <a:extLst>
                          <a:ext uri="{FF2B5EF4-FFF2-40B4-BE49-F238E27FC236}">
                            <a16:creationId xmlns:a16="http://schemas.microsoft.com/office/drawing/2014/main" id="{B9FE9146-9804-95A6-CAB8-C65E91F21F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E3F58E2-0844-003A-DD11-51877C83B06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36A2B5-03B7-4D93-9E60-0BFAC034A279}"/>
              </a:ext>
            </a:extLst>
          </p:cNvPr>
          <p:cNvSpPr>
            <a:spLocks noGrp="1"/>
          </p:cNvSpPr>
          <p:nvPr>
            <p:ph type="title"/>
          </p:nvPr>
        </p:nvSpPr>
        <p:spPr>
          <a:xfrm>
            <a:off x="729673" y="121285"/>
            <a:ext cx="10704945" cy="1325563"/>
          </a:xfrm>
        </p:spPr>
        <p:txBody>
          <a:bodyPr vert="horz" anchor="ctr"/>
          <a:lstStyle>
            <a:lvl1pPr>
              <a:defRPr>
                <a:solidFill>
                  <a:schemeClr val="bg1"/>
                </a:solidFill>
                <a:latin typeface="Poppins" panose="00000800000000000000" pitchFamily="50" charset="0"/>
                <a:cs typeface="Poppins" panose="00000800000000000000"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4ABE48CC-48A3-4314-96FF-F1E5457CD527}"/>
              </a:ext>
            </a:extLst>
          </p:cNvPr>
          <p:cNvSpPr>
            <a:spLocks noGrp="1"/>
          </p:cNvSpPr>
          <p:nvPr>
            <p:ph type="sldNum" sz="quarter" idx="12"/>
          </p:nvPr>
        </p:nvSpPr>
        <p:spPr>
          <a:xfrm>
            <a:off x="8385041" y="6455419"/>
            <a:ext cx="2743200" cy="365125"/>
          </a:xfrm>
        </p:spPr>
        <p:txBody>
          <a:bodyPr/>
          <a:lstStyle>
            <a:lvl1pPr>
              <a:defRPr>
                <a:solidFill>
                  <a:schemeClr val="bg1"/>
                </a:solidFill>
              </a:defRPr>
            </a:lvl1pPr>
          </a:lstStyle>
          <a:p>
            <a:fld id="{9FD4DDEC-C2B9-4E92-9CA0-7F539C160B00}" type="slidenum">
              <a:rPr lang="en-US" smtClean="0"/>
              <a:pPr/>
              <a:t>‹#›</a:t>
            </a:fld>
            <a:endParaRPr lang="en-US"/>
          </a:p>
        </p:txBody>
      </p:sp>
    </p:spTree>
    <p:extLst>
      <p:ext uri="{BB962C8B-B14F-4D97-AF65-F5344CB8AC3E}">
        <p14:creationId xmlns:p14="http://schemas.microsoft.com/office/powerpoint/2010/main" val="1659682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2.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082781D-DBEB-18DA-3883-33CB2116A064}"/>
              </a:ext>
            </a:extLst>
          </p:cNvPr>
          <p:cNvGraphicFramePr>
            <a:graphicFrameLocks noChangeAspect="1"/>
          </p:cNvGraphicFramePr>
          <p:nvPr userDrawn="1">
            <p:custDataLst>
              <p:tags r:id="rId3"/>
            </p:custDataLst>
            <p:extLst>
              <p:ext uri="{D42A27DB-BD31-4B8C-83A1-F6EECF244321}">
                <p14:modId xmlns:p14="http://schemas.microsoft.com/office/powerpoint/2010/main" val="1895125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 name="think-cell data - do not delete" hidden="1">
                        <a:extLst>
                          <a:ext uri="{FF2B5EF4-FFF2-40B4-BE49-F238E27FC236}">
                            <a16:creationId xmlns:a16="http://schemas.microsoft.com/office/drawing/2014/main" id="{8082781D-DBEB-18DA-3883-33CB2116A0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09033C9E-DE59-4F38-99E8-F38FF84D94C1}"/>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1015264108"/>
      </p:ext>
    </p:extLst>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70FBC1F-4D06-B091-78D7-F7A2A934A306}"/>
              </a:ext>
            </a:extLst>
          </p:cNvPr>
          <p:cNvGraphicFramePr>
            <a:graphicFrameLocks noChangeAspect="1"/>
          </p:cNvGraphicFramePr>
          <p:nvPr userDrawn="1">
            <p:custDataLst>
              <p:tags r:id="rId11"/>
            </p:custDataLst>
            <p:extLst>
              <p:ext uri="{D42A27DB-BD31-4B8C-83A1-F6EECF244321}">
                <p14:modId xmlns:p14="http://schemas.microsoft.com/office/powerpoint/2010/main" val="667855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25" imgH="424" progId="TCLayout.ActiveDocument.1">
                  <p:embed/>
                </p:oleObj>
              </mc:Choice>
              <mc:Fallback>
                <p:oleObj name="think-cell Slide" r:id="rId12" imgW="425" imgH="424" progId="TCLayout.ActiveDocument.1">
                  <p:embed/>
                  <p:pic>
                    <p:nvPicPr>
                      <p:cNvPr id="2" name="think-cell data - do not delete" hidden="1">
                        <a:extLst>
                          <a:ext uri="{FF2B5EF4-FFF2-40B4-BE49-F238E27FC236}">
                            <a16:creationId xmlns:a16="http://schemas.microsoft.com/office/drawing/2014/main" id="{370FBC1F-4D06-B091-78D7-F7A2A934A30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2" name="Date Placeholder 3">
            <a:extLst>
              <a:ext uri="{FF2B5EF4-FFF2-40B4-BE49-F238E27FC236}">
                <a16:creationId xmlns:a16="http://schemas.microsoft.com/office/drawing/2014/main" id="{D58870FC-2AA9-42BD-95FB-E351672A902C}"/>
              </a:ext>
            </a:extLst>
          </p:cNvPr>
          <p:cNvSpPr>
            <a:spLocks noGrp="1"/>
          </p:cNvSpPr>
          <p:nvPr>
            <p:ph type="dt" sz="half" idx="10"/>
          </p:nvPr>
        </p:nvSpPr>
        <p:spPr>
          <a:xfrm>
            <a:off x="768348" y="6470704"/>
            <a:ext cx="2154143" cy="274320"/>
          </a:xfrm>
          <a:prstGeom prst="rect">
            <a:avLst/>
          </a:prstGeom>
        </p:spPr>
        <p:txBody>
          <a:bodyPr/>
          <a:lstStyle>
            <a:lvl1pPr>
              <a:defRPr sz="1400" b="1">
                <a:latin typeface="Arial Narrow" panose="020B0606020202030204" pitchFamily="34" charset="0"/>
              </a:defRPr>
            </a:lvl1pPr>
          </a:lstStyle>
          <a:p>
            <a:fld id="{6A48FB0B-9FE6-416B-8C69-1B1108333D47}" type="datetime1">
              <a:rPr lang="en-US" smtClean="0"/>
              <a:t>10/21/2024</a:t>
            </a:fld>
            <a:endParaRPr lang="en-US" dirty="0"/>
          </a:p>
        </p:txBody>
      </p:sp>
      <p:sp>
        <p:nvSpPr>
          <p:cNvPr id="23" name="Footer Placeholder 4">
            <a:extLst>
              <a:ext uri="{FF2B5EF4-FFF2-40B4-BE49-F238E27FC236}">
                <a16:creationId xmlns:a16="http://schemas.microsoft.com/office/drawing/2014/main" id="{76384A2E-38AC-4E62-B341-49E1F7F19F91}"/>
              </a:ext>
            </a:extLst>
          </p:cNvPr>
          <p:cNvSpPr>
            <a:spLocks noGrp="1"/>
          </p:cNvSpPr>
          <p:nvPr>
            <p:ph type="ftr" sz="quarter" idx="11"/>
          </p:nvPr>
        </p:nvSpPr>
        <p:spPr>
          <a:xfrm>
            <a:off x="4842932" y="6470704"/>
            <a:ext cx="5901459" cy="274320"/>
          </a:xfrm>
          <a:prstGeom prst="rect">
            <a:avLst/>
          </a:prstGeom>
        </p:spPr>
        <p:txBody>
          <a:bodyPr/>
          <a:lstStyle>
            <a:lvl1pPr algn="r">
              <a:defRPr sz="1400" b="1">
                <a:latin typeface="Arial Narrow" panose="020B0606020202030204" pitchFamily="34" charset="0"/>
              </a:defRPr>
            </a:lvl1pPr>
          </a:lstStyle>
          <a:p>
            <a:endParaRPr lang="en-US" dirty="0"/>
          </a:p>
        </p:txBody>
      </p:sp>
      <p:sp>
        <p:nvSpPr>
          <p:cNvPr id="24" name="Slide Number Placeholder 5">
            <a:extLst>
              <a:ext uri="{FF2B5EF4-FFF2-40B4-BE49-F238E27FC236}">
                <a16:creationId xmlns:a16="http://schemas.microsoft.com/office/drawing/2014/main" id="{04303DFA-FF56-4A67-8EFE-B6954184BB3E}"/>
              </a:ext>
            </a:extLst>
          </p:cNvPr>
          <p:cNvSpPr>
            <a:spLocks noGrp="1"/>
          </p:cNvSpPr>
          <p:nvPr>
            <p:ph type="sldNum" sz="quarter" idx="12"/>
          </p:nvPr>
        </p:nvSpPr>
        <p:spPr>
          <a:xfrm>
            <a:off x="10837333" y="6470704"/>
            <a:ext cx="973667" cy="274320"/>
          </a:xfrm>
          <a:prstGeom prst="rect">
            <a:avLst/>
          </a:prstGeom>
        </p:spPr>
        <p:txBody>
          <a:bodyPr/>
          <a:lstStyle>
            <a:lvl1pPr>
              <a:defRPr sz="1400" b="1">
                <a:latin typeface="Arial Narrow" panose="020B0606020202030204" pitchFamily="34" charset="0"/>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8" r:id="rId2"/>
    <p:sldLayoutId id="2147483656" r:id="rId3"/>
    <p:sldLayoutId id="2147483673" r:id="rId4"/>
    <p:sldLayoutId id="2147483672" r:id="rId5"/>
    <p:sldLayoutId id="2147483671" r:id="rId6"/>
    <p:sldLayoutId id="2147483674" r:id="rId7"/>
    <p:sldLayoutId id="2147483675" r:id="rId8"/>
    <p:sldLayoutId id="2147483676" r:id="rId9"/>
  </p:sldLayoutIdLst>
  <p:hf sldNum="0" hdr="0" ftr="0" dt="0"/>
  <p:txStyles>
    <p:titleStyle>
      <a:lvl1pPr algn="l" defTabSz="914400" rtl="0" eaLnBrk="1" latinLnBrk="0" hangingPunct="1">
        <a:lnSpc>
          <a:spcPct val="80000"/>
        </a:lnSpc>
        <a:spcBef>
          <a:spcPct val="0"/>
        </a:spcBef>
        <a:buNone/>
        <a:defRPr sz="4400" b="1" i="0" kern="1200" cap="all" spc="100" baseline="0">
          <a:solidFill>
            <a:schemeClr val="tx1">
              <a:lumMod val="95000"/>
              <a:lumOff val="5000"/>
            </a:schemeClr>
          </a:solidFill>
          <a:latin typeface="Arial Narrow" panose="020B0604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6"/>
        </a:buClr>
        <a:buSzPct val="100000"/>
        <a:buFont typeface="Wingdings" pitchFamily="2" charset="2"/>
        <a:buChar char="§"/>
        <a:defRPr sz="3200" b="0" i="0" kern="1200">
          <a:solidFill>
            <a:schemeClr val="tx1"/>
          </a:solidFill>
          <a:latin typeface="Arial" panose="020B0604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6"/>
        </a:buClr>
        <a:buFont typeface="Wingdings 3" pitchFamily="18" charset="2"/>
        <a:buChar char=""/>
        <a:defRPr sz="2400" b="0" i="0" kern="1200">
          <a:solidFill>
            <a:schemeClr val="tx1"/>
          </a:solidFill>
          <a:latin typeface="Arial" panose="020B0604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6"/>
        </a:buClr>
        <a:buFont typeface="Wingdings 3" pitchFamily="18" charset="2"/>
        <a:buChar char=""/>
        <a:defRPr sz="1800" b="0" i="0" kern="1200">
          <a:solidFill>
            <a:schemeClr val="tx1"/>
          </a:solidFill>
          <a:latin typeface="Arial" panose="020B0604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6"/>
        </a:buClr>
        <a:buFont typeface="Wingdings 3" pitchFamily="18" charset="2"/>
        <a:buChar char=""/>
        <a:defRPr sz="1400" b="0" i="0" kern="1200">
          <a:solidFill>
            <a:schemeClr val="tx1"/>
          </a:solidFill>
          <a:latin typeface="Arial" panose="020B0604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6"/>
        </a:buClr>
        <a:buFont typeface="Wingdings 3" pitchFamily="18" charset="2"/>
        <a:buChar char=""/>
        <a:defRPr sz="1400" b="0" i="0" kern="1200">
          <a:solidFill>
            <a:schemeClr val="tx1"/>
          </a:solidFill>
          <a:latin typeface="Arial" panose="020B0604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ags" Target="../tags/tag21.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26.xml"/><Relationship Id="rId7" Type="http://schemas.openxmlformats.org/officeDocument/2006/relationships/notesSlide" Target="../notesSlides/notesSlide14.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10.xml"/><Relationship Id="rId5" Type="http://schemas.openxmlformats.org/officeDocument/2006/relationships/tags" Target="../tags/tag28.xml"/><Relationship Id="rId10" Type="http://schemas.openxmlformats.org/officeDocument/2006/relationships/image" Target="../media/image17.png"/><Relationship Id="rId4" Type="http://schemas.openxmlformats.org/officeDocument/2006/relationships/tags" Target="../tags/tag27.xml"/><Relationship Id="rId9"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31.xml"/><Relationship Id="rId7" Type="http://schemas.openxmlformats.org/officeDocument/2006/relationships/notesSlide" Target="../notesSlides/notesSlide1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10.xml"/><Relationship Id="rId5" Type="http://schemas.openxmlformats.org/officeDocument/2006/relationships/tags" Target="../tags/tag33.xml"/><Relationship Id="rId10" Type="http://schemas.openxmlformats.org/officeDocument/2006/relationships/image" Target="../media/image17.png"/><Relationship Id="rId4" Type="http://schemas.openxmlformats.org/officeDocument/2006/relationships/tags" Target="../tags/tag32.xml"/><Relationship Id="rId9" Type="http://schemas.openxmlformats.org/officeDocument/2006/relationships/image" Target="../media/image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tags" Target="../tags/tag35.xml"/><Relationship Id="rId5" Type="http://schemas.openxmlformats.org/officeDocument/2006/relationships/image" Target="../media/image18.jpeg"/><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tags" Target="../tags/tag36.xml"/><Relationship Id="rId5" Type="http://schemas.openxmlformats.org/officeDocument/2006/relationships/image" Target="../media/image18.jpeg"/><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8.xml"/><Relationship Id="rId1" Type="http://schemas.openxmlformats.org/officeDocument/2006/relationships/tags" Target="../tags/tag38.x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3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20DD16E-D319-88DA-B4F1-C678F604A22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44907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720DD16E-D319-88DA-B4F1-C678F604A22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E93B848-11CD-48D6-BBBC-E1FB82598C6C}"/>
              </a:ext>
            </a:extLst>
          </p:cNvPr>
          <p:cNvSpPr>
            <a:spLocks noGrp="1"/>
          </p:cNvSpPr>
          <p:nvPr>
            <p:ph type="title"/>
          </p:nvPr>
        </p:nvSpPr>
        <p:spPr/>
        <p:txBody>
          <a:bodyPr vert="horz">
            <a:normAutofit fontScale="90000"/>
          </a:bodyPr>
          <a:lstStyle/>
          <a:p>
            <a:pPr marL="0" marR="0">
              <a:lnSpc>
                <a:spcPct val="107000"/>
              </a:lnSpc>
              <a:spcBef>
                <a:spcPts val="0"/>
              </a:spcBef>
              <a:spcAft>
                <a:spcPts val="800"/>
              </a:spcAft>
            </a:pPr>
            <a:r>
              <a:rPr lang="en-US"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Lean Leadership Using the </a:t>
            </a:r>
            <a:br>
              <a:rPr lang="en-US"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Situational Leadership Model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DAC377D-5864-426A-AC01-5A7F43476572}"/>
              </a:ext>
            </a:extLst>
          </p:cNvPr>
          <p:cNvSpPr>
            <a:spLocks noGrp="1"/>
          </p:cNvSpPr>
          <p:nvPr>
            <p:ph type="body" idx="1"/>
          </p:nvPr>
        </p:nvSpPr>
        <p:spPr>
          <a:xfrm>
            <a:off x="10078771" y="4851920"/>
            <a:ext cx="2023033" cy="1463040"/>
          </a:xfrm>
        </p:spPr>
        <p:txBody>
          <a:bodyPr>
            <a:normAutofit/>
          </a:bodyPr>
          <a:lstStyle/>
          <a:p>
            <a:r>
              <a:rPr lang="en-US" sz="1800" dirty="0"/>
              <a:t>October 30, 2024</a:t>
            </a:r>
          </a:p>
          <a:p>
            <a:r>
              <a:rPr lang="en-US" sz="1800" dirty="0"/>
              <a:t>Jared Thatcher</a:t>
            </a:r>
          </a:p>
        </p:txBody>
      </p:sp>
    </p:spTree>
    <p:extLst>
      <p:ext uri="{BB962C8B-B14F-4D97-AF65-F5344CB8AC3E}">
        <p14:creationId xmlns:p14="http://schemas.microsoft.com/office/powerpoint/2010/main" val="2237352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D2D044D-8ECE-D8D7-7F6F-D097EE534B0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894159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1D2D044D-8ECE-D8D7-7F6F-D097EE534B0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DE574C0-5E5D-04BB-2FB0-FB1BCEAB80AD}"/>
              </a:ext>
            </a:extLst>
          </p:cNvPr>
          <p:cNvSpPr>
            <a:spLocks noGrp="1"/>
          </p:cNvSpPr>
          <p:nvPr>
            <p:ph type="title"/>
          </p:nvPr>
        </p:nvSpPr>
        <p:spPr>
          <a:xfrm>
            <a:off x="768347" y="1216152"/>
            <a:ext cx="10633077" cy="3657600"/>
          </a:xfrm>
        </p:spPr>
        <p:txBody>
          <a:bodyPr vert="horz"/>
          <a:lstStyle/>
          <a:p>
            <a:r>
              <a:rPr lang="en-US" dirty="0"/>
              <a:t>Identifying your style of situational leadership</a:t>
            </a:r>
          </a:p>
        </p:txBody>
      </p:sp>
    </p:spTree>
    <p:extLst>
      <p:ext uri="{BB962C8B-B14F-4D97-AF65-F5344CB8AC3E}">
        <p14:creationId xmlns:p14="http://schemas.microsoft.com/office/powerpoint/2010/main" val="332451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C9C25EC-520F-3D8F-381E-778B3A0C0FF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71023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2C9C25EC-520F-3D8F-381E-778B3A0C0FF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2D2F4F-D8E0-2A32-B632-A61FA6CCC90D}"/>
              </a:ext>
            </a:extLst>
          </p:cNvPr>
          <p:cNvSpPr>
            <a:spLocks noGrp="1"/>
          </p:cNvSpPr>
          <p:nvPr>
            <p:ph type="title"/>
          </p:nvPr>
        </p:nvSpPr>
        <p:spPr>
          <a:xfrm>
            <a:off x="380999" y="1216152"/>
            <a:ext cx="4300729" cy="5198064"/>
          </a:xfrm>
        </p:spPr>
        <p:txBody>
          <a:bodyPr vert="horz"/>
          <a:lstStyle/>
          <a:p>
            <a:r>
              <a:rPr lang="en-US" sz="2600" dirty="0"/>
              <a:t>You have recently trained a new team member on how to perform a particular task to which they were initially meeting expectations, but over the past few weeks their performance has not been meeting the standard.</a:t>
            </a:r>
          </a:p>
        </p:txBody>
      </p:sp>
      <p:sp>
        <p:nvSpPr>
          <p:cNvPr id="3" name="Text Placeholder 2">
            <a:extLst>
              <a:ext uri="{FF2B5EF4-FFF2-40B4-BE49-F238E27FC236}">
                <a16:creationId xmlns:a16="http://schemas.microsoft.com/office/drawing/2014/main" id="{6DDB5D63-28B8-86A2-67DC-A5BE8647C764}"/>
              </a:ext>
            </a:extLst>
          </p:cNvPr>
          <p:cNvSpPr>
            <a:spLocks noGrp="1"/>
          </p:cNvSpPr>
          <p:nvPr>
            <p:ph type="body" sz="half" idx="2"/>
          </p:nvPr>
        </p:nvSpPr>
        <p:spPr>
          <a:xfrm>
            <a:off x="380999" y="554805"/>
            <a:ext cx="4300729" cy="395774"/>
          </a:xfrm>
        </p:spPr>
        <p:txBody>
          <a:bodyPr>
            <a:normAutofit fontScale="92500" lnSpcReduction="20000"/>
          </a:bodyPr>
          <a:lstStyle/>
          <a:p>
            <a:r>
              <a:rPr lang="en-US" sz="2400" b="1" dirty="0"/>
              <a:t>SITUATION 1:</a:t>
            </a:r>
          </a:p>
        </p:txBody>
      </p:sp>
      <p:sp>
        <p:nvSpPr>
          <p:cNvPr id="4" name="Content Placeholder 3">
            <a:extLst>
              <a:ext uri="{FF2B5EF4-FFF2-40B4-BE49-F238E27FC236}">
                <a16:creationId xmlns:a16="http://schemas.microsoft.com/office/drawing/2014/main" id="{B1A01CFF-929D-C165-0244-F5EAAF4AC58D}"/>
              </a:ext>
            </a:extLst>
          </p:cNvPr>
          <p:cNvSpPr>
            <a:spLocks noGrp="1"/>
          </p:cNvSpPr>
          <p:nvPr>
            <p:ph idx="13"/>
          </p:nvPr>
        </p:nvSpPr>
        <p:spPr>
          <a:xfrm>
            <a:off x="5087566" y="411864"/>
            <a:ext cx="6838545" cy="5856432"/>
          </a:xfrm>
        </p:spPr>
        <p:txBody>
          <a:bodyPr anchor="t"/>
          <a:lstStyle/>
          <a:p>
            <a:pPr marL="0" indent="0">
              <a:buNone/>
            </a:pPr>
            <a:r>
              <a:rPr lang="en-US" dirty="0"/>
              <a:t>Do you…</a:t>
            </a:r>
          </a:p>
          <a:p>
            <a:pPr marL="514350" indent="-514350">
              <a:spcBef>
                <a:spcPts val="600"/>
              </a:spcBef>
              <a:spcAft>
                <a:spcPts val="600"/>
              </a:spcAft>
              <a:buFont typeface="+mj-lt"/>
              <a:buAutoNum type="alphaUcPeriod"/>
            </a:pPr>
            <a:r>
              <a:rPr lang="en-US" sz="2200" dirty="0"/>
              <a:t>Act quickly, emphasize the use of following standard operating procedures for achieving objectives and deadlines and then monitor progress.</a:t>
            </a:r>
          </a:p>
          <a:p>
            <a:pPr marL="514350" indent="-514350">
              <a:spcBef>
                <a:spcPts val="600"/>
              </a:spcBef>
              <a:spcAft>
                <a:spcPts val="600"/>
              </a:spcAft>
              <a:buFont typeface="+mj-lt"/>
              <a:buAutoNum type="alphaUcPeriod"/>
            </a:pPr>
            <a:r>
              <a:rPr lang="en-US" sz="2200" dirty="0"/>
              <a:t>Engage in friendly interaction, get team feedback on improvement ideas, incorporate recommendations, and emphasize that objectives must be met.</a:t>
            </a:r>
          </a:p>
          <a:p>
            <a:pPr marL="514350" indent="-514350">
              <a:spcBef>
                <a:spcPts val="600"/>
              </a:spcBef>
              <a:spcAft>
                <a:spcPts val="600"/>
              </a:spcAft>
              <a:buFont typeface="+mj-lt"/>
              <a:buAutoNum type="alphaUcPeriod"/>
            </a:pPr>
            <a:r>
              <a:rPr lang="en-US" sz="2200" dirty="0"/>
              <a:t>Encourage the team member to work on the problem and be supportive of their efforts.</a:t>
            </a:r>
          </a:p>
          <a:p>
            <a:pPr marL="514350" indent="-514350">
              <a:spcBef>
                <a:spcPts val="600"/>
              </a:spcBef>
              <a:spcAft>
                <a:spcPts val="600"/>
              </a:spcAft>
              <a:buFont typeface="+mj-lt"/>
              <a:buAutoNum type="alphaUcPeriod"/>
            </a:pPr>
            <a:r>
              <a:rPr lang="en-US" sz="2200" dirty="0"/>
              <a:t>Avoid confrontation by not applying pressure; they know the standards and will figure it out.</a:t>
            </a:r>
          </a:p>
        </p:txBody>
      </p:sp>
    </p:spTree>
    <p:extLst>
      <p:ext uri="{BB962C8B-B14F-4D97-AF65-F5344CB8AC3E}">
        <p14:creationId xmlns:p14="http://schemas.microsoft.com/office/powerpoint/2010/main" val="424776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C9C25EC-520F-3D8F-381E-778B3A0C0FF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339872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2C9C25EC-520F-3D8F-381E-778B3A0C0FF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2D2F4F-D8E0-2A32-B632-A61FA6CCC90D}"/>
              </a:ext>
            </a:extLst>
          </p:cNvPr>
          <p:cNvSpPr>
            <a:spLocks noGrp="1"/>
          </p:cNvSpPr>
          <p:nvPr>
            <p:ph type="title"/>
          </p:nvPr>
        </p:nvSpPr>
        <p:spPr>
          <a:xfrm>
            <a:off x="265889" y="1216152"/>
            <a:ext cx="4415839" cy="5198064"/>
          </a:xfrm>
        </p:spPr>
        <p:txBody>
          <a:bodyPr vert="horz"/>
          <a:lstStyle/>
          <a:p>
            <a:r>
              <a:rPr lang="en-US" sz="2600" dirty="0"/>
              <a:t>Your internal customers have given you feedback that your team members have a poor attitude towards customer service. All team members have 3 or more years of experience and know their job, but they seem to struggle with more technical questions and are unconcerned that user complaints have increased.</a:t>
            </a:r>
          </a:p>
        </p:txBody>
      </p:sp>
      <p:sp>
        <p:nvSpPr>
          <p:cNvPr id="3" name="Text Placeholder 2">
            <a:extLst>
              <a:ext uri="{FF2B5EF4-FFF2-40B4-BE49-F238E27FC236}">
                <a16:creationId xmlns:a16="http://schemas.microsoft.com/office/drawing/2014/main" id="{6DDB5D63-28B8-86A2-67DC-A5BE8647C764}"/>
              </a:ext>
            </a:extLst>
          </p:cNvPr>
          <p:cNvSpPr>
            <a:spLocks noGrp="1"/>
          </p:cNvSpPr>
          <p:nvPr>
            <p:ph type="body" sz="half" idx="2"/>
          </p:nvPr>
        </p:nvSpPr>
        <p:spPr>
          <a:xfrm>
            <a:off x="380998" y="245897"/>
            <a:ext cx="4300729" cy="395774"/>
          </a:xfrm>
        </p:spPr>
        <p:txBody>
          <a:bodyPr>
            <a:normAutofit fontScale="92500" lnSpcReduction="20000"/>
          </a:bodyPr>
          <a:lstStyle/>
          <a:p>
            <a:r>
              <a:rPr lang="en-US" sz="2400" b="1" dirty="0"/>
              <a:t>SITUATION 2:</a:t>
            </a:r>
          </a:p>
        </p:txBody>
      </p:sp>
      <p:sp>
        <p:nvSpPr>
          <p:cNvPr id="4" name="Content Placeholder 3">
            <a:extLst>
              <a:ext uri="{FF2B5EF4-FFF2-40B4-BE49-F238E27FC236}">
                <a16:creationId xmlns:a16="http://schemas.microsoft.com/office/drawing/2014/main" id="{B1A01CFF-929D-C165-0244-F5EAAF4AC58D}"/>
              </a:ext>
            </a:extLst>
          </p:cNvPr>
          <p:cNvSpPr>
            <a:spLocks noGrp="1"/>
          </p:cNvSpPr>
          <p:nvPr>
            <p:ph idx="13"/>
          </p:nvPr>
        </p:nvSpPr>
        <p:spPr>
          <a:xfrm>
            <a:off x="5087566" y="411863"/>
            <a:ext cx="6838545" cy="6300221"/>
          </a:xfrm>
        </p:spPr>
        <p:txBody>
          <a:bodyPr anchor="t"/>
          <a:lstStyle/>
          <a:p>
            <a:pPr marL="0" indent="0">
              <a:buNone/>
            </a:pPr>
            <a:r>
              <a:rPr lang="en-US" dirty="0"/>
              <a:t>Do you…</a:t>
            </a:r>
          </a:p>
          <a:p>
            <a:pPr marL="514350" indent="-514350">
              <a:spcBef>
                <a:spcPts val="600"/>
              </a:spcBef>
              <a:spcAft>
                <a:spcPts val="600"/>
              </a:spcAft>
              <a:buFont typeface="+mj-lt"/>
              <a:buAutoNum type="alphaUcPeriod"/>
            </a:pPr>
            <a:r>
              <a:rPr lang="en-US" sz="2200" dirty="0"/>
              <a:t>Set the goal for the reduction of customer complaints. Give specific actions for the team members to take and monitor their progress to see that results are achieved.</a:t>
            </a:r>
          </a:p>
          <a:p>
            <a:pPr marL="514350" indent="-514350">
              <a:spcBef>
                <a:spcPts val="600"/>
              </a:spcBef>
              <a:spcAft>
                <a:spcPts val="600"/>
              </a:spcAft>
              <a:buFont typeface="+mj-lt"/>
              <a:buAutoNum type="alphaUcPeriod"/>
            </a:pPr>
            <a:r>
              <a:rPr lang="en-US" sz="2200" dirty="0"/>
              <a:t>Present the data to the team and lead them in developing solutions. Set performance expectations and follow-up to ensure actions are taken.</a:t>
            </a:r>
          </a:p>
          <a:p>
            <a:pPr marL="514350" indent="-514350">
              <a:spcBef>
                <a:spcPts val="600"/>
              </a:spcBef>
              <a:spcAft>
                <a:spcPts val="600"/>
              </a:spcAft>
              <a:buFont typeface="+mj-lt"/>
              <a:buAutoNum type="alphaUcPeriod"/>
            </a:pPr>
            <a:r>
              <a:rPr lang="en-US" sz="2200" dirty="0"/>
              <a:t>Discuss specific customer complaints and participate with the group at identifying solutions to avoid getting complaints in the first place. Encourage them to implement their ideas. Offer to provide whatever support the team needs.</a:t>
            </a:r>
          </a:p>
          <a:p>
            <a:pPr marL="514350" indent="-514350">
              <a:spcBef>
                <a:spcPts val="600"/>
              </a:spcBef>
              <a:spcAft>
                <a:spcPts val="600"/>
              </a:spcAft>
              <a:buFont typeface="+mj-lt"/>
              <a:buAutoNum type="alphaUcPeriod"/>
            </a:pPr>
            <a:r>
              <a:rPr lang="en-US" sz="2200" dirty="0"/>
              <a:t>Provide the customer complaint data and ask the team to solve the problem.</a:t>
            </a:r>
          </a:p>
        </p:txBody>
      </p:sp>
    </p:spTree>
    <p:extLst>
      <p:ext uri="{BB962C8B-B14F-4D97-AF65-F5344CB8AC3E}">
        <p14:creationId xmlns:p14="http://schemas.microsoft.com/office/powerpoint/2010/main" val="295843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C9C25EC-520F-3D8F-381E-778B3A0C0FF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67361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2C9C25EC-520F-3D8F-381E-778B3A0C0FF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2D2F4F-D8E0-2A32-B632-A61FA6CCC90D}"/>
              </a:ext>
            </a:extLst>
          </p:cNvPr>
          <p:cNvSpPr>
            <a:spLocks noGrp="1"/>
          </p:cNvSpPr>
          <p:nvPr>
            <p:ph type="title"/>
          </p:nvPr>
        </p:nvSpPr>
        <p:spPr>
          <a:xfrm>
            <a:off x="380999" y="944880"/>
            <a:ext cx="4300729" cy="5469336"/>
          </a:xfrm>
        </p:spPr>
        <p:txBody>
          <a:bodyPr vert="horz"/>
          <a:lstStyle/>
          <a:p>
            <a:r>
              <a:rPr lang="en-US" sz="2600" dirty="0"/>
              <a:t>One of your direct reports has participated in several Kaizen events and has been tasked to lead an improvement event. They have visited you multiple times over the past few weeks to discuss the project. The frequent visits indicate to you that they lack confidence, but you've heard from a participant that the improvement is progressing nicely.</a:t>
            </a:r>
          </a:p>
        </p:txBody>
      </p:sp>
      <p:sp>
        <p:nvSpPr>
          <p:cNvPr id="3" name="Text Placeholder 2">
            <a:extLst>
              <a:ext uri="{FF2B5EF4-FFF2-40B4-BE49-F238E27FC236}">
                <a16:creationId xmlns:a16="http://schemas.microsoft.com/office/drawing/2014/main" id="{6DDB5D63-28B8-86A2-67DC-A5BE8647C764}"/>
              </a:ext>
            </a:extLst>
          </p:cNvPr>
          <p:cNvSpPr>
            <a:spLocks noGrp="1"/>
          </p:cNvSpPr>
          <p:nvPr>
            <p:ph type="body" sz="half" idx="2"/>
          </p:nvPr>
        </p:nvSpPr>
        <p:spPr>
          <a:xfrm>
            <a:off x="380999" y="204285"/>
            <a:ext cx="4300729" cy="395774"/>
          </a:xfrm>
        </p:spPr>
        <p:txBody>
          <a:bodyPr>
            <a:normAutofit fontScale="92500" lnSpcReduction="20000"/>
          </a:bodyPr>
          <a:lstStyle/>
          <a:p>
            <a:r>
              <a:rPr lang="en-US" sz="2400" b="1" dirty="0"/>
              <a:t>SITUATION 3:</a:t>
            </a:r>
          </a:p>
        </p:txBody>
      </p:sp>
      <p:sp>
        <p:nvSpPr>
          <p:cNvPr id="4" name="Content Placeholder 3">
            <a:extLst>
              <a:ext uri="{FF2B5EF4-FFF2-40B4-BE49-F238E27FC236}">
                <a16:creationId xmlns:a16="http://schemas.microsoft.com/office/drawing/2014/main" id="{B1A01CFF-929D-C165-0244-F5EAAF4AC58D}"/>
              </a:ext>
            </a:extLst>
          </p:cNvPr>
          <p:cNvSpPr>
            <a:spLocks noGrp="1"/>
          </p:cNvSpPr>
          <p:nvPr>
            <p:ph idx="13"/>
          </p:nvPr>
        </p:nvSpPr>
        <p:spPr>
          <a:xfrm>
            <a:off x="5087566" y="411864"/>
            <a:ext cx="6838545" cy="5856432"/>
          </a:xfrm>
        </p:spPr>
        <p:txBody>
          <a:bodyPr anchor="t"/>
          <a:lstStyle/>
          <a:p>
            <a:pPr marL="0" indent="0">
              <a:buNone/>
            </a:pPr>
            <a:r>
              <a:rPr lang="en-US" dirty="0"/>
              <a:t>Do you…</a:t>
            </a:r>
          </a:p>
          <a:p>
            <a:pPr marL="514350" indent="-514350">
              <a:spcBef>
                <a:spcPts val="600"/>
              </a:spcBef>
              <a:spcAft>
                <a:spcPts val="600"/>
              </a:spcAft>
              <a:buFont typeface="+mj-lt"/>
              <a:buAutoNum type="alphaUcPeriod"/>
            </a:pPr>
            <a:r>
              <a:rPr lang="en-US" sz="2200" dirty="0"/>
              <a:t>Give your direct report specific directions on how to manage the project</a:t>
            </a:r>
          </a:p>
          <a:p>
            <a:pPr marL="514350" indent="-514350">
              <a:spcBef>
                <a:spcPts val="600"/>
              </a:spcBef>
              <a:spcAft>
                <a:spcPts val="600"/>
              </a:spcAft>
              <a:buFont typeface="+mj-lt"/>
              <a:buAutoNum type="alphaUcPeriod"/>
            </a:pPr>
            <a:r>
              <a:rPr lang="en-US" sz="2200" dirty="0"/>
              <a:t>Provide specific suggestions and hints to help them complete the project and then listen to their reactions.</a:t>
            </a:r>
          </a:p>
          <a:p>
            <a:pPr marL="514350" indent="-514350">
              <a:spcBef>
                <a:spcPts val="600"/>
              </a:spcBef>
              <a:spcAft>
                <a:spcPts val="600"/>
              </a:spcAft>
              <a:buFont typeface="+mj-lt"/>
              <a:buAutoNum type="alphaUcPeriod"/>
            </a:pPr>
            <a:r>
              <a:rPr lang="en-US" sz="2200" dirty="0"/>
              <a:t>Listen to your direct report’s concerns, reassure them that they have the experience necessary to handle the project.  Provide assistance where requested, but careful not to make any decisions for them.</a:t>
            </a:r>
          </a:p>
          <a:p>
            <a:pPr marL="514350" indent="-514350">
              <a:spcBef>
                <a:spcPts val="600"/>
              </a:spcBef>
              <a:spcAft>
                <a:spcPts val="600"/>
              </a:spcAft>
              <a:buFont typeface="+mj-lt"/>
              <a:buAutoNum type="alphaUcPeriod"/>
            </a:pPr>
            <a:r>
              <a:rPr lang="en-US" sz="2200" dirty="0"/>
              <a:t>Tell your direct report that they have this under control and reach out occasionally to see how things are going</a:t>
            </a:r>
          </a:p>
        </p:txBody>
      </p:sp>
    </p:spTree>
    <p:extLst>
      <p:ext uri="{BB962C8B-B14F-4D97-AF65-F5344CB8AC3E}">
        <p14:creationId xmlns:p14="http://schemas.microsoft.com/office/powerpoint/2010/main" val="351942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C9C25EC-520F-3D8F-381E-778B3A0C0FF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5268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2C9C25EC-520F-3D8F-381E-778B3A0C0FF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2D2F4F-D8E0-2A32-B632-A61FA6CCC90D}"/>
              </a:ext>
            </a:extLst>
          </p:cNvPr>
          <p:cNvSpPr>
            <a:spLocks noGrp="1"/>
          </p:cNvSpPr>
          <p:nvPr>
            <p:ph type="title"/>
          </p:nvPr>
        </p:nvSpPr>
        <p:spPr>
          <a:xfrm>
            <a:off x="380999" y="1216152"/>
            <a:ext cx="4300729" cy="5198064"/>
          </a:xfrm>
        </p:spPr>
        <p:txBody>
          <a:bodyPr vert="horz"/>
          <a:lstStyle/>
          <a:p>
            <a:r>
              <a:rPr lang="en-US" sz="2600" dirty="0"/>
              <a:t>One of your direct reports has a lot of experience, consistently shows up on time, and delivers outstanding results.  Today they showed up 45 minutes late and failed to notify you that they wouldn’t make it to work on time.</a:t>
            </a:r>
          </a:p>
        </p:txBody>
      </p:sp>
      <p:sp>
        <p:nvSpPr>
          <p:cNvPr id="3" name="Text Placeholder 2">
            <a:extLst>
              <a:ext uri="{FF2B5EF4-FFF2-40B4-BE49-F238E27FC236}">
                <a16:creationId xmlns:a16="http://schemas.microsoft.com/office/drawing/2014/main" id="{6DDB5D63-28B8-86A2-67DC-A5BE8647C764}"/>
              </a:ext>
            </a:extLst>
          </p:cNvPr>
          <p:cNvSpPr>
            <a:spLocks noGrp="1"/>
          </p:cNvSpPr>
          <p:nvPr>
            <p:ph type="body" sz="half" idx="2"/>
          </p:nvPr>
        </p:nvSpPr>
        <p:spPr>
          <a:xfrm>
            <a:off x="380999" y="554805"/>
            <a:ext cx="4300729" cy="395774"/>
          </a:xfrm>
        </p:spPr>
        <p:txBody>
          <a:bodyPr>
            <a:normAutofit fontScale="92500" lnSpcReduction="20000"/>
          </a:bodyPr>
          <a:lstStyle/>
          <a:p>
            <a:r>
              <a:rPr lang="en-US" sz="2400" b="1" dirty="0"/>
              <a:t>SITUATION 4:</a:t>
            </a:r>
          </a:p>
        </p:txBody>
      </p:sp>
      <p:sp>
        <p:nvSpPr>
          <p:cNvPr id="4" name="Content Placeholder 3">
            <a:extLst>
              <a:ext uri="{FF2B5EF4-FFF2-40B4-BE49-F238E27FC236}">
                <a16:creationId xmlns:a16="http://schemas.microsoft.com/office/drawing/2014/main" id="{B1A01CFF-929D-C165-0244-F5EAAF4AC58D}"/>
              </a:ext>
            </a:extLst>
          </p:cNvPr>
          <p:cNvSpPr>
            <a:spLocks noGrp="1"/>
          </p:cNvSpPr>
          <p:nvPr>
            <p:ph idx="13"/>
          </p:nvPr>
        </p:nvSpPr>
        <p:spPr>
          <a:xfrm>
            <a:off x="5087566" y="168796"/>
            <a:ext cx="6973254" cy="5856432"/>
          </a:xfrm>
        </p:spPr>
        <p:txBody>
          <a:bodyPr anchor="t"/>
          <a:lstStyle/>
          <a:p>
            <a:pPr marL="0" indent="0">
              <a:buNone/>
            </a:pPr>
            <a:r>
              <a:rPr lang="en-US" dirty="0"/>
              <a:t>Do you…</a:t>
            </a:r>
          </a:p>
          <a:p>
            <a:pPr marL="514350" indent="-514350">
              <a:spcBef>
                <a:spcPts val="600"/>
              </a:spcBef>
              <a:spcAft>
                <a:spcPts val="600"/>
              </a:spcAft>
              <a:buFont typeface="+mj-lt"/>
              <a:buAutoNum type="alphaUcPeriod"/>
            </a:pPr>
            <a:r>
              <a:rPr lang="en-US" sz="2200" dirty="0"/>
              <a:t>Tell your direct report that they are late, restate the rules and create a monitoring plan to stress the importance of being on time.</a:t>
            </a:r>
          </a:p>
          <a:p>
            <a:pPr marL="514350" indent="-514350">
              <a:spcBef>
                <a:spcPts val="600"/>
              </a:spcBef>
              <a:spcAft>
                <a:spcPts val="600"/>
              </a:spcAft>
              <a:buFont typeface="+mj-lt"/>
              <a:buAutoNum type="alphaUcPeriod"/>
            </a:pPr>
            <a:r>
              <a:rPr lang="en-US" sz="2200" dirty="0"/>
              <a:t>Have a friendly discussion with your direct report about why they were late.  Develop some solutions for them to implement to ensure on-time arrival so they won’t be late in the future.</a:t>
            </a:r>
          </a:p>
          <a:p>
            <a:pPr marL="514350" indent="-514350">
              <a:spcBef>
                <a:spcPts val="600"/>
              </a:spcBef>
              <a:spcAft>
                <a:spcPts val="600"/>
              </a:spcAft>
              <a:buFont typeface="+mj-lt"/>
              <a:buAutoNum type="alphaUcPeriod"/>
            </a:pPr>
            <a:r>
              <a:rPr lang="en-US" sz="2200" dirty="0"/>
              <a:t>Tell them that you were worried about them and convince them of the importance of letting you know if they are running late.  Listen to their side of the story but make sure they understand your expectations.</a:t>
            </a:r>
          </a:p>
          <a:p>
            <a:pPr marL="514350" indent="-514350">
              <a:spcBef>
                <a:spcPts val="600"/>
              </a:spcBef>
              <a:spcAft>
                <a:spcPts val="600"/>
              </a:spcAft>
              <a:buFont typeface="+mj-lt"/>
              <a:buAutoNum type="alphaUcPeriod"/>
            </a:pPr>
            <a:r>
              <a:rPr lang="en-US" sz="2200" dirty="0"/>
              <a:t>Let them know that you are happy they are okay.  Explain that because they hadn’t called you were concerned something might have happened to them.  Do not make a big issue out of the incident.</a:t>
            </a:r>
          </a:p>
        </p:txBody>
      </p:sp>
    </p:spTree>
    <p:extLst>
      <p:ext uri="{BB962C8B-B14F-4D97-AF65-F5344CB8AC3E}">
        <p14:creationId xmlns:p14="http://schemas.microsoft.com/office/powerpoint/2010/main" val="19161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5BE550-EEA8-6AEA-2F2D-66EB5B812AE3}"/>
              </a:ext>
            </a:extLst>
          </p:cNvPr>
          <p:cNvSpPr>
            <a:spLocks noGrp="1"/>
          </p:cNvSpPr>
          <p:nvPr>
            <p:ph type="title" idx="4294967295"/>
          </p:nvPr>
        </p:nvSpPr>
        <p:spPr>
          <a:xfrm>
            <a:off x="452760" y="273961"/>
            <a:ext cx="11358239" cy="1290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Wingdings" pitchFamily="2" charset="2"/>
              <a:buNone/>
              <a:tabLst/>
              <a:defRPr/>
            </a:pPr>
            <a:r>
              <a:rPr kumimoji="0" lang="en-US" sz="4600" b="1" i="0" u="none" strike="noStrike" kern="1200" cap="all" spc="300" normalizeH="0" baseline="0" noProof="0" dirty="0">
                <a:ln>
                  <a:noFill/>
                </a:ln>
                <a:solidFill>
                  <a:schemeClr val="bg1"/>
                </a:solidFill>
                <a:effectLst/>
                <a:uLnTx/>
                <a:uFillTx/>
                <a:latin typeface="Arial Narrow" panose="020B0604020202020204" pitchFamily="34" charset="0"/>
                <a:ea typeface="+mj-ea"/>
                <a:cs typeface="+mj-cs"/>
              </a:rPr>
              <a:t>What are your leadership style(s)</a:t>
            </a:r>
          </a:p>
        </p:txBody>
      </p:sp>
      <p:sp>
        <p:nvSpPr>
          <p:cNvPr id="2" name="Content Placeholder 1">
            <a:extLst>
              <a:ext uri="{FF2B5EF4-FFF2-40B4-BE49-F238E27FC236}">
                <a16:creationId xmlns:a16="http://schemas.microsoft.com/office/drawing/2014/main" id="{6F700199-606C-EB1B-DDBC-1F7B0EE155F1}"/>
              </a:ext>
            </a:extLst>
          </p:cNvPr>
          <p:cNvSpPr>
            <a:spLocks noGrp="1"/>
          </p:cNvSpPr>
          <p:nvPr>
            <p:ph idx="1"/>
          </p:nvPr>
        </p:nvSpPr>
        <p:spPr>
          <a:xfrm>
            <a:off x="452760" y="2057401"/>
            <a:ext cx="5311432" cy="4251960"/>
          </a:xfrm>
        </p:spPr>
        <p:txBody>
          <a:bodyPr/>
          <a:lstStyle/>
          <a:p>
            <a:pPr marL="0" indent="0">
              <a:buNone/>
            </a:pPr>
            <a:r>
              <a:rPr lang="en-US" dirty="0"/>
              <a:t>If you chose:</a:t>
            </a:r>
          </a:p>
          <a:p>
            <a:r>
              <a:rPr lang="en-US" dirty="0"/>
              <a:t>A) Style 1</a:t>
            </a:r>
          </a:p>
          <a:p>
            <a:r>
              <a:rPr lang="en-US" dirty="0"/>
              <a:t>B) Style 2</a:t>
            </a:r>
          </a:p>
          <a:p>
            <a:r>
              <a:rPr lang="en-US" dirty="0"/>
              <a:t>C) Style 3</a:t>
            </a:r>
          </a:p>
          <a:p>
            <a:r>
              <a:rPr lang="en-US" dirty="0"/>
              <a:t>D) Style 4</a:t>
            </a:r>
          </a:p>
        </p:txBody>
      </p:sp>
      <p:sp>
        <p:nvSpPr>
          <p:cNvPr id="4" name="Content Placeholder 1">
            <a:extLst>
              <a:ext uri="{FF2B5EF4-FFF2-40B4-BE49-F238E27FC236}">
                <a16:creationId xmlns:a16="http://schemas.microsoft.com/office/drawing/2014/main" id="{9A45484D-7729-2A49-A023-83AA38C7D1EE}"/>
              </a:ext>
            </a:extLst>
          </p:cNvPr>
          <p:cNvSpPr txBox="1">
            <a:spLocks/>
          </p:cNvSpPr>
          <p:nvPr/>
        </p:nvSpPr>
        <p:spPr>
          <a:xfrm>
            <a:off x="3683054" y="2057401"/>
            <a:ext cx="8127945" cy="4251960"/>
          </a:xfrm>
          <a:prstGeom prst="rect">
            <a:avLst/>
          </a:prstGeom>
        </p:spPr>
        <p:txBody>
          <a:bodyPr tIns="0"/>
          <a:lstStyle>
            <a:lvl1pPr marL="228600" indent="-228600" algn="l" defTabSz="274320" rtl="0" eaLnBrk="1" latinLnBrk="0" hangingPunct="1">
              <a:lnSpc>
                <a:spcPct val="100000"/>
              </a:lnSpc>
              <a:spcBef>
                <a:spcPts val="1200"/>
              </a:spcBef>
              <a:spcAft>
                <a:spcPts val="1200"/>
              </a:spcAft>
              <a:buClr>
                <a:schemeClr val="accent6"/>
              </a:buClr>
              <a:buSzPct val="100000"/>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2200" b="0" i="0" kern="1200">
                <a:solidFill>
                  <a:schemeClr val="tx1"/>
                </a:solidFill>
                <a:latin typeface="Arial" panose="020B0604020202020204" pitchFamily="34" charset="0"/>
                <a:ea typeface="+mn-ea"/>
                <a:cs typeface="+mn-cs"/>
              </a:defRPr>
            </a:lvl2pPr>
            <a:lvl3pPr marL="11430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1800" b="0" i="0" kern="1200">
                <a:solidFill>
                  <a:schemeClr val="tx1"/>
                </a:solidFill>
                <a:latin typeface="Arial" panose="020B0604020202020204" pitchFamily="34" charset="0"/>
                <a:ea typeface="+mn-ea"/>
                <a:cs typeface="+mn-cs"/>
              </a:defRPr>
            </a:lvl3pPr>
            <a:lvl4pPr marL="16002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1400" b="0" i="0" kern="1200">
                <a:solidFill>
                  <a:schemeClr val="tx1"/>
                </a:solidFill>
                <a:latin typeface="Arial" panose="020B0604020202020204" pitchFamily="34" charset="0"/>
                <a:ea typeface="+mn-ea"/>
                <a:cs typeface="+mn-cs"/>
              </a:defRPr>
            </a:lvl4pPr>
            <a:lvl5pPr marL="20574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1400" b="0" i="0" kern="1200">
                <a:solidFill>
                  <a:schemeClr val="tx1"/>
                </a:solidFill>
                <a:latin typeface="Arial" panose="020B0604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Wingdings" pitchFamily="2" charset="2"/>
              <a:buNone/>
            </a:pPr>
            <a:r>
              <a:rPr lang="en-US" dirty="0"/>
              <a:t>Most Leaders Have a Preferred Leadership Style:</a:t>
            </a:r>
          </a:p>
          <a:p>
            <a:pPr marL="914400"/>
            <a:r>
              <a:rPr lang="en-US" dirty="0"/>
              <a:t>54% use only one style</a:t>
            </a:r>
          </a:p>
          <a:p>
            <a:pPr marL="914400"/>
            <a:r>
              <a:rPr lang="en-US" dirty="0"/>
              <a:t>35% use two styles</a:t>
            </a:r>
          </a:p>
          <a:p>
            <a:pPr marL="914400"/>
            <a:r>
              <a:rPr lang="en-US" dirty="0"/>
              <a:t>10% use three styles</a:t>
            </a:r>
          </a:p>
          <a:p>
            <a:pPr marL="914400"/>
            <a:r>
              <a:rPr lang="en-US" dirty="0"/>
              <a:t>1% use all four styles</a:t>
            </a:r>
          </a:p>
        </p:txBody>
      </p:sp>
      <p:sp>
        <p:nvSpPr>
          <p:cNvPr id="5" name="Content Placeholder 2">
            <a:extLst>
              <a:ext uri="{FF2B5EF4-FFF2-40B4-BE49-F238E27FC236}">
                <a16:creationId xmlns:a16="http://schemas.microsoft.com/office/drawing/2014/main" id="{E72DEFFE-CE2F-649E-6185-15C51A59B395}"/>
              </a:ext>
            </a:extLst>
          </p:cNvPr>
          <p:cNvSpPr txBox="1">
            <a:spLocks/>
          </p:cNvSpPr>
          <p:nvPr/>
        </p:nvSpPr>
        <p:spPr>
          <a:xfrm>
            <a:off x="1848802" y="5552858"/>
            <a:ext cx="8677275" cy="947738"/>
          </a:xfrm>
          <a:prstGeom prst="rect">
            <a:avLst/>
          </a:prstGeom>
          <a:solidFill>
            <a:srgbClr val="92D05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60000"/>
              </a:lnSpc>
              <a:buFont typeface="Arial" panose="020B0604020202020204" pitchFamily="34" charset="0"/>
              <a:buNone/>
            </a:pPr>
            <a:r>
              <a:rPr lang="en-US" b="1" i="1" dirty="0">
                <a:solidFill>
                  <a:schemeClr val="bg1"/>
                </a:solidFill>
              </a:rPr>
              <a:t>Leadership Style:</a:t>
            </a:r>
          </a:p>
          <a:p>
            <a:pPr marL="0" indent="0" algn="ctr">
              <a:lnSpc>
                <a:spcPct val="60000"/>
              </a:lnSpc>
              <a:buNone/>
            </a:pPr>
            <a:r>
              <a:rPr lang="en-US" altLang="en-US" dirty="0">
                <a:solidFill>
                  <a:schemeClr val="bg1"/>
                </a:solidFill>
              </a:rPr>
              <a:t>To be effective you need to use all four styles</a:t>
            </a:r>
            <a:r>
              <a:rPr lang="en-US" dirty="0">
                <a:solidFill>
                  <a:schemeClr val="bg1"/>
                </a:solidFill>
              </a:rPr>
              <a:t>.</a:t>
            </a:r>
          </a:p>
        </p:txBody>
      </p:sp>
    </p:spTree>
    <p:extLst>
      <p:ext uri="{BB962C8B-B14F-4D97-AF65-F5344CB8AC3E}">
        <p14:creationId xmlns:p14="http://schemas.microsoft.com/office/powerpoint/2010/main" val="77410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1000"/>
                                        <p:tgtEl>
                                          <p:spTgt spid="5">
                                            <p:bg/>
                                          </p:spTgt>
                                        </p:tgtEl>
                                      </p:cBhvr>
                                    </p:animEffect>
                                    <p:anim calcmode="lin" valueType="num">
                                      <p:cBhvr>
                                        <p:cTn id="38" dur="1000" fill="hold"/>
                                        <p:tgtEl>
                                          <p:spTgt spid="5">
                                            <p:bg/>
                                          </p:spTgt>
                                        </p:tgtEl>
                                        <p:attrNameLst>
                                          <p:attrName>ppt_x</p:attrName>
                                        </p:attrNameLst>
                                      </p:cBhvr>
                                      <p:tavLst>
                                        <p:tav tm="0">
                                          <p:val>
                                            <p:strVal val="#ppt_x"/>
                                          </p:val>
                                        </p:tav>
                                        <p:tav tm="100000">
                                          <p:val>
                                            <p:strVal val="#ppt_x"/>
                                          </p:val>
                                        </p:tav>
                                      </p:tavLst>
                                    </p:anim>
                                    <p:anim calcmode="lin" valueType="num">
                                      <p:cBhvr>
                                        <p:cTn id="39" dur="1000" fill="hold"/>
                                        <p:tgtEl>
                                          <p:spTgt spid="5">
                                            <p:bg/>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1000"/>
                                        <p:tgtEl>
                                          <p:spTgt spid="5">
                                            <p:txEl>
                                              <p:pRg st="1" end="1"/>
                                            </p:txEl>
                                          </p:spTgt>
                                        </p:tgtEl>
                                      </p:cBhvr>
                                    </p:animEffect>
                                    <p:anim calcmode="lin" valueType="num">
                                      <p:cBhvr>
                                        <p:cTn id="4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D2D044D-8ECE-D8D7-7F6F-D097EE534B0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988334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1D2D044D-8ECE-D8D7-7F6F-D097EE534B0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DE574C0-5E5D-04BB-2FB0-FB1BCEAB80AD}"/>
              </a:ext>
            </a:extLst>
          </p:cNvPr>
          <p:cNvSpPr>
            <a:spLocks noGrp="1"/>
          </p:cNvSpPr>
          <p:nvPr>
            <p:ph type="title"/>
          </p:nvPr>
        </p:nvSpPr>
        <p:spPr>
          <a:xfrm>
            <a:off x="768347" y="1216152"/>
            <a:ext cx="10633077" cy="3657600"/>
          </a:xfrm>
        </p:spPr>
        <p:txBody>
          <a:bodyPr vert="horz"/>
          <a:lstStyle/>
          <a:p>
            <a:r>
              <a:rPr lang="en-US" dirty="0"/>
              <a:t>Understanding the </a:t>
            </a:r>
            <a:br>
              <a:rPr lang="en-US" dirty="0"/>
            </a:br>
            <a:r>
              <a:rPr lang="en-US" dirty="0"/>
              <a:t>Situational Leadership Model</a:t>
            </a:r>
            <a:r>
              <a:rPr lang="en-US" sz="4400" baseline="50000" dirty="0"/>
              <a:t>™</a:t>
            </a:r>
            <a:br>
              <a:rPr lang="en-US" dirty="0"/>
            </a:br>
            <a:endParaRPr lang="en-US" dirty="0"/>
          </a:p>
        </p:txBody>
      </p:sp>
    </p:spTree>
    <p:extLst>
      <p:ext uri="{BB962C8B-B14F-4D97-AF65-F5344CB8AC3E}">
        <p14:creationId xmlns:p14="http://schemas.microsoft.com/office/powerpoint/2010/main" val="1265699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57717" y="627883"/>
            <a:ext cx="4238297" cy="1942597"/>
          </a:xfrm>
        </p:spPr>
        <p:txBody>
          <a:bodyPr vert="horz">
            <a:normAutofit/>
          </a:bodyPr>
          <a:lstStyle/>
          <a:p>
            <a:pPr eaLnBrk="1" hangingPunct="1"/>
            <a:r>
              <a:rPr lang="en-US" altLang="en-US" b="1" dirty="0"/>
              <a:t>Situational Leadership Model™</a:t>
            </a:r>
          </a:p>
        </p:txBody>
      </p:sp>
      <p:graphicFrame>
        <p:nvGraphicFramePr>
          <p:cNvPr id="7" name="think-cell data - do not delete">
            <a:extLst>
              <a:ext uri="{FF2B5EF4-FFF2-40B4-BE49-F238E27FC236}">
                <a16:creationId xmlns:a16="http://schemas.microsoft.com/office/drawing/2014/main" id="{95B2EB76-A70C-D5D7-1C9C-F861501182C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715942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a:extLst>
                          <a:ext uri="{FF2B5EF4-FFF2-40B4-BE49-F238E27FC236}">
                            <a16:creationId xmlns:a16="http://schemas.microsoft.com/office/drawing/2014/main" id="{95B2EB76-A70C-D5D7-1C9C-F861501182C4}"/>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descr="A 2x2 square visual of leadership behaviors.  On the x axis is &quot;supportive&quot; relationship behaviors and on the y axis is &quot;directive&quot; task behavior.  A bell curve is displayed within the 2x2 chart beginning with quadrant 4 at the bottom left.  In quadrant 4 a leader delegates and engages in observing and monitoring.  The bell curves up into quadrant 3 at the top left which is where a leader participates by encouraging staff and helping staff problem solve.  The bell moves into quadrant 2 in the right top corner and begins moving down.  In  quadrant 2 the leader coaches and explains and persuades staff.  The bell ends in quadrant 1 at the bottom right where the leader directs by guiding and directing staff. &#10;&#10;">
            <a:extLst>
              <a:ext uri="{FF2B5EF4-FFF2-40B4-BE49-F238E27FC236}">
                <a16:creationId xmlns:a16="http://schemas.microsoft.com/office/drawing/2014/main" id="{FC161071-3D9C-A321-DFC7-D4361FA88F8B}"/>
              </a:ext>
            </a:extLst>
          </p:cNvPr>
          <p:cNvPicPr>
            <a:picLocks noChangeAspect="1"/>
          </p:cNvPicPr>
          <p:nvPr/>
        </p:nvPicPr>
        <p:blipFill>
          <a:blip r:embed="rId6"/>
          <a:stretch>
            <a:fillRect/>
          </a:stretch>
        </p:blipFill>
        <p:spPr>
          <a:xfrm>
            <a:off x="5098915" y="102140"/>
            <a:ext cx="6834281" cy="6653719"/>
          </a:xfrm>
          <a:prstGeom prst="rect">
            <a:avLst/>
          </a:prstGeom>
        </p:spPr>
      </p:pic>
      <p:pic>
        <p:nvPicPr>
          <p:cNvPr id="47107" name="Content Placeholder 4">
            <a:extLst>
              <a:ext uri="{C183D7F6-B498-43B3-948B-1728B52AA6E4}">
                <adec:decorative xmlns:adec="http://schemas.microsoft.com/office/drawing/2017/decorative" val="1"/>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b="22414"/>
          <a:stretch/>
        </p:blipFill>
        <p:spPr>
          <a:xfrm>
            <a:off x="5241324" y="365125"/>
            <a:ext cx="6292959" cy="6127750"/>
          </a:xfrm>
        </p:spPr>
      </p:pic>
      <p:sp>
        <p:nvSpPr>
          <p:cNvPr id="47109" name="TextBox 5"/>
          <p:cNvSpPr txBox="1">
            <a:spLocks noChangeArrowheads="1"/>
          </p:cNvSpPr>
          <p:nvPr/>
        </p:nvSpPr>
        <p:spPr bwMode="auto">
          <a:xfrm rot="17672279">
            <a:off x="6237367" y="4273977"/>
            <a:ext cx="1658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dirty="0"/>
              <a:t>DELEGATING</a:t>
            </a:r>
          </a:p>
        </p:txBody>
      </p:sp>
      <p:sp>
        <p:nvSpPr>
          <p:cNvPr id="8" name="TextBox 7">
            <a:extLst>
              <a:ext uri="{FF2B5EF4-FFF2-40B4-BE49-F238E27FC236}">
                <a16:creationId xmlns:a16="http://schemas.microsoft.com/office/drawing/2014/main" id="{191161C3-690A-89B0-16EE-C499A15341E2}"/>
              </a:ext>
            </a:extLst>
          </p:cNvPr>
          <p:cNvSpPr txBox="1">
            <a:spLocks noChangeArrowheads="1"/>
          </p:cNvSpPr>
          <p:nvPr/>
        </p:nvSpPr>
        <p:spPr bwMode="auto">
          <a:xfrm rot="20105576">
            <a:off x="6132923" y="5630331"/>
            <a:ext cx="7665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dirty="0">
                <a:solidFill>
                  <a:srgbClr val="A50021"/>
                </a:solidFill>
              </a:rPr>
              <a:t>Observing</a:t>
            </a:r>
          </a:p>
        </p:txBody>
      </p:sp>
      <p:sp>
        <p:nvSpPr>
          <p:cNvPr id="9" name="TextBox 8">
            <a:extLst>
              <a:ext uri="{FF2B5EF4-FFF2-40B4-BE49-F238E27FC236}">
                <a16:creationId xmlns:a16="http://schemas.microsoft.com/office/drawing/2014/main" id="{4DF35C10-2607-6F8B-13CE-CB04963828C1}"/>
              </a:ext>
            </a:extLst>
          </p:cNvPr>
          <p:cNvSpPr txBox="1">
            <a:spLocks noChangeArrowheads="1"/>
          </p:cNvSpPr>
          <p:nvPr/>
        </p:nvSpPr>
        <p:spPr bwMode="auto">
          <a:xfrm rot="-4845265">
            <a:off x="7198810" y="3844121"/>
            <a:ext cx="7809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dirty="0">
                <a:solidFill>
                  <a:srgbClr val="A50021"/>
                </a:solidFill>
              </a:rPr>
              <a:t>Monitoring</a:t>
            </a:r>
          </a:p>
        </p:txBody>
      </p:sp>
      <p:sp>
        <p:nvSpPr>
          <p:cNvPr id="47110" name="TextBox 6"/>
          <p:cNvSpPr txBox="1">
            <a:spLocks noChangeArrowheads="1"/>
          </p:cNvSpPr>
          <p:nvPr/>
        </p:nvSpPr>
        <p:spPr bwMode="auto">
          <a:xfrm rot="-3697047">
            <a:off x="6726171" y="1774671"/>
            <a:ext cx="1917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dirty="0"/>
              <a:t>PARTICIPATING</a:t>
            </a:r>
          </a:p>
        </p:txBody>
      </p:sp>
      <p:sp>
        <p:nvSpPr>
          <p:cNvPr id="10" name="TextBox 9">
            <a:extLst>
              <a:ext uri="{FF2B5EF4-FFF2-40B4-BE49-F238E27FC236}">
                <a16:creationId xmlns:a16="http://schemas.microsoft.com/office/drawing/2014/main" id="{A62A98CD-0AFA-1A29-378C-B91024A22291}"/>
              </a:ext>
            </a:extLst>
          </p:cNvPr>
          <p:cNvSpPr txBox="1">
            <a:spLocks noChangeArrowheads="1"/>
          </p:cNvSpPr>
          <p:nvPr/>
        </p:nvSpPr>
        <p:spPr bwMode="auto">
          <a:xfrm rot="-4845265">
            <a:off x="6510982" y="2765040"/>
            <a:ext cx="8996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dirty="0">
                <a:solidFill>
                  <a:schemeClr val="tx2"/>
                </a:solidFill>
              </a:rPr>
              <a:t>Encouraging</a:t>
            </a:r>
          </a:p>
        </p:txBody>
      </p:sp>
      <p:sp>
        <p:nvSpPr>
          <p:cNvPr id="11" name="TextBox 10">
            <a:extLst>
              <a:ext uri="{FF2B5EF4-FFF2-40B4-BE49-F238E27FC236}">
                <a16:creationId xmlns:a16="http://schemas.microsoft.com/office/drawing/2014/main" id="{A6B57A98-008A-C232-9C09-E6071243A54A}"/>
              </a:ext>
            </a:extLst>
          </p:cNvPr>
          <p:cNvSpPr txBox="1">
            <a:spLocks noChangeArrowheads="1"/>
          </p:cNvSpPr>
          <p:nvPr/>
        </p:nvSpPr>
        <p:spPr bwMode="auto">
          <a:xfrm rot="-2164290">
            <a:off x="7893133" y="1746016"/>
            <a:ext cx="6960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dirty="0">
                <a:solidFill>
                  <a:schemeClr val="tx2"/>
                </a:solidFill>
              </a:rPr>
              <a:t>Problem </a:t>
            </a:r>
          </a:p>
          <a:p>
            <a:pPr eaLnBrk="1" hangingPunct="1">
              <a:buClrTx/>
            </a:pPr>
            <a:r>
              <a:rPr lang="en-US" altLang="en-US" sz="1000" dirty="0">
                <a:solidFill>
                  <a:schemeClr val="tx2"/>
                </a:solidFill>
              </a:rPr>
              <a:t>Solving</a:t>
            </a:r>
          </a:p>
        </p:txBody>
      </p:sp>
      <p:sp>
        <p:nvSpPr>
          <p:cNvPr id="47111" name="TextBox 7"/>
          <p:cNvSpPr txBox="1">
            <a:spLocks noChangeArrowheads="1"/>
          </p:cNvSpPr>
          <p:nvPr/>
        </p:nvSpPr>
        <p:spPr bwMode="auto">
          <a:xfrm rot="3867630">
            <a:off x="8951391" y="1926501"/>
            <a:ext cx="1415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dirty="0"/>
              <a:t>COACHING</a:t>
            </a:r>
          </a:p>
        </p:txBody>
      </p:sp>
      <p:sp>
        <p:nvSpPr>
          <p:cNvPr id="22" name="TextBox 21">
            <a:extLst>
              <a:ext uri="{FF2B5EF4-FFF2-40B4-BE49-F238E27FC236}">
                <a16:creationId xmlns:a16="http://schemas.microsoft.com/office/drawing/2014/main" id="{F3B288DA-1BC3-A842-6103-89B57AA03EF3}"/>
              </a:ext>
            </a:extLst>
          </p:cNvPr>
          <p:cNvSpPr txBox="1"/>
          <p:nvPr/>
        </p:nvSpPr>
        <p:spPr>
          <a:xfrm rot="1272651">
            <a:off x="8799113" y="922105"/>
            <a:ext cx="708025" cy="246063"/>
          </a:xfrm>
          <a:prstGeom prst="rect">
            <a:avLst/>
          </a:prstGeom>
          <a:noFill/>
          <a:ln>
            <a:noFill/>
          </a:ln>
        </p:spPr>
        <p:txBody>
          <a:bodyPr wrap="none">
            <a:spAutoFit/>
          </a:bodyPr>
          <a:lstStyle/>
          <a:p>
            <a:pPr>
              <a:defRPr/>
            </a:pPr>
            <a:r>
              <a:rPr lang="en-US" sz="1000" dirty="0">
                <a:solidFill>
                  <a:srgbClr val="CC6600"/>
                </a:solidFill>
              </a:rPr>
              <a:t>Explaining</a:t>
            </a:r>
          </a:p>
        </p:txBody>
      </p:sp>
      <p:sp>
        <p:nvSpPr>
          <p:cNvPr id="12" name="TextBox 11">
            <a:extLst>
              <a:ext uri="{FF2B5EF4-FFF2-40B4-BE49-F238E27FC236}">
                <a16:creationId xmlns:a16="http://schemas.microsoft.com/office/drawing/2014/main" id="{8F46E7C5-5B73-932B-9FC5-0AB839722B38}"/>
              </a:ext>
            </a:extLst>
          </p:cNvPr>
          <p:cNvSpPr txBox="1"/>
          <p:nvPr/>
        </p:nvSpPr>
        <p:spPr>
          <a:xfrm rot="4819799">
            <a:off x="9169391" y="2706354"/>
            <a:ext cx="758825" cy="246063"/>
          </a:xfrm>
          <a:prstGeom prst="rect">
            <a:avLst/>
          </a:prstGeom>
          <a:noFill/>
          <a:ln>
            <a:noFill/>
          </a:ln>
        </p:spPr>
        <p:txBody>
          <a:bodyPr wrap="none">
            <a:spAutoFit/>
          </a:bodyPr>
          <a:lstStyle/>
          <a:p>
            <a:pPr>
              <a:defRPr/>
            </a:pPr>
            <a:r>
              <a:rPr lang="en-US" sz="1000" dirty="0">
                <a:solidFill>
                  <a:srgbClr val="CC6600"/>
                </a:solidFill>
              </a:rPr>
              <a:t>Persuading</a:t>
            </a:r>
          </a:p>
        </p:txBody>
      </p:sp>
      <p:sp>
        <p:nvSpPr>
          <p:cNvPr id="47112" name="TextBox 8"/>
          <p:cNvSpPr txBox="1">
            <a:spLocks noChangeArrowheads="1"/>
          </p:cNvSpPr>
          <p:nvPr/>
        </p:nvSpPr>
        <p:spPr bwMode="auto">
          <a:xfrm rot="4177319">
            <a:off x="9496854" y="4359267"/>
            <a:ext cx="1454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dirty="0"/>
              <a:t>DIRECTING</a:t>
            </a:r>
          </a:p>
        </p:txBody>
      </p:sp>
      <p:sp>
        <p:nvSpPr>
          <p:cNvPr id="13" name="TextBox 12">
            <a:extLst>
              <a:ext uri="{FF2B5EF4-FFF2-40B4-BE49-F238E27FC236}">
                <a16:creationId xmlns:a16="http://schemas.microsoft.com/office/drawing/2014/main" id="{C8F85C22-C5C7-BFEE-DC43-E139A5261B2B}"/>
              </a:ext>
            </a:extLst>
          </p:cNvPr>
          <p:cNvSpPr txBox="1">
            <a:spLocks noChangeArrowheads="1"/>
          </p:cNvSpPr>
          <p:nvPr/>
        </p:nvSpPr>
        <p:spPr bwMode="auto">
          <a:xfrm rot="4824930">
            <a:off x="10105538" y="3848791"/>
            <a:ext cx="623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dirty="0">
                <a:solidFill>
                  <a:srgbClr val="00B050"/>
                </a:solidFill>
              </a:rPr>
              <a:t>Guiding</a:t>
            </a:r>
          </a:p>
        </p:txBody>
      </p:sp>
      <p:sp>
        <p:nvSpPr>
          <p:cNvPr id="14" name="TextBox 13">
            <a:extLst>
              <a:ext uri="{FF2B5EF4-FFF2-40B4-BE49-F238E27FC236}">
                <a16:creationId xmlns:a16="http://schemas.microsoft.com/office/drawing/2014/main" id="{8AE681DC-4DA8-DF28-8CF4-965FB576082D}"/>
              </a:ext>
            </a:extLst>
          </p:cNvPr>
          <p:cNvSpPr txBox="1">
            <a:spLocks noChangeArrowheads="1"/>
          </p:cNvSpPr>
          <p:nvPr/>
        </p:nvSpPr>
        <p:spPr bwMode="auto">
          <a:xfrm rot="851712">
            <a:off x="10466513" y="5649544"/>
            <a:ext cx="689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a:solidFill>
                  <a:srgbClr val="00B050"/>
                </a:solidFill>
              </a:rPr>
              <a:t>Directing</a:t>
            </a:r>
          </a:p>
        </p:txBody>
      </p:sp>
      <p:cxnSp>
        <p:nvCxnSpPr>
          <p:cNvPr id="15" name="Straight Arrow Connector 14">
            <a:extLst>
              <a:ext uri="{FF2B5EF4-FFF2-40B4-BE49-F238E27FC236}">
                <a16:creationId xmlns:a16="http://schemas.microsoft.com/office/drawing/2014/main" id="{483C8719-8E84-B1A8-2FC3-4E7FB3540C93}"/>
              </a:ext>
              <a:ext uri="{C183D7F6-B498-43B3-948B-1728B52AA6E4}">
                <adec:decorative xmlns:adec="http://schemas.microsoft.com/office/drawing/2017/decorative" val="1"/>
              </a:ext>
            </a:extLst>
          </p:cNvPr>
          <p:cNvCxnSpPr>
            <a:cxnSpLocks noChangeShapeType="1"/>
          </p:cNvCxnSpPr>
          <p:nvPr/>
        </p:nvCxnSpPr>
        <p:spPr bwMode="auto">
          <a:xfrm>
            <a:off x="11071643" y="5852822"/>
            <a:ext cx="180975" cy="14288"/>
          </a:xfrm>
          <a:prstGeom prst="straightConnector1">
            <a:avLst/>
          </a:prstGeom>
          <a:noFill/>
          <a:ln w="9525"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a:extLst>
              <a:ext uri="{FF2B5EF4-FFF2-40B4-BE49-F238E27FC236}">
                <a16:creationId xmlns:a16="http://schemas.microsoft.com/office/drawing/2014/main" id="{7D685731-5249-280D-E887-328D345A6042}"/>
              </a:ext>
              <a:ext uri="{C183D7F6-B498-43B3-948B-1728B52AA6E4}">
                <adec:decorative xmlns:adec="http://schemas.microsoft.com/office/drawing/2017/decorative" val="1"/>
              </a:ext>
            </a:extLst>
          </p:cNvPr>
          <p:cNvCxnSpPr>
            <a:cxnSpLocks noChangeShapeType="1"/>
          </p:cNvCxnSpPr>
          <p:nvPr/>
        </p:nvCxnSpPr>
        <p:spPr bwMode="auto">
          <a:xfrm flipV="1">
            <a:off x="10376257" y="3552124"/>
            <a:ext cx="0" cy="185737"/>
          </a:xfrm>
          <a:prstGeom prst="straightConnector1">
            <a:avLst/>
          </a:prstGeom>
          <a:noFill/>
          <a:ln w="9525"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9EA52ABB-D545-5EE6-1DBA-67C4E8F6EA4C}"/>
              </a:ext>
              <a:ext uri="{C183D7F6-B498-43B3-948B-1728B52AA6E4}">
                <adec:decorative xmlns:adec="http://schemas.microsoft.com/office/drawing/2017/decorative" val="1"/>
              </a:ext>
            </a:extLst>
          </p:cNvPr>
          <p:cNvCxnSpPr/>
          <p:nvPr/>
        </p:nvCxnSpPr>
        <p:spPr bwMode="auto">
          <a:xfrm>
            <a:off x="9574925" y="3180822"/>
            <a:ext cx="0" cy="201613"/>
          </a:xfrm>
          <a:prstGeom prst="straightConnector1">
            <a:avLst/>
          </a:prstGeom>
          <a:solidFill>
            <a:schemeClr val="accent1"/>
          </a:solidFill>
          <a:ln w="9525" cap="flat" cmpd="sng" algn="ctr">
            <a:solidFill>
              <a:srgbClr val="CC6600"/>
            </a:solidFill>
            <a:prstDash val="solid"/>
            <a:round/>
            <a:headEnd type="none" w="med" len="med"/>
            <a:tailEnd type="arrow"/>
          </a:ln>
          <a:effectLst/>
        </p:spPr>
      </p:cxnSp>
      <p:cxnSp>
        <p:nvCxnSpPr>
          <p:cNvPr id="18" name="Straight Arrow Connector 17">
            <a:extLst>
              <a:ext uri="{FF2B5EF4-FFF2-40B4-BE49-F238E27FC236}">
                <a16:creationId xmlns:a16="http://schemas.microsoft.com/office/drawing/2014/main" id="{ACA0F2F3-BF54-B6E6-FEA0-41354E090C8D}"/>
              </a:ext>
              <a:ext uri="{C183D7F6-B498-43B3-948B-1728B52AA6E4}">
                <adec:decorative xmlns:adec="http://schemas.microsoft.com/office/drawing/2017/decorative" val="1"/>
              </a:ext>
            </a:extLst>
          </p:cNvPr>
          <p:cNvCxnSpPr>
            <a:cxnSpLocks noChangeShapeType="1"/>
          </p:cNvCxnSpPr>
          <p:nvPr/>
        </p:nvCxnSpPr>
        <p:spPr bwMode="auto">
          <a:xfrm flipV="1">
            <a:off x="8330046" y="1742871"/>
            <a:ext cx="185737" cy="144462"/>
          </a:xfrm>
          <a:prstGeom prst="straightConnector1">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0F1DE35A-A9CB-12A1-EAB7-AE3387644711}"/>
              </a:ext>
              <a:ext uri="{C183D7F6-B498-43B3-948B-1728B52AA6E4}">
                <adec:decorative xmlns:adec="http://schemas.microsoft.com/office/drawing/2017/decorative" val="1"/>
              </a:ext>
            </a:extLst>
          </p:cNvPr>
          <p:cNvCxnSpPr>
            <a:cxnSpLocks noChangeShapeType="1"/>
          </p:cNvCxnSpPr>
          <p:nvPr/>
        </p:nvCxnSpPr>
        <p:spPr bwMode="auto">
          <a:xfrm flipH="1">
            <a:off x="6896489" y="3233431"/>
            <a:ext cx="6350" cy="168275"/>
          </a:xfrm>
          <a:prstGeom prst="straightConnector1">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9CA7D31E-C433-7F45-9666-3C9A21334FC9}"/>
              </a:ext>
              <a:ext uri="{C183D7F6-B498-43B3-948B-1728B52AA6E4}">
                <adec:decorative xmlns:adec="http://schemas.microsoft.com/office/drawing/2017/decorative" val="1"/>
              </a:ext>
            </a:extLst>
          </p:cNvPr>
          <p:cNvCxnSpPr>
            <a:cxnSpLocks noChangeShapeType="1"/>
          </p:cNvCxnSpPr>
          <p:nvPr/>
        </p:nvCxnSpPr>
        <p:spPr bwMode="auto">
          <a:xfrm flipH="1" flipV="1">
            <a:off x="5949975" y="5844609"/>
            <a:ext cx="257054" cy="17262"/>
          </a:xfrm>
          <a:prstGeom prst="straightConnector1">
            <a:avLst/>
          </a:prstGeom>
          <a:noFill/>
          <a:ln w="9525" algn="ctr">
            <a:solidFill>
              <a:srgbClr val="A5002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64A61D35-0C00-D10D-B4AC-61A240D9561F}"/>
              </a:ext>
              <a:ext uri="{C183D7F6-B498-43B3-948B-1728B52AA6E4}">
                <adec:decorative xmlns:adec="http://schemas.microsoft.com/office/drawing/2017/decorative" val="1"/>
              </a:ext>
            </a:extLst>
          </p:cNvPr>
          <p:cNvCxnSpPr>
            <a:cxnSpLocks noChangeShapeType="1"/>
          </p:cNvCxnSpPr>
          <p:nvPr/>
        </p:nvCxnSpPr>
        <p:spPr bwMode="auto">
          <a:xfrm flipV="1">
            <a:off x="7647244" y="3470343"/>
            <a:ext cx="44450" cy="222250"/>
          </a:xfrm>
          <a:prstGeom prst="straightConnector1">
            <a:avLst/>
          </a:prstGeom>
          <a:noFill/>
          <a:ln w="9525" algn="ctr">
            <a:solidFill>
              <a:srgbClr val="A50021"/>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A2327205-0E8D-3021-C810-91815F1E7334}"/>
              </a:ext>
              <a:ext uri="{C183D7F6-B498-43B3-948B-1728B52AA6E4}">
                <adec:decorative xmlns:adec="http://schemas.microsoft.com/office/drawing/2017/decorative" val="1"/>
              </a:ext>
            </a:extLst>
          </p:cNvPr>
          <p:cNvCxnSpPr/>
          <p:nvPr/>
        </p:nvCxnSpPr>
        <p:spPr bwMode="auto">
          <a:xfrm flipH="1" flipV="1">
            <a:off x="8702275" y="925279"/>
            <a:ext cx="171450" cy="14288"/>
          </a:xfrm>
          <a:prstGeom prst="straightConnector1">
            <a:avLst/>
          </a:prstGeom>
          <a:solidFill>
            <a:schemeClr val="accent1"/>
          </a:solidFill>
          <a:ln w="9525" cap="flat" cmpd="sng" algn="ctr">
            <a:solidFill>
              <a:srgbClr val="CC6600"/>
            </a:solidFill>
            <a:prstDash val="solid"/>
            <a:round/>
            <a:headEnd type="none" w="med" len="med"/>
            <a:tailEnd type="arrow"/>
          </a:ln>
          <a:effectLst/>
        </p:spPr>
      </p:cxnSp>
    </p:spTree>
    <p:extLst>
      <p:ext uri="{BB962C8B-B14F-4D97-AF65-F5344CB8AC3E}">
        <p14:creationId xmlns:p14="http://schemas.microsoft.com/office/powerpoint/2010/main" val="212516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2"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3949-D22E-EC86-AE90-276C971943EA}"/>
              </a:ext>
            </a:extLst>
          </p:cNvPr>
          <p:cNvSpPr>
            <a:spLocks noGrp="1"/>
          </p:cNvSpPr>
          <p:nvPr>
            <p:ph type="title"/>
          </p:nvPr>
        </p:nvSpPr>
        <p:spPr>
          <a:xfrm>
            <a:off x="551649" y="315963"/>
            <a:ext cx="11088701" cy="1325563"/>
          </a:xfrm>
        </p:spPr>
        <p:txBody>
          <a:bodyPr/>
          <a:lstStyle/>
          <a:p>
            <a:r>
              <a:rPr lang="en-US" altLang="en-US" sz="4400" b="1" dirty="0"/>
              <a:t>How are Leader Behaviors Classified?</a:t>
            </a:r>
            <a:endParaRPr lang="en-US" dirty="0"/>
          </a:p>
        </p:txBody>
      </p:sp>
      <p:sp>
        <p:nvSpPr>
          <p:cNvPr id="3" name="TextBox 2">
            <a:extLst>
              <a:ext uri="{FF2B5EF4-FFF2-40B4-BE49-F238E27FC236}">
                <a16:creationId xmlns:a16="http://schemas.microsoft.com/office/drawing/2014/main" id="{829C8A6D-9C88-5FD9-A5E8-891E648B5758}"/>
              </a:ext>
            </a:extLst>
          </p:cNvPr>
          <p:cNvSpPr txBox="1"/>
          <p:nvPr/>
        </p:nvSpPr>
        <p:spPr>
          <a:xfrm>
            <a:off x="717756" y="1946326"/>
            <a:ext cx="10432026" cy="1231106"/>
          </a:xfrm>
          <a:prstGeom prst="rect">
            <a:avLst/>
          </a:prstGeom>
          <a:noFill/>
        </p:spPr>
        <p:txBody>
          <a:bodyPr wrap="square" rtlCol="0">
            <a:spAutoFit/>
          </a:bodyPr>
          <a:lstStyle/>
          <a:p>
            <a:r>
              <a:rPr lang="en-US" altLang="en-US" sz="2800" dirty="0"/>
              <a:t>There are two ways that </a:t>
            </a:r>
            <a:r>
              <a:rPr lang="en-US" altLang="en-US" sz="2800" b="1" dirty="0"/>
              <a:t>leadership behaviors </a:t>
            </a:r>
            <a:r>
              <a:rPr lang="en-US" altLang="en-US" sz="2800" dirty="0"/>
              <a:t>are classified: the identification of </a:t>
            </a:r>
            <a:r>
              <a:rPr lang="en-US" altLang="en-US" sz="2800" b="1" i="1" dirty="0"/>
              <a:t>task</a:t>
            </a:r>
            <a:r>
              <a:rPr lang="en-US" altLang="en-US" sz="2800" dirty="0"/>
              <a:t> and </a:t>
            </a:r>
            <a:r>
              <a:rPr lang="en-US" altLang="en-US" sz="2800" b="1" i="1" dirty="0"/>
              <a:t>relationship</a:t>
            </a:r>
            <a:r>
              <a:rPr lang="en-US" altLang="en-US" sz="2800" dirty="0"/>
              <a:t> behaviors.</a:t>
            </a:r>
          </a:p>
          <a:p>
            <a:endParaRPr lang="en-US" dirty="0"/>
          </a:p>
        </p:txBody>
      </p:sp>
      <p:sp>
        <p:nvSpPr>
          <p:cNvPr id="6" name="Rectangle 5">
            <a:extLst>
              <a:ext uri="{FF2B5EF4-FFF2-40B4-BE49-F238E27FC236}">
                <a16:creationId xmlns:a16="http://schemas.microsoft.com/office/drawing/2014/main" id="{B7D28165-1595-1B07-CBB6-18FFD1157753}"/>
              </a:ext>
            </a:extLst>
          </p:cNvPr>
          <p:cNvSpPr/>
          <p:nvPr/>
        </p:nvSpPr>
        <p:spPr>
          <a:xfrm>
            <a:off x="1209368" y="3429000"/>
            <a:ext cx="3873909" cy="1910585"/>
          </a:xfrm>
          <a:prstGeom prst="rect">
            <a:avLst/>
          </a:prstGeom>
          <a:solidFill>
            <a:srgbClr val="26ACE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altLang="en-US" sz="2000" b="1" dirty="0"/>
              <a:t>Task Behavior – </a:t>
            </a:r>
          </a:p>
          <a:p>
            <a:pPr algn="just"/>
            <a:r>
              <a:rPr lang="en-US" altLang="en-US" sz="2000" dirty="0"/>
              <a:t>The extent to which the leader engages in spelling out the duties and responsibilities of an individual or group.</a:t>
            </a:r>
            <a:endParaRPr lang="en-US" altLang="en-US" sz="2000" b="1" dirty="0"/>
          </a:p>
        </p:txBody>
      </p:sp>
      <p:sp>
        <p:nvSpPr>
          <p:cNvPr id="7" name="Rectangle 6">
            <a:extLst>
              <a:ext uri="{FF2B5EF4-FFF2-40B4-BE49-F238E27FC236}">
                <a16:creationId xmlns:a16="http://schemas.microsoft.com/office/drawing/2014/main" id="{F6CF7CA5-D9EE-E397-F9F1-B580CA28B4C6}"/>
              </a:ext>
            </a:extLst>
          </p:cNvPr>
          <p:cNvSpPr/>
          <p:nvPr/>
        </p:nvSpPr>
        <p:spPr>
          <a:xfrm>
            <a:off x="6956325" y="3428999"/>
            <a:ext cx="3873909" cy="1910585"/>
          </a:xfrm>
          <a:prstGeom prst="rect">
            <a:avLst/>
          </a:prstGeom>
          <a:solidFill>
            <a:srgbClr val="26ACE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altLang="en-US" sz="2000" b="1" dirty="0"/>
              <a:t>Relationship Behavior – </a:t>
            </a:r>
          </a:p>
          <a:p>
            <a:pPr algn="just"/>
            <a:r>
              <a:rPr lang="en-US" altLang="en-US" sz="2000" dirty="0"/>
              <a:t>The extent to which the leader </a:t>
            </a:r>
            <a:br>
              <a:rPr lang="en-US" altLang="en-US" sz="2000" dirty="0"/>
            </a:br>
            <a:r>
              <a:rPr lang="en-US" altLang="en-US" sz="2000" dirty="0"/>
              <a:t>engages in two-way or multiway </a:t>
            </a:r>
            <a:br>
              <a:rPr lang="en-US" altLang="en-US" sz="2000" dirty="0"/>
            </a:br>
            <a:r>
              <a:rPr lang="en-US" altLang="en-US" sz="2000" dirty="0"/>
              <a:t>communication.</a:t>
            </a:r>
            <a:endParaRPr lang="en-US" altLang="en-US" sz="2000" b="1" dirty="0"/>
          </a:p>
        </p:txBody>
      </p:sp>
    </p:spTree>
    <p:extLst>
      <p:ext uri="{BB962C8B-B14F-4D97-AF65-F5344CB8AC3E}">
        <p14:creationId xmlns:p14="http://schemas.microsoft.com/office/powerpoint/2010/main" val="28552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3DE7-85E7-B146-A6DC-E0548E49E59C}"/>
              </a:ext>
            </a:extLst>
          </p:cNvPr>
          <p:cNvSpPr>
            <a:spLocks noGrp="1"/>
          </p:cNvSpPr>
          <p:nvPr>
            <p:ph type="title"/>
          </p:nvPr>
        </p:nvSpPr>
        <p:spPr>
          <a:xfrm>
            <a:off x="729673" y="365126"/>
            <a:ext cx="10704945" cy="904876"/>
          </a:xfrm>
        </p:spPr>
        <p:txBody>
          <a:bodyPr/>
          <a:lstStyle/>
          <a:p>
            <a:r>
              <a:rPr lang="en-US" altLang="en-US" sz="4400" b="1" dirty="0"/>
              <a:t>Task Behavior Dimensions</a:t>
            </a:r>
            <a:endParaRPr lang="en-US" dirty="0"/>
          </a:p>
        </p:txBody>
      </p:sp>
      <p:grpSp>
        <p:nvGrpSpPr>
          <p:cNvPr id="4" name="Group 6">
            <a:extLst>
              <a:ext uri="{FF2B5EF4-FFF2-40B4-BE49-F238E27FC236}">
                <a16:creationId xmlns:a16="http://schemas.microsoft.com/office/drawing/2014/main" id="{7DB0EDAB-6CFB-ED4C-2DBE-DAC4334B4CB2}"/>
              </a:ext>
              <a:ext uri="{C183D7F6-B498-43B3-948B-1728B52AA6E4}">
                <adec:decorative xmlns:adec="http://schemas.microsoft.com/office/drawing/2017/decorative" val="1"/>
              </a:ext>
            </a:extLst>
          </p:cNvPr>
          <p:cNvGrpSpPr>
            <a:grpSpLocks/>
          </p:cNvGrpSpPr>
          <p:nvPr/>
        </p:nvGrpSpPr>
        <p:grpSpPr bwMode="auto">
          <a:xfrm>
            <a:off x="1002146" y="3003674"/>
            <a:ext cx="10432472" cy="2031325"/>
            <a:chOff x="-93738" y="1410851"/>
            <a:chExt cx="10112445" cy="2140650"/>
          </a:xfrm>
        </p:grpSpPr>
        <p:sp>
          <p:nvSpPr>
            <p:cNvPr id="5" name="TextBox 4">
              <a:extLst>
                <a:ext uri="{FF2B5EF4-FFF2-40B4-BE49-F238E27FC236}">
                  <a16:creationId xmlns:a16="http://schemas.microsoft.com/office/drawing/2014/main" id="{4B197206-7895-BD20-E254-E3D218C9BB13}"/>
                </a:ext>
              </a:extLst>
            </p:cNvPr>
            <p:cNvSpPr txBox="1"/>
            <p:nvPr/>
          </p:nvSpPr>
          <p:spPr>
            <a:xfrm>
              <a:off x="-93738" y="1410851"/>
              <a:ext cx="10112445" cy="2140650"/>
            </a:xfrm>
            <a:prstGeom prst="rect">
              <a:avLst/>
            </a:prstGeom>
            <a:solidFill>
              <a:srgbClr val="FFC000"/>
            </a:solidFill>
          </p:spPr>
          <p:txBody>
            <a:bodyPr wrap="square">
              <a:spAutoFit/>
            </a:bodyPr>
            <a:lstStyle>
              <a:lvl1pPr eaLnBrk="0" hangingPunct="0">
                <a:defRPr>
                  <a:solidFill>
                    <a:schemeClr val="tx1"/>
                  </a:solidFill>
                  <a:latin typeface="CorpoS" pitchFamily="2" charset="0"/>
                </a:defRPr>
              </a:lvl1pPr>
              <a:lvl2pPr marL="742950" indent="-285750" eaLnBrk="0" hangingPunct="0">
                <a:defRPr>
                  <a:solidFill>
                    <a:schemeClr val="tx1"/>
                  </a:solidFill>
                  <a:latin typeface="CorpoS" pitchFamily="2" charset="0"/>
                </a:defRPr>
              </a:lvl2pPr>
              <a:lvl3pPr marL="1143000" indent="-228600" eaLnBrk="0" hangingPunct="0">
                <a:defRPr>
                  <a:solidFill>
                    <a:schemeClr val="tx1"/>
                  </a:solidFill>
                  <a:latin typeface="CorpoS" pitchFamily="2" charset="0"/>
                </a:defRPr>
              </a:lvl3pPr>
              <a:lvl4pPr marL="1600200" indent="-228600" eaLnBrk="0" hangingPunct="0">
                <a:defRPr>
                  <a:solidFill>
                    <a:schemeClr val="tx1"/>
                  </a:solidFill>
                  <a:latin typeface="CorpoS" pitchFamily="2" charset="0"/>
                </a:defRPr>
              </a:lvl4pPr>
              <a:lvl5pPr marL="2057400" indent="-228600" eaLnBrk="0" hangingPunct="0">
                <a:defRPr>
                  <a:solidFill>
                    <a:schemeClr val="tx1"/>
                  </a:solidFill>
                  <a:latin typeface="CorpoS" pitchFamily="2" charset="0"/>
                </a:defRPr>
              </a:lvl5pPr>
              <a:lvl6pPr marL="2514600" indent="-228600" eaLnBrk="0" fontAlgn="base" hangingPunct="0">
                <a:spcBef>
                  <a:spcPct val="0"/>
                </a:spcBef>
                <a:spcAft>
                  <a:spcPct val="0"/>
                </a:spcAft>
                <a:defRPr>
                  <a:solidFill>
                    <a:schemeClr val="tx1"/>
                  </a:solidFill>
                  <a:latin typeface="CorpoS" pitchFamily="2" charset="0"/>
                </a:defRPr>
              </a:lvl6pPr>
              <a:lvl7pPr marL="2971800" indent="-228600" eaLnBrk="0" fontAlgn="base" hangingPunct="0">
                <a:spcBef>
                  <a:spcPct val="0"/>
                </a:spcBef>
                <a:spcAft>
                  <a:spcPct val="0"/>
                </a:spcAft>
                <a:defRPr>
                  <a:solidFill>
                    <a:schemeClr val="tx1"/>
                  </a:solidFill>
                  <a:latin typeface="CorpoS" pitchFamily="2" charset="0"/>
                </a:defRPr>
              </a:lvl7pPr>
              <a:lvl8pPr marL="3429000" indent="-228600" eaLnBrk="0" fontAlgn="base" hangingPunct="0">
                <a:spcBef>
                  <a:spcPct val="0"/>
                </a:spcBef>
                <a:spcAft>
                  <a:spcPct val="0"/>
                </a:spcAft>
                <a:defRPr>
                  <a:solidFill>
                    <a:schemeClr val="tx1"/>
                  </a:solidFill>
                  <a:latin typeface="CorpoS" pitchFamily="2" charset="0"/>
                </a:defRPr>
              </a:lvl8pPr>
              <a:lvl9pPr marL="3886200" indent="-228600" eaLnBrk="0" fontAlgn="base" hangingPunct="0">
                <a:spcBef>
                  <a:spcPct val="0"/>
                </a:spcBef>
                <a:spcAft>
                  <a:spcPct val="0"/>
                </a:spcAft>
                <a:defRPr>
                  <a:solidFill>
                    <a:schemeClr val="tx1"/>
                  </a:solidFill>
                  <a:latin typeface="CorpoS" pitchFamily="2" charset="0"/>
                </a:defRPr>
              </a:lvl9pPr>
            </a:lstStyle>
            <a:p>
              <a:pPr eaLnBrk="1" hangingPunct="1">
                <a:defRPr/>
              </a:pPr>
              <a:r>
                <a:rPr lang="en-US" altLang="en-US" b="1" dirty="0">
                  <a:latin typeface="+mn-lt"/>
                </a:rPr>
                <a:t>TASK BEHAVIOR DIMENSION		BEHAVIORAL INDICATOR</a:t>
              </a:r>
              <a:r>
                <a:rPr lang="en-US" altLang="en-US" dirty="0">
                  <a:latin typeface="+mn-lt"/>
                </a:rPr>
                <a:t> </a:t>
              </a:r>
              <a:br>
                <a:rPr lang="en-US" altLang="en-US" dirty="0">
                  <a:latin typeface="+mn-lt"/>
                </a:rPr>
              </a:br>
              <a:r>
                <a:rPr lang="en-US" altLang="en-US" dirty="0">
                  <a:latin typeface="+mn-lt"/>
                </a:rPr>
                <a:t>									The extent to which the leader:</a:t>
              </a:r>
              <a:br>
                <a:rPr lang="en-US" altLang="en-US" dirty="0"/>
              </a:br>
              <a:r>
                <a:rPr lang="en-US" altLang="en-US" dirty="0">
                  <a:latin typeface="+mn-lt"/>
                </a:rPr>
                <a:t>Goal Setting							Specifies the goals people are to accomplish</a:t>
              </a:r>
            </a:p>
            <a:p>
              <a:pPr eaLnBrk="1" hangingPunct="1">
                <a:defRPr/>
              </a:pPr>
              <a:r>
                <a:rPr lang="en-US" altLang="en-US" dirty="0">
                  <a:latin typeface="+mn-lt"/>
                </a:rPr>
                <a:t>Organizing							Organizes the work situation for people</a:t>
              </a:r>
            </a:p>
            <a:p>
              <a:pPr eaLnBrk="1" hangingPunct="1">
                <a:defRPr/>
              </a:pPr>
              <a:r>
                <a:rPr lang="en-US" altLang="en-US" dirty="0">
                  <a:latin typeface="+mn-lt"/>
                </a:rPr>
                <a:t>Setting Timelines						Sets timelines for people</a:t>
              </a:r>
            </a:p>
            <a:p>
              <a:pPr eaLnBrk="1" hangingPunct="1">
                <a:defRPr/>
              </a:pPr>
              <a:r>
                <a:rPr lang="en-US" altLang="en-US" dirty="0">
                  <a:latin typeface="+mn-lt"/>
                </a:rPr>
                <a:t>Directing								Provides specific directions</a:t>
              </a:r>
            </a:p>
            <a:p>
              <a:pPr eaLnBrk="1" hangingPunct="1">
                <a:defRPr/>
              </a:pPr>
              <a:r>
                <a:rPr lang="en-US" altLang="en-US" dirty="0">
                  <a:latin typeface="+mn-lt"/>
                </a:rPr>
                <a:t>Controlling							Specifies and requires regular reporting on progress</a:t>
              </a:r>
            </a:p>
          </p:txBody>
        </p:sp>
        <p:cxnSp>
          <p:nvCxnSpPr>
            <p:cNvPr id="6" name="Straight Connector 3">
              <a:extLst>
                <a:ext uri="{FF2B5EF4-FFF2-40B4-BE49-F238E27FC236}">
                  <a16:creationId xmlns:a16="http://schemas.microsoft.com/office/drawing/2014/main" id="{D3FC8FA8-5F54-035D-76E4-95F4798233BB}"/>
                </a:ext>
              </a:extLst>
            </p:cNvPr>
            <p:cNvCxnSpPr>
              <a:cxnSpLocks noChangeShapeType="1"/>
            </p:cNvCxnSpPr>
            <p:nvPr/>
          </p:nvCxnSpPr>
          <p:spPr bwMode="auto">
            <a:xfrm>
              <a:off x="513285" y="1766810"/>
              <a:ext cx="83899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9">
              <a:extLst>
                <a:ext uri="{FF2B5EF4-FFF2-40B4-BE49-F238E27FC236}">
                  <a16:creationId xmlns:a16="http://schemas.microsoft.com/office/drawing/2014/main" id="{2E59BBB5-E1E4-B7DA-547D-29CA6ADD3F57}"/>
                </a:ext>
              </a:extLst>
            </p:cNvPr>
            <p:cNvCxnSpPr>
              <a:cxnSpLocks noChangeShapeType="1"/>
            </p:cNvCxnSpPr>
            <p:nvPr/>
          </p:nvCxnSpPr>
          <p:spPr bwMode="auto">
            <a:xfrm>
              <a:off x="513285" y="2043194"/>
              <a:ext cx="83899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4153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B73DF1A-A4A2-ED11-C1EB-25E570559D4E}"/>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167698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4B73DF1A-A4A2-ED11-C1EB-25E570559D4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153EE84-9178-4B6D-991E-70477FA3959B}"/>
              </a:ext>
            </a:extLst>
          </p:cNvPr>
          <p:cNvSpPr>
            <a:spLocks noGrp="1"/>
          </p:cNvSpPr>
          <p:nvPr>
            <p:ph type="title"/>
          </p:nvPr>
        </p:nvSpPr>
        <p:spPr/>
        <p:txBody>
          <a:bodyPr vert="horz"/>
          <a:lstStyle/>
          <a:p>
            <a:r>
              <a:rPr lang="en-US" dirty="0"/>
              <a:t>AGENDA</a:t>
            </a:r>
          </a:p>
        </p:txBody>
      </p:sp>
      <p:sp>
        <p:nvSpPr>
          <p:cNvPr id="4" name="Content Placeholder 3">
            <a:extLst>
              <a:ext uri="{FF2B5EF4-FFF2-40B4-BE49-F238E27FC236}">
                <a16:creationId xmlns:a16="http://schemas.microsoft.com/office/drawing/2014/main" id="{293E835D-F612-4601-A28F-307339655E41}"/>
              </a:ext>
            </a:extLst>
          </p:cNvPr>
          <p:cNvSpPr>
            <a:spLocks noGrp="1"/>
          </p:cNvSpPr>
          <p:nvPr>
            <p:ph idx="13"/>
          </p:nvPr>
        </p:nvSpPr>
        <p:spPr/>
        <p:txBody>
          <a:bodyPr/>
          <a:lstStyle/>
          <a:p>
            <a:r>
              <a:rPr lang="en-US" dirty="0"/>
              <a:t>What is Leadership?</a:t>
            </a:r>
          </a:p>
          <a:p>
            <a:r>
              <a:rPr lang="en-US" dirty="0"/>
              <a:t>Understanding the Situational Leadership Model™</a:t>
            </a:r>
          </a:p>
          <a:p>
            <a:r>
              <a:rPr lang="en-US" dirty="0"/>
              <a:t>Applying the Model with Lean</a:t>
            </a:r>
          </a:p>
        </p:txBody>
      </p:sp>
    </p:spTree>
    <p:extLst>
      <p:ext uri="{BB962C8B-B14F-4D97-AF65-F5344CB8AC3E}">
        <p14:creationId xmlns:p14="http://schemas.microsoft.com/office/powerpoint/2010/main" val="2009361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3DE7-85E7-B146-A6DC-E0548E49E59C}"/>
              </a:ext>
            </a:extLst>
          </p:cNvPr>
          <p:cNvSpPr>
            <a:spLocks noGrp="1"/>
          </p:cNvSpPr>
          <p:nvPr>
            <p:ph type="title"/>
          </p:nvPr>
        </p:nvSpPr>
        <p:spPr>
          <a:xfrm>
            <a:off x="729673" y="365125"/>
            <a:ext cx="10704945" cy="1049273"/>
          </a:xfrm>
        </p:spPr>
        <p:txBody>
          <a:bodyPr/>
          <a:lstStyle/>
          <a:p>
            <a:r>
              <a:rPr lang="en-US" altLang="en-US" sz="4400" b="1" dirty="0"/>
              <a:t>Relationship Behavior Dimensions</a:t>
            </a:r>
            <a:endParaRPr lang="en-US" dirty="0"/>
          </a:p>
        </p:txBody>
      </p:sp>
      <p:grpSp>
        <p:nvGrpSpPr>
          <p:cNvPr id="8" name="Group 7">
            <a:extLst>
              <a:ext uri="{FF2B5EF4-FFF2-40B4-BE49-F238E27FC236}">
                <a16:creationId xmlns:a16="http://schemas.microsoft.com/office/drawing/2014/main" id="{B7E01AFB-B545-0B69-4868-A6DCF93C1F5E}"/>
              </a:ext>
              <a:ext uri="{C183D7F6-B498-43B3-948B-1728B52AA6E4}">
                <adec:decorative xmlns:adec="http://schemas.microsoft.com/office/drawing/2017/decorative" val="1"/>
              </a:ext>
            </a:extLst>
          </p:cNvPr>
          <p:cNvGrpSpPr>
            <a:grpSpLocks/>
          </p:cNvGrpSpPr>
          <p:nvPr/>
        </p:nvGrpSpPr>
        <p:grpSpPr bwMode="auto">
          <a:xfrm>
            <a:off x="453736" y="3265342"/>
            <a:ext cx="11284528" cy="2031325"/>
            <a:chOff x="278968" y="3901517"/>
            <a:chExt cx="8642782" cy="2032011"/>
          </a:xfrm>
        </p:grpSpPr>
        <p:sp>
          <p:nvSpPr>
            <p:cNvPr id="9" name="TextBox 8">
              <a:extLst>
                <a:ext uri="{FF2B5EF4-FFF2-40B4-BE49-F238E27FC236}">
                  <a16:creationId xmlns:a16="http://schemas.microsoft.com/office/drawing/2014/main" id="{9366C806-5537-362B-9734-E4E9706F59B7}"/>
                </a:ext>
              </a:extLst>
            </p:cNvPr>
            <p:cNvSpPr txBox="1"/>
            <p:nvPr/>
          </p:nvSpPr>
          <p:spPr>
            <a:xfrm>
              <a:off x="278968" y="3901517"/>
              <a:ext cx="8642782" cy="2032011"/>
            </a:xfrm>
            <a:prstGeom prst="rect">
              <a:avLst/>
            </a:prstGeom>
            <a:solidFill>
              <a:srgbClr val="FFC000"/>
            </a:solidFill>
          </p:spPr>
          <p:txBody>
            <a:bodyPr>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latin typeface="+mn-lt"/>
                </a:rPr>
                <a:t>RELATIONSHIP BEHAVIOR DIMENSION	      BEHAVIORAL INDICATOR</a:t>
              </a:r>
              <a:br>
                <a:rPr lang="en-US" altLang="en-US" sz="1800" dirty="0">
                  <a:latin typeface="+mn-lt"/>
                </a:rPr>
              </a:br>
              <a:r>
                <a:rPr lang="en-US" altLang="en-US" sz="1800" dirty="0">
                  <a:latin typeface="+mn-lt"/>
                </a:rPr>
                <a:t>				      					The extent to which the leader:</a:t>
              </a:r>
              <a:br>
                <a:rPr lang="en-US" altLang="en-US" sz="1800" dirty="0">
                  <a:latin typeface="+mn-lt"/>
                </a:rPr>
              </a:br>
              <a:r>
                <a:rPr lang="en-US" altLang="en-US" sz="1800" dirty="0">
                  <a:latin typeface="+mn-lt"/>
                </a:rPr>
                <a:t>Giving Support						Provides support and encouragement</a:t>
              </a:r>
            </a:p>
            <a:p>
              <a:pPr eaLnBrk="1" hangingPunct="1">
                <a:buClrTx/>
              </a:pPr>
              <a:r>
                <a:rPr lang="en-US" altLang="en-US" sz="1800" dirty="0">
                  <a:latin typeface="+mn-lt"/>
                </a:rPr>
                <a:t>Communicating						Involves people in “give-and-take” discussions about work activities</a:t>
              </a:r>
            </a:p>
            <a:p>
              <a:pPr eaLnBrk="1" hangingPunct="1">
                <a:buClrTx/>
              </a:pPr>
              <a:r>
                <a:rPr lang="en-US" altLang="en-US" sz="1800" dirty="0">
                  <a:latin typeface="+mn-lt"/>
                </a:rPr>
                <a:t>Facilitating Interactions				Facilitates people’s interactions with others</a:t>
              </a:r>
            </a:p>
            <a:p>
              <a:pPr eaLnBrk="1" hangingPunct="1">
                <a:buClrTx/>
              </a:pPr>
              <a:r>
                <a:rPr lang="en-US" altLang="en-US" sz="1800" dirty="0">
                  <a:latin typeface="+mn-lt"/>
                </a:rPr>
                <a:t>Active Listening						Seeks out and listens to people’s opinions and concerns</a:t>
              </a:r>
            </a:p>
            <a:p>
              <a:pPr eaLnBrk="1" hangingPunct="1">
                <a:buClrTx/>
              </a:pPr>
              <a:r>
                <a:rPr lang="en-US" altLang="en-US" sz="1800" dirty="0">
                  <a:latin typeface="+mn-lt"/>
                </a:rPr>
                <a:t>Providing Feedback					Provides feedback on people’s accomplishments</a:t>
              </a:r>
            </a:p>
          </p:txBody>
        </p:sp>
        <p:cxnSp>
          <p:nvCxnSpPr>
            <p:cNvPr id="10" name="Straight Connector 10">
              <a:extLst>
                <a:ext uri="{FF2B5EF4-FFF2-40B4-BE49-F238E27FC236}">
                  <a16:creationId xmlns:a16="http://schemas.microsoft.com/office/drawing/2014/main" id="{60289F37-FB36-E284-E4C6-C06915CAED68}"/>
                </a:ext>
              </a:extLst>
            </p:cNvPr>
            <p:cNvCxnSpPr>
              <a:cxnSpLocks noChangeShapeType="1"/>
            </p:cNvCxnSpPr>
            <p:nvPr/>
          </p:nvCxnSpPr>
          <p:spPr bwMode="auto">
            <a:xfrm>
              <a:off x="392708" y="4212914"/>
              <a:ext cx="83899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 name="Straight Connector 11">
              <a:extLst>
                <a:ext uri="{FF2B5EF4-FFF2-40B4-BE49-F238E27FC236}">
                  <a16:creationId xmlns:a16="http://schemas.microsoft.com/office/drawing/2014/main" id="{27820391-8179-BA1B-6EAE-033C3BEF6754}"/>
                </a:ext>
              </a:extLst>
            </p:cNvPr>
            <p:cNvCxnSpPr>
              <a:cxnSpLocks noChangeShapeType="1"/>
            </p:cNvCxnSpPr>
            <p:nvPr/>
          </p:nvCxnSpPr>
          <p:spPr bwMode="auto">
            <a:xfrm>
              <a:off x="392708" y="4489298"/>
              <a:ext cx="83899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514172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0106-3D73-1184-005B-8325D36B2DD4}"/>
              </a:ext>
            </a:extLst>
          </p:cNvPr>
          <p:cNvSpPr>
            <a:spLocks noGrp="1"/>
          </p:cNvSpPr>
          <p:nvPr>
            <p:ph type="title"/>
          </p:nvPr>
        </p:nvSpPr>
        <p:spPr>
          <a:xfrm>
            <a:off x="406400" y="196056"/>
            <a:ext cx="11297920" cy="1325563"/>
          </a:xfrm>
        </p:spPr>
        <p:txBody>
          <a:bodyPr vert="horz"/>
          <a:lstStyle/>
          <a:p>
            <a:r>
              <a:rPr lang="en-US" b="1" dirty="0"/>
              <a:t>Task &amp; Relationship Behaviors are Separate and Distinct Dimensions:</a:t>
            </a:r>
          </a:p>
        </p:txBody>
      </p:sp>
      <p:graphicFrame>
        <p:nvGraphicFramePr>
          <p:cNvPr id="25" name="think-cell data - do not delete">
            <a:extLst>
              <a:ext uri="{FF2B5EF4-FFF2-40B4-BE49-F238E27FC236}">
                <a16:creationId xmlns:a16="http://schemas.microsoft.com/office/drawing/2014/main" id="{EFF93DAD-C53C-F76D-B8AF-123BC818A665}"/>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495603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5" name="think-cell data - do not delete">
                        <a:extLst>
                          <a:ext uri="{FF2B5EF4-FFF2-40B4-BE49-F238E27FC236}">
                            <a16:creationId xmlns:a16="http://schemas.microsoft.com/office/drawing/2014/main" id="{EFF93DAD-C53C-F76D-B8AF-123BC818A665}"/>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81FA4F4C-277D-285F-2524-F366C8C7BE91}"/>
              </a:ext>
              <a:ext uri="{C183D7F6-B498-43B3-948B-1728B52AA6E4}">
                <adec:decorative xmlns:adec="http://schemas.microsoft.com/office/drawing/2017/decorative" val="1"/>
              </a:ext>
            </a:extLst>
          </p:cNvPr>
          <p:cNvGrpSpPr>
            <a:grpSpLocks/>
          </p:cNvGrpSpPr>
          <p:nvPr/>
        </p:nvGrpSpPr>
        <p:grpSpPr bwMode="auto">
          <a:xfrm>
            <a:off x="3803190" y="2117408"/>
            <a:ext cx="4011612" cy="3997325"/>
            <a:chOff x="2751138" y="2030413"/>
            <a:chExt cx="4011612" cy="3997325"/>
          </a:xfrm>
        </p:grpSpPr>
        <p:sp>
          <p:nvSpPr>
            <p:cNvPr id="4" name="Rectangle 5">
              <a:extLst>
                <a:ext uri="{FF2B5EF4-FFF2-40B4-BE49-F238E27FC236}">
                  <a16:creationId xmlns:a16="http://schemas.microsoft.com/office/drawing/2014/main" id="{F44F20AF-21B2-A957-7EB7-EE66F3BDBAEE}"/>
                </a:ext>
              </a:extLst>
            </p:cNvPr>
            <p:cNvSpPr>
              <a:spLocks noChangeArrowheads="1"/>
            </p:cNvSpPr>
            <p:nvPr/>
          </p:nvSpPr>
          <p:spPr bwMode="auto">
            <a:xfrm>
              <a:off x="2751138" y="2030413"/>
              <a:ext cx="1997075" cy="1998662"/>
            </a:xfrm>
            <a:prstGeom prst="rect">
              <a:avLst/>
            </a:prstGeom>
            <a:solidFill>
              <a:srgbClr val="CCECFF"/>
            </a:solidFill>
            <a:ln w="9525" algn="ctr">
              <a:solidFill>
                <a:schemeClr val="tx1"/>
              </a:solidFill>
              <a:round/>
              <a:headEnd/>
              <a:tailEnd/>
            </a:ln>
          </p:spPr>
          <p:txBody>
            <a:bodyPr wrap="none" anchor="ctr"/>
            <a:lstStyle>
              <a:lvl1pPr defTabSz="933450" eaLnBrk="0" hangingPunct="0">
                <a:buClr>
                  <a:schemeClr val="tx2"/>
                </a:buClr>
                <a:defRPr sz="1600">
                  <a:solidFill>
                    <a:schemeClr val="tx1"/>
                  </a:solidFill>
                  <a:latin typeface="CorpoS" pitchFamily="2" charset="0"/>
                </a:defRPr>
              </a:lvl1pPr>
              <a:lvl2pPr marL="742950" indent="-285750" defTabSz="9334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defTabSz="93345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defTabSz="93345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defTabSz="93345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endParaRPr lang="en-US" altLang="en-US"/>
            </a:p>
          </p:txBody>
        </p:sp>
        <p:sp>
          <p:nvSpPr>
            <p:cNvPr id="5" name="Rectangle 6">
              <a:extLst>
                <a:ext uri="{FF2B5EF4-FFF2-40B4-BE49-F238E27FC236}">
                  <a16:creationId xmlns:a16="http://schemas.microsoft.com/office/drawing/2014/main" id="{792A1D9A-B017-3D45-E756-D865150401BB}"/>
                </a:ext>
              </a:extLst>
            </p:cNvPr>
            <p:cNvSpPr>
              <a:spLocks noChangeArrowheads="1"/>
            </p:cNvSpPr>
            <p:nvPr/>
          </p:nvSpPr>
          <p:spPr bwMode="auto">
            <a:xfrm>
              <a:off x="4765675" y="2030413"/>
              <a:ext cx="1997075" cy="1998662"/>
            </a:xfrm>
            <a:prstGeom prst="rect">
              <a:avLst/>
            </a:prstGeom>
            <a:solidFill>
              <a:srgbClr val="FFCC66">
                <a:alpha val="65097"/>
              </a:srgbClr>
            </a:solidFill>
            <a:ln w="9525" algn="ctr">
              <a:solidFill>
                <a:schemeClr val="tx1"/>
              </a:solidFill>
              <a:round/>
              <a:headEnd/>
              <a:tailEnd/>
            </a:ln>
          </p:spPr>
          <p:txBody>
            <a:bodyPr wrap="none" anchor="ctr"/>
            <a:lstStyle>
              <a:lvl1pPr defTabSz="933450" eaLnBrk="0" hangingPunct="0">
                <a:buClr>
                  <a:schemeClr val="tx2"/>
                </a:buClr>
                <a:defRPr sz="1600">
                  <a:solidFill>
                    <a:schemeClr val="tx1"/>
                  </a:solidFill>
                  <a:latin typeface="CorpoS" pitchFamily="2" charset="0"/>
                </a:defRPr>
              </a:lvl1pPr>
              <a:lvl2pPr marL="742950" indent="-285750" defTabSz="9334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defTabSz="93345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defTabSz="93345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defTabSz="93345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endParaRPr lang="en-US" altLang="en-US"/>
            </a:p>
          </p:txBody>
        </p:sp>
        <p:sp>
          <p:nvSpPr>
            <p:cNvPr id="6" name="Rectangle 7">
              <a:extLst>
                <a:ext uri="{FF2B5EF4-FFF2-40B4-BE49-F238E27FC236}">
                  <a16:creationId xmlns:a16="http://schemas.microsoft.com/office/drawing/2014/main" id="{E9C5BD7D-C85A-6F1C-0889-96E6877627D2}"/>
                </a:ext>
              </a:extLst>
            </p:cNvPr>
            <p:cNvSpPr>
              <a:spLocks noChangeArrowheads="1"/>
            </p:cNvSpPr>
            <p:nvPr/>
          </p:nvSpPr>
          <p:spPr bwMode="auto">
            <a:xfrm>
              <a:off x="2751138" y="4030663"/>
              <a:ext cx="1997075" cy="1997075"/>
            </a:xfrm>
            <a:prstGeom prst="rect">
              <a:avLst/>
            </a:prstGeom>
            <a:solidFill>
              <a:srgbClr val="FF99CC">
                <a:alpha val="67842"/>
              </a:srgbClr>
            </a:solidFill>
            <a:ln w="9525" algn="ctr">
              <a:solidFill>
                <a:schemeClr val="tx1"/>
              </a:solidFill>
              <a:round/>
              <a:headEnd/>
              <a:tailEnd/>
            </a:ln>
          </p:spPr>
          <p:txBody>
            <a:bodyPr wrap="none" anchor="ctr"/>
            <a:lstStyle>
              <a:lvl1pPr defTabSz="933450" eaLnBrk="0" hangingPunct="0">
                <a:buClr>
                  <a:schemeClr val="tx2"/>
                </a:buClr>
                <a:defRPr sz="1600">
                  <a:solidFill>
                    <a:schemeClr val="tx1"/>
                  </a:solidFill>
                  <a:latin typeface="CorpoS" pitchFamily="2" charset="0"/>
                </a:defRPr>
              </a:lvl1pPr>
              <a:lvl2pPr marL="742950" indent="-285750" defTabSz="9334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defTabSz="93345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defTabSz="93345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defTabSz="93345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endParaRPr lang="en-US" altLang="en-US"/>
            </a:p>
          </p:txBody>
        </p:sp>
        <p:sp>
          <p:nvSpPr>
            <p:cNvPr id="7" name="Rectangle 8">
              <a:extLst>
                <a:ext uri="{FF2B5EF4-FFF2-40B4-BE49-F238E27FC236}">
                  <a16:creationId xmlns:a16="http://schemas.microsoft.com/office/drawing/2014/main" id="{139C15E1-3479-1025-90FC-193D57756D06}"/>
                </a:ext>
              </a:extLst>
            </p:cNvPr>
            <p:cNvSpPr>
              <a:spLocks noChangeArrowheads="1"/>
            </p:cNvSpPr>
            <p:nvPr/>
          </p:nvSpPr>
          <p:spPr bwMode="auto">
            <a:xfrm>
              <a:off x="4765675" y="4030663"/>
              <a:ext cx="1997075" cy="1997075"/>
            </a:xfrm>
            <a:prstGeom prst="rect">
              <a:avLst/>
            </a:prstGeom>
            <a:solidFill>
              <a:srgbClr val="CCFF99">
                <a:alpha val="85097"/>
              </a:srgbClr>
            </a:solidFill>
            <a:ln w="9525" algn="ctr">
              <a:solidFill>
                <a:schemeClr val="tx1"/>
              </a:solidFill>
              <a:round/>
              <a:headEnd/>
              <a:tailEnd/>
            </a:ln>
          </p:spPr>
          <p:txBody>
            <a:bodyPr wrap="none" anchor="ctr"/>
            <a:lstStyle>
              <a:lvl1pPr defTabSz="933450" eaLnBrk="0" hangingPunct="0">
                <a:buClr>
                  <a:schemeClr val="tx2"/>
                </a:buClr>
                <a:defRPr sz="1600">
                  <a:solidFill>
                    <a:schemeClr val="tx1"/>
                  </a:solidFill>
                  <a:latin typeface="CorpoS" pitchFamily="2" charset="0"/>
                </a:defRPr>
              </a:lvl1pPr>
              <a:lvl2pPr marL="742950" indent="-285750" defTabSz="9334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defTabSz="93345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defTabSz="93345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defTabSz="93345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endParaRPr lang="en-US" altLang="en-US"/>
            </a:p>
          </p:txBody>
        </p:sp>
      </p:grpSp>
      <p:sp>
        <p:nvSpPr>
          <p:cNvPr id="8" name="TextBox 9">
            <a:extLst>
              <a:ext uri="{FF2B5EF4-FFF2-40B4-BE49-F238E27FC236}">
                <a16:creationId xmlns:a16="http://schemas.microsoft.com/office/drawing/2014/main" id="{9AF80756-92CF-462B-EA79-8457A8BDDD1F}"/>
              </a:ext>
            </a:extLst>
          </p:cNvPr>
          <p:cNvSpPr txBox="1">
            <a:spLocks noChangeArrowheads="1"/>
          </p:cNvSpPr>
          <p:nvPr/>
        </p:nvSpPr>
        <p:spPr bwMode="auto">
          <a:xfrm>
            <a:off x="5185902" y="4120833"/>
            <a:ext cx="542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2200" b="1">
                <a:latin typeface="Tahoma" pitchFamily="34" charset="0"/>
                <a:ea typeface="SimHei" pitchFamily="2" charset="-122"/>
                <a:cs typeface="Tahoma" pitchFamily="34" charset="0"/>
              </a:rPr>
              <a:t>S4</a:t>
            </a:r>
          </a:p>
        </p:txBody>
      </p:sp>
      <p:sp>
        <p:nvSpPr>
          <p:cNvPr id="9" name="TextBox 10">
            <a:extLst>
              <a:ext uri="{FF2B5EF4-FFF2-40B4-BE49-F238E27FC236}">
                <a16:creationId xmlns:a16="http://schemas.microsoft.com/office/drawing/2014/main" id="{9A3C660C-C0A1-3AB1-3C75-E363A961CEEF}"/>
              </a:ext>
            </a:extLst>
          </p:cNvPr>
          <p:cNvSpPr txBox="1">
            <a:spLocks noChangeArrowheads="1"/>
          </p:cNvSpPr>
          <p:nvPr/>
        </p:nvSpPr>
        <p:spPr bwMode="auto">
          <a:xfrm>
            <a:off x="5185902" y="3609658"/>
            <a:ext cx="542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2200" b="1">
                <a:latin typeface="Tahoma" pitchFamily="34" charset="0"/>
                <a:ea typeface="SimHei" pitchFamily="2" charset="-122"/>
                <a:cs typeface="Tahoma" pitchFamily="34" charset="0"/>
              </a:rPr>
              <a:t>S3</a:t>
            </a:r>
          </a:p>
        </p:txBody>
      </p:sp>
      <p:sp>
        <p:nvSpPr>
          <p:cNvPr id="10" name="TextBox 11">
            <a:extLst>
              <a:ext uri="{FF2B5EF4-FFF2-40B4-BE49-F238E27FC236}">
                <a16:creationId xmlns:a16="http://schemas.microsoft.com/office/drawing/2014/main" id="{883BE80B-2290-21F7-C29E-C5FEED7C17C8}"/>
              </a:ext>
            </a:extLst>
          </p:cNvPr>
          <p:cNvSpPr txBox="1">
            <a:spLocks noChangeArrowheads="1"/>
          </p:cNvSpPr>
          <p:nvPr/>
        </p:nvSpPr>
        <p:spPr bwMode="auto">
          <a:xfrm>
            <a:off x="5838365" y="3609658"/>
            <a:ext cx="542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2200" b="1">
                <a:latin typeface="Tahoma" pitchFamily="34" charset="0"/>
                <a:ea typeface="SimHei" pitchFamily="2" charset="-122"/>
                <a:cs typeface="Tahoma" pitchFamily="34" charset="0"/>
              </a:rPr>
              <a:t>S2</a:t>
            </a:r>
          </a:p>
        </p:txBody>
      </p:sp>
      <p:sp>
        <p:nvSpPr>
          <p:cNvPr id="11" name="TextBox 12">
            <a:extLst>
              <a:ext uri="{FF2B5EF4-FFF2-40B4-BE49-F238E27FC236}">
                <a16:creationId xmlns:a16="http://schemas.microsoft.com/office/drawing/2014/main" id="{CB0DD9A2-CA53-CB6A-D786-711780D12B54}"/>
              </a:ext>
            </a:extLst>
          </p:cNvPr>
          <p:cNvSpPr txBox="1">
            <a:spLocks noChangeArrowheads="1"/>
          </p:cNvSpPr>
          <p:nvPr/>
        </p:nvSpPr>
        <p:spPr bwMode="auto">
          <a:xfrm>
            <a:off x="5838365" y="4120833"/>
            <a:ext cx="542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2200" b="1" dirty="0">
                <a:latin typeface="Tahoma" pitchFamily="34" charset="0"/>
                <a:ea typeface="SimHei" pitchFamily="2" charset="-122"/>
                <a:cs typeface="Tahoma" pitchFamily="34" charset="0"/>
              </a:rPr>
              <a:t>S1</a:t>
            </a:r>
          </a:p>
        </p:txBody>
      </p:sp>
      <p:sp>
        <p:nvSpPr>
          <p:cNvPr id="12" name="TextBox 14">
            <a:extLst>
              <a:ext uri="{FF2B5EF4-FFF2-40B4-BE49-F238E27FC236}">
                <a16:creationId xmlns:a16="http://schemas.microsoft.com/office/drawing/2014/main" id="{2A038EFA-BD58-2F9A-EDC5-FB833AED6C62}"/>
              </a:ext>
            </a:extLst>
          </p:cNvPr>
          <p:cNvSpPr txBox="1">
            <a:spLocks noChangeArrowheads="1"/>
          </p:cNvSpPr>
          <p:nvPr/>
        </p:nvSpPr>
        <p:spPr bwMode="auto">
          <a:xfrm>
            <a:off x="7776702" y="5473700"/>
            <a:ext cx="327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400"/>
              <a:t>®</a:t>
            </a:r>
          </a:p>
        </p:txBody>
      </p:sp>
      <p:grpSp>
        <p:nvGrpSpPr>
          <p:cNvPr id="13" name="Group 12">
            <a:extLst>
              <a:ext uri="{FF2B5EF4-FFF2-40B4-BE49-F238E27FC236}">
                <a16:creationId xmlns:a16="http://schemas.microsoft.com/office/drawing/2014/main" id="{73407A64-38CE-9039-3FC5-C35C9E48211D}"/>
              </a:ext>
              <a:ext uri="{C183D7F6-B498-43B3-948B-1728B52AA6E4}">
                <adec:decorative xmlns:adec="http://schemas.microsoft.com/office/drawing/2017/decorative" val="1"/>
              </a:ext>
            </a:extLst>
          </p:cNvPr>
          <p:cNvGrpSpPr>
            <a:grpSpLocks/>
          </p:cNvGrpSpPr>
          <p:nvPr/>
        </p:nvGrpSpPr>
        <p:grpSpPr bwMode="auto">
          <a:xfrm>
            <a:off x="3111040" y="1779270"/>
            <a:ext cx="742950" cy="4333875"/>
            <a:chOff x="2058988" y="1692275"/>
            <a:chExt cx="742950" cy="4333875"/>
          </a:xfrm>
        </p:grpSpPr>
        <p:sp>
          <p:nvSpPr>
            <p:cNvPr id="14" name="TextBox 18">
              <a:extLst>
                <a:ext uri="{FF2B5EF4-FFF2-40B4-BE49-F238E27FC236}">
                  <a16:creationId xmlns:a16="http://schemas.microsoft.com/office/drawing/2014/main" id="{AB6721C0-EF7D-B206-C007-CED0A6D86EEB}"/>
                </a:ext>
              </a:extLst>
            </p:cNvPr>
            <p:cNvSpPr txBox="1">
              <a:spLocks noChangeArrowheads="1"/>
            </p:cNvSpPr>
            <p:nvPr/>
          </p:nvSpPr>
          <p:spPr bwMode="auto">
            <a:xfrm>
              <a:off x="2063750" y="1692275"/>
              <a:ext cx="738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a:t>(HIGH)</a:t>
              </a:r>
            </a:p>
          </p:txBody>
        </p:sp>
        <p:sp>
          <p:nvSpPr>
            <p:cNvPr id="15" name="TextBox 17">
              <a:extLst>
                <a:ext uri="{FF2B5EF4-FFF2-40B4-BE49-F238E27FC236}">
                  <a16:creationId xmlns:a16="http://schemas.microsoft.com/office/drawing/2014/main" id="{F4E7102A-B068-06CB-A85D-03CA84B6ADE4}"/>
                </a:ext>
              </a:extLst>
            </p:cNvPr>
            <p:cNvSpPr txBox="1">
              <a:spLocks noChangeArrowheads="1"/>
            </p:cNvSpPr>
            <p:nvPr/>
          </p:nvSpPr>
          <p:spPr bwMode="auto">
            <a:xfrm rot="-5400000">
              <a:off x="1092994" y="3767932"/>
              <a:ext cx="2486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dirty="0"/>
                <a:t>SUPPORTIVE</a:t>
              </a:r>
            </a:p>
            <a:p>
              <a:pPr algn="ctr" eaLnBrk="1" hangingPunct="1">
                <a:buClrTx/>
              </a:pPr>
              <a:r>
                <a:rPr lang="en-US" altLang="en-US" b="1" dirty="0"/>
                <a:t>RELATIONSHIP BEHAVIOR</a:t>
              </a:r>
              <a:endParaRPr lang="en-US" altLang="en-US" sz="1400" dirty="0"/>
            </a:p>
          </p:txBody>
        </p:sp>
        <p:cxnSp>
          <p:nvCxnSpPr>
            <p:cNvPr id="16" name="Straight Arrow Connector 22">
              <a:extLst>
                <a:ext uri="{FF2B5EF4-FFF2-40B4-BE49-F238E27FC236}">
                  <a16:creationId xmlns:a16="http://schemas.microsoft.com/office/drawing/2014/main" id="{46938741-C942-5B69-D574-5C015DBD75EC}"/>
                </a:ext>
              </a:extLst>
            </p:cNvPr>
            <p:cNvCxnSpPr>
              <a:cxnSpLocks noChangeShapeType="1"/>
            </p:cNvCxnSpPr>
            <p:nvPr/>
          </p:nvCxnSpPr>
          <p:spPr bwMode="auto">
            <a:xfrm flipV="1">
              <a:off x="2439988" y="2030413"/>
              <a:ext cx="0" cy="7715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23">
              <a:extLst>
                <a:ext uri="{FF2B5EF4-FFF2-40B4-BE49-F238E27FC236}">
                  <a16:creationId xmlns:a16="http://schemas.microsoft.com/office/drawing/2014/main" id="{FEEF5FBE-B708-5161-223C-1EEB62A7FE26}"/>
                </a:ext>
              </a:extLst>
            </p:cNvPr>
            <p:cNvCxnSpPr>
              <a:cxnSpLocks noChangeShapeType="1"/>
            </p:cNvCxnSpPr>
            <p:nvPr/>
          </p:nvCxnSpPr>
          <p:spPr bwMode="auto">
            <a:xfrm>
              <a:off x="2449513" y="5287963"/>
              <a:ext cx="0" cy="7381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8" name="Group 17">
            <a:extLst>
              <a:ext uri="{FF2B5EF4-FFF2-40B4-BE49-F238E27FC236}">
                <a16:creationId xmlns:a16="http://schemas.microsoft.com/office/drawing/2014/main" id="{D1B17E0C-274C-8F9B-FB73-EB7EFA1373B2}"/>
              </a:ext>
              <a:ext uri="{C183D7F6-B498-43B3-948B-1728B52AA6E4}">
                <adec:decorative xmlns:adec="http://schemas.microsoft.com/office/drawing/2017/decorative" val="1"/>
              </a:ext>
            </a:extLst>
          </p:cNvPr>
          <p:cNvGrpSpPr>
            <a:grpSpLocks/>
          </p:cNvGrpSpPr>
          <p:nvPr/>
        </p:nvGrpSpPr>
        <p:grpSpPr bwMode="auto">
          <a:xfrm>
            <a:off x="3093577" y="6192520"/>
            <a:ext cx="5378450" cy="569913"/>
            <a:chOff x="2041525" y="6105525"/>
            <a:chExt cx="5378450" cy="569913"/>
          </a:xfrm>
        </p:grpSpPr>
        <p:sp>
          <p:nvSpPr>
            <p:cNvPr id="19" name="TextBox 16">
              <a:extLst>
                <a:ext uri="{FF2B5EF4-FFF2-40B4-BE49-F238E27FC236}">
                  <a16:creationId xmlns:a16="http://schemas.microsoft.com/office/drawing/2014/main" id="{43E3DB36-8AB2-5AD3-D1E2-268423F91CD1}"/>
                </a:ext>
              </a:extLst>
            </p:cNvPr>
            <p:cNvSpPr txBox="1">
              <a:spLocks noChangeArrowheads="1"/>
            </p:cNvSpPr>
            <p:nvPr/>
          </p:nvSpPr>
          <p:spPr bwMode="auto">
            <a:xfrm>
              <a:off x="3944938" y="6121400"/>
              <a:ext cx="16208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b="1" dirty="0"/>
                <a:t>TASK BEHAVIOR</a:t>
              </a:r>
            </a:p>
            <a:p>
              <a:pPr algn="ctr" eaLnBrk="1" hangingPunct="1">
                <a:buClrTx/>
              </a:pPr>
              <a:r>
                <a:rPr lang="en-US" altLang="en-US" sz="1400" dirty="0"/>
                <a:t>DIRECTIVE</a:t>
              </a:r>
            </a:p>
          </p:txBody>
        </p:sp>
        <p:sp>
          <p:nvSpPr>
            <p:cNvPr id="20" name="TextBox 19">
              <a:extLst>
                <a:ext uri="{FF2B5EF4-FFF2-40B4-BE49-F238E27FC236}">
                  <a16:creationId xmlns:a16="http://schemas.microsoft.com/office/drawing/2014/main" id="{ADDE724A-9846-FE70-8D88-00FEADB4ADAB}"/>
                </a:ext>
              </a:extLst>
            </p:cNvPr>
            <p:cNvSpPr txBox="1">
              <a:spLocks noChangeArrowheads="1"/>
            </p:cNvSpPr>
            <p:nvPr/>
          </p:nvSpPr>
          <p:spPr bwMode="auto">
            <a:xfrm>
              <a:off x="6681788" y="6105525"/>
              <a:ext cx="738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a:t>(HIGH)</a:t>
              </a:r>
            </a:p>
          </p:txBody>
        </p:sp>
        <p:sp>
          <p:nvSpPr>
            <p:cNvPr id="21" name="TextBox 20">
              <a:extLst>
                <a:ext uri="{FF2B5EF4-FFF2-40B4-BE49-F238E27FC236}">
                  <a16:creationId xmlns:a16="http://schemas.microsoft.com/office/drawing/2014/main" id="{8A83B6BE-F2C3-00BD-4B8B-2F84372E5CEC}"/>
                </a:ext>
              </a:extLst>
            </p:cNvPr>
            <p:cNvSpPr txBox="1">
              <a:spLocks noChangeArrowheads="1"/>
            </p:cNvSpPr>
            <p:nvPr/>
          </p:nvSpPr>
          <p:spPr bwMode="auto">
            <a:xfrm>
              <a:off x="2041525" y="6105525"/>
              <a:ext cx="681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dirty="0"/>
                <a:t>(LOW)</a:t>
              </a:r>
            </a:p>
          </p:txBody>
        </p:sp>
        <p:cxnSp>
          <p:nvCxnSpPr>
            <p:cNvPr id="22" name="Straight Arrow Connector 26">
              <a:extLst>
                <a:ext uri="{FF2B5EF4-FFF2-40B4-BE49-F238E27FC236}">
                  <a16:creationId xmlns:a16="http://schemas.microsoft.com/office/drawing/2014/main" id="{712D09E5-ECB1-B9D8-2CA5-3A157644BD21}"/>
                </a:ext>
              </a:extLst>
            </p:cNvPr>
            <p:cNvCxnSpPr>
              <a:cxnSpLocks noChangeShapeType="1"/>
            </p:cNvCxnSpPr>
            <p:nvPr/>
          </p:nvCxnSpPr>
          <p:spPr bwMode="auto">
            <a:xfrm flipH="1">
              <a:off x="2751138" y="6288088"/>
              <a:ext cx="11938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30">
              <a:extLst>
                <a:ext uri="{FF2B5EF4-FFF2-40B4-BE49-F238E27FC236}">
                  <a16:creationId xmlns:a16="http://schemas.microsoft.com/office/drawing/2014/main" id="{DCBC073A-EEF9-C676-128D-5C7807A88628}"/>
                </a:ext>
              </a:extLst>
            </p:cNvPr>
            <p:cNvCxnSpPr>
              <a:cxnSpLocks noChangeShapeType="1"/>
            </p:cNvCxnSpPr>
            <p:nvPr/>
          </p:nvCxnSpPr>
          <p:spPr bwMode="auto">
            <a:xfrm>
              <a:off x="5611813" y="6288088"/>
              <a:ext cx="11176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5155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5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624C-FA1F-25F8-1D87-E9CF318F4A4C}"/>
              </a:ext>
            </a:extLst>
          </p:cNvPr>
          <p:cNvSpPr>
            <a:spLocks noGrp="1"/>
          </p:cNvSpPr>
          <p:nvPr>
            <p:ph type="title"/>
          </p:nvPr>
        </p:nvSpPr>
        <p:spPr/>
        <p:txBody>
          <a:bodyPr/>
          <a:lstStyle/>
          <a:p>
            <a:r>
              <a:rPr lang="en-US" b="1" dirty="0"/>
              <a:t>Four Leadership Styles</a:t>
            </a:r>
          </a:p>
        </p:txBody>
      </p:sp>
      <p:pic>
        <p:nvPicPr>
          <p:cNvPr id="3" name="Picture 3">
            <a:extLst>
              <a:ext uri="{FF2B5EF4-FFF2-40B4-BE49-F238E27FC236}">
                <a16:creationId xmlns:a16="http://schemas.microsoft.com/office/drawing/2014/main" id="{A42769BB-F204-70AA-F02D-EF072DA040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3065" y="2228546"/>
            <a:ext cx="4333875"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3A4088DB-9D49-5A30-0AD1-ADDA35F7A2EB}"/>
              </a:ext>
            </a:extLst>
          </p:cNvPr>
          <p:cNvSpPr txBox="1">
            <a:spLocks noChangeArrowheads="1"/>
          </p:cNvSpPr>
          <p:nvPr/>
        </p:nvSpPr>
        <p:spPr bwMode="auto">
          <a:xfrm>
            <a:off x="4011952" y="4578046"/>
            <a:ext cx="94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200"/>
              <a:t>High Task</a:t>
            </a:r>
            <a:br>
              <a:rPr lang="en-US" altLang="en-US" sz="1200"/>
            </a:br>
            <a:r>
              <a:rPr lang="en-US" altLang="en-US" sz="1200"/>
              <a:t>and</a:t>
            </a:r>
            <a:br>
              <a:rPr lang="en-US" altLang="en-US" sz="1200"/>
            </a:br>
            <a:r>
              <a:rPr lang="en-US" altLang="en-US" sz="1200"/>
              <a:t>Low</a:t>
            </a:r>
            <a:br>
              <a:rPr lang="en-US" altLang="en-US" sz="1200"/>
            </a:br>
            <a:r>
              <a:rPr lang="en-US" altLang="en-US" sz="1200"/>
              <a:t>Relationship</a:t>
            </a:r>
          </a:p>
        </p:txBody>
      </p:sp>
      <p:sp>
        <p:nvSpPr>
          <p:cNvPr id="9" name="TextBox 9">
            <a:extLst>
              <a:ext uri="{FF2B5EF4-FFF2-40B4-BE49-F238E27FC236}">
                <a16:creationId xmlns:a16="http://schemas.microsoft.com/office/drawing/2014/main" id="{FDA704AE-2811-F361-4B53-E1E1E0554CDD}"/>
              </a:ext>
            </a:extLst>
          </p:cNvPr>
          <p:cNvSpPr txBox="1">
            <a:spLocks noChangeArrowheads="1"/>
          </p:cNvSpPr>
          <p:nvPr/>
        </p:nvSpPr>
        <p:spPr bwMode="auto">
          <a:xfrm>
            <a:off x="4021477" y="2758771"/>
            <a:ext cx="944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200"/>
              <a:t>High Task</a:t>
            </a:r>
            <a:br>
              <a:rPr lang="en-US" altLang="en-US" sz="1200"/>
            </a:br>
            <a:r>
              <a:rPr lang="en-US" altLang="en-US" sz="1200"/>
              <a:t>and</a:t>
            </a:r>
            <a:br>
              <a:rPr lang="en-US" altLang="en-US" sz="1200"/>
            </a:br>
            <a:r>
              <a:rPr lang="en-US" altLang="en-US" sz="1200"/>
              <a:t>High</a:t>
            </a:r>
            <a:br>
              <a:rPr lang="en-US" altLang="en-US" sz="1200"/>
            </a:br>
            <a:r>
              <a:rPr lang="en-US" altLang="en-US" sz="1200"/>
              <a:t>Relationship</a:t>
            </a:r>
          </a:p>
        </p:txBody>
      </p:sp>
      <p:sp>
        <p:nvSpPr>
          <p:cNvPr id="11" name="TextBox 11">
            <a:extLst>
              <a:ext uri="{FF2B5EF4-FFF2-40B4-BE49-F238E27FC236}">
                <a16:creationId xmlns:a16="http://schemas.microsoft.com/office/drawing/2014/main" id="{B39F9421-A045-9F97-C599-EDCA267787AE}"/>
              </a:ext>
            </a:extLst>
          </p:cNvPr>
          <p:cNvSpPr txBox="1">
            <a:spLocks noChangeArrowheads="1"/>
          </p:cNvSpPr>
          <p:nvPr/>
        </p:nvSpPr>
        <p:spPr bwMode="auto">
          <a:xfrm>
            <a:off x="2392702" y="2754009"/>
            <a:ext cx="944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200"/>
              <a:t>Low Task</a:t>
            </a:r>
            <a:br>
              <a:rPr lang="en-US" altLang="en-US" sz="1200"/>
            </a:br>
            <a:r>
              <a:rPr lang="en-US" altLang="en-US" sz="1200"/>
              <a:t>and</a:t>
            </a:r>
            <a:br>
              <a:rPr lang="en-US" altLang="en-US" sz="1200"/>
            </a:br>
            <a:r>
              <a:rPr lang="en-US" altLang="en-US" sz="1200"/>
              <a:t>High</a:t>
            </a:r>
            <a:br>
              <a:rPr lang="en-US" altLang="en-US" sz="1200"/>
            </a:br>
            <a:r>
              <a:rPr lang="en-US" altLang="en-US" sz="1200"/>
              <a:t>Relationship</a:t>
            </a:r>
          </a:p>
        </p:txBody>
      </p:sp>
      <p:sp>
        <p:nvSpPr>
          <p:cNvPr id="10" name="TextBox 10">
            <a:extLst>
              <a:ext uri="{FF2B5EF4-FFF2-40B4-BE49-F238E27FC236}">
                <a16:creationId xmlns:a16="http://schemas.microsoft.com/office/drawing/2014/main" id="{71F323ED-1604-44A0-A2A0-BB47DDB2D975}"/>
              </a:ext>
            </a:extLst>
          </p:cNvPr>
          <p:cNvSpPr txBox="1">
            <a:spLocks noChangeArrowheads="1"/>
          </p:cNvSpPr>
          <p:nvPr/>
        </p:nvSpPr>
        <p:spPr bwMode="auto">
          <a:xfrm>
            <a:off x="2381590" y="4571696"/>
            <a:ext cx="9445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200"/>
              <a:t>Low Task</a:t>
            </a:r>
            <a:br>
              <a:rPr lang="en-US" altLang="en-US" sz="1200"/>
            </a:br>
            <a:r>
              <a:rPr lang="en-US" altLang="en-US" sz="1200"/>
              <a:t>and</a:t>
            </a:r>
            <a:br>
              <a:rPr lang="en-US" altLang="en-US" sz="1200"/>
            </a:br>
            <a:r>
              <a:rPr lang="en-US" altLang="en-US" sz="1200"/>
              <a:t>Low</a:t>
            </a:r>
            <a:br>
              <a:rPr lang="en-US" altLang="en-US" sz="1200"/>
            </a:br>
            <a:r>
              <a:rPr lang="en-US" altLang="en-US" sz="1200"/>
              <a:t>Relationship</a:t>
            </a:r>
          </a:p>
        </p:txBody>
      </p:sp>
      <p:sp>
        <p:nvSpPr>
          <p:cNvPr id="4" name="TextBox 3">
            <a:extLst>
              <a:ext uri="{FF2B5EF4-FFF2-40B4-BE49-F238E27FC236}">
                <a16:creationId xmlns:a16="http://schemas.microsoft.com/office/drawing/2014/main" id="{D4DCE69A-B086-8E8C-9584-6F189E715D4C}"/>
              </a:ext>
            </a:extLst>
          </p:cNvPr>
          <p:cNvSpPr txBox="1"/>
          <p:nvPr/>
        </p:nvSpPr>
        <p:spPr>
          <a:xfrm>
            <a:off x="6673407" y="1855608"/>
            <a:ext cx="4733011" cy="1200329"/>
          </a:xfrm>
          <a:prstGeom prst="rect">
            <a:avLst/>
          </a:prstGeom>
          <a:solidFill>
            <a:srgbClr val="D4FEA7"/>
          </a:solidFill>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t>Style 1 – </a:t>
            </a:r>
            <a:r>
              <a:rPr lang="en-US" altLang="en-US" sz="1800" dirty="0"/>
              <a:t>This leadership style is characterized by above-average amounts of task behavior and below-average amounts of relationship behavior.</a:t>
            </a:r>
            <a:endParaRPr lang="en-US" altLang="en-US" sz="1800" b="1" dirty="0"/>
          </a:p>
        </p:txBody>
      </p:sp>
      <p:sp>
        <p:nvSpPr>
          <p:cNvPr id="5" name="TextBox 4">
            <a:extLst>
              <a:ext uri="{FF2B5EF4-FFF2-40B4-BE49-F238E27FC236}">
                <a16:creationId xmlns:a16="http://schemas.microsoft.com/office/drawing/2014/main" id="{6EE75101-CE7C-50C2-0A7E-72ED49740D89}"/>
              </a:ext>
            </a:extLst>
          </p:cNvPr>
          <p:cNvSpPr txBox="1"/>
          <p:nvPr/>
        </p:nvSpPr>
        <p:spPr>
          <a:xfrm>
            <a:off x="6673407" y="3219754"/>
            <a:ext cx="4735349" cy="923330"/>
          </a:xfrm>
          <a:prstGeom prst="rect">
            <a:avLst/>
          </a:prstGeom>
          <a:solidFill>
            <a:srgbClr val="FEDE9B"/>
          </a:solidFill>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t>Style 2 – </a:t>
            </a:r>
            <a:r>
              <a:rPr lang="en-US" altLang="en-US" sz="1800" dirty="0"/>
              <a:t>This leadership style is characterized by above-average amounts of both task and relationship behavior.</a:t>
            </a:r>
            <a:endParaRPr lang="en-US" altLang="en-US" sz="1800" b="1" dirty="0"/>
          </a:p>
        </p:txBody>
      </p:sp>
      <p:sp>
        <p:nvSpPr>
          <p:cNvPr id="6" name="TextBox 5">
            <a:extLst>
              <a:ext uri="{FF2B5EF4-FFF2-40B4-BE49-F238E27FC236}">
                <a16:creationId xmlns:a16="http://schemas.microsoft.com/office/drawing/2014/main" id="{2678601D-CDF2-9D39-C930-13941C1AAC18}"/>
              </a:ext>
            </a:extLst>
          </p:cNvPr>
          <p:cNvSpPr txBox="1"/>
          <p:nvPr/>
        </p:nvSpPr>
        <p:spPr>
          <a:xfrm>
            <a:off x="6673407" y="4306901"/>
            <a:ext cx="4735349" cy="1200329"/>
          </a:xfrm>
          <a:prstGeom prst="rect">
            <a:avLst/>
          </a:prstGeom>
          <a:solidFill>
            <a:srgbClr val="CCECFF"/>
          </a:solidFill>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t>Style 3 – </a:t>
            </a:r>
            <a:r>
              <a:rPr lang="en-US" altLang="en-US" sz="1800" dirty="0"/>
              <a:t>This style is characterized by above-average amounts of relationship behavior and below-average amounts of task behavior.</a:t>
            </a:r>
            <a:endParaRPr lang="en-US" altLang="en-US" sz="1800" b="1" dirty="0"/>
          </a:p>
        </p:txBody>
      </p:sp>
      <p:sp>
        <p:nvSpPr>
          <p:cNvPr id="7" name="TextBox 6">
            <a:extLst>
              <a:ext uri="{FF2B5EF4-FFF2-40B4-BE49-F238E27FC236}">
                <a16:creationId xmlns:a16="http://schemas.microsoft.com/office/drawing/2014/main" id="{49F939BF-C763-B6B7-391C-03A568407A83}"/>
              </a:ext>
            </a:extLst>
          </p:cNvPr>
          <p:cNvSpPr txBox="1"/>
          <p:nvPr/>
        </p:nvSpPr>
        <p:spPr>
          <a:xfrm>
            <a:off x="6673407" y="5671048"/>
            <a:ext cx="4733011" cy="923330"/>
          </a:xfrm>
          <a:prstGeom prst="rect">
            <a:avLst/>
          </a:prstGeom>
          <a:solidFill>
            <a:srgbClr val="FEBADC"/>
          </a:solidFill>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t>Style 4 – </a:t>
            </a:r>
            <a:r>
              <a:rPr lang="en-US" altLang="en-US" sz="1800" dirty="0"/>
              <a:t>This style is characterized by below-average amounts of both relationship behavior and task behavior.</a:t>
            </a:r>
            <a:endParaRPr lang="en-US" altLang="en-US" sz="1800" b="1" dirty="0"/>
          </a:p>
        </p:txBody>
      </p:sp>
    </p:spTree>
    <p:extLst>
      <p:ext uri="{BB962C8B-B14F-4D97-AF65-F5344CB8AC3E}">
        <p14:creationId xmlns:p14="http://schemas.microsoft.com/office/powerpoint/2010/main" val="362664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0" grpId="0"/>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CEA1-22DF-01A6-E54B-D71D62F4F400}"/>
              </a:ext>
            </a:extLst>
          </p:cNvPr>
          <p:cNvSpPr>
            <a:spLocks noGrp="1"/>
          </p:cNvSpPr>
          <p:nvPr>
            <p:ph type="title"/>
          </p:nvPr>
        </p:nvSpPr>
        <p:spPr>
          <a:xfrm>
            <a:off x="291276" y="249492"/>
            <a:ext cx="4280724" cy="1504189"/>
          </a:xfrm>
        </p:spPr>
        <p:txBody>
          <a:bodyPr vert="horz"/>
          <a:lstStyle/>
          <a:p>
            <a:pPr algn="ctr"/>
            <a:r>
              <a:rPr lang="en-US" dirty="0"/>
              <a:t>Leader Behaviors</a:t>
            </a:r>
          </a:p>
        </p:txBody>
      </p:sp>
      <p:sp>
        <p:nvSpPr>
          <p:cNvPr id="16" name="TextBox 5">
            <a:extLst>
              <a:ext uri="{FF2B5EF4-FFF2-40B4-BE49-F238E27FC236}">
                <a16:creationId xmlns:a16="http://schemas.microsoft.com/office/drawing/2014/main" id="{D21BEAA2-B952-5F5C-B86A-C95EC5D57807}"/>
              </a:ext>
            </a:extLst>
          </p:cNvPr>
          <p:cNvSpPr txBox="1">
            <a:spLocks noChangeArrowheads="1"/>
          </p:cNvSpPr>
          <p:nvPr/>
        </p:nvSpPr>
        <p:spPr bwMode="auto">
          <a:xfrm>
            <a:off x="1241367" y="1825933"/>
            <a:ext cx="2266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solidFill>
                  <a:schemeClr val="bg1"/>
                </a:solidFill>
              </a:rPr>
              <a:t>DECISION STYLES</a:t>
            </a:r>
          </a:p>
        </p:txBody>
      </p:sp>
      <p:sp>
        <p:nvSpPr>
          <p:cNvPr id="15" name="TextBox 4">
            <a:extLst>
              <a:ext uri="{FF2B5EF4-FFF2-40B4-BE49-F238E27FC236}">
                <a16:creationId xmlns:a16="http://schemas.microsoft.com/office/drawing/2014/main" id="{3BFCFFD4-9E5C-F0F2-FDBF-68A9D856F145}"/>
              </a:ext>
            </a:extLst>
          </p:cNvPr>
          <p:cNvSpPr txBox="1">
            <a:spLocks noChangeArrowheads="1"/>
          </p:cNvSpPr>
          <p:nvPr/>
        </p:nvSpPr>
        <p:spPr bwMode="auto">
          <a:xfrm>
            <a:off x="2056453" y="2187240"/>
            <a:ext cx="7360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4400" b="1" dirty="0">
                <a:solidFill>
                  <a:schemeClr val="bg1"/>
                </a:solidFill>
              </a:rPr>
              <a:t>S1</a:t>
            </a:r>
          </a:p>
        </p:txBody>
      </p:sp>
      <p:sp>
        <p:nvSpPr>
          <p:cNvPr id="20" name="TextBox 6">
            <a:extLst>
              <a:ext uri="{FF2B5EF4-FFF2-40B4-BE49-F238E27FC236}">
                <a16:creationId xmlns:a16="http://schemas.microsoft.com/office/drawing/2014/main" id="{B949A014-E279-0EAA-B41D-8AE27DD95861}"/>
              </a:ext>
            </a:extLst>
          </p:cNvPr>
          <p:cNvSpPr txBox="1">
            <a:spLocks noChangeArrowheads="1"/>
          </p:cNvSpPr>
          <p:nvPr/>
        </p:nvSpPr>
        <p:spPr bwMode="auto">
          <a:xfrm>
            <a:off x="1293657" y="2803190"/>
            <a:ext cx="23453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a:solidFill>
                  <a:schemeClr val="bg1"/>
                </a:solidFill>
              </a:rPr>
              <a:t>Leader-Made Decisions</a:t>
            </a:r>
          </a:p>
        </p:txBody>
      </p:sp>
      <p:sp>
        <p:nvSpPr>
          <p:cNvPr id="17" name="TextBox 16">
            <a:extLst>
              <a:ext uri="{FF2B5EF4-FFF2-40B4-BE49-F238E27FC236}">
                <a16:creationId xmlns:a16="http://schemas.microsoft.com/office/drawing/2014/main" id="{17F4D995-8BD3-6CF1-AA94-20EA34400BE0}"/>
              </a:ext>
            </a:extLst>
          </p:cNvPr>
          <p:cNvSpPr txBox="1">
            <a:spLocks noChangeArrowheads="1"/>
          </p:cNvSpPr>
          <p:nvPr/>
        </p:nvSpPr>
        <p:spPr bwMode="auto">
          <a:xfrm>
            <a:off x="2056453" y="3104815"/>
            <a:ext cx="7360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4400" b="1" dirty="0">
                <a:solidFill>
                  <a:schemeClr val="bg1"/>
                </a:solidFill>
              </a:rPr>
              <a:t>S2</a:t>
            </a:r>
          </a:p>
        </p:txBody>
      </p:sp>
      <p:sp>
        <p:nvSpPr>
          <p:cNvPr id="21" name="TextBox 20">
            <a:extLst>
              <a:ext uri="{FF2B5EF4-FFF2-40B4-BE49-F238E27FC236}">
                <a16:creationId xmlns:a16="http://schemas.microsoft.com/office/drawing/2014/main" id="{3E190CC8-FFE2-07F8-4125-106FEE6A3B89}"/>
              </a:ext>
            </a:extLst>
          </p:cNvPr>
          <p:cNvSpPr txBox="1">
            <a:spLocks noChangeArrowheads="1"/>
          </p:cNvSpPr>
          <p:nvPr/>
        </p:nvSpPr>
        <p:spPr bwMode="auto">
          <a:xfrm>
            <a:off x="1087575" y="3669966"/>
            <a:ext cx="27574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a:solidFill>
                  <a:schemeClr val="bg1"/>
                </a:solidFill>
              </a:rPr>
              <a:t>Leader-Made Decision with</a:t>
            </a:r>
            <a:br>
              <a:rPr lang="en-US" altLang="en-US">
                <a:solidFill>
                  <a:schemeClr val="bg1"/>
                </a:solidFill>
              </a:rPr>
            </a:br>
            <a:r>
              <a:rPr lang="en-US" altLang="en-US">
                <a:solidFill>
                  <a:schemeClr val="bg1"/>
                </a:solidFill>
              </a:rPr>
              <a:t>Dialogue and/or Explanation</a:t>
            </a:r>
          </a:p>
        </p:txBody>
      </p:sp>
      <p:sp>
        <p:nvSpPr>
          <p:cNvPr id="18" name="TextBox 17">
            <a:extLst>
              <a:ext uri="{FF2B5EF4-FFF2-40B4-BE49-F238E27FC236}">
                <a16:creationId xmlns:a16="http://schemas.microsoft.com/office/drawing/2014/main" id="{029F43D9-5DF0-37AB-F344-0A2E84EFF3C1}"/>
              </a:ext>
            </a:extLst>
          </p:cNvPr>
          <p:cNvSpPr txBox="1">
            <a:spLocks noChangeArrowheads="1"/>
          </p:cNvSpPr>
          <p:nvPr/>
        </p:nvSpPr>
        <p:spPr bwMode="auto">
          <a:xfrm>
            <a:off x="2056453" y="4257975"/>
            <a:ext cx="7360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4400" b="1" dirty="0">
                <a:solidFill>
                  <a:schemeClr val="bg1"/>
                </a:solidFill>
              </a:rPr>
              <a:t>S3</a:t>
            </a:r>
          </a:p>
        </p:txBody>
      </p:sp>
      <p:sp>
        <p:nvSpPr>
          <p:cNvPr id="22" name="TextBox 21">
            <a:extLst>
              <a:ext uri="{FF2B5EF4-FFF2-40B4-BE49-F238E27FC236}">
                <a16:creationId xmlns:a16="http://schemas.microsoft.com/office/drawing/2014/main" id="{E3D7AF9D-AF36-A517-CEE8-20619E3DE568}"/>
              </a:ext>
            </a:extLst>
          </p:cNvPr>
          <p:cNvSpPr txBox="1">
            <a:spLocks noChangeArrowheads="1"/>
          </p:cNvSpPr>
          <p:nvPr/>
        </p:nvSpPr>
        <p:spPr bwMode="auto">
          <a:xfrm>
            <a:off x="805831" y="4796139"/>
            <a:ext cx="33209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a:solidFill>
                  <a:schemeClr val="bg1"/>
                </a:solidFill>
              </a:rPr>
              <a:t>Leader &amp; Follower-Made Decision </a:t>
            </a:r>
            <a:br>
              <a:rPr lang="en-US" altLang="en-US">
                <a:solidFill>
                  <a:schemeClr val="bg1"/>
                </a:solidFill>
              </a:rPr>
            </a:br>
            <a:r>
              <a:rPr lang="en-US" altLang="en-US">
                <a:solidFill>
                  <a:schemeClr val="bg1"/>
                </a:solidFill>
              </a:rPr>
              <a:t>or Follower-Made Decision </a:t>
            </a:r>
            <a:br>
              <a:rPr lang="en-US" altLang="en-US">
                <a:solidFill>
                  <a:schemeClr val="bg1"/>
                </a:solidFill>
              </a:rPr>
            </a:br>
            <a:r>
              <a:rPr lang="en-US" altLang="en-US">
                <a:solidFill>
                  <a:schemeClr val="bg1"/>
                </a:solidFill>
              </a:rPr>
              <a:t>with Encouragement from Leader</a:t>
            </a:r>
          </a:p>
        </p:txBody>
      </p:sp>
      <p:sp>
        <p:nvSpPr>
          <p:cNvPr id="19" name="TextBox 18">
            <a:extLst>
              <a:ext uri="{FF2B5EF4-FFF2-40B4-BE49-F238E27FC236}">
                <a16:creationId xmlns:a16="http://schemas.microsoft.com/office/drawing/2014/main" id="{A8D5F894-3F59-2CD9-D612-32FCE4B0397E}"/>
              </a:ext>
            </a:extLst>
          </p:cNvPr>
          <p:cNvSpPr txBox="1">
            <a:spLocks noChangeArrowheads="1"/>
          </p:cNvSpPr>
          <p:nvPr/>
        </p:nvSpPr>
        <p:spPr bwMode="auto">
          <a:xfrm>
            <a:off x="2056453" y="5647674"/>
            <a:ext cx="7360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4400" b="1" dirty="0">
                <a:solidFill>
                  <a:schemeClr val="bg1"/>
                </a:solidFill>
              </a:rPr>
              <a:t>S4</a:t>
            </a:r>
          </a:p>
        </p:txBody>
      </p:sp>
      <p:sp>
        <p:nvSpPr>
          <p:cNvPr id="23" name="TextBox 22">
            <a:extLst>
              <a:ext uri="{FF2B5EF4-FFF2-40B4-BE49-F238E27FC236}">
                <a16:creationId xmlns:a16="http://schemas.microsoft.com/office/drawing/2014/main" id="{69BFF444-31A4-E1DE-F4C2-EFA683E7CF94}"/>
              </a:ext>
            </a:extLst>
          </p:cNvPr>
          <p:cNvSpPr txBox="1">
            <a:spLocks noChangeArrowheads="1"/>
          </p:cNvSpPr>
          <p:nvPr/>
        </p:nvSpPr>
        <p:spPr bwMode="auto">
          <a:xfrm>
            <a:off x="1228223" y="6220760"/>
            <a:ext cx="24761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dirty="0">
                <a:solidFill>
                  <a:schemeClr val="bg1"/>
                </a:solidFill>
              </a:rPr>
              <a:t>Follower-Made Decisions</a:t>
            </a:r>
          </a:p>
        </p:txBody>
      </p:sp>
      <p:graphicFrame>
        <p:nvGraphicFramePr>
          <p:cNvPr id="24" name="think-cell data - do not delete">
            <a:extLst>
              <a:ext uri="{FF2B5EF4-FFF2-40B4-BE49-F238E27FC236}">
                <a16:creationId xmlns:a16="http://schemas.microsoft.com/office/drawing/2014/main" id="{EFFC33C0-3154-9ED3-A333-127DFFEFD33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706328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4" name="think-cell data - do not delete">
                        <a:extLst>
                          <a:ext uri="{FF2B5EF4-FFF2-40B4-BE49-F238E27FC236}">
                            <a16:creationId xmlns:a16="http://schemas.microsoft.com/office/drawing/2014/main" id="{EFFC33C0-3154-9ED3-A333-127DFFEFD33F}"/>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0D36DB8-3BE0-3EDB-E630-BA012BE98712}"/>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6108937" y="78310"/>
            <a:ext cx="5145171" cy="6453119"/>
          </a:xfrm>
          <a:prstGeom prst="rect">
            <a:avLst/>
          </a:prstGeom>
        </p:spPr>
      </p:pic>
      <p:pic>
        <p:nvPicPr>
          <p:cNvPr id="6" name="Content Placeholder 4">
            <a:extLst>
              <a:ext uri="{FF2B5EF4-FFF2-40B4-BE49-F238E27FC236}">
                <a16:creationId xmlns:a16="http://schemas.microsoft.com/office/drawing/2014/main" id="{AFFC6616-FFDB-5768-E87D-BFF06DE7F86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213754" y="301444"/>
            <a:ext cx="4935538" cy="6194425"/>
          </a:xfrm>
        </p:spPr>
      </p:pic>
      <p:sp>
        <p:nvSpPr>
          <p:cNvPr id="7" name="TextBox 5">
            <a:extLst>
              <a:ext uri="{FF2B5EF4-FFF2-40B4-BE49-F238E27FC236}">
                <a16:creationId xmlns:a16="http://schemas.microsoft.com/office/drawing/2014/main" id="{3916633F-FE03-1D52-F9B0-12A99421559F}"/>
              </a:ext>
            </a:extLst>
          </p:cNvPr>
          <p:cNvSpPr txBox="1">
            <a:spLocks noChangeArrowheads="1"/>
          </p:cNvSpPr>
          <p:nvPr/>
        </p:nvSpPr>
        <p:spPr bwMode="auto">
          <a:xfrm rot="-3678143">
            <a:off x="6700162" y="3293884"/>
            <a:ext cx="1658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dirty="0"/>
              <a:t>DELEGATING</a:t>
            </a:r>
          </a:p>
        </p:txBody>
      </p:sp>
      <p:sp>
        <p:nvSpPr>
          <p:cNvPr id="8" name="TextBox 6">
            <a:extLst>
              <a:ext uri="{FF2B5EF4-FFF2-40B4-BE49-F238E27FC236}">
                <a16:creationId xmlns:a16="http://schemas.microsoft.com/office/drawing/2014/main" id="{F6414C20-3B0B-3A78-CC25-75E3783FDF24}"/>
              </a:ext>
            </a:extLst>
          </p:cNvPr>
          <p:cNvSpPr txBox="1">
            <a:spLocks noChangeArrowheads="1"/>
          </p:cNvSpPr>
          <p:nvPr/>
        </p:nvSpPr>
        <p:spPr bwMode="auto">
          <a:xfrm rot="17602896">
            <a:off x="7060439" y="1360685"/>
            <a:ext cx="1917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dirty="0"/>
              <a:t>PARTICIPATING</a:t>
            </a:r>
          </a:p>
        </p:txBody>
      </p:sp>
      <p:sp>
        <p:nvSpPr>
          <p:cNvPr id="9" name="TextBox 7">
            <a:extLst>
              <a:ext uri="{FF2B5EF4-FFF2-40B4-BE49-F238E27FC236}">
                <a16:creationId xmlns:a16="http://schemas.microsoft.com/office/drawing/2014/main" id="{CB861BE6-BE66-EFCE-D2E5-265D1E193C83}"/>
              </a:ext>
            </a:extLst>
          </p:cNvPr>
          <p:cNvSpPr txBox="1">
            <a:spLocks noChangeArrowheads="1"/>
          </p:cNvSpPr>
          <p:nvPr/>
        </p:nvSpPr>
        <p:spPr bwMode="auto">
          <a:xfrm rot="3867630">
            <a:off x="8838061" y="1429465"/>
            <a:ext cx="1415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dirty="0"/>
              <a:t>COACHING</a:t>
            </a:r>
          </a:p>
        </p:txBody>
      </p:sp>
      <p:sp>
        <p:nvSpPr>
          <p:cNvPr id="10" name="TextBox 8">
            <a:extLst>
              <a:ext uri="{FF2B5EF4-FFF2-40B4-BE49-F238E27FC236}">
                <a16:creationId xmlns:a16="http://schemas.microsoft.com/office/drawing/2014/main" id="{94659FEC-23F8-7659-6A8D-56EDE7C337ED}"/>
              </a:ext>
            </a:extLst>
          </p:cNvPr>
          <p:cNvSpPr txBox="1">
            <a:spLocks noChangeArrowheads="1"/>
          </p:cNvSpPr>
          <p:nvPr/>
        </p:nvSpPr>
        <p:spPr bwMode="auto">
          <a:xfrm rot="3982498">
            <a:off x="9321630" y="3377820"/>
            <a:ext cx="1454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dirty="0"/>
              <a:t>DIRECTING</a:t>
            </a:r>
          </a:p>
        </p:txBody>
      </p:sp>
      <p:sp>
        <p:nvSpPr>
          <p:cNvPr id="11" name="Rectangle 10">
            <a:extLst>
              <a:ext uri="{FF2B5EF4-FFF2-40B4-BE49-F238E27FC236}">
                <a16:creationId xmlns:a16="http://schemas.microsoft.com/office/drawing/2014/main" id="{05B13B84-7D08-62A0-5FA6-20E954C9E64E}"/>
              </a:ext>
            </a:extLst>
          </p:cNvPr>
          <p:cNvSpPr/>
          <p:nvPr/>
        </p:nvSpPr>
        <p:spPr>
          <a:xfrm>
            <a:off x="6965012" y="5678495"/>
            <a:ext cx="553727" cy="307777"/>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D4</a:t>
            </a:r>
          </a:p>
        </p:txBody>
      </p:sp>
      <p:sp>
        <p:nvSpPr>
          <p:cNvPr id="12" name="Rectangle 11">
            <a:extLst>
              <a:ext uri="{FF2B5EF4-FFF2-40B4-BE49-F238E27FC236}">
                <a16:creationId xmlns:a16="http://schemas.microsoft.com/office/drawing/2014/main" id="{D126916E-3987-5D62-3F2C-B4343F011E9D}"/>
              </a:ext>
            </a:extLst>
          </p:cNvPr>
          <p:cNvSpPr/>
          <p:nvPr/>
        </p:nvSpPr>
        <p:spPr>
          <a:xfrm>
            <a:off x="8005946" y="5678495"/>
            <a:ext cx="547567" cy="307772"/>
          </a:xfrm>
          <a:prstGeom prst="rect">
            <a:avLst/>
          </a:prstGeom>
          <a:solidFill>
            <a:srgbClr val="27A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D3</a:t>
            </a:r>
          </a:p>
        </p:txBody>
      </p:sp>
      <p:sp>
        <p:nvSpPr>
          <p:cNvPr id="13" name="Rectangle 12">
            <a:extLst>
              <a:ext uri="{FF2B5EF4-FFF2-40B4-BE49-F238E27FC236}">
                <a16:creationId xmlns:a16="http://schemas.microsoft.com/office/drawing/2014/main" id="{04698729-6F7D-D419-9FEF-916965C20D24}"/>
              </a:ext>
            </a:extLst>
          </p:cNvPr>
          <p:cNvSpPr/>
          <p:nvPr/>
        </p:nvSpPr>
        <p:spPr>
          <a:xfrm>
            <a:off x="8979760" y="5678495"/>
            <a:ext cx="547566" cy="331887"/>
          </a:xfrm>
          <a:prstGeom prst="rect">
            <a:avLst/>
          </a:prstGeom>
          <a:solidFill>
            <a:srgbClr val="FFB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D2</a:t>
            </a:r>
          </a:p>
        </p:txBody>
      </p:sp>
      <p:sp>
        <p:nvSpPr>
          <p:cNvPr id="14" name="Rectangle 13">
            <a:extLst>
              <a:ext uri="{FF2B5EF4-FFF2-40B4-BE49-F238E27FC236}">
                <a16:creationId xmlns:a16="http://schemas.microsoft.com/office/drawing/2014/main" id="{732796EA-062F-AF83-1459-D49696262BC4}"/>
              </a:ext>
            </a:extLst>
          </p:cNvPr>
          <p:cNvSpPr/>
          <p:nvPr/>
        </p:nvSpPr>
        <p:spPr>
          <a:xfrm>
            <a:off x="10045013" y="5678495"/>
            <a:ext cx="528514" cy="296063"/>
          </a:xfrm>
          <a:prstGeom prst="rect">
            <a:avLst/>
          </a:prstGeom>
          <a:solidFill>
            <a:srgbClr val="58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D1</a:t>
            </a:r>
          </a:p>
        </p:txBody>
      </p:sp>
      <p:sp>
        <p:nvSpPr>
          <p:cNvPr id="3" name="TextBox 1">
            <a:extLst>
              <a:ext uri="{FF2B5EF4-FFF2-40B4-BE49-F238E27FC236}">
                <a16:creationId xmlns:a16="http://schemas.microsoft.com/office/drawing/2014/main" id="{28D46C32-BD03-42D4-60E4-90B3F502B8E6}"/>
              </a:ext>
            </a:extLst>
          </p:cNvPr>
          <p:cNvSpPr txBox="1">
            <a:spLocks noChangeArrowheads="1"/>
          </p:cNvSpPr>
          <p:nvPr/>
        </p:nvSpPr>
        <p:spPr bwMode="auto">
          <a:xfrm>
            <a:off x="7212268" y="6359761"/>
            <a:ext cx="30970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b="1" dirty="0"/>
              <a:t>(DEVELOPMENT LEVEL OF FOLLOWERS)</a:t>
            </a:r>
          </a:p>
        </p:txBody>
      </p:sp>
    </p:spTree>
    <p:extLst>
      <p:ext uri="{BB962C8B-B14F-4D97-AF65-F5344CB8AC3E}">
        <p14:creationId xmlns:p14="http://schemas.microsoft.com/office/powerpoint/2010/main" val="60123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vert="horz" anchor="ctr">
            <a:normAutofit/>
          </a:bodyPr>
          <a:lstStyle/>
          <a:p>
            <a:pPr eaLnBrk="1" hangingPunct="1"/>
            <a:r>
              <a:rPr lang="en-US" altLang="en-US" sz="3600" b="1" dirty="0"/>
              <a:t>Follower Readiness Continuum</a:t>
            </a:r>
            <a:br>
              <a:rPr lang="en-US" altLang="en-US" sz="3600" b="1" dirty="0"/>
            </a:br>
            <a:r>
              <a:rPr lang="en-US" altLang="en-US" sz="3600" dirty="0"/>
              <a:t>OR Development Level</a:t>
            </a:r>
            <a:endParaRPr lang="en-US" altLang="en-US" sz="3600" b="1" dirty="0"/>
          </a:p>
        </p:txBody>
      </p:sp>
      <p:graphicFrame>
        <p:nvGraphicFramePr>
          <p:cNvPr id="9" name="think-cell data - do not delete">
            <a:extLst>
              <a:ext uri="{FF2B5EF4-FFF2-40B4-BE49-F238E27FC236}">
                <a16:creationId xmlns:a16="http://schemas.microsoft.com/office/drawing/2014/main" id="{14CD220B-B80C-9DC1-913C-5FFF2AE82D3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170296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think-cell data - do not delete">
                        <a:extLst>
                          <a:ext uri="{FF2B5EF4-FFF2-40B4-BE49-F238E27FC236}">
                            <a16:creationId xmlns:a16="http://schemas.microsoft.com/office/drawing/2014/main" id="{14CD220B-B80C-9DC1-913C-5FFF2AE82D3F}"/>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1989" name="TextBox 1"/>
          <p:cNvSpPr txBox="1">
            <a:spLocks noChangeArrowheads="1"/>
          </p:cNvSpPr>
          <p:nvPr/>
        </p:nvSpPr>
        <p:spPr bwMode="auto">
          <a:xfrm>
            <a:off x="3910067" y="3016149"/>
            <a:ext cx="4660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800" b="1" dirty="0"/>
              <a:t>DEVELOPMENT LEVEL OF FOLLOWERS</a:t>
            </a:r>
          </a:p>
        </p:txBody>
      </p:sp>
      <p:pic>
        <p:nvPicPr>
          <p:cNvPr id="7" name="Picture 6" descr="A table representing the development level of followers. Table reads from left to right with headings reading High, Moderate, and Low.  High is able and willing or confident corresponding to D4.  In the middle is Moderate with both able but unwilling or insecure and unable but willing or confident corresponding to D3 and D2 respectively.  On the right is low with unable and unwilling or insecure corresponding to D1.">
            <a:extLst>
              <a:ext uri="{FF2B5EF4-FFF2-40B4-BE49-F238E27FC236}">
                <a16:creationId xmlns:a16="http://schemas.microsoft.com/office/drawing/2014/main" id="{B45E336E-7C6E-C3BF-CBC0-3B9D4D234548}"/>
              </a:ext>
            </a:extLst>
          </p:cNvPr>
          <p:cNvPicPr>
            <a:picLocks noChangeAspect="1"/>
          </p:cNvPicPr>
          <p:nvPr/>
        </p:nvPicPr>
        <p:blipFill rotWithShape="1">
          <a:blip r:embed="rId6"/>
          <a:srcRect b="31717"/>
          <a:stretch/>
        </p:blipFill>
        <p:spPr>
          <a:xfrm>
            <a:off x="2507748" y="3429000"/>
            <a:ext cx="7259736" cy="1714813"/>
          </a:xfrm>
          <a:prstGeom prst="rect">
            <a:avLst/>
          </a:prstGeom>
        </p:spPr>
      </p:pic>
      <p:pic>
        <p:nvPicPr>
          <p:cNvPr id="41988" name="Content Placeholder 24">
            <a:extLst>
              <a:ext uri="{C183D7F6-B498-43B3-948B-1728B52AA6E4}">
                <adec:decorative xmlns:adec="http://schemas.microsoft.com/office/drawing/2017/decorative" val="1"/>
              </a:ext>
            </a:extLst>
          </p:cNvPr>
          <p:cNvPicPr>
            <a:picLocks noGrp="1" noChangeAspect="1"/>
          </p:cNvPicPr>
          <p:nvPr>
            <p:ph idx="4294967295"/>
          </p:nvPr>
        </p:nvPicPr>
        <p:blipFill>
          <a:blip r:embed="rId7">
            <a:extLst>
              <a:ext uri="{28A0092B-C50C-407E-A947-70E740481C1C}">
                <a14:useLocalDpi xmlns:a14="http://schemas.microsoft.com/office/drawing/2010/main" val="0"/>
              </a:ext>
            </a:extLst>
          </a:blip>
          <a:srcRect/>
          <a:stretch>
            <a:fillRect/>
          </a:stretch>
        </p:blipFill>
        <p:spPr>
          <a:xfrm>
            <a:off x="2480037" y="3429000"/>
            <a:ext cx="7259637" cy="2513013"/>
          </a:xfrm>
        </p:spPr>
      </p:pic>
      <p:sp>
        <p:nvSpPr>
          <p:cNvPr id="2" name="Rectangle 1">
            <a:extLst>
              <a:ext uri="{FF2B5EF4-FFF2-40B4-BE49-F238E27FC236}">
                <a16:creationId xmlns:a16="http://schemas.microsoft.com/office/drawing/2014/main" id="{9BC1466F-AC05-A1AB-84E3-DEB1C0D6C3BF}"/>
              </a:ext>
            </a:extLst>
          </p:cNvPr>
          <p:cNvSpPr/>
          <p:nvPr/>
        </p:nvSpPr>
        <p:spPr>
          <a:xfrm>
            <a:off x="3735415" y="4520574"/>
            <a:ext cx="726510" cy="50104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D4</a:t>
            </a:r>
          </a:p>
        </p:txBody>
      </p:sp>
      <p:sp>
        <p:nvSpPr>
          <p:cNvPr id="3" name="Rectangle 2">
            <a:extLst>
              <a:ext uri="{FF2B5EF4-FFF2-40B4-BE49-F238E27FC236}">
                <a16:creationId xmlns:a16="http://schemas.microsoft.com/office/drawing/2014/main" id="{493AFFAE-0561-6BDE-F979-1D562615B734}"/>
              </a:ext>
            </a:extLst>
          </p:cNvPr>
          <p:cNvSpPr/>
          <p:nvPr/>
        </p:nvSpPr>
        <p:spPr>
          <a:xfrm>
            <a:off x="5165470" y="4520574"/>
            <a:ext cx="726510" cy="501041"/>
          </a:xfrm>
          <a:prstGeom prst="rect">
            <a:avLst/>
          </a:prstGeom>
          <a:solidFill>
            <a:srgbClr val="27A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D3</a:t>
            </a:r>
          </a:p>
        </p:txBody>
      </p:sp>
      <p:sp>
        <p:nvSpPr>
          <p:cNvPr id="4" name="Rectangle 3">
            <a:extLst>
              <a:ext uri="{FF2B5EF4-FFF2-40B4-BE49-F238E27FC236}">
                <a16:creationId xmlns:a16="http://schemas.microsoft.com/office/drawing/2014/main" id="{FB86894A-C380-4AF9-4DBA-C891C888DE5B}"/>
              </a:ext>
            </a:extLst>
          </p:cNvPr>
          <p:cNvSpPr/>
          <p:nvPr/>
        </p:nvSpPr>
        <p:spPr>
          <a:xfrm>
            <a:off x="6595525" y="4511340"/>
            <a:ext cx="726510" cy="501041"/>
          </a:xfrm>
          <a:prstGeom prst="rect">
            <a:avLst/>
          </a:prstGeom>
          <a:solidFill>
            <a:srgbClr val="FFB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D2</a:t>
            </a:r>
          </a:p>
        </p:txBody>
      </p:sp>
      <p:sp>
        <p:nvSpPr>
          <p:cNvPr id="5" name="Rectangle 4">
            <a:extLst>
              <a:ext uri="{FF2B5EF4-FFF2-40B4-BE49-F238E27FC236}">
                <a16:creationId xmlns:a16="http://schemas.microsoft.com/office/drawing/2014/main" id="{C0D3D23D-A7E0-4F9A-087F-28B2C4385FCF}"/>
              </a:ext>
            </a:extLst>
          </p:cNvPr>
          <p:cNvSpPr/>
          <p:nvPr/>
        </p:nvSpPr>
        <p:spPr>
          <a:xfrm>
            <a:off x="8013054" y="4520574"/>
            <a:ext cx="726510" cy="501041"/>
          </a:xfrm>
          <a:prstGeom prst="rect">
            <a:avLst/>
          </a:prstGeom>
          <a:solidFill>
            <a:srgbClr val="58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D1</a:t>
            </a:r>
          </a:p>
        </p:txBody>
      </p:sp>
    </p:spTree>
    <p:extLst>
      <p:ext uri="{BB962C8B-B14F-4D97-AF65-F5344CB8AC3E}">
        <p14:creationId xmlns:p14="http://schemas.microsoft.com/office/powerpoint/2010/main" val="198761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BF3DD61-3B03-BE31-B589-649184FE914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877584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think-cell data - do not delete" hidden="1">
                        <a:extLst>
                          <a:ext uri="{FF2B5EF4-FFF2-40B4-BE49-F238E27FC236}">
                            <a16:creationId xmlns:a16="http://schemas.microsoft.com/office/drawing/2014/main" id="{1BF3DD61-3B03-BE31-B589-649184FE9144}"/>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9938" name="Title 1"/>
          <p:cNvSpPr>
            <a:spLocks noGrp="1"/>
          </p:cNvSpPr>
          <p:nvPr>
            <p:ph type="title"/>
          </p:nvPr>
        </p:nvSpPr>
        <p:spPr/>
        <p:txBody>
          <a:bodyPr vert="horz">
            <a:normAutofit/>
          </a:bodyPr>
          <a:lstStyle/>
          <a:p>
            <a:pPr eaLnBrk="1" hangingPunct="1"/>
            <a:r>
              <a:rPr lang="en-US" altLang="en-US" sz="3600" b="1" dirty="0"/>
              <a:t>Matching Situational Leadership With Follower’s readiness level</a:t>
            </a:r>
          </a:p>
        </p:txBody>
      </p:sp>
      <p:sp>
        <p:nvSpPr>
          <p:cNvPr id="39939" name="Content Placeholder 2"/>
          <p:cNvSpPr>
            <a:spLocks noGrp="1"/>
          </p:cNvSpPr>
          <p:nvPr>
            <p:ph idx="4294967295"/>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en-US" dirty="0"/>
              <a:t>Which </a:t>
            </a:r>
            <a:r>
              <a:rPr lang="en-US" altLang="en-US" i="1" dirty="0"/>
              <a:t>leadership style </a:t>
            </a:r>
            <a:r>
              <a:rPr lang="en-US" altLang="en-US" dirty="0"/>
              <a:t>a person should use with individuals or groups depends on the </a:t>
            </a:r>
            <a:r>
              <a:rPr lang="en-US" altLang="en-US" b="1" dirty="0"/>
              <a:t>readiness level </a:t>
            </a:r>
            <a:r>
              <a:rPr lang="en-US" altLang="en-US" dirty="0"/>
              <a:t>of the people the leader is attempting to influence.</a:t>
            </a:r>
          </a:p>
        </p:txBody>
      </p:sp>
      <p:sp>
        <p:nvSpPr>
          <p:cNvPr id="5" name="TextBox 4"/>
          <p:cNvSpPr txBox="1"/>
          <p:nvPr/>
        </p:nvSpPr>
        <p:spPr>
          <a:xfrm>
            <a:off x="4398689" y="3951285"/>
            <a:ext cx="3661643" cy="1200329"/>
          </a:xfrm>
          <a:prstGeom prst="rect">
            <a:avLst/>
          </a:prstGeom>
          <a:solidFill>
            <a:srgbClr val="FFC000"/>
          </a:solidFill>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t>Readiness – </a:t>
            </a:r>
            <a:r>
              <a:rPr lang="en-US" altLang="en-US" sz="1800" dirty="0"/>
              <a:t>The extent to which</a:t>
            </a:r>
            <a:br>
              <a:rPr lang="en-US" altLang="en-US" sz="1800" dirty="0"/>
            </a:br>
            <a:r>
              <a:rPr lang="en-US" altLang="en-US" sz="1800" dirty="0"/>
              <a:t>a follower demonstrates the ability</a:t>
            </a:r>
            <a:br>
              <a:rPr lang="en-US" altLang="en-US" sz="1800" dirty="0"/>
            </a:br>
            <a:r>
              <a:rPr lang="en-US" altLang="en-US" sz="1800" dirty="0"/>
              <a:t>and willingness to accomplish a </a:t>
            </a:r>
            <a:br>
              <a:rPr lang="en-US" altLang="en-US" sz="1800" dirty="0"/>
            </a:br>
            <a:r>
              <a:rPr lang="en-US" altLang="en-US" sz="1800" dirty="0"/>
              <a:t>specific task.</a:t>
            </a:r>
            <a:endParaRPr lang="en-US" altLang="en-US" sz="1800" b="1" dirty="0"/>
          </a:p>
        </p:txBody>
      </p:sp>
    </p:spTree>
    <p:extLst>
      <p:ext uri="{BB962C8B-B14F-4D97-AF65-F5344CB8AC3E}">
        <p14:creationId xmlns:p14="http://schemas.microsoft.com/office/powerpoint/2010/main" val="3396954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eaLnBrk="1" hangingPunct="1"/>
            <a:r>
              <a:rPr lang="en-US" altLang="en-US" sz="3600" b="1"/>
              <a:t>Two Major Components of Readiness</a:t>
            </a:r>
          </a:p>
        </p:txBody>
      </p:sp>
      <p:sp>
        <p:nvSpPr>
          <p:cNvPr id="40963" name="Content Placeholder 2"/>
          <p:cNvSpPr>
            <a:spLocks noGrp="1"/>
          </p:cNvSpPr>
          <p:nvPr>
            <p:ph idx="4294967295"/>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en-US" dirty="0"/>
              <a:t>There are two major components of </a:t>
            </a:r>
            <a:r>
              <a:rPr lang="en-US" altLang="en-US" b="1" i="1" dirty="0"/>
              <a:t>readiness</a:t>
            </a:r>
            <a:r>
              <a:rPr lang="en-US" altLang="en-US" dirty="0"/>
              <a:t>, they are </a:t>
            </a:r>
            <a:r>
              <a:rPr lang="en-US" altLang="en-US" b="1" dirty="0"/>
              <a:t>ability</a:t>
            </a:r>
            <a:r>
              <a:rPr lang="en-US" altLang="en-US" dirty="0"/>
              <a:t> and </a:t>
            </a:r>
            <a:r>
              <a:rPr lang="en-US" altLang="en-US" b="1" dirty="0"/>
              <a:t>willingness</a:t>
            </a:r>
            <a:r>
              <a:rPr lang="en-US" altLang="en-US" dirty="0"/>
              <a:t>.</a:t>
            </a:r>
          </a:p>
        </p:txBody>
      </p:sp>
      <p:sp>
        <p:nvSpPr>
          <p:cNvPr id="5" name="TextBox 4"/>
          <p:cNvSpPr txBox="1"/>
          <p:nvPr/>
        </p:nvSpPr>
        <p:spPr>
          <a:xfrm>
            <a:off x="1926506" y="3877877"/>
            <a:ext cx="3238500" cy="1200150"/>
          </a:xfrm>
          <a:prstGeom prst="rect">
            <a:avLst/>
          </a:prstGeom>
          <a:solidFill>
            <a:srgbClr val="FFC000"/>
          </a:solidFill>
        </p:spPr>
        <p:txBody>
          <a:bodyPr>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t>Ability – </a:t>
            </a:r>
            <a:r>
              <a:rPr lang="en-US" altLang="en-US" sz="1800" dirty="0"/>
              <a:t>is the knowledge, </a:t>
            </a:r>
            <a:br>
              <a:rPr lang="en-US" altLang="en-US" sz="1800" dirty="0"/>
            </a:br>
            <a:r>
              <a:rPr lang="en-US" altLang="en-US" sz="1800" dirty="0"/>
              <a:t>experience, and skill that an </a:t>
            </a:r>
            <a:br>
              <a:rPr lang="en-US" altLang="en-US" sz="1800" dirty="0"/>
            </a:br>
            <a:r>
              <a:rPr lang="en-US" altLang="en-US" sz="1800" dirty="0"/>
              <a:t>individual or group brings to a </a:t>
            </a:r>
            <a:br>
              <a:rPr lang="en-US" altLang="en-US" sz="1800" dirty="0"/>
            </a:br>
            <a:r>
              <a:rPr lang="en-US" altLang="en-US" sz="1800" dirty="0"/>
              <a:t>particular task or activity.</a:t>
            </a:r>
            <a:endParaRPr lang="en-US" altLang="en-US" sz="1800" b="1" dirty="0"/>
          </a:p>
        </p:txBody>
      </p:sp>
      <p:sp>
        <p:nvSpPr>
          <p:cNvPr id="6" name="TextBox 5"/>
          <p:cNvSpPr txBox="1"/>
          <p:nvPr/>
        </p:nvSpPr>
        <p:spPr>
          <a:xfrm>
            <a:off x="6896368" y="3739288"/>
            <a:ext cx="3542060" cy="1477328"/>
          </a:xfrm>
          <a:prstGeom prst="rect">
            <a:avLst/>
          </a:prstGeom>
          <a:solidFill>
            <a:srgbClr val="FFC000"/>
          </a:solidFill>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a:t>Willingness – </a:t>
            </a:r>
            <a:r>
              <a:rPr lang="en-US" altLang="en-US" sz="1800"/>
              <a:t>is the extent to </a:t>
            </a:r>
            <a:br>
              <a:rPr lang="en-US" altLang="en-US" sz="1800"/>
            </a:br>
            <a:r>
              <a:rPr lang="en-US" altLang="en-US" sz="1800"/>
              <a:t>which an individual or group has </a:t>
            </a:r>
            <a:br>
              <a:rPr lang="en-US" altLang="en-US" sz="1800"/>
            </a:br>
            <a:r>
              <a:rPr lang="en-US" altLang="en-US" sz="1800"/>
              <a:t>the confidence, commitment, </a:t>
            </a:r>
            <a:br>
              <a:rPr lang="en-US" altLang="en-US" sz="1800"/>
            </a:br>
            <a:r>
              <a:rPr lang="en-US" altLang="en-US" sz="1800"/>
              <a:t>and motivation to accomplish a </a:t>
            </a:r>
            <a:br>
              <a:rPr lang="en-US" altLang="en-US" sz="1800"/>
            </a:br>
            <a:r>
              <a:rPr lang="en-US" altLang="en-US" sz="1800"/>
              <a:t>specific task.</a:t>
            </a:r>
            <a:endParaRPr lang="en-US" altLang="en-US" sz="1800" b="1"/>
          </a:p>
        </p:txBody>
      </p:sp>
    </p:spTree>
    <p:extLst>
      <p:ext uri="{BB962C8B-B14F-4D97-AF65-F5344CB8AC3E}">
        <p14:creationId xmlns:p14="http://schemas.microsoft.com/office/powerpoint/2010/main" val="2074763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dirty="0">
                <a:solidFill>
                  <a:schemeClr val="bg1"/>
                </a:solidFill>
              </a:rPr>
              <a:t>Development Level 1 (D1)</a:t>
            </a:r>
            <a:endParaRPr lang="en-US" altLang="en-US" b="1" dirty="0">
              <a:solidFill>
                <a:schemeClr val="bg1"/>
              </a:solidFill>
            </a:endParaRPr>
          </a:p>
        </p:txBody>
      </p:sp>
      <p:graphicFrame>
        <p:nvGraphicFramePr>
          <p:cNvPr id="26" name="think-cell data - do not delete">
            <a:extLst>
              <a:ext uri="{FF2B5EF4-FFF2-40B4-BE49-F238E27FC236}">
                <a16:creationId xmlns:a16="http://schemas.microsoft.com/office/drawing/2014/main" id="{9E0634DF-D926-4B86-0B0E-4FBF86C446AD}"/>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70599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6" name="think-cell data - do not delete">
                        <a:extLst>
                          <a:ext uri="{FF2B5EF4-FFF2-40B4-BE49-F238E27FC236}">
                            <a16:creationId xmlns:a16="http://schemas.microsoft.com/office/drawing/2014/main" id="{9E0634DF-D926-4B86-0B0E-4FBF86C446AD}"/>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C3496360-D04C-B40F-1855-2F4EB6CDBAF3}"/>
              </a:ext>
              <a:ext uri="{C183D7F6-B498-43B3-948B-1728B52AA6E4}">
                <adec:decorative xmlns:adec="http://schemas.microsoft.com/office/drawing/2017/decorative" val="1"/>
              </a:ext>
            </a:extLst>
          </p:cNvPr>
          <p:cNvCxnSpPr>
            <a:cxnSpLocks noChangeShapeType="1"/>
          </p:cNvCxnSpPr>
          <p:nvPr/>
        </p:nvCxnSpPr>
        <p:spPr bwMode="auto">
          <a:xfrm>
            <a:off x="2073658" y="2027584"/>
            <a:ext cx="389096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8">
            <a:extLst>
              <a:ext uri="{FF2B5EF4-FFF2-40B4-BE49-F238E27FC236}">
                <a16:creationId xmlns:a16="http://schemas.microsoft.com/office/drawing/2014/main" id="{000EFBB9-9FA9-DFAC-3E12-332F7A6D654C}"/>
              </a:ext>
              <a:ext uri="{C183D7F6-B498-43B3-948B-1728B52AA6E4}">
                <adec:decorative xmlns:adec="http://schemas.microsoft.com/office/drawing/2017/decorative" val="1"/>
              </a:ext>
            </a:extLst>
          </p:cNvPr>
          <p:cNvCxnSpPr>
            <a:cxnSpLocks noChangeShapeType="1"/>
          </p:cNvCxnSpPr>
          <p:nvPr/>
        </p:nvCxnSpPr>
        <p:spPr bwMode="auto">
          <a:xfrm>
            <a:off x="2084771" y="1797396"/>
            <a:ext cx="389096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9">
            <a:extLst>
              <a:ext uri="{FF2B5EF4-FFF2-40B4-BE49-F238E27FC236}">
                <a16:creationId xmlns:a16="http://schemas.microsoft.com/office/drawing/2014/main" id="{8011CF31-5C61-1F07-3B54-E93A54B3B7F3}"/>
              </a:ext>
              <a:ext uri="{C183D7F6-B498-43B3-948B-1728B52AA6E4}">
                <adec:decorative xmlns:adec="http://schemas.microsoft.com/office/drawing/2017/decorative" val="1"/>
              </a:ext>
            </a:extLst>
          </p:cNvPr>
          <p:cNvCxnSpPr>
            <a:cxnSpLocks noChangeShapeType="1"/>
          </p:cNvCxnSpPr>
          <p:nvPr/>
        </p:nvCxnSpPr>
        <p:spPr bwMode="auto">
          <a:xfrm flipV="1">
            <a:off x="597255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12">
            <a:extLst>
              <a:ext uri="{FF2B5EF4-FFF2-40B4-BE49-F238E27FC236}">
                <a16:creationId xmlns:a16="http://schemas.microsoft.com/office/drawing/2014/main" id="{A36ED820-42DF-874F-C65D-B0F19DF989E6}"/>
              </a:ext>
              <a:ext uri="{C183D7F6-B498-43B3-948B-1728B52AA6E4}">
                <adec:decorative xmlns:adec="http://schemas.microsoft.com/office/drawing/2017/decorative" val="1"/>
              </a:ext>
            </a:extLst>
          </p:cNvPr>
          <p:cNvCxnSpPr>
            <a:cxnSpLocks noChangeShapeType="1"/>
          </p:cNvCxnSpPr>
          <p:nvPr/>
        </p:nvCxnSpPr>
        <p:spPr bwMode="auto">
          <a:xfrm flipV="1">
            <a:off x="208000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 name="Straight Connector 13">
            <a:extLst>
              <a:ext uri="{FF2B5EF4-FFF2-40B4-BE49-F238E27FC236}">
                <a16:creationId xmlns:a16="http://schemas.microsoft.com/office/drawing/2014/main" id="{B78A4216-F957-5004-E7AC-9932238B0288}"/>
              </a:ext>
              <a:ext uri="{C183D7F6-B498-43B3-948B-1728B52AA6E4}">
                <adec:decorative xmlns:adec="http://schemas.microsoft.com/office/drawing/2017/decorative" val="1"/>
              </a:ext>
            </a:extLst>
          </p:cNvPr>
          <p:cNvCxnSpPr>
            <a:cxnSpLocks noChangeShapeType="1"/>
          </p:cNvCxnSpPr>
          <p:nvPr/>
        </p:nvCxnSpPr>
        <p:spPr bwMode="auto">
          <a:xfrm flipV="1">
            <a:off x="4997833"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4">
            <a:extLst>
              <a:ext uri="{FF2B5EF4-FFF2-40B4-BE49-F238E27FC236}">
                <a16:creationId xmlns:a16="http://schemas.microsoft.com/office/drawing/2014/main" id="{3FB327CD-BD6B-AA62-A2A0-B1D2B1F1CAFE}"/>
              </a:ext>
              <a:ext uri="{C183D7F6-B498-43B3-948B-1728B52AA6E4}">
                <adec:decorative xmlns:adec="http://schemas.microsoft.com/office/drawing/2017/decorative" val="1"/>
              </a:ext>
            </a:extLst>
          </p:cNvPr>
          <p:cNvCxnSpPr>
            <a:cxnSpLocks noChangeShapeType="1"/>
          </p:cNvCxnSpPr>
          <p:nvPr/>
        </p:nvCxnSpPr>
        <p:spPr bwMode="auto">
          <a:xfrm flipV="1">
            <a:off x="305790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3" name="TextBox 15">
            <a:extLst>
              <a:ext uri="{FF2B5EF4-FFF2-40B4-BE49-F238E27FC236}">
                <a16:creationId xmlns:a16="http://schemas.microsoft.com/office/drawing/2014/main" id="{BCD4CD89-99D3-005E-0CC1-9380C553FEC5}"/>
              </a:ext>
            </a:extLst>
          </p:cNvPr>
          <p:cNvSpPr txBox="1">
            <a:spLocks noChangeArrowheads="1"/>
          </p:cNvSpPr>
          <p:nvPr/>
        </p:nvSpPr>
        <p:spPr bwMode="auto">
          <a:xfrm>
            <a:off x="2266492" y="1759297"/>
            <a:ext cx="633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HIGH</a:t>
            </a:r>
          </a:p>
        </p:txBody>
      </p:sp>
      <p:sp>
        <p:nvSpPr>
          <p:cNvPr id="14" name="TextBox 16">
            <a:extLst>
              <a:ext uri="{FF2B5EF4-FFF2-40B4-BE49-F238E27FC236}">
                <a16:creationId xmlns:a16="http://schemas.microsoft.com/office/drawing/2014/main" id="{7EE53A77-FA6D-AD70-81AE-4C2EBC4C34EF}"/>
              </a:ext>
            </a:extLst>
          </p:cNvPr>
          <p:cNvSpPr txBox="1">
            <a:spLocks noChangeArrowheads="1"/>
          </p:cNvSpPr>
          <p:nvPr/>
        </p:nvSpPr>
        <p:spPr bwMode="auto">
          <a:xfrm>
            <a:off x="3433334" y="1759297"/>
            <a:ext cx="1192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MODERATE</a:t>
            </a:r>
          </a:p>
        </p:txBody>
      </p:sp>
      <p:sp>
        <p:nvSpPr>
          <p:cNvPr id="15" name="TextBox 17">
            <a:extLst>
              <a:ext uri="{FF2B5EF4-FFF2-40B4-BE49-F238E27FC236}">
                <a16:creationId xmlns:a16="http://schemas.microsoft.com/office/drawing/2014/main" id="{8355E1AD-65FD-5D3A-4C87-86E04E81488B}"/>
              </a:ext>
            </a:extLst>
          </p:cNvPr>
          <p:cNvSpPr txBox="1">
            <a:spLocks noChangeArrowheads="1"/>
          </p:cNvSpPr>
          <p:nvPr/>
        </p:nvSpPr>
        <p:spPr bwMode="auto">
          <a:xfrm>
            <a:off x="5228743" y="1759297"/>
            <a:ext cx="585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LOW</a:t>
            </a:r>
          </a:p>
        </p:txBody>
      </p:sp>
      <p:sp>
        <p:nvSpPr>
          <p:cNvPr id="16" name="TextBox 18">
            <a:extLst>
              <a:ext uri="{FF2B5EF4-FFF2-40B4-BE49-F238E27FC236}">
                <a16:creationId xmlns:a16="http://schemas.microsoft.com/office/drawing/2014/main" id="{8A2112EE-23BC-EC75-C0A2-641FB514C9E3}"/>
              </a:ext>
            </a:extLst>
          </p:cNvPr>
          <p:cNvSpPr txBox="1">
            <a:spLocks noChangeArrowheads="1"/>
          </p:cNvSpPr>
          <p:nvPr/>
        </p:nvSpPr>
        <p:spPr bwMode="auto">
          <a:xfrm>
            <a:off x="2135963" y="1992660"/>
            <a:ext cx="87075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Able and</a:t>
            </a:r>
            <a:br>
              <a:rPr lang="en-US" altLang="en-US" sz="900" b="1"/>
            </a:br>
            <a:r>
              <a:rPr lang="en-US" altLang="en-US" sz="900" b="1"/>
              <a:t>Willing</a:t>
            </a:r>
            <a:br>
              <a:rPr lang="en-US" altLang="en-US" sz="900" b="1"/>
            </a:br>
            <a:r>
              <a:rPr lang="en-US" altLang="en-US" sz="900" b="1"/>
              <a:t>or Confident</a:t>
            </a:r>
          </a:p>
        </p:txBody>
      </p:sp>
      <p:sp>
        <p:nvSpPr>
          <p:cNvPr id="17" name="TextBox 19">
            <a:extLst>
              <a:ext uri="{FF2B5EF4-FFF2-40B4-BE49-F238E27FC236}">
                <a16:creationId xmlns:a16="http://schemas.microsoft.com/office/drawing/2014/main" id="{D093E800-BD31-271D-CF27-D279DD8F3785}"/>
              </a:ext>
            </a:extLst>
          </p:cNvPr>
          <p:cNvSpPr txBox="1">
            <a:spLocks noChangeArrowheads="1"/>
          </p:cNvSpPr>
          <p:nvPr/>
        </p:nvSpPr>
        <p:spPr bwMode="auto">
          <a:xfrm>
            <a:off x="3129256" y="1992660"/>
            <a:ext cx="8066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Able but</a:t>
            </a:r>
            <a:br>
              <a:rPr lang="en-US" altLang="en-US" sz="900" b="1"/>
            </a:br>
            <a:r>
              <a:rPr lang="en-US" altLang="en-US" sz="900" b="1"/>
              <a:t>Unwilling</a:t>
            </a:r>
            <a:br>
              <a:rPr lang="en-US" altLang="en-US" sz="900" b="1"/>
            </a:br>
            <a:r>
              <a:rPr lang="en-US" altLang="en-US" sz="900" b="1"/>
              <a:t>or Insecure</a:t>
            </a:r>
          </a:p>
        </p:txBody>
      </p:sp>
      <p:sp>
        <p:nvSpPr>
          <p:cNvPr id="18" name="TextBox 20">
            <a:extLst>
              <a:ext uri="{FF2B5EF4-FFF2-40B4-BE49-F238E27FC236}">
                <a16:creationId xmlns:a16="http://schemas.microsoft.com/office/drawing/2014/main" id="{FB479B9B-1054-A633-35E0-9D0DA0449AE3}"/>
              </a:ext>
            </a:extLst>
          </p:cNvPr>
          <p:cNvSpPr txBox="1">
            <a:spLocks noChangeArrowheads="1"/>
          </p:cNvSpPr>
          <p:nvPr/>
        </p:nvSpPr>
        <p:spPr bwMode="auto">
          <a:xfrm>
            <a:off x="4142205" y="1992660"/>
            <a:ext cx="78098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Unable but</a:t>
            </a:r>
            <a:br>
              <a:rPr lang="en-US" altLang="en-US" sz="900" b="1"/>
            </a:br>
            <a:r>
              <a:rPr lang="en-US" altLang="en-US" sz="900" b="1"/>
              <a:t>Willing or </a:t>
            </a:r>
            <a:br>
              <a:rPr lang="en-US" altLang="en-US" sz="900" b="1"/>
            </a:br>
            <a:r>
              <a:rPr lang="en-US" altLang="en-US" sz="900" b="1"/>
              <a:t>Confident</a:t>
            </a:r>
          </a:p>
        </p:txBody>
      </p:sp>
      <p:sp>
        <p:nvSpPr>
          <p:cNvPr id="19" name="TextBox 21">
            <a:extLst>
              <a:ext uri="{FF2B5EF4-FFF2-40B4-BE49-F238E27FC236}">
                <a16:creationId xmlns:a16="http://schemas.microsoft.com/office/drawing/2014/main" id="{81B88C3D-E3F3-7A82-F67D-717FF551BB8A}"/>
              </a:ext>
            </a:extLst>
          </p:cNvPr>
          <p:cNvSpPr txBox="1">
            <a:spLocks noChangeArrowheads="1"/>
          </p:cNvSpPr>
          <p:nvPr/>
        </p:nvSpPr>
        <p:spPr bwMode="auto">
          <a:xfrm>
            <a:off x="5088230" y="1992660"/>
            <a:ext cx="80663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Unable and</a:t>
            </a:r>
            <a:br>
              <a:rPr lang="en-US" altLang="en-US" sz="900" b="1"/>
            </a:br>
            <a:r>
              <a:rPr lang="en-US" altLang="en-US" sz="900" b="1"/>
              <a:t>Unwilling</a:t>
            </a:r>
            <a:br>
              <a:rPr lang="en-US" altLang="en-US" sz="900" b="1"/>
            </a:br>
            <a:r>
              <a:rPr lang="en-US" altLang="en-US" sz="900" b="1"/>
              <a:t>or Insecure</a:t>
            </a:r>
          </a:p>
        </p:txBody>
      </p:sp>
      <p:cxnSp>
        <p:nvCxnSpPr>
          <p:cNvPr id="20" name="Straight Connector 23">
            <a:extLst>
              <a:ext uri="{FF2B5EF4-FFF2-40B4-BE49-F238E27FC236}">
                <a16:creationId xmlns:a16="http://schemas.microsoft.com/office/drawing/2014/main" id="{0172A61E-0A2E-2894-917E-703ECE09DCC9}"/>
              </a:ext>
              <a:ext uri="{C183D7F6-B498-43B3-948B-1728B52AA6E4}">
                <adec:decorative xmlns:adec="http://schemas.microsoft.com/office/drawing/2017/decorative" val="1"/>
              </a:ext>
            </a:extLst>
          </p:cNvPr>
          <p:cNvCxnSpPr>
            <a:cxnSpLocks noChangeShapeType="1"/>
          </p:cNvCxnSpPr>
          <p:nvPr/>
        </p:nvCxnSpPr>
        <p:spPr bwMode="auto">
          <a:xfrm>
            <a:off x="2075246" y="2835621"/>
            <a:ext cx="3890963"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E518C378-10E7-06B2-F45F-0E763B568E4C}"/>
              </a:ext>
            </a:extLst>
          </p:cNvPr>
          <p:cNvSpPr/>
          <p:nvPr/>
        </p:nvSpPr>
        <p:spPr>
          <a:xfrm>
            <a:off x="2086359" y="2475548"/>
            <a:ext cx="963610" cy="35767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D4</a:t>
            </a:r>
          </a:p>
        </p:txBody>
      </p:sp>
      <p:sp>
        <p:nvSpPr>
          <p:cNvPr id="22" name="Rectangle 21">
            <a:extLst>
              <a:ext uri="{FF2B5EF4-FFF2-40B4-BE49-F238E27FC236}">
                <a16:creationId xmlns:a16="http://schemas.microsoft.com/office/drawing/2014/main" id="{8FFA2CC8-EC7E-0B47-A55D-E91D66EACE8D}"/>
              </a:ext>
            </a:extLst>
          </p:cNvPr>
          <p:cNvSpPr/>
          <p:nvPr/>
        </p:nvSpPr>
        <p:spPr>
          <a:xfrm>
            <a:off x="3065846" y="2475548"/>
            <a:ext cx="962989" cy="357677"/>
          </a:xfrm>
          <a:prstGeom prst="rect">
            <a:avLst/>
          </a:prstGeom>
          <a:solidFill>
            <a:srgbClr val="27A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D3</a:t>
            </a:r>
          </a:p>
        </p:txBody>
      </p:sp>
      <p:sp>
        <p:nvSpPr>
          <p:cNvPr id="23" name="Rectangle 22">
            <a:extLst>
              <a:ext uri="{FF2B5EF4-FFF2-40B4-BE49-F238E27FC236}">
                <a16:creationId xmlns:a16="http://schemas.microsoft.com/office/drawing/2014/main" id="{A38A65D5-8E59-E5B9-BB68-8FCB9065322E}"/>
              </a:ext>
            </a:extLst>
          </p:cNvPr>
          <p:cNvSpPr/>
          <p:nvPr/>
        </p:nvSpPr>
        <p:spPr>
          <a:xfrm>
            <a:off x="4026698" y="2476474"/>
            <a:ext cx="965200" cy="356751"/>
          </a:xfrm>
          <a:prstGeom prst="rect">
            <a:avLst/>
          </a:prstGeom>
          <a:solidFill>
            <a:srgbClr val="FFB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D2</a:t>
            </a:r>
          </a:p>
        </p:txBody>
      </p:sp>
      <p:sp>
        <p:nvSpPr>
          <p:cNvPr id="24" name="Rectangle 23">
            <a:extLst>
              <a:ext uri="{FF2B5EF4-FFF2-40B4-BE49-F238E27FC236}">
                <a16:creationId xmlns:a16="http://schemas.microsoft.com/office/drawing/2014/main" id="{981104FF-0EC0-A53F-DE31-C10039569B13}"/>
              </a:ext>
            </a:extLst>
          </p:cNvPr>
          <p:cNvSpPr/>
          <p:nvPr/>
        </p:nvSpPr>
        <p:spPr>
          <a:xfrm>
            <a:off x="5007358" y="2475548"/>
            <a:ext cx="957261" cy="357677"/>
          </a:xfrm>
          <a:prstGeom prst="rect">
            <a:avLst/>
          </a:prstGeom>
          <a:solidFill>
            <a:srgbClr val="58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D1</a:t>
            </a:r>
          </a:p>
        </p:txBody>
      </p:sp>
      <p:sp>
        <p:nvSpPr>
          <p:cNvPr id="38931" name="TextBox 24"/>
          <p:cNvSpPr txBox="1">
            <a:spLocks noChangeArrowheads="1"/>
          </p:cNvSpPr>
          <p:nvPr/>
        </p:nvSpPr>
        <p:spPr bwMode="auto">
          <a:xfrm>
            <a:off x="2073659" y="3611910"/>
            <a:ext cx="3902075" cy="2455416"/>
          </a:xfrm>
          <a:prstGeom prst="rect">
            <a:avLst/>
          </a:prstGeom>
          <a:solidFill>
            <a:srgbClr val="66FF33"/>
          </a:solidFill>
          <a:ln w="19050">
            <a:solidFill>
              <a:schemeClr val="tx1"/>
            </a:solidFill>
            <a:miter lim="800000"/>
            <a:headEnd/>
            <a:tailEnd/>
          </a:ln>
        </p:spPr>
        <p:txBody>
          <a:bodyPr>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400" b="1" dirty="0"/>
              <a:t>Unable &amp; Unwilling or Insecure Indicators:</a:t>
            </a:r>
            <a:br>
              <a:rPr lang="en-US" altLang="en-US" sz="1400" b="1" dirty="0"/>
            </a:br>
            <a:endParaRPr lang="en-US" altLang="en-US" sz="1400" b="1" dirty="0"/>
          </a:p>
          <a:p>
            <a:pPr eaLnBrk="1" hangingPunct="1">
              <a:lnSpc>
                <a:spcPts val="1000"/>
              </a:lnSpc>
              <a:buClrTx/>
              <a:buFontTx/>
              <a:buChar char="•"/>
            </a:pPr>
            <a:r>
              <a:rPr lang="en-US" altLang="en-US" dirty="0">
                <a:latin typeface="+mn-lt"/>
              </a:rPr>
              <a:t>Not Performing task to acceptable level</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Being intimidated by task</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Being unclear about directions</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Procrastinating</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Not finishing tasks</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Asking questions about task</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Avoiding task or “passing the buck”</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Being defensive or uncomfortable</a:t>
            </a:r>
          </a:p>
        </p:txBody>
      </p:sp>
      <p:cxnSp>
        <p:nvCxnSpPr>
          <p:cNvPr id="38932" name="Straight Connector 25">
            <a:extLst>
              <a:ext uri="{C183D7F6-B498-43B3-948B-1728B52AA6E4}">
                <adec:decorative xmlns:adec="http://schemas.microsoft.com/office/drawing/2017/decorative" val="1"/>
              </a:ext>
            </a:extLst>
          </p:cNvPr>
          <p:cNvCxnSpPr>
            <a:cxnSpLocks noChangeShapeType="1"/>
          </p:cNvCxnSpPr>
          <p:nvPr/>
        </p:nvCxnSpPr>
        <p:spPr bwMode="auto">
          <a:xfrm flipV="1">
            <a:off x="5977320" y="2820699"/>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8933" name="Straight Connector 26">
            <a:extLst>
              <a:ext uri="{C183D7F6-B498-43B3-948B-1728B52AA6E4}">
                <adec:decorative xmlns:adec="http://schemas.microsoft.com/office/drawing/2017/decorative" val="1"/>
              </a:ext>
            </a:extLst>
          </p:cNvPr>
          <p:cNvCxnSpPr>
            <a:cxnSpLocks noChangeShapeType="1"/>
          </p:cNvCxnSpPr>
          <p:nvPr/>
        </p:nvCxnSpPr>
        <p:spPr bwMode="auto">
          <a:xfrm flipV="1">
            <a:off x="2084771" y="2838797"/>
            <a:ext cx="2913063" cy="77311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E94242C4-5AFB-9740-2136-09FD8434D59D}"/>
              </a:ext>
            </a:extLst>
          </p:cNvPr>
          <p:cNvSpPr txBox="1"/>
          <p:nvPr/>
        </p:nvSpPr>
        <p:spPr>
          <a:xfrm>
            <a:off x="2073658" y="6305544"/>
            <a:ext cx="4683315" cy="369332"/>
          </a:xfrm>
          <a:prstGeom prst="rect">
            <a:avLst/>
          </a:prstGeom>
          <a:solidFill>
            <a:srgbClr val="FFC000"/>
          </a:solidFill>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t>What Do They Need From Their Leader?</a:t>
            </a:r>
          </a:p>
        </p:txBody>
      </p:sp>
      <p:sp>
        <p:nvSpPr>
          <p:cNvPr id="43030" name="TextBox 29"/>
          <p:cNvSpPr txBox="1">
            <a:spLocks noChangeArrowheads="1"/>
          </p:cNvSpPr>
          <p:nvPr/>
        </p:nvSpPr>
        <p:spPr bwMode="auto">
          <a:xfrm>
            <a:off x="6496466" y="1975439"/>
            <a:ext cx="5393271"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latin typeface="+mn-lt"/>
              </a:rPr>
              <a:t>An Unable and Unwilling D1 would exhibit</a:t>
            </a:r>
            <a:r>
              <a:rPr lang="en-US" altLang="en-US" sz="2400" dirty="0">
                <a:latin typeface="+mn-lt"/>
              </a:rPr>
              <a:t>:</a:t>
            </a:r>
          </a:p>
          <a:p>
            <a:pPr eaLnBrk="1" hangingPunct="1">
              <a:buClrTx/>
              <a:buFontTx/>
              <a:buChar char="•"/>
            </a:pPr>
            <a:r>
              <a:rPr lang="en-US" altLang="en-US" sz="1800" dirty="0">
                <a:latin typeface="+mn-lt"/>
              </a:rPr>
              <a:t>Defensive, argumentative, complaining behaviors</a:t>
            </a:r>
          </a:p>
          <a:p>
            <a:pPr eaLnBrk="1" hangingPunct="1">
              <a:buClrTx/>
              <a:buFontTx/>
              <a:buChar char="•"/>
            </a:pPr>
            <a:r>
              <a:rPr lang="en-US" altLang="en-US" sz="1800" dirty="0">
                <a:latin typeface="+mn-lt"/>
              </a:rPr>
              <a:t>Late completion of tasks</a:t>
            </a:r>
          </a:p>
          <a:p>
            <a:pPr eaLnBrk="1" hangingPunct="1">
              <a:buClrTx/>
              <a:buFontTx/>
              <a:buChar char="•"/>
            </a:pPr>
            <a:r>
              <a:rPr lang="en-US" altLang="en-US" sz="1800" dirty="0">
                <a:latin typeface="+mn-lt"/>
              </a:rPr>
              <a:t>Performance only to exact requests</a:t>
            </a:r>
          </a:p>
          <a:p>
            <a:pPr eaLnBrk="1" hangingPunct="1">
              <a:buClrTx/>
              <a:buFontTx/>
              <a:buChar char="•"/>
            </a:pPr>
            <a:r>
              <a:rPr lang="en-US" altLang="en-US" sz="1800" dirty="0">
                <a:latin typeface="+mn-lt"/>
              </a:rPr>
              <a:t>Intense Frustration</a:t>
            </a:r>
          </a:p>
          <a:p>
            <a:pPr eaLnBrk="1" hangingPunct="1">
              <a:buClrTx/>
              <a:buFontTx/>
              <a:buChar char="•"/>
            </a:pPr>
            <a:endParaRPr lang="en-US" altLang="en-US" sz="1800" dirty="0">
              <a:latin typeface="+mn-lt"/>
            </a:endParaRPr>
          </a:p>
          <a:p>
            <a:pPr eaLnBrk="1" hangingPunct="1">
              <a:buClrTx/>
            </a:pPr>
            <a:r>
              <a:rPr lang="en-US" altLang="en-US" sz="1800" b="1" dirty="0">
                <a:latin typeface="+mn-lt"/>
              </a:rPr>
              <a:t>An Unable and insecure D1 would exhibit</a:t>
            </a:r>
            <a:r>
              <a:rPr lang="en-US" altLang="en-US" sz="1800" dirty="0">
                <a:latin typeface="+mn-lt"/>
              </a:rPr>
              <a:t>:</a:t>
            </a:r>
          </a:p>
          <a:p>
            <a:pPr eaLnBrk="1" hangingPunct="1">
              <a:buClrTx/>
              <a:buFontTx/>
              <a:buChar char="•"/>
            </a:pPr>
            <a:r>
              <a:rPr lang="en-US" altLang="en-US" sz="1800" dirty="0">
                <a:latin typeface="+mn-lt"/>
              </a:rPr>
              <a:t>Body language expressing discomfort: furrowed brow, </a:t>
            </a:r>
            <a:br>
              <a:rPr lang="en-US" altLang="en-US" sz="1800" dirty="0">
                <a:latin typeface="+mn-lt"/>
              </a:rPr>
            </a:br>
            <a:r>
              <a:rPr lang="en-US" altLang="en-US" sz="1800" dirty="0">
                <a:latin typeface="+mn-lt"/>
              </a:rPr>
              <a:t>shoulders lowered, leaning back</a:t>
            </a:r>
          </a:p>
          <a:p>
            <a:pPr eaLnBrk="1" hangingPunct="1">
              <a:buClrTx/>
              <a:buFontTx/>
              <a:buChar char="•"/>
            </a:pPr>
            <a:r>
              <a:rPr lang="en-US" altLang="en-US" sz="1800" dirty="0">
                <a:latin typeface="+mn-lt"/>
              </a:rPr>
              <a:t>Confused, unclear behavior</a:t>
            </a:r>
          </a:p>
          <a:p>
            <a:pPr eaLnBrk="1" hangingPunct="1">
              <a:buClrTx/>
              <a:buFontTx/>
              <a:buChar char="•"/>
            </a:pPr>
            <a:r>
              <a:rPr lang="en-US" altLang="en-US" sz="1800" dirty="0">
                <a:latin typeface="+mn-lt"/>
              </a:rPr>
              <a:t>Concern over possible outcomes</a:t>
            </a:r>
          </a:p>
          <a:p>
            <a:pPr eaLnBrk="1" hangingPunct="1">
              <a:buClrTx/>
              <a:buFontTx/>
              <a:buChar char="•"/>
            </a:pPr>
            <a:r>
              <a:rPr lang="en-US" altLang="en-US" sz="1800" dirty="0">
                <a:latin typeface="+mn-lt"/>
              </a:rPr>
              <a:t>Fear of failure</a:t>
            </a:r>
          </a:p>
          <a:p>
            <a:pPr eaLnBrk="1" hangingPunct="1">
              <a:buClrTx/>
            </a:pPr>
            <a:endParaRPr lang="en-US" altLang="en-US" sz="1400" dirty="0"/>
          </a:p>
        </p:txBody>
      </p:sp>
    </p:spTree>
    <p:extLst>
      <p:ext uri="{BB962C8B-B14F-4D97-AF65-F5344CB8AC3E}">
        <p14:creationId xmlns:p14="http://schemas.microsoft.com/office/powerpoint/2010/main" val="3336515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33"/>
                                        </p:tgtEl>
                                        <p:attrNameLst>
                                          <p:attrName>style.visibility</p:attrName>
                                        </p:attrNameLst>
                                      </p:cBhvr>
                                      <p:to>
                                        <p:strVal val="visible"/>
                                      </p:to>
                                    </p:set>
                                    <p:animEffect transition="in" filter="fade">
                                      <p:cBhvr>
                                        <p:cTn id="7" dur="500"/>
                                        <p:tgtEl>
                                          <p:spTgt spid="38933"/>
                                        </p:tgtEl>
                                      </p:cBhvr>
                                    </p:animEffect>
                                  </p:childTnLst>
                                </p:cTn>
                              </p:par>
                              <p:par>
                                <p:cTn id="8" presetID="10" presetClass="entr" presetSubtype="0" fill="hold" nodeType="withEffect">
                                  <p:stCondLst>
                                    <p:cond delay="0"/>
                                  </p:stCondLst>
                                  <p:childTnLst>
                                    <p:set>
                                      <p:cBhvr>
                                        <p:cTn id="9" dur="1" fill="hold">
                                          <p:stCondLst>
                                            <p:cond delay="0"/>
                                          </p:stCondLst>
                                        </p:cTn>
                                        <p:tgtEl>
                                          <p:spTgt spid="38932"/>
                                        </p:tgtEl>
                                        <p:attrNameLst>
                                          <p:attrName>style.visibility</p:attrName>
                                        </p:attrNameLst>
                                      </p:cBhvr>
                                      <p:to>
                                        <p:strVal val="visible"/>
                                      </p:to>
                                    </p:set>
                                    <p:animEffect transition="in" filter="fade">
                                      <p:cBhvr>
                                        <p:cTn id="10" dur="500"/>
                                        <p:tgtEl>
                                          <p:spTgt spid="389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31"/>
                                        </p:tgtEl>
                                        <p:attrNameLst>
                                          <p:attrName>style.visibility</p:attrName>
                                        </p:attrNameLst>
                                      </p:cBhvr>
                                      <p:to>
                                        <p:strVal val="visible"/>
                                      </p:to>
                                    </p:set>
                                    <p:animEffect transition="in" filter="fade">
                                      <p:cBhvr>
                                        <p:cTn id="13" dur="500"/>
                                        <p:tgtEl>
                                          <p:spTgt spid="389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1"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4B57-A5E5-FB21-D3A3-1BA155ADB1FB}"/>
              </a:ext>
            </a:extLst>
          </p:cNvPr>
          <p:cNvSpPr>
            <a:spLocks noGrp="1"/>
          </p:cNvSpPr>
          <p:nvPr>
            <p:ph type="title"/>
          </p:nvPr>
        </p:nvSpPr>
        <p:spPr/>
        <p:txBody>
          <a:bodyPr>
            <a:normAutofit/>
          </a:bodyPr>
          <a:lstStyle/>
          <a:p>
            <a:r>
              <a:rPr lang="en-US" sz="3600" b="1" dirty="0"/>
              <a:t>Needs of an D1 – The Enthusiastic Beginner</a:t>
            </a:r>
          </a:p>
        </p:txBody>
      </p:sp>
      <p:sp>
        <p:nvSpPr>
          <p:cNvPr id="3" name="Content Placeholder 2">
            <a:extLst>
              <a:ext uri="{FF2B5EF4-FFF2-40B4-BE49-F238E27FC236}">
                <a16:creationId xmlns:a16="http://schemas.microsoft.com/office/drawing/2014/main" id="{2EA83095-5B36-B4D3-59BE-7E4D3BC2E5AD}"/>
              </a:ext>
            </a:extLst>
          </p:cNvPr>
          <p:cNvSpPr>
            <a:spLocks noGrp="1"/>
          </p:cNvSpPr>
          <p:nvPr>
            <p:ph idx="1"/>
          </p:nvPr>
        </p:nvSpPr>
        <p:spPr>
          <a:xfrm>
            <a:off x="729673" y="1798670"/>
            <a:ext cx="10704945" cy="4796683"/>
          </a:xfrm>
        </p:spPr>
        <p:txBody>
          <a:bodyPr>
            <a:noAutofit/>
          </a:bodyPr>
          <a:lstStyle/>
          <a:p>
            <a:pPr>
              <a:lnSpc>
                <a:spcPts val="1200"/>
              </a:lnSpc>
              <a:spcBef>
                <a:spcPts val="1000"/>
              </a:spcBef>
            </a:pPr>
            <a:r>
              <a:rPr lang="en-US" sz="2000" dirty="0"/>
              <a:t>Recognition of enthusiasm and transferable skills</a:t>
            </a:r>
          </a:p>
          <a:p>
            <a:pPr>
              <a:lnSpc>
                <a:spcPts val="1200"/>
              </a:lnSpc>
              <a:spcBef>
                <a:spcPts val="1000"/>
              </a:spcBef>
            </a:pPr>
            <a:r>
              <a:rPr lang="en-US" sz="2000" dirty="0"/>
              <a:t>Clear goals and roles</a:t>
            </a:r>
          </a:p>
          <a:p>
            <a:pPr>
              <a:lnSpc>
                <a:spcPts val="1200"/>
              </a:lnSpc>
              <a:spcBef>
                <a:spcPts val="1000"/>
              </a:spcBef>
            </a:pPr>
            <a:r>
              <a:rPr lang="en-US" sz="2000" dirty="0"/>
              <a:t>Standards for what a good job looks like</a:t>
            </a:r>
          </a:p>
          <a:p>
            <a:pPr>
              <a:lnSpc>
                <a:spcPts val="1200"/>
              </a:lnSpc>
              <a:spcBef>
                <a:spcPts val="1000"/>
              </a:spcBef>
            </a:pPr>
            <a:r>
              <a:rPr lang="en-US" sz="2000" dirty="0"/>
              <a:t>Timelines</a:t>
            </a:r>
          </a:p>
          <a:p>
            <a:pPr>
              <a:lnSpc>
                <a:spcPts val="1200"/>
              </a:lnSpc>
              <a:spcBef>
                <a:spcPts val="1000"/>
              </a:spcBef>
            </a:pPr>
            <a:r>
              <a:rPr lang="en-US" sz="2000" dirty="0"/>
              <a:t>Priorities</a:t>
            </a:r>
          </a:p>
          <a:p>
            <a:pPr>
              <a:lnSpc>
                <a:spcPts val="1200"/>
              </a:lnSpc>
              <a:spcBef>
                <a:spcPts val="1000"/>
              </a:spcBef>
            </a:pPr>
            <a:r>
              <a:rPr lang="en-US" sz="2000" dirty="0"/>
              <a:t>Information on how data about performance will be collected and shared</a:t>
            </a:r>
          </a:p>
          <a:p>
            <a:pPr>
              <a:lnSpc>
                <a:spcPts val="1200"/>
              </a:lnSpc>
              <a:spcBef>
                <a:spcPts val="1000"/>
              </a:spcBef>
            </a:pPr>
            <a:r>
              <a:rPr lang="en-US" sz="2000" dirty="0"/>
              <a:t>Action plans – specific direction about how, when, and with whom</a:t>
            </a:r>
          </a:p>
          <a:p>
            <a:pPr>
              <a:lnSpc>
                <a:spcPts val="1200"/>
              </a:lnSpc>
              <a:spcBef>
                <a:spcPts val="1000"/>
              </a:spcBef>
            </a:pPr>
            <a:r>
              <a:rPr lang="en-US" sz="2000" dirty="0"/>
              <a:t>Boundaries and limits</a:t>
            </a:r>
          </a:p>
          <a:p>
            <a:pPr>
              <a:lnSpc>
                <a:spcPts val="1200"/>
              </a:lnSpc>
              <a:spcBef>
                <a:spcPts val="1000"/>
              </a:spcBef>
            </a:pPr>
            <a:r>
              <a:rPr lang="en-US" sz="2000" dirty="0"/>
              <a:t>Information about the goal or task and the organization</a:t>
            </a:r>
          </a:p>
          <a:p>
            <a:pPr>
              <a:lnSpc>
                <a:spcPts val="1200"/>
              </a:lnSpc>
              <a:spcBef>
                <a:spcPts val="1000"/>
              </a:spcBef>
            </a:pPr>
            <a:r>
              <a:rPr lang="en-US" sz="2000" dirty="0"/>
              <a:t>The unwritten rules on “how things work around here”</a:t>
            </a:r>
          </a:p>
          <a:p>
            <a:pPr>
              <a:lnSpc>
                <a:spcPts val="1200"/>
              </a:lnSpc>
              <a:spcBef>
                <a:spcPts val="1000"/>
              </a:spcBef>
            </a:pPr>
            <a:r>
              <a:rPr lang="en-US" sz="2000" dirty="0"/>
              <a:t>A step-by-step process for learning new skills</a:t>
            </a:r>
          </a:p>
          <a:p>
            <a:pPr>
              <a:lnSpc>
                <a:spcPts val="1200"/>
              </a:lnSpc>
              <a:spcBef>
                <a:spcPts val="1000"/>
              </a:spcBef>
            </a:pPr>
            <a:r>
              <a:rPr lang="en-US" sz="2000" dirty="0"/>
              <a:t>Hands-on Training – being shown and told how</a:t>
            </a:r>
          </a:p>
          <a:p>
            <a:pPr>
              <a:lnSpc>
                <a:spcPts val="1200"/>
              </a:lnSpc>
              <a:spcBef>
                <a:spcPts val="1000"/>
              </a:spcBef>
            </a:pPr>
            <a:r>
              <a:rPr lang="en-US" sz="2000" dirty="0"/>
              <a:t>Concrete examples of how others accomplish the goal or task</a:t>
            </a:r>
          </a:p>
          <a:p>
            <a:pPr>
              <a:lnSpc>
                <a:spcPts val="1200"/>
              </a:lnSpc>
              <a:spcBef>
                <a:spcPts val="1000"/>
              </a:spcBef>
            </a:pPr>
            <a:r>
              <a:rPr lang="en-US" sz="2000" dirty="0"/>
              <a:t>Opportunities to practice</a:t>
            </a:r>
          </a:p>
          <a:p>
            <a:pPr>
              <a:lnSpc>
                <a:spcPts val="1200"/>
              </a:lnSpc>
              <a:spcBef>
                <a:spcPts val="1000"/>
              </a:spcBef>
            </a:pPr>
            <a:r>
              <a:rPr lang="en-US" sz="2000" dirty="0"/>
              <a:t>Frequent feedback on results</a:t>
            </a:r>
          </a:p>
          <a:p>
            <a:pPr>
              <a:lnSpc>
                <a:spcPts val="1200"/>
              </a:lnSpc>
              <a:spcBef>
                <a:spcPts val="1000"/>
              </a:spcBef>
            </a:pPr>
            <a:r>
              <a:rPr lang="en-US" sz="2000" dirty="0"/>
              <a:t>Solutions to problems</a:t>
            </a:r>
          </a:p>
        </p:txBody>
      </p:sp>
    </p:spTree>
    <p:extLst>
      <p:ext uri="{BB962C8B-B14F-4D97-AF65-F5344CB8AC3E}">
        <p14:creationId xmlns:p14="http://schemas.microsoft.com/office/powerpoint/2010/main" val="3687714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dirty="0">
                <a:solidFill>
                  <a:schemeClr val="bg1"/>
                </a:solidFill>
              </a:rPr>
              <a:t>Development Level 2 (D2)</a:t>
            </a:r>
            <a:endParaRPr lang="en-US" altLang="en-US" b="1" dirty="0"/>
          </a:p>
        </p:txBody>
      </p:sp>
      <p:graphicFrame>
        <p:nvGraphicFramePr>
          <p:cNvPr id="43040" name="think-cell data - do not delete">
            <a:extLst>
              <a:ext uri="{FF2B5EF4-FFF2-40B4-BE49-F238E27FC236}">
                <a16:creationId xmlns:a16="http://schemas.microsoft.com/office/drawing/2014/main" id="{E0B805F8-3153-74FA-576B-B4160700DFD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87714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4" progId="TCLayout.ActiveDocument.1">
                  <p:embed/>
                </p:oleObj>
              </mc:Choice>
              <mc:Fallback>
                <p:oleObj name="think-cell Slide" r:id="rId8" imgW="425" imgH="424" progId="TCLayout.ActiveDocument.1">
                  <p:embed/>
                  <p:pic>
                    <p:nvPicPr>
                      <p:cNvPr id="43040" name="think-cell data - do not delete">
                        <a:extLst>
                          <a:ext uri="{FF2B5EF4-FFF2-40B4-BE49-F238E27FC236}">
                            <a16:creationId xmlns:a16="http://schemas.microsoft.com/office/drawing/2014/main" id="{E0B805F8-3153-74FA-576B-B4160700DFDF}"/>
                          </a:ext>
                          <a:ext uri="{C183D7F6-B498-43B3-948B-1728B52AA6E4}">
                            <adec:decorative xmlns:adec="http://schemas.microsoft.com/office/drawing/2017/decorative" val="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cxnSp>
        <p:nvCxnSpPr>
          <p:cNvPr id="29" name="Straight Connector 6">
            <a:extLst>
              <a:ext uri="{FF2B5EF4-FFF2-40B4-BE49-F238E27FC236}">
                <a16:creationId xmlns:a16="http://schemas.microsoft.com/office/drawing/2014/main" id="{6698B73E-2C06-A6D5-5D5C-DE57062D8A34}"/>
              </a:ext>
              <a:ext uri="{C183D7F6-B498-43B3-948B-1728B52AA6E4}">
                <adec:decorative xmlns:adec="http://schemas.microsoft.com/office/drawing/2017/decorative" val="1"/>
              </a:ext>
            </a:extLst>
          </p:cNvPr>
          <p:cNvCxnSpPr>
            <a:cxnSpLocks noChangeShapeType="1"/>
          </p:cNvCxnSpPr>
          <p:nvPr/>
        </p:nvCxnSpPr>
        <p:spPr bwMode="auto">
          <a:xfrm>
            <a:off x="2073658" y="2027584"/>
            <a:ext cx="389096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8">
            <a:extLst>
              <a:ext uri="{FF2B5EF4-FFF2-40B4-BE49-F238E27FC236}">
                <a16:creationId xmlns:a16="http://schemas.microsoft.com/office/drawing/2014/main" id="{3F0F5AFB-1E7E-73F3-907B-B39398187CC9}"/>
              </a:ext>
              <a:ext uri="{C183D7F6-B498-43B3-948B-1728B52AA6E4}">
                <adec:decorative xmlns:adec="http://schemas.microsoft.com/office/drawing/2017/decorative" val="1"/>
              </a:ext>
            </a:extLst>
          </p:cNvPr>
          <p:cNvCxnSpPr>
            <a:cxnSpLocks noChangeShapeType="1"/>
          </p:cNvCxnSpPr>
          <p:nvPr/>
        </p:nvCxnSpPr>
        <p:spPr bwMode="auto">
          <a:xfrm>
            <a:off x="2084771" y="1797396"/>
            <a:ext cx="389096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9">
            <a:extLst>
              <a:ext uri="{FF2B5EF4-FFF2-40B4-BE49-F238E27FC236}">
                <a16:creationId xmlns:a16="http://schemas.microsoft.com/office/drawing/2014/main" id="{DE8B9E95-A661-BA19-C645-4BAC7EF2E725}"/>
              </a:ext>
              <a:ext uri="{C183D7F6-B498-43B3-948B-1728B52AA6E4}">
                <adec:decorative xmlns:adec="http://schemas.microsoft.com/office/drawing/2017/decorative" val="1"/>
              </a:ext>
            </a:extLst>
          </p:cNvPr>
          <p:cNvCxnSpPr>
            <a:cxnSpLocks noChangeShapeType="1"/>
          </p:cNvCxnSpPr>
          <p:nvPr/>
        </p:nvCxnSpPr>
        <p:spPr bwMode="auto">
          <a:xfrm flipV="1">
            <a:off x="597255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008" name="Straight Connector 12">
            <a:extLst>
              <a:ext uri="{FF2B5EF4-FFF2-40B4-BE49-F238E27FC236}">
                <a16:creationId xmlns:a16="http://schemas.microsoft.com/office/drawing/2014/main" id="{B5AAA60C-92E0-27EC-A927-B6A4B374AFE3}"/>
              </a:ext>
              <a:ext uri="{C183D7F6-B498-43B3-948B-1728B52AA6E4}">
                <adec:decorative xmlns:adec="http://schemas.microsoft.com/office/drawing/2017/decorative" val="1"/>
              </a:ext>
            </a:extLst>
          </p:cNvPr>
          <p:cNvCxnSpPr>
            <a:cxnSpLocks noChangeShapeType="1"/>
          </p:cNvCxnSpPr>
          <p:nvPr/>
        </p:nvCxnSpPr>
        <p:spPr bwMode="auto">
          <a:xfrm flipV="1">
            <a:off x="208000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009" name="Straight Connector 13">
            <a:extLst>
              <a:ext uri="{FF2B5EF4-FFF2-40B4-BE49-F238E27FC236}">
                <a16:creationId xmlns:a16="http://schemas.microsoft.com/office/drawing/2014/main" id="{B4D3C728-ADCC-3077-B827-1D3092764D81}"/>
              </a:ext>
              <a:ext uri="{C183D7F6-B498-43B3-948B-1728B52AA6E4}">
                <adec:decorative xmlns:adec="http://schemas.microsoft.com/office/drawing/2017/decorative" val="1"/>
              </a:ext>
            </a:extLst>
          </p:cNvPr>
          <p:cNvCxnSpPr>
            <a:cxnSpLocks noChangeShapeType="1"/>
          </p:cNvCxnSpPr>
          <p:nvPr/>
        </p:nvCxnSpPr>
        <p:spPr bwMode="auto">
          <a:xfrm flipV="1">
            <a:off x="4997833"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012" name="Straight Connector 14">
            <a:extLst>
              <a:ext uri="{FF2B5EF4-FFF2-40B4-BE49-F238E27FC236}">
                <a16:creationId xmlns:a16="http://schemas.microsoft.com/office/drawing/2014/main" id="{56FC1E71-1E66-2656-B4F5-6D7798186379}"/>
              </a:ext>
              <a:ext uri="{C183D7F6-B498-43B3-948B-1728B52AA6E4}">
                <adec:decorative xmlns:adec="http://schemas.microsoft.com/office/drawing/2017/decorative" val="1"/>
              </a:ext>
            </a:extLst>
          </p:cNvPr>
          <p:cNvCxnSpPr>
            <a:cxnSpLocks noChangeShapeType="1"/>
          </p:cNvCxnSpPr>
          <p:nvPr/>
        </p:nvCxnSpPr>
        <p:spPr bwMode="auto">
          <a:xfrm flipV="1">
            <a:off x="305790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3027" name="TextBox 15">
            <a:extLst>
              <a:ext uri="{FF2B5EF4-FFF2-40B4-BE49-F238E27FC236}">
                <a16:creationId xmlns:a16="http://schemas.microsoft.com/office/drawing/2014/main" id="{87D8EED8-343F-E697-669F-7B8D7C8E82CF}"/>
              </a:ext>
            </a:extLst>
          </p:cNvPr>
          <p:cNvSpPr txBox="1">
            <a:spLocks noChangeArrowheads="1"/>
          </p:cNvSpPr>
          <p:nvPr/>
        </p:nvSpPr>
        <p:spPr bwMode="auto">
          <a:xfrm>
            <a:off x="2266492" y="1759297"/>
            <a:ext cx="633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HIGH</a:t>
            </a:r>
          </a:p>
        </p:txBody>
      </p:sp>
      <p:sp>
        <p:nvSpPr>
          <p:cNvPr id="43028" name="TextBox 16">
            <a:extLst>
              <a:ext uri="{FF2B5EF4-FFF2-40B4-BE49-F238E27FC236}">
                <a16:creationId xmlns:a16="http://schemas.microsoft.com/office/drawing/2014/main" id="{331D7659-F506-7B14-DB9A-7456DA5B82DB}"/>
              </a:ext>
            </a:extLst>
          </p:cNvPr>
          <p:cNvSpPr txBox="1">
            <a:spLocks noChangeArrowheads="1"/>
          </p:cNvSpPr>
          <p:nvPr/>
        </p:nvSpPr>
        <p:spPr bwMode="auto">
          <a:xfrm>
            <a:off x="3433334" y="1759297"/>
            <a:ext cx="1192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MODERATE</a:t>
            </a:r>
          </a:p>
        </p:txBody>
      </p:sp>
      <p:sp>
        <p:nvSpPr>
          <p:cNvPr id="43029" name="TextBox 17">
            <a:extLst>
              <a:ext uri="{FF2B5EF4-FFF2-40B4-BE49-F238E27FC236}">
                <a16:creationId xmlns:a16="http://schemas.microsoft.com/office/drawing/2014/main" id="{204BA7D3-3BC1-A39F-2277-F2E407446855}"/>
              </a:ext>
            </a:extLst>
          </p:cNvPr>
          <p:cNvSpPr txBox="1">
            <a:spLocks noChangeArrowheads="1"/>
          </p:cNvSpPr>
          <p:nvPr/>
        </p:nvSpPr>
        <p:spPr bwMode="auto">
          <a:xfrm>
            <a:off x="5228743" y="1759297"/>
            <a:ext cx="585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LOW</a:t>
            </a:r>
          </a:p>
        </p:txBody>
      </p:sp>
      <p:sp>
        <p:nvSpPr>
          <p:cNvPr id="43030" name="TextBox 18">
            <a:extLst>
              <a:ext uri="{FF2B5EF4-FFF2-40B4-BE49-F238E27FC236}">
                <a16:creationId xmlns:a16="http://schemas.microsoft.com/office/drawing/2014/main" id="{00CA9BA2-AF7C-32A1-8709-A311187753AD}"/>
              </a:ext>
            </a:extLst>
          </p:cNvPr>
          <p:cNvSpPr txBox="1">
            <a:spLocks noChangeArrowheads="1"/>
          </p:cNvSpPr>
          <p:nvPr/>
        </p:nvSpPr>
        <p:spPr bwMode="auto">
          <a:xfrm>
            <a:off x="2135963" y="1992660"/>
            <a:ext cx="87075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Able and</a:t>
            </a:r>
            <a:br>
              <a:rPr lang="en-US" altLang="en-US" sz="900" b="1"/>
            </a:br>
            <a:r>
              <a:rPr lang="en-US" altLang="en-US" sz="900" b="1"/>
              <a:t>Willing</a:t>
            </a:r>
            <a:br>
              <a:rPr lang="en-US" altLang="en-US" sz="900" b="1"/>
            </a:br>
            <a:r>
              <a:rPr lang="en-US" altLang="en-US" sz="900" b="1"/>
              <a:t>or Confident</a:t>
            </a:r>
          </a:p>
        </p:txBody>
      </p:sp>
      <p:sp>
        <p:nvSpPr>
          <p:cNvPr id="43031" name="TextBox 19">
            <a:extLst>
              <a:ext uri="{FF2B5EF4-FFF2-40B4-BE49-F238E27FC236}">
                <a16:creationId xmlns:a16="http://schemas.microsoft.com/office/drawing/2014/main" id="{6329CD4E-FC4F-46D1-07DB-1E5CDB9636BF}"/>
              </a:ext>
            </a:extLst>
          </p:cNvPr>
          <p:cNvSpPr txBox="1">
            <a:spLocks noChangeArrowheads="1"/>
          </p:cNvSpPr>
          <p:nvPr/>
        </p:nvSpPr>
        <p:spPr bwMode="auto">
          <a:xfrm>
            <a:off x="3129256" y="1992660"/>
            <a:ext cx="8066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Able but</a:t>
            </a:r>
            <a:br>
              <a:rPr lang="en-US" altLang="en-US" sz="900" b="1"/>
            </a:br>
            <a:r>
              <a:rPr lang="en-US" altLang="en-US" sz="900" b="1"/>
              <a:t>Unwilling</a:t>
            </a:r>
            <a:br>
              <a:rPr lang="en-US" altLang="en-US" sz="900" b="1"/>
            </a:br>
            <a:r>
              <a:rPr lang="en-US" altLang="en-US" sz="900" b="1"/>
              <a:t>or Insecure</a:t>
            </a:r>
          </a:p>
        </p:txBody>
      </p:sp>
      <p:sp>
        <p:nvSpPr>
          <p:cNvPr id="43032" name="TextBox 20">
            <a:extLst>
              <a:ext uri="{FF2B5EF4-FFF2-40B4-BE49-F238E27FC236}">
                <a16:creationId xmlns:a16="http://schemas.microsoft.com/office/drawing/2014/main" id="{88EA5890-8994-3CBA-7D02-9F3C937D8119}"/>
              </a:ext>
            </a:extLst>
          </p:cNvPr>
          <p:cNvSpPr txBox="1">
            <a:spLocks noChangeArrowheads="1"/>
          </p:cNvSpPr>
          <p:nvPr/>
        </p:nvSpPr>
        <p:spPr bwMode="auto">
          <a:xfrm>
            <a:off x="4142205" y="1992660"/>
            <a:ext cx="78098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Unable but</a:t>
            </a:r>
            <a:br>
              <a:rPr lang="en-US" altLang="en-US" sz="900" b="1"/>
            </a:br>
            <a:r>
              <a:rPr lang="en-US" altLang="en-US" sz="900" b="1"/>
              <a:t>Willing or </a:t>
            </a:r>
            <a:br>
              <a:rPr lang="en-US" altLang="en-US" sz="900" b="1"/>
            </a:br>
            <a:r>
              <a:rPr lang="en-US" altLang="en-US" sz="900" b="1"/>
              <a:t>Confident</a:t>
            </a:r>
          </a:p>
        </p:txBody>
      </p:sp>
      <p:sp>
        <p:nvSpPr>
          <p:cNvPr id="43033" name="TextBox 21">
            <a:extLst>
              <a:ext uri="{FF2B5EF4-FFF2-40B4-BE49-F238E27FC236}">
                <a16:creationId xmlns:a16="http://schemas.microsoft.com/office/drawing/2014/main" id="{90FE538D-741E-0CC6-5110-37D084D63989}"/>
              </a:ext>
            </a:extLst>
          </p:cNvPr>
          <p:cNvSpPr txBox="1">
            <a:spLocks noChangeArrowheads="1"/>
          </p:cNvSpPr>
          <p:nvPr/>
        </p:nvSpPr>
        <p:spPr bwMode="auto">
          <a:xfrm>
            <a:off x="5088230" y="1992660"/>
            <a:ext cx="80663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Unable and</a:t>
            </a:r>
            <a:br>
              <a:rPr lang="en-US" altLang="en-US" sz="900" b="1"/>
            </a:br>
            <a:r>
              <a:rPr lang="en-US" altLang="en-US" sz="900" b="1"/>
              <a:t>Unwilling</a:t>
            </a:r>
            <a:br>
              <a:rPr lang="en-US" altLang="en-US" sz="900" b="1"/>
            </a:br>
            <a:r>
              <a:rPr lang="en-US" altLang="en-US" sz="900" b="1"/>
              <a:t>or Insecure</a:t>
            </a:r>
          </a:p>
        </p:txBody>
      </p:sp>
      <p:cxnSp>
        <p:nvCxnSpPr>
          <p:cNvPr id="43034" name="Straight Connector 23">
            <a:extLst>
              <a:ext uri="{FF2B5EF4-FFF2-40B4-BE49-F238E27FC236}">
                <a16:creationId xmlns:a16="http://schemas.microsoft.com/office/drawing/2014/main" id="{88B34F41-7E83-2A9A-4CDD-45C660FBEDCB}"/>
              </a:ext>
              <a:ext uri="{C183D7F6-B498-43B3-948B-1728B52AA6E4}">
                <adec:decorative xmlns:adec="http://schemas.microsoft.com/office/drawing/2017/decorative" val="1"/>
              </a:ext>
            </a:extLst>
          </p:cNvPr>
          <p:cNvCxnSpPr>
            <a:cxnSpLocks noChangeShapeType="1"/>
          </p:cNvCxnSpPr>
          <p:nvPr/>
        </p:nvCxnSpPr>
        <p:spPr bwMode="auto">
          <a:xfrm>
            <a:off x="2075246" y="2835621"/>
            <a:ext cx="3890963"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43035" name="Rectangle 43034">
            <a:extLst>
              <a:ext uri="{FF2B5EF4-FFF2-40B4-BE49-F238E27FC236}">
                <a16:creationId xmlns:a16="http://schemas.microsoft.com/office/drawing/2014/main" id="{E4DD4283-1748-0BFA-E369-4C7F192F3CE6}"/>
              </a:ext>
            </a:extLst>
          </p:cNvPr>
          <p:cNvSpPr/>
          <p:nvPr/>
        </p:nvSpPr>
        <p:spPr>
          <a:xfrm>
            <a:off x="2086359" y="2475548"/>
            <a:ext cx="963610" cy="35767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D4</a:t>
            </a:r>
          </a:p>
        </p:txBody>
      </p:sp>
      <p:sp>
        <p:nvSpPr>
          <p:cNvPr id="43036" name="Rectangle 43035">
            <a:extLst>
              <a:ext uri="{FF2B5EF4-FFF2-40B4-BE49-F238E27FC236}">
                <a16:creationId xmlns:a16="http://schemas.microsoft.com/office/drawing/2014/main" id="{7E7E64D1-23B1-2709-98EC-32326E0733DA}"/>
              </a:ext>
            </a:extLst>
          </p:cNvPr>
          <p:cNvSpPr/>
          <p:nvPr/>
        </p:nvSpPr>
        <p:spPr>
          <a:xfrm>
            <a:off x="3065846" y="2475548"/>
            <a:ext cx="962989" cy="357677"/>
          </a:xfrm>
          <a:prstGeom prst="rect">
            <a:avLst/>
          </a:prstGeom>
          <a:solidFill>
            <a:srgbClr val="27A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D3</a:t>
            </a:r>
          </a:p>
        </p:txBody>
      </p:sp>
      <p:sp>
        <p:nvSpPr>
          <p:cNvPr id="43037" name="Rectangle 43036">
            <a:extLst>
              <a:ext uri="{FF2B5EF4-FFF2-40B4-BE49-F238E27FC236}">
                <a16:creationId xmlns:a16="http://schemas.microsoft.com/office/drawing/2014/main" id="{0CB391EB-B94A-B680-66A8-E67CEA937020}"/>
              </a:ext>
            </a:extLst>
          </p:cNvPr>
          <p:cNvSpPr/>
          <p:nvPr/>
        </p:nvSpPr>
        <p:spPr>
          <a:xfrm>
            <a:off x="4026698" y="2476474"/>
            <a:ext cx="965200" cy="356751"/>
          </a:xfrm>
          <a:prstGeom prst="rect">
            <a:avLst/>
          </a:prstGeom>
          <a:solidFill>
            <a:srgbClr val="FFB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D2</a:t>
            </a:r>
          </a:p>
        </p:txBody>
      </p:sp>
      <p:sp>
        <p:nvSpPr>
          <p:cNvPr id="43038" name="Rectangle 43037">
            <a:extLst>
              <a:ext uri="{FF2B5EF4-FFF2-40B4-BE49-F238E27FC236}">
                <a16:creationId xmlns:a16="http://schemas.microsoft.com/office/drawing/2014/main" id="{23E569D5-365A-9447-683D-EC38727BDC99}"/>
              </a:ext>
            </a:extLst>
          </p:cNvPr>
          <p:cNvSpPr/>
          <p:nvPr/>
        </p:nvSpPr>
        <p:spPr>
          <a:xfrm>
            <a:off x="5007358" y="2475548"/>
            <a:ext cx="957261" cy="357677"/>
          </a:xfrm>
          <a:prstGeom prst="rect">
            <a:avLst/>
          </a:prstGeom>
          <a:solidFill>
            <a:srgbClr val="58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D1</a:t>
            </a:r>
          </a:p>
        </p:txBody>
      </p:sp>
      <p:pic>
        <p:nvPicPr>
          <p:cNvPr id="43011" name="Content Placeholder 4">
            <a:extLst>
              <a:ext uri="{C183D7F6-B498-43B3-948B-1728B52AA6E4}">
                <adec:decorative xmlns:adec="http://schemas.microsoft.com/office/drawing/2017/decorative" val="1"/>
              </a:ext>
            </a:extLst>
          </p:cNvPr>
          <p:cNvPicPr>
            <a:picLocks noGrp="1" noChangeAspect="1"/>
          </p:cNvPicPr>
          <p:nvPr>
            <p:ph idx="4294967295"/>
          </p:nvPr>
        </p:nvPicPr>
        <p:blipFill>
          <a:blip r:embed="rId10">
            <a:extLst>
              <a:ext uri="{28A0092B-C50C-407E-A947-70E740481C1C}">
                <a14:useLocalDpi xmlns:a14="http://schemas.microsoft.com/office/drawing/2010/main" val="0"/>
              </a:ext>
            </a:extLst>
          </a:blip>
          <a:srcRect/>
          <a:stretch>
            <a:fillRect/>
          </a:stretch>
        </p:blipFill>
        <p:spPr>
          <a:xfrm>
            <a:off x="1484696" y="1066133"/>
            <a:ext cx="4937125" cy="958850"/>
          </a:xfrm>
        </p:spPr>
      </p:pic>
      <p:cxnSp>
        <p:nvCxnSpPr>
          <p:cNvPr id="2" name="Straight Connector 26">
            <a:extLst>
              <a:ext uri="{FF2B5EF4-FFF2-40B4-BE49-F238E27FC236}">
                <a16:creationId xmlns:a16="http://schemas.microsoft.com/office/drawing/2014/main" id="{FFDD0D98-1973-CECF-FDAC-3910677BDB3B}"/>
              </a:ext>
              <a:ext uri="{C183D7F6-B498-43B3-948B-1728B52AA6E4}">
                <adec:decorative xmlns:adec="http://schemas.microsoft.com/office/drawing/2017/decorative" val="1"/>
              </a:ext>
            </a:extLst>
          </p:cNvPr>
          <p:cNvCxnSpPr>
            <a:cxnSpLocks noChangeShapeType="1"/>
          </p:cNvCxnSpPr>
          <p:nvPr>
            <p:custDataLst>
              <p:tags r:id="rId2"/>
            </p:custDataLst>
          </p:nvPr>
        </p:nvCxnSpPr>
        <p:spPr bwMode="auto">
          <a:xfrm flipV="1">
            <a:off x="2062544" y="2835621"/>
            <a:ext cx="1964154" cy="77412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 name="TextBox 24">
            <a:extLst>
              <a:ext uri="{FF2B5EF4-FFF2-40B4-BE49-F238E27FC236}">
                <a16:creationId xmlns:a16="http://schemas.microsoft.com/office/drawing/2014/main" id="{F6750C69-3BDF-41B0-2F58-BE42E2FE8387}"/>
              </a:ext>
            </a:extLst>
          </p:cNvPr>
          <p:cNvSpPr txBox="1">
            <a:spLocks noChangeArrowheads="1"/>
          </p:cNvSpPr>
          <p:nvPr>
            <p:custDataLst>
              <p:tags r:id="rId3"/>
            </p:custDataLst>
          </p:nvPr>
        </p:nvSpPr>
        <p:spPr bwMode="auto">
          <a:xfrm>
            <a:off x="2062545" y="3609748"/>
            <a:ext cx="3902075" cy="2212401"/>
          </a:xfrm>
          <a:prstGeom prst="rect">
            <a:avLst/>
          </a:prstGeom>
          <a:solidFill>
            <a:srgbClr val="FFC000"/>
          </a:solidFill>
          <a:ln w="19050">
            <a:solidFill>
              <a:schemeClr val="tx1"/>
            </a:solidFill>
            <a:miter lim="800000"/>
            <a:headEnd/>
            <a:tailEnd/>
          </a:ln>
        </p:spPr>
        <p:txBody>
          <a:bodyPr>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400" b="1" dirty="0"/>
              <a:t>Unable but Willing or Confident Indicators:</a:t>
            </a:r>
            <a:br>
              <a:rPr lang="en-US" altLang="en-US" sz="1400" b="1" dirty="0"/>
            </a:br>
            <a:endParaRPr lang="en-US" altLang="en-US" sz="1400" b="1" dirty="0"/>
          </a:p>
          <a:p>
            <a:pPr eaLnBrk="1" hangingPunct="1">
              <a:lnSpc>
                <a:spcPts val="1000"/>
              </a:lnSpc>
              <a:buClrTx/>
              <a:buFontTx/>
              <a:buChar char="•"/>
            </a:pPr>
            <a:r>
              <a:rPr lang="en-US" altLang="en-US" dirty="0">
                <a:latin typeface="+mn-lt"/>
              </a:rPr>
              <a:t>Anxious or excited</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Interested &amp; responsive</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Demonstrating moderate ability</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Receptive to input</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Attentive</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Enthusiastic</a:t>
            </a:r>
            <a:br>
              <a:rPr lang="en-US" altLang="en-US" dirty="0">
                <a:latin typeface="+mn-lt"/>
              </a:rPr>
            </a:br>
            <a:endParaRPr lang="en-US" altLang="en-US" dirty="0">
              <a:latin typeface="+mn-lt"/>
            </a:endParaRPr>
          </a:p>
          <a:p>
            <a:pPr eaLnBrk="1" hangingPunct="1">
              <a:lnSpc>
                <a:spcPts val="1000"/>
              </a:lnSpc>
              <a:buClrTx/>
              <a:buFontTx/>
              <a:buChar char="•"/>
            </a:pPr>
            <a:r>
              <a:rPr lang="en-US" altLang="en-US" dirty="0">
                <a:latin typeface="+mn-lt"/>
              </a:rPr>
              <a:t>New task, no experience</a:t>
            </a:r>
          </a:p>
        </p:txBody>
      </p:sp>
      <p:cxnSp>
        <p:nvCxnSpPr>
          <p:cNvPr id="5" name="Straight Connector 25">
            <a:extLst>
              <a:ext uri="{FF2B5EF4-FFF2-40B4-BE49-F238E27FC236}">
                <a16:creationId xmlns:a16="http://schemas.microsoft.com/office/drawing/2014/main" id="{73768BDB-9BA7-586D-7EBB-9347939C6E6D}"/>
              </a:ext>
              <a:ext uri="{C183D7F6-B498-43B3-948B-1728B52AA6E4}">
                <adec:decorative xmlns:adec="http://schemas.microsoft.com/office/drawing/2017/decorative" val="1"/>
              </a:ext>
            </a:extLst>
          </p:cNvPr>
          <p:cNvCxnSpPr>
            <a:cxnSpLocks noChangeShapeType="1"/>
          </p:cNvCxnSpPr>
          <p:nvPr>
            <p:custDataLst>
              <p:tags r:id="rId4"/>
            </p:custDataLst>
          </p:nvPr>
        </p:nvCxnSpPr>
        <p:spPr bwMode="auto">
          <a:xfrm flipH="1" flipV="1">
            <a:off x="4986720" y="2833460"/>
            <a:ext cx="979487" cy="78263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42A95926-3D86-10BB-37F6-7CDFC8ECE4B3}"/>
              </a:ext>
            </a:extLst>
          </p:cNvPr>
          <p:cNvSpPr txBox="1"/>
          <p:nvPr/>
        </p:nvSpPr>
        <p:spPr>
          <a:xfrm>
            <a:off x="1289243" y="6215015"/>
            <a:ext cx="4683315" cy="369332"/>
          </a:xfrm>
          <a:prstGeom prst="rect">
            <a:avLst/>
          </a:prstGeom>
          <a:solidFill>
            <a:srgbClr val="FFC000"/>
          </a:solidFill>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t>What Do They Need From Their Leader?</a:t>
            </a:r>
          </a:p>
        </p:txBody>
      </p:sp>
      <p:sp>
        <p:nvSpPr>
          <p:cNvPr id="6" name="TextBox 29">
            <a:extLst>
              <a:ext uri="{FF2B5EF4-FFF2-40B4-BE49-F238E27FC236}">
                <a16:creationId xmlns:a16="http://schemas.microsoft.com/office/drawing/2014/main" id="{8E239F39-A373-190C-5724-002F576CF16C}"/>
              </a:ext>
            </a:extLst>
          </p:cNvPr>
          <p:cNvSpPr txBox="1">
            <a:spLocks noChangeArrowheads="1"/>
          </p:cNvSpPr>
          <p:nvPr>
            <p:custDataLst>
              <p:tags r:id="rId5"/>
            </p:custDataLst>
          </p:nvPr>
        </p:nvSpPr>
        <p:spPr bwMode="auto">
          <a:xfrm>
            <a:off x="6151944" y="2856956"/>
            <a:ext cx="575627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ClrTx/>
              <a:defRPr b="1"/>
            </a:lvl1pPr>
            <a:lvl2pPr marL="742950" indent="-285750" eaLnBrk="0" hangingPunct="0">
              <a:buClr>
                <a:schemeClr val="tx2"/>
              </a:buClr>
              <a:buSzPct val="125000"/>
              <a:buFont typeface="CorpoS" pitchFamily="2" charset="0"/>
              <a:buChar char="▪"/>
              <a:defRPr sz="1600">
                <a:latin typeface="CorpoS" pitchFamily="2" charset="0"/>
              </a:defRPr>
            </a:lvl2pPr>
            <a:lvl3pPr marL="1143000" indent="-228600" eaLnBrk="0" hangingPunct="0">
              <a:buClr>
                <a:schemeClr val="tx2"/>
              </a:buClr>
              <a:buSzPct val="120000"/>
              <a:buFont typeface="CorpoS" pitchFamily="2" charset="0"/>
              <a:buChar char="–"/>
              <a:defRPr sz="1600">
                <a:latin typeface="CorpoS" pitchFamily="2" charset="0"/>
              </a:defRPr>
            </a:lvl3pPr>
            <a:lvl4pPr marL="1600200" indent="-228600" eaLnBrk="0" hangingPunct="0">
              <a:buClr>
                <a:schemeClr val="tx2"/>
              </a:buClr>
              <a:buSzPct val="120000"/>
              <a:buFont typeface="CorpoS" pitchFamily="2" charset="0"/>
              <a:buChar char="▫"/>
              <a:defRPr sz="1600">
                <a:latin typeface="CorpoS" pitchFamily="2" charset="0"/>
              </a:defRPr>
            </a:lvl4pPr>
            <a:lvl5pPr marL="2057400" indent="-228600" eaLnBrk="0" hangingPunct="0">
              <a:buClr>
                <a:schemeClr val="tx2"/>
              </a:buClr>
              <a:buSzPct val="89000"/>
              <a:buFont typeface="CorpoS" pitchFamily="2" charset="0"/>
              <a:buChar char="-"/>
              <a:defRPr sz="1600">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9pPr>
          </a:lstStyle>
          <a:p>
            <a:r>
              <a:rPr lang="en-US" altLang="en-US" dirty="0"/>
              <a:t>An Unable and Willing or Confident D2 would exhibit:</a:t>
            </a:r>
          </a:p>
          <a:p>
            <a:pPr marL="285750" indent="-285750">
              <a:buFont typeface="Arial" panose="020B0604020202020204" pitchFamily="34" charset="0"/>
              <a:buChar char="•"/>
            </a:pPr>
            <a:r>
              <a:rPr lang="en-US" altLang="en-US" b="0" dirty="0"/>
              <a:t>Speak quickly and intensely</a:t>
            </a:r>
          </a:p>
          <a:p>
            <a:pPr marL="285750" indent="-285750">
              <a:buFont typeface="Arial" panose="020B0604020202020204" pitchFamily="34" charset="0"/>
              <a:buChar char="•"/>
            </a:pPr>
            <a:r>
              <a:rPr lang="en-US" altLang="en-US" b="0" dirty="0"/>
              <a:t>Seek clarity</a:t>
            </a:r>
          </a:p>
          <a:p>
            <a:pPr marL="285750" indent="-285750">
              <a:buFont typeface="Arial" panose="020B0604020202020204" pitchFamily="34" charset="0"/>
              <a:buChar char="•"/>
            </a:pPr>
            <a:r>
              <a:rPr lang="en-US" altLang="en-US" b="0" dirty="0"/>
              <a:t>Nod head; make “yes, I know” type comments, seem </a:t>
            </a:r>
            <a:br>
              <a:rPr lang="en-US" altLang="en-US" b="0" dirty="0"/>
            </a:br>
            <a:r>
              <a:rPr lang="en-US" altLang="en-US" b="0" dirty="0"/>
              <a:t>eager</a:t>
            </a:r>
          </a:p>
          <a:p>
            <a:pPr marL="285750" indent="-285750">
              <a:buFont typeface="Arial" panose="020B0604020202020204" pitchFamily="34" charset="0"/>
              <a:buChar char="•"/>
            </a:pPr>
            <a:r>
              <a:rPr lang="en-US" altLang="en-US" b="0" dirty="0"/>
              <a:t>Listen carefully</a:t>
            </a:r>
          </a:p>
          <a:p>
            <a:pPr marL="285750" indent="-285750">
              <a:buFont typeface="Arial" panose="020B0604020202020204" pitchFamily="34" charset="0"/>
              <a:buChar char="•"/>
            </a:pPr>
            <a:r>
              <a:rPr lang="en-US" altLang="en-US" b="0" dirty="0"/>
              <a:t>Answer questions superficially</a:t>
            </a:r>
          </a:p>
          <a:p>
            <a:pPr marL="285750" indent="-285750">
              <a:buFont typeface="Arial" panose="020B0604020202020204" pitchFamily="34" charset="0"/>
              <a:buChar char="•"/>
            </a:pPr>
            <a:r>
              <a:rPr lang="en-US" altLang="en-US" b="0" dirty="0"/>
              <a:t>Accept tasks</a:t>
            </a:r>
          </a:p>
          <a:p>
            <a:pPr marL="285750" indent="-285750">
              <a:buFont typeface="Arial" panose="020B0604020202020204" pitchFamily="34" charset="0"/>
              <a:buChar char="•"/>
            </a:pPr>
            <a:r>
              <a:rPr lang="en-US" altLang="en-US" b="0" dirty="0"/>
              <a:t>Act quickly</a:t>
            </a:r>
          </a:p>
          <a:p>
            <a:pPr marL="285750" indent="-285750">
              <a:buFont typeface="Arial" panose="020B0604020202020204" pitchFamily="34" charset="0"/>
              <a:buChar char="•"/>
            </a:pPr>
            <a:r>
              <a:rPr lang="en-US" altLang="en-US" b="0" dirty="0"/>
              <a:t>Be preoccupied with end results rather than incremental </a:t>
            </a:r>
            <a:br>
              <a:rPr lang="en-US" altLang="en-US" b="0" dirty="0"/>
            </a:br>
            <a:r>
              <a:rPr lang="en-US" altLang="en-US" b="0" dirty="0"/>
              <a:t>steps</a:t>
            </a:r>
          </a:p>
          <a:p>
            <a:endParaRPr lang="en-US" altLang="en-US" dirty="0"/>
          </a:p>
        </p:txBody>
      </p:sp>
    </p:spTree>
    <p:extLst>
      <p:ext uri="{BB962C8B-B14F-4D97-AF65-F5344CB8AC3E}">
        <p14:creationId xmlns:p14="http://schemas.microsoft.com/office/powerpoint/2010/main" val="223295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9CA674C-57A1-F655-2B73-ABB8158F69B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22186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49CA674C-57A1-F655-2B73-ABB8158F69B6}"/>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8172DD-C1BB-771F-140F-163B2419444D}"/>
              </a:ext>
            </a:extLst>
          </p:cNvPr>
          <p:cNvSpPr>
            <a:spLocks noGrp="1"/>
          </p:cNvSpPr>
          <p:nvPr>
            <p:ph type="title"/>
          </p:nvPr>
        </p:nvSpPr>
        <p:spPr/>
        <p:txBody>
          <a:bodyPr vert="horz"/>
          <a:lstStyle/>
          <a:p>
            <a:r>
              <a:rPr lang="en-US" dirty="0"/>
              <a:t>What is leadership?</a:t>
            </a:r>
          </a:p>
        </p:txBody>
      </p:sp>
    </p:spTree>
    <p:extLst>
      <p:ext uri="{BB962C8B-B14F-4D97-AF65-F5344CB8AC3E}">
        <p14:creationId xmlns:p14="http://schemas.microsoft.com/office/powerpoint/2010/main" val="289065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4B57-A5E5-FB21-D3A3-1BA155ADB1FB}"/>
              </a:ext>
            </a:extLst>
          </p:cNvPr>
          <p:cNvSpPr>
            <a:spLocks noGrp="1"/>
          </p:cNvSpPr>
          <p:nvPr>
            <p:ph type="title"/>
          </p:nvPr>
        </p:nvSpPr>
        <p:spPr/>
        <p:txBody>
          <a:bodyPr>
            <a:normAutofit/>
          </a:bodyPr>
          <a:lstStyle/>
          <a:p>
            <a:r>
              <a:rPr lang="en-US" sz="3600" b="1" dirty="0"/>
              <a:t>Needs of an D2 – The Disillusioned Learner</a:t>
            </a:r>
          </a:p>
        </p:txBody>
      </p:sp>
      <p:sp>
        <p:nvSpPr>
          <p:cNvPr id="3" name="Content Placeholder 2">
            <a:extLst>
              <a:ext uri="{FF2B5EF4-FFF2-40B4-BE49-F238E27FC236}">
                <a16:creationId xmlns:a16="http://schemas.microsoft.com/office/drawing/2014/main" id="{2EA83095-5B36-B4D3-59BE-7E4D3BC2E5AD}"/>
              </a:ext>
            </a:extLst>
          </p:cNvPr>
          <p:cNvSpPr>
            <a:spLocks noGrp="1"/>
          </p:cNvSpPr>
          <p:nvPr>
            <p:ph idx="1"/>
          </p:nvPr>
        </p:nvSpPr>
        <p:spPr>
          <a:xfrm>
            <a:off x="729673" y="1737710"/>
            <a:ext cx="10704945" cy="4492217"/>
          </a:xfrm>
        </p:spPr>
        <p:txBody>
          <a:bodyPr>
            <a:noAutofit/>
          </a:bodyPr>
          <a:lstStyle/>
          <a:p>
            <a:pPr>
              <a:lnSpc>
                <a:spcPts val="1200"/>
              </a:lnSpc>
            </a:pPr>
            <a:r>
              <a:rPr lang="en-US" sz="2000" dirty="0"/>
              <a:t>Clear goals</a:t>
            </a:r>
          </a:p>
          <a:p>
            <a:pPr>
              <a:lnSpc>
                <a:spcPts val="1200"/>
              </a:lnSpc>
            </a:pPr>
            <a:r>
              <a:rPr lang="en-US" sz="2000" dirty="0"/>
              <a:t>Perspective</a:t>
            </a:r>
          </a:p>
          <a:p>
            <a:pPr>
              <a:lnSpc>
                <a:spcPts val="1200"/>
              </a:lnSpc>
            </a:pPr>
            <a:r>
              <a:rPr lang="en-US" sz="2000" dirty="0"/>
              <a:t>Frequent feedback</a:t>
            </a:r>
          </a:p>
          <a:p>
            <a:pPr>
              <a:lnSpc>
                <a:spcPts val="1200"/>
              </a:lnSpc>
            </a:pPr>
            <a:r>
              <a:rPr lang="en-US" sz="2000" dirty="0"/>
              <a:t>Praise for making progress</a:t>
            </a:r>
          </a:p>
          <a:p>
            <a:pPr>
              <a:lnSpc>
                <a:spcPts val="1200"/>
              </a:lnSpc>
            </a:pPr>
            <a:r>
              <a:rPr lang="en-US" sz="2000" dirty="0"/>
              <a:t>Help in analyzing successes and failures; assurance that it is okay to make mistakes</a:t>
            </a:r>
          </a:p>
          <a:p>
            <a:pPr>
              <a:lnSpc>
                <a:spcPts val="1200"/>
              </a:lnSpc>
            </a:pPr>
            <a:r>
              <a:rPr lang="en-US" sz="2000" dirty="0"/>
              <a:t>Explanations of why the goal or task is important and explanations of “how’s”</a:t>
            </a:r>
          </a:p>
          <a:p>
            <a:pPr>
              <a:lnSpc>
                <a:spcPts val="1200"/>
              </a:lnSpc>
            </a:pPr>
            <a:r>
              <a:rPr lang="en-US" sz="2000" dirty="0"/>
              <a:t>Opportunities to discuss concerns and share feelings</a:t>
            </a:r>
          </a:p>
          <a:p>
            <a:pPr>
              <a:lnSpc>
                <a:spcPts val="1200"/>
              </a:lnSpc>
            </a:pPr>
            <a:r>
              <a:rPr lang="en-US" sz="2000" dirty="0"/>
              <a:t>Involvement and influence in decisions making and problem-solving</a:t>
            </a:r>
          </a:p>
          <a:p>
            <a:pPr>
              <a:lnSpc>
                <a:spcPts val="1200"/>
              </a:lnSpc>
            </a:pPr>
            <a:r>
              <a:rPr lang="en-US" sz="2000" dirty="0"/>
              <a:t>Encouragement</a:t>
            </a:r>
          </a:p>
          <a:p>
            <a:pPr>
              <a:lnSpc>
                <a:spcPts val="1200"/>
              </a:lnSpc>
            </a:pPr>
            <a:r>
              <a:rPr lang="en-US" sz="2000" dirty="0"/>
              <a:t>Advice and additional next steps and alternatives</a:t>
            </a:r>
          </a:p>
          <a:p>
            <a:pPr>
              <a:lnSpc>
                <a:spcPts val="1200"/>
              </a:lnSpc>
            </a:pPr>
            <a:r>
              <a:rPr lang="en-US" sz="2000" dirty="0"/>
              <a:t>Coaching to build and refine skills</a:t>
            </a:r>
          </a:p>
        </p:txBody>
      </p:sp>
    </p:spTree>
    <p:extLst>
      <p:ext uri="{BB962C8B-B14F-4D97-AF65-F5344CB8AC3E}">
        <p14:creationId xmlns:p14="http://schemas.microsoft.com/office/powerpoint/2010/main" val="1277260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dirty="0">
                <a:solidFill>
                  <a:schemeClr val="bg1"/>
                </a:solidFill>
              </a:rPr>
              <a:t>Development Level 3 (D3)</a:t>
            </a:r>
            <a:endParaRPr lang="en-US" altLang="en-US" b="1" dirty="0">
              <a:solidFill>
                <a:schemeClr val="bg1"/>
              </a:solidFill>
            </a:endParaRPr>
          </a:p>
        </p:txBody>
      </p:sp>
      <p:graphicFrame>
        <p:nvGraphicFramePr>
          <p:cNvPr id="14" name="think-cell data - do not delete">
            <a:extLst>
              <a:ext uri="{FF2B5EF4-FFF2-40B4-BE49-F238E27FC236}">
                <a16:creationId xmlns:a16="http://schemas.microsoft.com/office/drawing/2014/main" id="{45010E97-436F-2C58-C523-B3C284A6B7BB}"/>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462836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4" progId="TCLayout.ActiveDocument.1">
                  <p:embed/>
                </p:oleObj>
              </mc:Choice>
              <mc:Fallback>
                <p:oleObj name="think-cell Slide" r:id="rId8" imgW="425" imgH="424" progId="TCLayout.ActiveDocument.1">
                  <p:embed/>
                  <p:pic>
                    <p:nvPicPr>
                      <p:cNvPr id="14" name="think-cell data - do not delete">
                        <a:extLst>
                          <a:ext uri="{FF2B5EF4-FFF2-40B4-BE49-F238E27FC236}">
                            <a16:creationId xmlns:a16="http://schemas.microsoft.com/office/drawing/2014/main" id="{45010E97-436F-2C58-C523-B3C284A6B7BB}"/>
                          </a:ext>
                          <a:ext uri="{C183D7F6-B498-43B3-948B-1728B52AA6E4}">
                            <adec:decorative xmlns:adec="http://schemas.microsoft.com/office/drawing/2017/decorative" val="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43011" name="Content Placeholder 4">
            <a:extLst>
              <a:ext uri="{C183D7F6-B498-43B3-948B-1728B52AA6E4}">
                <adec:decorative xmlns:adec="http://schemas.microsoft.com/office/drawing/2017/decorative" val="1"/>
              </a:ext>
            </a:extLst>
          </p:cNvPr>
          <p:cNvPicPr>
            <a:picLocks noGrp="1" noChangeAspect="1"/>
          </p:cNvPicPr>
          <p:nvPr>
            <p:ph idx="4294967295"/>
          </p:nvPr>
        </p:nvPicPr>
        <p:blipFill>
          <a:blip r:embed="rId10">
            <a:extLst>
              <a:ext uri="{28A0092B-C50C-407E-A947-70E740481C1C}">
                <a14:useLocalDpi xmlns:a14="http://schemas.microsoft.com/office/drawing/2010/main" val="0"/>
              </a:ext>
            </a:extLst>
          </a:blip>
          <a:srcRect/>
          <a:stretch>
            <a:fillRect/>
          </a:stretch>
        </p:blipFill>
        <p:spPr>
          <a:xfrm>
            <a:off x="1484696" y="1868773"/>
            <a:ext cx="4937125" cy="958850"/>
          </a:xfrm>
        </p:spPr>
      </p:pic>
      <p:cxnSp>
        <p:nvCxnSpPr>
          <p:cNvPr id="43013" name="Straight Connector 6">
            <a:extLst>
              <a:ext uri="{C183D7F6-B498-43B3-948B-1728B52AA6E4}">
                <adec:decorative xmlns:adec="http://schemas.microsoft.com/office/drawing/2017/decorative" val="1"/>
              </a:ext>
            </a:extLst>
          </p:cNvPr>
          <p:cNvCxnSpPr>
            <a:cxnSpLocks noChangeShapeType="1"/>
          </p:cNvCxnSpPr>
          <p:nvPr/>
        </p:nvCxnSpPr>
        <p:spPr bwMode="auto">
          <a:xfrm>
            <a:off x="2073658" y="2027584"/>
            <a:ext cx="389096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014" name="Straight Connector 8">
            <a:extLst>
              <a:ext uri="{C183D7F6-B498-43B3-948B-1728B52AA6E4}">
                <adec:decorative xmlns:adec="http://schemas.microsoft.com/office/drawing/2017/decorative" val="1"/>
              </a:ext>
            </a:extLst>
          </p:cNvPr>
          <p:cNvCxnSpPr>
            <a:cxnSpLocks noChangeShapeType="1"/>
          </p:cNvCxnSpPr>
          <p:nvPr/>
        </p:nvCxnSpPr>
        <p:spPr bwMode="auto">
          <a:xfrm>
            <a:off x="2084771" y="1797396"/>
            <a:ext cx="389096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015" name="Straight Connector 9">
            <a:extLst>
              <a:ext uri="{C183D7F6-B498-43B3-948B-1728B52AA6E4}">
                <adec:decorative xmlns:adec="http://schemas.microsoft.com/office/drawing/2017/decorative" val="1"/>
              </a:ext>
            </a:extLst>
          </p:cNvPr>
          <p:cNvCxnSpPr>
            <a:cxnSpLocks noChangeShapeType="1"/>
          </p:cNvCxnSpPr>
          <p:nvPr/>
        </p:nvCxnSpPr>
        <p:spPr bwMode="auto">
          <a:xfrm flipV="1">
            <a:off x="597255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016" name="Straight Connector 12">
            <a:extLst>
              <a:ext uri="{C183D7F6-B498-43B3-948B-1728B52AA6E4}">
                <adec:decorative xmlns:adec="http://schemas.microsoft.com/office/drawing/2017/decorative" val="1"/>
              </a:ext>
            </a:extLst>
          </p:cNvPr>
          <p:cNvCxnSpPr>
            <a:cxnSpLocks noChangeShapeType="1"/>
          </p:cNvCxnSpPr>
          <p:nvPr/>
        </p:nvCxnSpPr>
        <p:spPr bwMode="auto">
          <a:xfrm flipV="1">
            <a:off x="208000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017" name="Straight Connector 13">
            <a:extLst>
              <a:ext uri="{C183D7F6-B498-43B3-948B-1728B52AA6E4}">
                <adec:decorative xmlns:adec="http://schemas.microsoft.com/office/drawing/2017/decorative" val="1"/>
              </a:ext>
            </a:extLst>
          </p:cNvPr>
          <p:cNvCxnSpPr>
            <a:cxnSpLocks noChangeShapeType="1"/>
          </p:cNvCxnSpPr>
          <p:nvPr/>
        </p:nvCxnSpPr>
        <p:spPr bwMode="auto">
          <a:xfrm flipV="1">
            <a:off x="4997833"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018" name="Straight Connector 14">
            <a:extLst>
              <a:ext uri="{C183D7F6-B498-43B3-948B-1728B52AA6E4}">
                <adec:decorative xmlns:adec="http://schemas.microsoft.com/office/drawing/2017/decorative" val="1"/>
              </a:ext>
            </a:extLst>
          </p:cNvPr>
          <p:cNvCxnSpPr>
            <a:cxnSpLocks noChangeShapeType="1"/>
          </p:cNvCxnSpPr>
          <p:nvPr/>
        </p:nvCxnSpPr>
        <p:spPr bwMode="auto">
          <a:xfrm flipV="1">
            <a:off x="305790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3019" name="TextBox 15"/>
          <p:cNvSpPr txBox="1">
            <a:spLocks noChangeArrowheads="1"/>
          </p:cNvSpPr>
          <p:nvPr/>
        </p:nvSpPr>
        <p:spPr bwMode="auto">
          <a:xfrm>
            <a:off x="2266492" y="1759297"/>
            <a:ext cx="633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HIGH</a:t>
            </a:r>
          </a:p>
        </p:txBody>
      </p:sp>
      <p:sp>
        <p:nvSpPr>
          <p:cNvPr id="43020" name="TextBox 16"/>
          <p:cNvSpPr txBox="1">
            <a:spLocks noChangeArrowheads="1"/>
          </p:cNvSpPr>
          <p:nvPr/>
        </p:nvSpPr>
        <p:spPr bwMode="auto">
          <a:xfrm>
            <a:off x="3433334" y="1759297"/>
            <a:ext cx="1192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MODERATE</a:t>
            </a:r>
          </a:p>
        </p:txBody>
      </p:sp>
      <p:sp>
        <p:nvSpPr>
          <p:cNvPr id="43021" name="TextBox 17"/>
          <p:cNvSpPr txBox="1">
            <a:spLocks noChangeArrowheads="1"/>
          </p:cNvSpPr>
          <p:nvPr/>
        </p:nvSpPr>
        <p:spPr bwMode="auto">
          <a:xfrm>
            <a:off x="5228743" y="1759297"/>
            <a:ext cx="585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LOW</a:t>
            </a:r>
          </a:p>
        </p:txBody>
      </p:sp>
      <p:sp>
        <p:nvSpPr>
          <p:cNvPr id="43022" name="TextBox 18"/>
          <p:cNvSpPr txBox="1">
            <a:spLocks noChangeArrowheads="1"/>
          </p:cNvSpPr>
          <p:nvPr/>
        </p:nvSpPr>
        <p:spPr bwMode="auto">
          <a:xfrm>
            <a:off x="2135963" y="1992660"/>
            <a:ext cx="87075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Able and</a:t>
            </a:r>
            <a:br>
              <a:rPr lang="en-US" altLang="en-US" sz="900" b="1"/>
            </a:br>
            <a:r>
              <a:rPr lang="en-US" altLang="en-US" sz="900" b="1"/>
              <a:t>Willing</a:t>
            </a:r>
            <a:br>
              <a:rPr lang="en-US" altLang="en-US" sz="900" b="1"/>
            </a:br>
            <a:r>
              <a:rPr lang="en-US" altLang="en-US" sz="900" b="1"/>
              <a:t>or Confident</a:t>
            </a:r>
          </a:p>
        </p:txBody>
      </p:sp>
      <p:sp>
        <p:nvSpPr>
          <p:cNvPr id="7" name="Rectangle 6">
            <a:extLst>
              <a:ext uri="{FF2B5EF4-FFF2-40B4-BE49-F238E27FC236}">
                <a16:creationId xmlns:a16="http://schemas.microsoft.com/office/drawing/2014/main" id="{764DBC75-3A38-0296-F7BB-18D57C09F661}"/>
              </a:ext>
            </a:extLst>
          </p:cNvPr>
          <p:cNvSpPr/>
          <p:nvPr/>
        </p:nvSpPr>
        <p:spPr>
          <a:xfrm>
            <a:off x="2086359" y="2475548"/>
            <a:ext cx="963610" cy="35767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D4</a:t>
            </a:r>
          </a:p>
        </p:txBody>
      </p:sp>
      <p:sp>
        <p:nvSpPr>
          <p:cNvPr id="43023" name="TextBox 19"/>
          <p:cNvSpPr txBox="1">
            <a:spLocks noChangeArrowheads="1"/>
          </p:cNvSpPr>
          <p:nvPr/>
        </p:nvSpPr>
        <p:spPr bwMode="auto">
          <a:xfrm>
            <a:off x="3129256" y="1992660"/>
            <a:ext cx="8066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Able but</a:t>
            </a:r>
            <a:br>
              <a:rPr lang="en-US" altLang="en-US" sz="900" b="1"/>
            </a:br>
            <a:r>
              <a:rPr lang="en-US" altLang="en-US" sz="900" b="1"/>
              <a:t>Unwilling</a:t>
            </a:r>
            <a:br>
              <a:rPr lang="en-US" altLang="en-US" sz="900" b="1"/>
            </a:br>
            <a:r>
              <a:rPr lang="en-US" altLang="en-US" sz="900" b="1"/>
              <a:t>or Insecure</a:t>
            </a:r>
          </a:p>
        </p:txBody>
      </p:sp>
      <p:sp>
        <p:nvSpPr>
          <p:cNvPr id="8" name="Rectangle 7">
            <a:extLst>
              <a:ext uri="{FF2B5EF4-FFF2-40B4-BE49-F238E27FC236}">
                <a16:creationId xmlns:a16="http://schemas.microsoft.com/office/drawing/2014/main" id="{FDC91B2A-37AE-AC25-14B3-213D516FD589}"/>
              </a:ext>
            </a:extLst>
          </p:cNvPr>
          <p:cNvSpPr/>
          <p:nvPr/>
        </p:nvSpPr>
        <p:spPr>
          <a:xfrm>
            <a:off x="3065846" y="2475548"/>
            <a:ext cx="962989" cy="357677"/>
          </a:xfrm>
          <a:prstGeom prst="rect">
            <a:avLst/>
          </a:prstGeom>
          <a:solidFill>
            <a:srgbClr val="27A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D3</a:t>
            </a:r>
          </a:p>
        </p:txBody>
      </p:sp>
      <p:sp>
        <p:nvSpPr>
          <p:cNvPr id="43024" name="TextBox 20"/>
          <p:cNvSpPr txBox="1">
            <a:spLocks noChangeArrowheads="1"/>
          </p:cNvSpPr>
          <p:nvPr/>
        </p:nvSpPr>
        <p:spPr bwMode="auto">
          <a:xfrm>
            <a:off x="4142205" y="1992660"/>
            <a:ext cx="78098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Unable but</a:t>
            </a:r>
            <a:br>
              <a:rPr lang="en-US" altLang="en-US" sz="900" b="1"/>
            </a:br>
            <a:r>
              <a:rPr lang="en-US" altLang="en-US" sz="900" b="1"/>
              <a:t>Willing or </a:t>
            </a:r>
            <a:br>
              <a:rPr lang="en-US" altLang="en-US" sz="900" b="1"/>
            </a:br>
            <a:r>
              <a:rPr lang="en-US" altLang="en-US" sz="900" b="1"/>
              <a:t>Confident</a:t>
            </a:r>
          </a:p>
        </p:txBody>
      </p:sp>
      <p:sp>
        <p:nvSpPr>
          <p:cNvPr id="9" name="Rectangle 8">
            <a:extLst>
              <a:ext uri="{FF2B5EF4-FFF2-40B4-BE49-F238E27FC236}">
                <a16:creationId xmlns:a16="http://schemas.microsoft.com/office/drawing/2014/main" id="{4991B12A-52F7-459F-73E3-0D4A90AAC989}"/>
              </a:ext>
            </a:extLst>
          </p:cNvPr>
          <p:cNvSpPr/>
          <p:nvPr/>
        </p:nvSpPr>
        <p:spPr>
          <a:xfrm>
            <a:off x="4026698" y="2476474"/>
            <a:ext cx="965200" cy="356751"/>
          </a:xfrm>
          <a:prstGeom prst="rect">
            <a:avLst/>
          </a:prstGeom>
          <a:solidFill>
            <a:srgbClr val="FFB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D2</a:t>
            </a:r>
          </a:p>
        </p:txBody>
      </p:sp>
      <p:sp>
        <p:nvSpPr>
          <p:cNvPr id="43025" name="TextBox 21"/>
          <p:cNvSpPr txBox="1">
            <a:spLocks noChangeArrowheads="1"/>
          </p:cNvSpPr>
          <p:nvPr/>
        </p:nvSpPr>
        <p:spPr bwMode="auto">
          <a:xfrm>
            <a:off x="5088230" y="1992660"/>
            <a:ext cx="80663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Unable and</a:t>
            </a:r>
            <a:br>
              <a:rPr lang="en-US" altLang="en-US" sz="900" b="1"/>
            </a:br>
            <a:r>
              <a:rPr lang="en-US" altLang="en-US" sz="900" b="1"/>
              <a:t>Unwilling</a:t>
            </a:r>
            <a:br>
              <a:rPr lang="en-US" altLang="en-US" sz="900" b="1"/>
            </a:br>
            <a:r>
              <a:rPr lang="en-US" altLang="en-US" sz="900" b="1"/>
              <a:t>or Insecure</a:t>
            </a:r>
          </a:p>
        </p:txBody>
      </p:sp>
      <p:sp>
        <p:nvSpPr>
          <p:cNvPr id="10" name="Rectangle 9">
            <a:extLst>
              <a:ext uri="{FF2B5EF4-FFF2-40B4-BE49-F238E27FC236}">
                <a16:creationId xmlns:a16="http://schemas.microsoft.com/office/drawing/2014/main" id="{0FAD7E3B-0063-5712-9E1F-1532DCF6C033}"/>
              </a:ext>
            </a:extLst>
          </p:cNvPr>
          <p:cNvSpPr/>
          <p:nvPr/>
        </p:nvSpPr>
        <p:spPr>
          <a:xfrm>
            <a:off x="5007358" y="2475548"/>
            <a:ext cx="957261" cy="357677"/>
          </a:xfrm>
          <a:prstGeom prst="rect">
            <a:avLst/>
          </a:prstGeom>
          <a:solidFill>
            <a:srgbClr val="58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D1</a:t>
            </a:r>
          </a:p>
        </p:txBody>
      </p:sp>
      <p:cxnSp>
        <p:nvCxnSpPr>
          <p:cNvPr id="43026" name="Straight Connector 23">
            <a:extLst>
              <a:ext uri="{C183D7F6-B498-43B3-948B-1728B52AA6E4}">
                <adec:decorative xmlns:adec="http://schemas.microsoft.com/office/drawing/2017/decorative" val="1"/>
              </a:ext>
            </a:extLst>
          </p:cNvPr>
          <p:cNvCxnSpPr>
            <a:cxnSpLocks noChangeShapeType="1"/>
          </p:cNvCxnSpPr>
          <p:nvPr/>
        </p:nvCxnSpPr>
        <p:spPr bwMode="auto">
          <a:xfrm>
            <a:off x="2075246" y="2835621"/>
            <a:ext cx="3890963"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 name="Straight Connector 25">
            <a:extLst>
              <a:ext uri="{FF2B5EF4-FFF2-40B4-BE49-F238E27FC236}">
                <a16:creationId xmlns:a16="http://schemas.microsoft.com/office/drawing/2014/main" id="{AAAA72E5-F350-D7B4-0A07-8B794B382EA4}"/>
              </a:ext>
              <a:ext uri="{C183D7F6-B498-43B3-948B-1728B52AA6E4}">
                <adec:decorative xmlns:adec="http://schemas.microsoft.com/office/drawing/2017/decorative" val="1"/>
              </a:ext>
            </a:extLst>
          </p:cNvPr>
          <p:cNvCxnSpPr>
            <a:cxnSpLocks noChangeShapeType="1"/>
          </p:cNvCxnSpPr>
          <p:nvPr>
            <p:custDataLst>
              <p:tags r:id="rId2"/>
            </p:custDataLst>
          </p:nvPr>
        </p:nvCxnSpPr>
        <p:spPr bwMode="auto">
          <a:xfrm flipH="1" flipV="1">
            <a:off x="3986595" y="2835621"/>
            <a:ext cx="2261801" cy="78740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 name="TextBox 24">
            <a:extLst>
              <a:ext uri="{FF2B5EF4-FFF2-40B4-BE49-F238E27FC236}">
                <a16:creationId xmlns:a16="http://schemas.microsoft.com/office/drawing/2014/main" id="{3B931D81-C973-4151-B3B2-66AE7B10DBC8}"/>
              </a:ext>
            </a:extLst>
          </p:cNvPr>
          <p:cNvSpPr txBox="1">
            <a:spLocks noChangeArrowheads="1"/>
          </p:cNvSpPr>
          <p:nvPr>
            <p:custDataLst>
              <p:tags r:id="rId3"/>
            </p:custDataLst>
          </p:nvPr>
        </p:nvSpPr>
        <p:spPr bwMode="auto">
          <a:xfrm>
            <a:off x="2086359" y="3623022"/>
            <a:ext cx="4162037" cy="1699440"/>
          </a:xfrm>
          <a:prstGeom prst="rect">
            <a:avLst/>
          </a:prstGeom>
          <a:solidFill>
            <a:srgbClr val="27ADE9"/>
          </a:solidFill>
          <a:ln w="19050">
            <a:solidFill>
              <a:schemeClr val="tx1"/>
            </a:solidFill>
            <a:miter lim="800000"/>
            <a:headEnd/>
            <a:tailEnd/>
          </a:ln>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400" b="1" dirty="0">
                <a:solidFill>
                  <a:schemeClr val="bg1"/>
                </a:solidFill>
              </a:rPr>
              <a:t>Able but Unwilling or Insecure Indicators:</a:t>
            </a:r>
            <a:br>
              <a:rPr lang="en-US" altLang="en-US" sz="1400" b="1" dirty="0">
                <a:solidFill>
                  <a:schemeClr val="bg1"/>
                </a:solidFill>
              </a:rPr>
            </a:br>
            <a:endParaRPr lang="en-US" altLang="en-US" sz="1400" b="1" dirty="0">
              <a:solidFill>
                <a:schemeClr val="bg1"/>
              </a:solidFill>
            </a:endParaRPr>
          </a:p>
          <a:p>
            <a:pPr eaLnBrk="1" hangingPunct="1">
              <a:lnSpc>
                <a:spcPts val="1000"/>
              </a:lnSpc>
              <a:buClrTx/>
              <a:buFontTx/>
              <a:buChar char="•"/>
            </a:pPr>
            <a:r>
              <a:rPr lang="en-US" altLang="en-US" dirty="0">
                <a:solidFill>
                  <a:schemeClr val="bg1"/>
                </a:solidFill>
                <a:latin typeface="+mn-lt"/>
              </a:rPr>
              <a:t>Has demonstrated knowledge and ability</a:t>
            </a:r>
            <a:br>
              <a:rPr lang="en-US" altLang="en-US" dirty="0">
                <a:solidFill>
                  <a:schemeClr val="bg1"/>
                </a:solidFill>
                <a:latin typeface="+mn-lt"/>
              </a:rPr>
            </a:br>
            <a:endParaRPr lang="en-US" altLang="en-US" dirty="0">
              <a:solidFill>
                <a:schemeClr val="bg1"/>
              </a:solidFill>
              <a:latin typeface="+mn-lt"/>
            </a:endParaRPr>
          </a:p>
          <a:p>
            <a:pPr eaLnBrk="1" hangingPunct="1">
              <a:lnSpc>
                <a:spcPts val="1000"/>
              </a:lnSpc>
              <a:buClrTx/>
              <a:buFontTx/>
              <a:buChar char="•"/>
            </a:pPr>
            <a:r>
              <a:rPr lang="en-US" altLang="en-US" dirty="0">
                <a:solidFill>
                  <a:schemeClr val="bg1"/>
                </a:solidFill>
                <a:latin typeface="+mn-lt"/>
              </a:rPr>
              <a:t>Appears hesitant to finish or take next step</a:t>
            </a:r>
            <a:br>
              <a:rPr lang="en-US" altLang="en-US" dirty="0">
                <a:solidFill>
                  <a:schemeClr val="bg1"/>
                </a:solidFill>
                <a:latin typeface="+mn-lt"/>
              </a:rPr>
            </a:br>
            <a:endParaRPr lang="en-US" altLang="en-US" dirty="0">
              <a:solidFill>
                <a:schemeClr val="bg1"/>
              </a:solidFill>
              <a:latin typeface="+mn-lt"/>
            </a:endParaRPr>
          </a:p>
          <a:p>
            <a:pPr eaLnBrk="1" hangingPunct="1">
              <a:lnSpc>
                <a:spcPts val="1000"/>
              </a:lnSpc>
              <a:buClrTx/>
              <a:buFontTx/>
              <a:buChar char="•"/>
            </a:pPr>
            <a:r>
              <a:rPr lang="en-US" altLang="en-US" dirty="0">
                <a:solidFill>
                  <a:schemeClr val="bg1"/>
                </a:solidFill>
                <a:latin typeface="+mn-lt"/>
              </a:rPr>
              <a:t>Seems scared, overwhelmed, confused</a:t>
            </a:r>
            <a:br>
              <a:rPr lang="en-US" altLang="en-US" dirty="0">
                <a:solidFill>
                  <a:schemeClr val="bg1"/>
                </a:solidFill>
                <a:latin typeface="+mn-lt"/>
              </a:rPr>
            </a:br>
            <a:endParaRPr lang="en-US" altLang="en-US" dirty="0">
              <a:solidFill>
                <a:schemeClr val="bg1"/>
              </a:solidFill>
              <a:latin typeface="+mn-lt"/>
            </a:endParaRPr>
          </a:p>
          <a:p>
            <a:pPr eaLnBrk="1" hangingPunct="1">
              <a:lnSpc>
                <a:spcPts val="1000"/>
              </a:lnSpc>
              <a:buClrTx/>
              <a:buFontTx/>
              <a:buChar char="•"/>
            </a:pPr>
            <a:r>
              <a:rPr lang="en-US" altLang="en-US" dirty="0">
                <a:solidFill>
                  <a:schemeClr val="bg1"/>
                </a:solidFill>
                <a:latin typeface="+mn-lt"/>
              </a:rPr>
              <a:t>Seems reluctant to perform alone</a:t>
            </a:r>
            <a:br>
              <a:rPr lang="en-US" altLang="en-US" dirty="0">
                <a:solidFill>
                  <a:schemeClr val="bg1"/>
                </a:solidFill>
                <a:latin typeface="+mn-lt"/>
              </a:rPr>
            </a:br>
            <a:endParaRPr lang="en-US" altLang="en-US" dirty="0">
              <a:solidFill>
                <a:schemeClr val="bg1"/>
              </a:solidFill>
              <a:latin typeface="+mn-lt"/>
            </a:endParaRPr>
          </a:p>
          <a:p>
            <a:pPr eaLnBrk="1" hangingPunct="1">
              <a:lnSpc>
                <a:spcPts val="1000"/>
              </a:lnSpc>
              <a:buClrTx/>
              <a:buFontTx/>
              <a:buChar char="•"/>
            </a:pPr>
            <a:r>
              <a:rPr lang="en-US" altLang="en-US" dirty="0">
                <a:solidFill>
                  <a:schemeClr val="bg1"/>
                </a:solidFill>
                <a:latin typeface="+mn-lt"/>
              </a:rPr>
              <a:t>Solicits frequent feedback</a:t>
            </a:r>
          </a:p>
        </p:txBody>
      </p:sp>
      <p:sp>
        <p:nvSpPr>
          <p:cNvPr id="6" name="TextBox 5">
            <a:extLst>
              <a:ext uri="{FF2B5EF4-FFF2-40B4-BE49-F238E27FC236}">
                <a16:creationId xmlns:a16="http://schemas.microsoft.com/office/drawing/2014/main" id="{CDA3A3D3-C7CC-412D-4B6A-D903ED3182B6}"/>
              </a:ext>
            </a:extLst>
          </p:cNvPr>
          <p:cNvSpPr txBox="1"/>
          <p:nvPr/>
        </p:nvSpPr>
        <p:spPr>
          <a:xfrm>
            <a:off x="1257658" y="5925196"/>
            <a:ext cx="4683315" cy="369332"/>
          </a:xfrm>
          <a:prstGeom prst="rect">
            <a:avLst/>
          </a:prstGeom>
          <a:solidFill>
            <a:srgbClr val="FFC000"/>
          </a:solidFill>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t>What Do They Need From Their Leader?</a:t>
            </a:r>
          </a:p>
        </p:txBody>
      </p:sp>
      <p:cxnSp>
        <p:nvCxnSpPr>
          <p:cNvPr id="4" name="Straight Connector 26">
            <a:extLst>
              <a:ext uri="{FF2B5EF4-FFF2-40B4-BE49-F238E27FC236}">
                <a16:creationId xmlns:a16="http://schemas.microsoft.com/office/drawing/2014/main" id="{5BA1E584-7D6F-8C91-608A-1910D237D382}"/>
              </a:ext>
              <a:ext uri="{C183D7F6-B498-43B3-948B-1728B52AA6E4}">
                <adec:decorative xmlns:adec="http://schemas.microsoft.com/office/drawing/2017/decorative" val="1"/>
              </a:ext>
            </a:extLst>
          </p:cNvPr>
          <p:cNvCxnSpPr>
            <a:cxnSpLocks noChangeShapeType="1"/>
          </p:cNvCxnSpPr>
          <p:nvPr>
            <p:custDataLst>
              <p:tags r:id="rId4"/>
            </p:custDataLst>
          </p:nvPr>
        </p:nvCxnSpPr>
        <p:spPr bwMode="auto">
          <a:xfrm flipV="1">
            <a:off x="2097470" y="2835621"/>
            <a:ext cx="960438" cy="787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 name="TextBox 29">
            <a:extLst>
              <a:ext uri="{FF2B5EF4-FFF2-40B4-BE49-F238E27FC236}">
                <a16:creationId xmlns:a16="http://schemas.microsoft.com/office/drawing/2014/main" id="{83F887E8-1247-497F-5D15-C7652FE0CAE1}"/>
              </a:ext>
            </a:extLst>
          </p:cNvPr>
          <p:cNvSpPr txBox="1">
            <a:spLocks noChangeArrowheads="1"/>
          </p:cNvSpPr>
          <p:nvPr>
            <p:custDataLst>
              <p:tags r:id="rId5"/>
            </p:custDataLst>
          </p:nvPr>
        </p:nvSpPr>
        <p:spPr bwMode="auto">
          <a:xfrm>
            <a:off x="6421821" y="3185934"/>
            <a:ext cx="516070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buClrTx/>
              <a:defRPr b="1"/>
            </a:lvl1pPr>
            <a:lvl2pPr marL="742950" indent="-285750" eaLnBrk="0" hangingPunct="0">
              <a:buClr>
                <a:schemeClr val="tx2"/>
              </a:buClr>
              <a:buSzPct val="125000"/>
              <a:buFont typeface="CorpoS" pitchFamily="2" charset="0"/>
              <a:buChar char="▪"/>
              <a:defRPr sz="1600">
                <a:latin typeface="CorpoS" pitchFamily="2" charset="0"/>
              </a:defRPr>
            </a:lvl2pPr>
            <a:lvl3pPr marL="1143000" indent="-228600" eaLnBrk="0" hangingPunct="0">
              <a:buClr>
                <a:schemeClr val="tx2"/>
              </a:buClr>
              <a:buSzPct val="120000"/>
              <a:buFont typeface="CorpoS" pitchFamily="2" charset="0"/>
              <a:buChar char="–"/>
              <a:defRPr sz="1600">
                <a:latin typeface="CorpoS" pitchFamily="2" charset="0"/>
              </a:defRPr>
            </a:lvl3pPr>
            <a:lvl4pPr marL="1600200" indent="-228600" eaLnBrk="0" hangingPunct="0">
              <a:buClr>
                <a:schemeClr val="tx2"/>
              </a:buClr>
              <a:buSzPct val="120000"/>
              <a:buFont typeface="CorpoS" pitchFamily="2" charset="0"/>
              <a:buChar char="▫"/>
              <a:defRPr sz="1600">
                <a:latin typeface="CorpoS" pitchFamily="2" charset="0"/>
              </a:defRPr>
            </a:lvl4pPr>
            <a:lvl5pPr marL="2057400" indent="-228600" eaLnBrk="0" hangingPunct="0">
              <a:buClr>
                <a:schemeClr val="tx2"/>
              </a:buClr>
              <a:buSzPct val="89000"/>
              <a:buFont typeface="CorpoS" pitchFamily="2" charset="0"/>
              <a:buChar char="-"/>
              <a:defRPr sz="1600">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9pPr>
          </a:lstStyle>
          <a:p>
            <a:r>
              <a:rPr lang="en-US" altLang="en-US" dirty="0"/>
              <a:t>An Able but Unwilling D3 would exhibit:</a:t>
            </a:r>
          </a:p>
          <a:p>
            <a:pPr marL="285750" indent="-285750">
              <a:buFont typeface="Arial" panose="020B0604020202020204" pitchFamily="34" charset="0"/>
              <a:buChar char="•"/>
            </a:pPr>
            <a:r>
              <a:rPr lang="en-US" altLang="en-US" b="0" dirty="0"/>
              <a:t>Be hesitant or resistant</a:t>
            </a:r>
          </a:p>
          <a:p>
            <a:pPr marL="285750" indent="-285750">
              <a:buFont typeface="Arial" panose="020B0604020202020204" pitchFamily="34" charset="0"/>
              <a:buChar char="•"/>
            </a:pPr>
            <a:r>
              <a:rPr lang="en-US" altLang="en-US" b="0" dirty="0"/>
              <a:t>Feel over obligated and overworked</a:t>
            </a:r>
          </a:p>
          <a:p>
            <a:pPr marL="285750" indent="-285750">
              <a:buFont typeface="Arial" panose="020B0604020202020204" pitchFamily="34" charset="0"/>
              <a:buChar char="•"/>
            </a:pPr>
            <a:r>
              <a:rPr lang="en-US" altLang="en-US" b="0" dirty="0"/>
              <a:t>Seek reinforcement</a:t>
            </a:r>
          </a:p>
          <a:p>
            <a:pPr marL="285750" indent="-285750">
              <a:buFont typeface="Arial" panose="020B0604020202020204" pitchFamily="34" charset="0"/>
              <a:buChar char="•"/>
            </a:pPr>
            <a:r>
              <a:rPr lang="en-US" altLang="en-US" b="0" dirty="0"/>
              <a:t>Be concerned performance is somehow punishing</a:t>
            </a:r>
          </a:p>
          <a:p>
            <a:endParaRPr lang="en-US" altLang="en-US" dirty="0"/>
          </a:p>
          <a:p>
            <a:r>
              <a:rPr lang="en-US" altLang="en-US" dirty="0"/>
              <a:t>An Able but insecure D3 would exhibit:</a:t>
            </a:r>
          </a:p>
          <a:p>
            <a:pPr marL="285750" indent="-285750">
              <a:buFont typeface="Arial" panose="020B0604020202020204" pitchFamily="34" charset="0"/>
              <a:buChar char="•"/>
            </a:pPr>
            <a:r>
              <a:rPr lang="en-US" altLang="en-US" b="0" dirty="0"/>
              <a:t>Question own ability</a:t>
            </a:r>
          </a:p>
          <a:p>
            <a:pPr marL="285750" indent="-285750">
              <a:buFont typeface="Arial" panose="020B0604020202020204" pitchFamily="34" charset="0"/>
              <a:buChar char="•"/>
            </a:pPr>
            <a:r>
              <a:rPr lang="en-US" altLang="en-US" b="0" dirty="0"/>
              <a:t>Focus on potential problems</a:t>
            </a:r>
          </a:p>
          <a:p>
            <a:pPr marL="285750" indent="-285750">
              <a:buFont typeface="Arial" panose="020B0604020202020204" pitchFamily="34" charset="0"/>
              <a:buChar char="•"/>
            </a:pPr>
            <a:r>
              <a:rPr lang="en-US" altLang="en-US" b="0" dirty="0"/>
              <a:t>Lack self-esteem</a:t>
            </a:r>
          </a:p>
          <a:p>
            <a:pPr marL="285750" indent="-285750">
              <a:buFont typeface="Arial" panose="020B0604020202020204" pitchFamily="34" charset="0"/>
              <a:buChar char="•"/>
            </a:pPr>
            <a:r>
              <a:rPr lang="en-US" altLang="en-US" b="0" dirty="0"/>
              <a:t>Encourage leader to stay involved</a:t>
            </a:r>
          </a:p>
          <a:p>
            <a:endParaRPr lang="en-US" altLang="en-US" dirty="0"/>
          </a:p>
        </p:txBody>
      </p:sp>
    </p:spTree>
    <p:extLst>
      <p:ext uri="{BB962C8B-B14F-4D97-AF65-F5344CB8AC3E}">
        <p14:creationId xmlns:p14="http://schemas.microsoft.com/office/powerpoint/2010/main" val="404428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4B57-A5E5-FB21-D3A3-1BA155ADB1FB}"/>
              </a:ext>
            </a:extLst>
          </p:cNvPr>
          <p:cNvSpPr>
            <a:spLocks noGrp="1"/>
          </p:cNvSpPr>
          <p:nvPr>
            <p:ph type="title"/>
          </p:nvPr>
        </p:nvSpPr>
        <p:spPr/>
        <p:txBody>
          <a:bodyPr>
            <a:normAutofit/>
          </a:bodyPr>
          <a:lstStyle/>
          <a:p>
            <a:r>
              <a:rPr lang="en-US" sz="3600" b="1" dirty="0"/>
              <a:t>Needs of an D3 – The Capable, but Cautious Performer</a:t>
            </a:r>
          </a:p>
        </p:txBody>
      </p:sp>
      <p:sp>
        <p:nvSpPr>
          <p:cNvPr id="3" name="Content Placeholder 2">
            <a:extLst>
              <a:ext uri="{FF2B5EF4-FFF2-40B4-BE49-F238E27FC236}">
                <a16:creationId xmlns:a16="http://schemas.microsoft.com/office/drawing/2014/main" id="{2EA83095-5B36-B4D3-59BE-7E4D3BC2E5AD}"/>
              </a:ext>
            </a:extLst>
          </p:cNvPr>
          <p:cNvSpPr>
            <a:spLocks noGrp="1"/>
          </p:cNvSpPr>
          <p:nvPr>
            <p:ph idx="1"/>
          </p:nvPr>
        </p:nvSpPr>
        <p:spPr>
          <a:xfrm>
            <a:off x="729673" y="1788510"/>
            <a:ext cx="10704945" cy="4492217"/>
          </a:xfrm>
        </p:spPr>
        <p:txBody>
          <a:bodyPr>
            <a:noAutofit/>
          </a:bodyPr>
          <a:lstStyle/>
          <a:p>
            <a:pPr>
              <a:lnSpc>
                <a:spcPts val="1200"/>
              </a:lnSpc>
            </a:pPr>
            <a:r>
              <a:rPr lang="en-US" sz="2000" dirty="0"/>
              <a:t>An approachable mentor or coach</a:t>
            </a:r>
          </a:p>
          <a:p>
            <a:pPr>
              <a:lnSpc>
                <a:spcPts val="1200"/>
              </a:lnSpc>
            </a:pPr>
            <a:r>
              <a:rPr lang="en-US" sz="2000" dirty="0"/>
              <a:t>Opportunities to test ideas</a:t>
            </a:r>
          </a:p>
          <a:p>
            <a:pPr>
              <a:lnSpc>
                <a:spcPts val="1200"/>
              </a:lnSpc>
            </a:pPr>
            <a:r>
              <a:rPr lang="en-US" sz="2000" dirty="0"/>
              <a:t>Opportunities to express concerns and share feelings</a:t>
            </a:r>
          </a:p>
          <a:p>
            <a:pPr>
              <a:lnSpc>
                <a:spcPts val="1200"/>
              </a:lnSpc>
            </a:pPr>
            <a:r>
              <a:rPr lang="en-US" sz="2000" dirty="0"/>
              <a:t>Support and encouragement to develop self-reliant problem-solving skills</a:t>
            </a:r>
          </a:p>
          <a:p>
            <a:pPr>
              <a:lnSpc>
                <a:spcPts val="1200"/>
              </a:lnSpc>
            </a:pPr>
            <a:r>
              <a:rPr lang="en-US" sz="2000" dirty="0"/>
              <a:t>Help in looking at experience and skills objectively, so confidence is built</a:t>
            </a:r>
          </a:p>
          <a:p>
            <a:pPr>
              <a:lnSpc>
                <a:spcPts val="1200"/>
              </a:lnSpc>
            </a:pPr>
            <a:r>
              <a:rPr lang="en-US" sz="2000" dirty="0"/>
              <a:t>Praise and recognition for high levels of competence and performance</a:t>
            </a:r>
          </a:p>
          <a:p>
            <a:pPr>
              <a:lnSpc>
                <a:spcPts val="1200"/>
              </a:lnSpc>
            </a:pPr>
            <a:r>
              <a:rPr lang="en-US" sz="2000" dirty="0"/>
              <a:t>Obstacles to goal accomplishment removed</a:t>
            </a:r>
          </a:p>
          <a:p>
            <a:pPr>
              <a:lnSpc>
                <a:spcPts val="1200"/>
              </a:lnSpc>
            </a:pPr>
            <a:r>
              <a:rPr lang="en-US" sz="2000" dirty="0"/>
              <a:t>A kick-start to overcome procrastination</a:t>
            </a:r>
          </a:p>
        </p:txBody>
      </p:sp>
    </p:spTree>
    <p:extLst>
      <p:ext uri="{BB962C8B-B14F-4D97-AF65-F5344CB8AC3E}">
        <p14:creationId xmlns:p14="http://schemas.microsoft.com/office/powerpoint/2010/main" val="920793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dirty="0">
                <a:solidFill>
                  <a:schemeClr val="bg1"/>
                </a:solidFill>
              </a:rPr>
              <a:t>Development Level 4 (D4)</a:t>
            </a:r>
            <a:endParaRPr lang="en-US" altLang="en-US" b="1" dirty="0"/>
          </a:p>
        </p:txBody>
      </p:sp>
      <p:graphicFrame>
        <p:nvGraphicFramePr>
          <p:cNvPr id="30" name="think-cell data - do not delete" hidden="1">
            <a:extLst>
              <a:ext uri="{FF2B5EF4-FFF2-40B4-BE49-F238E27FC236}">
                <a16:creationId xmlns:a16="http://schemas.microsoft.com/office/drawing/2014/main" id="{8FD53338-1DF2-DED2-F4E7-C5871957EBC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11929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0" name="think-cell data - do not delete" hidden="1">
                        <a:extLst>
                          <a:ext uri="{FF2B5EF4-FFF2-40B4-BE49-F238E27FC236}">
                            <a16:creationId xmlns:a16="http://schemas.microsoft.com/office/drawing/2014/main" id="{8FD53338-1DF2-DED2-F4E7-C5871957EBC8}"/>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1" name="Straight Connector 6">
            <a:extLst>
              <a:ext uri="{FF2B5EF4-FFF2-40B4-BE49-F238E27FC236}">
                <a16:creationId xmlns:a16="http://schemas.microsoft.com/office/drawing/2014/main" id="{AF2F57BF-3DD5-9709-D1E3-6C7972A6FE8E}"/>
              </a:ext>
              <a:ext uri="{C183D7F6-B498-43B3-948B-1728B52AA6E4}">
                <adec:decorative xmlns:adec="http://schemas.microsoft.com/office/drawing/2017/decorative" val="1"/>
              </a:ext>
            </a:extLst>
          </p:cNvPr>
          <p:cNvCxnSpPr>
            <a:cxnSpLocks noChangeShapeType="1"/>
          </p:cNvCxnSpPr>
          <p:nvPr/>
        </p:nvCxnSpPr>
        <p:spPr bwMode="auto">
          <a:xfrm>
            <a:off x="2073658" y="2027584"/>
            <a:ext cx="389096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8">
            <a:extLst>
              <a:ext uri="{FF2B5EF4-FFF2-40B4-BE49-F238E27FC236}">
                <a16:creationId xmlns:a16="http://schemas.microsoft.com/office/drawing/2014/main" id="{2404A4E1-CD2D-8325-D2BB-C898519C76FB}"/>
              </a:ext>
              <a:ext uri="{C183D7F6-B498-43B3-948B-1728B52AA6E4}">
                <adec:decorative xmlns:adec="http://schemas.microsoft.com/office/drawing/2017/decorative" val="1"/>
              </a:ext>
            </a:extLst>
          </p:cNvPr>
          <p:cNvCxnSpPr>
            <a:cxnSpLocks noChangeShapeType="1"/>
          </p:cNvCxnSpPr>
          <p:nvPr/>
        </p:nvCxnSpPr>
        <p:spPr bwMode="auto">
          <a:xfrm>
            <a:off x="2084771" y="1797396"/>
            <a:ext cx="389096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9">
            <a:extLst>
              <a:ext uri="{FF2B5EF4-FFF2-40B4-BE49-F238E27FC236}">
                <a16:creationId xmlns:a16="http://schemas.microsoft.com/office/drawing/2014/main" id="{04D48E56-48A6-3177-3CCF-59E70E245AFB}"/>
              </a:ext>
              <a:ext uri="{C183D7F6-B498-43B3-948B-1728B52AA6E4}">
                <adec:decorative xmlns:adec="http://schemas.microsoft.com/office/drawing/2017/decorative" val="1"/>
              </a:ext>
            </a:extLst>
          </p:cNvPr>
          <p:cNvCxnSpPr>
            <a:cxnSpLocks noChangeShapeType="1"/>
          </p:cNvCxnSpPr>
          <p:nvPr/>
        </p:nvCxnSpPr>
        <p:spPr bwMode="auto">
          <a:xfrm flipV="1">
            <a:off x="597255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12">
            <a:extLst>
              <a:ext uri="{FF2B5EF4-FFF2-40B4-BE49-F238E27FC236}">
                <a16:creationId xmlns:a16="http://schemas.microsoft.com/office/drawing/2014/main" id="{F544DC37-A3C9-0567-F7F3-3F339CAD183F}"/>
              </a:ext>
              <a:ext uri="{C183D7F6-B498-43B3-948B-1728B52AA6E4}">
                <adec:decorative xmlns:adec="http://schemas.microsoft.com/office/drawing/2017/decorative" val="1"/>
              </a:ext>
            </a:extLst>
          </p:cNvPr>
          <p:cNvCxnSpPr>
            <a:cxnSpLocks noChangeShapeType="1"/>
          </p:cNvCxnSpPr>
          <p:nvPr/>
        </p:nvCxnSpPr>
        <p:spPr bwMode="auto">
          <a:xfrm flipV="1">
            <a:off x="208000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5" name="Straight Connector 13">
            <a:extLst>
              <a:ext uri="{FF2B5EF4-FFF2-40B4-BE49-F238E27FC236}">
                <a16:creationId xmlns:a16="http://schemas.microsoft.com/office/drawing/2014/main" id="{19A4FB55-33C7-64C8-4B0F-0C522BA67AAB}"/>
              </a:ext>
              <a:ext uri="{C183D7F6-B498-43B3-948B-1728B52AA6E4}">
                <adec:decorative xmlns:adec="http://schemas.microsoft.com/office/drawing/2017/decorative" val="1"/>
              </a:ext>
            </a:extLst>
          </p:cNvPr>
          <p:cNvCxnSpPr>
            <a:cxnSpLocks noChangeShapeType="1"/>
          </p:cNvCxnSpPr>
          <p:nvPr/>
        </p:nvCxnSpPr>
        <p:spPr bwMode="auto">
          <a:xfrm flipV="1">
            <a:off x="4997833"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14">
            <a:extLst>
              <a:ext uri="{FF2B5EF4-FFF2-40B4-BE49-F238E27FC236}">
                <a16:creationId xmlns:a16="http://schemas.microsoft.com/office/drawing/2014/main" id="{69AB5DD5-F9C1-91B3-972E-A2B64CC58AE0}"/>
              </a:ext>
              <a:ext uri="{C183D7F6-B498-43B3-948B-1728B52AA6E4}">
                <adec:decorative xmlns:adec="http://schemas.microsoft.com/office/drawing/2017/decorative" val="1"/>
              </a:ext>
            </a:extLst>
          </p:cNvPr>
          <p:cNvCxnSpPr>
            <a:cxnSpLocks noChangeShapeType="1"/>
          </p:cNvCxnSpPr>
          <p:nvPr/>
        </p:nvCxnSpPr>
        <p:spPr bwMode="auto">
          <a:xfrm flipV="1">
            <a:off x="3057908" y="1797396"/>
            <a:ext cx="0" cy="1041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7" name="TextBox 15">
            <a:extLst>
              <a:ext uri="{FF2B5EF4-FFF2-40B4-BE49-F238E27FC236}">
                <a16:creationId xmlns:a16="http://schemas.microsoft.com/office/drawing/2014/main" id="{364A0294-6C41-B9AC-545D-4C093A8CACD1}"/>
              </a:ext>
            </a:extLst>
          </p:cNvPr>
          <p:cNvSpPr txBox="1">
            <a:spLocks noChangeArrowheads="1"/>
          </p:cNvSpPr>
          <p:nvPr/>
        </p:nvSpPr>
        <p:spPr bwMode="auto">
          <a:xfrm>
            <a:off x="2266492" y="1759297"/>
            <a:ext cx="633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HIGH</a:t>
            </a:r>
          </a:p>
        </p:txBody>
      </p:sp>
      <p:sp>
        <p:nvSpPr>
          <p:cNvPr id="18" name="TextBox 16">
            <a:extLst>
              <a:ext uri="{FF2B5EF4-FFF2-40B4-BE49-F238E27FC236}">
                <a16:creationId xmlns:a16="http://schemas.microsoft.com/office/drawing/2014/main" id="{11C35183-2B04-5814-710A-443D6DF2094B}"/>
              </a:ext>
            </a:extLst>
          </p:cNvPr>
          <p:cNvSpPr txBox="1">
            <a:spLocks noChangeArrowheads="1"/>
          </p:cNvSpPr>
          <p:nvPr/>
        </p:nvSpPr>
        <p:spPr bwMode="auto">
          <a:xfrm>
            <a:off x="3433334" y="1759297"/>
            <a:ext cx="1192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MODERATE</a:t>
            </a:r>
          </a:p>
        </p:txBody>
      </p:sp>
      <p:sp>
        <p:nvSpPr>
          <p:cNvPr id="19" name="TextBox 17">
            <a:extLst>
              <a:ext uri="{FF2B5EF4-FFF2-40B4-BE49-F238E27FC236}">
                <a16:creationId xmlns:a16="http://schemas.microsoft.com/office/drawing/2014/main" id="{8D0015C7-679A-7E76-D652-CE192021AF94}"/>
              </a:ext>
            </a:extLst>
          </p:cNvPr>
          <p:cNvSpPr txBox="1">
            <a:spLocks noChangeArrowheads="1"/>
          </p:cNvSpPr>
          <p:nvPr/>
        </p:nvSpPr>
        <p:spPr bwMode="auto">
          <a:xfrm>
            <a:off x="5228743" y="1759297"/>
            <a:ext cx="585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400"/>
              <a:t>LOW</a:t>
            </a:r>
          </a:p>
        </p:txBody>
      </p:sp>
      <p:sp>
        <p:nvSpPr>
          <p:cNvPr id="20" name="TextBox 18">
            <a:extLst>
              <a:ext uri="{FF2B5EF4-FFF2-40B4-BE49-F238E27FC236}">
                <a16:creationId xmlns:a16="http://schemas.microsoft.com/office/drawing/2014/main" id="{6E476DE4-8B7F-B5E9-ED51-B42740FF5E7B}"/>
              </a:ext>
            </a:extLst>
          </p:cNvPr>
          <p:cNvSpPr txBox="1">
            <a:spLocks noChangeArrowheads="1"/>
          </p:cNvSpPr>
          <p:nvPr/>
        </p:nvSpPr>
        <p:spPr bwMode="auto">
          <a:xfrm>
            <a:off x="2135963" y="1992660"/>
            <a:ext cx="87075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Able and</a:t>
            </a:r>
            <a:br>
              <a:rPr lang="en-US" altLang="en-US" sz="900" b="1"/>
            </a:br>
            <a:r>
              <a:rPr lang="en-US" altLang="en-US" sz="900" b="1"/>
              <a:t>Willing</a:t>
            </a:r>
            <a:br>
              <a:rPr lang="en-US" altLang="en-US" sz="900" b="1"/>
            </a:br>
            <a:r>
              <a:rPr lang="en-US" altLang="en-US" sz="900" b="1"/>
              <a:t>or Confident</a:t>
            </a:r>
          </a:p>
        </p:txBody>
      </p:sp>
      <p:sp>
        <p:nvSpPr>
          <p:cNvPr id="25" name="Rectangle 24">
            <a:extLst>
              <a:ext uri="{FF2B5EF4-FFF2-40B4-BE49-F238E27FC236}">
                <a16:creationId xmlns:a16="http://schemas.microsoft.com/office/drawing/2014/main" id="{31F0685E-3357-163C-23D5-71BE1EB644DA}"/>
              </a:ext>
            </a:extLst>
          </p:cNvPr>
          <p:cNvSpPr/>
          <p:nvPr/>
        </p:nvSpPr>
        <p:spPr>
          <a:xfrm>
            <a:off x="2086359" y="2475548"/>
            <a:ext cx="963610" cy="35767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D4</a:t>
            </a:r>
          </a:p>
        </p:txBody>
      </p:sp>
      <p:sp>
        <p:nvSpPr>
          <p:cNvPr id="21" name="TextBox 19">
            <a:extLst>
              <a:ext uri="{FF2B5EF4-FFF2-40B4-BE49-F238E27FC236}">
                <a16:creationId xmlns:a16="http://schemas.microsoft.com/office/drawing/2014/main" id="{3606B3A8-D9BA-BC52-8979-CB2D63ABBF4A}"/>
              </a:ext>
            </a:extLst>
          </p:cNvPr>
          <p:cNvSpPr txBox="1">
            <a:spLocks noChangeArrowheads="1"/>
          </p:cNvSpPr>
          <p:nvPr/>
        </p:nvSpPr>
        <p:spPr bwMode="auto">
          <a:xfrm>
            <a:off x="3129256" y="1992660"/>
            <a:ext cx="8066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Able but</a:t>
            </a:r>
            <a:br>
              <a:rPr lang="en-US" altLang="en-US" sz="900" b="1"/>
            </a:br>
            <a:r>
              <a:rPr lang="en-US" altLang="en-US" sz="900" b="1"/>
              <a:t>Unwilling</a:t>
            </a:r>
            <a:br>
              <a:rPr lang="en-US" altLang="en-US" sz="900" b="1"/>
            </a:br>
            <a:r>
              <a:rPr lang="en-US" altLang="en-US" sz="900" b="1"/>
              <a:t>or Insecure</a:t>
            </a:r>
          </a:p>
        </p:txBody>
      </p:sp>
      <p:sp>
        <p:nvSpPr>
          <p:cNvPr id="26" name="Rectangle 25">
            <a:extLst>
              <a:ext uri="{FF2B5EF4-FFF2-40B4-BE49-F238E27FC236}">
                <a16:creationId xmlns:a16="http://schemas.microsoft.com/office/drawing/2014/main" id="{3FB01853-262A-1C1C-5C91-D2E0D2028112}"/>
              </a:ext>
            </a:extLst>
          </p:cNvPr>
          <p:cNvSpPr/>
          <p:nvPr/>
        </p:nvSpPr>
        <p:spPr>
          <a:xfrm>
            <a:off x="3065846" y="2475548"/>
            <a:ext cx="962989" cy="357677"/>
          </a:xfrm>
          <a:prstGeom prst="rect">
            <a:avLst/>
          </a:prstGeom>
          <a:solidFill>
            <a:srgbClr val="27A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D3</a:t>
            </a:r>
          </a:p>
        </p:txBody>
      </p:sp>
      <p:sp>
        <p:nvSpPr>
          <p:cNvPr id="22" name="TextBox 20">
            <a:extLst>
              <a:ext uri="{FF2B5EF4-FFF2-40B4-BE49-F238E27FC236}">
                <a16:creationId xmlns:a16="http://schemas.microsoft.com/office/drawing/2014/main" id="{72E3B02B-04FB-0705-ABC5-E93509FE4A71}"/>
              </a:ext>
            </a:extLst>
          </p:cNvPr>
          <p:cNvSpPr txBox="1">
            <a:spLocks noChangeArrowheads="1"/>
          </p:cNvSpPr>
          <p:nvPr/>
        </p:nvSpPr>
        <p:spPr bwMode="auto">
          <a:xfrm>
            <a:off x="4142205" y="1992660"/>
            <a:ext cx="78098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Unable but</a:t>
            </a:r>
            <a:br>
              <a:rPr lang="en-US" altLang="en-US" sz="900" b="1"/>
            </a:br>
            <a:r>
              <a:rPr lang="en-US" altLang="en-US" sz="900" b="1"/>
              <a:t>Willing or </a:t>
            </a:r>
            <a:br>
              <a:rPr lang="en-US" altLang="en-US" sz="900" b="1"/>
            </a:br>
            <a:r>
              <a:rPr lang="en-US" altLang="en-US" sz="900" b="1"/>
              <a:t>Confident</a:t>
            </a:r>
          </a:p>
        </p:txBody>
      </p:sp>
      <p:sp>
        <p:nvSpPr>
          <p:cNvPr id="27" name="Rectangle 26">
            <a:extLst>
              <a:ext uri="{FF2B5EF4-FFF2-40B4-BE49-F238E27FC236}">
                <a16:creationId xmlns:a16="http://schemas.microsoft.com/office/drawing/2014/main" id="{F9CB6904-BA43-49CC-1416-93135FF69825}"/>
              </a:ext>
            </a:extLst>
          </p:cNvPr>
          <p:cNvSpPr/>
          <p:nvPr/>
        </p:nvSpPr>
        <p:spPr>
          <a:xfrm>
            <a:off x="4026698" y="2476474"/>
            <a:ext cx="965200" cy="356751"/>
          </a:xfrm>
          <a:prstGeom prst="rect">
            <a:avLst/>
          </a:prstGeom>
          <a:solidFill>
            <a:srgbClr val="FFB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D2</a:t>
            </a:r>
          </a:p>
        </p:txBody>
      </p:sp>
      <p:sp>
        <p:nvSpPr>
          <p:cNvPr id="23" name="TextBox 21">
            <a:extLst>
              <a:ext uri="{FF2B5EF4-FFF2-40B4-BE49-F238E27FC236}">
                <a16:creationId xmlns:a16="http://schemas.microsoft.com/office/drawing/2014/main" id="{35371681-3682-5FAB-32E3-4E48E31162FF}"/>
              </a:ext>
            </a:extLst>
          </p:cNvPr>
          <p:cNvSpPr txBox="1">
            <a:spLocks noChangeArrowheads="1"/>
          </p:cNvSpPr>
          <p:nvPr/>
        </p:nvSpPr>
        <p:spPr bwMode="auto">
          <a:xfrm>
            <a:off x="5088230" y="1992660"/>
            <a:ext cx="80663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900" b="1"/>
              <a:t>Unable and</a:t>
            </a:r>
            <a:br>
              <a:rPr lang="en-US" altLang="en-US" sz="900" b="1"/>
            </a:br>
            <a:r>
              <a:rPr lang="en-US" altLang="en-US" sz="900" b="1"/>
              <a:t>Unwilling</a:t>
            </a:r>
            <a:br>
              <a:rPr lang="en-US" altLang="en-US" sz="900" b="1"/>
            </a:br>
            <a:r>
              <a:rPr lang="en-US" altLang="en-US" sz="900" b="1"/>
              <a:t>or Insecure</a:t>
            </a:r>
          </a:p>
        </p:txBody>
      </p:sp>
      <p:sp>
        <p:nvSpPr>
          <p:cNvPr id="28" name="Rectangle 27">
            <a:extLst>
              <a:ext uri="{FF2B5EF4-FFF2-40B4-BE49-F238E27FC236}">
                <a16:creationId xmlns:a16="http://schemas.microsoft.com/office/drawing/2014/main" id="{D83E0627-C846-A77D-7B72-555D26B01AE0}"/>
              </a:ext>
            </a:extLst>
          </p:cNvPr>
          <p:cNvSpPr/>
          <p:nvPr/>
        </p:nvSpPr>
        <p:spPr>
          <a:xfrm>
            <a:off x="5007358" y="2475548"/>
            <a:ext cx="957261" cy="357677"/>
          </a:xfrm>
          <a:prstGeom prst="rect">
            <a:avLst/>
          </a:prstGeom>
          <a:solidFill>
            <a:srgbClr val="58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D1</a:t>
            </a:r>
          </a:p>
        </p:txBody>
      </p:sp>
      <p:cxnSp>
        <p:nvCxnSpPr>
          <p:cNvPr id="24" name="Straight Connector 23">
            <a:extLst>
              <a:ext uri="{FF2B5EF4-FFF2-40B4-BE49-F238E27FC236}">
                <a16:creationId xmlns:a16="http://schemas.microsoft.com/office/drawing/2014/main" id="{2F09B3C8-D3DA-4245-1D68-80DE9149983C}"/>
              </a:ext>
              <a:ext uri="{C183D7F6-B498-43B3-948B-1728B52AA6E4}">
                <adec:decorative xmlns:adec="http://schemas.microsoft.com/office/drawing/2017/decorative" val="1"/>
              </a:ext>
            </a:extLst>
          </p:cNvPr>
          <p:cNvCxnSpPr>
            <a:cxnSpLocks noChangeShapeType="1"/>
          </p:cNvCxnSpPr>
          <p:nvPr/>
        </p:nvCxnSpPr>
        <p:spPr bwMode="auto">
          <a:xfrm>
            <a:off x="2075246" y="2835621"/>
            <a:ext cx="3890963"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2" name="TextBox 24">
            <a:extLst>
              <a:ext uri="{FF2B5EF4-FFF2-40B4-BE49-F238E27FC236}">
                <a16:creationId xmlns:a16="http://schemas.microsoft.com/office/drawing/2014/main" id="{69D4E427-B14A-8F29-E853-FADBCCF450ED}"/>
              </a:ext>
            </a:extLst>
          </p:cNvPr>
          <p:cNvSpPr txBox="1">
            <a:spLocks noChangeArrowheads="1"/>
          </p:cNvSpPr>
          <p:nvPr/>
        </p:nvSpPr>
        <p:spPr bwMode="auto">
          <a:xfrm>
            <a:off x="2062545" y="3599588"/>
            <a:ext cx="4028693" cy="2195537"/>
          </a:xfrm>
          <a:prstGeom prst="rect">
            <a:avLst/>
          </a:prstGeom>
          <a:solidFill>
            <a:srgbClr val="FF0000"/>
          </a:solidFill>
          <a:ln w="19050">
            <a:solidFill>
              <a:schemeClr val="tx1"/>
            </a:solidFill>
            <a:miter lim="800000"/>
            <a:headEnd/>
            <a:tailEnd/>
          </a:ln>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400" b="1" dirty="0">
                <a:solidFill>
                  <a:schemeClr val="bg1"/>
                </a:solidFill>
              </a:rPr>
              <a:t>Able &amp; Willing or Confident Indicators:</a:t>
            </a:r>
            <a:br>
              <a:rPr lang="en-US" altLang="en-US" sz="1400" b="1" dirty="0">
                <a:solidFill>
                  <a:schemeClr val="bg1"/>
                </a:solidFill>
              </a:rPr>
            </a:br>
            <a:endParaRPr lang="en-US" altLang="en-US" sz="1400" b="1" dirty="0">
              <a:solidFill>
                <a:schemeClr val="bg1"/>
              </a:solidFill>
            </a:endParaRPr>
          </a:p>
          <a:p>
            <a:pPr eaLnBrk="1" hangingPunct="1">
              <a:lnSpc>
                <a:spcPts val="1000"/>
              </a:lnSpc>
              <a:buClrTx/>
              <a:buFontTx/>
              <a:buChar char="•"/>
            </a:pPr>
            <a:r>
              <a:rPr lang="en-US" altLang="en-US" dirty="0">
                <a:solidFill>
                  <a:schemeClr val="bg1"/>
                </a:solidFill>
                <a:latin typeface="+mn-lt"/>
              </a:rPr>
              <a:t>Keeps boss informed of task progress</a:t>
            </a:r>
            <a:br>
              <a:rPr lang="en-US" altLang="en-US" dirty="0">
                <a:solidFill>
                  <a:schemeClr val="bg1"/>
                </a:solidFill>
                <a:latin typeface="+mn-lt"/>
              </a:rPr>
            </a:br>
            <a:endParaRPr lang="en-US" altLang="en-US" dirty="0">
              <a:solidFill>
                <a:schemeClr val="bg1"/>
              </a:solidFill>
              <a:latin typeface="+mn-lt"/>
            </a:endParaRPr>
          </a:p>
          <a:p>
            <a:pPr eaLnBrk="1" hangingPunct="1">
              <a:lnSpc>
                <a:spcPts val="1000"/>
              </a:lnSpc>
              <a:buClrTx/>
              <a:buFontTx/>
              <a:buChar char="•"/>
            </a:pPr>
            <a:r>
              <a:rPr lang="en-US" altLang="en-US" dirty="0">
                <a:solidFill>
                  <a:schemeClr val="bg1"/>
                </a:solidFill>
                <a:latin typeface="+mn-lt"/>
              </a:rPr>
              <a:t>Can operate autonomously</a:t>
            </a:r>
            <a:br>
              <a:rPr lang="en-US" altLang="en-US" dirty="0">
                <a:solidFill>
                  <a:schemeClr val="bg1"/>
                </a:solidFill>
                <a:latin typeface="+mn-lt"/>
              </a:rPr>
            </a:br>
            <a:endParaRPr lang="en-US" altLang="en-US" dirty="0">
              <a:solidFill>
                <a:schemeClr val="bg1"/>
              </a:solidFill>
              <a:latin typeface="+mn-lt"/>
            </a:endParaRPr>
          </a:p>
          <a:p>
            <a:pPr eaLnBrk="1" hangingPunct="1">
              <a:lnSpc>
                <a:spcPts val="1000"/>
              </a:lnSpc>
              <a:buClrTx/>
              <a:buFontTx/>
              <a:buChar char="•"/>
            </a:pPr>
            <a:r>
              <a:rPr lang="en-US" altLang="en-US" dirty="0">
                <a:solidFill>
                  <a:schemeClr val="bg1"/>
                </a:solidFill>
                <a:latin typeface="+mn-lt"/>
              </a:rPr>
              <a:t>Is results-oriented</a:t>
            </a:r>
            <a:br>
              <a:rPr lang="en-US" altLang="en-US" dirty="0">
                <a:solidFill>
                  <a:schemeClr val="bg1"/>
                </a:solidFill>
                <a:latin typeface="+mn-lt"/>
              </a:rPr>
            </a:br>
            <a:endParaRPr lang="en-US" altLang="en-US" dirty="0">
              <a:solidFill>
                <a:schemeClr val="bg1"/>
              </a:solidFill>
              <a:latin typeface="+mn-lt"/>
            </a:endParaRPr>
          </a:p>
          <a:p>
            <a:pPr eaLnBrk="1" hangingPunct="1">
              <a:lnSpc>
                <a:spcPts val="1000"/>
              </a:lnSpc>
              <a:buClrTx/>
              <a:buFontTx/>
              <a:buChar char="•"/>
            </a:pPr>
            <a:r>
              <a:rPr lang="en-US" altLang="en-US" dirty="0">
                <a:solidFill>
                  <a:schemeClr val="bg1"/>
                </a:solidFill>
                <a:latin typeface="+mn-lt"/>
              </a:rPr>
              <a:t>Shares both good and bad news</a:t>
            </a:r>
            <a:br>
              <a:rPr lang="en-US" altLang="en-US" dirty="0">
                <a:solidFill>
                  <a:schemeClr val="bg1"/>
                </a:solidFill>
                <a:latin typeface="+mn-lt"/>
              </a:rPr>
            </a:br>
            <a:endParaRPr lang="en-US" altLang="en-US" dirty="0">
              <a:solidFill>
                <a:schemeClr val="bg1"/>
              </a:solidFill>
              <a:latin typeface="+mn-lt"/>
            </a:endParaRPr>
          </a:p>
          <a:p>
            <a:pPr eaLnBrk="1" hangingPunct="1">
              <a:lnSpc>
                <a:spcPts val="1000"/>
              </a:lnSpc>
              <a:buClrTx/>
              <a:buFontTx/>
              <a:buChar char="•"/>
            </a:pPr>
            <a:r>
              <a:rPr lang="en-US" altLang="en-US" dirty="0">
                <a:solidFill>
                  <a:schemeClr val="bg1"/>
                </a:solidFill>
                <a:latin typeface="+mn-lt"/>
              </a:rPr>
              <a:t>Makes effective decisions regarding task</a:t>
            </a:r>
            <a:br>
              <a:rPr lang="en-US" altLang="en-US" dirty="0">
                <a:solidFill>
                  <a:schemeClr val="bg1"/>
                </a:solidFill>
                <a:latin typeface="+mn-lt"/>
              </a:rPr>
            </a:br>
            <a:endParaRPr lang="en-US" altLang="en-US" dirty="0">
              <a:solidFill>
                <a:schemeClr val="bg1"/>
              </a:solidFill>
              <a:latin typeface="+mn-lt"/>
            </a:endParaRPr>
          </a:p>
          <a:p>
            <a:pPr eaLnBrk="1" hangingPunct="1">
              <a:lnSpc>
                <a:spcPts val="1000"/>
              </a:lnSpc>
              <a:buClrTx/>
              <a:buFontTx/>
              <a:buChar char="•"/>
            </a:pPr>
            <a:r>
              <a:rPr lang="en-US" altLang="en-US" dirty="0">
                <a:solidFill>
                  <a:schemeClr val="bg1"/>
                </a:solidFill>
                <a:latin typeface="+mn-lt"/>
              </a:rPr>
              <a:t>Performs to high standards</a:t>
            </a:r>
            <a:br>
              <a:rPr lang="en-US" altLang="en-US" dirty="0">
                <a:solidFill>
                  <a:schemeClr val="bg1"/>
                </a:solidFill>
                <a:latin typeface="+mn-lt"/>
              </a:rPr>
            </a:br>
            <a:endParaRPr lang="en-US" altLang="en-US" dirty="0">
              <a:solidFill>
                <a:schemeClr val="bg1"/>
              </a:solidFill>
              <a:latin typeface="+mn-lt"/>
            </a:endParaRPr>
          </a:p>
          <a:p>
            <a:pPr eaLnBrk="1" hangingPunct="1">
              <a:lnSpc>
                <a:spcPts val="1000"/>
              </a:lnSpc>
              <a:buClrTx/>
              <a:buFontTx/>
              <a:buChar char="•"/>
            </a:pPr>
            <a:r>
              <a:rPr lang="en-US" altLang="en-US" dirty="0">
                <a:solidFill>
                  <a:schemeClr val="bg1"/>
                </a:solidFill>
                <a:latin typeface="+mn-lt"/>
              </a:rPr>
              <a:t>Is aware of expertise</a:t>
            </a:r>
          </a:p>
        </p:txBody>
      </p:sp>
      <p:cxnSp>
        <p:nvCxnSpPr>
          <p:cNvPr id="3" name="Straight Connector 25">
            <a:extLst>
              <a:ext uri="{FF2B5EF4-FFF2-40B4-BE49-F238E27FC236}">
                <a16:creationId xmlns:a16="http://schemas.microsoft.com/office/drawing/2014/main" id="{EC2C4B57-4C96-7A39-2444-4C4CA9303C81}"/>
              </a:ext>
              <a:ext uri="{C183D7F6-B498-43B3-948B-1728B52AA6E4}">
                <adec:decorative xmlns:adec="http://schemas.microsoft.com/office/drawing/2017/decorative" val="1"/>
              </a:ext>
            </a:extLst>
          </p:cNvPr>
          <p:cNvCxnSpPr>
            <a:cxnSpLocks noChangeShapeType="1"/>
          </p:cNvCxnSpPr>
          <p:nvPr/>
        </p:nvCxnSpPr>
        <p:spPr bwMode="auto">
          <a:xfrm flipH="1" flipV="1">
            <a:off x="3046794" y="2823300"/>
            <a:ext cx="2919412" cy="78263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 name="Straight Connector 26">
            <a:extLst>
              <a:ext uri="{FF2B5EF4-FFF2-40B4-BE49-F238E27FC236}">
                <a16:creationId xmlns:a16="http://schemas.microsoft.com/office/drawing/2014/main" id="{604A9FB5-E2E7-B478-CDE8-D17BB6D86739}"/>
              </a:ext>
              <a:ext uri="{C183D7F6-B498-43B3-948B-1728B52AA6E4}">
                <adec:decorative xmlns:adec="http://schemas.microsoft.com/office/drawing/2017/decorative" val="1"/>
              </a:ext>
            </a:extLst>
          </p:cNvPr>
          <p:cNvCxnSpPr>
            <a:cxnSpLocks noChangeShapeType="1"/>
          </p:cNvCxnSpPr>
          <p:nvPr/>
        </p:nvCxnSpPr>
        <p:spPr bwMode="auto">
          <a:xfrm flipH="1" flipV="1">
            <a:off x="2068894" y="2823300"/>
            <a:ext cx="4762" cy="7762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02BAF73E-E979-D937-0B34-EE2D2AC2BB4B}"/>
              </a:ext>
            </a:extLst>
          </p:cNvPr>
          <p:cNvSpPr txBox="1"/>
          <p:nvPr/>
        </p:nvSpPr>
        <p:spPr>
          <a:xfrm>
            <a:off x="1252567" y="6137484"/>
            <a:ext cx="4683315" cy="369332"/>
          </a:xfrm>
          <a:prstGeom prst="rect">
            <a:avLst/>
          </a:prstGeom>
          <a:solidFill>
            <a:srgbClr val="FFC000"/>
          </a:solidFill>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t>What Do They Need From Their Leader?</a:t>
            </a:r>
          </a:p>
        </p:txBody>
      </p:sp>
      <p:sp>
        <p:nvSpPr>
          <p:cNvPr id="5" name="TextBox 29">
            <a:extLst>
              <a:ext uri="{FF2B5EF4-FFF2-40B4-BE49-F238E27FC236}">
                <a16:creationId xmlns:a16="http://schemas.microsoft.com/office/drawing/2014/main" id="{DA894909-AD3B-61E1-4769-B12D2B610E37}"/>
              </a:ext>
            </a:extLst>
          </p:cNvPr>
          <p:cNvSpPr txBox="1">
            <a:spLocks noChangeArrowheads="1"/>
          </p:cNvSpPr>
          <p:nvPr/>
        </p:nvSpPr>
        <p:spPr bwMode="auto">
          <a:xfrm>
            <a:off x="6225796" y="2677508"/>
            <a:ext cx="535608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buClrTx/>
              <a:defRPr b="1"/>
            </a:lvl1pPr>
            <a:lvl2pPr marL="742950" indent="-285750" eaLnBrk="0" hangingPunct="0">
              <a:buClr>
                <a:schemeClr val="tx2"/>
              </a:buClr>
              <a:buSzPct val="125000"/>
              <a:buFont typeface="CorpoS" pitchFamily="2" charset="0"/>
              <a:buChar char="▪"/>
              <a:defRPr sz="1600">
                <a:latin typeface="CorpoS" pitchFamily="2" charset="0"/>
              </a:defRPr>
            </a:lvl2pPr>
            <a:lvl3pPr marL="1143000" indent="-228600" eaLnBrk="0" hangingPunct="0">
              <a:buClr>
                <a:schemeClr val="tx2"/>
              </a:buClr>
              <a:buSzPct val="120000"/>
              <a:buFont typeface="CorpoS" pitchFamily="2" charset="0"/>
              <a:buChar char="–"/>
              <a:defRPr sz="1600">
                <a:latin typeface="CorpoS" pitchFamily="2" charset="0"/>
              </a:defRPr>
            </a:lvl3pPr>
            <a:lvl4pPr marL="1600200" indent="-228600" eaLnBrk="0" hangingPunct="0">
              <a:buClr>
                <a:schemeClr val="tx2"/>
              </a:buClr>
              <a:buSzPct val="120000"/>
              <a:buFont typeface="CorpoS" pitchFamily="2" charset="0"/>
              <a:buChar char="▫"/>
              <a:defRPr sz="1600">
                <a:latin typeface="CorpoS" pitchFamily="2" charset="0"/>
              </a:defRPr>
            </a:lvl4pPr>
            <a:lvl5pPr marL="2057400" indent="-228600" eaLnBrk="0" hangingPunct="0">
              <a:buClr>
                <a:schemeClr val="tx2"/>
              </a:buClr>
              <a:buSzPct val="89000"/>
              <a:buFont typeface="CorpoS" pitchFamily="2" charset="0"/>
              <a:buChar char="-"/>
              <a:defRPr sz="1600">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latin typeface="CorpoS" pitchFamily="2" charset="0"/>
              </a:defRPr>
            </a:lvl9pPr>
          </a:lstStyle>
          <a:p>
            <a:r>
              <a:rPr lang="en-US" altLang="en-US" dirty="0"/>
              <a:t>An Able and Willing or Confident D4 would exhibit:</a:t>
            </a:r>
          </a:p>
          <a:p>
            <a:pPr marL="285750" indent="-285750">
              <a:buFont typeface="Arial" panose="020B0604020202020204" pitchFamily="34" charset="0"/>
              <a:buChar char="•"/>
            </a:pPr>
            <a:r>
              <a:rPr lang="en-US" altLang="en-US" b="0" dirty="0"/>
              <a:t>Keep boss informed of task progress</a:t>
            </a:r>
          </a:p>
          <a:p>
            <a:pPr marL="285750" indent="-285750">
              <a:buFont typeface="Arial" panose="020B0604020202020204" pitchFamily="34" charset="0"/>
              <a:buChar char="•"/>
            </a:pPr>
            <a:r>
              <a:rPr lang="en-US" altLang="en-US" b="0" dirty="0"/>
              <a:t>Make efficient use of resources</a:t>
            </a:r>
          </a:p>
          <a:p>
            <a:pPr marL="285750" indent="-285750">
              <a:buFont typeface="Arial" panose="020B0604020202020204" pitchFamily="34" charset="0"/>
              <a:buChar char="•"/>
            </a:pPr>
            <a:r>
              <a:rPr lang="en-US" altLang="en-US" b="0" dirty="0"/>
              <a:t>Be responsible and results-oriented</a:t>
            </a:r>
          </a:p>
          <a:p>
            <a:pPr marL="285750" indent="-285750">
              <a:buFont typeface="Arial" panose="020B0604020202020204" pitchFamily="34" charset="0"/>
              <a:buChar char="•"/>
            </a:pPr>
            <a:r>
              <a:rPr lang="en-US" altLang="en-US" b="0" dirty="0"/>
              <a:t>Be knowledgeable; share information to streamline</a:t>
            </a:r>
            <a:br>
              <a:rPr lang="en-US" altLang="en-US" b="0" dirty="0"/>
            </a:br>
            <a:r>
              <a:rPr lang="en-US" altLang="en-US" b="0" dirty="0"/>
              <a:t>operational tasks</a:t>
            </a:r>
          </a:p>
          <a:p>
            <a:pPr marL="285750" indent="-285750">
              <a:buFont typeface="Arial" panose="020B0604020202020204" pitchFamily="34" charset="0"/>
              <a:buChar char="•"/>
            </a:pPr>
            <a:r>
              <a:rPr lang="en-US" altLang="en-US" b="0" dirty="0"/>
              <a:t>Be willing to help others</a:t>
            </a:r>
          </a:p>
          <a:p>
            <a:pPr marL="285750" indent="-285750">
              <a:buFont typeface="Arial" panose="020B0604020202020204" pitchFamily="34" charset="0"/>
              <a:buChar char="•"/>
            </a:pPr>
            <a:r>
              <a:rPr lang="en-US" altLang="en-US" b="0" dirty="0"/>
              <a:t>Share creative ideas</a:t>
            </a:r>
          </a:p>
          <a:p>
            <a:pPr marL="285750" indent="-285750">
              <a:buFont typeface="Arial" panose="020B0604020202020204" pitchFamily="34" charset="0"/>
              <a:buChar char="•"/>
            </a:pPr>
            <a:r>
              <a:rPr lang="en-US" altLang="en-US" b="0" dirty="0"/>
              <a:t>“Take charge” of tasks</a:t>
            </a:r>
          </a:p>
          <a:p>
            <a:pPr marL="285750" indent="-285750">
              <a:buFont typeface="Arial" panose="020B0604020202020204" pitchFamily="34" charset="0"/>
              <a:buChar char="•"/>
            </a:pPr>
            <a:r>
              <a:rPr lang="en-US" altLang="en-US" b="0" dirty="0"/>
              <a:t>Complete responsibilities on time and perhaps early</a:t>
            </a:r>
          </a:p>
        </p:txBody>
      </p:sp>
    </p:spTree>
    <p:extLst>
      <p:ext uri="{BB962C8B-B14F-4D97-AF65-F5344CB8AC3E}">
        <p14:creationId xmlns:p14="http://schemas.microsoft.com/office/powerpoint/2010/main" val="61563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4B57-A5E5-FB21-D3A3-1BA155ADB1FB}"/>
              </a:ext>
            </a:extLst>
          </p:cNvPr>
          <p:cNvSpPr>
            <a:spLocks noGrp="1"/>
          </p:cNvSpPr>
          <p:nvPr>
            <p:ph type="title"/>
          </p:nvPr>
        </p:nvSpPr>
        <p:spPr/>
        <p:txBody>
          <a:bodyPr>
            <a:normAutofit/>
          </a:bodyPr>
          <a:lstStyle/>
          <a:p>
            <a:r>
              <a:rPr lang="en-US" sz="3600" b="1" dirty="0"/>
              <a:t>Needs of an D4 – The Self-Reliant Achiever</a:t>
            </a:r>
          </a:p>
        </p:txBody>
      </p:sp>
      <p:sp>
        <p:nvSpPr>
          <p:cNvPr id="3" name="Content Placeholder 2">
            <a:extLst>
              <a:ext uri="{FF2B5EF4-FFF2-40B4-BE49-F238E27FC236}">
                <a16:creationId xmlns:a16="http://schemas.microsoft.com/office/drawing/2014/main" id="{2EA83095-5B36-B4D3-59BE-7E4D3BC2E5AD}"/>
              </a:ext>
            </a:extLst>
          </p:cNvPr>
          <p:cNvSpPr>
            <a:spLocks noGrp="1"/>
          </p:cNvSpPr>
          <p:nvPr>
            <p:ph idx="1"/>
          </p:nvPr>
        </p:nvSpPr>
        <p:spPr>
          <a:xfrm>
            <a:off x="729673" y="1818990"/>
            <a:ext cx="10704945" cy="4492217"/>
          </a:xfrm>
        </p:spPr>
        <p:txBody>
          <a:bodyPr>
            <a:noAutofit/>
          </a:bodyPr>
          <a:lstStyle/>
          <a:p>
            <a:pPr>
              <a:lnSpc>
                <a:spcPts val="1200"/>
              </a:lnSpc>
            </a:pPr>
            <a:r>
              <a:rPr lang="en-US" sz="2000" dirty="0"/>
              <a:t>Variety and challenge</a:t>
            </a:r>
          </a:p>
          <a:p>
            <a:pPr>
              <a:lnSpc>
                <a:spcPts val="1200"/>
              </a:lnSpc>
            </a:pPr>
            <a:r>
              <a:rPr lang="en-US" sz="2000" dirty="0"/>
              <a:t>A leader who is more of a mentor and colleague than a manager</a:t>
            </a:r>
          </a:p>
          <a:p>
            <a:pPr>
              <a:lnSpc>
                <a:spcPts val="1200"/>
              </a:lnSpc>
            </a:pPr>
            <a:r>
              <a:rPr lang="en-US" sz="2000" dirty="0"/>
              <a:t>Acknowledgment of contributions</a:t>
            </a:r>
          </a:p>
          <a:p>
            <a:pPr>
              <a:lnSpc>
                <a:spcPts val="1200"/>
              </a:lnSpc>
            </a:pPr>
            <a:r>
              <a:rPr lang="en-US" sz="2000" dirty="0"/>
              <a:t>Autonomy and authority</a:t>
            </a:r>
          </a:p>
          <a:p>
            <a:pPr>
              <a:lnSpc>
                <a:spcPts val="1200"/>
              </a:lnSpc>
            </a:pPr>
            <a:r>
              <a:rPr lang="en-US" sz="2000" dirty="0"/>
              <a:t>Trust</a:t>
            </a:r>
          </a:p>
          <a:p>
            <a:pPr>
              <a:lnSpc>
                <a:spcPts val="1200"/>
              </a:lnSpc>
            </a:pPr>
            <a:r>
              <a:rPr lang="en-US" sz="2000" dirty="0"/>
              <a:t>Opportunities to share knowledge and skills with others</a:t>
            </a:r>
          </a:p>
        </p:txBody>
      </p:sp>
    </p:spTree>
    <p:extLst>
      <p:ext uri="{BB962C8B-B14F-4D97-AF65-F5344CB8AC3E}">
        <p14:creationId xmlns:p14="http://schemas.microsoft.com/office/powerpoint/2010/main" val="250098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5740B7D-77AC-021B-B054-52087D04335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919546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think-cell data - do not delete" hidden="1">
                        <a:extLst>
                          <a:ext uri="{FF2B5EF4-FFF2-40B4-BE49-F238E27FC236}">
                            <a16:creationId xmlns:a16="http://schemas.microsoft.com/office/drawing/2014/main" id="{A5740B7D-77AC-021B-B054-52087D04335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E59B01-4FC7-85A7-62A3-F2BB7C7FCA07}"/>
              </a:ext>
            </a:extLst>
          </p:cNvPr>
          <p:cNvSpPr>
            <a:spLocks noGrp="1"/>
          </p:cNvSpPr>
          <p:nvPr>
            <p:ph type="title"/>
          </p:nvPr>
        </p:nvSpPr>
        <p:spPr>
          <a:xfrm>
            <a:off x="376784" y="1070038"/>
            <a:ext cx="4270182" cy="5161612"/>
          </a:xfrm>
        </p:spPr>
        <p:txBody>
          <a:bodyPr vert="horz"/>
          <a:lstStyle/>
          <a:p>
            <a:r>
              <a:rPr lang="ja-JP" altLang="en-US" sz="2800" dirty="0"/>
              <a:t>“人間の一生は時間の集まりだから、一時間という時間も一生・・・すなわち命だ。従業員は自分の一生のうちの大切な時間を会社に提供しているわけだから、有効に使わねば命を無駄使いすることになる。 ”</a:t>
            </a:r>
            <a:br>
              <a:rPr lang="en-US" altLang="ja-JP" sz="2800" dirty="0"/>
            </a:br>
            <a:br>
              <a:rPr lang="ja-JP" altLang="en-US" sz="2800" dirty="0"/>
            </a:br>
            <a:r>
              <a:rPr lang="ja-JP" altLang="en-US" sz="2800" dirty="0"/>
              <a:t>豊田英二</a:t>
            </a:r>
            <a:br>
              <a:rPr lang="ja-JP" altLang="en-US" sz="2800" dirty="0"/>
            </a:br>
            <a:r>
              <a:rPr lang="ja-JP" altLang="en-US" sz="2000" dirty="0"/>
              <a:t>トヨタ自動車株式会社の社長</a:t>
            </a:r>
            <a:br>
              <a:rPr lang="ja-JP" altLang="en-US" sz="2000" dirty="0"/>
            </a:br>
            <a:r>
              <a:rPr lang="en-US" altLang="ja-JP" sz="2000" dirty="0"/>
              <a:t>1967 - 1981</a:t>
            </a:r>
            <a:endParaRPr lang="en-US" sz="2800" dirty="0"/>
          </a:p>
        </p:txBody>
      </p:sp>
      <p:sp>
        <p:nvSpPr>
          <p:cNvPr id="3" name="Text Placeholder 2">
            <a:extLst>
              <a:ext uri="{FF2B5EF4-FFF2-40B4-BE49-F238E27FC236}">
                <a16:creationId xmlns:a16="http://schemas.microsoft.com/office/drawing/2014/main" id="{16F17688-77E4-5272-DD76-9B11EE4DE2C6}"/>
              </a:ext>
            </a:extLst>
          </p:cNvPr>
          <p:cNvSpPr>
            <a:spLocks noGrp="1"/>
          </p:cNvSpPr>
          <p:nvPr>
            <p:ph type="body" sz="half" idx="2"/>
          </p:nvPr>
        </p:nvSpPr>
        <p:spPr>
          <a:xfrm>
            <a:off x="283155" y="252124"/>
            <a:ext cx="4270183" cy="596962"/>
          </a:xfrm>
        </p:spPr>
        <p:txBody>
          <a:bodyPr>
            <a:normAutofit fontScale="92500"/>
          </a:bodyPr>
          <a:lstStyle/>
          <a:p>
            <a:r>
              <a:rPr lang="en-US" sz="3600" dirty="0"/>
              <a:t>Respect for People</a:t>
            </a:r>
          </a:p>
        </p:txBody>
      </p:sp>
      <p:pic>
        <p:nvPicPr>
          <p:cNvPr id="15" name="Picture 14" descr="The President of Toyota Motor Company from 1967-1981, Eiji Toyoda, standing in front of a car on the assembly line in a factory">
            <a:extLst>
              <a:ext uri="{FF2B5EF4-FFF2-40B4-BE49-F238E27FC236}">
                <a16:creationId xmlns:a16="http://schemas.microsoft.com/office/drawing/2014/main" id="{B6E359BC-855E-31D6-6A37-26988DD25ADE}"/>
              </a:ext>
            </a:extLst>
          </p:cNvPr>
          <p:cNvPicPr>
            <a:picLocks noChangeAspect="1"/>
          </p:cNvPicPr>
          <p:nvPr/>
        </p:nvPicPr>
        <p:blipFill rotWithShape="1">
          <a:blip r:embed="rId5">
            <a:extLst>
              <a:ext uri="{28A0092B-C50C-407E-A947-70E740481C1C}">
                <a14:useLocalDpi xmlns:a14="http://schemas.microsoft.com/office/drawing/2010/main" val="0"/>
              </a:ext>
            </a:extLst>
          </a:blip>
          <a:srcRect l="10042" r="8431"/>
          <a:stretch/>
        </p:blipFill>
        <p:spPr>
          <a:xfrm>
            <a:off x="4926563" y="0"/>
            <a:ext cx="7265437" cy="6858000"/>
          </a:xfrm>
          <a:prstGeom prst="rect">
            <a:avLst/>
          </a:prstGeom>
        </p:spPr>
      </p:pic>
    </p:spTree>
    <p:extLst>
      <p:ext uri="{BB962C8B-B14F-4D97-AF65-F5344CB8AC3E}">
        <p14:creationId xmlns:p14="http://schemas.microsoft.com/office/powerpoint/2010/main" val="513923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5740B7D-77AC-021B-B054-52087D04335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702064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think-cell data - do not delete" hidden="1">
                        <a:extLst>
                          <a:ext uri="{FF2B5EF4-FFF2-40B4-BE49-F238E27FC236}">
                            <a16:creationId xmlns:a16="http://schemas.microsoft.com/office/drawing/2014/main" id="{A5740B7D-77AC-021B-B054-52087D04335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E59B01-4FC7-85A7-62A3-F2BB7C7FCA07}"/>
              </a:ext>
            </a:extLst>
          </p:cNvPr>
          <p:cNvSpPr>
            <a:spLocks noGrp="1"/>
          </p:cNvSpPr>
          <p:nvPr>
            <p:ph type="title"/>
          </p:nvPr>
        </p:nvSpPr>
        <p:spPr>
          <a:xfrm>
            <a:off x="461556" y="849086"/>
            <a:ext cx="4091782" cy="5489572"/>
          </a:xfrm>
        </p:spPr>
        <p:txBody>
          <a:bodyPr vert="horz"/>
          <a:lstStyle/>
          <a:p>
            <a:r>
              <a:rPr lang="en-US" altLang="ja-JP" sz="2800" cap="none" dirty="0"/>
              <a:t>“A person’s life is an accumulation of time.</a:t>
            </a:r>
            <a:br>
              <a:rPr lang="en-US" altLang="ja-JP" sz="2800" cap="none" dirty="0"/>
            </a:br>
            <a:r>
              <a:rPr lang="en-US" altLang="ja-JP" sz="2800" cap="none" dirty="0"/>
              <a:t>Employees provide their precious hours </a:t>
            </a:r>
            <a:br>
              <a:rPr lang="en-US" altLang="ja-JP" sz="2800" cap="none" dirty="0"/>
            </a:br>
            <a:r>
              <a:rPr lang="en-US" altLang="ja-JP" sz="2800" cap="none" dirty="0"/>
              <a:t>of life to the company. </a:t>
            </a:r>
            <a:br>
              <a:rPr lang="en-US" altLang="ja-JP" sz="2800" cap="none" dirty="0"/>
            </a:br>
            <a:r>
              <a:rPr lang="en-US" altLang="ja-JP" sz="2800" cap="none" dirty="0"/>
              <a:t>We have to use it effectively, </a:t>
            </a:r>
            <a:br>
              <a:rPr lang="en-US" altLang="ja-JP" sz="2800" cap="none" dirty="0"/>
            </a:br>
            <a:r>
              <a:rPr lang="en-US" altLang="ja-JP" sz="2800" cap="none" dirty="0"/>
              <a:t>otherwise, we are wasting their life.”</a:t>
            </a:r>
            <a:br>
              <a:rPr lang="en-US" altLang="ja-JP" sz="2800" cap="none" dirty="0"/>
            </a:br>
            <a:br>
              <a:rPr lang="en-US" altLang="ja-JP" sz="2800" cap="none" dirty="0"/>
            </a:br>
            <a:r>
              <a:rPr lang="en-US" altLang="ja-JP" sz="2800" cap="none" dirty="0"/>
              <a:t>Eiji Toyoda</a:t>
            </a:r>
            <a:br>
              <a:rPr lang="en-US" altLang="ja-JP" sz="2800" cap="none" dirty="0"/>
            </a:br>
            <a:r>
              <a:rPr lang="en-US" altLang="ja-JP" sz="1800" cap="none" dirty="0"/>
              <a:t>President, Toyota Motor Company</a:t>
            </a:r>
            <a:br>
              <a:rPr lang="en-US" altLang="ja-JP" sz="1800" cap="none" dirty="0"/>
            </a:br>
            <a:r>
              <a:rPr lang="en-US" altLang="ja-JP" sz="1800" cap="none" dirty="0"/>
              <a:t>1967 - 1981</a:t>
            </a:r>
            <a:endParaRPr lang="en-US" altLang="ja-JP" sz="2800" cap="none" dirty="0"/>
          </a:p>
        </p:txBody>
      </p:sp>
      <p:sp>
        <p:nvSpPr>
          <p:cNvPr id="3" name="Text Placeholder 2">
            <a:extLst>
              <a:ext uri="{FF2B5EF4-FFF2-40B4-BE49-F238E27FC236}">
                <a16:creationId xmlns:a16="http://schemas.microsoft.com/office/drawing/2014/main" id="{16F17688-77E4-5272-DD76-9B11EE4DE2C6}"/>
              </a:ext>
            </a:extLst>
          </p:cNvPr>
          <p:cNvSpPr>
            <a:spLocks noGrp="1"/>
          </p:cNvSpPr>
          <p:nvPr>
            <p:ph type="body" sz="half" idx="2"/>
          </p:nvPr>
        </p:nvSpPr>
        <p:spPr>
          <a:xfrm>
            <a:off x="283155" y="252124"/>
            <a:ext cx="4270183" cy="596962"/>
          </a:xfrm>
        </p:spPr>
        <p:txBody>
          <a:bodyPr>
            <a:normAutofit fontScale="92500"/>
          </a:bodyPr>
          <a:lstStyle/>
          <a:p>
            <a:r>
              <a:rPr lang="en-US" sz="3600" dirty="0"/>
              <a:t>Respect for People</a:t>
            </a:r>
          </a:p>
        </p:txBody>
      </p:sp>
      <p:sp>
        <p:nvSpPr>
          <p:cNvPr id="4" name="Content Placeholder 3">
            <a:extLst>
              <a:ext uri="{FF2B5EF4-FFF2-40B4-BE49-F238E27FC236}">
                <a16:creationId xmlns:a16="http://schemas.microsoft.com/office/drawing/2014/main" id="{5D3FF39F-12FD-7C22-60FB-D4D3B11533B7}"/>
              </a:ext>
            </a:extLst>
          </p:cNvPr>
          <p:cNvSpPr>
            <a:spLocks noGrp="1"/>
          </p:cNvSpPr>
          <p:nvPr>
            <p:ph idx="13"/>
          </p:nvPr>
        </p:nvSpPr>
        <p:spPr/>
        <p:txBody>
          <a:bodyPr/>
          <a:lstStyle/>
          <a:p>
            <a:endParaRPr lang="en-US"/>
          </a:p>
        </p:txBody>
      </p:sp>
      <p:pic>
        <p:nvPicPr>
          <p:cNvPr id="5" name="Picture 4" descr="The President of Toyota Motor Company from 1967-1981, Eiji Toyoda, standing in front of a car on the assembly line in a factory">
            <a:extLst>
              <a:ext uri="{FF2B5EF4-FFF2-40B4-BE49-F238E27FC236}">
                <a16:creationId xmlns:a16="http://schemas.microsoft.com/office/drawing/2014/main" id="{670316B4-2B71-D5C4-0E44-A22B23F3561F}"/>
              </a:ext>
            </a:extLst>
          </p:cNvPr>
          <p:cNvPicPr>
            <a:picLocks noChangeAspect="1"/>
          </p:cNvPicPr>
          <p:nvPr/>
        </p:nvPicPr>
        <p:blipFill rotWithShape="1">
          <a:blip r:embed="rId5">
            <a:extLst>
              <a:ext uri="{28A0092B-C50C-407E-A947-70E740481C1C}">
                <a14:useLocalDpi xmlns:a14="http://schemas.microsoft.com/office/drawing/2010/main" val="0"/>
              </a:ext>
            </a:extLst>
          </a:blip>
          <a:srcRect l="10042" r="8431"/>
          <a:stretch/>
        </p:blipFill>
        <p:spPr>
          <a:xfrm>
            <a:off x="4926563" y="0"/>
            <a:ext cx="7265437" cy="6858000"/>
          </a:xfrm>
          <a:prstGeom prst="rect">
            <a:avLst/>
          </a:prstGeom>
        </p:spPr>
      </p:pic>
    </p:spTree>
    <p:extLst>
      <p:ext uri="{BB962C8B-B14F-4D97-AF65-F5344CB8AC3E}">
        <p14:creationId xmlns:p14="http://schemas.microsoft.com/office/powerpoint/2010/main" val="541238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234685C-BD9E-3C6F-A4D8-14E786F0CF7A}"/>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983615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 name="think-cell data - do not delete" hidden="1">
                        <a:extLst>
                          <a:ext uri="{FF2B5EF4-FFF2-40B4-BE49-F238E27FC236}">
                            <a16:creationId xmlns:a16="http://schemas.microsoft.com/office/drawing/2014/main" id="{B234685C-BD9E-3C6F-A4D8-14E786F0CF7A}"/>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9154" name="Title 1"/>
          <p:cNvSpPr>
            <a:spLocks noGrp="1"/>
          </p:cNvSpPr>
          <p:nvPr>
            <p:ph type="title" idx="4294967295"/>
          </p:nvPr>
        </p:nvSpPr>
        <p:spPr>
          <a:xfrm>
            <a:off x="457201" y="365125"/>
            <a:ext cx="11481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dirty="0">
                <a:solidFill>
                  <a:schemeClr val="bg1"/>
                </a:solidFill>
              </a:rPr>
              <a:t>Using the situational leadership model</a:t>
            </a:r>
            <a:endParaRPr lang="en-US" altLang="en-US" b="1" dirty="0">
              <a:solidFill>
                <a:schemeClr val="bg1"/>
              </a:solidFill>
            </a:endParaRPr>
          </a:p>
        </p:txBody>
      </p:sp>
      <p:sp>
        <p:nvSpPr>
          <p:cNvPr id="3" name="TextBox 2">
            <a:extLst>
              <a:ext uri="{FF2B5EF4-FFF2-40B4-BE49-F238E27FC236}">
                <a16:creationId xmlns:a16="http://schemas.microsoft.com/office/drawing/2014/main" id="{4AFA2951-E0F2-2007-59E1-7DDF293D9713}"/>
              </a:ext>
            </a:extLst>
          </p:cNvPr>
          <p:cNvSpPr txBox="1"/>
          <p:nvPr/>
        </p:nvSpPr>
        <p:spPr>
          <a:xfrm>
            <a:off x="1543827" y="3039256"/>
            <a:ext cx="8040370" cy="461665"/>
          </a:xfrm>
          <a:prstGeom prst="rect">
            <a:avLst/>
          </a:prstGeom>
          <a:noFill/>
        </p:spPr>
        <p:txBody>
          <a:bodyPr wrap="square" rtlCol="0">
            <a:spAutoFit/>
          </a:bodyPr>
          <a:lstStyle/>
          <a:p>
            <a:r>
              <a:rPr lang="en-US" sz="2400" b="1" dirty="0"/>
              <a:t>STEP 1:</a:t>
            </a:r>
            <a:r>
              <a:rPr lang="en-US" sz="2400" dirty="0"/>
              <a:t> Identify the Most Important Tasks or Priorities</a:t>
            </a:r>
            <a:endParaRPr lang="en-US" sz="2400" b="1" dirty="0"/>
          </a:p>
        </p:txBody>
      </p:sp>
      <p:sp>
        <p:nvSpPr>
          <p:cNvPr id="4" name="Rectangle 3">
            <a:extLst>
              <a:ext uri="{FF2B5EF4-FFF2-40B4-BE49-F238E27FC236}">
                <a16:creationId xmlns:a16="http://schemas.microsoft.com/office/drawing/2014/main" id="{708FFB04-FC90-BAE3-BB05-A3A8DB2BD0E8}"/>
              </a:ext>
            </a:extLst>
          </p:cNvPr>
          <p:cNvSpPr/>
          <p:nvPr/>
        </p:nvSpPr>
        <p:spPr>
          <a:xfrm>
            <a:off x="1513490" y="2026891"/>
            <a:ext cx="9652350" cy="67414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The Three Steps of the Situational Leadership Model™</a:t>
            </a:r>
          </a:p>
        </p:txBody>
      </p:sp>
      <p:sp>
        <p:nvSpPr>
          <p:cNvPr id="5" name="TextBox 4">
            <a:extLst>
              <a:ext uri="{FF2B5EF4-FFF2-40B4-BE49-F238E27FC236}">
                <a16:creationId xmlns:a16="http://schemas.microsoft.com/office/drawing/2014/main" id="{FD7A2B02-D359-84CB-E2EA-D09EB9D3BCD2}"/>
              </a:ext>
            </a:extLst>
          </p:cNvPr>
          <p:cNvSpPr txBox="1"/>
          <p:nvPr/>
        </p:nvSpPr>
        <p:spPr>
          <a:xfrm>
            <a:off x="1543827" y="4334830"/>
            <a:ext cx="9696450" cy="461665"/>
          </a:xfrm>
          <a:prstGeom prst="rect">
            <a:avLst/>
          </a:prstGeom>
          <a:noFill/>
        </p:spPr>
        <p:txBody>
          <a:bodyPr wrap="square" rtlCol="0">
            <a:spAutoFit/>
          </a:bodyPr>
          <a:lstStyle/>
          <a:p>
            <a:r>
              <a:rPr lang="en-US" sz="2400" b="1" dirty="0"/>
              <a:t>STEP 2:</a:t>
            </a:r>
            <a:r>
              <a:rPr lang="en-US" sz="2400" dirty="0"/>
              <a:t> Diagnose the Readiness/Development Level of the Followers</a:t>
            </a:r>
            <a:endParaRPr lang="en-US" sz="2400" b="1" dirty="0"/>
          </a:p>
        </p:txBody>
      </p:sp>
      <p:sp>
        <p:nvSpPr>
          <p:cNvPr id="7" name="TextBox 6">
            <a:extLst>
              <a:ext uri="{FF2B5EF4-FFF2-40B4-BE49-F238E27FC236}">
                <a16:creationId xmlns:a16="http://schemas.microsoft.com/office/drawing/2014/main" id="{32C78800-5D06-A990-D614-DB896F9D28F6}"/>
              </a:ext>
            </a:extLst>
          </p:cNvPr>
          <p:cNvSpPr txBox="1"/>
          <p:nvPr/>
        </p:nvSpPr>
        <p:spPr>
          <a:xfrm>
            <a:off x="1543827" y="5630405"/>
            <a:ext cx="7486650" cy="461665"/>
          </a:xfrm>
          <a:prstGeom prst="rect">
            <a:avLst/>
          </a:prstGeom>
          <a:noFill/>
        </p:spPr>
        <p:txBody>
          <a:bodyPr wrap="square" rtlCol="0">
            <a:spAutoFit/>
          </a:bodyPr>
          <a:lstStyle/>
          <a:p>
            <a:r>
              <a:rPr lang="en-US" sz="2400" b="1" dirty="0"/>
              <a:t>STEP 3:</a:t>
            </a:r>
            <a:r>
              <a:rPr lang="en-US" sz="2400" dirty="0"/>
              <a:t> Decide on the Matching Leadership Style</a:t>
            </a:r>
            <a:endParaRPr lang="en-US" sz="2400" b="1" dirty="0"/>
          </a:p>
        </p:txBody>
      </p:sp>
      <p:sp>
        <p:nvSpPr>
          <p:cNvPr id="8" name="Arrow: Down 7">
            <a:extLst>
              <a:ext uri="{FF2B5EF4-FFF2-40B4-BE49-F238E27FC236}">
                <a16:creationId xmlns:a16="http://schemas.microsoft.com/office/drawing/2014/main" id="{F0E129CF-33C0-88C3-D13C-D4ACD0DDFBE1}"/>
              </a:ext>
              <a:ext uri="{C183D7F6-B498-43B3-948B-1728B52AA6E4}">
                <adec:decorative xmlns:adec="http://schemas.microsoft.com/office/drawing/2017/decorative" val="1"/>
              </a:ext>
            </a:extLst>
          </p:cNvPr>
          <p:cNvSpPr/>
          <p:nvPr/>
        </p:nvSpPr>
        <p:spPr>
          <a:xfrm>
            <a:off x="1882917" y="3576555"/>
            <a:ext cx="525517" cy="67266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53287CB5-C6A1-9469-3F2B-C05FAD5D0048}"/>
              </a:ext>
              <a:ext uri="{C183D7F6-B498-43B3-948B-1728B52AA6E4}">
                <adec:decorative xmlns:adec="http://schemas.microsoft.com/office/drawing/2017/decorative" val="1"/>
              </a:ext>
            </a:extLst>
          </p:cNvPr>
          <p:cNvSpPr/>
          <p:nvPr/>
        </p:nvSpPr>
        <p:spPr>
          <a:xfrm>
            <a:off x="1882916" y="4865902"/>
            <a:ext cx="525517" cy="67266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88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C396-1246-8883-5DFE-E11EF64B424E}"/>
              </a:ext>
            </a:extLst>
          </p:cNvPr>
          <p:cNvSpPr>
            <a:spLocks noGrp="1"/>
          </p:cNvSpPr>
          <p:nvPr>
            <p:ph type="title"/>
          </p:nvPr>
        </p:nvSpPr>
        <p:spPr/>
        <p:txBody>
          <a:bodyPr/>
          <a:lstStyle/>
          <a:p>
            <a:r>
              <a:rPr lang="en-US" b="1" dirty="0"/>
              <a:t>STEP 1: </a:t>
            </a:r>
            <a:r>
              <a:rPr lang="en-US" sz="4400" dirty="0"/>
              <a:t>Identify the Most Important Tasks or Priorities</a:t>
            </a:r>
            <a:r>
              <a:rPr lang="en-US" b="1" dirty="0"/>
              <a:t> </a:t>
            </a:r>
          </a:p>
        </p:txBody>
      </p:sp>
      <p:sp>
        <p:nvSpPr>
          <p:cNvPr id="3" name="Content Placeholder 2">
            <a:extLst>
              <a:ext uri="{FF2B5EF4-FFF2-40B4-BE49-F238E27FC236}">
                <a16:creationId xmlns:a16="http://schemas.microsoft.com/office/drawing/2014/main" id="{31A0EB33-081A-6734-3B70-B9DA655C84BA}"/>
              </a:ext>
            </a:extLst>
          </p:cNvPr>
          <p:cNvSpPr>
            <a:spLocks noGrp="1"/>
          </p:cNvSpPr>
          <p:nvPr>
            <p:ph idx="1"/>
          </p:nvPr>
        </p:nvSpPr>
        <p:spPr>
          <a:xfrm>
            <a:off x="729674" y="1825624"/>
            <a:ext cx="10355094" cy="4646295"/>
          </a:xfrm>
        </p:spPr>
        <p:txBody>
          <a:bodyPr/>
          <a:lstStyle/>
          <a:p>
            <a:pPr marL="0" indent="0">
              <a:buNone/>
            </a:pPr>
            <a:r>
              <a:rPr lang="en-US" sz="2800" dirty="0"/>
              <a:t>Lean Leadership is a combination of aligning the organizational vision, goals, and priorities, with task/work to be done and the people doing the work.  </a:t>
            </a:r>
          </a:p>
          <a:p>
            <a:pPr marL="0" indent="0">
              <a:buNone/>
            </a:pPr>
            <a:r>
              <a:rPr lang="en-US" sz="2800" dirty="0"/>
              <a:t>Lean Tasks Required for Step 1:</a:t>
            </a:r>
          </a:p>
          <a:p>
            <a:r>
              <a:rPr lang="en-US" sz="2800" dirty="0"/>
              <a:t>Understanding of the Hoshin </a:t>
            </a:r>
            <a:r>
              <a:rPr lang="en-US" sz="2800" dirty="0" err="1"/>
              <a:t>Kanri</a:t>
            </a:r>
            <a:r>
              <a:rPr lang="en-US" sz="2800" dirty="0"/>
              <a:t> strategic vision &amp; goals</a:t>
            </a:r>
          </a:p>
          <a:p>
            <a:r>
              <a:rPr lang="en-US" sz="2800" dirty="0"/>
              <a:t>Going to Gemba to understand the work</a:t>
            </a:r>
          </a:p>
          <a:p>
            <a:r>
              <a:rPr lang="en-US" sz="2800" dirty="0"/>
              <a:t>Tracking KPIs</a:t>
            </a:r>
          </a:p>
          <a:p>
            <a:endParaRPr lang="en-US" sz="2800" dirty="0"/>
          </a:p>
        </p:txBody>
      </p:sp>
      <p:sp>
        <p:nvSpPr>
          <p:cNvPr id="4" name="Content Placeholder 2">
            <a:extLst>
              <a:ext uri="{FF2B5EF4-FFF2-40B4-BE49-F238E27FC236}">
                <a16:creationId xmlns:a16="http://schemas.microsoft.com/office/drawing/2014/main" id="{2CA39503-429A-FA78-4E7F-096D25C66257}"/>
              </a:ext>
            </a:extLst>
          </p:cNvPr>
          <p:cNvSpPr txBox="1">
            <a:spLocks/>
          </p:cNvSpPr>
          <p:nvPr/>
        </p:nvSpPr>
        <p:spPr>
          <a:xfrm>
            <a:off x="2406413" y="5552858"/>
            <a:ext cx="7379174" cy="947738"/>
          </a:xfrm>
          <a:prstGeom prst="rect">
            <a:avLst/>
          </a:prstGeom>
          <a:solidFill>
            <a:srgbClr val="92D05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b="1" i="1" dirty="0">
                <a:solidFill>
                  <a:schemeClr val="bg1"/>
                </a:solidFill>
              </a:rPr>
              <a:t>Developing and challenging your people is the work of a Lean Leader.</a:t>
            </a:r>
            <a:endParaRPr lang="en-US" dirty="0">
              <a:solidFill>
                <a:schemeClr val="bg1"/>
              </a:solidFill>
            </a:endParaRPr>
          </a:p>
        </p:txBody>
      </p:sp>
    </p:spTree>
    <p:extLst>
      <p:ext uri="{BB962C8B-B14F-4D97-AF65-F5344CB8AC3E}">
        <p14:creationId xmlns:p14="http://schemas.microsoft.com/office/powerpoint/2010/main" val="260606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C396-1246-8883-5DFE-E11EF64B424E}"/>
              </a:ext>
            </a:extLst>
          </p:cNvPr>
          <p:cNvSpPr>
            <a:spLocks noGrp="1"/>
          </p:cNvSpPr>
          <p:nvPr>
            <p:ph type="title"/>
          </p:nvPr>
        </p:nvSpPr>
        <p:spPr>
          <a:xfrm>
            <a:off x="729673" y="203764"/>
            <a:ext cx="10704945" cy="1325563"/>
          </a:xfrm>
        </p:spPr>
        <p:txBody>
          <a:bodyPr/>
          <a:lstStyle/>
          <a:p>
            <a:r>
              <a:rPr lang="en-US" b="1" dirty="0"/>
              <a:t>STEP 2: </a:t>
            </a:r>
            <a:r>
              <a:rPr lang="en-US" sz="4400" dirty="0"/>
              <a:t>Diagnose the Readiness/ Development Level of Your Followers</a:t>
            </a:r>
            <a:endParaRPr lang="en-US" b="1" dirty="0"/>
          </a:p>
        </p:txBody>
      </p:sp>
      <p:graphicFrame>
        <p:nvGraphicFramePr>
          <p:cNvPr id="4" name="Table 4">
            <a:extLst>
              <a:ext uri="{FF2B5EF4-FFF2-40B4-BE49-F238E27FC236}">
                <a16:creationId xmlns:a16="http://schemas.microsoft.com/office/drawing/2014/main" id="{C3C6FF74-C1C2-939F-B363-9A9DEDDFB757}"/>
              </a:ext>
            </a:extLst>
          </p:cNvPr>
          <p:cNvGraphicFramePr>
            <a:graphicFrameLocks noGrp="1"/>
          </p:cNvGraphicFramePr>
          <p:nvPr>
            <p:ph idx="1"/>
            <p:extLst>
              <p:ext uri="{D42A27DB-BD31-4B8C-83A1-F6EECF244321}">
                <p14:modId xmlns:p14="http://schemas.microsoft.com/office/powerpoint/2010/main" val="139253907"/>
              </p:ext>
            </p:extLst>
          </p:nvPr>
        </p:nvGraphicFramePr>
        <p:xfrm>
          <a:off x="1457550" y="1740303"/>
          <a:ext cx="9525952" cy="5023944"/>
        </p:xfrm>
        <a:graphic>
          <a:graphicData uri="http://schemas.openxmlformats.org/drawingml/2006/table">
            <a:tbl>
              <a:tblPr firstRow="1" bandRow="1">
                <a:tableStyleId>{5C22544A-7EE6-4342-B048-85BDC9FD1C3A}</a:tableStyleId>
              </a:tblPr>
              <a:tblGrid>
                <a:gridCol w="2212977">
                  <a:extLst>
                    <a:ext uri="{9D8B030D-6E8A-4147-A177-3AD203B41FA5}">
                      <a16:colId xmlns:a16="http://schemas.microsoft.com/office/drawing/2014/main" val="3220320969"/>
                    </a:ext>
                  </a:extLst>
                </a:gridCol>
                <a:gridCol w="2212977">
                  <a:extLst>
                    <a:ext uri="{9D8B030D-6E8A-4147-A177-3AD203B41FA5}">
                      <a16:colId xmlns:a16="http://schemas.microsoft.com/office/drawing/2014/main" val="1993684433"/>
                    </a:ext>
                  </a:extLst>
                </a:gridCol>
                <a:gridCol w="2212977">
                  <a:extLst>
                    <a:ext uri="{9D8B030D-6E8A-4147-A177-3AD203B41FA5}">
                      <a16:colId xmlns:a16="http://schemas.microsoft.com/office/drawing/2014/main" val="132232704"/>
                    </a:ext>
                  </a:extLst>
                </a:gridCol>
                <a:gridCol w="2212977">
                  <a:extLst>
                    <a:ext uri="{9D8B030D-6E8A-4147-A177-3AD203B41FA5}">
                      <a16:colId xmlns:a16="http://schemas.microsoft.com/office/drawing/2014/main" val="905669669"/>
                    </a:ext>
                  </a:extLst>
                </a:gridCol>
                <a:gridCol w="674044">
                  <a:extLst>
                    <a:ext uri="{9D8B030D-6E8A-4147-A177-3AD203B41FA5}">
                      <a16:colId xmlns:a16="http://schemas.microsoft.com/office/drawing/2014/main" val="303325258"/>
                    </a:ext>
                  </a:extLst>
                </a:gridCol>
              </a:tblGrid>
              <a:tr h="379366">
                <a:tc gridSpan="5">
                  <a:txBody>
                    <a:bodyPr/>
                    <a:lstStyle/>
                    <a:p>
                      <a:pPr algn="ctr"/>
                      <a:r>
                        <a:rPr lang="en-US" sz="1900" dirty="0"/>
                        <a:t>Diagnose Readiness/Development Level</a:t>
                      </a:r>
                    </a:p>
                  </a:txBody>
                  <a:tcPr marL="92661" marR="92661" marT="46330" marB="4633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83005127"/>
                  </a:ext>
                </a:extLst>
              </a:tr>
              <a:tr h="487470">
                <a:tc gridSpan="2">
                  <a:txBody>
                    <a:bodyPr/>
                    <a:lstStyle/>
                    <a:p>
                      <a:pPr algn="ctr"/>
                      <a:r>
                        <a:rPr lang="en-US" sz="1300" b="1" dirty="0"/>
                        <a:t>COMPETENCE</a:t>
                      </a:r>
                    </a:p>
                  </a:txBody>
                  <a:tcPr marL="92661" marR="92661" marT="46330" marB="4633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n-US" dirty="0"/>
                    </a:p>
                  </a:txBody>
                  <a:tcPr>
                    <a:noFill/>
                  </a:tcPr>
                </a:tc>
                <a:tc gridSpan="2">
                  <a:txBody>
                    <a:bodyPr/>
                    <a:lstStyle/>
                    <a:p>
                      <a:pPr algn="ctr"/>
                      <a:r>
                        <a:rPr lang="en-US" sz="1300" b="1" dirty="0"/>
                        <a:t>COMMITMENT</a:t>
                      </a:r>
                    </a:p>
                  </a:txBody>
                  <a:tcPr marL="92661" marR="92661" marT="46330" marB="4633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n-US" dirty="0"/>
                    </a:p>
                  </a:txBody>
                  <a:tcPr>
                    <a:noFill/>
                  </a:tcPr>
                </a:tc>
                <a:tc>
                  <a:txBody>
                    <a:bodyPr/>
                    <a:lstStyle/>
                    <a:p>
                      <a:pPr algn="ctr"/>
                      <a:r>
                        <a:rPr lang="en-US" sz="1200" b="1" dirty="0"/>
                        <a:t>LEVEL</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03966139"/>
                  </a:ext>
                </a:extLst>
              </a:tr>
              <a:tr h="487470">
                <a:tc>
                  <a:txBody>
                    <a:bodyPr/>
                    <a:lstStyle/>
                    <a:p>
                      <a:pPr algn="ctr"/>
                      <a:r>
                        <a:rPr lang="en-US" sz="1300" b="1" dirty="0"/>
                        <a:t>TASK KNOWLEDGE &amp; SKILLS</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300" b="1" dirty="0"/>
                        <a:t>TRANSFERABLE SKILLS</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300" b="1" dirty="0"/>
                        <a:t>MOTIVATION</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300" b="1" dirty="0"/>
                        <a:t>CONFIDENCE</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US" sz="1300" b="1"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124280"/>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algn="ctr"/>
                      <a:r>
                        <a:rPr lang="en-US" sz="900" dirty="0"/>
                        <a:t>R4</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24364863"/>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R4/3</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6741432"/>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R3/4</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22244649"/>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R3</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96825604"/>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R3/2</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55181689"/>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R3/2</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84551904"/>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R2/3</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75142238"/>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R2</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20193422"/>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R1/2</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61201839"/>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R1/2</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673061836"/>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R2/1</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07641608"/>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R2</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76858429"/>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R1</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97672503"/>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R1/2</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076047934"/>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algn="ctr"/>
                      <a:r>
                        <a:rPr lang="en-US" sz="900" dirty="0"/>
                        <a:t>R2/1</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97362931"/>
                  </a:ext>
                </a:extLst>
              </a:tr>
              <a:tr h="229174">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endParaRPr lang="en-US" sz="900" dirty="0"/>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ctr"/>
                      <a:r>
                        <a:rPr lang="en-US" sz="900" dirty="0"/>
                        <a:t>R2</a:t>
                      </a:r>
                    </a:p>
                  </a:txBody>
                  <a:tcPr marL="85940" marR="85940" marT="42970" marB="429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1111370"/>
                  </a:ext>
                </a:extLst>
              </a:tr>
            </a:tbl>
          </a:graphicData>
        </a:graphic>
      </p:graphicFrame>
      <p:cxnSp>
        <p:nvCxnSpPr>
          <p:cNvPr id="6" name="Straight Connector 5">
            <a:extLst>
              <a:ext uri="{FF2B5EF4-FFF2-40B4-BE49-F238E27FC236}">
                <a16:creationId xmlns:a16="http://schemas.microsoft.com/office/drawing/2014/main" id="{27376294-2198-DD12-18BD-28788DC06B30}"/>
              </a:ext>
              <a:ext uri="{C183D7F6-B498-43B3-948B-1728B52AA6E4}">
                <adec:decorative xmlns:adec="http://schemas.microsoft.com/office/drawing/2017/decorative" val="1"/>
              </a:ext>
            </a:extLst>
          </p:cNvPr>
          <p:cNvCxnSpPr>
            <a:cxnSpLocks/>
          </p:cNvCxnSpPr>
          <p:nvPr/>
        </p:nvCxnSpPr>
        <p:spPr>
          <a:xfrm>
            <a:off x="1457550" y="4978993"/>
            <a:ext cx="8930154" cy="17855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CD8900-BE24-ECC6-D000-E526225141EF}"/>
              </a:ext>
              <a:ext uri="{C183D7F6-B498-43B3-948B-1728B52AA6E4}">
                <adec:decorative xmlns:adec="http://schemas.microsoft.com/office/drawing/2017/decorative" val="1"/>
              </a:ext>
            </a:extLst>
          </p:cNvPr>
          <p:cNvCxnSpPr>
            <a:cxnSpLocks/>
          </p:cNvCxnSpPr>
          <p:nvPr/>
        </p:nvCxnSpPr>
        <p:spPr>
          <a:xfrm flipV="1">
            <a:off x="1457550" y="3106915"/>
            <a:ext cx="8804648" cy="18720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78012A-EEDA-56FB-40E0-0792DBA17C58}"/>
              </a:ext>
              <a:ext uri="{C183D7F6-B498-43B3-948B-1728B52AA6E4}">
                <adec:decorative xmlns:adec="http://schemas.microsoft.com/office/drawing/2017/decorative" val="1"/>
              </a:ext>
            </a:extLst>
          </p:cNvPr>
          <p:cNvCxnSpPr>
            <a:cxnSpLocks/>
          </p:cNvCxnSpPr>
          <p:nvPr/>
        </p:nvCxnSpPr>
        <p:spPr>
          <a:xfrm flipH="1">
            <a:off x="8097520" y="3339997"/>
            <a:ext cx="2164678" cy="2339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8334BEC-9EF5-3F85-5D1B-7CA22E96901E}"/>
              </a:ext>
              <a:ext uri="{C183D7F6-B498-43B3-948B-1728B52AA6E4}">
                <adec:decorative xmlns:adec="http://schemas.microsoft.com/office/drawing/2017/decorative" val="1"/>
              </a:ext>
            </a:extLst>
          </p:cNvPr>
          <p:cNvCxnSpPr>
            <a:cxnSpLocks/>
          </p:cNvCxnSpPr>
          <p:nvPr/>
        </p:nvCxnSpPr>
        <p:spPr>
          <a:xfrm>
            <a:off x="8097520" y="6316474"/>
            <a:ext cx="2164678" cy="1970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FB759C-AE6C-BC0A-C676-83861B28959F}"/>
              </a:ext>
              <a:ext uri="{C183D7F6-B498-43B3-948B-1728B52AA6E4}">
                <adec:decorative xmlns:adec="http://schemas.microsoft.com/office/drawing/2017/decorative" val="1"/>
              </a:ext>
            </a:extLst>
          </p:cNvPr>
          <p:cNvCxnSpPr>
            <a:cxnSpLocks/>
          </p:cNvCxnSpPr>
          <p:nvPr/>
        </p:nvCxnSpPr>
        <p:spPr>
          <a:xfrm flipH="1" flipV="1">
            <a:off x="5882640" y="5860740"/>
            <a:ext cx="4379558" cy="1471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B06182-8EEE-7137-DC94-1F731C01B215}"/>
              </a:ext>
              <a:ext uri="{C183D7F6-B498-43B3-948B-1728B52AA6E4}">
                <adec:decorative xmlns:adec="http://schemas.microsoft.com/office/drawing/2017/decorative" val="1"/>
              </a:ext>
            </a:extLst>
          </p:cNvPr>
          <p:cNvCxnSpPr>
            <a:cxnSpLocks/>
          </p:cNvCxnSpPr>
          <p:nvPr/>
        </p:nvCxnSpPr>
        <p:spPr>
          <a:xfrm>
            <a:off x="8097520" y="5934519"/>
            <a:ext cx="2164678" cy="3530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47C796-AA78-3244-C2F0-0C39F4F529D2}"/>
              </a:ext>
              <a:ext uri="{C183D7F6-B498-43B3-948B-1728B52AA6E4}">
                <adec:decorative xmlns:adec="http://schemas.microsoft.com/office/drawing/2017/decorative" val="1"/>
              </a:ext>
            </a:extLst>
          </p:cNvPr>
          <p:cNvCxnSpPr>
            <a:cxnSpLocks/>
          </p:cNvCxnSpPr>
          <p:nvPr/>
        </p:nvCxnSpPr>
        <p:spPr>
          <a:xfrm flipH="1">
            <a:off x="3677920" y="5059987"/>
            <a:ext cx="6584278" cy="3419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2241827-A36A-40BC-1DF5-E8F79CD026CA}"/>
              </a:ext>
              <a:ext uri="{C183D7F6-B498-43B3-948B-1728B52AA6E4}">
                <adec:decorative xmlns:adec="http://schemas.microsoft.com/office/drawing/2017/decorative" val="1"/>
              </a:ext>
            </a:extLst>
          </p:cNvPr>
          <p:cNvCxnSpPr>
            <a:cxnSpLocks/>
          </p:cNvCxnSpPr>
          <p:nvPr/>
        </p:nvCxnSpPr>
        <p:spPr>
          <a:xfrm>
            <a:off x="5882640" y="5295674"/>
            <a:ext cx="4379558" cy="4914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973D68-6362-9F14-F716-D607861FCA89}"/>
              </a:ext>
              <a:ext uri="{C183D7F6-B498-43B3-948B-1728B52AA6E4}">
                <adec:decorative xmlns:adec="http://schemas.microsoft.com/office/drawing/2017/decorative" val="1"/>
              </a:ext>
            </a:extLst>
          </p:cNvPr>
          <p:cNvCxnSpPr>
            <a:cxnSpLocks/>
          </p:cNvCxnSpPr>
          <p:nvPr/>
        </p:nvCxnSpPr>
        <p:spPr>
          <a:xfrm>
            <a:off x="8097520" y="5545709"/>
            <a:ext cx="2164678" cy="93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7323390-1A6A-BDF9-65B9-47E2DBA8187C}"/>
              </a:ext>
              <a:ext uri="{C183D7F6-B498-43B3-948B-1728B52AA6E4}">
                <adec:decorative xmlns:adec="http://schemas.microsoft.com/office/drawing/2017/decorative" val="1"/>
              </a:ext>
            </a:extLst>
          </p:cNvPr>
          <p:cNvCxnSpPr>
            <a:cxnSpLocks/>
          </p:cNvCxnSpPr>
          <p:nvPr/>
        </p:nvCxnSpPr>
        <p:spPr>
          <a:xfrm>
            <a:off x="8097520" y="5183304"/>
            <a:ext cx="2164678" cy="1215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A4C740C-AFDD-32A0-45F9-B51573874190}"/>
              </a:ext>
              <a:ext uri="{C183D7F6-B498-43B3-948B-1728B52AA6E4}">
                <adec:decorative xmlns:adec="http://schemas.microsoft.com/office/drawing/2017/decorative" val="1"/>
              </a:ext>
            </a:extLst>
          </p:cNvPr>
          <p:cNvCxnSpPr>
            <a:cxnSpLocks/>
          </p:cNvCxnSpPr>
          <p:nvPr/>
        </p:nvCxnSpPr>
        <p:spPr>
          <a:xfrm flipH="1">
            <a:off x="5882640" y="3840383"/>
            <a:ext cx="4379558" cy="2022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87DE396-2510-DDE8-49E8-A81D75C86860}"/>
              </a:ext>
              <a:ext uri="{C183D7F6-B498-43B3-948B-1728B52AA6E4}">
                <adec:decorative xmlns:adec="http://schemas.microsoft.com/office/drawing/2017/decorative" val="1"/>
              </a:ext>
            </a:extLst>
          </p:cNvPr>
          <p:cNvCxnSpPr/>
          <p:nvPr/>
        </p:nvCxnSpPr>
        <p:spPr>
          <a:xfrm flipH="1">
            <a:off x="7931374" y="3572218"/>
            <a:ext cx="2330824" cy="3692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EA4EA7F-8957-683B-FBC5-7BE4A416FD20}"/>
              </a:ext>
              <a:ext uri="{C183D7F6-B498-43B3-948B-1728B52AA6E4}">
                <adec:decorative xmlns:adec="http://schemas.microsoft.com/office/drawing/2017/decorative" val="1"/>
              </a:ext>
            </a:extLst>
          </p:cNvPr>
          <p:cNvCxnSpPr>
            <a:cxnSpLocks/>
          </p:cNvCxnSpPr>
          <p:nvPr/>
        </p:nvCxnSpPr>
        <p:spPr>
          <a:xfrm flipH="1" flipV="1">
            <a:off x="3677920" y="4521480"/>
            <a:ext cx="6584278" cy="2974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5F95FDC-CBE7-D08F-323C-7746C1DC7EFA}"/>
              </a:ext>
              <a:ext uri="{C183D7F6-B498-43B3-948B-1728B52AA6E4}">
                <adec:decorative xmlns:adec="http://schemas.microsoft.com/office/drawing/2017/decorative" val="1"/>
              </a:ext>
            </a:extLst>
          </p:cNvPr>
          <p:cNvCxnSpPr>
            <a:cxnSpLocks/>
          </p:cNvCxnSpPr>
          <p:nvPr/>
        </p:nvCxnSpPr>
        <p:spPr>
          <a:xfrm flipV="1">
            <a:off x="8097520" y="4571244"/>
            <a:ext cx="2164678" cy="1506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E94D630-1D3C-04D2-64EB-89EF50B504CA}"/>
              </a:ext>
              <a:ext uri="{C183D7F6-B498-43B3-948B-1728B52AA6E4}">
                <adec:decorative xmlns:adec="http://schemas.microsoft.com/office/drawing/2017/decorative" val="1"/>
              </a:ext>
            </a:extLst>
          </p:cNvPr>
          <p:cNvCxnSpPr>
            <a:cxnSpLocks/>
          </p:cNvCxnSpPr>
          <p:nvPr/>
        </p:nvCxnSpPr>
        <p:spPr>
          <a:xfrm flipH="1">
            <a:off x="5882640" y="4337881"/>
            <a:ext cx="4379558" cy="28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7E419D0-0A5B-2247-3523-B42F83133630}"/>
              </a:ext>
              <a:ext uri="{C183D7F6-B498-43B3-948B-1728B52AA6E4}">
                <adec:decorative xmlns:adec="http://schemas.microsoft.com/office/drawing/2017/decorative" val="1"/>
              </a:ext>
            </a:extLst>
          </p:cNvPr>
          <p:cNvCxnSpPr>
            <a:cxnSpLocks/>
          </p:cNvCxnSpPr>
          <p:nvPr/>
        </p:nvCxnSpPr>
        <p:spPr>
          <a:xfrm flipV="1">
            <a:off x="8097520" y="4094994"/>
            <a:ext cx="2164678" cy="3774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39C4C06-E53E-85B1-1FFA-73FEF003DD21}"/>
              </a:ext>
            </a:extLst>
          </p:cNvPr>
          <p:cNvSpPr txBox="1"/>
          <p:nvPr/>
        </p:nvSpPr>
        <p:spPr>
          <a:xfrm rot="21063623">
            <a:off x="1678504" y="4456536"/>
            <a:ext cx="635049" cy="261610"/>
          </a:xfrm>
          <a:prstGeom prst="rect">
            <a:avLst/>
          </a:prstGeom>
          <a:noFill/>
        </p:spPr>
        <p:txBody>
          <a:bodyPr wrap="square" rtlCol="0">
            <a:spAutoFit/>
          </a:bodyPr>
          <a:lstStyle/>
          <a:p>
            <a:r>
              <a:rPr lang="en-US" sz="1100" dirty="0"/>
              <a:t>HIGH</a:t>
            </a:r>
          </a:p>
        </p:txBody>
      </p:sp>
      <p:sp>
        <p:nvSpPr>
          <p:cNvPr id="52" name="TextBox 51">
            <a:extLst>
              <a:ext uri="{FF2B5EF4-FFF2-40B4-BE49-F238E27FC236}">
                <a16:creationId xmlns:a16="http://schemas.microsoft.com/office/drawing/2014/main" id="{3611F5CC-B1B0-C409-FE37-AFFE093E2D23}"/>
              </a:ext>
            </a:extLst>
          </p:cNvPr>
          <p:cNvSpPr txBox="1"/>
          <p:nvPr/>
        </p:nvSpPr>
        <p:spPr>
          <a:xfrm rot="21063623">
            <a:off x="4138469" y="3974566"/>
            <a:ext cx="635049" cy="261610"/>
          </a:xfrm>
          <a:prstGeom prst="rect">
            <a:avLst/>
          </a:prstGeom>
          <a:noFill/>
        </p:spPr>
        <p:txBody>
          <a:bodyPr wrap="square" rtlCol="0">
            <a:spAutoFit/>
          </a:bodyPr>
          <a:lstStyle/>
          <a:p>
            <a:r>
              <a:rPr lang="en-US" sz="1100" dirty="0"/>
              <a:t>HIGH</a:t>
            </a:r>
          </a:p>
        </p:txBody>
      </p:sp>
      <p:sp>
        <p:nvSpPr>
          <p:cNvPr id="53" name="TextBox 52">
            <a:extLst>
              <a:ext uri="{FF2B5EF4-FFF2-40B4-BE49-F238E27FC236}">
                <a16:creationId xmlns:a16="http://schemas.microsoft.com/office/drawing/2014/main" id="{C173E17F-3ADB-6AAA-D8E7-6CF7C85D53BE}"/>
              </a:ext>
            </a:extLst>
          </p:cNvPr>
          <p:cNvSpPr txBox="1"/>
          <p:nvPr/>
        </p:nvSpPr>
        <p:spPr>
          <a:xfrm rot="21063623">
            <a:off x="6477306" y="3555193"/>
            <a:ext cx="648490" cy="261610"/>
          </a:xfrm>
          <a:prstGeom prst="rect">
            <a:avLst/>
          </a:prstGeom>
          <a:noFill/>
        </p:spPr>
        <p:txBody>
          <a:bodyPr wrap="square" rtlCol="0">
            <a:spAutoFit/>
          </a:bodyPr>
          <a:lstStyle/>
          <a:p>
            <a:r>
              <a:rPr lang="en-US" sz="1100" dirty="0"/>
              <a:t>HIGH</a:t>
            </a:r>
          </a:p>
        </p:txBody>
      </p:sp>
      <p:sp>
        <p:nvSpPr>
          <p:cNvPr id="54" name="TextBox 53">
            <a:extLst>
              <a:ext uri="{FF2B5EF4-FFF2-40B4-BE49-F238E27FC236}">
                <a16:creationId xmlns:a16="http://schemas.microsoft.com/office/drawing/2014/main" id="{BD27433A-B451-4399-9696-181F8F0DC586}"/>
              </a:ext>
            </a:extLst>
          </p:cNvPr>
          <p:cNvSpPr txBox="1"/>
          <p:nvPr/>
        </p:nvSpPr>
        <p:spPr>
          <a:xfrm rot="21063623">
            <a:off x="8838346" y="3046338"/>
            <a:ext cx="691783" cy="261610"/>
          </a:xfrm>
          <a:prstGeom prst="rect">
            <a:avLst/>
          </a:prstGeom>
          <a:noFill/>
        </p:spPr>
        <p:txBody>
          <a:bodyPr wrap="square" rtlCol="0">
            <a:spAutoFit/>
          </a:bodyPr>
          <a:lstStyle/>
          <a:p>
            <a:r>
              <a:rPr lang="en-US" sz="1100" dirty="0"/>
              <a:t>HIGH</a:t>
            </a:r>
          </a:p>
        </p:txBody>
      </p:sp>
      <p:sp>
        <p:nvSpPr>
          <p:cNvPr id="55" name="TextBox 54">
            <a:extLst>
              <a:ext uri="{FF2B5EF4-FFF2-40B4-BE49-F238E27FC236}">
                <a16:creationId xmlns:a16="http://schemas.microsoft.com/office/drawing/2014/main" id="{F32CD9C7-37BE-5CAD-86ED-B13FAEA34CB8}"/>
              </a:ext>
            </a:extLst>
          </p:cNvPr>
          <p:cNvSpPr txBox="1"/>
          <p:nvPr/>
        </p:nvSpPr>
        <p:spPr>
          <a:xfrm rot="21063623">
            <a:off x="4138470" y="5103332"/>
            <a:ext cx="635049" cy="261610"/>
          </a:xfrm>
          <a:prstGeom prst="rect">
            <a:avLst/>
          </a:prstGeom>
          <a:noFill/>
        </p:spPr>
        <p:txBody>
          <a:bodyPr wrap="square" rtlCol="0">
            <a:spAutoFit/>
          </a:bodyPr>
          <a:lstStyle/>
          <a:p>
            <a:r>
              <a:rPr lang="en-US" sz="1100" dirty="0"/>
              <a:t>HIGH</a:t>
            </a:r>
          </a:p>
        </p:txBody>
      </p:sp>
      <p:sp>
        <p:nvSpPr>
          <p:cNvPr id="56" name="TextBox 55">
            <a:extLst>
              <a:ext uri="{FF2B5EF4-FFF2-40B4-BE49-F238E27FC236}">
                <a16:creationId xmlns:a16="http://schemas.microsoft.com/office/drawing/2014/main" id="{A65F4F2D-8C79-09CB-12EB-1B7C74BFE468}"/>
              </a:ext>
            </a:extLst>
          </p:cNvPr>
          <p:cNvSpPr txBox="1"/>
          <p:nvPr/>
        </p:nvSpPr>
        <p:spPr>
          <a:xfrm rot="21063623">
            <a:off x="6477608" y="4264958"/>
            <a:ext cx="648490" cy="261610"/>
          </a:xfrm>
          <a:prstGeom prst="rect">
            <a:avLst/>
          </a:prstGeom>
          <a:noFill/>
        </p:spPr>
        <p:txBody>
          <a:bodyPr wrap="square" rtlCol="0">
            <a:spAutoFit/>
          </a:bodyPr>
          <a:lstStyle/>
          <a:p>
            <a:r>
              <a:rPr lang="en-US" sz="1100" dirty="0"/>
              <a:t>HIGH</a:t>
            </a:r>
          </a:p>
        </p:txBody>
      </p:sp>
      <p:sp>
        <p:nvSpPr>
          <p:cNvPr id="57" name="TextBox 56">
            <a:extLst>
              <a:ext uri="{FF2B5EF4-FFF2-40B4-BE49-F238E27FC236}">
                <a16:creationId xmlns:a16="http://schemas.microsoft.com/office/drawing/2014/main" id="{F86A7AFE-4655-F5BE-FC93-C706346AA794}"/>
              </a:ext>
            </a:extLst>
          </p:cNvPr>
          <p:cNvSpPr txBox="1"/>
          <p:nvPr/>
        </p:nvSpPr>
        <p:spPr>
          <a:xfrm rot="21063623">
            <a:off x="6471020" y="4961968"/>
            <a:ext cx="648490" cy="261610"/>
          </a:xfrm>
          <a:prstGeom prst="rect">
            <a:avLst/>
          </a:prstGeom>
          <a:noFill/>
        </p:spPr>
        <p:txBody>
          <a:bodyPr wrap="square" rtlCol="0">
            <a:spAutoFit/>
          </a:bodyPr>
          <a:lstStyle/>
          <a:p>
            <a:r>
              <a:rPr lang="en-US" sz="1100" dirty="0"/>
              <a:t>HIGH</a:t>
            </a:r>
          </a:p>
        </p:txBody>
      </p:sp>
      <p:sp>
        <p:nvSpPr>
          <p:cNvPr id="58" name="TextBox 57">
            <a:extLst>
              <a:ext uri="{FF2B5EF4-FFF2-40B4-BE49-F238E27FC236}">
                <a16:creationId xmlns:a16="http://schemas.microsoft.com/office/drawing/2014/main" id="{E08FA180-2DD2-F74A-130A-011598BDC0D6}"/>
              </a:ext>
            </a:extLst>
          </p:cNvPr>
          <p:cNvSpPr txBox="1"/>
          <p:nvPr/>
        </p:nvSpPr>
        <p:spPr>
          <a:xfrm rot="21063623">
            <a:off x="6477608" y="5660772"/>
            <a:ext cx="648490" cy="261610"/>
          </a:xfrm>
          <a:prstGeom prst="rect">
            <a:avLst/>
          </a:prstGeom>
          <a:noFill/>
        </p:spPr>
        <p:txBody>
          <a:bodyPr wrap="square" rtlCol="0">
            <a:spAutoFit/>
          </a:bodyPr>
          <a:lstStyle/>
          <a:p>
            <a:r>
              <a:rPr lang="en-US" sz="1100" dirty="0"/>
              <a:t>HIGH</a:t>
            </a:r>
          </a:p>
        </p:txBody>
      </p:sp>
      <p:sp>
        <p:nvSpPr>
          <p:cNvPr id="59" name="TextBox 58">
            <a:extLst>
              <a:ext uri="{FF2B5EF4-FFF2-40B4-BE49-F238E27FC236}">
                <a16:creationId xmlns:a16="http://schemas.microsoft.com/office/drawing/2014/main" id="{F9B4925A-B471-686F-4F57-1E06F23E506C}"/>
              </a:ext>
            </a:extLst>
          </p:cNvPr>
          <p:cNvSpPr txBox="1"/>
          <p:nvPr/>
        </p:nvSpPr>
        <p:spPr>
          <a:xfrm rot="21063623">
            <a:off x="8846441" y="3524828"/>
            <a:ext cx="691783" cy="261610"/>
          </a:xfrm>
          <a:prstGeom prst="rect">
            <a:avLst/>
          </a:prstGeom>
          <a:noFill/>
        </p:spPr>
        <p:txBody>
          <a:bodyPr wrap="square" rtlCol="0">
            <a:spAutoFit/>
          </a:bodyPr>
          <a:lstStyle/>
          <a:p>
            <a:r>
              <a:rPr lang="en-US" sz="1100" dirty="0"/>
              <a:t>HIGH</a:t>
            </a:r>
          </a:p>
        </p:txBody>
      </p:sp>
      <p:sp>
        <p:nvSpPr>
          <p:cNvPr id="60" name="TextBox 59">
            <a:extLst>
              <a:ext uri="{FF2B5EF4-FFF2-40B4-BE49-F238E27FC236}">
                <a16:creationId xmlns:a16="http://schemas.microsoft.com/office/drawing/2014/main" id="{5CC84BC3-7E98-AB8F-F6D8-22EAA47A96FB}"/>
              </a:ext>
            </a:extLst>
          </p:cNvPr>
          <p:cNvSpPr txBox="1"/>
          <p:nvPr/>
        </p:nvSpPr>
        <p:spPr>
          <a:xfrm rot="21063623">
            <a:off x="8846441" y="4033301"/>
            <a:ext cx="691783" cy="261610"/>
          </a:xfrm>
          <a:prstGeom prst="rect">
            <a:avLst/>
          </a:prstGeom>
          <a:noFill/>
        </p:spPr>
        <p:txBody>
          <a:bodyPr wrap="square" rtlCol="0">
            <a:spAutoFit/>
          </a:bodyPr>
          <a:lstStyle/>
          <a:p>
            <a:r>
              <a:rPr lang="en-US" sz="1100" dirty="0"/>
              <a:t>HIGH</a:t>
            </a:r>
          </a:p>
        </p:txBody>
      </p:sp>
      <p:sp>
        <p:nvSpPr>
          <p:cNvPr id="61" name="TextBox 60">
            <a:extLst>
              <a:ext uri="{FF2B5EF4-FFF2-40B4-BE49-F238E27FC236}">
                <a16:creationId xmlns:a16="http://schemas.microsoft.com/office/drawing/2014/main" id="{6E9A4D17-B951-FD3B-37C5-FE9706EE1DF6}"/>
              </a:ext>
            </a:extLst>
          </p:cNvPr>
          <p:cNvSpPr txBox="1"/>
          <p:nvPr/>
        </p:nvSpPr>
        <p:spPr>
          <a:xfrm rot="21063623">
            <a:off x="8846440" y="4399502"/>
            <a:ext cx="691783" cy="261610"/>
          </a:xfrm>
          <a:prstGeom prst="rect">
            <a:avLst/>
          </a:prstGeom>
          <a:noFill/>
        </p:spPr>
        <p:txBody>
          <a:bodyPr wrap="square" rtlCol="0">
            <a:spAutoFit/>
          </a:bodyPr>
          <a:lstStyle/>
          <a:p>
            <a:r>
              <a:rPr lang="en-US" sz="1100" dirty="0"/>
              <a:t>HIGH</a:t>
            </a:r>
          </a:p>
        </p:txBody>
      </p:sp>
      <p:sp>
        <p:nvSpPr>
          <p:cNvPr id="62" name="TextBox 61">
            <a:extLst>
              <a:ext uri="{FF2B5EF4-FFF2-40B4-BE49-F238E27FC236}">
                <a16:creationId xmlns:a16="http://schemas.microsoft.com/office/drawing/2014/main" id="{B91DC051-D2CD-4D05-FC0B-8DD6480E824C}"/>
              </a:ext>
            </a:extLst>
          </p:cNvPr>
          <p:cNvSpPr txBox="1"/>
          <p:nvPr/>
        </p:nvSpPr>
        <p:spPr>
          <a:xfrm rot="21063623">
            <a:off x="8838347" y="4871058"/>
            <a:ext cx="691783" cy="261610"/>
          </a:xfrm>
          <a:prstGeom prst="rect">
            <a:avLst/>
          </a:prstGeom>
          <a:noFill/>
        </p:spPr>
        <p:txBody>
          <a:bodyPr wrap="square" rtlCol="0">
            <a:spAutoFit/>
          </a:bodyPr>
          <a:lstStyle/>
          <a:p>
            <a:r>
              <a:rPr lang="en-US" sz="1100" dirty="0"/>
              <a:t>HIGH</a:t>
            </a:r>
          </a:p>
        </p:txBody>
      </p:sp>
      <p:sp>
        <p:nvSpPr>
          <p:cNvPr id="63" name="TextBox 62">
            <a:extLst>
              <a:ext uri="{FF2B5EF4-FFF2-40B4-BE49-F238E27FC236}">
                <a16:creationId xmlns:a16="http://schemas.microsoft.com/office/drawing/2014/main" id="{D093D191-21E6-A713-B04A-306BA6952FE0}"/>
              </a:ext>
            </a:extLst>
          </p:cNvPr>
          <p:cNvSpPr txBox="1"/>
          <p:nvPr/>
        </p:nvSpPr>
        <p:spPr>
          <a:xfrm rot="21063623">
            <a:off x="8846441" y="5291705"/>
            <a:ext cx="691783" cy="261610"/>
          </a:xfrm>
          <a:prstGeom prst="rect">
            <a:avLst/>
          </a:prstGeom>
          <a:noFill/>
        </p:spPr>
        <p:txBody>
          <a:bodyPr wrap="square" rtlCol="0">
            <a:spAutoFit/>
          </a:bodyPr>
          <a:lstStyle/>
          <a:p>
            <a:r>
              <a:rPr lang="en-US" sz="1100" dirty="0"/>
              <a:t>HIGH</a:t>
            </a:r>
          </a:p>
        </p:txBody>
      </p:sp>
      <p:sp>
        <p:nvSpPr>
          <p:cNvPr id="64" name="TextBox 63">
            <a:extLst>
              <a:ext uri="{FF2B5EF4-FFF2-40B4-BE49-F238E27FC236}">
                <a16:creationId xmlns:a16="http://schemas.microsoft.com/office/drawing/2014/main" id="{37669A07-3045-2384-A540-3AF32EA468A5}"/>
              </a:ext>
            </a:extLst>
          </p:cNvPr>
          <p:cNvSpPr txBox="1"/>
          <p:nvPr/>
        </p:nvSpPr>
        <p:spPr>
          <a:xfrm rot="21063623">
            <a:off x="8846441" y="5697282"/>
            <a:ext cx="691783" cy="261610"/>
          </a:xfrm>
          <a:prstGeom prst="rect">
            <a:avLst/>
          </a:prstGeom>
          <a:noFill/>
        </p:spPr>
        <p:txBody>
          <a:bodyPr wrap="square" rtlCol="0">
            <a:spAutoFit/>
          </a:bodyPr>
          <a:lstStyle/>
          <a:p>
            <a:r>
              <a:rPr lang="en-US" sz="1100" dirty="0"/>
              <a:t>HIGH</a:t>
            </a:r>
          </a:p>
        </p:txBody>
      </p:sp>
      <p:sp>
        <p:nvSpPr>
          <p:cNvPr id="65" name="TextBox 64">
            <a:extLst>
              <a:ext uri="{FF2B5EF4-FFF2-40B4-BE49-F238E27FC236}">
                <a16:creationId xmlns:a16="http://schemas.microsoft.com/office/drawing/2014/main" id="{676B29C5-0688-2708-5090-2B1EC2901141}"/>
              </a:ext>
            </a:extLst>
          </p:cNvPr>
          <p:cNvSpPr txBox="1"/>
          <p:nvPr/>
        </p:nvSpPr>
        <p:spPr>
          <a:xfrm rot="21063623">
            <a:off x="8838346" y="6150709"/>
            <a:ext cx="691783" cy="261610"/>
          </a:xfrm>
          <a:prstGeom prst="rect">
            <a:avLst/>
          </a:prstGeom>
          <a:noFill/>
        </p:spPr>
        <p:txBody>
          <a:bodyPr wrap="square" rtlCol="0">
            <a:spAutoFit/>
          </a:bodyPr>
          <a:lstStyle/>
          <a:p>
            <a:r>
              <a:rPr lang="en-US" sz="1100" dirty="0"/>
              <a:t>HIGH</a:t>
            </a:r>
          </a:p>
        </p:txBody>
      </p:sp>
      <p:sp>
        <p:nvSpPr>
          <p:cNvPr id="66" name="TextBox 65">
            <a:extLst>
              <a:ext uri="{FF2B5EF4-FFF2-40B4-BE49-F238E27FC236}">
                <a16:creationId xmlns:a16="http://schemas.microsoft.com/office/drawing/2014/main" id="{D45A3BBE-A606-7C2A-E81E-114B8E702573}"/>
              </a:ext>
            </a:extLst>
          </p:cNvPr>
          <p:cNvSpPr txBox="1"/>
          <p:nvPr/>
        </p:nvSpPr>
        <p:spPr>
          <a:xfrm rot="619328">
            <a:off x="1688432" y="5203550"/>
            <a:ext cx="514727" cy="261610"/>
          </a:xfrm>
          <a:prstGeom prst="rect">
            <a:avLst/>
          </a:prstGeom>
          <a:noFill/>
        </p:spPr>
        <p:txBody>
          <a:bodyPr wrap="square" rtlCol="0">
            <a:spAutoFit/>
          </a:bodyPr>
          <a:lstStyle/>
          <a:p>
            <a:r>
              <a:rPr lang="en-US" sz="1100" dirty="0"/>
              <a:t>LOW</a:t>
            </a:r>
          </a:p>
        </p:txBody>
      </p:sp>
      <p:sp>
        <p:nvSpPr>
          <p:cNvPr id="67" name="TextBox 66">
            <a:extLst>
              <a:ext uri="{FF2B5EF4-FFF2-40B4-BE49-F238E27FC236}">
                <a16:creationId xmlns:a16="http://schemas.microsoft.com/office/drawing/2014/main" id="{E9B51C6B-C72A-C106-1BD8-0EA8CDB88120}"/>
              </a:ext>
            </a:extLst>
          </p:cNvPr>
          <p:cNvSpPr txBox="1"/>
          <p:nvPr/>
        </p:nvSpPr>
        <p:spPr>
          <a:xfrm rot="619328">
            <a:off x="4145221" y="5725587"/>
            <a:ext cx="514727" cy="261610"/>
          </a:xfrm>
          <a:prstGeom prst="rect">
            <a:avLst/>
          </a:prstGeom>
          <a:noFill/>
        </p:spPr>
        <p:txBody>
          <a:bodyPr wrap="square" rtlCol="0">
            <a:spAutoFit/>
          </a:bodyPr>
          <a:lstStyle/>
          <a:p>
            <a:r>
              <a:rPr lang="en-US" sz="1100" dirty="0"/>
              <a:t>LOW</a:t>
            </a:r>
          </a:p>
        </p:txBody>
      </p:sp>
      <p:sp>
        <p:nvSpPr>
          <p:cNvPr id="68" name="TextBox 67">
            <a:extLst>
              <a:ext uri="{FF2B5EF4-FFF2-40B4-BE49-F238E27FC236}">
                <a16:creationId xmlns:a16="http://schemas.microsoft.com/office/drawing/2014/main" id="{8BA9A6D0-087C-1912-3B56-EFED19ABE521}"/>
              </a:ext>
            </a:extLst>
          </p:cNvPr>
          <p:cNvSpPr txBox="1"/>
          <p:nvPr/>
        </p:nvSpPr>
        <p:spPr>
          <a:xfrm rot="619328">
            <a:off x="4138246" y="4593337"/>
            <a:ext cx="514727" cy="261610"/>
          </a:xfrm>
          <a:prstGeom prst="rect">
            <a:avLst/>
          </a:prstGeom>
          <a:noFill/>
        </p:spPr>
        <p:txBody>
          <a:bodyPr wrap="square" rtlCol="0">
            <a:spAutoFit/>
          </a:bodyPr>
          <a:lstStyle/>
          <a:p>
            <a:r>
              <a:rPr lang="en-US" sz="1100" dirty="0"/>
              <a:t>LOW</a:t>
            </a:r>
          </a:p>
        </p:txBody>
      </p:sp>
      <p:sp>
        <p:nvSpPr>
          <p:cNvPr id="69" name="TextBox 68">
            <a:extLst>
              <a:ext uri="{FF2B5EF4-FFF2-40B4-BE49-F238E27FC236}">
                <a16:creationId xmlns:a16="http://schemas.microsoft.com/office/drawing/2014/main" id="{4F61CB5C-53B2-A1A1-F3B7-D6E89F916A57}"/>
              </a:ext>
            </a:extLst>
          </p:cNvPr>
          <p:cNvSpPr txBox="1"/>
          <p:nvPr/>
        </p:nvSpPr>
        <p:spPr>
          <a:xfrm rot="619328">
            <a:off x="6461527" y="3996212"/>
            <a:ext cx="514727" cy="261610"/>
          </a:xfrm>
          <a:prstGeom prst="rect">
            <a:avLst/>
          </a:prstGeom>
          <a:noFill/>
        </p:spPr>
        <p:txBody>
          <a:bodyPr wrap="square" rtlCol="0">
            <a:spAutoFit/>
          </a:bodyPr>
          <a:lstStyle/>
          <a:p>
            <a:r>
              <a:rPr lang="en-US" sz="1100" dirty="0"/>
              <a:t>LOW</a:t>
            </a:r>
          </a:p>
        </p:txBody>
      </p:sp>
      <p:sp>
        <p:nvSpPr>
          <p:cNvPr id="70" name="TextBox 69">
            <a:extLst>
              <a:ext uri="{FF2B5EF4-FFF2-40B4-BE49-F238E27FC236}">
                <a16:creationId xmlns:a16="http://schemas.microsoft.com/office/drawing/2014/main" id="{6D1D9DD9-6999-092D-06B6-6C7C25D21B86}"/>
              </a:ext>
            </a:extLst>
          </p:cNvPr>
          <p:cNvSpPr txBox="1"/>
          <p:nvPr/>
        </p:nvSpPr>
        <p:spPr>
          <a:xfrm rot="619328">
            <a:off x="6476347" y="4644450"/>
            <a:ext cx="514727" cy="261610"/>
          </a:xfrm>
          <a:prstGeom prst="rect">
            <a:avLst/>
          </a:prstGeom>
          <a:noFill/>
        </p:spPr>
        <p:txBody>
          <a:bodyPr wrap="square" rtlCol="0">
            <a:spAutoFit/>
          </a:bodyPr>
          <a:lstStyle/>
          <a:p>
            <a:r>
              <a:rPr lang="en-US" sz="1100" dirty="0"/>
              <a:t>LOW</a:t>
            </a:r>
          </a:p>
        </p:txBody>
      </p:sp>
      <p:sp>
        <p:nvSpPr>
          <p:cNvPr id="71" name="TextBox 70">
            <a:extLst>
              <a:ext uri="{FF2B5EF4-FFF2-40B4-BE49-F238E27FC236}">
                <a16:creationId xmlns:a16="http://schemas.microsoft.com/office/drawing/2014/main" id="{1AF13116-3407-E3D5-6C35-DB7C5BB40D49}"/>
              </a:ext>
            </a:extLst>
          </p:cNvPr>
          <p:cNvSpPr txBox="1"/>
          <p:nvPr/>
        </p:nvSpPr>
        <p:spPr>
          <a:xfrm rot="619328">
            <a:off x="6461527" y="5380405"/>
            <a:ext cx="514727" cy="261610"/>
          </a:xfrm>
          <a:prstGeom prst="rect">
            <a:avLst/>
          </a:prstGeom>
          <a:noFill/>
        </p:spPr>
        <p:txBody>
          <a:bodyPr wrap="square" rtlCol="0">
            <a:spAutoFit/>
          </a:bodyPr>
          <a:lstStyle/>
          <a:p>
            <a:r>
              <a:rPr lang="en-US" sz="1100" dirty="0"/>
              <a:t>LOW</a:t>
            </a:r>
          </a:p>
        </p:txBody>
      </p:sp>
      <p:sp>
        <p:nvSpPr>
          <p:cNvPr id="72" name="TextBox 71">
            <a:extLst>
              <a:ext uri="{FF2B5EF4-FFF2-40B4-BE49-F238E27FC236}">
                <a16:creationId xmlns:a16="http://schemas.microsoft.com/office/drawing/2014/main" id="{98AD2F8C-0B3B-D2FC-ED08-CC42BE1748FD}"/>
              </a:ext>
            </a:extLst>
          </p:cNvPr>
          <p:cNvSpPr txBox="1"/>
          <p:nvPr/>
        </p:nvSpPr>
        <p:spPr>
          <a:xfrm rot="619328">
            <a:off x="6462085" y="6105246"/>
            <a:ext cx="514727" cy="261610"/>
          </a:xfrm>
          <a:prstGeom prst="rect">
            <a:avLst/>
          </a:prstGeom>
          <a:noFill/>
        </p:spPr>
        <p:txBody>
          <a:bodyPr wrap="square" rtlCol="0">
            <a:spAutoFit/>
          </a:bodyPr>
          <a:lstStyle/>
          <a:p>
            <a:r>
              <a:rPr lang="en-US" sz="1100" dirty="0"/>
              <a:t>LOW</a:t>
            </a:r>
          </a:p>
        </p:txBody>
      </p:sp>
      <p:sp>
        <p:nvSpPr>
          <p:cNvPr id="73" name="TextBox 72">
            <a:extLst>
              <a:ext uri="{FF2B5EF4-FFF2-40B4-BE49-F238E27FC236}">
                <a16:creationId xmlns:a16="http://schemas.microsoft.com/office/drawing/2014/main" id="{23E83C85-6518-9D28-B092-574A5B5FAE11}"/>
              </a:ext>
            </a:extLst>
          </p:cNvPr>
          <p:cNvSpPr txBox="1"/>
          <p:nvPr/>
        </p:nvSpPr>
        <p:spPr>
          <a:xfrm rot="619328">
            <a:off x="9639821" y="6473198"/>
            <a:ext cx="514727" cy="261610"/>
          </a:xfrm>
          <a:prstGeom prst="rect">
            <a:avLst/>
          </a:prstGeom>
          <a:noFill/>
        </p:spPr>
        <p:txBody>
          <a:bodyPr wrap="square" rtlCol="0">
            <a:spAutoFit/>
          </a:bodyPr>
          <a:lstStyle/>
          <a:p>
            <a:r>
              <a:rPr lang="en-US" sz="1100" dirty="0"/>
              <a:t>LOW</a:t>
            </a:r>
          </a:p>
        </p:txBody>
      </p:sp>
      <p:sp>
        <p:nvSpPr>
          <p:cNvPr id="74" name="TextBox 73">
            <a:extLst>
              <a:ext uri="{FF2B5EF4-FFF2-40B4-BE49-F238E27FC236}">
                <a16:creationId xmlns:a16="http://schemas.microsoft.com/office/drawing/2014/main" id="{C0F67048-A74B-AEEE-486C-64ED045E4ABB}"/>
              </a:ext>
            </a:extLst>
          </p:cNvPr>
          <p:cNvSpPr txBox="1"/>
          <p:nvPr/>
        </p:nvSpPr>
        <p:spPr>
          <a:xfrm rot="619328">
            <a:off x="9639822" y="6029309"/>
            <a:ext cx="514727" cy="261610"/>
          </a:xfrm>
          <a:prstGeom prst="rect">
            <a:avLst/>
          </a:prstGeom>
          <a:noFill/>
        </p:spPr>
        <p:txBody>
          <a:bodyPr wrap="square" rtlCol="0">
            <a:spAutoFit/>
          </a:bodyPr>
          <a:lstStyle/>
          <a:p>
            <a:r>
              <a:rPr lang="en-US" sz="1100" dirty="0"/>
              <a:t>LOW</a:t>
            </a:r>
          </a:p>
        </p:txBody>
      </p:sp>
      <p:sp>
        <p:nvSpPr>
          <p:cNvPr id="75" name="TextBox 74">
            <a:extLst>
              <a:ext uri="{FF2B5EF4-FFF2-40B4-BE49-F238E27FC236}">
                <a16:creationId xmlns:a16="http://schemas.microsoft.com/office/drawing/2014/main" id="{35625AB2-BCF1-7679-D112-8BF262E4F379}"/>
              </a:ext>
            </a:extLst>
          </p:cNvPr>
          <p:cNvSpPr txBox="1"/>
          <p:nvPr/>
        </p:nvSpPr>
        <p:spPr>
          <a:xfrm rot="619328">
            <a:off x="9697621" y="5534629"/>
            <a:ext cx="514727" cy="261610"/>
          </a:xfrm>
          <a:prstGeom prst="rect">
            <a:avLst/>
          </a:prstGeom>
          <a:noFill/>
        </p:spPr>
        <p:txBody>
          <a:bodyPr wrap="square" rtlCol="0">
            <a:spAutoFit/>
          </a:bodyPr>
          <a:lstStyle/>
          <a:p>
            <a:r>
              <a:rPr lang="en-US" sz="1100" dirty="0"/>
              <a:t>LOW</a:t>
            </a:r>
          </a:p>
        </p:txBody>
      </p:sp>
      <p:sp>
        <p:nvSpPr>
          <p:cNvPr id="76" name="TextBox 75">
            <a:extLst>
              <a:ext uri="{FF2B5EF4-FFF2-40B4-BE49-F238E27FC236}">
                <a16:creationId xmlns:a16="http://schemas.microsoft.com/office/drawing/2014/main" id="{9B55891D-CB73-8B80-3914-1CCB1EF02D7E}"/>
              </a:ext>
            </a:extLst>
          </p:cNvPr>
          <p:cNvSpPr txBox="1"/>
          <p:nvPr/>
        </p:nvSpPr>
        <p:spPr>
          <a:xfrm rot="619328">
            <a:off x="9697621" y="5074924"/>
            <a:ext cx="514727" cy="261610"/>
          </a:xfrm>
          <a:prstGeom prst="rect">
            <a:avLst/>
          </a:prstGeom>
          <a:noFill/>
        </p:spPr>
        <p:txBody>
          <a:bodyPr wrap="square" rtlCol="0">
            <a:spAutoFit/>
          </a:bodyPr>
          <a:lstStyle/>
          <a:p>
            <a:r>
              <a:rPr lang="en-US" sz="1100" dirty="0"/>
              <a:t>LOW</a:t>
            </a:r>
          </a:p>
        </p:txBody>
      </p:sp>
      <p:sp>
        <p:nvSpPr>
          <p:cNvPr id="77" name="TextBox 76">
            <a:extLst>
              <a:ext uri="{FF2B5EF4-FFF2-40B4-BE49-F238E27FC236}">
                <a16:creationId xmlns:a16="http://schemas.microsoft.com/office/drawing/2014/main" id="{3291001C-3531-4F6B-A954-1618B60CB9E2}"/>
              </a:ext>
            </a:extLst>
          </p:cNvPr>
          <p:cNvSpPr txBox="1"/>
          <p:nvPr/>
        </p:nvSpPr>
        <p:spPr>
          <a:xfrm rot="619328">
            <a:off x="9728199" y="4581327"/>
            <a:ext cx="514727" cy="261610"/>
          </a:xfrm>
          <a:prstGeom prst="rect">
            <a:avLst/>
          </a:prstGeom>
          <a:noFill/>
        </p:spPr>
        <p:txBody>
          <a:bodyPr wrap="square" rtlCol="0">
            <a:spAutoFit/>
          </a:bodyPr>
          <a:lstStyle/>
          <a:p>
            <a:r>
              <a:rPr lang="en-US" sz="1100" dirty="0"/>
              <a:t>LOW</a:t>
            </a:r>
          </a:p>
        </p:txBody>
      </p:sp>
      <p:sp>
        <p:nvSpPr>
          <p:cNvPr id="78" name="TextBox 77">
            <a:extLst>
              <a:ext uri="{FF2B5EF4-FFF2-40B4-BE49-F238E27FC236}">
                <a16:creationId xmlns:a16="http://schemas.microsoft.com/office/drawing/2014/main" id="{B9CFB51B-8C79-6161-28A7-D4E8C8D1A700}"/>
              </a:ext>
            </a:extLst>
          </p:cNvPr>
          <p:cNvSpPr txBox="1"/>
          <p:nvPr/>
        </p:nvSpPr>
        <p:spPr>
          <a:xfrm rot="294551">
            <a:off x="9748992" y="4136012"/>
            <a:ext cx="514727" cy="261610"/>
          </a:xfrm>
          <a:prstGeom prst="rect">
            <a:avLst/>
          </a:prstGeom>
          <a:noFill/>
        </p:spPr>
        <p:txBody>
          <a:bodyPr wrap="square" rtlCol="0">
            <a:spAutoFit/>
          </a:bodyPr>
          <a:lstStyle/>
          <a:p>
            <a:r>
              <a:rPr lang="en-US" sz="1100" dirty="0"/>
              <a:t>LOW</a:t>
            </a:r>
          </a:p>
        </p:txBody>
      </p:sp>
      <p:sp>
        <p:nvSpPr>
          <p:cNvPr id="79" name="TextBox 78">
            <a:extLst>
              <a:ext uri="{FF2B5EF4-FFF2-40B4-BE49-F238E27FC236}">
                <a16:creationId xmlns:a16="http://schemas.microsoft.com/office/drawing/2014/main" id="{AA064D9E-EA00-DB0E-50E7-F8C214B008A1}"/>
              </a:ext>
            </a:extLst>
          </p:cNvPr>
          <p:cNvSpPr txBox="1"/>
          <p:nvPr/>
        </p:nvSpPr>
        <p:spPr>
          <a:xfrm rot="294551">
            <a:off x="9764221" y="3641007"/>
            <a:ext cx="514727" cy="261610"/>
          </a:xfrm>
          <a:prstGeom prst="rect">
            <a:avLst/>
          </a:prstGeom>
          <a:noFill/>
        </p:spPr>
        <p:txBody>
          <a:bodyPr wrap="square" rtlCol="0">
            <a:spAutoFit/>
          </a:bodyPr>
          <a:lstStyle/>
          <a:p>
            <a:r>
              <a:rPr lang="en-US" sz="1100" dirty="0"/>
              <a:t>LOW</a:t>
            </a:r>
          </a:p>
        </p:txBody>
      </p:sp>
      <p:sp>
        <p:nvSpPr>
          <p:cNvPr id="80" name="TextBox 79">
            <a:extLst>
              <a:ext uri="{FF2B5EF4-FFF2-40B4-BE49-F238E27FC236}">
                <a16:creationId xmlns:a16="http://schemas.microsoft.com/office/drawing/2014/main" id="{A925CBE5-E193-2A06-4062-EE5A33E21D9C}"/>
              </a:ext>
            </a:extLst>
          </p:cNvPr>
          <p:cNvSpPr txBox="1"/>
          <p:nvPr/>
        </p:nvSpPr>
        <p:spPr>
          <a:xfrm rot="294551">
            <a:off x="9764221" y="3145381"/>
            <a:ext cx="514727" cy="261610"/>
          </a:xfrm>
          <a:prstGeom prst="rect">
            <a:avLst/>
          </a:prstGeom>
          <a:noFill/>
        </p:spPr>
        <p:txBody>
          <a:bodyPr wrap="square" rtlCol="0">
            <a:spAutoFit/>
          </a:bodyPr>
          <a:lstStyle/>
          <a:p>
            <a:r>
              <a:rPr lang="en-US" sz="1100" dirty="0"/>
              <a:t>LOW</a:t>
            </a:r>
          </a:p>
        </p:txBody>
      </p:sp>
      <p:sp>
        <p:nvSpPr>
          <p:cNvPr id="3" name="Content Placeholder 2">
            <a:extLst>
              <a:ext uri="{FF2B5EF4-FFF2-40B4-BE49-F238E27FC236}">
                <a16:creationId xmlns:a16="http://schemas.microsoft.com/office/drawing/2014/main" id="{75AC18F9-7028-0A30-3D5B-B472E3186CB3}"/>
              </a:ext>
            </a:extLst>
          </p:cNvPr>
          <p:cNvSpPr txBox="1">
            <a:spLocks/>
          </p:cNvSpPr>
          <p:nvPr/>
        </p:nvSpPr>
        <p:spPr>
          <a:xfrm>
            <a:off x="207980" y="5359388"/>
            <a:ext cx="5279240" cy="1517597"/>
          </a:xfrm>
          <a:solidFill>
            <a:schemeClr val="bg1"/>
          </a:solidFill>
        </p:spPr>
        <p:txBody>
          <a:bodyPr/>
          <a:lstStyle>
            <a:lvl1pPr marL="91440" indent="-91440" algn="l" defTabSz="914400" rtl="0" eaLnBrk="1" latinLnBrk="0" hangingPunct="1">
              <a:lnSpc>
                <a:spcPct val="90000"/>
              </a:lnSpc>
              <a:spcBef>
                <a:spcPts val="1200"/>
              </a:spcBef>
              <a:spcAft>
                <a:spcPts val="200"/>
              </a:spcAft>
              <a:buClr>
                <a:schemeClr val="accent6"/>
              </a:buClr>
              <a:buSzPct val="100000"/>
              <a:buFont typeface="Wingdings" pitchFamily="2" charset="2"/>
              <a:buChar char="§"/>
              <a:defRPr sz="3200" b="0" i="0" kern="1200">
                <a:solidFill>
                  <a:schemeClr val="tx1"/>
                </a:solidFill>
                <a:latin typeface="Arial" panose="020B0604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6"/>
              </a:buClr>
              <a:buFont typeface="Wingdings 3" pitchFamily="18" charset="2"/>
              <a:buChar char=""/>
              <a:defRPr sz="2400" b="0" i="0" kern="1200">
                <a:solidFill>
                  <a:schemeClr val="tx1"/>
                </a:solidFill>
                <a:latin typeface="Arial" panose="020B0604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6"/>
              </a:buClr>
              <a:buFont typeface="Wingdings 3" pitchFamily="18" charset="2"/>
              <a:buChar char=""/>
              <a:defRPr sz="1800" b="0" i="0" kern="1200">
                <a:solidFill>
                  <a:schemeClr val="tx1"/>
                </a:solidFill>
                <a:latin typeface="Arial" panose="020B0604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6"/>
              </a:buClr>
              <a:buFont typeface="Wingdings 3" pitchFamily="18" charset="2"/>
              <a:buChar char=""/>
              <a:defRPr sz="1400" b="0" i="0" kern="1200">
                <a:solidFill>
                  <a:schemeClr val="tx1"/>
                </a:solidFill>
                <a:latin typeface="Arial" panose="020B0604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6"/>
              </a:buClr>
              <a:buFont typeface="Wingdings 3" pitchFamily="18" charset="2"/>
              <a:buChar char=""/>
              <a:defRPr sz="1400" b="0" i="0" kern="1200">
                <a:solidFill>
                  <a:schemeClr val="tx1"/>
                </a:solidFill>
                <a:latin typeface="Arial" panose="020B0604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Wingdings" pitchFamily="2" charset="2"/>
              <a:buNone/>
            </a:pPr>
            <a:r>
              <a:rPr lang="en-US" sz="2800" dirty="0">
                <a:highlight>
                  <a:srgbClr val="FFFF00"/>
                </a:highlight>
              </a:rPr>
              <a:t>Lean Tasks Required for Step 2:</a:t>
            </a:r>
          </a:p>
          <a:p>
            <a:r>
              <a:rPr lang="en-US" sz="2400" dirty="0">
                <a:highlight>
                  <a:srgbClr val="FFFF00"/>
                </a:highlight>
              </a:rPr>
              <a:t>Respect for People</a:t>
            </a:r>
          </a:p>
          <a:p>
            <a:r>
              <a:rPr lang="en-US" sz="2400" dirty="0">
                <a:highlight>
                  <a:srgbClr val="FFFF00"/>
                </a:highlight>
              </a:rPr>
              <a:t>Skills Matrix</a:t>
            </a:r>
          </a:p>
        </p:txBody>
      </p:sp>
    </p:spTree>
    <p:extLst>
      <p:ext uri="{BB962C8B-B14F-4D97-AF65-F5344CB8AC3E}">
        <p14:creationId xmlns:p14="http://schemas.microsoft.com/office/powerpoint/2010/main" val="292238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C5810E-827B-4831-989F-34F578B9E8C7}"/>
              </a:ext>
            </a:extLst>
          </p:cNvPr>
          <p:cNvSpPr>
            <a:spLocks noGrp="1"/>
          </p:cNvSpPr>
          <p:nvPr>
            <p:ph type="title" idx="4294967295"/>
          </p:nvPr>
        </p:nvSpPr>
        <p:spPr>
          <a:xfrm>
            <a:off x="452760" y="273961"/>
            <a:ext cx="11358239" cy="1290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Wingdings" pitchFamily="2" charset="2"/>
              <a:buNone/>
              <a:tabLst/>
              <a:defRPr/>
            </a:pPr>
            <a:r>
              <a:rPr kumimoji="0" lang="en-US" sz="5200" b="1" i="0" u="none" strike="noStrike" kern="1200" cap="all" spc="300" normalizeH="0" baseline="0" noProof="0" dirty="0">
                <a:ln>
                  <a:noFill/>
                </a:ln>
                <a:solidFill>
                  <a:schemeClr val="bg1"/>
                </a:solidFill>
                <a:effectLst/>
                <a:uLnTx/>
                <a:uFillTx/>
                <a:latin typeface="Arial Narrow" panose="020B0604020202020204" pitchFamily="34" charset="0"/>
                <a:ea typeface="+mj-ea"/>
                <a:cs typeface="+mj-cs"/>
              </a:rPr>
              <a:t>What leadership is not</a:t>
            </a:r>
          </a:p>
        </p:txBody>
      </p:sp>
      <p:pic>
        <p:nvPicPr>
          <p:cNvPr id="6" name="Content Placeholder 2" descr="A Dilbert cartoon by Scott Adams. First Frame: The boss pointing to a sales graph with the trend line dropping says, &quot;Sales are Dropping Like a Rock&quot;. Second Frame: Boss continues, &quot;Our Plan is to Invent Some Sort of Doohickey that Everyone Wants to Buy&quot; as he points to a future sales graph trending upwards.  Final Frame: Boss asks a shocked Dilbert, &quot;The Visionary Leadership Work is Done.  How Long Will Your Part Take?&quot;">
            <a:extLst>
              <a:ext uri="{FF2B5EF4-FFF2-40B4-BE49-F238E27FC236}">
                <a16:creationId xmlns:a16="http://schemas.microsoft.com/office/drawing/2014/main" id="{859469C7-BCB0-9E99-7352-397B99F7C65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98523" y="2579780"/>
            <a:ext cx="10455277" cy="3249613"/>
          </a:xfrm>
        </p:spPr>
      </p:pic>
    </p:spTree>
    <p:extLst>
      <p:ext uri="{BB962C8B-B14F-4D97-AF65-F5344CB8AC3E}">
        <p14:creationId xmlns:p14="http://schemas.microsoft.com/office/powerpoint/2010/main" val="34140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FFCBB2D-6433-D359-9A94-FE64E9A27BBA}"/>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619818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AFFCBB2D-6433-D359-9A94-FE64E9A27BB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4AC396-1246-8883-5DFE-E11EF64B424E}"/>
              </a:ext>
            </a:extLst>
          </p:cNvPr>
          <p:cNvSpPr>
            <a:spLocks noGrp="1"/>
          </p:cNvSpPr>
          <p:nvPr>
            <p:ph type="title"/>
          </p:nvPr>
        </p:nvSpPr>
        <p:spPr>
          <a:xfrm>
            <a:off x="729673" y="365125"/>
            <a:ext cx="11271827" cy="1325563"/>
          </a:xfrm>
        </p:spPr>
        <p:txBody>
          <a:bodyPr vert="horz"/>
          <a:lstStyle/>
          <a:p>
            <a:r>
              <a:rPr lang="en-US" b="1" dirty="0"/>
              <a:t>STEP 3: </a:t>
            </a:r>
            <a:r>
              <a:rPr lang="en-US" sz="4400" dirty="0"/>
              <a:t>Decide on the Matching Leadership Style</a:t>
            </a:r>
            <a:endParaRPr lang="en-US" b="1" dirty="0"/>
          </a:p>
        </p:txBody>
      </p:sp>
      <p:sp>
        <p:nvSpPr>
          <p:cNvPr id="3" name="Content Placeholder 2">
            <a:extLst>
              <a:ext uri="{FF2B5EF4-FFF2-40B4-BE49-F238E27FC236}">
                <a16:creationId xmlns:a16="http://schemas.microsoft.com/office/drawing/2014/main" id="{31A0EB33-081A-6734-3B70-B9DA655C84BA}"/>
              </a:ext>
            </a:extLst>
          </p:cNvPr>
          <p:cNvSpPr>
            <a:spLocks noGrp="1"/>
          </p:cNvSpPr>
          <p:nvPr>
            <p:ph idx="1"/>
          </p:nvPr>
        </p:nvSpPr>
        <p:spPr>
          <a:xfrm>
            <a:off x="729673" y="1825625"/>
            <a:ext cx="10704945" cy="4667250"/>
          </a:xfrm>
        </p:spPr>
        <p:txBody>
          <a:bodyPr/>
          <a:lstStyle/>
          <a:p>
            <a:pPr marL="0" indent="0">
              <a:buNone/>
            </a:pPr>
            <a:r>
              <a:rPr lang="en-US" sz="2800" dirty="0"/>
              <a:t>As a Lean Leader to show respect for people, we need to be able to adjust our leadership style to meet people where they are at.  This means really getting to know those around us.  Not just with assessments and tracking them on a skill matrix. </a:t>
            </a:r>
          </a:p>
          <a:p>
            <a:pPr marL="0" indent="0">
              <a:buNone/>
            </a:pPr>
            <a:endParaRPr lang="en-US" sz="2800" dirty="0"/>
          </a:p>
          <a:p>
            <a:pPr marL="0" indent="0">
              <a:buNone/>
            </a:pPr>
            <a:r>
              <a:rPr lang="en-US" sz="2800" dirty="0"/>
              <a:t>Lean Tasks Required for Step 3:</a:t>
            </a:r>
          </a:p>
          <a:p>
            <a:r>
              <a:rPr lang="en-US" sz="2800" dirty="0"/>
              <a:t>One-on-ones</a:t>
            </a:r>
          </a:p>
          <a:p>
            <a:r>
              <a:rPr lang="en-US" sz="2800" dirty="0"/>
              <a:t>Skills Matrix</a:t>
            </a:r>
          </a:p>
          <a:p>
            <a:r>
              <a:rPr lang="en-US" sz="2800" dirty="0"/>
              <a:t>Open Communications</a:t>
            </a:r>
          </a:p>
        </p:txBody>
      </p:sp>
    </p:spTree>
    <p:extLst>
      <p:ext uri="{BB962C8B-B14F-4D97-AF65-F5344CB8AC3E}">
        <p14:creationId xmlns:p14="http://schemas.microsoft.com/office/powerpoint/2010/main" val="3145649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06F4F2F-E77C-5ACC-56A4-54EA9003A61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58714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think-cell data - do not delete" hidden="1">
                        <a:extLst>
                          <a:ext uri="{FF2B5EF4-FFF2-40B4-BE49-F238E27FC236}">
                            <a16:creationId xmlns:a16="http://schemas.microsoft.com/office/drawing/2014/main" id="{706F4F2F-E77C-5ACC-56A4-54EA9003A61F}"/>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0179"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410555" y="3501386"/>
            <a:ext cx="1442328" cy="1363353"/>
          </a:xfrm>
        </p:spPr>
      </p:pic>
      <p:sp>
        <p:nvSpPr>
          <p:cNvPr id="50178" name="Title 1"/>
          <p:cNvSpPr>
            <a:spLocks noGrp="1"/>
          </p:cNvSpPr>
          <p:nvPr>
            <p:ph type="title" idx="4294967295"/>
          </p:nvPr>
        </p:nvSpPr>
        <p:spPr>
          <a:xfrm>
            <a:off x="440826" y="226517"/>
            <a:ext cx="10671175" cy="1162050"/>
          </a:xfrm>
        </p:spPr>
        <p:txBody>
          <a:bodyPr vert="horz">
            <a:noAutofit/>
          </a:bodyPr>
          <a:lstStyle/>
          <a:p>
            <a:pPr eaLnBrk="1" hangingPunct="1"/>
            <a:r>
              <a:rPr lang="en-US" altLang="en-US" b="1" dirty="0">
                <a:solidFill>
                  <a:schemeClr val="bg1"/>
                </a:solidFill>
                <a:latin typeface="+mn-lt"/>
              </a:rPr>
              <a:t>Selecting Appropriate Styles:</a:t>
            </a:r>
            <a:br>
              <a:rPr lang="en-US" altLang="en-US" sz="2800" b="1" dirty="0">
                <a:solidFill>
                  <a:schemeClr val="bg1"/>
                </a:solidFill>
                <a:latin typeface="+mn-lt"/>
              </a:rPr>
            </a:br>
            <a:r>
              <a:rPr lang="en-US" altLang="en-US" sz="2800" dirty="0">
                <a:solidFill>
                  <a:schemeClr val="bg1"/>
                </a:solidFill>
                <a:latin typeface="+mn-lt"/>
              </a:rPr>
              <a:t>Matching Development Level 1 with Leadership Style 1 - </a:t>
            </a:r>
            <a:r>
              <a:rPr lang="en-US" altLang="en-US" sz="2800" b="1" dirty="0">
                <a:solidFill>
                  <a:schemeClr val="bg1"/>
                </a:solidFill>
                <a:latin typeface="+mn-lt"/>
              </a:rPr>
              <a:t>Directing</a:t>
            </a:r>
          </a:p>
        </p:txBody>
      </p:sp>
      <p:sp>
        <p:nvSpPr>
          <p:cNvPr id="50181" name="Rectangle 5"/>
          <p:cNvSpPr>
            <a:spLocks noChangeArrowheads="1"/>
          </p:cNvSpPr>
          <p:nvPr/>
        </p:nvSpPr>
        <p:spPr bwMode="auto">
          <a:xfrm>
            <a:off x="7622743" y="2885787"/>
            <a:ext cx="2852846" cy="3251200"/>
          </a:xfrm>
          <a:prstGeom prst="rect">
            <a:avLst/>
          </a:prstGeom>
          <a:solidFill>
            <a:srgbClr val="CCFF99">
              <a:alpha val="85097"/>
            </a:srgbClr>
          </a:solidFill>
          <a:ln w="9525" algn="ctr">
            <a:solidFill>
              <a:schemeClr val="tx1"/>
            </a:solidFill>
            <a:round/>
            <a:headEnd/>
            <a:tailEnd/>
          </a:ln>
        </p:spPr>
        <p:txBody>
          <a:bodyPr wrap="none"/>
          <a:lstStyle>
            <a:lvl1pPr defTabSz="933450" eaLnBrk="0" hangingPunct="0">
              <a:buClr>
                <a:schemeClr val="tx2"/>
              </a:buClr>
              <a:defRPr sz="1600">
                <a:solidFill>
                  <a:schemeClr val="tx1"/>
                </a:solidFill>
                <a:latin typeface="CorpoS" pitchFamily="2" charset="0"/>
              </a:defRPr>
            </a:lvl1pPr>
            <a:lvl2pPr marL="742950" indent="-285750" defTabSz="9334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defTabSz="93345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defTabSz="93345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defTabSz="93345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buFontTx/>
              <a:buChar char="•"/>
            </a:pPr>
            <a:r>
              <a:rPr lang="en-US" altLang="en-US" dirty="0"/>
              <a:t>Providing specifics – who,</a:t>
            </a:r>
            <a:br>
              <a:rPr lang="en-US" altLang="en-US" dirty="0"/>
            </a:br>
            <a:r>
              <a:rPr lang="en-US" altLang="en-US" dirty="0"/>
              <a:t>what, when, where, &amp; how</a:t>
            </a:r>
            <a:br>
              <a:rPr lang="en-US" altLang="en-US" dirty="0"/>
            </a:br>
            <a:endParaRPr lang="en-US" altLang="en-US" sz="400" dirty="0"/>
          </a:p>
          <a:p>
            <a:pPr eaLnBrk="1" hangingPunct="1">
              <a:buClrTx/>
              <a:buFontTx/>
              <a:buChar char="•"/>
            </a:pPr>
            <a:r>
              <a:rPr lang="en-US" altLang="en-US" dirty="0"/>
              <a:t>Role definition</a:t>
            </a:r>
            <a:br>
              <a:rPr lang="en-US" altLang="en-US" dirty="0"/>
            </a:br>
            <a:endParaRPr lang="en-US" altLang="en-US" sz="400" dirty="0"/>
          </a:p>
          <a:p>
            <a:pPr eaLnBrk="1" hangingPunct="1">
              <a:buClrTx/>
              <a:buFontTx/>
              <a:buChar char="•"/>
            </a:pPr>
            <a:r>
              <a:rPr lang="en-US" altLang="en-US" dirty="0"/>
              <a:t>Predominantly one-way</a:t>
            </a:r>
            <a:br>
              <a:rPr lang="en-US" altLang="en-US" dirty="0"/>
            </a:br>
            <a:r>
              <a:rPr lang="en-US" altLang="en-US" dirty="0"/>
              <a:t>communications</a:t>
            </a:r>
            <a:br>
              <a:rPr lang="en-US" altLang="en-US" dirty="0"/>
            </a:br>
            <a:endParaRPr lang="en-US" altLang="en-US" sz="400" dirty="0"/>
          </a:p>
          <a:p>
            <a:pPr eaLnBrk="1" hangingPunct="1">
              <a:buClrTx/>
              <a:buFontTx/>
              <a:buChar char="•"/>
            </a:pPr>
            <a:r>
              <a:rPr lang="en-US" altLang="en-US" dirty="0"/>
              <a:t>Leader-made decisions</a:t>
            </a:r>
            <a:br>
              <a:rPr lang="en-US" altLang="en-US" dirty="0"/>
            </a:br>
            <a:endParaRPr lang="en-US" altLang="en-US" sz="400" dirty="0"/>
          </a:p>
          <a:p>
            <a:pPr eaLnBrk="1" hangingPunct="1">
              <a:buClrTx/>
              <a:buFontTx/>
              <a:buChar char="•"/>
            </a:pPr>
            <a:r>
              <a:rPr lang="en-US" altLang="en-US" dirty="0"/>
              <a:t>Close supervision and </a:t>
            </a:r>
            <a:br>
              <a:rPr lang="en-US" altLang="en-US" dirty="0"/>
            </a:br>
            <a:r>
              <a:rPr lang="en-US" altLang="en-US" dirty="0"/>
              <a:t>accountability</a:t>
            </a:r>
            <a:br>
              <a:rPr lang="en-US" altLang="en-US" dirty="0"/>
            </a:br>
            <a:endParaRPr lang="en-US" altLang="en-US" sz="400" dirty="0"/>
          </a:p>
          <a:p>
            <a:pPr eaLnBrk="1" hangingPunct="1">
              <a:buClrTx/>
              <a:buFontTx/>
              <a:buChar char="•"/>
            </a:pPr>
            <a:r>
              <a:rPr lang="en-US" altLang="en-US" dirty="0"/>
              <a:t>Incremental instructions</a:t>
            </a:r>
            <a:br>
              <a:rPr lang="en-US" altLang="en-US" dirty="0"/>
            </a:br>
            <a:endParaRPr lang="en-US" altLang="en-US" sz="400" dirty="0"/>
          </a:p>
          <a:p>
            <a:pPr eaLnBrk="1" hangingPunct="1">
              <a:buClrTx/>
              <a:buFontTx/>
              <a:buChar char="•"/>
            </a:pPr>
            <a:r>
              <a:rPr lang="en-US" altLang="en-US" dirty="0"/>
              <a:t>KISS – Keep it simple &amp;</a:t>
            </a:r>
            <a:br>
              <a:rPr lang="en-US" altLang="en-US" dirty="0"/>
            </a:br>
            <a:r>
              <a:rPr lang="en-US" altLang="en-US" dirty="0"/>
              <a:t>specific</a:t>
            </a:r>
          </a:p>
        </p:txBody>
      </p:sp>
      <p:sp>
        <p:nvSpPr>
          <p:cNvPr id="45062" name="TextBox 6"/>
          <p:cNvSpPr txBox="1">
            <a:spLocks noChangeArrowheads="1"/>
          </p:cNvSpPr>
          <p:nvPr/>
        </p:nvSpPr>
        <p:spPr bwMode="auto">
          <a:xfrm>
            <a:off x="440826" y="5354719"/>
            <a:ext cx="11079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b="1" u="sng" dirty="0">
                <a:latin typeface="+mn-lt"/>
              </a:rPr>
              <a:t>Effective</a:t>
            </a:r>
          </a:p>
          <a:p>
            <a:pPr eaLnBrk="1" hangingPunct="1">
              <a:buClrTx/>
            </a:pPr>
            <a:r>
              <a:rPr lang="en-US" altLang="en-US" sz="1400" dirty="0">
                <a:latin typeface="+mn-lt"/>
              </a:rPr>
              <a:t>Telling</a:t>
            </a:r>
          </a:p>
          <a:p>
            <a:pPr eaLnBrk="1" hangingPunct="1">
              <a:buClrTx/>
            </a:pPr>
            <a:r>
              <a:rPr lang="en-US" altLang="en-US" sz="1400" dirty="0">
                <a:latin typeface="+mn-lt"/>
              </a:rPr>
              <a:t>Guiding</a:t>
            </a:r>
          </a:p>
          <a:p>
            <a:pPr eaLnBrk="1" hangingPunct="1">
              <a:buClrTx/>
            </a:pPr>
            <a:r>
              <a:rPr lang="en-US" altLang="en-US" sz="1400" dirty="0">
                <a:latin typeface="+mn-lt"/>
              </a:rPr>
              <a:t>Directing</a:t>
            </a:r>
          </a:p>
          <a:p>
            <a:pPr eaLnBrk="1" hangingPunct="1">
              <a:buClrTx/>
            </a:pPr>
            <a:r>
              <a:rPr lang="en-US" altLang="en-US" sz="1400" dirty="0">
                <a:latin typeface="+mn-lt"/>
              </a:rPr>
              <a:t>Establishing	</a:t>
            </a:r>
          </a:p>
        </p:txBody>
      </p:sp>
      <p:sp>
        <p:nvSpPr>
          <p:cNvPr id="45063" name="TextBox 7"/>
          <p:cNvSpPr txBox="1">
            <a:spLocks noChangeArrowheads="1"/>
          </p:cNvSpPr>
          <p:nvPr/>
        </p:nvSpPr>
        <p:spPr bwMode="auto">
          <a:xfrm>
            <a:off x="440826" y="1753733"/>
            <a:ext cx="731078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latin typeface="+mn-lt"/>
              </a:rPr>
              <a:t>Appropriate Leader Behaviors for an Unable and Unwilling D1 would be to:</a:t>
            </a:r>
            <a:endParaRPr lang="en-US" altLang="en-US" sz="2400" dirty="0">
              <a:latin typeface="+mn-lt"/>
            </a:endParaRPr>
          </a:p>
          <a:p>
            <a:pPr eaLnBrk="1" hangingPunct="1">
              <a:buClrTx/>
              <a:buFontTx/>
              <a:buChar char="•"/>
            </a:pPr>
            <a:r>
              <a:rPr lang="en-US" altLang="en-US" sz="1800" dirty="0">
                <a:latin typeface="+mn-lt"/>
              </a:rPr>
              <a:t>Directly state specific facts</a:t>
            </a:r>
          </a:p>
          <a:p>
            <a:pPr eaLnBrk="1" hangingPunct="1">
              <a:buClrTx/>
              <a:buFontTx/>
              <a:buChar char="•"/>
            </a:pPr>
            <a:r>
              <a:rPr lang="en-US" altLang="en-US" sz="1800" dirty="0">
                <a:latin typeface="+mn-lt"/>
              </a:rPr>
              <a:t>Positively reinforce small improvements</a:t>
            </a:r>
          </a:p>
          <a:p>
            <a:pPr eaLnBrk="1" hangingPunct="1">
              <a:buClrTx/>
              <a:buFontTx/>
              <a:buChar char="•"/>
            </a:pPr>
            <a:r>
              <a:rPr lang="en-US" altLang="en-US" sz="1800" dirty="0">
                <a:latin typeface="+mn-lt"/>
              </a:rPr>
              <a:t>Consider consequences for nonperformance</a:t>
            </a:r>
          </a:p>
          <a:p>
            <a:pPr eaLnBrk="1" hangingPunct="1">
              <a:buClrTx/>
              <a:buFontTx/>
              <a:buChar char="•"/>
            </a:pPr>
            <a:r>
              <a:rPr lang="en-US" altLang="en-US" sz="1800" dirty="0">
                <a:latin typeface="+mn-lt"/>
              </a:rPr>
              <a:t>Keep emotional level in check</a:t>
            </a:r>
          </a:p>
          <a:p>
            <a:pPr eaLnBrk="1" hangingPunct="1">
              <a:buClrTx/>
              <a:buFontTx/>
              <a:buChar char="•"/>
            </a:pPr>
            <a:endParaRPr lang="en-US" altLang="en-US" sz="1800" dirty="0">
              <a:latin typeface="+mn-lt"/>
            </a:endParaRPr>
          </a:p>
          <a:p>
            <a:pPr eaLnBrk="1" hangingPunct="1">
              <a:buClrTx/>
            </a:pPr>
            <a:r>
              <a:rPr lang="en-US" altLang="en-US" sz="1800" b="1" dirty="0">
                <a:latin typeface="+mn-lt"/>
              </a:rPr>
              <a:t>For an Unable and Insecure D1:</a:t>
            </a:r>
            <a:endParaRPr lang="en-US" altLang="en-US" sz="1800" dirty="0">
              <a:latin typeface="+mn-lt"/>
            </a:endParaRPr>
          </a:p>
          <a:p>
            <a:pPr eaLnBrk="1" hangingPunct="1">
              <a:buClrTx/>
              <a:buFontTx/>
              <a:buChar char="•"/>
            </a:pPr>
            <a:r>
              <a:rPr lang="en-US" altLang="en-US" sz="1800" dirty="0">
                <a:latin typeface="+mn-lt"/>
              </a:rPr>
              <a:t>Provide task information in digestible amounts</a:t>
            </a:r>
          </a:p>
          <a:p>
            <a:pPr eaLnBrk="1" hangingPunct="1">
              <a:buClrTx/>
              <a:buFontTx/>
              <a:buChar char="•"/>
            </a:pPr>
            <a:r>
              <a:rPr lang="en-US" altLang="en-US" sz="1800" dirty="0">
                <a:latin typeface="+mn-lt"/>
              </a:rPr>
              <a:t>Be sure not to overwhelm follower</a:t>
            </a:r>
          </a:p>
          <a:p>
            <a:pPr eaLnBrk="1" hangingPunct="1">
              <a:buClrTx/>
              <a:buFontTx/>
              <a:buChar char="•"/>
            </a:pPr>
            <a:r>
              <a:rPr lang="en-US" altLang="en-US" sz="1800" dirty="0">
                <a:latin typeface="+mn-lt"/>
              </a:rPr>
              <a:t>Reduce fear of mistakes</a:t>
            </a:r>
          </a:p>
          <a:p>
            <a:pPr eaLnBrk="1" hangingPunct="1">
              <a:buClrTx/>
              <a:buFontTx/>
              <a:buChar char="•"/>
            </a:pPr>
            <a:r>
              <a:rPr lang="en-US" altLang="en-US" sz="1800" dirty="0">
                <a:latin typeface="+mn-lt"/>
              </a:rPr>
              <a:t>Help step by step</a:t>
            </a:r>
          </a:p>
          <a:p>
            <a:pPr eaLnBrk="1" hangingPunct="1">
              <a:buClrTx/>
              <a:buFontTx/>
              <a:buChar char="•"/>
            </a:pPr>
            <a:r>
              <a:rPr lang="en-US" altLang="en-US" sz="1800" dirty="0">
                <a:latin typeface="+mn-lt"/>
              </a:rPr>
              <a:t>Focus on instruction</a:t>
            </a:r>
          </a:p>
          <a:p>
            <a:pPr eaLnBrk="1" hangingPunct="1">
              <a:buClrTx/>
            </a:pPr>
            <a:endParaRPr lang="en-US" altLang="en-US" sz="1400" dirty="0">
              <a:latin typeface="+mn-lt"/>
            </a:endParaRPr>
          </a:p>
        </p:txBody>
      </p:sp>
      <p:sp>
        <p:nvSpPr>
          <p:cNvPr id="2" name="TextBox 6">
            <a:extLst>
              <a:ext uri="{FF2B5EF4-FFF2-40B4-BE49-F238E27FC236}">
                <a16:creationId xmlns:a16="http://schemas.microsoft.com/office/drawing/2014/main" id="{684B4372-0B35-3329-9159-617B24F93B52}"/>
              </a:ext>
            </a:extLst>
          </p:cNvPr>
          <p:cNvSpPr txBox="1">
            <a:spLocks noChangeArrowheads="1"/>
          </p:cNvSpPr>
          <p:nvPr/>
        </p:nvSpPr>
        <p:spPr bwMode="auto">
          <a:xfrm>
            <a:off x="2401915" y="5354718"/>
            <a:ext cx="10865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b="1" u="sng" dirty="0">
                <a:latin typeface="+mn-lt"/>
              </a:rPr>
              <a:t>Ineffective</a:t>
            </a:r>
          </a:p>
          <a:p>
            <a:pPr eaLnBrk="1" hangingPunct="1">
              <a:buClrTx/>
            </a:pPr>
            <a:r>
              <a:rPr lang="en-US" altLang="en-US" sz="1400" dirty="0">
                <a:latin typeface="+mn-lt"/>
              </a:rPr>
              <a:t>Demanding</a:t>
            </a:r>
          </a:p>
          <a:p>
            <a:pPr eaLnBrk="1" hangingPunct="1">
              <a:buClrTx/>
            </a:pPr>
            <a:r>
              <a:rPr lang="en-US" altLang="en-US" sz="1400" dirty="0">
                <a:latin typeface="+mn-lt"/>
              </a:rPr>
              <a:t>Demeaning</a:t>
            </a:r>
          </a:p>
          <a:p>
            <a:pPr eaLnBrk="1" hangingPunct="1">
              <a:buClrTx/>
            </a:pPr>
            <a:r>
              <a:rPr lang="en-US" altLang="en-US" sz="1400" dirty="0">
                <a:latin typeface="+mn-lt"/>
              </a:rPr>
              <a:t>Dominating</a:t>
            </a:r>
          </a:p>
          <a:p>
            <a:pPr eaLnBrk="1" hangingPunct="1">
              <a:buClrTx/>
            </a:pPr>
            <a:r>
              <a:rPr lang="en-US" altLang="en-US" sz="1400" dirty="0">
                <a:latin typeface="+mn-lt"/>
              </a:rPr>
              <a:t>Attacking</a:t>
            </a:r>
          </a:p>
        </p:txBody>
      </p:sp>
      <p:cxnSp>
        <p:nvCxnSpPr>
          <p:cNvPr id="10" name="Straight Connector 9">
            <a:extLst>
              <a:ext uri="{FF2B5EF4-FFF2-40B4-BE49-F238E27FC236}">
                <a16:creationId xmlns:a16="http://schemas.microsoft.com/office/drawing/2014/main" id="{069882C1-2992-86EA-37A1-40D4D9E6B4FE}"/>
              </a:ext>
              <a:ext uri="{C183D7F6-B498-43B3-948B-1728B52AA6E4}">
                <adec:decorative xmlns:adec="http://schemas.microsoft.com/office/drawing/2017/decorative" val="1"/>
              </a:ext>
            </a:extLst>
          </p:cNvPr>
          <p:cNvCxnSpPr/>
          <p:nvPr/>
        </p:nvCxnSpPr>
        <p:spPr>
          <a:xfrm flipV="1">
            <a:off x="6783355" y="2885787"/>
            <a:ext cx="839388" cy="1294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35BEC9-1544-3816-F1FC-D57C759C3999}"/>
              </a:ext>
              <a:ext uri="{C183D7F6-B498-43B3-948B-1728B52AA6E4}">
                <adec:decorative xmlns:adec="http://schemas.microsoft.com/office/drawing/2017/decorative" val="1"/>
              </a:ext>
            </a:extLst>
          </p:cNvPr>
          <p:cNvCxnSpPr/>
          <p:nvPr/>
        </p:nvCxnSpPr>
        <p:spPr>
          <a:xfrm>
            <a:off x="6783355" y="4864739"/>
            <a:ext cx="839388" cy="12722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988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5062"/>
                                        </p:tgtEl>
                                        <p:attrNameLst>
                                          <p:attrName>style.visibility</p:attrName>
                                        </p:attrNameLst>
                                      </p:cBhvr>
                                      <p:to>
                                        <p:strVal val="visible"/>
                                      </p:to>
                                    </p:set>
                                    <p:animEffect transition="in" filter="fade">
                                      <p:cBhvr>
                                        <p:cTn id="11" dur="500"/>
                                        <p:tgtEl>
                                          <p:spTgt spid="4506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3"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7BC0ECA-4D0D-7A30-32ED-4BFD0E52DCB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551958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think-cell data - do not delete" hidden="1">
                        <a:extLst>
                          <a:ext uri="{FF2B5EF4-FFF2-40B4-BE49-F238E27FC236}">
                            <a16:creationId xmlns:a16="http://schemas.microsoft.com/office/drawing/2014/main" id="{97BC0ECA-4D0D-7A30-32ED-4BFD0E52DCB6}"/>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1203"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410555" y="3501386"/>
            <a:ext cx="1442328" cy="1363353"/>
          </a:xfrm>
        </p:spPr>
      </p:pic>
      <p:sp>
        <p:nvSpPr>
          <p:cNvPr id="51202" name="Title 1"/>
          <p:cNvSpPr>
            <a:spLocks noGrp="1"/>
          </p:cNvSpPr>
          <p:nvPr>
            <p:ph type="title" idx="4294967295"/>
          </p:nvPr>
        </p:nvSpPr>
        <p:spPr>
          <a:xfrm>
            <a:off x="463261" y="212264"/>
            <a:ext cx="11182350" cy="738188"/>
          </a:xfrm>
        </p:spPr>
        <p:txBody>
          <a:bodyPr vert="horz">
            <a:normAutofit fontScale="90000"/>
          </a:bodyPr>
          <a:lstStyle/>
          <a:p>
            <a:pPr eaLnBrk="1" hangingPunct="1"/>
            <a:r>
              <a:rPr lang="en-US" altLang="en-US" sz="4900" b="1" dirty="0">
                <a:solidFill>
                  <a:schemeClr val="bg1"/>
                </a:solidFill>
                <a:latin typeface="+mn-lt"/>
              </a:rPr>
              <a:t>Selecting Appropriate Styles:</a:t>
            </a:r>
            <a:br>
              <a:rPr lang="en-US" altLang="en-US" b="1" dirty="0">
                <a:solidFill>
                  <a:schemeClr val="bg1"/>
                </a:solidFill>
                <a:latin typeface="+mn-lt"/>
              </a:rPr>
            </a:br>
            <a:r>
              <a:rPr lang="en-US" altLang="en-US" sz="3600" dirty="0">
                <a:solidFill>
                  <a:schemeClr val="bg1"/>
                </a:solidFill>
                <a:latin typeface="+mn-lt"/>
              </a:rPr>
              <a:t>Matching Development Level 2 with Leadership Style 2 - </a:t>
            </a:r>
            <a:r>
              <a:rPr lang="en-US" altLang="en-US" sz="3600" b="1" dirty="0">
                <a:solidFill>
                  <a:schemeClr val="bg1"/>
                </a:solidFill>
                <a:latin typeface="+mn-lt"/>
              </a:rPr>
              <a:t>Coaching</a:t>
            </a:r>
            <a:endParaRPr lang="en-US" altLang="en-US" b="1" dirty="0">
              <a:solidFill>
                <a:schemeClr val="bg1"/>
              </a:solidFill>
              <a:latin typeface="+mn-lt"/>
            </a:endParaRPr>
          </a:p>
        </p:txBody>
      </p:sp>
      <p:sp>
        <p:nvSpPr>
          <p:cNvPr id="51205" name="Rectangle 5"/>
          <p:cNvSpPr>
            <a:spLocks noChangeArrowheads="1"/>
          </p:cNvSpPr>
          <p:nvPr/>
        </p:nvSpPr>
        <p:spPr bwMode="auto">
          <a:xfrm>
            <a:off x="7641793" y="2625724"/>
            <a:ext cx="2643295" cy="3114675"/>
          </a:xfrm>
          <a:prstGeom prst="rect">
            <a:avLst/>
          </a:prstGeom>
          <a:solidFill>
            <a:srgbClr val="FFCC66">
              <a:alpha val="65097"/>
            </a:srgbClr>
          </a:solidFill>
          <a:ln w="9525" algn="ctr">
            <a:solidFill>
              <a:schemeClr val="tx1"/>
            </a:solidFill>
            <a:round/>
            <a:headEnd/>
            <a:tailEnd/>
          </a:ln>
        </p:spPr>
        <p:txBody>
          <a:bodyPr wrap="none"/>
          <a:lstStyle>
            <a:lvl1pPr defTabSz="933450" eaLnBrk="0" hangingPunct="0">
              <a:buClr>
                <a:schemeClr val="tx2"/>
              </a:buClr>
              <a:defRPr sz="1600">
                <a:solidFill>
                  <a:schemeClr val="tx1"/>
                </a:solidFill>
                <a:latin typeface="CorpoS" pitchFamily="2" charset="0"/>
              </a:defRPr>
            </a:lvl1pPr>
            <a:lvl2pPr marL="742950" indent="-285750" defTabSz="9334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defTabSz="93345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defTabSz="93345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defTabSz="93345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buFontTx/>
              <a:buChar char="•"/>
            </a:pPr>
            <a:r>
              <a:rPr lang="en-US" altLang="en-US" dirty="0">
                <a:latin typeface="+mn-lt"/>
              </a:rPr>
              <a:t>Providing who, what,</a:t>
            </a:r>
            <a:br>
              <a:rPr lang="en-US" altLang="en-US" dirty="0">
                <a:latin typeface="+mn-lt"/>
              </a:rPr>
            </a:br>
            <a:r>
              <a:rPr lang="en-US" altLang="en-US" dirty="0">
                <a:latin typeface="+mn-lt"/>
              </a:rPr>
              <a:t>when, where, how &amp; why</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Explain decisions &amp; allow</a:t>
            </a:r>
            <a:br>
              <a:rPr lang="en-US" altLang="en-US" dirty="0">
                <a:latin typeface="+mn-lt"/>
              </a:rPr>
            </a:br>
            <a:r>
              <a:rPr lang="en-US" altLang="en-US" dirty="0">
                <a:latin typeface="+mn-lt"/>
              </a:rPr>
              <a:t>opportunity for clarification</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Two-way dialogue</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Leader-made decisions</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Explain follower’s role</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Ask questions to clarify</a:t>
            </a:r>
            <a:br>
              <a:rPr lang="en-US" altLang="en-US" dirty="0">
                <a:latin typeface="+mn-lt"/>
              </a:rPr>
            </a:br>
            <a:r>
              <a:rPr lang="en-US" altLang="en-US" dirty="0">
                <a:latin typeface="+mn-lt"/>
              </a:rPr>
              <a:t>ability level</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Reinforce small </a:t>
            </a:r>
            <a:br>
              <a:rPr lang="en-US" altLang="en-US" dirty="0">
                <a:latin typeface="+mn-lt"/>
              </a:rPr>
            </a:br>
            <a:r>
              <a:rPr lang="en-US" altLang="en-US" dirty="0">
                <a:latin typeface="+mn-lt"/>
              </a:rPr>
              <a:t>improvements</a:t>
            </a:r>
          </a:p>
        </p:txBody>
      </p:sp>
      <p:sp>
        <p:nvSpPr>
          <p:cNvPr id="46086" name="TextBox 6"/>
          <p:cNvSpPr txBox="1">
            <a:spLocks noChangeArrowheads="1"/>
          </p:cNvSpPr>
          <p:nvPr/>
        </p:nvSpPr>
        <p:spPr bwMode="auto">
          <a:xfrm>
            <a:off x="546246" y="5032513"/>
            <a:ext cx="203132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b="1" u="sng" dirty="0">
                <a:latin typeface="+mn-lt"/>
              </a:rPr>
              <a:t>Effective</a:t>
            </a:r>
            <a:r>
              <a:rPr lang="en-US" altLang="en-US" b="1" dirty="0">
                <a:latin typeface="+mn-lt"/>
              </a:rPr>
              <a:t> </a:t>
            </a:r>
          </a:p>
          <a:p>
            <a:pPr eaLnBrk="1" hangingPunct="1">
              <a:buClrTx/>
            </a:pPr>
            <a:r>
              <a:rPr lang="en-US" altLang="en-US" sz="1400" dirty="0">
                <a:latin typeface="+mn-lt"/>
              </a:rPr>
              <a:t>Selling</a:t>
            </a:r>
          </a:p>
          <a:p>
            <a:pPr eaLnBrk="1" hangingPunct="1">
              <a:buClrTx/>
            </a:pPr>
            <a:r>
              <a:rPr lang="en-US" altLang="en-US" sz="1400" dirty="0">
                <a:latin typeface="+mn-lt"/>
              </a:rPr>
              <a:t>Coaching</a:t>
            </a:r>
          </a:p>
          <a:p>
            <a:pPr eaLnBrk="1" hangingPunct="1">
              <a:buClrTx/>
            </a:pPr>
            <a:r>
              <a:rPr lang="en-US" altLang="en-US" sz="1400" dirty="0">
                <a:latin typeface="+mn-lt"/>
              </a:rPr>
              <a:t>Explaining</a:t>
            </a:r>
          </a:p>
          <a:p>
            <a:pPr eaLnBrk="1" hangingPunct="1">
              <a:buClrTx/>
            </a:pPr>
            <a:r>
              <a:rPr lang="en-US" altLang="en-US" sz="1400" dirty="0">
                <a:latin typeface="+mn-lt"/>
              </a:rPr>
              <a:t>Clarifying</a:t>
            </a:r>
          </a:p>
          <a:p>
            <a:pPr eaLnBrk="1" hangingPunct="1">
              <a:buClrTx/>
            </a:pPr>
            <a:r>
              <a:rPr lang="en-US" altLang="en-US" sz="1400" dirty="0">
                <a:latin typeface="+mn-lt"/>
              </a:rPr>
              <a:t>Persuading		</a:t>
            </a:r>
          </a:p>
        </p:txBody>
      </p:sp>
      <p:sp>
        <p:nvSpPr>
          <p:cNvPr id="46087" name="TextBox 7"/>
          <p:cNvSpPr txBox="1">
            <a:spLocks noChangeArrowheads="1"/>
          </p:cNvSpPr>
          <p:nvPr/>
        </p:nvSpPr>
        <p:spPr bwMode="auto">
          <a:xfrm>
            <a:off x="463261" y="1852614"/>
            <a:ext cx="704327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latin typeface="+mn-lt"/>
              </a:rPr>
              <a:t>Appropriate Leader Behaviors for an Unable but Willing D2 would be to:</a:t>
            </a:r>
            <a:endParaRPr lang="en-US" altLang="en-US" sz="2400" dirty="0">
              <a:latin typeface="+mn-lt"/>
            </a:endParaRPr>
          </a:p>
          <a:p>
            <a:pPr eaLnBrk="1" hangingPunct="1">
              <a:buClrTx/>
              <a:buFontTx/>
              <a:buChar char="•"/>
            </a:pPr>
            <a:r>
              <a:rPr lang="en-US" altLang="en-US" sz="1800" dirty="0">
                <a:latin typeface="+mn-lt"/>
              </a:rPr>
              <a:t>Seek “Buy-in” through persuading</a:t>
            </a:r>
          </a:p>
          <a:p>
            <a:pPr eaLnBrk="1" hangingPunct="1">
              <a:buClrTx/>
              <a:buFontTx/>
              <a:buChar char="•"/>
            </a:pPr>
            <a:r>
              <a:rPr lang="en-US" altLang="en-US" sz="1800" dirty="0">
                <a:latin typeface="+mn-lt"/>
              </a:rPr>
              <a:t>Check understanding of the task</a:t>
            </a:r>
          </a:p>
          <a:p>
            <a:pPr eaLnBrk="1" hangingPunct="1">
              <a:buClrTx/>
              <a:buFontTx/>
              <a:buChar char="•"/>
            </a:pPr>
            <a:r>
              <a:rPr lang="en-US" altLang="en-US" sz="1800" dirty="0">
                <a:latin typeface="+mn-lt"/>
              </a:rPr>
              <a:t>Encourage questions</a:t>
            </a:r>
          </a:p>
          <a:p>
            <a:pPr eaLnBrk="1" hangingPunct="1">
              <a:buClrTx/>
              <a:buFontTx/>
              <a:buChar char="•"/>
            </a:pPr>
            <a:r>
              <a:rPr lang="en-US" altLang="en-US" sz="1800" dirty="0">
                <a:latin typeface="+mn-lt"/>
              </a:rPr>
              <a:t>Discuss details</a:t>
            </a:r>
          </a:p>
          <a:p>
            <a:pPr eaLnBrk="1" hangingPunct="1">
              <a:buClrTx/>
              <a:buFontTx/>
              <a:buChar char="•"/>
            </a:pPr>
            <a:r>
              <a:rPr lang="en-US" altLang="en-US" sz="1800" dirty="0">
                <a:latin typeface="+mn-lt"/>
              </a:rPr>
              <a:t>Explore related skills</a:t>
            </a:r>
          </a:p>
          <a:p>
            <a:pPr eaLnBrk="1" hangingPunct="1">
              <a:buClrTx/>
              <a:buFontTx/>
              <a:buChar char="•"/>
            </a:pPr>
            <a:r>
              <a:rPr lang="en-US" altLang="en-US" sz="1800" dirty="0">
                <a:latin typeface="+mn-lt"/>
              </a:rPr>
              <a:t>Explain “why”</a:t>
            </a:r>
          </a:p>
          <a:p>
            <a:pPr eaLnBrk="1" hangingPunct="1">
              <a:buClrTx/>
              <a:buFontTx/>
              <a:buChar char="•"/>
            </a:pPr>
            <a:r>
              <a:rPr lang="en-US" altLang="en-US" sz="1800" dirty="0">
                <a:latin typeface="+mn-lt"/>
              </a:rPr>
              <a:t>Give follower incremental steps (not “run for it”)</a:t>
            </a:r>
          </a:p>
          <a:p>
            <a:pPr eaLnBrk="1" hangingPunct="1">
              <a:buClrTx/>
              <a:buFontTx/>
              <a:buChar char="•"/>
            </a:pPr>
            <a:r>
              <a:rPr lang="en-US" altLang="en-US" sz="1800" dirty="0">
                <a:latin typeface="+mn-lt"/>
              </a:rPr>
              <a:t>Emphasize “how to”</a:t>
            </a:r>
          </a:p>
          <a:p>
            <a:pPr eaLnBrk="1" hangingPunct="1">
              <a:buClrTx/>
            </a:pPr>
            <a:endParaRPr lang="en-US" altLang="en-US" sz="1400" dirty="0">
              <a:latin typeface="+mn-lt"/>
            </a:endParaRPr>
          </a:p>
        </p:txBody>
      </p:sp>
      <p:sp>
        <p:nvSpPr>
          <p:cNvPr id="2" name="TextBox 6">
            <a:extLst>
              <a:ext uri="{FF2B5EF4-FFF2-40B4-BE49-F238E27FC236}">
                <a16:creationId xmlns:a16="http://schemas.microsoft.com/office/drawing/2014/main" id="{F8495ECE-3B7C-A6C0-8795-E287278745E2}"/>
              </a:ext>
            </a:extLst>
          </p:cNvPr>
          <p:cNvSpPr txBox="1">
            <a:spLocks noChangeArrowheads="1"/>
          </p:cNvSpPr>
          <p:nvPr/>
        </p:nvSpPr>
        <p:spPr bwMode="auto">
          <a:xfrm>
            <a:off x="2792529" y="5032513"/>
            <a:ext cx="11592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b="1" u="sng" dirty="0">
                <a:latin typeface="+mn-lt"/>
              </a:rPr>
              <a:t>Ineffective</a:t>
            </a:r>
          </a:p>
          <a:p>
            <a:pPr eaLnBrk="1" hangingPunct="1">
              <a:buClrTx/>
            </a:pPr>
            <a:r>
              <a:rPr lang="en-US" altLang="en-US" sz="1400" dirty="0">
                <a:latin typeface="+mn-lt"/>
              </a:rPr>
              <a:t>Rationalizing</a:t>
            </a:r>
          </a:p>
          <a:p>
            <a:pPr eaLnBrk="1" hangingPunct="1">
              <a:buClrTx/>
            </a:pPr>
            <a:r>
              <a:rPr lang="en-US" altLang="en-US" sz="1400" dirty="0">
                <a:latin typeface="+mn-lt"/>
              </a:rPr>
              <a:t>Manipulating</a:t>
            </a:r>
          </a:p>
          <a:p>
            <a:pPr eaLnBrk="1" hangingPunct="1">
              <a:buClrTx/>
            </a:pPr>
            <a:r>
              <a:rPr lang="en-US" altLang="en-US" sz="1400" dirty="0">
                <a:latin typeface="+mn-lt"/>
              </a:rPr>
              <a:t>Preaching</a:t>
            </a:r>
          </a:p>
          <a:p>
            <a:pPr eaLnBrk="1" hangingPunct="1">
              <a:buClrTx/>
            </a:pPr>
            <a:r>
              <a:rPr lang="en-US" altLang="en-US" sz="1400" dirty="0">
                <a:latin typeface="+mn-lt"/>
              </a:rPr>
              <a:t>Defending</a:t>
            </a:r>
          </a:p>
        </p:txBody>
      </p:sp>
      <p:cxnSp>
        <p:nvCxnSpPr>
          <p:cNvPr id="13" name="Straight Connector 12">
            <a:extLst>
              <a:ext uri="{FF2B5EF4-FFF2-40B4-BE49-F238E27FC236}">
                <a16:creationId xmlns:a16="http://schemas.microsoft.com/office/drawing/2014/main" id="{1BB25F47-0B9F-A58A-0163-441C0FC4EEF4}"/>
              </a:ext>
              <a:ext uri="{C183D7F6-B498-43B3-948B-1728B52AA6E4}">
                <adec:decorative xmlns:adec="http://schemas.microsoft.com/office/drawing/2017/decorative" val="1"/>
              </a:ext>
            </a:extLst>
          </p:cNvPr>
          <p:cNvCxnSpPr/>
          <p:nvPr/>
        </p:nvCxnSpPr>
        <p:spPr>
          <a:xfrm flipV="1">
            <a:off x="6764694" y="2625724"/>
            <a:ext cx="877099" cy="875662"/>
          </a:xfrm>
          <a:prstGeom prst="line">
            <a:avLst/>
          </a:prstGeom>
          <a:ln>
            <a:solidFill>
              <a:srgbClr val="FFB22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B823E38-4684-50DF-89B7-031C9C24E44E}"/>
              </a:ext>
              <a:ext uri="{C183D7F6-B498-43B3-948B-1728B52AA6E4}">
                <adec:decorative xmlns:adec="http://schemas.microsoft.com/office/drawing/2017/decorative" val="1"/>
              </a:ext>
            </a:extLst>
          </p:cNvPr>
          <p:cNvCxnSpPr/>
          <p:nvPr/>
        </p:nvCxnSpPr>
        <p:spPr>
          <a:xfrm>
            <a:off x="6764694" y="4170784"/>
            <a:ext cx="877099" cy="1569615"/>
          </a:xfrm>
          <a:prstGeom prst="line">
            <a:avLst/>
          </a:prstGeom>
          <a:ln>
            <a:solidFill>
              <a:srgbClr val="FFB2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696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086"/>
                                        </p:tgtEl>
                                        <p:attrNameLst>
                                          <p:attrName>style.visibility</p:attrName>
                                        </p:attrNameLst>
                                      </p:cBhvr>
                                      <p:to>
                                        <p:strVal val="visible"/>
                                      </p:to>
                                    </p:set>
                                    <p:animEffect transition="in" filter="fade">
                                      <p:cBhvr>
                                        <p:cTn id="11" dur="500"/>
                                        <p:tgtEl>
                                          <p:spTgt spid="4608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87"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671BED2-236D-676C-2936-65E4D8691D1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261828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think-cell data - do not delete" hidden="1">
                        <a:extLst>
                          <a:ext uri="{FF2B5EF4-FFF2-40B4-BE49-F238E27FC236}">
                            <a16:creationId xmlns:a16="http://schemas.microsoft.com/office/drawing/2014/main" id="{5671BED2-236D-676C-2936-65E4D8691D10}"/>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2227"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410555" y="3501386"/>
            <a:ext cx="1442328" cy="1363353"/>
          </a:xfrm>
        </p:spPr>
      </p:pic>
      <p:sp>
        <p:nvSpPr>
          <p:cNvPr id="52226" name="Title 1"/>
          <p:cNvSpPr>
            <a:spLocks noGrp="1"/>
          </p:cNvSpPr>
          <p:nvPr>
            <p:ph type="title" idx="4294967295"/>
          </p:nvPr>
        </p:nvSpPr>
        <p:spPr>
          <a:xfrm>
            <a:off x="443347" y="181091"/>
            <a:ext cx="10783888" cy="738188"/>
          </a:xfrm>
        </p:spPr>
        <p:txBody>
          <a:bodyPr vert="horz">
            <a:normAutofit fontScale="90000"/>
          </a:bodyPr>
          <a:lstStyle/>
          <a:p>
            <a:pPr eaLnBrk="1" hangingPunct="1"/>
            <a:r>
              <a:rPr lang="en-US" altLang="en-US" sz="4900" b="1" dirty="0">
                <a:solidFill>
                  <a:schemeClr val="bg1"/>
                </a:solidFill>
                <a:latin typeface="+mn-lt"/>
              </a:rPr>
              <a:t>Selecting Appropriate Styles:</a:t>
            </a:r>
            <a:br>
              <a:rPr lang="en-US" altLang="en-US" b="1" dirty="0">
                <a:solidFill>
                  <a:schemeClr val="bg1"/>
                </a:solidFill>
                <a:latin typeface="+mn-lt"/>
              </a:rPr>
            </a:br>
            <a:r>
              <a:rPr lang="en-US" altLang="en-US" sz="3100" dirty="0">
                <a:solidFill>
                  <a:schemeClr val="bg1"/>
                </a:solidFill>
                <a:latin typeface="+mn-lt"/>
              </a:rPr>
              <a:t>Matching Development Level 3 with Leadership Style 3 - </a:t>
            </a:r>
            <a:r>
              <a:rPr lang="en-US" altLang="en-US" sz="3100" b="1" dirty="0">
                <a:solidFill>
                  <a:schemeClr val="bg1"/>
                </a:solidFill>
                <a:latin typeface="+mn-lt"/>
              </a:rPr>
              <a:t>Supporting</a:t>
            </a:r>
            <a:endParaRPr lang="en-US" altLang="en-US" b="1" dirty="0">
              <a:solidFill>
                <a:schemeClr val="bg1"/>
              </a:solidFill>
              <a:latin typeface="+mn-lt"/>
            </a:endParaRPr>
          </a:p>
        </p:txBody>
      </p:sp>
      <p:sp>
        <p:nvSpPr>
          <p:cNvPr id="52229" name="Rectangle 5"/>
          <p:cNvSpPr>
            <a:spLocks noChangeArrowheads="1"/>
          </p:cNvSpPr>
          <p:nvPr/>
        </p:nvSpPr>
        <p:spPr bwMode="auto">
          <a:xfrm>
            <a:off x="1919289" y="2759075"/>
            <a:ext cx="2720976" cy="2509838"/>
          </a:xfrm>
          <a:prstGeom prst="rect">
            <a:avLst/>
          </a:prstGeom>
          <a:solidFill>
            <a:srgbClr val="CCECFF">
              <a:alpha val="90195"/>
            </a:srgbClr>
          </a:solidFill>
          <a:ln w="9525" algn="ctr">
            <a:solidFill>
              <a:schemeClr val="tx1"/>
            </a:solidFill>
            <a:round/>
            <a:headEnd/>
            <a:tailEnd/>
          </a:ln>
        </p:spPr>
        <p:txBody>
          <a:bodyPr wrap="none"/>
          <a:lstStyle>
            <a:lvl1pPr defTabSz="933450" eaLnBrk="0" hangingPunct="0">
              <a:buClr>
                <a:schemeClr val="tx2"/>
              </a:buClr>
              <a:defRPr sz="1600">
                <a:solidFill>
                  <a:schemeClr val="tx1"/>
                </a:solidFill>
                <a:latin typeface="CorpoS" pitchFamily="2" charset="0"/>
              </a:defRPr>
            </a:lvl1pPr>
            <a:lvl2pPr marL="742950" indent="-285750" defTabSz="9334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defTabSz="93345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defTabSz="93345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defTabSz="93345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buFontTx/>
              <a:buChar char="•"/>
            </a:pPr>
            <a:r>
              <a:rPr lang="en-US" altLang="en-US" dirty="0">
                <a:latin typeface="+mn-lt"/>
              </a:rPr>
              <a:t>Encourage input</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Actively listen</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Follower-made decisions</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Two-way communications</a:t>
            </a:r>
            <a:br>
              <a:rPr lang="en-US" altLang="en-US" dirty="0">
                <a:latin typeface="+mn-lt"/>
              </a:rPr>
            </a:br>
            <a:r>
              <a:rPr lang="en-US" altLang="en-US" dirty="0">
                <a:latin typeface="+mn-lt"/>
              </a:rPr>
              <a:t>and involvement</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Support risk-taking</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Compliment work</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Praise and build confidence</a:t>
            </a:r>
          </a:p>
        </p:txBody>
      </p:sp>
      <p:sp>
        <p:nvSpPr>
          <p:cNvPr id="47110" name="TextBox 6"/>
          <p:cNvSpPr txBox="1">
            <a:spLocks noChangeArrowheads="1"/>
          </p:cNvSpPr>
          <p:nvPr/>
        </p:nvSpPr>
        <p:spPr bwMode="auto">
          <a:xfrm>
            <a:off x="8005520" y="5549886"/>
            <a:ext cx="11079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b="1" u="sng" dirty="0">
                <a:latin typeface="+mn-lt"/>
              </a:rPr>
              <a:t>Effective</a:t>
            </a:r>
          </a:p>
          <a:p>
            <a:pPr eaLnBrk="1" hangingPunct="1">
              <a:buClrTx/>
            </a:pPr>
            <a:r>
              <a:rPr lang="en-US" altLang="en-US" sz="1400" dirty="0">
                <a:latin typeface="+mn-lt"/>
              </a:rPr>
              <a:t>Participating</a:t>
            </a:r>
          </a:p>
          <a:p>
            <a:pPr eaLnBrk="1" hangingPunct="1">
              <a:buClrTx/>
            </a:pPr>
            <a:r>
              <a:rPr lang="en-US" altLang="en-US" sz="1400" dirty="0">
                <a:latin typeface="+mn-lt"/>
              </a:rPr>
              <a:t>Encouraging	</a:t>
            </a:r>
          </a:p>
          <a:p>
            <a:pPr eaLnBrk="1" hangingPunct="1">
              <a:buClrTx/>
            </a:pPr>
            <a:r>
              <a:rPr lang="en-US" altLang="en-US" sz="1400" dirty="0">
                <a:latin typeface="+mn-lt"/>
              </a:rPr>
              <a:t>Supporting</a:t>
            </a:r>
          </a:p>
          <a:p>
            <a:pPr eaLnBrk="1" hangingPunct="1">
              <a:buClrTx/>
            </a:pPr>
            <a:r>
              <a:rPr lang="en-US" altLang="en-US" sz="1400" dirty="0">
                <a:latin typeface="+mn-lt"/>
              </a:rPr>
              <a:t>Empowering</a:t>
            </a:r>
          </a:p>
        </p:txBody>
      </p:sp>
      <p:sp>
        <p:nvSpPr>
          <p:cNvPr id="47111" name="TextBox 7"/>
          <p:cNvSpPr txBox="1">
            <a:spLocks noChangeArrowheads="1"/>
          </p:cNvSpPr>
          <p:nvPr/>
        </p:nvSpPr>
        <p:spPr bwMode="auto">
          <a:xfrm>
            <a:off x="7015315" y="1793226"/>
            <a:ext cx="487188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latin typeface="+mn-lt"/>
              </a:rPr>
              <a:t>Appropriate Leader Behaviors for an Able </a:t>
            </a:r>
          </a:p>
          <a:p>
            <a:pPr eaLnBrk="1" hangingPunct="1">
              <a:buClrTx/>
            </a:pPr>
            <a:r>
              <a:rPr lang="en-US" altLang="en-US" sz="1800" b="1" dirty="0">
                <a:latin typeface="+mn-lt"/>
              </a:rPr>
              <a:t>but Unwilling D3 would be to:</a:t>
            </a:r>
            <a:endParaRPr lang="en-US" altLang="en-US" sz="2400" dirty="0">
              <a:latin typeface="+mn-lt"/>
            </a:endParaRPr>
          </a:p>
          <a:p>
            <a:pPr eaLnBrk="1" hangingPunct="1">
              <a:buClrTx/>
              <a:buFontTx/>
              <a:buChar char="•"/>
            </a:pPr>
            <a:r>
              <a:rPr lang="en-US" altLang="en-US" sz="1800" dirty="0">
                <a:latin typeface="+mn-lt"/>
              </a:rPr>
              <a:t>Share responsibility for decision making with follower</a:t>
            </a:r>
          </a:p>
          <a:p>
            <a:pPr eaLnBrk="1" hangingPunct="1">
              <a:buClrTx/>
              <a:buFontTx/>
              <a:buChar char="•"/>
            </a:pPr>
            <a:r>
              <a:rPr lang="en-US" altLang="en-US" sz="1800" dirty="0">
                <a:latin typeface="+mn-lt"/>
              </a:rPr>
              <a:t>Feed follower’s “need to know”</a:t>
            </a:r>
          </a:p>
          <a:p>
            <a:pPr eaLnBrk="1" hangingPunct="1">
              <a:buClrTx/>
              <a:buFontTx/>
              <a:buChar char="•"/>
            </a:pPr>
            <a:r>
              <a:rPr lang="en-US" altLang="en-US" sz="1800" dirty="0">
                <a:latin typeface="+mn-lt"/>
              </a:rPr>
              <a:t>Focus on results</a:t>
            </a:r>
          </a:p>
          <a:p>
            <a:pPr eaLnBrk="1" hangingPunct="1">
              <a:buClrTx/>
              <a:buFontTx/>
              <a:buChar char="•"/>
            </a:pPr>
            <a:r>
              <a:rPr lang="en-US" altLang="en-US" sz="1800" dirty="0">
                <a:latin typeface="+mn-lt"/>
              </a:rPr>
              <a:t>Involve follower in consequences of task to increase commitment and </a:t>
            </a:r>
            <a:br>
              <a:rPr lang="en-US" altLang="en-US" sz="1800" dirty="0">
                <a:latin typeface="+mn-lt"/>
              </a:rPr>
            </a:br>
            <a:r>
              <a:rPr lang="en-US" altLang="en-US" sz="1800" dirty="0">
                <a:latin typeface="+mn-lt"/>
              </a:rPr>
              <a:t>motivation</a:t>
            </a:r>
          </a:p>
          <a:p>
            <a:pPr eaLnBrk="1" hangingPunct="1">
              <a:buClrTx/>
              <a:buFontTx/>
              <a:buChar char="•"/>
            </a:pPr>
            <a:r>
              <a:rPr lang="en-US" altLang="en-US" sz="1800" dirty="0">
                <a:latin typeface="+mn-lt"/>
              </a:rPr>
              <a:t>Combine leader-follower decision making</a:t>
            </a:r>
          </a:p>
          <a:p>
            <a:pPr eaLnBrk="1" hangingPunct="1">
              <a:buClrTx/>
              <a:buFontTx/>
              <a:buChar char="•"/>
            </a:pPr>
            <a:r>
              <a:rPr lang="en-US" altLang="en-US" sz="1800" dirty="0">
                <a:latin typeface="+mn-lt"/>
              </a:rPr>
              <a:t>Determine next step</a:t>
            </a:r>
          </a:p>
          <a:p>
            <a:pPr eaLnBrk="1" hangingPunct="1">
              <a:buClrTx/>
              <a:buFontTx/>
              <a:buChar char="•"/>
            </a:pPr>
            <a:r>
              <a:rPr lang="en-US" altLang="en-US" sz="1800" dirty="0">
                <a:latin typeface="+mn-lt"/>
              </a:rPr>
              <a:t>Encourage and support</a:t>
            </a:r>
          </a:p>
          <a:p>
            <a:pPr eaLnBrk="1" hangingPunct="1">
              <a:buClrTx/>
              <a:buFontTx/>
              <a:buChar char="•"/>
            </a:pPr>
            <a:r>
              <a:rPr lang="en-US" altLang="en-US" sz="1800" dirty="0">
                <a:latin typeface="+mn-lt"/>
              </a:rPr>
              <a:t>Discuss apprehension</a:t>
            </a:r>
          </a:p>
          <a:p>
            <a:pPr eaLnBrk="1" hangingPunct="1">
              <a:buClrTx/>
            </a:pPr>
            <a:endParaRPr lang="en-US" altLang="en-US" sz="1800" dirty="0">
              <a:latin typeface="+mn-lt"/>
            </a:endParaRPr>
          </a:p>
        </p:txBody>
      </p:sp>
      <p:sp>
        <p:nvSpPr>
          <p:cNvPr id="2" name="TextBox 6">
            <a:extLst>
              <a:ext uri="{FF2B5EF4-FFF2-40B4-BE49-F238E27FC236}">
                <a16:creationId xmlns:a16="http://schemas.microsoft.com/office/drawing/2014/main" id="{10FC342F-F846-254D-4F39-DEDC4DC88188}"/>
              </a:ext>
            </a:extLst>
          </p:cNvPr>
          <p:cNvSpPr txBox="1">
            <a:spLocks noChangeArrowheads="1"/>
          </p:cNvSpPr>
          <p:nvPr/>
        </p:nvSpPr>
        <p:spPr bwMode="auto">
          <a:xfrm>
            <a:off x="10075447" y="5549886"/>
            <a:ext cx="13003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b="1" u="sng" dirty="0">
                <a:latin typeface="+mn-lt"/>
              </a:rPr>
              <a:t>Ineffective</a:t>
            </a:r>
          </a:p>
          <a:p>
            <a:pPr eaLnBrk="1" hangingPunct="1">
              <a:buClrTx/>
            </a:pPr>
            <a:r>
              <a:rPr lang="en-US" altLang="en-US" sz="1400" dirty="0">
                <a:latin typeface="+mn-lt"/>
              </a:rPr>
              <a:t>Patronizing</a:t>
            </a:r>
          </a:p>
          <a:p>
            <a:pPr eaLnBrk="1" hangingPunct="1">
              <a:buClrTx/>
            </a:pPr>
            <a:r>
              <a:rPr lang="en-US" altLang="en-US" sz="1400" dirty="0">
                <a:latin typeface="+mn-lt"/>
              </a:rPr>
              <a:t>Placating</a:t>
            </a:r>
          </a:p>
          <a:p>
            <a:pPr eaLnBrk="1" hangingPunct="1">
              <a:buClrTx/>
            </a:pPr>
            <a:r>
              <a:rPr lang="en-US" altLang="en-US" sz="1400" dirty="0">
                <a:latin typeface="+mn-lt"/>
              </a:rPr>
              <a:t>Condescending</a:t>
            </a:r>
          </a:p>
          <a:p>
            <a:pPr eaLnBrk="1" hangingPunct="1">
              <a:buClrTx/>
            </a:pPr>
            <a:r>
              <a:rPr lang="en-US" altLang="en-US" sz="1400" dirty="0">
                <a:latin typeface="+mn-lt"/>
              </a:rPr>
              <a:t>Pacifying</a:t>
            </a:r>
          </a:p>
        </p:txBody>
      </p:sp>
      <p:cxnSp>
        <p:nvCxnSpPr>
          <p:cNvPr id="9" name="Straight Connector 8">
            <a:extLst>
              <a:ext uri="{FF2B5EF4-FFF2-40B4-BE49-F238E27FC236}">
                <a16:creationId xmlns:a16="http://schemas.microsoft.com/office/drawing/2014/main" id="{C7F0B02B-E73F-2E79-0BD7-1F89AED8545E}"/>
              </a:ext>
              <a:ext uri="{C183D7F6-B498-43B3-948B-1728B52AA6E4}">
                <adec:decorative xmlns:adec="http://schemas.microsoft.com/office/drawing/2017/decorative" val="1"/>
              </a:ext>
            </a:extLst>
          </p:cNvPr>
          <p:cNvCxnSpPr/>
          <p:nvPr/>
        </p:nvCxnSpPr>
        <p:spPr>
          <a:xfrm flipH="1" flipV="1">
            <a:off x="4640265" y="2759075"/>
            <a:ext cx="770290" cy="742311"/>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16F8C2ED-EE0D-ADF1-1945-62F98E55D136}"/>
              </a:ext>
              <a:ext uri="{C183D7F6-B498-43B3-948B-1728B52AA6E4}">
                <adec:decorative xmlns:adec="http://schemas.microsoft.com/office/drawing/2017/decorative" val="1"/>
              </a:ext>
            </a:extLst>
          </p:cNvPr>
          <p:cNvCxnSpPr>
            <a:stCxn id="52227" idx="1"/>
          </p:cNvCxnSpPr>
          <p:nvPr/>
        </p:nvCxnSpPr>
        <p:spPr>
          <a:xfrm flipH="1">
            <a:off x="4640265" y="4183063"/>
            <a:ext cx="770290" cy="108585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66007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7110"/>
                                        </p:tgtEl>
                                        <p:attrNameLst>
                                          <p:attrName>style.visibility</p:attrName>
                                        </p:attrNameLst>
                                      </p:cBhvr>
                                      <p:to>
                                        <p:strVal val="visible"/>
                                      </p:to>
                                    </p:set>
                                    <p:animEffect transition="in" filter="fade">
                                      <p:cBhvr>
                                        <p:cTn id="11" dur="500"/>
                                        <p:tgtEl>
                                          <p:spTgt spid="471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9E0438C-2F4F-119F-68CF-53167AA3D9FB}"/>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811913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think-cell data - do not delete" hidden="1">
                        <a:extLst>
                          <a:ext uri="{FF2B5EF4-FFF2-40B4-BE49-F238E27FC236}">
                            <a16:creationId xmlns:a16="http://schemas.microsoft.com/office/drawing/2014/main" id="{C9E0438C-2F4F-119F-68CF-53167AA3D9FB}"/>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3251"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410555" y="3501386"/>
            <a:ext cx="1442328" cy="1363353"/>
          </a:xfrm>
        </p:spPr>
      </p:pic>
      <p:sp>
        <p:nvSpPr>
          <p:cNvPr id="53250" name="Title 1"/>
          <p:cNvSpPr>
            <a:spLocks noGrp="1"/>
          </p:cNvSpPr>
          <p:nvPr>
            <p:ph type="title" idx="4294967295"/>
          </p:nvPr>
        </p:nvSpPr>
        <p:spPr>
          <a:xfrm>
            <a:off x="452760" y="157557"/>
            <a:ext cx="11364912" cy="914400"/>
          </a:xfrm>
        </p:spPr>
        <p:txBody>
          <a:bodyPr vert="horz">
            <a:normAutofit fontScale="90000"/>
          </a:bodyPr>
          <a:lstStyle/>
          <a:p>
            <a:pPr eaLnBrk="1" hangingPunct="1"/>
            <a:r>
              <a:rPr lang="en-US" altLang="en-US" sz="4900" b="1" dirty="0">
                <a:solidFill>
                  <a:schemeClr val="bg1"/>
                </a:solidFill>
                <a:latin typeface="+mn-lt"/>
              </a:rPr>
              <a:t>Selecting Appropriate Styles:</a:t>
            </a:r>
            <a:br>
              <a:rPr lang="en-US" altLang="en-US" b="1" dirty="0">
                <a:solidFill>
                  <a:schemeClr val="bg1"/>
                </a:solidFill>
                <a:latin typeface="+mn-lt"/>
              </a:rPr>
            </a:br>
            <a:r>
              <a:rPr lang="en-US" altLang="en-US" sz="3600" dirty="0">
                <a:solidFill>
                  <a:schemeClr val="bg1"/>
                </a:solidFill>
                <a:latin typeface="+mn-lt"/>
              </a:rPr>
              <a:t>Matching Development Level 4 with Leadership Style 4 - </a:t>
            </a:r>
            <a:r>
              <a:rPr lang="en-US" altLang="en-US" sz="3600" b="1" dirty="0">
                <a:solidFill>
                  <a:schemeClr val="bg1"/>
                </a:solidFill>
                <a:latin typeface="+mn-lt"/>
              </a:rPr>
              <a:t>Delegating</a:t>
            </a:r>
            <a:endParaRPr lang="en-US" altLang="en-US" b="1" dirty="0">
              <a:solidFill>
                <a:schemeClr val="bg1"/>
              </a:solidFill>
              <a:latin typeface="+mn-lt"/>
            </a:endParaRPr>
          </a:p>
        </p:txBody>
      </p:sp>
      <p:sp>
        <p:nvSpPr>
          <p:cNvPr id="53253" name="Rectangle 5"/>
          <p:cNvSpPr>
            <a:spLocks noChangeArrowheads="1"/>
          </p:cNvSpPr>
          <p:nvPr/>
        </p:nvSpPr>
        <p:spPr bwMode="auto">
          <a:xfrm>
            <a:off x="1992315" y="3981451"/>
            <a:ext cx="2743199" cy="2322513"/>
          </a:xfrm>
          <a:prstGeom prst="rect">
            <a:avLst/>
          </a:prstGeom>
          <a:solidFill>
            <a:srgbClr val="FF99CC">
              <a:alpha val="67842"/>
            </a:srgbClr>
          </a:solidFill>
          <a:ln w="9525" algn="ctr">
            <a:solidFill>
              <a:schemeClr val="tx1"/>
            </a:solidFill>
            <a:round/>
            <a:headEnd/>
            <a:tailEnd/>
          </a:ln>
        </p:spPr>
        <p:txBody>
          <a:bodyPr wrap="none"/>
          <a:lstStyle>
            <a:lvl1pPr defTabSz="933450" eaLnBrk="0" hangingPunct="0">
              <a:buClr>
                <a:schemeClr val="tx2"/>
              </a:buClr>
              <a:defRPr sz="1600">
                <a:solidFill>
                  <a:schemeClr val="tx1"/>
                </a:solidFill>
                <a:latin typeface="CorpoS" pitchFamily="2" charset="0"/>
              </a:defRPr>
            </a:lvl1pPr>
            <a:lvl2pPr marL="742950" indent="-285750" defTabSz="9334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defTabSz="93345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defTabSz="93345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defTabSz="93345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buFontTx/>
              <a:buChar char="•"/>
            </a:pPr>
            <a:r>
              <a:rPr lang="en-US" altLang="en-US" dirty="0">
                <a:latin typeface="+mn-lt"/>
              </a:rPr>
              <a:t>Delegating tasks</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Big picture</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Follower-made decisions</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Relatively light supervision</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Monitor activities</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Reinforce results</a:t>
            </a:r>
            <a:br>
              <a:rPr lang="en-US" altLang="en-US" dirty="0">
                <a:latin typeface="+mn-lt"/>
              </a:rPr>
            </a:br>
            <a:endParaRPr lang="en-US" altLang="en-US" sz="400" dirty="0">
              <a:latin typeface="+mn-lt"/>
            </a:endParaRPr>
          </a:p>
          <a:p>
            <a:pPr eaLnBrk="1" hangingPunct="1">
              <a:buClrTx/>
              <a:buFontTx/>
              <a:buChar char="•"/>
            </a:pPr>
            <a:r>
              <a:rPr lang="en-US" altLang="en-US" dirty="0">
                <a:latin typeface="+mn-lt"/>
              </a:rPr>
              <a:t>Remain accessible </a:t>
            </a:r>
          </a:p>
        </p:txBody>
      </p:sp>
      <p:sp>
        <p:nvSpPr>
          <p:cNvPr id="48134" name="TextBox 6"/>
          <p:cNvSpPr txBox="1">
            <a:spLocks noChangeArrowheads="1"/>
          </p:cNvSpPr>
          <p:nvPr/>
        </p:nvSpPr>
        <p:spPr bwMode="auto">
          <a:xfrm>
            <a:off x="7509133" y="5315954"/>
            <a:ext cx="1107996"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u="sng" dirty="0">
                <a:latin typeface="+mn-lt"/>
              </a:rPr>
              <a:t>Effective</a:t>
            </a:r>
          </a:p>
          <a:p>
            <a:pPr eaLnBrk="1" hangingPunct="1">
              <a:buClrTx/>
            </a:pPr>
            <a:r>
              <a:rPr lang="en-US" altLang="en-US" dirty="0">
                <a:latin typeface="+mn-lt"/>
              </a:rPr>
              <a:t>Delegating	</a:t>
            </a:r>
          </a:p>
          <a:p>
            <a:pPr eaLnBrk="1" hangingPunct="1">
              <a:buClrTx/>
            </a:pPr>
            <a:r>
              <a:rPr lang="en-US" altLang="en-US" dirty="0">
                <a:latin typeface="+mn-lt"/>
              </a:rPr>
              <a:t>Observing</a:t>
            </a:r>
          </a:p>
          <a:p>
            <a:pPr eaLnBrk="1" hangingPunct="1">
              <a:buClrTx/>
            </a:pPr>
            <a:r>
              <a:rPr lang="en-US" altLang="en-US" dirty="0">
                <a:latin typeface="+mn-lt"/>
              </a:rPr>
              <a:t>Entrusting</a:t>
            </a:r>
          </a:p>
          <a:p>
            <a:pPr eaLnBrk="1" hangingPunct="1">
              <a:buClrTx/>
            </a:pPr>
            <a:r>
              <a:rPr lang="en-US" altLang="en-US" dirty="0">
                <a:latin typeface="+mn-lt"/>
              </a:rPr>
              <a:t>Assigning</a:t>
            </a:r>
          </a:p>
        </p:txBody>
      </p:sp>
      <p:sp>
        <p:nvSpPr>
          <p:cNvPr id="48135" name="TextBox 7"/>
          <p:cNvSpPr txBox="1">
            <a:spLocks noChangeArrowheads="1"/>
          </p:cNvSpPr>
          <p:nvPr/>
        </p:nvSpPr>
        <p:spPr bwMode="auto">
          <a:xfrm>
            <a:off x="7112629" y="1865462"/>
            <a:ext cx="493051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b="1" dirty="0">
                <a:latin typeface="+mn-lt"/>
              </a:rPr>
              <a:t>Appropriate Leader Behaviors for an Able and </a:t>
            </a:r>
            <a:br>
              <a:rPr lang="en-US" altLang="en-US" b="1" dirty="0">
                <a:latin typeface="+mn-lt"/>
              </a:rPr>
            </a:br>
            <a:r>
              <a:rPr lang="en-US" altLang="en-US" b="1" dirty="0">
                <a:latin typeface="+mn-lt"/>
              </a:rPr>
              <a:t>Willing D4 would be to:</a:t>
            </a:r>
            <a:endParaRPr lang="en-US" altLang="en-US" sz="2000" dirty="0">
              <a:latin typeface="+mn-lt"/>
            </a:endParaRPr>
          </a:p>
          <a:p>
            <a:pPr eaLnBrk="1" hangingPunct="1">
              <a:buClrTx/>
              <a:buFontTx/>
              <a:buChar char="•"/>
            </a:pPr>
            <a:r>
              <a:rPr lang="en-US" altLang="en-US" sz="1800" dirty="0">
                <a:latin typeface="+mn-lt"/>
              </a:rPr>
              <a:t>Listen to updates</a:t>
            </a:r>
          </a:p>
          <a:p>
            <a:pPr eaLnBrk="1" hangingPunct="1">
              <a:buClrTx/>
              <a:buFontTx/>
              <a:buChar char="•"/>
            </a:pPr>
            <a:r>
              <a:rPr lang="en-US" altLang="en-US" sz="1800" dirty="0">
                <a:latin typeface="+mn-lt"/>
              </a:rPr>
              <a:t>Resist overloading</a:t>
            </a:r>
          </a:p>
          <a:p>
            <a:pPr eaLnBrk="1" hangingPunct="1">
              <a:buClrTx/>
              <a:buFontTx/>
              <a:buChar char="•"/>
            </a:pPr>
            <a:r>
              <a:rPr lang="en-US" altLang="en-US" sz="1800" dirty="0">
                <a:latin typeface="+mn-lt"/>
              </a:rPr>
              <a:t>Encourage autonomy</a:t>
            </a:r>
          </a:p>
          <a:p>
            <a:pPr eaLnBrk="1" hangingPunct="1">
              <a:buClrTx/>
              <a:buFontTx/>
              <a:buChar char="•"/>
            </a:pPr>
            <a:r>
              <a:rPr lang="en-US" altLang="en-US" sz="1800" dirty="0">
                <a:latin typeface="+mn-lt"/>
              </a:rPr>
              <a:t>Practice overall hands-off management; observe</a:t>
            </a:r>
          </a:p>
          <a:p>
            <a:pPr eaLnBrk="1" hangingPunct="1">
              <a:buClrTx/>
              <a:buFontTx/>
              <a:buChar char="•"/>
            </a:pPr>
            <a:r>
              <a:rPr lang="en-US" altLang="en-US" sz="1800" dirty="0">
                <a:latin typeface="+mn-lt"/>
              </a:rPr>
              <a:t>Reinforce follower-led communications</a:t>
            </a:r>
          </a:p>
          <a:p>
            <a:pPr eaLnBrk="1" hangingPunct="1">
              <a:buClrTx/>
              <a:buFontTx/>
              <a:buChar char="•"/>
            </a:pPr>
            <a:r>
              <a:rPr lang="en-US" altLang="en-US" sz="1800" dirty="0">
                <a:latin typeface="+mn-lt"/>
              </a:rPr>
              <a:t>Provide support and resources</a:t>
            </a:r>
          </a:p>
          <a:p>
            <a:pPr eaLnBrk="1" hangingPunct="1">
              <a:buClrTx/>
              <a:buFontTx/>
              <a:buChar char="•"/>
            </a:pPr>
            <a:r>
              <a:rPr lang="en-US" altLang="en-US" sz="1800" dirty="0">
                <a:latin typeface="+mn-lt"/>
              </a:rPr>
              <a:t>Delegate activities</a:t>
            </a:r>
          </a:p>
          <a:p>
            <a:pPr eaLnBrk="1" hangingPunct="1">
              <a:buClrTx/>
              <a:buFontTx/>
              <a:buChar char="•"/>
            </a:pPr>
            <a:r>
              <a:rPr lang="en-US" altLang="en-US" sz="1800" dirty="0">
                <a:latin typeface="+mn-lt"/>
              </a:rPr>
              <a:t>Encourage freedom for risk taking</a:t>
            </a:r>
          </a:p>
          <a:p>
            <a:pPr eaLnBrk="1" hangingPunct="1">
              <a:buClrTx/>
            </a:pPr>
            <a:endParaRPr lang="en-US" altLang="en-US" dirty="0">
              <a:latin typeface="+mn-lt"/>
            </a:endParaRPr>
          </a:p>
        </p:txBody>
      </p:sp>
      <p:sp>
        <p:nvSpPr>
          <p:cNvPr id="2" name="TextBox 6">
            <a:extLst>
              <a:ext uri="{FF2B5EF4-FFF2-40B4-BE49-F238E27FC236}">
                <a16:creationId xmlns:a16="http://schemas.microsoft.com/office/drawing/2014/main" id="{90C8C2B8-2541-2847-8AA1-54DADB71EFC9}"/>
              </a:ext>
            </a:extLst>
          </p:cNvPr>
          <p:cNvSpPr txBox="1">
            <a:spLocks noChangeArrowheads="1"/>
          </p:cNvSpPr>
          <p:nvPr/>
        </p:nvSpPr>
        <p:spPr bwMode="auto">
          <a:xfrm>
            <a:off x="10199685" y="5315954"/>
            <a:ext cx="125944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u="sng" dirty="0">
                <a:latin typeface="+mn-lt"/>
              </a:rPr>
              <a:t>Ineffective</a:t>
            </a:r>
          </a:p>
          <a:p>
            <a:pPr eaLnBrk="1" hangingPunct="1">
              <a:buClrTx/>
            </a:pPr>
            <a:r>
              <a:rPr lang="en-US" altLang="en-US" dirty="0">
                <a:latin typeface="+mn-lt"/>
              </a:rPr>
              <a:t>Abandoning</a:t>
            </a:r>
          </a:p>
          <a:p>
            <a:pPr eaLnBrk="1" hangingPunct="1">
              <a:buClrTx/>
            </a:pPr>
            <a:r>
              <a:rPr lang="en-US" altLang="en-US" dirty="0">
                <a:latin typeface="+mn-lt"/>
              </a:rPr>
              <a:t>Dumping</a:t>
            </a:r>
          </a:p>
          <a:p>
            <a:pPr eaLnBrk="1" hangingPunct="1">
              <a:buClrTx/>
            </a:pPr>
            <a:r>
              <a:rPr lang="en-US" altLang="en-US" dirty="0">
                <a:latin typeface="+mn-lt"/>
              </a:rPr>
              <a:t>Avoiding</a:t>
            </a:r>
          </a:p>
          <a:p>
            <a:pPr eaLnBrk="1" hangingPunct="1">
              <a:buClrTx/>
            </a:pPr>
            <a:r>
              <a:rPr lang="en-US" altLang="en-US" dirty="0">
                <a:latin typeface="+mn-lt"/>
              </a:rPr>
              <a:t>Withdrawing</a:t>
            </a:r>
          </a:p>
        </p:txBody>
      </p:sp>
      <p:cxnSp>
        <p:nvCxnSpPr>
          <p:cNvPr id="10" name="Straight Connector 9">
            <a:extLst>
              <a:ext uri="{FF2B5EF4-FFF2-40B4-BE49-F238E27FC236}">
                <a16:creationId xmlns:a16="http://schemas.microsoft.com/office/drawing/2014/main" id="{9C3E8603-A431-9A05-F9ED-54AC3B8B8E25}"/>
              </a:ext>
              <a:ext uri="{C183D7F6-B498-43B3-948B-1728B52AA6E4}">
                <adec:decorative xmlns:adec="http://schemas.microsoft.com/office/drawing/2017/decorative" val="1"/>
              </a:ext>
            </a:extLst>
          </p:cNvPr>
          <p:cNvCxnSpPr>
            <a:stCxn id="53251" idx="1"/>
          </p:cNvCxnSpPr>
          <p:nvPr/>
        </p:nvCxnSpPr>
        <p:spPr>
          <a:xfrm flipH="1" flipV="1">
            <a:off x="4735514" y="3981451"/>
            <a:ext cx="675041" cy="201612"/>
          </a:xfrm>
          <a:prstGeom prst="line">
            <a:avLst/>
          </a:prstGeom>
          <a:ln>
            <a:solidFill>
              <a:srgbClr val="F543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AD011AC-AEAB-452F-BEA9-DA7FCC52D009}"/>
              </a:ext>
              <a:ext uri="{C183D7F6-B498-43B3-948B-1728B52AA6E4}">
                <adec:decorative xmlns:adec="http://schemas.microsoft.com/office/drawing/2017/decorative" val="1"/>
              </a:ext>
            </a:extLst>
          </p:cNvPr>
          <p:cNvCxnSpPr/>
          <p:nvPr/>
        </p:nvCxnSpPr>
        <p:spPr>
          <a:xfrm flipH="1">
            <a:off x="4735514" y="4864739"/>
            <a:ext cx="675041" cy="1439225"/>
          </a:xfrm>
          <a:prstGeom prst="line">
            <a:avLst/>
          </a:prstGeom>
          <a:ln>
            <a:solidFill>
              <a:srgbClr val="F543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298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fade">
                                      <p:cBhvr>
                                        <p:cTn id="11" dur="500"/>
                                        <p:tgtEl>
                                          <p:spTgt spid="481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A0F9-EF1C-A544-FF9F-A435593C7B80}"/>
              </a:ext>
            </a:extLst>
          </p:cNvPr>
          <p:cNvSpPr>
            <a:spLocks noGrp="1"/>
          </p:cNvSpPr>
          <p:nvPr>
            <p:ph type="title"/>
          </p:nvPr>
        </p:nvSpPr>
        <p:spPr>
          <a:xfrm>
            <a:off x="7652218" y="315468"/>
            <a:ext cx="4234982" cy="1664995"/>
          </a:xfrm>
        </p:spPr>
        <p:txBody>
          <a:bodyPr vert="horz"/>
          <a:lstStyle/>
          <a:p>
            <a:r>
              <a:rPr lang="en-US" dirty="0"/>
              <a:t>Leadership Model</a:t>
            </a:r>
          </a:p>
        </p:txBody>
      </p:sp>
      <p:graphicFrame>
        <p:nvGraphicFramePr>
          <p:cNvPr id="5" name="think-cell data - do not delete">
            <a:extLst>
              <a:ext uri="{FF2B5EF4-FFF2-40B4-BE49-F238E27FC236}">
                <a16:creationId xmlns:a16="http://schemas.microsoft.com/office/drawing/2014/main" id="{3083D938-02CD-5DA3-C5D1-3FF52598CD7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835771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a:extLst>
                          <a:ext uri="{FF2B5EF4-FFF2-40B4-BE49-F238E27FC236}">
                            <a16:creationId xmlns:a16="http://schemas.microsoft.com/office/drawing/2014/main" id="{3083D938-02CD-5DA3-C5D1-3FF52598CD7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47F6827D-219D-10C7-6135-2DDF9ADD081A}"/>
              </a:ext>
              <a:ext uri="{C183D7F6-B498-43B3-948B-1728B52AA6E4}">
                <adec:decorative xmlns:adec="http://schemas.microsoft.com/office/drawing/2017/decorative" val="1"/>
              </a:ext>
            </a:extLst>
          </p:cNvPr>
          <p:cNvPicPr>
            <a:picLocks noChangeAspect="1"/>
          </p:cNvPicPr>
          <p:nvPr/>
        </p:nvPicPr>
        <p:blipFill rotWithShape="1">
          <a:blip r:embed="rId5"/>
          <a:srcRect b="23110"/>
          <a:stretch/>
        </p:blipFill>
        <p:spPr>
          <a:xfrm>
            <a:off x="950829" y="191523"/>
            <a:ext cx="5145171" cy="4961811"/>
          </a:xfrm>
          <a:prstGeom prst="rect">
            <a:avLst/>
          </a:prstGeom>
        </p:spPr>
      </p:pic>
      <p:pic>
        <p:nvPicPr>
          <p:cNvPr id="10" name="Content Placeholder 4">
            <a:extLst>
              <a:ext uri="{FF2B5EF4-FFF2-40B4-BE49-F238E27FC236}">
                <a16:creationId xmlns:a16="http://schemas.microsoft.com/office/drawing/2014/main" id="{D3769A25-2E59-5B35-80BC-3890E57AA7A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t="1563" b="22906"/>
          <a:stretch>
            <a:fillRect/>
          </a:stretch>
        </p:blipFill>
        <p:spPr>
          <a:xfrm>
            <a:off x="1055646" y="372429"/>
            <a:ext cx="4935538" cy="4679950"/>
          </a:xfrm>
        </p:spPr>
      </p:pic>
      <p:sp>
        <p:nvSpPr>
          <p:cNvPr id="17" name="TextBox 5">
            <a:extLst>
              <a:ext uri="{FF2B5EF4-FFF2-40B4-BE49-F238E27FC236}">
                <a16:creationId xmlns:a16="http://schemas.microsoft.com/office/drawing/2014/main" id="{194FCC40-DE88-0B13-493D-79C8076F0E17}"/>
              </a:ext>
            </a:extLst>
          </p:cNvPr>
          <p:cNvSpPr txBox="1">
            <a:spLocks noChangeArrowheads="1"/>
          </p:cNvSpPr>
          <p:nvPr/>
        </p:nvSpPr>
        <p:spPr bwMode="auto">
          <a:xfrm rot="-3678143">
            <a:off x="1712212" y="3478472"/>
            <a:ext cx="13316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400"/>
              <a:t>DELEGATING</a:t>
            </a:r>
          </a:p>
        </p:txBody>
      </p:sp>
      <p:sp>
        <p:nvSpPr>
          <p:cNvPr id="18" name="TextBox 6">
            <a:extLst>
              <a:ext uri="{FF2B5EF4-FFF2-40B4-BE49-F238E27FC236}">
                <a16:creationId xmlns:a16="http://schemas.microsoft.com/office/drawing/2014/main" id="{7D3F46C0-AA93-F48B-FDA4-8D18AF6CE06B}"/>
              </a:ext>
            </a:extLst>
          </p:cNvPr>
          <p:cNvSpPr txBox="1">
            <a:spLocks noChangeArrowheads="1"/>
          </p:cNvSpPr>
          <p:nvPr/>
        </p:nvSpPr>
        <p:spPr bwMode="auto">
          <a:xfrm rot="-3697047">
            <a:off x="2117827" y="1489335"/>
            <a:ext cx="1533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400"/>
              <a:t>PARTICIPATING</a:t>
            </a:r>
          </a:p>
        </p:txBody>
      </p:sp>
      <p:sp>
        <p:nvSpPr>
          <p:cNvPr id="19" name="TextBox 7">
            <a:extLst>
              <a:ext uri="{FF2B5EF4-FFF2-40B4-BE49-F238E27FC236}">
                <a16:creationId xmlns:a16="http://schemas.microsoft.com/office/drawing/2014/main" id="{85F8E6F3-E961-D3B1-8F8E-41FB85C4FB6D}"/>
              </a:ext>
            </a:extLst>
          </p:cNvPr>
          <p:cNvSpPr txBox="1">
            <a:spLocks noChangeArrowheads="1"/>
          </p:cNvSpPr>
          <p:nvPr/>
        </p:nvSpPr>
        <p:spPr bwMode="auto">
          <a:xfrm rot="3867630">
            <a:off x="3756079" y="1519497"/>
            <a:ext cx="1142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400"/>
              <a:t>COACHING</a:t>
            </a:r>
          </a:p>
        </p:txBody>
      </p:sp>
      <p:sp>
        <p:nvSpPr>
          <p:cNvPr id="20" name="TextBox 8">
            <a:extLst>
              <a:ext uri="{FF2B5EF4-FFF2-40B4-BE49-F238E27FC236}">
                <a16:creationId xmlns:a16="http://schemas.microsoft.com/office/drawing/2014/main" id="{4ACC21BF-15B3-F289-10BE-6E3D19E5D724}"/>
              </a:ext>
            </a:extLst>
          </p:cNvPr>
          <p:cNvSpPr txBox="1">
            <a:spLocks noChangeArrowheads="1"/>
          </p:cNvSpPr>
          <p:nvPr/>
        </p:nvSpPr>
        <p:spPr bwMode="auto">
          <a:xfrm rot="4177319">
            <a:off x="4183545" y="3374491"/>
            <a:ext cx="117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400"/>
              <a:t>DIRECTING</a:t>
            </a:r>
          </a:p>
        </p:txBody>
      </p:sp>
      <p:sp>
        <p:nvSpPr>
          <p:cNvPr id="21" name="TextBox 20">
            <a:extLst>
              <a:ext uri="{FF2B5EF4-FFF2-40B4-BE49-F238E27FC236}">
                <a16:creationId xmlns:a16="http://schemas.microsoft.com/office/drawing/2014/main" id="{EDB14F73-9137-E84F-FA03-DB357DFA0EE3}"/>
              </a:ext>
            </a:extLst>
          </p:cNvPr>
          <p:cNvSpPr txBox="1">
            <a:spLocks noChangeArrowheads="1"/>
          </p:cNvSpPr>
          <p:nvPr/>
        </p:nvSpPr>
        <p:spPr bwMode="auto">
          <a:xfrm rot="-3046751">
            <a:off x="1674876" y="3511631"/>
            <a:ext cx="7665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a:solidFill>
                  <a:srgbClr val="A50021"/>
                </a:solidFill>
              </a:rPr>
              <a:t>Observing</a:t>
            </a:r>
          </a:p>
        </p:txBody>
      </p:sp>
      <p:sp>
        <p:nvSpPr>
          <p:cNvPr id="22" name="TextBox 21">
            <a:extLst>
              <a:ext uri="{FF2B5EF4-FFF2-40B4-BE49-F238E27FC236}">
                <a16:creationId xmlns:a16="http://schemas.microsoft.com/office/drawing/2014/main" id="{5C0808FF-D900-1045-8012-B27822F338B8}"/>
              </a:ext>
            </a:extLst>
          </p:cNvPr>
          <p:cNvSpPr txBox="1">
            <a:spLocks noChangeArrowheads="1"/>
          </p:cNvSpPr>
          <p:nvPr/>
        </p:nvSpPr>
        <p:spPr bwMode="auto">
          <a:xfrm rot="-4845265">
            <a:off x="2443950" y="3076657"/>
            <a:ext cx="7809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a:solidFill>
                  <a:srgbClr val="A50021"/>
                </a:solidFill>
              </a:rPr>
              <a:t>Monitoring</a:t>
            </a:r>
          </a:p>
        </p:txBody>
      </p:sp>
      <p:sp>
        <p:nvSpPr>
          <p:cNvPr id="23" name="TextBox 22">
            <a:extLst>
              <a:ext uri="{FF2B5EF4-FFF2-40B4-BE49-F238E27FC236}">
                <a16:creationId xmlns:a16="http://schemas.microsoft.com/office/drawing/2014/main" id="{56CCA32D-8B7A-E860-C077-3B6D68084FD1}"/>
              </a:ext>
            </a:extLst>
          </p:cNvPr>
          <p:cNvSpPr txBox="1">
            <a:spLocks noChangeArrowheads="1"/>
          </p:cNvSpPr>
          <p:nvPr/>
        </p:nvSpPr>
        <p:spPr bwMode="auto">
          <a:xfrm rot="-4845265">
            <a:off x="1907119" y="2007476"/>
            <a:ext cx="8996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dirty="0">
                <a:solidFill>
                  <a:schemeClr val="tx2"/>
                </a:solidFill>
              </a:rPr>
              <a:t>Encouraging</a:t>
            </a:r>
          </a:p>
        </p:txBody>
      </p:sp>
      <p:sp>
        <p:nvSpPr>
          <p:cNvPr id="24" name="TextBox 23">
            <a:extLst>
              <a:ext uri="{FF2B5EF4-FFF2-40B4-BE49-F238E27FC236}">
                <a16:creationId xmlns:a16="http://schemas.microsoft.com/office/drawing/2014/main" id="{3F681850-BC3A-2E12-209E-93451A9519C0}"/>
              </a:ext>
            </a:extLst>
          </p:cNvPr>
          <p:cNvSpPr txBox="1">
            <a:spLocks noChangeArrowheads="1"/>
          </p:cNvSpPr>
          <p:nvPr/>
        </p:nvSpPr>
        <p:spPr bwMode="auto">
          <a:xfrm rot="-2164290">
            <a:off x="2944422" y="1413799"/>
            <a:ext cx="6960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a:solidFill>
                  <a:schemeClr val="tx2"/>
                </a:solidFill>
              </a:rPr>
              <a:t>Problem </a:t>
            </a:r>
          </a:p>
          <a:p>
            <a:pPr eaLnBrk="1" hangingPunct="1">
              <a:buClrTx/>
            </a:pPr>
            <a:r>
              <a:rPr lang="en-US" altLang="en-US" sz="1000">
                <a:solidFill>
                  <a:schemeClr val="tx2"/>
                </a:solidFill>
              </a:rPr>
              <a:t>Solving</a:t>
            </a:r>
          </a:p>
        </p:txBody>
      </p:sp>
      <p:sp>
        <p:nvSpPr>
          <p:cNvPr id="35" name="TextBox 34">
            <a:extLst>
              <a:ext uri="{FF2B5EF4-FFF2-40B4-BE49-F238E27FC236}">
                <a16:creationId xmlns:a16="http://schemas.microsoft.com/office/drawing/2014/main" id="{D5B114FC-3911-996B-1CFF-6580FCD41B1F}"/>
              </a:ext>
            </a:extLst>
          </p:cNvPr>
          <p:cNvSpPr txBox="1"/>
          <p:nvPr/>
        </p:nvSpPr>
        <p:spPr>
          <a:xfrm rot="1272651">
            <a:off x="3875047" y="830950"/>
            <a:ext cx="708025" cy="246063"/>
          </a:xfrm>
          <a:prstGeom prst="rect">
            <a:avLst/>
          </a:prstGeom>
          <a:noFill/>
          <a:ln>
            <a:noFill/>
          </a:ln>
        </p:spPr>
        <p:txBody>
          <a:bodyPr wrap="none">
            <a:spAutoFit/>
          </a:bodyPr>
          <a:lstStyle/>
          <a:p>
            <a:pPr>
              <a:defRPr/>
            </a:pPr>
            <a:r>
              <a:rPr lang="en-US" sz="1000" dirty="0">
                <a:solidFill>
                  <a:srgbClr val="CC6600"/>
                </a:solidFill>
              </a:rPr>
              <a:t>Explaining</a:t>
            </a:r>
          </a:p>
        </p:txBody>
      </p:sp>
      <p:sp>
        <p:nvSpPr>
          <p:cNvPr id="25" name="TextBox 24">
            <a:extLst>
              <a:ext uri="{FF2B5EF4-FFF2-40B4-BE49-F238E27FC236}">
                <a16:creationId xmlns:a16="http://schemas.microsoft.com/office/drawing/2014/main" id="{E767FB79-8159-91B7-AD87-E61EF443F52A}"/>
              </a:ext>
            </a:extLst>
          </p:cNvPr>
          <p:cNvSpPr txBox="1"/>
          <p:nvPr/>
        </p:nvSpPr>
        <p:spPr>
          <a:xfrm rot="4819799">
            <a:off x="3858450" y="1988699"/>
            <a:ext cx="758825" cy="246063"/>
          </a:xfrm>
          <a:prstGeom prst="rect">
            <a:avLst/>
          </a:prstGeom>
          <a:noFill/>
          <a:ln>
            <a:noFill/>
          </a:ln>
        </p:spPr>
        <p:txBody>
          <a:bodyPr wrap="none">
            <a:spAutoFit/>
          </a:bodyPr>
          <a:lstStyle/>
          <a:p>
            <a:pPr>
              <a:defRPr/>
            </a:pPr>
            <a:r>
              <a:rPr lang="en-US" sz="1000" dirty="0">
                <a:solidFill>
                  <a:srgbClr val="CC6600"/>
                </a:solidFill>
              </a:rPr>
              <a:t>Persuading</a:t>
            </a:r>
          </a:p>
        </p:txBody>
      </p:sp>
      <p:sp>
        <p:nvSpPr>
          <p:cNvPr id="26" name="TextBox 25">
            <a:extLst>
              <a:ext uri="{FF2B5EF4-FFF2-40B4-BE49-F238E27FC236}">
                <a16:creationId xmlns:a16="http://schemas.microsoft.com/office/drawing/2014/main" id="{E841D777-5E1A-02E0-5685-8E8C12CEA010}"/>
              </a:ext>
            </a:extLst>
          </p:cNvPr>
          <p:cNvSpPr txBox="1">
            <a:spLocks noChangeArrowheads="1"/>
          </p:cNvSpPr>
          <p:nvPr/>
        </p:nvSpPr>
        <p:spPr bwMode="auto">
          <a:xfrm rot="4824930">
            <a:off x="4750873" y="2975851"/>
            <a:ext cx="623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dirty="0">
                <a:solidFill>
                  <a:srgbClr val="00B050"/>
                </a:solidFill>
              </a:rPr>
              <a:t>Guiding</a:t>
            </a:r>
          </a:p>
        </p:txBody>
      </p:sp>
      <p:sp>
        <p:nvSpPr>
          <p:cNvPr id="27" name="TextBox 26">
            <a:extLst>
              <a:ext uri="{FF2B5EF4-FFF2-40B4-BE49-F238E27FC236}">
                <a16:creationId xmlns:a16="http://schemas.microsoft.com/office/drawing/2014/main" id="{F3814496-4E02-8A9D-7C10-108F749E3D72}"/>
              </a:ext>
            </a:extLst>
          </p:cNvPr>
          <p:cNvSpPr txBox="1">
            <a:spLocks noChangeArrowheads="1"/>
          </p:cNvSpPr>
          <p:nvPr/>
        </p:nvSpPr>
        <p:spPr bwMode="auto">
          <a:xfrm rot="851712">
            <a:off x="4834056" y="4342371"/>
            <a:ext cx="689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000">
                <a:solidFill>
                  <a:srgbClr val="00B050"/>
                </a:solidFill>
              </a:rPr>
              <a:t>Directing</a:t>
            </a:r>
          </a:p>
        </p:txBody>
      </p:sp>
      <p:pic>
        <p:nvPicPr>
          <p:cNvPr id="11" name="Content Placeholder 4">
            <a:extLst>
              <a:ext uri="{FF2B5EF4-FFF2-40B4-BE49-F238E27FC236}">
                <a16:creationId xmlns:a16="http://schemas.microsoft.com/office/drawing/2014/main" id="{B96AAEF9-1EB3-96D8-3799-C493BEA011D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t="82494" b="2461"/>
          <a:stretch>
            <a:fillRect/>
          </a:stretch>
        </p:blipFill>
        <p:spPr bwMode="gray">
          <a:xfrm>
            <a:off x="1055646" y="5168584"/>
            <a:ext cx="493553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a:extLst>
              <a:ext uri="{FF2B5EF4-FFF2-40B4-BE49-F238E27FC236}">
                <a16:creationId xmlns:a16="http://schemas.microsoft.com/office/drawing/2014/main" id="{5B21A366-DFBA-9F37-DC0D-E7A3B04E1B70}"/>
              </a:ext>
            </a:extLst>
          </p:cNvPr>
          <p:cNvSpPr/>
          <p:nvPr/>
        </p:nvSpPr>
        <p:spPr>
          <a:xfrm>
            <a:off x="1869022" y="5433052"/>
            <a:ext cx="553727" cy="307777"/>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D4</a:t>
            </a:r>
          </a:p>
        </p:txBody>
      </p:sp>
      <p:sp>
        <p:nvSpPr>
          <p:cNvPr id="38" name="Rectangle 37">
            <a:extLst>
              <a:ext uri="{FF2B5EF4-FFF2-40B4-BE49-F238E27FC236}">
                <a16:creationId xmlns:a16="http://schemas.microsoft.com/office/drawing/2014/main" id="{949274F6-0D26-A5AA-A2E8-900CD8A8420B}"/>
              </a:ext>
            </a:extLst>
          </p:cNvPr>
          <p:cNvSpPr/>
          <p:nvPr/>
        </p:nvSpPr>
        <p:spPr>
          <a:xfrm>
            <a:off x="2848996" y="5433052"/>
            <a:ext cx="547567" cy="307772"/>
          </a:xfrm>
          <a:prstGeom prst="rect">
            <a:avLst/>
          </a:prstGeom>
          <a:solidFill>
            <a:srgbClr val="27A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D3</a:t>
            </a:r>
          </a:p>
        </p:txBody>
      </p:sp>
      <p:sp>
        <p:nvSpPr>
          <p:cNvPr id="39" name="Rectangle 38">
            <a:extLst>
              <a:ext uri="{FF2B5EF4-FFF2-40B4-BE49-F238E27FC236}">
                <a16:creationId xmlns:a16="http://schemas.microsoft.com/office/drawing/2014/main" id="{F8D833D6-571B-1B59-307B-0696C974293C}"/>
              </a:ext>
            </a:extLst>
          </p:cNvPr>
          <p:cNvSpPr/>
          <p:nvPr/>
        </p:nvSpPr>
        <p:spPr>
          <a:xfrm>
            <a:off x="3822810" y="5433052"/>
            <a:ext cx="547566" cy="331887"/>
          </a:xfrm>
          <a:prstGeom prst="rect">
            <a:avLst/>
          </a:prstGeom>
          <a:solidFill>
            <a:srgbClr val="FFB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D2</a:t>
            </a:r>
          </a:p>
        </p:txBody>
      </p:sp>
      <p:sp>
        <p:nvSpPr>
          <p:cNvPr id="40" name="Rectangle 39">
            <a:extLst>
              <a:ext uri="{FF2B5EF4-FFF2-40B4-BE49-F238E27FC236}">
                <a16:creationId xmlns:a16="http://schemas.microsoft.com/office/drawing/2014/main" id="{839E65C3-81C0-693A-3A74-3DDA3FCF0A77}"/>
              </a:ext>
            </a:extLst>
          </p:cNvPr>
          <p:cNvSpPr/>
          <p:nvPr/>
        </p:nvSpPr>
        <p:spPr>
          <a:xfrm>
            <a:off x="4796623" y="5433052"/>
            <a:ext cx="528514" cy="296063"/>
          </a:xfrm>
          <a:prstGeom prst="rect">
            <a:avLst/>
          </a:prstGeom>
          <a:solidFill>
            <a:srgbClr val="58FF00"/>
          </a:solidFill>
          <a:ln>
            <a:solidFill>
              <a:srgbClr val="58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D1</a:t>
            </a:r>
          </a:p>
        </p:txBody>
      </p:sp>
      <p:sp>
        <p:nvSpPr>
          <p:cNvPr id="12" name="Right Brace 11">
            <a:extLst>
              <a:ext uri="{FF2B5EF4-FFF2-40B4-BE49-F238E27FC236}">
                <a16:creationId xmlns:a16="http://schemas.microsoft.com/office/drawing/2014/main" id="{4666CBEB-BD95-87F4-A42D-65F3F78F5944}"/>
              </a:ext>
              <a:ext uri="{C183D7F6-B498-43B3-948B-1728B52AA6E4}">
                <adec:decorative xmlns:adec="http://schemas.microsoft.com/office/drawing/2017/decorative" val="1"/>
              </a:ext>
            </a:extLst>
          </p:cNvPr>
          <p:cNvSpPr>
            <a:spLocks/>
          </p:cNvSpPr>
          <p:nvPr/>
        </p:nvSpPr>
        <p:spPr bwMode="auto">
          <a:xfrm rot="5400000">
            <a:off x="2499478" y="5215416"/>
            <a:ext cx="201613" cy="1971675"/>
          </a:xfrm>
          <a:prstGeom prst="rightBrace">
            <a:avLst>
              <a:gd name="adj1" fmla="val 8331"/>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933450" eaLnBrk="0" hangingPunct="0">
              <a:buClr>
                <a:schemeClr val="tx2"/>
              </a:buClr>
              <a:defRPr sz="1600">
                <a:solidFill>
                  <a:schemeClr val="tx1"/>
                </a:solidFill>
                <a:latin typeface="CorpoS" pitchFamily="2" charset="0"/>
              </a:defRPr>
            </a:lvl1pPr>
            <a:lvl2pPr marL="742950" indent="-285750" defTabSz="9334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defTabSz="93345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defTabSz="93345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defTabSz="93345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endParaRPr lang="en-US" altLang="en-US"/>
          </a:p>
        </p:txBody>
      </p:sp>
      <p:sp>
        <p:nvSpPr>
          <p:cNvPr id="13" name="Right Brace 12">
            <a:extLst>
              <a:ext uri="{FF2B5EF4-FFF2-40B4-BE49-F238E27FC236}">
                <a16:creationId xmlns:a16="http://schemas.microsoft.com/office/drawing/2014/main" id="{5C1A25B9-034D-DA08-E9A2-3C570527677F}"/>
              </a:ext>
              <a:ext uri="{C183D7F6-B498-43B3-948B-1728B52AA6E4}">
                <adec:decorative xmlns:adec="http://schemas.microsoft.com/office/drawing/2017/decorative" val="1"/>
              </a:ext>
            </a:extLst>
          </p:cNvPr>
          <p:cNvSpPr>
            <a:spLocks/>
          </p:cNvSpPr>
          <p:nvPr/>
        </p:nvSpPr>
        <p:spPr bwMode="auto">
          <a:xfrm rot="5400000">
            <a:off x="4501316" y="5215416"/>
            <a:ext cx="201613" cy="1971675"/>
          </a:xfrm>
          <a:prstGeom prst="rightBrace">
            <a:avLst>
              <a:gd name="adj1" fmla="val 8331"/>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933450" eaLnBrk="0" hangingPunct="0">
              <a:buClr>
                <a:schemeClr val="tx2"/>
              </a:buClr>
              <a:defRPr sz="1600">
                <a:solidFill>
                  <a:schemeClr val="tx1"/>
                </a:solidFill>
                <a:latin typeface="CorpoS" pitchFamily="2" charset="0"/>
              </a:defRPr>
            </a:lvl1pPr>
            <a:lvl2pPr marL="742950" indent="-285750" defTabSz="9334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defTabSz="93345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defTabSz="93345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defTabSz="93345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endParaRPr lang="en-US" altLang="en-US"/>
          </a:p>
        </p:txBody>
      </p:sp>
      <p:sp>
        <p:nvSpPr>
          <p:cNvPr id="15" name="TextBox 14">
            <a:extLst>
              <a:ext uri="{FF2B5EF4-FFF2-40B4-BE49-F238E27FC236}">
                <a16:creationId xmlns:a16="http://schemas.microsoft.com/office/drawing/2014/main" id="{CCBECDA6-9464-BC81-1A3C-742ECFBDD3FF}"/>
              </a:ext>
            </a:extLst>
          </p:cNvPr>
          <p:cNvSpPr txBox="1">
            <a:spLocks noChangeArrowheads="1"/>
          </p:cNvSpPr>
          <p:nvPr/>
        </p:nvSpPr>
        <p:spPr bwMode="auto">
          <a:xfrm>
            <a:off x="1733510" y="6248084"/>
            <a:ext cx="19004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b="1"/>
              <a:t>Follower Directed</a:t>
            </a:r>
          </a:p>
        </p:txBody>
      </p:sp>
      <p:sp>
        <p:nvSpPr>
          <p:cNvPr id="14" name="TextBox 13">
            <a:extLst>
              <a:ext uri="{FF2B5EF4-FFF2-40B4-BE49-F238E27FC236}">
                <a16:creationId xmlns:a16="http://schemas.microsoft.com/office/drawing/2014/main" id="{D277914B-EFA3-A61C-6C97-B6244E783C5C}"/>
              </a:ext>
            </a:extLst>
          </p:cNvPr>
          <p:cNvSpPr txBox="1">
            <a:spLocks noChangeArrowheads="1"/>
          </p:cNvSpPr>
          <p:nvPr/>
        </p:nvSpPr>
        <p:spPr bwMode="auto">
          <a:xfrm>
            <a:off x="3797260" y="6248084"/>
            <a:ext cx="1732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b="1"/>
              <a:t>Leader Directed</a:t>
            </a:r>
          </a:p>
        </p:txBody>
      </p:sp>
      <p:sp>
        <p:nvSpPr>
          <p:cNvPr id="16" name="Rectangle 3">
            <a:extLst>
              <a:ext uri="{FF2B5EF4-FFF2-40B4-BE49-F238E27FC236}">
                <a16:creationId xmlns:a16="http://schemas.microsoft.com/office/drawing/2014/main" id="{10974D1C-27CC-EBDB-CCF1-86966225E731}"/>
              </a:ext>
              <a:ext uri="{C183D7F6-B498-43B3-948B-1728B52AA6E4}">
                <adec:decorative xmlns:adec="http://schemas.microsoft.com/office/drawing/2017/decorative" val="1"/>
              </a:ext>
            </a:extLst>
          </p:cNvPr>
          <p:cNvSpPr>
            <a:spLocks noChangeArrowheads="1"/>
          </p:cNvSpPr>
          <p:nvPr/>
        </p:nvSpPr>
        <p:spPr bwMode="auto">
          <a:xfrm>
            <a:off x="5113296" y="6487796"/>
            <a:ext cx="877888"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defTabSz="933450" eaLnBrk="0" hangingPunct="0">
              <a:buClr>
                <a:schemeClr val="tx2"/>
              </a:buClr>
              <a:defRPr sz="1600">
                <a:solidFill>
                  <a:schemeClr val="tx1"/>
                </a:solidFill>
                <a:latin typeface="CorpoS" pitchFamily="2" charset="0"/>
              </a:defRPr>
            </a:lvl1pPr>
            <a:lvl2pPr marL="742950" indent="-285750" defTabSz="9334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defTabSz="93345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defTabSz="93345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defTabSz="93345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defTabSz="93345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endParaRPr lang="en-US" altLang="en-US"/>
          </a:p>
        </p:txBody>
      </p:sp>
      <p:cxnSp>
        <p:nvCxnSpPr>
          <p:cNvPr id="28" name="Straight Arrow Connector 27">
            <a:extLst>
              <a:ext uri="{FF2B5EF4-FFF2-40B4-BE49-F238E27FC236}">
                <a16:creationId xmlns:a16="http://schemas.microsoft.com/office/drawing/2014/main" id="{D0623F12-31B4-6796-F703-0F90F1764F6D}"/>
              </a:ext>
              <a:ext uri="{C183D7F6-B498-43B3-948B-1728B52AA6E4}">
                <adec:decorative xmlns:adec="http://schemas.microsoft.com/office/drawing/2017/decorative" val="1"/>
              </a:ext>
            </a:extLst>
          </p:cNvPr>
          <p:cNvCxnSpPr>
            <a:cxnSpLocks noChangeShapeType="1"/>
          </p:cNvCxnSpPr>
          <p:nvPr/>
        </p:nvCxnSpPr>
        <p:spPr bwMode="auto">
          <a:xfrm>
            <a:off x="5310147" y="4531361"/>
            <a:ext cx="180975" cy="14288"/>
          </a:xfrm>
          <a:prstGeom prst="straightConnector1">
            <a:avLst/>
          </a:prstGeom>
          <a:noFill/>
          <a:ln w="9525"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a:extLst>
              <a:ext uri="{FF2B5EF4-FFF2-40B4-BE49-F238E27FC236}">
                <a16:creationId xmlns:a16="http://schemas.microsoft.com/office/drawing/2014/main" id="{C625A621-DB37-1F66-D7F0-A5272DF386E9}"/>
              </a:ext>
              <a:ext uri="{C183D7F6-B498-43B3-948B-1728B52AA6E4}">
                <adec:decorative xmlns:adec="http://schemas.microsoft.com/office/drawing/2017/decorative" val="1"/>
              </a:ext>
            </a:extLst>
          </p:cNvPr>
          <p:cNvCxnSpPr>
            <a:cxnSpLocks noChangeShapeType="1"/>
          </p:cNvCxnSpPr>
          <p:nvPr/>
        </p:nvCxnSpPr>
        <p:spPr bwMode="auto">
          <a:xfrm flipV="1">
            <a:off x="4958356" y="2702880"/>
            <a:ext cx="0" cy="185737"/>
          </a:xfrm>
          <a:prstGeom prst="straightConnector1">
            <a:avLst/>
          </a:prstGeom>
          <a:noFill/>
          <a:ln w="9525"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29">
            <a:extLst>
              <a:ext uri="{FF2B5EF4-FFF2-40B4-BE49-F238E27FC236}">
                <a16:creationId xmlns:a16="http://schemas.microsoft.com/office/drawing/2014/main" id="{10A7F16A-1B9E-868D-B213-5184C0C793C2}"/>
              </a:ext>
              <a:ext uri="{C183D7F6-B498-43B3-948B-1728B52AA6E4}">
                <adec:decorative xmlns:adec="http://schemas.microsoft.com/office/drawing/2017/decorative" val="1"/>
              </a:ext>
            </a:extLst>
          </p:cNvPr>
          <p:cNvCxnSpPr/>
          <p:nvPr/>
        </p:nvCxnSpPr>
        <p:spPr bwMode="auto">
          <a:xfrm>
            <a:off x="4263984" y="2463167"/>
            <a:ext cx="0" cy="201613"/>
          </a:xfrm>
          <a:prstGeom prst="straightConnector1">
            <a:avLst/>
          </a:prstGeom>
          <a:solidFill>
            <a:schemeClr val="accent1"/>
          </a:solidFill>
          <a:ln w="9525" cap="flat" cmpd="sng" algn="ctr">
            <a:solidFill>
              <a:srgbClr val="CC6600"/>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1B0B35E6-60F0-ABE0-9A75-E088F42EB6EF}"/>
              </a:ext>
              <a:ext uri="{C183D7F6-B498-43B3-948B-1728B52AA6E4}">
                <adec:decorative xmlns:adec="http://schemas.microsoft.com/office/drawing/2017/decorative" val="1"/>
              </a:ext>
            </a:extLst>
          </p:cNvPr>
          <p:cNvCxnSpPr>
            <a:cxnSpLocks noChangeShapeType="1"/>
          </p:cNvCxnSpPr>
          <p:nvPr/>
        </p:nvCxnSpPr>
        <p:spPr bwMode="auto">
          <a:xfrm flipV="1">
            <a:off x="3381335" y="1410654"/>
            <a:ext cx="185737" cy="144462"/>
          </a:xfrm>
          <a:prstGeom prst="straightConnector1">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32" name="Straight Arrow Connector 31">
            <a:extLst>
              <a:ext uri="{FF2B5EF4-FFF2-40B4-BE49-F238E27FC236}">
                <a16:creationId xmlns:a16="http://schemas.microsoft.com/office/drawing/2014/main" id="{35DF4174-E781-C3B9-EEB4-D88FCEA7A4E7}"/>
              </a:ext>
              <a:ext uri="{C183D7F6-B498-43B3-948B-1728B52AA6E4}">
                <adec:decorative xmlns:adec="http://schemas.microsoft.com/office/drawing/2017/decorative" val="1"/>
              </a:ext>
            </a:extLst>
          </p:cNvPr>
          <p:cNvCxnSpPr>
            <a:cxnSpLocks noChangeShapeType="1"/>
          </p:cNvCxnSpPr>
          <p:nvPr/>
        </p:nvCxnSpPr>
        <p:spPr bwMode="auto">
          <a:xfrm flipH="1">
            <a:off x="2292626" y="2475867"/>
            <a:ext cx="6350" cy="168275"/>
          </a:xfrm>
          <a:prstGeom prst="straightConnector1">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33" name="Straight Arrow Connector 32">
            <a:extLst>
              <a:ext uri="{FF2B5EF4-FFF2-40B4-BE49-F238E27FC236}">
                <a16:creationId xmlns:a16="http://schemas.microsoft.com/office/drawing/2014/main" id="{E2DBBDDA-A835-BFA7-9B2C-DEF5F1517A47}"/>
              </a:ext>
              <a:ext uri="{C183D7F6-B498-43B3-948B-1728B52AA6E4}">
                <adec:decorative xmlns:adec="http://schemas.microsoft.com/office/drawing/2017/decorative" val="1"/>
              </a:ext>
            </a:extLst>
          </p:cNvPr>
          <p:cNvCxnSpPr>
            <a:cxnSpLocks noChangeShapeType="1"/>
          </p:cNvCxnSpPr>
          <p:nvPr/>
        </p:nvCxnSpPr>
        <p:spPr bwMode="auto">
          <a:xfrm flipH="1">
            <a:off x="1679534" y="3834766"/>
            <a:ext cx="176212" cy="52388"/>
          </a:xfrm>
          <a:prstGeom prst="straightConnector1">
            <a:avLst/>
          </a:prstGeom>
          <a:noFill/>
          <a:ln w="9525" algn="ctr">
            <a:solidFill>
              <a:srgbClr val="A50021"/>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33">
            <a:extLst>
              <a:ext uri="{FF2B5EF4-FFF2-40B4-BE49-F238E27FC236}">
                <a16:creationId xmlns:a16="http://schemas.microsoft.com/office/drawing/2014/main" id="{5C2250F6-805A-BFBA-7FE1-6F7E21916442}"/>
              </a:ext>
              <a:ext uri="{C183D7F6-B498-43B3-948B-1728B52AA6E4}">
                <adec:decorative xmlns:adec="http://schemas.microsoft.com/office/drawing/2017/decorative" val="1"/>
              </a:ext>
            </a:extLst>
          </p:cNvPr>
          <p:cNvCxnSpPr>
            <a:cxnSpLocks noChangeShapeType="1"/>
          </p:cNvCxnSpPr>
          <p:nvPr/>
        </p:nvCxnSpPr>
        <p:spPr bwMode="auto">
          <a:xfrm flipV="1">
            <a:off x="2892384" y="2702879"/>
            <a:ext cx="44450" cy="222250"/>
          </a:xfrm>
          <a:prstGeom prst="straightConnector1">
            <a:avLst/>
          </a:prstGeom>
          <a:noFill/>
          <a:ln w="9525" algn="ctr">
            <a:solidFill>
              <a:srgbClr val="A50021"/>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35">
            <a:extLst>
              <a:ext uri="{FF2B5EF4-FFF2-40B4-BE49-F238E27FC236}">
                <a16:creationId xmlns:a16="http://schemas.microsoft.com/office/drawing/2014/main" id="{EF51F87C-D369-3982-EE51-95928A193F74}"/>
              </a:ext>
              <a:ext uri="{C183D7F6-B498-43B3-948B-1728B52AA6E4}">
                <adec:decorative xmlns:adec="http://schemas.microsoft.com/office/drawing/2017/decorative" val="1"/>
              </a:ext>
            </a:extLst>
          </p:cNvPr>
          <p:cNvCxnSpPr/>
          <p:nvPr/>
        </p:nvCxnSpPr>
        <p:spPr bwMode="auto">
          <a:xfrm flipH="1" flipV="1">
            <a:off x="3778209" y="834124"/>
            <a:ext cx="171450" cy="14288"/>
          </a:xfrm>
          <a:prstGeom prst="straightConnector1">
            <a:avLst/>
          </a:prstGeom>
          <a:solidFill>
            <a:schemeClr val="accent1"/>
          </a:solidFill>
          <a:ln w="9525" cap="flat" cmpd="sng" algn="ctr">
            <a:solidFill>
              <a:srgbClr val="CC6600"/>
            </a:solidFill>
            <a:prstDash val="solid"/>
            <a:round/>
            <a:headEnd type="none" w="med" len="med"/>
            <a:tailEnd type="arrow"/>
          </a:ln>
          <a:effectLst/>
        </p:spPr>
      </p:cxnSp>
      <p:sp>
        <p:nvSpPr>
          <p:cNvPr id="49" name="TextBox 5">
            <a:extLst>
              <a:ext uri="{FF2B5EF4-FFF2-40B4-BE49-F238E27FC236}">
                <a16:creationId xmlns:a16="http://schemas.microsoft.com/office/drawing/2014/main" id="{D5AFF6C0-0DF1-907A-F6CD-91127669B960}"/>
              </a:ext>
            </a:extLst>
          </p:cNvPr>
          <p:cNvSpPr txBox="1">
            <a:spLocks noChangeArrowheads="1"/>
          </p:cNvSpPr>
          <p:nvPr/>
        </p:nvSpPr>
        <p:spPr bwMode="auto">
          <a:xfrm>
            <a:off x="8139918" y="2130586"/>
            <a:ext cx="3518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1800" b="1" dirty="0">
                <a:solidFill>
                  <a:schemeClr val="bg1"/>
                </a:solidFill>
              </a:rPr>
              <a:t>3 Skills of a Situational Leader</a:t>
            </a:r>
          </a:p>
        </p:txBody>
      </p:sp>
      <p:sp>
        <p:nvSpPr>
          <p:cNvPr id="48" name="TextBox 47">
            <a:extLst>
              <a:ext uri="{FF2B5EF4-FFF2-40B4-BE49-F238E27FC236}">
                <a16:creationId xmlns:a16="http://schemas.microsoft.com/office/drawing/2014/main" id="{7418AF35-B8B0-9AF8-6475-D790411FE9F9}"/>
              </a:ext>
            </a:extLst>
          </p:cNvPr>
          <p:cNvSpPr txBox="1">
            <a:spLocks noChangeArrowheads="1"/>
          </p:cNvSpPr>
          <p:nvPr/>
        </p:nvSpPr>
        <p:spPr bwMode="auto">
          <a:xfrm>
            <a:off x="9511519" y="2774695"/>
            <a:ext cx="5064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4400" b="1">
                <a:solidFill>
                  <a:schemeClr val="bg1"/>
                </a:solidFill>
              </a:rPr>
              <a:t>1</a:t>
            </a:r>
          </a:p>
        </p:txBody>
      </p:sp>
      <p:sp>
        <p:nvSpPr>
          <p:cNvPr id="52" name="TextBox 51">
            <a:extLst>
              <a:ext uri="{FF2B5EF4-FFF2-40B4-BE49-F238E27FC236}">
                <a16:creationId xmlns:a16="http://schemas.microsoft.com/office/drawing/2014/main" id="{332EE93A-7CDB-30C7-6081-4E814A185010}"/>
              </a:ext>
            </a:extLst>
          </p:cNvPr>
          <p:cNvSpPr txBox="1">
            <a:spLocks noChangeArrowheads="1"/>
          </p:cNvSpPr>
          <p:nvPr/>
        </p:nvSpPr>
        <p:spPr bwMode="auto">
          <a:xfrm>
            <a:off x="9120959" y="3570033"/>
            <a:ext cx="1287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800" b="1">
                <a:solidFill>
                  <a:schemeClr val="bg1"/>
                </a:solidFill>
              </a:rPr>
              <a:t>Diagnosis</a:t>
            </a:r>
          </a:p>
        </p:txBody>
      </p:sp>
      <p:sp>
        <p:nvSpPr>
          <p:cNvPr id="50" name="TextBox 49">
            <a:extLst>
              <a:ext uri="{FF2B5EF4-FFF2-40B4-BE49-F238E27FC236}">
                <a16:creationId xmlns:a16="http://schemas.microsoft.com/office/drawing/2014/main" id="{1079C99D-CC3E-8521-FCE4-C9651101D31D}"/>
              </a:ext>
            </a:extLst>
          </p:cNvPr>
          <p:cNvSpPr txBox="1">
            <a:spLocks noChangeArrowheads="1"/>
          </p:cNvSpPr>
          <p:nvPr/>
        </p:nvSpPr>
        <p:spPr bwMode="auto">
          <a:xfrm>
            <a:off x="9511519" y="3933570"/>
            <a:ext cx="5064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4400" b="1">
                <a:solidFill>
                  <a:schemeClr val="bg1"/>
                </a:solidFill>
              </a:rPr>
              <a:t>2</a:t>
            </a:r>
          </a:p>
        </p:txBody>
      </p:sp>
      <p:sp>
        <p:nvSpPr>
          <p:cNvPr id="53" name="TextBox 52">
            <a:extLst>
              <a:ext uri="{FF2B5EF4-FFF2-40B4-BE49-F238E27FC236}">
                <a16:creationId xmlns:a16="http://schemas.microsoft.com/office/drawing/2014/main" id="{298B0230-F71D-0957-1375-868F3A807D7C}"/>
              </a:ext>
            </a:extLst>
          </p:cNvPr>
          <p:cNvSpPr txBox="1">
            <a:spLocks noChangeArrowheads="1"/>
          </p:cNvSpPr>
          <p:nvPr/>
        </p:nvSpPr>
        <p:spPr bwMode="auto">
          <a:xfrm>
            <a:off x="9142183" y="4728908"/>
            <a:ext cx="1245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800" b="1">
                <a:solidFill>
                  <a:schemeClr val="bg1"/>
                </a:solidFill>
              </a:rPr>
              <a:t>Flexibility</a:t>
            </a:r>
          </a:p>
        </p:txBody>
      </p:sp>
      <p:sp>
        <p:nvSpPr>
          <p:cNvPr id="51" name="TextBox 50">
            <a:extLst>
              <a:ext uri="{FF2B5EF4-FFF2-40B4-BE49-F238E27FC236}">
                <a16:creationId xmlns:a16="http://schemas.microsoft.com/office/drawing/2014/main" id="{4C9CC1B8-80BD-034A-0B8E-E362BE4F302C}"/>
              </a:ext>
            </a:extLst>
          </p:cNvPr>
          <p:cNvSpPr txBox="1">
            <a:spLocks noChangeArrowheads="1"/>
          </p:cNvSpPr>
          <p:nvPr/>
        </p:nvSpPr>
        <p:spPr bwMode="auto">
          <a:xfrm>
            <a:off x="9511519" y="5092445"/>
            <a:ext cx="5064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eaLnBrk="1" hangingPunct="1">
              <a:buClrTx/>
            </a:pPr>
            <a:r>
              <a:rPr lang="en-US" altLang="en-US" sz="4400" b="1">
                <a:solidFill>
                  <a:schemeClr val="bg1"/>
                </a:solidFill>
              </a:rPr>
              <a:t>3</a:t>
            </a:r>
          </a:p>
        </p:txBody>
      </p:sp>
      <p:sp>
        <p:nvSpPr>
          <p:cNvPr id="54" name="TextBox 53">
            <a:extLst>
              <a:ext uri="{FF2B5EF4-FFF2-40B4-BE49-F238E27FC236}">
                <a16:creationId xmlns:a16="http://schemas.microsoft.com/office/drawing/2014/main" id="{D4612EEC-6EED-8CF3-2A16-F97A153AF107}"/>
              </a:ext>
            </a:extLst>
          </p:cNvPr>
          <p:cNvSpPr txBox="1">
            <a:spLocks noChangeArrowheads="1"/>
          </p:cNvSpPr>
          <p:nvPr/>
        </p:nvSpPr>
        <p:spPr bwMode="auto">
          <a:xfrm>
            <a:off x="8175380" y="5887783"/>
            <a:ext cx="317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1600">
                <a:solidFill>
                  <a:schemeClr val="tx1"/>
                </a:solidFill>
                <a:latin typeface="CorpoS" pitchFamily="2" charset="0"/>
              </a:defRPr>
            </a:lvl1pPr>
            <a:lvl2pPr marL="742950" indent="-285750" eaLnBrk="0" hangingPunct="0">
              <a:buClr>
                <a:schemeClr val="tx2"/>
              </a:buClr>
              <a:buSzPct val="125000"/>
              <a:buFont typeface="CorpoS" pitchFamily="2" charset="0"/>
              <a:buChar char="▪"/>
              <a:defRPr sz="1600">
                <a:solidFill>
                  <a:schemeClr val="tx1"/>
                </a:solidFill>
                <a:latin typeface="CorpoS" pitchFamily="2" charset="0"/>
              </a:defRPr>
            </a:lvl2pPr>
            <a:lvl3pPr marL="1143000" indent="-228600" eaLnBrk="0" hangingPunct="0">
              <a:buClr>
                <a:schemeClr val="tx2"/>
              </a:buClr>
              <a:buSzPct val="120000"/>
              <a:buFont typeface="CorpoS" pitchFamily="2" charset="0"/>
              <a:buChar char="–"/>
              <a:defRPr sz="1600">
                <a:solidFill>
                  <a:schemeClr val="tx1"/>
                </a:solidFill>
                <a:latin typeface="CorpoS" pitchFamily="2" charset="0"/>
              </a:defRPr>
            </a:lvl3pPr>
            <a:lvl4pPr marL="1600200" indent="-228600" eaLnBrk="0" hangingPunct="0">
              <a:buClr>
                <a:schemeClr val="tx2"/>
              </a:buClr>
              <a:buSzPct val="120000"/>
              <a:buFont typeface="CorpoS" pitchFamily="2" charset="0"/>
              <a:buChar char="▫"/>
              <a:defRPr sz="1600">
                <a:solidFill>
                  <a:schemeClr val="tx1"/>
                </a:solidFill>
                <a:latin typeface="CorpoS" pitchFamily="2" charset="0"/>
              </a:defRPr>
            </a:lvl4pPr>
            <a:lvl5pPr marL="2057400" indent="-228600" eaLnBrk="0" hangingPunct="0">
              <a:buClr>
                <a:schemeClr val="tx2"/>
              </a:buClr>
              <a:buSzPct val="89000"/>
              <a:buFont typeface="CorpoS" pitchFamily="2" charset="0"/>
              <a:buChar char="-"/>
              <a:defRPr sz="1600">
                <a:solidFill>
                  <a:schemeClr val="tx1"/>
                </a:solidFill>
                <a:latin typeface="CorpoS" pitchFamily="2" charset="0"/>
              </a:defRPr>
            </a:lvl5pPr>
            <a:lvl6pPr marL="25146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6pPr>
            <a:lvl7pPr marL="29718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7pPr>
            <a:lvl8pPr marL="34290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8pPr>
            <a:lvl9pPr marL="3886200" indent="-228600" eaLnBrk="0" fontAlgn="base" hangingPunct="0">
              <a:spcBef>
                <a:spcPct val="0"/>
              </a:spcBef>
              <a:spcAft>
                <a:spcPct val="0"/>
              </a:spcAft>
              <a:buClr>
                <a:schemeClr val="tx2"/>
              </a:buClr>
              <a:buSzPct val="89000"/>
              <a:buFont typeface="CorpoS" pitchFamily="2" charset="0"/>
              <a:buChar char="-"/>
              <a:defRPr sz="1600">
                <a:solidFill>
                  <a:schemeClr val="tx1"/>
                </a:solidFill>
                <a:latin typeface="CorpoS" pitchFamily="2" charset="0"/>
              </a:defRPr>
            </a:lvl9pPr>
          </a:lstStyle>
          <a:p>
            <a:pPr algn="ctr" eaLnBrk="1" hangingPunct="1">
              <a:buClrTx/>
            </a:pPr>
            <a:r>
              <a:rPr lang="en-US" altLang="en-US" sz="1800" b="1">
                <a:solidFill>
                  <a:schemeClr val="bg1"/>
                </a:solidFill>
              </a:rPr>
              <a:t>Partnering for Performance</a:t>
            </a:r>
          </a:p>
        </p:txBody>
      </p:sp>
    </p:spTree>
    <p:extLst>
      <p:ext uri="{BB962C8B-B14F-4D97-AF65-F5344CB8AC3E}">
        <p14:creationId xmlns:p14="http://schemas.microsoft.com/office/powerpoint/2010/main" val="28194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35" grpId="0"/>
      <p:bldP spid="25" grpId="0"/>
      <p:bldP spid="26" grpId="0"/>
      <p:bldP spid="27" grpId="0"/>
      <p:bldP spid="12" grpId="0" animBg="1"/>
      <p:bldP spid="13" grpId="0" animBg="1"/>
      <p:bldP spid="15" grpId="0"/>
      <p:bldP spid="14" grpId="0"/>
      <p:bldP spid="48" grpId="0"/>
      <p:bldP spid="52" grpId="0"/>
      <p:bldP spid="50" grpId="0"/>
      <p:bldP spid="53" grpId="0"/>
      <p:bldP spid="51" grpId="0"/>
      <p:bldP spid="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A62B1D4-1401-AAAB-55B0-4EA5026165F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46909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6A62B1D4-1401-AAAB-55B0-4EA5026165F4}"/>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A1EA61-82ED-CD54-AB53-828E1EE4A657}"/>
              </a:ext>
            </a:extLst>
          </p:cNvPr>
          <p:cNvSpPr>
            <a:spLocks noGrp="1"/>
          </p:cNvSpPr>
          <p:nvPr>
            <p:ph type="title"/>
          </p:nvPr>
        </p:nvSpPr>
        <p:spPr>
          <a:xfrm>
            <a:off x="436417" y="1330452"/>
            <a:ext cx="11481955" cy="3657600"/>
          </a:xfrm>
        </p:spPr>
        <p:txBody>
          <a:bodyPr vert="horz"/>
          <a:lstStyle/>
          <a:p>
            <a:r>
              <a:rPr lang="en-US" sz="4800" dirty="0"/>
              <a:t>Applying the model with lean</a:t>
            </a:r>
          </a:p>
        </p:txBody>
      </p:sp>
    </p:spTree>
    <p:extLst>
      <p:ext uri="{BB962C8B-B14F-4D97-AF65-F5344CB8AC3E}">
        <p14:creationId xmlns:p14="http://schemas.microsoft.com/office/powerpoint/2010/main" val="3442094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2D2C6B-6984-8E16-3A37-C3FA35F4D0AE}"/>
              </a:ext>
            </a:extLst>
          </p:cNvPr>
          <p:cNvSpPr>
            <a:spLocks noGrp="1"/>
          </p:cNvSpPr>
          <p:nvPr>
            <p:ph type="title" idx="4294967295"/>
          </p:nvPr>
        </p:nvSpPr>
        <p:spPr>
          <a:xfrm>
            <a:off x="452760" y="273961"/>
            <a:ext cx="11358239" cy="1290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Wingdings" pitchFamily="2" charset="2"/>
              <a:buNone/>
              <a:tabLst/>
              <a:defRPr/>
            </a:pPr>
            <a:r>
              <a:rPr kumimoji="0" lang="en-US" sz="4400" b="1" i="0" u="none" strike="noStrike" kern="1200" cap="none" spc="300" normalizeH="0" baseline="0" noProof="0" dirty="0">
                <a:ln>
                  <a:noFill/>
                </a:ln>
                <a:solidFill>
                  <a:schemeClr val="bg1"/>
                </a:solidFill>
                <a:effectLst/>
                <a:uLnTx/>
                <a:uFillTx/>
                <a:latin typeface="Arial Narrow" panose="020B0604020202020204" pitchFamily="34" charset="0"/>
                <a:ea typeface="+mj-ea"/>
                <a:cs typeface="+mj-cs"/>
              </a:rPr>
              <a:t>Situational Lean Leader Using the PDCA Framework*</a:t>
            </a:r>
          </a:p>
        </p:txBody>
      </p:sp>
      <p:sp>
        <p:nvSpPr>
          <p:cNvPr id="2" name="Content Placeholder 1">
            <a:extLst>
              <a:ext uri="{FF2B5EF4-FFF2-40B4-BE49-F238E27FC236}">
                <a16:creationId xmlns:a16="http://schemas.microsoft.com/office/drawing/2014/main" id="{A2CFC757-B97D-83AD-CD06-0F7826CA4796}"/>
              </a:ext>
            </a:extLst>
          </p:cNvPr>
          <p:cNvSpPr>
            <a:spLocks noGrp="1"/>
          </p:cNvSpPr>
          <p:nvPr>
            <p:ph idx="1"/>
          </p:nvPr>
        </p:nvSpPr>
        <p:spPr>
          <a:xfrm>
            <a:off x="452760" y="1962151"/>
            <a:ext cx="6852915" cy="4251960"/>
          </a:xfrm>
        </p:spPr>
        <p:txBody>
          <a:bodyPr/>
          <a:lstStyle/>
          <a:p>
            <a:pPr marL="0" indent="0">
              <a:buNone/>
            </a:pPr>
            <a:r>
              <a:rPr lang="en-US" sz="3200" b="1" dirty="0"/>
              <a:t>The PDCA Cycle Framework:</a:t>
            </a:r>
          </a:p>
          <a:p>
            <a:r>
              <a:rPr lang="en-US" dirty="0"/>
              <a:t>Grasp the Situation (GTS)</a:t>
            </a:r>
          </a:p>
          <a:p>
            <a:r>
              <a:rPr lang="en-US" dirty="0"/>
              <a:t>Plan</a:t>
            </a:r>
          </a:p>
          <a:p>
            <a:r>
              <a:rPr lang="en-US" dirty="0"/>
              <a:t>Do</a:t>
            </a:r>
          </a:p>
          <a:p>
            <a:r>
              <a:rPr lang="en-US" dirty="0"/>
              <a:t>Check</a:t>
            </a:r>
          </a:p>
          <a:p>
            <a:r>
              <a:rPr lang="en-US" dirty="0"/>
              <a:t>Act/Adjust</a:t>
            </a:r>
          </a:p>
        </p:txBody>
      </p:sp>
      <p:pic>
        <p:nvPicPr>
          <p:cNvPr id="4" name="Picture 3" descr="A pie chart showing the PDCA cycle.  Plan takes over 60% of the time, do takes about 25% of the time and the remaining time is split between check and adjust.  ">
            <a:extLst>
              <a:ext uri="{FF2B5EF4-FFF2-40B4-BE49-F238E27FC236}">
                <a16:creationId xmlns:a16="http://schemas.microsoft.com/office/drawing/2014/main" id="{693A06DC-1DE9-B357-59E4-FA4C51DF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920" y="2219313"/>
            <a:ext cx="4343155" cy="4090048"/>
          </a:xfrm>
          <a:prstGeom prst="rect">
            <a:avLst/>
          </a:prstGeom>
        </p:spPr>
      </p:pic>
      <p:sp>
        <p:nvSpPr>
          <p:cNvPr id="5" name="TextBox 4">
            <a:extLst>
              <a:ext uri="{FF2B5EF4-FFF2-40B4-BE49-F238E27FC236}">
                <a16:creationId xmlns:a16="http://schemas.microsoft.com/office/drawing/2014/main" id="{5A8DCCFB-7742-3D09-1308-F86D5003C629}"/>
              </a:ext>
            </a:extLst>
          </p:cNvPr>
          <p:cNvSpPr txBox="1"/>
          <p:nvPr/>
        </p:nvSpPr>
        <p:spPr>
          <a:xfrm>
            <a:off x="3699814" y="6397946"/>
            <a:ext cx="7842154" cy="369332"/>
          </a:xfrm>
          <a:prstGeom prst="rect">
            <a:avLst/>
          </a:prstGeom>
          <a:noFill/>
        </p:spPr>
        <p:txBody>
          <a:bodyPr wrap="square" rtlCol="0">
            <a:spAutoFit/>
          </a:bodyPr>
          <a:lstStyle/>
          <a:p>
            <a:r>
              <a:rPr lang="en-US" dirty="0"/>
              <a:t>*Concept Developed by Sam McPherson (The Lean Leadership Academy)</a:t>
            </a:r>
          </a:p>
        </p:txBody>
      </p:sp>
    </p:spTree>
    <p:extLst>
      <p:ext uri="{BB962C8B-B14F-4D97-AF65-F5344CB8AC3E}">
        <p14:creationId xmlns:p14="http://schemas.microsoft.com/office/powerpoint/2010/main" val="2535459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2D2C6B-6984-8E16-3A37-C3FA35F4D0AE}"/>
              </a:ext>
            </a:extLst>
          </p:cNvPr>
          <p:cNvSpPr>
            <a:spLocks noGrp="1"/>
          </p:cNvSpPr>
          <p:nvPr>
            <p:ph type="title" idx="4294967295"/>
          </p:nvPr>
        </p:nvSpPr>
        <p:spPr>
          <a:xfrm>
            <a:off x="452760" y="178711"/>
            <a:ext cx="11472540" cy="1290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Wingdings" pitchFamily="2" charset="2"/>
              <a:buNone/>
              <a:tabLst/>
              <a:defRPr/>
            </a:pPr>
            <a:r>
              <a:rPr kumimoji="0" lang="en-US" sz="4400" b="1" i="0" u="none" strike="noStrike" kern="1200" cap="none" spc="300" normalizeH="0" baseline="0" noProof="0" dirty="0">
                <a:ln>
                  <a:noFill/>
                </a:ln>
                <a:solidFill>
                  <a:schemeClr val="bg1"/>
                </a:solidFill>
                <a:effectLst/>
                <a:uLnTx/>
                <a:uFillTx/>
                <a:latin typeface="Arial Narrow" panose="020B0604020202020204" pitchFamily="34" charset="0"/>
                <a:ea typeface="+mj-ea"/>
                <a:cs typeface="+mj-cs"/>
              </a:rPr>
              <a:t>Step 1 (GTS) – Identify The Suitable Task/ Work To Challenge Your Team Member</a:t>
            </a:r>
          </a:p>
        </p:txBody>
      </p:sp>
      <p:sp>
        <p:nvSpPr>
          <p:cNvPr id="2" name="Content Placeholder 1">
            <a:extLst>
              <a:ext uri="{FF2B5EF4-FFF2-40B4-BE49-F238E27FC236}">
                <a16:creationId xmlns:a16="http://schemas.microsoft.com/office/drawing/2014/main" id="{A2CFC757-B97D-83AD-CD06-0F7826CA4796}"/>
              </a:ext>
            </a:extLst>
          </p:cNvPr>
          <p:cNvSpPr>
            <a:spLocks noGrp="1"/>
          </p:cNvSpPr>
          <p:nvPr>
            <p:ph idx="1"/>
          </p:nvPr>
        </p:nvSpPr>
        <p:spPr>
          <a:xfrm>
            <a:off x="452760" y="1962151"/>
            <a:ext cx="7548240" cy="4526638"/>
          </a:xfrm>
        </p:spPr>
        <p:txBody>
          <a:bodyPr/>
          <a:lstStyle/>
          <a:p>
            <a:pPr marL="0" indent="0">
              <a:buNone/>
            </a:pPr>
            <a:r>
              <a:rPr lang="en-US" sz="3200" b="1" dirty="0"/>
              <a:t>Grasp the Situation (GTS)</a:t>
            </a:r>
          </a:p>
          <a:p>
            <a:pPr>
              <a:spcBef>
                <a:spcPts val="600"/>
              </a:spcBef>
              <a:spcAft>
                <a:spcPts val="0"/>
              </a:spcAft>
            </a:pPr>
            <a:r>
              <a:rPr lang="en-US" sz="2400" b="1" dirty="0"/>
              <a:t>Align Work &amp; Vision - </a:t>
            </a:r>
            <a:r>
              <a:rPr lang="en-US" sz="2400" dirty="0"/>
              <a:t>Be able to align the company vision &amp; Hoshin </a:t>
            </a:r>
            <a:r>
              <a:rPr lang="en-US" sz="2400" dirty="0" err="1"/>
              <a:t>Kanri</a:t>
            </a:r>
            <a:r>
              <a:rPr lang="en-US" sz="2400" dirty="0"/>
              <a:t> to the ideal target state of work/task you are assigning</a:t>
            </a:r>
          </a:p>
          <a:p>
            <a:pPr>
              <a:spcBef>
                <a:spcPts val="600"/>
              </a:spcBef>
              <a:spcAft>
                <a:spcPts val="0"/>
              </a:spcAft>
            </a:pPr>
            <a:r>
              <a:rPr lang="en-US" sz="2400" b="1" dirty="0"/>
              <a:t>Align Work with Skills - </a:t>
            </a:r>
            <a:r>
              <a:rPr lang="en-US" sz="2400" dirty="0"/>
              <a:t>Understand work content &amp; skills necessary to be carried out by your team member</a:t>
            </a:r>
          </a:p>
          <a:p>
            <a:pPr>
              <a:spcBef>
                <a:spcPts val="600"/>
              </a:spcBef>
              <a:spcAft>
                <a:spcPts val="0"/>
              </a:spcAft>
            </a:pPr>
            <a:r>
              <a:rPr lang="en-US" sz="2400" b="1" i="1" dirty="0"/>
              <a:t>Diagnose Readiness Level - </a:t>
            </a:r>
            <a:r>
              <a:rPr lang="en-US" sz="2400" dirty="0"/>
              <a:t>Collaboratively assess team member’s competence, commitment, condition to the specific goal/work/task</a:t>
            </a:r>
          </a:p>
        </p:txBody>
      </p:sp>
      <p:pic>
        <p:nvPicPr>
          <p:cNvPr id="4" name="Picture 3" descr="A pie chart showing the PDCA cycle.  Plan takes over 60% of the time, do takes about 25% of the time and the remaining time is split between check and adjust.  ">
            <a:extLst>
              <a:ext uri="{FF2B5EF4-FFF2-40B4-BE49-F238E27FC236}">
                <a16:creationId xmlns:a16="http://schemas.microsoft.com/office/drawing/2014/main" id="{693A06DC-1DE9-B357-59E4-FA4C51DFB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920" y="2219313"/>
            <a:ext cx="4343155" cy="4090048"/>
          </a:xfrm>
          <a:prstGeom prst="rect">
            <a:avLst/>
          </a:prstGeom>
        </p:spPr>
      </p:pic>
    </p:spTree>
    <p:extLst>
      <p:ext uri="{BB962C8B-B14F-4D97-AF65-F5344CB8AC3E}">
        <p14:creationId xmlns:p14="http://schemas.microsoft.com/office/powerpoint/2010/main" val="17050514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2D2C6B-6984-8E16-3A37-C3FA35F4D0AE}"/>
              </a:ext>
            </a:extLst>
          </p:cNvPr>
          <p:cNvSpPr>
            <a:spLocks noGrp="1"/>
          </p:cNvSpPr>
          <p:nvPr>
            <p:ph type="title" idx="4294967295"/>
          </p:nvPr>
        </p:nvSpPr>
        <p:spPr>
          <a:xfrm>
            <a:off x="452760" y="178711"/>
            <a:ext cx="11358239" cy="1290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Wingdings" pitchFamily="2" charset="2"/>
              <a:buNone/>
              <a:tabLst/>
              <a:defRPr/>
            </a:pPr>
            <a:r>
              <a:rPr kumimoji="0" lang="en-US" sz="4400" b="1" i="0" u="none" strike="noStrike" kern="1200" cap="none" spc="300" normalizeH="0" baseline="0" noProof="0" dirty="0">
                <a:ln>
                  <a:noFill/>
                </a:ln>
                <a:solidFill>
                  <a:schemeClr val="bg1"/>
                </a:solidFill>
                <a:effectLst/>
                <a:uLnTx/>
                <a:uFillTx/>
                <a:latin typeface="Arial Narrow" panose="020B0604020202020204" pitchFamily="34" charset="0"/>
                <a:ea typeface="+mj-ea"/>
                <a:cs typeface="+mj-cs"/>
              </a:rPr>
              <a:t>Step 2 (Plan) – Assign Work &amp; Goal Setting and Contract for Performance</a:t>
            </a:r>
          </a:p>
        </p:txBody>
      </p:sp>
      <p:sp>
        <p:nvSpPr>
          <p:cNvPr id="2" name="Content Placeholder 1">
            <a:extLst>
              <a:ext uri="{FF2B5EF4-FFF2-40B4-BE49-F238E27FC236}">
                <a16:creationId xmlns:a16="http://schemas.microsoft.com/office/drawing/2014/main" id="{A2CFC757-B97D-83AD-CD06-0F7826CA4796}"/>
              </a:ext>
            </a:extLst>
          </p:cNvPr>
          <p:cNvSpPr>
            <a:spLocks noGrp="1"/>
          </p:cNvSpPr>
          <p:nvPr>
            <p:ph idx="1"/>
          </p:nvPr>
        </p:nvSpPr>
        <p:spPr>
          <a:xfrm>
            <a:off x="452760" y="1822185"/>
            <a:ext cx="7562236" cy="4857103"/>
          </a:xfrm>
        </p:spPr>
        <p:txBody>
          <a:bodyPr/>
          <a:lstStyle/>
          <a:p>
            <a:pPr marL="0" indent="0">
              <a:spcBef>
                <a:spcPts val="600"/>
              </a:spcBef>
              <a:spcAft>
                <a:spcPts val="0"/>
              </a:spcAft>
              <a:buNone/>
            </a:pPr>
            <a:r>
              <a:rPr lang="en-US" sz="3200" b="1" dirty="0"/>
              <a:t>Plan</a:t>
            </a:r>
            <a:endParaRPr lang="en-US" b="1" dirty="0"/>
          </a:p>
          <a:p>
            <a:pPr>
              <a:spcBef>
                <a:spcPts val="600"/>
              </a:spcBef>
              <a:spcAft>
                <a:spcPts val="0"/>
              </a:spcAft>
            </a:pPr>
            <a:r>
              <a:rPr lang="en-US" sz="2400" b="1" dirty="0"/>
              <a:t>Grow Your People – </a:t>
            </a:r>
            <a:r>
              <a:rPr lang="en-US" sz="2400" dirty="0"/>
              <a:t>choose the team members based on the On-the-Job Development Plan</a:t>
            </a:r>
          </a:p>
          <a:p>
            <a:pPr>
              <a:spcBef>
                <a:spcPts val="600"/>
              </a:spcBef>
              <a:spcAft>
                <a:spcPts val="0"/>
              </a:spcAft>
            </a:pPr>
            <a:r>
              <a:rPr lang="en-US" sz="2400" b="1" dirty="0"/>
              <a:t>Set Up For Success - </a:t>
            </a:r>
            <a:r>
              <a:rPr lang="en-US" sz="2400" dirty="0"/>
              <a:t>Identify respectful work worthy of your team member’s ability &amp; development</a:t>
            </a:r>
          </a:p>
          <a:p>
            <a:pPr>
              <a:spcBef>
                <a:spcPts val="600"/>
              </a:spcBef>
              <a:spcAft>
                <a:spcPts val="0"/>
              </a:spcAft>
            </a:pPr>
            <a:r>
              <a:rPr lang="en-US" sz="2400" b="1" dirty="0"/>
              <a:t>Set SMART Goals - </a:t>
            </a:r>
            <a:r>
              <a:rPr lang="en-US" sz="2400" dirty="0"/>
              <a:t>Align what needs to be done, by when, and to what standard</a:t>
            </a:r>
          </a:p>
          <a:p>
            <a:pPr>
              <a:spcBef>
                <a:spcPts val="600"/>
              </a:spcBef>
              <a:spcAft>
                <a:spcPts val="0"/>
              </a:spcAft>
            </a:pPr>
            <a:r>
              <a:rPr lang="en-US" sz="2400" b="1" dirty="0"/>
              <a:t>Partner for Performance – </a:t>
            </a:r>
            <a:r>
              <a:rPr lang="en-US" sz="2400" dirty="0"/>
              <a:t>Agree with team member about the leadership style they need and how you will use to help them achieve goals</a:t>
            </a:r>
          </a:p>
          <a:p>
            <a:pPr>
              <a:spcBef>
                <a:spcPts val="600"/>
              </a:spcBef>
              <a:spcAft>
                <a:spcPts val="0"/>
              </a:spcAft>
            </a:pPr>
            <a:r>
              <a:rPr lang="en-US" sz="2400" b="1" dirty="0"/>
              <a:t>Follow Up Plan - </a:t>
            </a:r>
            <a:r>
              <a:rPr lang="en-US" sz="2400" dirty="0"/>
              <a:t>Determine the way you will follow up &amp; share your observations with team member</a:t>
            </a:r>
          </a:p>
        </p:txBody>
      </p:sp>
      <p:pic>
        <p:nvPicPr>
          <p:cNvPr id="4" name="Picture 3" descr="A pie chart showing the PDCA cycle.  Plan takes over 60% of the time, do takes about 25% of the time and the remaining time is split between check and adjust.  ">
            <a:extLst>
              <a:ext uri="{FF2B5EF4-FFF2-40B4-BE49-F238E27FC236}">
                <a16:creationId xmlns:a16="http://schemas.microsoft.com/office/drawing/2014/main" id="{693A06DC-1DE9-B357-59E4-FA4C51DF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920" y="2219313"/>
            <a:ext cx="4343155" cy="4090048"/>
          </a:xfrm>
          <a:prstGeom prst="rect">
            <a:avLst/>
          </a:prstGeom>
        </p:spPr>
      </p:pic>
    </p:spTree>
    <p:extLst>
      <p:ext uri="{BB962C8B-B14F-4D97-AF65-F5344CB8AC3E}">
        <p14:creationId xmlns:p14="http://schemas.microsoft.com/office/powerpoint/2010/main" val="220389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132D5B4-7AEA-E837-D990-51CB6890D97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28748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think-cell data - do not delete" hidden="1">
                        <a:extLst>
                          <a:ext uri="{FF2B5EF4-FFF2-40B4-BE49-F238E27FC236}">
                            <a16:creationId xmlns:a16="http://schemas.microsoft.com/office/drawing/2014/main" id="{9132D5B4-7AEA-E837-D990-51CB6890D97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26" name="Picture 2" descr="Peter Drucker removing his glasses with a quote of his in the background">
            <a:extLst>
              <a:ext uri="{FF2B5EF4-FFF2-40B4-BE49-F238E27FC236}">
                <a16:creationId xmlns:a16="http://schemas.microsoft.com/office/drawing/2014/main" id="{401BC3C2-8CFD-7090-FA32-D16AFAEE1C24}"/>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14477" r="239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53B381B-4A57-C62F-6B36-F97CC63DF11C}"/>
              </a:ext>
            </a:extLst>
          </p:cNvPr>
          <p:cNvSpPr>
            <a:spLocks noGrp="1"/>
          </p:cNvSpPr>
          <p:nvPr>
            <p:ph type="title"/>
          </p:nvPr>
        </p:nvSpPr>
        <p:spPr>
          <a:xfrm>
            <a:off x="276225" y="365125"/>
            <a:ext cx="5397743" cy="5730875"/>
          </a:xfrm>
        </p:spPr>
        <p:txBody>
          <a:bodyPr vert="horz">
            <a:normAutofit/>
          </a:bodyPr>
          <a:lstStyle/>
          <a:p>
            <a:r>
              <a:rPr lang="en-US" altLang="en-US" sz="4400" b="1" cap="none" dirty="0">
                <a:solidFill>
                  <a:schemeClr val="bg1"/>
                </a:solidFill>
              </a:rPr>
              <a:t>“Leadership is lifting a person’s vision to high sights, the raising of a person’s performance to a higher standard, the building of a personality beyond its normal limitations.”</a:t>
            </a:r>
            <a:endParaRPr lang="en-US" b="1" dirty="0">
              <a:solidFill>
                <a:schemeClr val="bg1"/>
              </a:solidFill>
            </a:endParaRPr>
          </a:p>
        </p:txBody>
      </p:sp>
      <p:sp>
        <p:nvSpPr>
          <p:cNvPr id="6" name="TextBox 5">
            <a:extLst>
              <a:ext uri="{FF2B5EF4-FFF2-40B4-BE49-F238E27FC236}">
                <a16:creationId xmlns:a16="http://schemas.microsoft.com/office/drawing/2014/main" id="{1E904FD0-0124-A23F-FD37-994A6B7376B7}"/>
              </a:ext>
            </a:extLst>
          </p:cNvPr>
          <p:cNvSpPr txBox="1"/>
          <p:nvPr/>
        </p:nvSpPr>
        <p:spPr>
          <a:xfrm>
            <a:off x="1800293" y="5526448"/>
            <a:ext cx="4717741" cy="646331"/>
          </a:xfrm>
          <a:prstGeom prst="rect">
            <a:avLst/>
          </a:prstGeom>
          <a:noFill/>
        </p:spPr>
        <p:txBody>
          <a:bodyPr wrap="square">
            <a:spAutoFit/>
          </a:bodyPr>
          <a:lstStyle/>
          <a:p>
            <a:r>
              <a:rPr lang="en-US" altLang="en-US" sz="3600" dirty="0">
                <a:solidFill>
                  <a:schemeClr val="bg1"/>
                </a:solidFill>
              </a:rPr>
              <a:t>—Peter Drucker</a:t>
            </a:r>
            <a:endParaRPr lang="en-US" sz="3600" dirty="0">
              <a:solidFill>
                <a:schemeClr val="bg1"/>
              </a:solidFill>
            </a:endParaRPr>
          </a:p>
        </p:txBody>
      </p:sp>
    </p:spTree>
    <p:extLst>
      <p:ext uri="{BB962C8B-B14F-4D97-AF65-F5344CB8AC3E}">
        <p14:creationId xmlns:p14="http://schemas.microsoft.com/office/powerpoint/2010/main" val="2449613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2D2C6B-6984-8E16-3A37-C3FA35F4D0AE}"/>
              </a:ext>
            </a:extLst>
          </p:cNvPr>
          <p:cNvSpPr>
            <a:spLocks noGrp="1"/>
          </p:cNvSpPr>
          <p:nvPr>
            <p:ph type="title" idx="4294967295"/>
          </p:nvPr>
        </p:nvSpPr>
        <p:spPr>
          <a:xfrm>
            <a:off x="452760" y="178711"/>
            <a:ext cx="11358239" cy="1290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Wingdings" pitchFamily="2" charset="2"/>
              <a:buNone/>
              <a:tabLst/>
              <a:defRPr/>
            </a:pPr>
            <a:r>
              <a:rPr kumimoji="0" lang="en-US" sz="4400" b="1" i="0" u="none" strike="noStrike" kern="1200" cap="none" spc="300" normalizeH="0" baseline="0" noProof="0" dirty="0">
                <a:ln>
                  <a:noFill/>
                </a:ln>
                <a:solidFill>
                  <a:schemeClr val="bg1"/>
                </a:solidFill>
                <a:effectLst/>
                <a:uLnTx/>
                <a:uFillTx/>
                <a:latin typeface="Arial Narrow" panose="020B0604020202020204" pitchFamily="34" charset="0"/>
                <a:ea typeface="+mj-ea"/>
                <a:cs typeface="+mj-cs"/>
              </a:rPr>
              <a:t>Step 3 (Do) – Apply the Right Leadership Style: Direct, Coach, Participate, Delegate</a:t>
            </a:r>
          </a:p>
        </p:txBody>
      </p:sp>
      <p:sp>
        <p:nvSpPr>
          <p:cNvPr id="2" name="Content Placeholder 1">
            <a:extLst>
              <a:ext uri="{FF2B5EF4-FFF2-40B4-BE49-F238E27FC236}">
                <a16:creationId xmlns:a16="http://schemas.microsoft.com/office/drawing/2014/main" id="{A2CFC757-B97D-83AD-CD06-0F7826CA4796}"/>
              </a:ext>
            </a:extLst>
          </p:cNvPr>
          <p:cNvSpPr>
            <a:spLocks noGrp="1"/>
          </p:cNvSpPr>
          <p:nvPr>
            <p:ph idx="1"/>
          </p:nvPr>
        </p:nvSpPr>
        <p:spPr>
          <a:xfrm>
            <a:off x="452760" y="1962151"/>
            <a:ext cx="7599558" cy="4251960"/>
          </a:xfrm>
        </p:spPr>
        <p:txBody>
          <a:bodyPr/>
          <a:lstStyle/>
          <a:p>
            <a:pPr marL="0" indent="0">
              <a:buNone/>
            </a:pPr>
            <a:r>
              <a:rPr lang="en-US" sz="3200" b="1" dirty="0"/>
              <a:t>Do</a:t>
            </a:r>
            <a:endParaRPr lang="en-US" b="1" dirty="0"/>
          </a:p>
          <a:p>
            <a:pPr>
              <a:spcBef>
                <a:spcPts val="600"/>
              </a:spcBef>
              <a:spcAft>
                <a:spcPts val="0"/>
              </a:spcAft>
            </a:pPr>
            <a:r>
              <a:rPr lang="en-US" sz="2400" b="1" dirty="0"/>
              <a:t>Assign Work</a:t>
            </a:r>
            <a:r>
              <a:rPr lang="en-US" sz="2400" dirty="0"/>
              <a:t> - Leave space for team member to think and think thoroughly and grow</a:t>
            </a:r>
          </a:p>
          <a:p>
            <a:pPr>
              <a:spcBef>
                <a:spcPts val="600"/>
              </a:spcBef>
              <a:spcAft>
                <a:spcPts val="0"/>
              </a:spcAft>
            </a:pPr>
            <a:r>
              <a:rPr lang="en-US" sz="2400" b="1" dirty="0"/>
              <a:t>Explain Process and Standards</a:t>
            </a:r>
          </a:p>
          <a:p>
            <a:pPr>
              <a:spcBef>
                <a:spcPts val="600"/>
              </a:spcBef>
              <a:spcAft>
                <a:spcPts val="0"/>
              </a:spcAft>
            </a:pPr>
            <a:r>
              <a:rPr lang="en-US" sz="2400" b="1" dirty="0"/>
              <a:t>Match Leadership Style </a:t>
            </a:r>
            <a:r>
              <a:rPr lang="en-US" sz="2400" dirty="0"/>
              <a:t>to provide team member with what they need</a:t>
            </a:r>
          </a:p>
          <a:p>
            <a:pPr>
              <a:spcBef>
                <a:spcPts val="600"/>
              </a:spcBef>
              <a:spcAft>
                <a:spcPts val="0"/>
              </a:spcAft>
            </a:pPr>
            <a:r>
              <a:rPr lang="en-US" sz="2400" b="1" dirty="0"/>
              <a:t>Build Mutual Trust &amp; Respect</a:t>
            </a:r>
          </a:p>
          <a:p>
            <a:pPr>
              <a:spcBef>
                <a:spcPts val="600"/>
              </a:spcBef>
              <a:spcAft>
                <a:spcPts val="0"/>
              </a:spcAft>
            </a:pPr>
            <a:r>
              <a:rPr lang="en-US" sz="2400" b="1" dirty="0"/>
              <a:t>Provide Encouragement - </a:t>
            </a:r>
            <a:r>
              <a:rPr lang="en-US" sz="2400" dirty="0"/>
              <a:t>Assess &amp; maximize your team member’s motivation toward the work/task</a:t>
            </a:r>
          </a:p>
          <a:p>
            <a:pPr>
              <a:spcBef>
                <a:spcPts val="600"/>
              </a:spcBef>
              <a:spcAft>
                <a:spcPts val="0"/>
              </a:spcAft>
            </a:pPr>
            <a:r>
              <a:rPr lang="en-US" sz="2400" b="1" dirty="0"/>
              <a:t>Right Support – </a:t>
            </a:r>
            <a:r>
              <a:rPr lang="en-US" sz="2400" dirty="0"/>
              <a:t>Provide what they need to succeed including being able to follow Job Instruction process</a:t>
            </a:r>
          </a:p>
        </p:txBody>
      </p:sp>
      <p:pic>
        <p:nvPicPr>
          <p:cNvPr id="4" name="Picture 3" descr="A pie chart showing the PDCA cycle.  Plan takes over 60% of the time, do takes about 25% of the time and the remaining time is split between check and adjust.  ">
            <a:extLst>
              <a:ext uri="{FF2B5EF4-FFF2-40B4-BE49-F238E27FC236}">
                <a16:creationId xmlns:a16="http://schemas.microsoft.com/office/drawing/2014/main" id="{693A06DC-1DE9-B357-59E4-FA4C51DF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920" y="2219313"/>
            <a:ext cx="4343155" cy="4090048"/>
          </a:xfrm>
          <a:prstGeom prst="rect">
            <a:avLst/>
          </a:prstGeom>
        </p:spPr>
      </p:pic>
    </p:spTree>
    <p:extLst>
      <p:ext uri="{BB962C8B-B14F-4D97-AF65-F5344CB8AC3E}">
        <p14:creationId xmlns:p14="http://schemas.microsoft.com/office/powerpoint/2010/main" val="352386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2D2C6B-6984-8E16-3A37-C3FA35F4D0AE}"/>
              </a:ext>
            </a:extLst>
          </p:cNvPr>
          <p:cNvSpPr>
            <a:spLocks noGrp="1"/>
          </p:cNvSpPr>
          <p:nvPr>
            <p:ph type="title" idx="4294967295"/>
          </p:nvPr>
        </p:nvSpPr>
        <p:spPr>
          <a:xfrm>
            <a:off x="452760" y="178711"/>
            <a:ext cx="11509085" cy="1290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Wingdings" pitchFamily="2" charset="2"/>
              <a:buNone/>
              <a:tabLst/>
              <a:defRPr/>
            </a:pPr>
            <a:r>
              <a:rPr kumimoji="0" lang="en-US" sz="4400" b="1" i="0" u="none" strike="noStrike" kern="1200" cap="none" spc="300" normalizeH="0" baseline="0" noProof="0" dirty="0">
                <a:ln>
                  <a:noFill/>
                </a:ln>
                <a:solidFill>
                  <a:schemeClr val="bg1"/>
                </a:solidFill>
                <a:effectLst/>
                <a:uLnTx/>
                <a:uFillTx/>
                <a:latin typeface="Arial Narrow" panose="020B0604020202020204" pitchFamily="34" charset="0"/>
                <a:ea typeface="+mj-ea"/>
                <a:cs typeface="+mj-cs"/>
              </a:rPr>
              <a:t>Step 4 (Check) – Mentor &amp; Coach for Growth Create a Learning Environment</a:t>
            </a:r>
          </a:p>
        </p:txBody>
      </p:sp>
      <p:sp>
        <p:nvSpPr>
          <p:cNvPr id="2" name="Content Placeholder 1">
            <a:extLst>
              <a:ext uri="{FF2B5EF4-FFF2-40B4-BE49-F238E27FC236}">
                <a16:creationId xmlns:a16="http://schemas.microsoft.com/office/drawing/2014/main" id="{A2CFC757-B97D-83AD-CD06-0F7826CA4796}"/>
              </a:ext>
            </a:extLst>
          </p:cNvPr>
          <p:cNvSpPr>
            <a:spLocks noGrp="1"/>
          </p:cNvSpPr>
          <p:nvPr>
            <p:ph idx="1"/>
          </p:nvPr>
        </p:nvSpPr>
        <p:spPr>
          <a:xfrm>
            <a:off x="452759" y="1962151"/>
            <a:ext cx="7636881" cy="4251960"/>
          </a:xfrm>
        </p:spPr>
        <p:txBody>
          <a:bodyPr/>
          <a:lstStyle/>
          <a:p>
            <a:pPr marL="0" indent="0">
              <a:buNone/>
            </a:pPr>
            <a:r>
              <a:rPr lang="en-US" sz="3200" b="1" dirty="0"/>
              <a:t>Check</a:t>
            </a:r>
            <a:endParaRPr lang="en-US" b="1" dirty="0"/>
          </a:p>
          <a:p>
            <a:pPr>
              <a:spcBef>
                <a:spcPts val="600"/>
              </a:spcBef>
              <a:spcAft>
                <a:spcPts val="0"/>
              </a:spcAft>
            </a:pPr>
            <a:r>
              <a:rPr lang="en-US" sz="2400" b="1" dirty="0"/>
              <a:t>Go to Gemba - </a:t>
            </a:r>
            <a:r>
              <a:rPr lang="en-US" sz="2400" dirty="0"/>
              <a:t>Directly observe the way your team member carries out their daily work &amp; understand their situation</a:t>
            </a:r>
          </a:p>
          <a:p>
            <a:pPr>
              <a:spcBef>
                <a:spcPts val="600"/>
              </a:spcBef>
              <a:spcAft>
                <a:spcPts val="0"/>
              </a:spcAft>
            </a:pPr>
            <a:r>
              <a:rPr lang="en-US" sz="2400" b="1" dirty="0"/>
              <a:t>Evaluate -</a:t>
            </a:r>
            <a:r>
              <a:rPr lang="en-US" sz="2400" dirty="0"/>
              <a:t> Results &amp; processes of task/work</a:t>
            </a:r>
          </a:p>
          <a:p>
            <a:pPr>
              <a:spcBef>
                <a:spcPts val="600"/>
              </a:spcBef>
              <a:spcAft>
                <a:spcPts val="0"/>
              </a:spcAft>
            </a:pPr>
            <a:r>
              <a:rPr lang="en-US" sz="2400" b="1" dirty="0"/>
              <a:t>Identify Root Cause Issues -</a:t>
            </a:r>
            <a:r>
              <a:rPr lang="en-US" sz="2400" dirty="0"/>
              <a:t> If your team member is not meeting expectations, identify the root cause</a:t>
            </a:r>
          </a:p>
          <a:p>
            <a:pPr>
              <a:spcBef>
                <a:spcPts val="600"/>
              </a:spcBef>
              <a:spcAft>
                <a:spcPts val="0"/>
              </a:spcAft>
            </a:pPr>
            <a:r>
              <a:rPr lang="en-US" sz="2400" b="1" dirty="0"/>
              <a:t>Focus on Standard - </a:t>
            </a:r>
            <a:r>
              <a:rPr lang="en-US" sz="2400" dirty="0"/>
              <a:t>Redirect team member to complete their work to standard when needed</a:t>
            </a:r>
          </a:p>
          <a:p>
            <a:pPr>
              <a:spcBef>
                <a:spcPts val="600"/>
              </a:spcBef>
              <a:spcAft>
                <a:spcPts val="0"/>
              </a:spcAft>
            </a:pPr>
            <a:r>
              <a:rPr lang="en-US" sz="2400" b="1" dirty="0"/>
              <a:t>Provide Space For Growth - </a:t>
            </a:r>
            <a:r>
              <a:rPr lang="en-US" sz="2400" dirty="0"/>
              <a:t>Put team member on their own and taper off based on readiness level</a:t>
            </a:r>
          </a:p>
        </p:txBody>
      </p:sp>
      <p:pic>
        <p:nvPicPr>
          <p:cNvPr id="4" name="Picture 3" descr="A pie chart showing the PDCA cycle.  Plan takes over 60% of the time, do takes about 25% of the time and the remaining time is split between check and adjust.  ">
            <a:extLst>
              <a:ext uri="{FF2B5EF4-FFF2-40B4-BE49-F238E27FC236}">
                <a16:creationId xmlns:a16="http://schemas.microsoft.com/office/drawing/2014/main" id="{693A06DC-1DE9-B357-59E4-FA4C51DF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920" y="2219313"/>
            <a:ext cx="4343155" cy="4090048"/>
          </a:xfrm>
          <a:prstGeom prst="rect">
            <a:avLst/>
          </a:prstGeom>
        </p:spPr>
      </p:pic>
    </p:spTree>
    <p:extLst>
      <p:ext uri="{BB962C8B-B14F-4D97-AF65-F5344CB8AC3E}">
        <p14:creationId xmlns:p14="http://schemas.microsoft.com/office/powerpoint/2010/main" val="201178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2D2C6B-6984-8E16-3A37-C3FA35F4D0AE}"/>
              </a:ext>
            </a:extLst>
          </p:cNvPr>
          <p:cNvSpPr>
            <a:spLocks noGrp="1"/>
          </p:cNvSpPr>
          <p:nvPr>
            <p:ph type="title" idx="4294967295"/>
          </p:nvPr>
        </p:nvSpPr>
        <p:spPr>
          <a:xfrm>
            <a:off x="452760" y="178711"/>
            <a:ext cx="11358239" cy="1290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Wingdings" pitchFamily="2" charset="2"/>
              <a:buNone/>
              <a:tabLst/>
              <a:defRPr/>
            </a:pPr>
            <a:r>
              <a:rPr kumimoji="0" lang="en-US" sz="4400" b="1" i="0" u="none" strike="noStrike" kern="1200" cap="none" spc="300" normalizeH="0" baseline="0" noProof="0" dirty="0">
                <a:ln>
                  <a:noFill/>
                </a:ln>
                <a:solidFill>
                  <a:schemeClr val="bg1"/>
                </a:solidFill>
                <a:effectLst/>
                <a:uLnTx/>
                <a:uFillTx/>
                <a:latin typeface="Arial Narrow" panose="020B0604020202020204" pitchFamily="34" charset="0"/>
                <a:ea typeface="+mj-ea"/>
                <a:cs typeface="+mj-cs"/>
              </a:rPr>
              <a:t>Step 5 (Act/Adjust) – Give a Sense of Achievement &amp; Growth</a:t>
            </a:r>
          </a:p>
        </p:txBody>
      </p:sp>
      <p:sp>
        <p:nvSpPr>
          <p:cNvPr id="2" name="Content Placeholder 1">
            <a:extLst>
              <a:ext uri="{FF2B5EF4-FFF2-40B4-BE49-F238E27FC236}">
                <a16:creationId xmlns:a16="http://schemas.microsoft.com/office/drawing/2014/main" id="{A2CFC757-B97D-83AD-CD06-0F7826CA4796}"/>
              </a:ext>
            </a:extLst>
          </p:cNvPr>
          <p:cNvSpPr>
            <a:spLocks noGrp="1"/>
          </p:cNvSpPr>
          <p:nvPr>
            <p:ph idx="1"/>
          </p:nvPr>
        </p:nvSpPr>
        <p:spPr>
          <a:xfrm>
            <a:off x="452760" y="1962151"/>
            <a:ext cx="7234160" cy="4251960"/>
          </a:xfrm>
        </p:spPr>
        <p:txBody>
          <a:bodyPr/>
          <a:lstStyle/>
          <a:p>
            <a:pPr marL="0" indent="0">
              <a:buNone/>
            </a:pPr>
            <a:r>
              <a:rPr lang="en-US" sz="3200" b="1" dirty="0"/>
              <a:t>Act/Adjust</a:t>
            </a:r>
          </a:p>
          <a:p>
            <a:pPr>
              <a:spcBef>
                <a:spcPts val="600"/>
              </a:spcBef>
              <a:spcAft>
                <a:spcPts val="0"/>
              </a:spcAft>
            </a:pPr>
            <a:r>
              <a:rPr lang="en-US" sz="2400" b="1" dirty="0"/>
              <a:t>Provide Feedback – </a:t>
            </a:r>
            <a:r>
              <a:rPr lang="en-US" sz="2400" dirty="0"/>
              <a:t>Recognize their efforts, evaluate performance and skills for further improvement opportunities</a:t>
            </a:r>
          </a:p>
          <a:p>
            <a:pPr>
              <a:spcBef>
                <a:spcPts val="600"/>
              </a:spcBef>
              <a:spcAft>
                <a:spcPts val="0"/>
              </a:spcAft>
            </a:pPr>
            <a:r>
              <a:rPr lang="en-US" sz="2400" b="1" dirty="0"/>
              <a:t>Reflect on Your Leadership - </a:t>
            </a:r>
            <a:r>
              <a:rPr lang="en-US" sz="2400" dirty="0"/>
              <a:t>Evaluate your own ability to lead and motivate your team member to perform ‘good work’</a:t>
            </a:r>
          </a:p>
          <a:p>
            <a:pPr>
              <a:spcBef>
                <a:spcPts val="600"/>
              </a:spcBef>
              <a:spcAft>
                <a:spcPts val="0"/>
              </a:spcAft>
            </a:pPr>
            <a:r>
              <a:rPr lang="en-US" sz="2400" b="1" dirty="0"/>
              <a:t>Evaluate Readiness Level - </a:t>
            </a:r>
            <a:r>
              <a:rPr lang="en-US" sz="2400" dirty="0"/>
              <a:t>For next work requirement or challenge</a:t>
            </a:r>
          </a:p>
        </p:txBody>
      </p:sp>
      <p:pic>
        <p:nvPicPr>
          <p:cNvPr id="4" name="Picture 3" descr="A pie chart showing the PDCA cycle.  Plan takes over 60% of the time, do takes about 25% of the time and the remaining time is split between check and adjust.  ">
            <a:extLst>
              <a:ext uri="{FF2B5EF4-FFF2-40B4-BE49-F238E27FC236}">
                <a16:creationId xmlns:a16="http://schemas.microsoft.com/office/drawing/2014/main" id="{693A06DC-1DE9-B357-59E4-FA4C51DF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920" y="2219313"/>
            <a:ext cx="4343155" cy="4090048"/>
          </a:xfrm>
          <a:prstGeom prst="rect">
            <a:avLst/>
          </a:prstGeom>
        </p:spPr>
      </p:pic>
    </p:spTree>
    <p:extLst>
      <p:ext uri="{BB962C8B-B14F-4D97-AF65-F5344CB8AC3E}">
        <p14:creationId xmlns:p14="http://schemas.microsoft.com/office/powerpoint/2010/main" val="1190827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A62B1D4-1401-AAAB-55B0-4EA5026165F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86265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6A62B1D4-1401-AAAB-55B0-4EA5026165F4}"/>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A1EA61-82ED-CD54-AB53-828E1EE4A657}"/>
              </a:ext>
            </a:extLst>
          </p:cNvPr>
          <p:cNvSpPr>
            <a:spLocks noGrp="1"/>
          </p:cNvSpPr>
          <p:nvPr>
            <p:ph type="title"/>
          </p:nvPr>
        </p:nvSpPr>
        <p:spPr>
          <a:xfrm>
            <a:off x="436417" y="1330452"/>
            <a:ext cx="11481955" cy="3657600"/>
          </a:xfrm>
        </p:spPr>
        <p:txBody>
          <a:bodyPr vert="horz"/>
          <a:lstStyle/>
          <a:p>
            <a:r>
              <a:rPr lang="en-US" sz="11500" dirty="0"/>
              <a:t>Q&amp;A</a:t>
            </a:r>
          </a:p>
        </p:txBody>
      </p:sp>
    </p:spTree>
    <p:extLst>
      <p:ext uri="{BB962C8B-B14F-4D97-AF65-F5344CB8AC3E}">
        <p14:creationId xmlns:p14="http://schemas.microsoft.com/office/powerpoint/2010/main" val="40521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36396-8D1E-EF71-9231-A6F3EAF5180F}"/>
              </a:ext>
            </a:extLst>
          </p:cNvPr>
          <p:cNvSpPr>
            <a:spLocks noGrp="1"/>
          </p:cNvSpPr>
          <p:nvPr>
            <p:ph idx="1"/>
          </p:nvPr>
        </p:nvSpPr>
        <p:spPr>
          <a:xfrm>
            <a:off x="198760" y="1795780"/>
            <a:ext cx="5673720" cy="3731260"/>
          </a:xfrm>
        </p:spPr>
        <p:txBody>
          <a:bodyPr/>
          <a:lstStyle/>
          <a:p>
            <a:pPr marL="0" indent="0">
              <a:buNone/>
            </a:pPr>
            <a:r>
              <a:rPr lang="en-US" dirty="0"/>
              <a:t>Your Leadership is Based on You:</a:t>
            </a:r>
          </a:p>
          <a:p>
            <a:pPr>
              <a:lnSpc>
                <a:spcPts val="1600"/>
              </a:lnSpc>
            </a:pPr>
            <a:r>
              <a:rPr lang="en-US" dirty="0"/>
              <a:t>Experiences</a:t>
            </a:r>
          </a:p>
          <a:p>
            <a:pPr>
              <a:lnSpc>
                <a:spcPts val="1600"/>
              </a:lnSpc>
            </a:pPr>
            <a:r>
              <a:rPr lang="en-US" dirty="0"/>
              <a:t>Charisma</a:t>
            </a:r>
          </a:p>
          <a:p>
            <a:pPr>
              <a:lnSpc>
                <a:spcPts val="1600"/>
              </a:lnSpc>
            </a:pPr>
            <a:r>
              <a:rPr lang="en-US" dirty="0"/>
              <a:t>Talents</a:t>
            </a:r>
          </a:p>
          <a:p>
            <a:pPr>
              <a:lnSpc>
                <a:spcPts val="1600"/>
              </a:lnSpc>
            </a:pPr>
            <a:r>
              <a:rPr lang="en-US" dirty="0"/>
              <a:t>Skills</a:t>
            </a:r>
          </a:p>
          <a:p>
            <a:pPr>
              <a:lnSpc>
                <a:spcPts val="1600"/>
              </a:lnSpc>
            </a:pPr>
            <a:r>
              <a:rPr lang="en-US" dirty="0"/>
              <a:t>Competencies</a:t>
            </a:r>
          </a:p>
          <a:p>
            <a:pPr>
              <a:lnSpc>
                <a:spcPts val="1600"/>
              </a:lnSpc>
            </a:pPr>
            <a:r>
              <a:rPr lang="en-US" dirty="0"/>
              <a:t>Vision</a:t>
            </a:r>
          </a:p>
        </p:txBody>
      </p:sp>
      <p:sp>
        <p:nvSpPr>
          <p:cNvPr id="3" name="Text Placeholder 2">
            <a:extLst>
              <a:ext uri="{FF2B5EF4-FFF2-40B4-BE49-F238E27FC236}">
                <a16:creationId xmlns:a16="http://schemas.microsoft.com/office/drawing/2014/main" id="{8B0D57D3-5C3C-3A17-23FC-A9CA6E311350}"/>
              </a:ext>
            </a:extLst>
          </p:cNvPr>
          <p:cNvSpPr>
            <a:spLocks noGrp="1"/>
          </p:cNvSpPr>
          <p:nvPr>
            <p:ph type="title" idx="4294967295"/>
          </p:nvPr>
        </p:nvSpPr>
        <p:spPr>
          <a:xfrm>
            <a:off x="452760" y="273961"/>
            <a:ext cx="11358239" cy="1290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Wingdings" pitchFamily="2" charset="2"/>
              <a:buNone/>
              <a:tabLst/>
              <a:defRPr/>
            </a:pPr>
            <a:r>
              <a:rPr kumimoji="0" lang="en-US" sz="4800" b="1" i="0" u="none" strike="noStrike" kern="1200" cap="all" spc="300" normalizeH="0" baseline="0" noProof="0" dirty="0">
                <a:ln>
                  <a:noFill/>
                </a:ln>
                <a:solidFill>
                  <a:schemeClr val="bg1"/>
                </a:solidFill>
                <a:effectLst/>
                <a:uLnTx/>
                <a:uFillTx/>
                <a:latin typeface="Arial Narrow" panose="020B0604020202020204" pitchFamily="34" charset="0"/>
                <a:ea typeface="+mj-ea"/>
                <a:cs typeface="+mj-cs"/>
              </a:rPr>
              <a:t>You don’t define your leadership</a:t>
            </a:r>
          </a:p>
        </p:txBody>
      </p:sp>
      <p:sp>
        <p:nvSpPr>
          <p:cNvPr id="4" name="Content Placeholder 2">
            <a:extLst>
              <a:ext uri="{FF2B5EF4-FFF2-40B4-BE49-F238E27FC236}">
                <a16:creationId xmlns:a16="http://schemas.microsoft.com/office/drawing/2014/main" id="{0532EF0B-018D-CF6F-2466-EDAD300DF6A8}"/>
              </a:ext>
            </a:extLst>
          </p:cNvPr>
          <p:cNvSpPr txBox="1">
            <a:spLocks/>
          </p:cNvSpPr>
          <p:nvPr/>
        </p:nvSpPr>
        <p:spPr>
          <a:xfrm>
            <a:off x="1757362" y="5598319"/>
            <a:ext cx="9357678" cy="947738"/>
          </a:xfrm>
          <a:prstGeom prst="rect">
            <a:avLst/>
          </a:prstGeom>
          <a:solidFill>
            <a:srgbClr val="92D050"/>
          </a:solidFill>
        </p:spPr>
        <p:txBody>
          <a:bodyPr tIns="0"/>
          <a:lstStyle>
            <a:lvl1pPr marL="228600" indent="-228600" algn="l" defTabSz="274320" rtl="0" eaLnBrk="1" latinLnBrk="0" hangingPunct="1">
              <a:lnSpc>
                <a:spcPct val="100000"/>
              </a:lnSpc>
              <a:spcBef>
                <a:spcPts val="1200"/>
              </a:spcBef>
              <a:spcAft>
                <a:spcPts val="1200"/>
              </a:spcAft>
              <a:buClr>
                <a:schemeClr val="accent6"/>
              </a:buClr>
              <a:buSzPct val="100000"/>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2200" b="0" i="0" kern="1200">
                <a:solidFill>
                  <a:schemeClr val="tx1"/>
                </a:solidFill>
                <a:latin typeface="Arial" panose="020B0604020202020204" pitchFamily="34" charset="0"/>
                <a:ea typeface="+mn-ea"/>
                <a:cs typeface="+mn-cs"/>
              </a:defRPr>
            </a:lvl2pPr>
            <a:lvl3pPr marL="11430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1800" b="0" i="0" kern="1200">
                <a:solidFill>
                  <a:schemeClr val="tx1"/>
                </a:solidFill>
                <a:latin typeface="Arial" panose="020B0604020202020204" pitchFamily="34" charset="0"/>
                <a:ea typeface="+mn-ea"/>
                <a:cs typeface="+mn-cs"/>
              </a:defRPr>
            </a:lvl3pPr>
            <a:lvl4pPr marL="16002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1400" b="0" i="0" kern="1200">
                <a:solidFill>
                  <a:schemeClr val="tx1"/>
                </a:solidFill>
                <a:latin typeface="Arial" panose="020B0604020202020204" pitchFamily="34" charset="0"/>
                <a:ea typeface="+mn-ea"/>
                <a:cs typeface="+mn-cs"/>
              </a:defRPr>
            </a:lvl4pPr>
            <a:lvl5pPr marL="20574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1400" b="0" i="0" kern="1200">
                <a:solidFill>
                  <a:schemeClr val="tx1"/>
                </a:solidFill>
                <a:latin typeface="Arial" panose="020B0604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Wingdings" pitchFamily="2" charset="2"/>
              <a:buNone/>
            </a:pPr>
            <a:r>
              <a:rPr lang="en-US" b="1" i="1" dirty="0">
                <a:solidFill>
                  <a:schemeClr val="bg1"/>
                </a:solidFill>
              </a:rPr>
              <a:t>Leadership Style </a:t>
            </a:r>
            <a:r>
              <a:rPr lang="en-US" dirty="0">
                <a:solidFill>
                  <a:schemeClr val="bg1"/>
                </a:solidFill>
              </a:rPr>
              <a:t>is defined not by the leader, rather it is the behavior of the leader as perceived by the followers.</a:t>
            </a:r>
          </a:p>
        </p:txBody>
      </p:sp>
      <p:sp>
        <p:nvSpPr>
          <p:cNvPr id="5" name="Content Placeholder 1">
            <a:extLst>
              <a:ext uri="{FF2B5EF4-FFF2-40B4-BE49-F238E27FC236}">
                <a16:creationId xmlns:a16="http://schemas.microsoft.com/office/drawing/2014/main" id="{4E294BA2-82A7-4117-FECC-3FCDAA990148}"/>
              </a:ext>
            </a:extLst>
          </p:cNvPr>
          <p:cNvSpPr txBox="1">
            <a:spLocks/>
          </p:cNvSpPr>
          <p:nvPr/>
        </p:nvSpPr>
        <p:spPr>
          <a:xfrm>
            <a:off x="6096000" y="2865120"/>
            <a:ext cx="5673720" cy="2143760"/>
          </a:xfrm>
          <a:prstGeom prst="rect">
            <a:avLst/>
          </a:prstGeom>
        </p:spPr>
        <p:txBody>
          <a:bodyPr tIns="0"/>
          <a:lstStyle>
            <a:lvl1pPr marL="228600" indent="-228600" algn="l" defTabSz="274320" rtl="0" eaLnBrk="1" latinLnBrk="0" hangingPunct="1">
              <a:lnSpc>
                <a:spcPct val="100000"/>
              </a:lnSpc>
              <a:spcBef>
                <a:spcPts val="1200"/>
              </a:spcBef>
              <a:spcAft>
                <a:spcPts val="1200"/>
              </a:spcAft>
              <a:buClr>
                <a:schemeClr val="accent6"/>
              </a:buClr>
              <a:buSzPct val="100000"/>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2200" b="0" i="0" kern="1200">
                <a:solidFill>
                  <a:schemeClr val="tx1"/>
                </a:solidFill>
                <a:latin typeface="Arial" panose="020B0604020202020204" pitchFamily="34" charset="0"/>
                <a:ea typeface="+mn-ea"/>
                <a:cs typeface="+mn-cs"/>
              </a:defRPr>
            </a:lvl2pPr>
            <a:lvl3pPr marL="11430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1800" b="0" i="0" kern="1200">
                <a:solidFill>
                  <a:schemeClr val="tx1"/>
                </a:solidFill>
                <a:latin typeface="Arial" panose="020B0604020202020204" pitchFamily="34" charset="0"/>
                <a:ea typeface="+mn-ea"/>
                <a:cs typeface="+mn-cs"/>
              </a:defRPr>
            </a:lvl3pPr>
            <a:lvl4pPr marL="16002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1400" b="0" i="0" kern="1200">
                <a:solidFill>
                  <a:schemeClr val="tx1"/>
                </a:solidFill>
                <a:latin typeface="Arial" panose="020B0604020202020204" pitchFamily="34" charset="0"/>
                <a:ea typeface="+mn-ea"/>
                <a:cs typeface="+mn-cs"/>
              </a:defRPr>
            </a:lvl4pPr>
            <a:lvl5pPr marL="2057400" indent="-228600" algn="l" defTabSz="274320" rtl="0" eaLnBrk="1" latinLnBrk="0" hangingPunct="1">
              <a:lnSpc>
                <a:spcPct val="100000"/>
              </a:lnSpc>
              <a:spcBef>
                <a:spcPts val="200"/>
              </a:spcBef>
              <a:spcAft>
                <a:spcPts val="1200"/>
              </a:spcAft>
              <a:buClr>
                <a:schemeClr val="accent6"/>
              </a:buClr>
              <a:buFont typeface="Wingdings" panose="05000000000000000000" pitchFamily="2" charset="2"/>
              <a:buChar char="§"/>
              <a:defRPr sz="1400" b="0" i="0" kern="1200">
                <a:solidFill>
                  <a:schemeClr val="tx1"/>
                </a:solidFill>
                <a:latin typeface="Arial" panose="020B0604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Wingdings" pitchFamily="2" charset="2"/>
              <a:buNone/>
            </a:pPr>
            <a:r>
              <a:rPr lang="en-US" dirty="0"/>
              <a:t>Your Success is </a:t>
            </a:r>
          </a:p>
          <a:p>
            <a:pPr marL="0" indent="0" algn="ctr">
              <a:buFont typeface="Wingdings" pitchFamily="2" charset="2"/>
              <a:buNone/>
            </a:pPr>
            <a:r>
              <a:rPr lang="en-US" dirty="0"/>
              <a:t>Based on </a:t>
            </a:r>
          </a:p>
          <a:p>
            <a:pPr marL="0" indent="0" algn="ctr">
              <a:buFont typeface="Wingdings" pitchFamily="2" charset="2"/>
              <a:buNone/>
            </a:pPr>
            <a:r>
              <a:rPr lang="en-US" dirty="0"/>
              <a:t>Your Followers</a:t>
            </a:r>
          </a:p>
        </p:txBody>
      </p:sp>
      <p:sp>
        <p:nvSpPr>
          <p:cNvPr id="6" name="Right Brace 5">
            <a:extLst>
              <a:ext uri="{FF2B5EF4-FFF2-40B4-BE49-F238E27FC236}">
                <a16:creationId xmlns:a16="http://schemas.microsoft.com/office/drawing/2014/main" id="{599BFABA-3A03-8994-99B6-4B87BACED47E}"/>
              </a:ext>
              <a:ext uri="{C183D7F6-B498-43B3-948B-1728B52AA6E4}">
                <adec:decorative xmlns:adec="http://schemas.microsoft.com/office/drawing/2017/decorative" val="1"/>
              </a:ext>
            </a:extLst>
          </p:cNvPr>
          <p:cNvSpPr/>
          <p:nvPr/>
        </p:nvSpPr>
        <p:spPr>
          <a:xfrm>
            <a:off x="5872480" y="2326640"/>
            <a:ext cx="1168400" cy="2997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236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bg/>
                                          </p:spTgt>
                                        </p:tgtEl>
                                        <p:attrNameLst>
                                          <p:attrName>style.visibility</p:attrName>
                                        </p:attrNameLst>
                                      </p:cBhvr>
                                      <p:to>
                                        <p:strVal val="visible"/>
                                      </p:to>
                                    </p:set>
                                    <p:animEffect transition="in" filter="fade">
                                      <p:cBhvr>
                                        <p:cTn id="41" dur="1000"/>
                                        <p:tgtEl>
                                          <p:spTgt spid="4">
                                            <p:bg/>
                                          </p:spTgt>
                                        </p:tgtEl>
                                      </p:cBhvr>
                                    </p:animEffect>
                                    <p:anim calcmode="lin" valueType="num">
                                      <p:cBhvr>
                                        <p:cTn id="42" dur="1000" fill="hold"/>
                                        <p:tgtEl>
                                          <p:spTgt spid="4">
                                            <p:bg/>
                                          </p:spTgt>
                                        </p:tgtEl>
                                        <p:attrNameLst>
                                          <p:attrName>ppt_x</p:attrName>
                                        </p:attrNameLst>
                                      </p:cBhvr>
                                      <p:tavLst>
                                        <p:tav tm="0">
                                          <p:val>
                                            <p:strVal val="#ppt_x"/>
                                          </p:val>
                                        </p:tav>
                                        <p:tav tm="100000">
                                          <p:val>
                                            <p:strVal val="#ppt_x"/>
                                          </p:val>
                                        </p:tav>
                                      </p:tavLst>
                                    </p:anim>
                                    <p:anim calcmode="lin" valueType="num">
                                      <p:cBhvr>
                                        <p:cTn id="43" dur="1000" fill="hold"/>
                                        <p:tgtEl>
                                          <p:spTgt spid="4">
                                            <p:bg/>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1000"/>
                                        <p:tgtEl>
                                          <p:spTgt spid="4">
                                            <p:txEl>
                                              <p:pRg st="0" end="0"/>
                                            </p:txEl>
                                          </p:spTgt>
                                        </p:tgtEl>
                                      </p:cBhvr>
                                    </p:animEffect>
                                    <p:anim calcmode="lin" valueType="num">
                                      <p:cBhvr>
                                        <p:cTn id="4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05F99-8A4F-4C0A-EF96-BBA4C08442E6}"/>
              </a:ext>
            </a:extLst>
          </p:cNvPr>
          <p:cNvSpPr>
            <a:spLocks noGrp="1"/>
          </p:cNvSpPr>
          <p:nvPr>
            <p:ph type="title" idx="4294967295"/>
          </p:nvPr>
        </p:nvSpPr>
        <p:spPr>
          <a:xfrm>
            <a:off x="452760" y="273961"/>
            <a:ext cx="11358239" cy="1290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Wingdings" pitchFamily="2" charset="2"/>
              <a:buNone/>
              <a:tabLst/>
              <a:defRPr/>
            </a:pPr>
            <a:r>
              <a:rPr kumimoji="0" lang="en-US" sz="5200" b="1" i="0" u="none" strike="noStrike" kern="1200" cap="all" spc="300" normalizeH="0" baseline="0" noProof="0" dirty="0">
                <a:ln>
                  <a:noFill/>
                </a:ln>
                <a:solidFill>
                  <a:schemeClr val="bg1"/>
                </a:solidFill>
                <a:effectLst/>
                <a:uLnTx/>
                <a:uFillTx/>
                <a:latin typeface="Arial Narrow" panose="020B0604020202020204" pitchFamily="34" charset="0"/>
                <a:ea typeface="+mj-ea"/>
                <a:cs typeface="+mj-cs"/>
              </a:rPr>
              <a:t>TOYOTA’s Perspective</a:t>
            </a:r>
          </a:p>
        </p:txBody>
      </p:sp>
      <p:sp>
        <p:nvSpPr>
          <p:cNvPr id="2" name="Content Placeholder 1">
            <a:extLst>
              <a:ext uri="{FF2B5EF4-FFF2-40B4-BE49-F238E27FC236}">
                <a16:creationId xmlns:a16="http://schemas.microsoft.com/office/drawing/2014/main" id="{EAA25F4A-20B8-40D2-75A8-68BE6488B291}"/>
              </a:ext>
            </a:extLst>
          </p:cNvPr>
          <p:cNvSpPr>
            <a:spLocks noGrp="1"/>
          </p:cNvSpPr>
          <p:nvPr>
            <p:ph idx="1"/>
          </p:nvPr>
        </p:nvSpPr>
        <p:spPr/>
        <p:txBody>
          <a:bodyPr/>
          <a:lstStyle/>
          <a:p>
            <a:pPr marL="0" indent="0" algn="ctr">
              <a:buNone/>
            </a:pPr>
            <a:r>
              <a:rPr lang="en-US" dirty="0"/>
              <a:t>“We build people, who build cars”</a:t>
            </a:r>
          </a:p>
          <a:p>
            <a:pPr marL="0" indent="0" algn="ctr">
              <a:buNone/>
            </a:pPr>
            <a:r>
              <a:rPr lang="en-US" dirty="0"/>
              <a:t>“Making things is about making people”</a:t>
            </a:r>
          </a:p>
          <a:p>
            <a:pPr marL="0" indent="0" algn="ctr">
              <a:buNone/>
            </a:pPr>
            <a:br>
              <a:rPr lang="en-US" dirty="0"/>
            </a:br>
            <a:endParaRPr lang="en-US" dirty="0"/>
          </a:p>
        </p:txBody>
      </p:sp>
      <p:pic>
        <p:nvPicPr>
          <p:cNvPr id="5" name="Picture 4" descr="A group of people in a hallway walking to the entrance of the Toyota Material Handling factory floor, on the wall is a sign that reads in big letters &quot;Making Things Is About Making People&quot;">
            <a:extLst>
              <a:ext uri="{FF2B5EF4-FFF2-40B4-BE49-F238E27FC236}">
                <a16:creationId xmlns:a16="http://schemas.microsoft.com/office/drawing/2014/main" id="{B34F6B1B-29F7-8518-E57C-BC3A5114D2B3}"/>
              </a:ext>
            </a:extLst>
          </p:cNvPr>
          <p:cNvPicPr>
            <a:picLocks noChangeAspect="1"/>
          </p:cNvPicPr>
          <p:nvPr/>
        </p:nvPicPr>
        <p:blipFill>
          <a:blip r:embed="rId2"/>
          <a:stretch>
            <a:fillRect/>
          </a:stretch>
        </p:blipFill>
        <p:spPr>
          <a:xfrm>
            <a:off x="3157220" y="3429000"/>
            <a:ext cx="5877560" cy="3091957"/>
          </a:xfrm>
          <a:prstGeom prst="rect">
            <a:avLst/>
          </a:prstGeom>
        </p:spPr>
      </p:pic>
    </p:spTree>
    <p:extLst>
      <p:ext uri="{BB962C8B-B14F-4D97-AF65-F5344CB8AC3E}">
        <p14:creationId xmlns:p14="http://schemas.microsoft.com/office/powerpoint/2010/main" val="175415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0F0825-2A6D-D0E7-B128-67AE0C64F460}"/>
              </a:ext>
            </a:extLst>
          </p:cNvPr>
          <p:cNvSpPr>
            <a:spLocks noGrp="1"/>
          </p:cNvSpPr>
          <p:nvPr>
            <p:ph type="title" idx="4294967295"/>
          </p:nvPr>
        </p:nvSpPr>
        <p:spPr>
          <a:xfrm>
            <a:off x="370390" y="273961"/>
            <a:ext cx="11482086" cy="1290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Wingdings" pitchFamily="2" charset="2"/>
              <a:buNone/>
              <a:tabLst/>
              <a:defRPr/>
            </a:pPr>
            <a:r>
              <a:rPr kumimoji="0" lang="en-US" sz="5200" b="1" i="0" u="none" strike="noStrike" kern="1200" cap="all" spc="300" normalizeH="0" baseline="0" noProof="0" dirty="0">
                <a:ln>
                  <a:noFill/>
                </a:ln>
                <a:solidFill>
                  <a:schemeClr val="bg1"/>
                </a:solidFill>
                <a:effectLst/>
                <a:uLnTx/>
                <a:uFillTx/>
                <a:latin typeface="Arial Narrow" panose="020B0604020202020204" pitchFamily="34" charset="0"/>
                <a:ea typeface="+mj-ea"/>
                <a:cs typeface="+mj-cs"/>
              </a:rPr>
              <a:t>Traditional to Lean Leadership </a:t>
            </a:r>
          </a:p>
        </p:txBody>
      </p:sp>
      <p:graphicFrame>
        <p:nvGraphicFramePr>
          <p:cNvPr id="4" name="Table 6">
            <a:extLst>
              <a:ext uri="{FF2B5EF4-FFF2-40B4-BE49-F238E27FC236}">
                <a16:creationId xmlns:a16="http://schemas.microsoft.com/office/drawing/2014/main" id="{EAE22B3B-4722-8266-196A-432844AA5D00}"/>
              </a:ext>
            </a:extLst>
          </p:cNvPr>
          <p:cNvGraphicFramePr>
            <a:graphicFrameLocks noGrp="1"/>
          </p:cNvGraphicFramePr>
          <p:nvPr>
            <p:ph idx="1"/>
            <p:extLst>
              <p:ext uri="{D42A27DB-BD31-4B8C-83A1-F6EECF244321}">
                <p14:modId xmlns:p14="http://schemas.microsoft.com/office/powerpoint/2010/main" val="3348536926"/>
              </p:ext>
            </p:extLst>
          </p:nvPr>
        </p:nvGraphicFramePr>
        <p:xfrm>
          <a:off x="370390" y="1769873"/>
          <a:ext cx="11482086" cy="4953000"/>
        </p:xfrm>
        <a:graphic>
          <a:graphicData uri="http://schemas.openxmlformats.org/drawingml/2006/table">
            <a:tbl>
              <a:tblPr firstRow="1" bandRow="1">
                <a:tableStyleId>{5C22544A-7EE6-4342-B048-85BDC9FD1C3A}</a:tableStyleId>
              </a:tblPr>
              <a:tblGrid>
                <a:gridCol w="5625833">
                  <a:extLst>
                    <a:ext uri="{9D8B030D-6E8A-4147-A177-3AD203B41FA5}">
                      <a16:colId xmlns:a16="http://schemas.microsoft.com/office/drawing/2014/main" val="1126850984"/>
                    </a:ext>
                  </a:extLst>
                </a:gridCol>
                <a:gridCol w="5856253">
                  <a:extLst>
                    <a:ext uri="{9D8B030D-6E8A-4147-A177-3AD203B41FA5}">
                      <a16:colId xmlns:a16="http://schemas.microsoft.com/office/drawing/2014/main" val="1211252979"/>
                    </a:ext>
                  </a:extLst>
                </a:gridCol>
              </a:tblGrid>
              <a:tr h="370840">
                <a:tc>
                  <a:txBody>
                    <a:bodyPr/>
                    <a:lstStyle/>
                    <a:p>
                      <a:pPr algn="ctr"/>
                      <a:r>
                        <a:rPr lang="en-US" sz="2400" dirty="0"/>
                        <a:t>Traditional Leadership</a:t>
                      </a:r>
                    </a:p>
                  </a:txBody>
                  <a:tcPr>
                    <a:solidFill>
                      <a:srgbClr val="FF9900"/>
                    </a:solidFill>
                  </a:tcPr>
                </a:tc>
                <a:tc>
                  <a:txBody>
                    <a:bodyPr/>
                    <a:lstStyle/>
                    <a:p>
                      <a:pPr algn="ctr"/>
                      <a:r>
                        <a:rPr lang="en-US" sz="2400" dirty="0"/>
                        <a:t>Lean Leadership</a:t>
                      </a:r>
                    </a:p>
                  </a:txBody>
                  <a:tcPr>
                    <a:solidFill>
                      <a:srgbClr val="FF9900"/>
                    </a:solidFill>
                  </a:tcPr>
                </a:tc>
                <a:extLst>
                  <a:ext uri="{0D108BD9-81ED-4DB2-BD59-A6C34878D82A}">
                    <a16:rowId xmlns:a16="http://schemas.microsoft.com/office/drawing/2014/main" val="545016894"/>
                  </a:ext>
                </a:extLst>
              </a:tr>
              <a:tr h="370840">
                <a:tc>
                  <a:txBody>
                    <a:bodyPr/>
                    <a:lstStyle/>
                    <a:p>
                      <a:r>
                        <a:rPr lang="en-US" sz="1600" dirty="0"/>
                        <a:t>Fire fighting is rewarded</a:t>
                      </a:r>
                    </a:p>
                  </a:txBody>
                  <a:tcPr>
                    <a:solidFill>
                      <a:srgbClr val="FFCC99"/>
                    </a:solidFill>
                  </a:tcPr>
                </a:tc>
                <a:tc>
                  <a:txBody>
                    <a:bodyPr/>
                    <a:lstStyle/>
                    <a:p>
                      <a:r>
                        <a:rPr lang="en-US" sz="1600" dirty="0"/>
                        <a:t>Fire prevention is rewarded</a:t>
                      </a:r>
                    </a:p>
                  </a:txBody>
                  <a:tcPr>
                    <a:solidFill>
                      <a:srgbClr val="FFCC99"/>
                    </a:solidFill>
                  </a:tcPr>
                </a:tc>
                <a:extLst>
                  <a:ext uri="{0D108BD9-81ED-4DB2-BD59-A6C34878D82A}">
                    <a16:rowId xmlns:a16="http://schemas.microsoft.com/office/drawing/2014/main" val="2470127570"/>
                  </a:ext>
                </a:extLst>
              </a:tr>
              <a:tr h="370840">
                <a:tc>
                  <a:txBody>
                    <a:bodyPr/>
                    <a:lstStyle/>
                    <a:p>
                      <a:r>
                        <a:rPr lang="en-US" sz="1600" dirty="0"/>
                        <a:t>Improvements identified by management</a:t>
                      </a:r>
                    </a:p>
                  </a:txBody>
                  <a:tcPr>
                    <a:solidFill>
                      <a:srgbClr val="FFE4AF"/>
                    </a:solidFill>
                  </a:tcPr>
                </a:tc>
                <a:tc>
                  <a:txBody>
                    <a:bodyPr/>
                    <a:lstStyle/>
                    <a:p>
                      <a:r>
                        <a:rPr lang="en-US" sz="1600" dirty="0"/>
                        <a:t>Improvements identified by frontline, management supports</a:t>
                      </a:r>
                    </a:p>
                  </a:txBody>
                  <a:tcPr>
                    <a:solidFill>
                      <a:srgbClr val="FFE4AF"/>
                    </a:solidFill>
                  </a:tcPr>
                </a:tc>
                <a:extLst>
                  <a:ext uri="{0D108BD9-81ED-4DB2-BD59-A6C34878D82A}">
                    <a16:rowId xmlns:a16="http://schemas.microsoft.com/office/drawing/2014/main" val="3479530781"/>
                  </a:ext>
                </a:extLst>
              </a:tr>
              <a:tr h="370840">
                <a:tc>
                  <a:txBody>
                    <a:bodyPr/>
                    <a:lstStyle/>
                    <a:p>
                      <a:r>
                        <a:rPr lang="en-US" sz="1600" dirty="0"/>
                        <a:t>Hides problems</a:t>
                      </a:r>
                    </a:p>
                  </a:txBody>
                  <a:tcPr>
                    <a:solidFill>
                      <a:srgbClr val="FFCC99"/>
                    </a:solidFill>
                  </a:tcPr>
                </a:tc>
                <a:tc>
                  <a:txBody>
                    <a:bodyPr/>
                    <a:lstStyle/>
                    <a:p>
                      <a:r>
                        <a:rPr lang="en-US" sz="1600" dirty="0"/>
                        <a:t>Sees problems as improvement opportunities &amp; makes them visible</a:t>
                      </a:r>
                    </a:p>
                  </a:txBody>
                  <a:tcPr>
                    <a:solidFill>
                      <a:srgbClr val="FFCC99"/>
                    </a:solidFill>
                  </a:tcPr>
                </a:tc>
                <a:extLst>
                  <a:ext uri="{0D108BD9-81ED-4DB2-BD59-A6C34878D82A}">
                    <a16:rowId xmlns:a16="http://schemas.microsoft.com/office/drawing/2014/main" val="2734463378"/>
                  </a:ext>
                </a:extLst>
              </a:tr>
              <a:tr h="370840">
                <a:tc>
                  <a:txBody>
                    <a:bodyPr/>
                    <a:lstStyle/>
                    <a:p>
                      <a:r>
                        <a:rPr lang="en-US" sz="1600" dirty="0"/>
                        <a:t>Focused on the silo</a:t>
                      </a:r>
                    </a:p>
                  </a:txBody>
                  <a:tcPr>
                    <a:solidFill>
                      <a:srgbClr val="FFE4AF"/>
                    </a:solidFill>
                  </a:tcPr>
                </a:tc>
                <a:tc>
                  <a:txBody>
                    <a:bodyPr/>
                    <a:lstStyle/>
                    <a:p>
                      <a:r>
                        <a:rPr lang="en-US" sz="1600" dirty="0"/>
                        <a:t>Focus across the entire value stream</a:t>
                      </a:r>
                    </a:p>
                  </a:txBody>
                  <a:tcPr>
                    <a:solidFill>
                      <a:srgbClr val="FFE4AF"/>
                    </a:solidFill>
                  </a:tcPr>
                </a:tc>
                <a:extLst>
                  <a:ext uri="{0D108BD9-81ED-4DB2-BD59-A6C34878D82A}">
                    <a16:rowId xmlns:a16="http://schemas.microsoft.com/office/drawing/2014/main" val="712943035"/>
                  </a:ext>
                </a:extLst>
              </a:tr>
              <a:tr h="370840">
                <a:tc>
                  <a:txBody>
                    <a:bodyPr/>
                    <a:lstStyle/>
                    <a:p>
                      <a:r>
                        <a:rPr lang="en-US" sz="1600" dirty="0"/>
                        <a:t>Shifts blame</a:t>
                      </a:r>
                    </a:p>
                  </a:txBody>
                  <a:tcPr>
                    <a:solidFill>
                      <a:srgbClr val="FFCC99"/>
                    </a:solidFill>
                  </a:tcPr>
                </a:tc>
                <a:tc>
                  <a:txBody>
                    <a:bodyPr/>
                    <a:lstStyle/>
                    <a:p>
                      <a:r>
                        <a:rPr lang="en-US" sz="1600" dirty="0"/>
                        <a:t>Takes responsibility </a:t>
                      </a:r>
                    </a:p>
                  </a:txBody>
                  <a:tcPr>
                    <a:solidFill>
                      <a:srgbClr val="FFCC99"/>
                    </a:solidFill>
                  </a:tcPr>
                </a:tc>
                <a:extLst>
                  <a:ext uri="{0D108BD9-81ED-4DB2-BD59-A6C34878D82A}">
                    <a16:rowId xmlns:a16="http://schemas.microsoft.com/office/drawing/2014/main" val="2686409371"/>
                  </a:ext>
                </a:extLst>
              </a:tr>
              <a:tr h="370840">
                <a:tc>
                  <a:txBody>
                    <a:bodyPr/>
                    <a:lstStyle/>
                    <a:p>
                      <a:r>
                        <a:rPr lang="en-US" sz="1600" dirty="0"/>
                        <a:t>Blames the individual for issues</a:t>
                      </a:r>
                    </a:p>
                  </a:txBody>
                  <a:tcPr>
                    <a:solidFill>
                      <a:srgbClr val="FFE4AF"/>
                    </a:solidFill>
                  </a:tcPr>
                </a:tc>
                <a:tc>
                  <a:txBody>
                    <a:bodyPr/>
                    <a:lstStyle/>
                    <a:p>
                      <a:r>
                        <a:rPr lang="en-US" sz="1600" dirty="0"/>
                        <a:t>Examines the process for failures</a:t>
                      </a:r>
                    </a:p>
                  </a:txBody>
                  <a:tcPr>
                    <a:solidFill>
                      <a:srgbClr val="FFE4AF"/>
                    </a:solidFill>
                  </a:tcPr>
                </a:tc>
                <a:extLst>
                  <a:ext uri="{0D108BD9-81ED-4DB2-BD59-A6C34878D82A}">
                    <a16:rowId xmlns:a16="http://schemas.microsoft.com/office/drawing/2014/main" val="11467137"/>
                  </a:ext>
                </a:extLst>
              </a:tr>
              <a:tr h="370840">
                <a:tc>
                  <a:txBody>
                    <a:bodyPr/>
                    <a:lstStyle/>
                    <a:p>
                      <a:r>
                        <a:rPr lang="en-US" sz="1600" dirty="0"/>
                        <a:t>Focuses improvement efforts on efficiency</a:t>
                      </a:r>
                    </a:p>
                  </a:txBody>
                  <a:tcPr>
                    <a:solidFill>
                      <a:srgbClr val="FFCC99"/>
                    </a:solidFill>
                  </a:tcPr>
                </a:tc>
                <a:tc>
                  <a:txBody>
                    <a:bodyPr/>
                    <a:lstStyle/>
                    <a:p>
                      <a:r>
                        <a:rPr lang="en-US" sz="1600" dirty="0"/>
                        <a:t>Focuses improvement efforts on flow efficiency &amp; effectiveness</a:t>
                      </a:r>
                    </a:p>
                  </a:txBody>
                  <a:tcPr>
                    <a:solidFill>
                      <a:srgbClr val="FFCC99"/>
                    </a:solidFill>
                  </a:tcPr>
                </a:tc>
                <a:extLst>
                  <a:ext uri="{0D108BD9-81ED-4DB2-BD59-A6C34878D82A}">
                    <a16:rowId xmlns:a16="http://schemas.microsoft.com/office/drawing/2014/main" val="1832377394"/>
                  </a:ext>
                </a:extLst>
              </a:tr>
              <a:tr h="370840">
                <a:tc>
                  <a:txBody>
                    <a:bodyPr/>
                    <a:lstStyle/>
                    <a:p>
                      <a:r>
                        <a:rPr lang="en-US" sz="1600" dirty="0"/>
                        <a:t>KPIs &amp; targets set on capability</a:t>
                      </a:r>
                    </a:p>
                  </a:txBody>
                  <a:tcPr>
                    <a:solidFill>
                      <a:srgbClr val="FFE4AF"/>
                    </a:solidFill>
                  </a:tcPr>
                </a:tc>
                <a:tc>
                  <a:txBody>
                    <a:bodyPr/>
                    <a:lstStyle/>
                    <a:p>
                      <a:r>
                        <a:rPr lang="en-US" sz="1600" dirty="0"/>
                        <a:t>KPIs &amp; targets align to customer requirements</a:t>
                      </a:r>
                    </a:p>
                  </a:txBody>
                  <a:tcPr>
                    <a:solidFill>
                      <a:srgbClr val="FFE4AF"/>
                    </a:solidFill>
                  </a:tcPr>
                </a:tc>
                <a:extLst>
                  <a:ext uri="{0D108BD9-81ED-4DB2-BD59-A6C34878D82A}">
                    <a16:rowId xmlns:a16="http://schemas.microsoft.com/office/drawing/2014/main" val="3570448739"/>
                  </a:ext>
                </a:extLst>
              </a:tr>
              <a:tr h="370840">
                <a:tc>
                  <a:txBody>
                    <a:bodyPr/>
                    <a:lstStyle/>
                    <a:p>
                      <a:r>
                        <a:rPr lang="en-US" sz="1600" dirty="0"/>
                        <a:t>Decisions excessive reviews and leadership approvals</a:t>
                      </a:r>
                    </a:p>
                  </a:txBody>
                  <a:tcPr>
                    <a:solidFill>
                      <a:srgbClr val="FFCC99"/>
                    </a:solidFill>
                  </a:tcPr>
                </a:tc>
                <a:tc>
                  <a:txBody>
                    <a:bodyPr/>
                    <a:lstStyle/>
                    <a:p>
                      <a:r>
                        <a:rPr lang="en-US" sz="1600" dirty="0"/>
                        <a:t>Decisions based on data, observations, and those closest to work</a:t>
                      </a:r>
                    </a:p>
                  </a:txBody>
                  <a:tcPr>
                    <a:solidFill>
                      <a:srgbClr val="FFCC99"/>
                    </a:solidFill>
                  </a:tcPr>
                </a:tc>
                <a:extLst>
                  <a:ext uri="{0D108BD9-81ED-4DB2-BD59-A6C34878D82A}">
                    <a16:rowId xmlns:a16="http://schemas.microsoft.com/office/drawing/2014/main" val="85931009"/>
                  </a:ext>
                </a:extLst>
              </a:tr>
              <a:tr h="370840">
                <a:tc>
                  <a:txBody>
                    <a:bodyPr/>
                    <a:lstStyle/>
                    <a:p>
                      <a:r>
                        <a:rPr lang="en-US" sz="1600" dirty="0"/>
                        <a:t>Management is secretive / the workplace is non-visual </a:t>
                      </a:r>
                    </a:p>
                  </a:txBody>
                  <a:tcPr>
                    <a:solidFill>
                      <a:srgbClr val="FFE4AF"/>
                    </a:solidFill>
                  </a:tcPr>
                </a:tc>
                <a:tc>
                  <a:txBody>
                    <a:bodyPr/>
                    <a:lstStyle/>
                    <a:p>
                      <a:r>
                        <a:rPr lang="en-US" sz="1600" dirty="0"/>
                        <a:t>Management is transparent / creates a visual workplace</a:t>
                      </a:r>
                    </a:p>
                  </a:txBody>
                  <a:tcPr>
                    <a:solidFill>
                      <a:srgbClr val="FFE4AF"/>
                    </a:solidFill>
                  </a:tcPr>
                </a:tc>
                <a:extLst>
                  <a:ext uri="{0D108BD9-81ED-4DB2-BD59-A6C34878D82A}">
                    <a16:rowId xmlns:a16="http://schemas.microsoft.com/office/drawing/2014/main" val="621521732"/>
                  </a:ext>
                </a:extLst>
              </a:tr>
              <a:tr h="370840">
                <a:tc>
                  <a:txBody>
                    <a:bodyPr/>
                    <a:lstStyle/>
                    <a:p>
                      <a:r>
                        <a:rPr lang="en-US" sz="1600" dirty="0"/>
                        <a:t>Employees are seen as a resource</a:t>
                      </a:r>
                    </a:p>
                  </a:txBody>
                  <a:tcPr>
                    <a:solidFill>
                      <a:srgbClr val="FFCC99"/>
                    </a:solidFill>
                  </a:tcPr>
                </a:tc>
                <a:tc>
                  <a:txBody>
                    <a:bodyPr/>
                    <a:lstStyle/>
                    <a:p>
                      <a:r>
                        <a:rPr lang="en-US" sz="1600" dirty="0"/>
                        <a:t>Employees are seen as treasures (individual potential)</a:t>
                      </a:r>
                    </a:p>
                  </a:txBody>
                  <a:tcPr>
                    <a:solidFill>
                      <a:srgbClr val="FFCC99"/>
                    </a:solidFill>
                  </a:tcPr>
                </a:tc>
                <a:extLst>
                  <a:ext uri="{0D108BD9-81ED-4DB2-BD59-A6C34878D82A}">
                    <a16:rowId xmlns:a16="http://schemas.microsoft.com/office/drawing/2014/main" val="1205809022"/>
                  </a:ext>
                </a:extLst>
              </a:tr>
            </a:tbl>
          </a:graphicData>
        </a:graphic>
      </p:graphicFrame>
    </p:spTree>
    <p:extLst>
      <p:ext uri="{BB962C8B-B14F-4D97-AF65-F5344CB8AC3E}">
        <p14:creationId xmlns:p14="http://schemas.microsoft.com/office/powerpoint/2010/main" val="73754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AADE8D-4F37-40F5-A65D-96557CE6D23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26470722"/>
              </p:ext>
            </p:extLst>
          </p:nvPr>
        </p:nvGraphicFramePr>
        <p:xfrm>
          <a:off x="794" y="1240"/>
          <a:ext cx="794" cy="794"/>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1AAADE8D-4F37-40F5-A65D-96557CE6D237}"/>
                          </a:ext>
                          <a:ext uri="{C183D7F6-B498-43B3-948B-1728B52AA6E4}">
                            <adec:decorative xmlns:adec="http://schemas.microsoft.com/office/drawing/2017/decorative" val="1"/>
                          </a:ext>
                        </a:extLst>
                      </p:cNvPr>
                      <p:cNvPicPr/>
                      <p:nvPr/>
                    </p:nvPicPr>
                    <p:blipFill>
                      <a:blip r:embed="rId5"/>
                      <a:stretch>
                        <a:fillRect/>
                      </a:stretch>
                    </p:blipFill>
                    <p:spPr>
                      <a:xfrm>
                        <a:off x="794" y="1240"/>
                        <a:ext cx="794" cy="794"/>
                      </a:xfrm>
                      <a:prstGeom prst="rect">
                        <a:avLst/>
                      </a:prstGeom>
                    </p:spPr>
                  </p:pic>
                </p:oleObj>
              </mc:Fallback>
            </mc:AlternateContent>
          </a:graphicData>
        </a:graphic>
      </p:graphicFrame>
      <p:pic>
        <p:nvPicPr>
          <p:cNvPr id="8" name="Picture 7" descr="A close up black and white photo of W. Edwards Deming wearing glasses and a suit">
            <a:extLst>
              <a:ext uri="{FF2B5EF4-FFF2-40B4-BE49-F238E27FC236}">
                <a16:creationId xmlns:a16="http://schemas.microsoft.com/office/drawing/2014/main" id="{FE50CD96-5557-3A8F-FDA6-3F786C1FBA3B}"/>
              </a:ext>
            </a:extLst>
          </p:cNvPr>
          <p:cNvPicPr>
            <a:picLocks noChangeAspect="1"/>
          </p:cNvPicPr>
          <p:nvPr/>
        </p:nvPicPr>
        <p:blipFill>
          <a:blip r:embed="rId6"/>
          <a:stretch>
            <a:fillRect/>
          </a:stretch>
        </p:blipFill>
        <p:spPr>
          <a:xfrm>
            <a:off x="-863" y="158620"/>
            <a:ext cx="7273724" cy="6698933"/>
          </a:xfrm>
          <a:prstGeom prst="rect">
            <a:avLst/>
          </a:prstGeom>
        </p:spPr>
      </p:pic>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l="164" r="382" b="19103"/>
          <a:stretch/>
        </p:blipFill>
        <p:spPr>
          <a:xfrm flipH="1">
            <a:off x="792" y="753666"/>
            <a:ext cx="6627745" cy="6103887"/>
          </a:xfrm>
        </p:spPr>
      </p:pic>
      <p:sp>
        <p:nvSpPr>
          <p:cNvPr id="5" name="Title 4"/>
          <p:cNvSpPr txBox="1">
            <a:spLocks noGrp="1"/>
          </p:cNvSpPr>
          <p:nvPr>
            <p:ph type="title" idx="4294967295"/>
          </p:nvPr>
        </p:nvSpPr>
        <p:spPr>
          <a:xfrm>
            <a:off x="6096000" y="485117"/>
            <a:ext cx="5793654" cy="5887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4999" b="1"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“The Greatest waste in America is failure to use the abilities of people.”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4999"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r" defTabSz="914263" rtl="0" eaLnBrk="1" fontAlgn="auto" latinLnBrk="0" hangingPunct="1">
              <a:lnSpc>
                <a:spcPct val="100000"/>
              </a:lnSpc>
              <a:spcBef>
                <a:spcPts val="0"/>
              </a:spcBef>
              <a:spcAft>
                <a:spcPts val="0"/>
              </a:spcAft>
              <a:buClrTx/>
              <a:buSzTx/>
              <a:buFontTx/>
              <a:buNone/>
              <a:tabLst/>
              <a:defRPr/>
            </a:pPr>
            <a:r>
              <a:rPr kumimoji="0" lang="en-US" sz="2666"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W. Edwards Deming</a:t>
            </a:r>
          </a:p>
        </p:txBody>
      </p:sp>
    </p:spTree>
    <p:extLst>
      <p:ext uri="{BB962C8B-B14F-4D97-AF65-F5344CB8AC3E}">
        <p14:creationId xmlns:p14="http://schemas.microsoft.com/office/powerpoint/2010/main" val="282671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0raUNOFP0e1K_xhxERO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ykUdsEtZkeCyJUcSCErv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LzWhKAbYPkWk.aR98HXW3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HuTefhFvv0.q5b7e69nPh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Gm.2fL.dF0W7lvqAfLoR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7pGXxpcIUec6zxySWzxD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2sz60sTkEUSFk2jv.Wb7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KEFkvUQX0GOGuEPPhI8R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BDEAD60-2012-49BC-9AA0-29AAB4229516}" vid="{11B63218-DA8A-422D-BB4B-1971F6E97F0C}"/>
    </a:ext>
  </a:extLst>
</a:theme>
</file>

<file path=ppt/theme/theme2.xml><?xml version="1.0" encoding="utf-8"?>
<a:theme xmlns:a="http://schemas.openxmlformats.org/drawingml/2006/main" name="Content Slides">
  <a:themeElements>
    <a:clrScheme name="Port of Seattle Blues">
      <a:dk1>
        <a:srgbClr val="404040"/>
      </a:dk1>
      <a:lt1>
        <a:srgbClr val="FFFFFF"/>
      </a:lt1>
      <a:dk2>
        <a:srgbClr val="005171"/>
      </a:dk2>
      <a:lt2>
        <a:srgbClr val="DFE3E5"/>
      </a:lt2>
      <a:accent1>
        <a:srgbClr val="006934"/>
      </a:accent1>
      <a:accent2>
        <a:srgbClr val="348C41"/>
      </a:accent2>
      <a:accent3>
        <a:srgbClr val="80BB3C"/>
      </a:accent3>
      <a:accent4>
        <a:srgbClr val="B0D361"/>
      </a:accent4>
      <a:accent5>
        <a:srgbClr val="ADE0EE"/>
      </a:accent5>
      <a:accent6>
        <a:srgbClr val="4FB3CE"/>
      </a:accent6>
      <a:hlink>
        <a:srgbClr val="F15D5D"/>
      </a:hlink>
      <a:folHlink>
        <a:srgbClr val="BB2F64"/>
      </a:folHlink>
    </a:clrScheme>
    <a:fontScheme name="Arial">
      <a:majorFont>
        <a:latin typeface="Arial Narrow"/>
        <a:ea typeface=""/>
        <a:cs typeface=""/>
      </a:majorFont>
      <a:minorFont>
        <a:latin typeface="Arial"/>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Presentation3" id="{FBDEAD60-2012-49BC-9AA0-29AAB4229516}" vid="{1F750046-11D5-40A8-A09C-1DA2065D53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3b272b-bf2b-45d7-a91a-a1602fd902a9">
      <Terms xmlns="http://schemas.microsoft.com/office/infopath/2007/PartnerControls"/>
    </lcf76f155ced4ddcb4097134ff3c332f>
    <TaxCatchAll xmlns="78dd9db3-f4e6-4da9-9cce-f8d90c483ccd" xsi:nil="true"/>
    <SharedWithUsers xmlns="78dd9db3-f4e6-4da9-9cce-f8d90c483ccd">
      <UserInfo>
        <DisplayName>Spellmeyer, Sandra</DisplayName>
        <AccountId>1017</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F8F1D8106F3F479B5B23E6D05AEF1A" ma:contentTypeVersion="18" ma:contentTypeDescription="Create a new document." ma:contentTypeScope="" ma:versionID="1c0518b2155851d379348ae55c58c295">
  <xsd:schema xmlns:xsd="http://www.w3.org/2001/XMLSchema" xmlns:xs="http://www.w3.org/2001/XMLSchema" xmlns:p="http://schemas.microsoft.com/office/2006/metadata/properties" xmlns:ns1="http://schemas.microsoft.com/sharepoint/v3" xmlns:ns2="ff3b272b-bf2b-45d7-a91a-a1602fd902a9" xmlns:ns3="78dd9db3-f4e6-4da9-9cce-f8d90c483ccd" targetNamespace="http://schemas.microsoft.com/office/2006/metadata/properties" ma:root="true" ma:fieldsID="973001d1230d070acfdddda6a37a2b19" ns1:_="" ns2:_="" ns3:_="">
    <xsd:import namespace="http://schemas.microsoft.com/sharepoint/v3"/>
    <xsd:import namespace="ff3b272b-bf2b-45d7-a91a-a1602fd902a9"/>
    <xsd:import namespace="78dd9db3-f4e6-4da9-9cce-f8d90c483c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3b272b-bf2b-45d7-a91a-a1602fd90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dd9db3-f4e6-4da9-9cce-f8d90c483c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2dab55-54f0-4737-9608-c175c1458a9a}" ma:internalName="TaxCatchAll" ma:showField="CatchAllData" ma:web="78dd9db3-f4e6-4da9-9cce-f8d90c483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EFCDF8-0A17-468F-88D8-37503AA804C0}">
  <ds:schemaRefs>
    <ds:schemaRef ds:uri="http://schemas.microsoft.com/sharepoint/v3"/>
    <ds:schemaRef ds:uri="http://purl.org/dc/elements/1.1/"/>
    <ds:schemaRef ds:uri="78dd9db3-f4e6-4da9-9cce-f8d90c483ccd"/>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ff3b272b-bf2b-45d7-a91a-a1602fd902a9"/>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BD6CEC68-35EC-4C0B-B309-4E149C3FC1C4}">
  <ds:schemaRefs>
    <ds:schemaRef ds:uri="http://schemas.microsoft.com/sharepoint/v3/contenttype/forms"/>
  </ds:schemaRefs>
</ds:datastoreItem>
</file>

<file path=customXml/itemProps3.xml><?xml version="1.0" encoding="utf-8"?>
<ds:datastoreItem xmlns:ds="http://schemas.openxmlformats.org/officeDocument/2006/customXml" ds:itemID="{6773611F-3CF2-4574-BDCC-68D4BEDD4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3b272b-bf2b-45d7-a91a-a1602fd902a9"/>
    <ds:schemaRef ds:uri="78dd9db3-f4e6-4da9-9cce-f8d90c483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14457</TotalTime>
  <Words>5243</Words>
  <Application>Microsoft Office PowerPoint</Application>
  <PresentationFormat>Widescreen</PresentationFormat>
  <Paragraphs>713</Paragraphs>
  <Slides>53</Slides>
  <Notes>22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64" baseType="lpstr">
      <vt:lpstr>Arial</vt:lpstr>
      <vt:lpstr>Arial Narrow</vt:lpstr>
      <vt:lpstr>Calibri</vt:lpstr>
      <vt:lpstr>Poppins</vt:lpstr>
      <vt:lpstr>Tahoma</vt:lpstr>
      <vt:lpstr>Verdana</vt:lpstr>
      <vt:lpstr>Wingdings</vt:lpstr>
      <vt:lpstr>Wingdings 3</vt:lpstr>
      <vt:lpstr>Title Slides</vt:lpstr>
      <vt:lpstr>Content Slides</vt:lpstr>
      <vt:lpstr>think-cell Slide</vt:lpstr>
      <vt:lpstr>Lean Leadership Using the  Situational Leadership Model</vt:lpstr>
      <vt:lpstr>AGENDA</vt:lpstr>
      <vt:lpstr>What is leadership?</vt:lpstr>
      <vt:lpstr>What leadership is not</vt:lpstr>
      <vt:lpstr>“Leadership is lifting a person’s vision to high sights, the raising of a person’s performance to a higher standard, the building of a personality beyond its normal limitations.”</vt:lpstr>
      <vt:lpstr>You don’t define your leadership</vt:lpstr>
      <vt:lpstr>TOYOTA’s Perspective</vt:lpstr>
      <vt:lpstr>Traditional to Lean Leadership </vt:lpstr>
      <vt:lpstr>“The Greatest waste in America is failure to use the abilities of people.”  - W. Edwards Deming</vt:lpstr>
      <vt:lpstr>Identifying your style of situational leadership</vt:lpstr>
      <vt:lpstr>You have recently trained a new team member on how to perform a particular task to which they were initially meeting expectations, but over the past few weeks their performance has not been meeting the standard.</vt:lpstr>
      <vt:lpstr>Your internal customers have given you feedback that your team members have a poor attitude towards customer service. All team members have 3 or more years of experience and know their job, but they seem to struggle with more technical questions and are unconcerned that user complaints have increased.</vt:lpstr>
      <vt:lpstr>One of your direct reports has participated in several Kaizen events and has been tasked to lead an improvement event. They have visited you multiple times over the past few weeks to discuss the project. The frequent visits indicate to you that they lack confidence, but you've heard from a participant that the improvement is progressing nicely.</vt:lpstr>
      <vt:lpstr>One of your direct reports has a lot of experience, consistently shows up on time, and delivers outstanding results.  Today they showed up 45 minutes late and failed to notify you that they wouldn’t make it to work on time.</vt:lpstr>
      <vt:lpstr>What are your leadership style(s)</vt:lpstr>
      <vt:lpstr>Understanding the  Situational Leadership Model™ </vt:lpstr>
      <vt:lpstr>Situational Leadership Model™</vt:lpstr>
      <vt:lpstr>How are Leader Behaviors Classified?</vt:lpstr>
      <vt:lpstr>Task Behavior Dimensions</vt:lpstr>
      <vt:lpstr>Relationship Behavior Dimensions</vt:lpstr>
      <vt:lpstr>Task &amp; Relationship Behaviors are Separate and Distinct Dimensions:</vt:lpstr>
      <vt:lpstr>Four Leadership Styles</vt:lpstr>
      <vt:lpstr>Leader Behaviors</vt:lpstr>
      <vt:lpstr>Follower Readiness Continuum OR Development Level</vt:lpstr>
      <vt:lpstr>Matching Situational Leadership With Follower’s readiness level</vt:lpstr>
      <vt:lpstr>Two Major Components of Readiness</vt:lpstr>
      <vt:lpstr>Development Level 1 (D1)</vt:lpstr>
      <vt:lpstr>Needs of an D1 – The Enthusiastic Beginner</vt:lpstr>
      <vt:lpstr>Development Level 2 (D2)</vt:lpstr>
      <vt:lpstr>Needs of an D2 – The Disillusioned Learner</vt:lpstr>
      <vt:lpstr>Development Level 3 (D3)</vt:lpstr>
      <vt:lpstr>Needs of an D3 – The Capable, but Cautious Performer</vt:lpstr>
      <vt:lpstr>Development Level 4 (D4)</vt:lpstr>
      <vt:lpstr>Needs of an D4 – The Self-Reliant Achiever</vt:lpstr>
      <vt:lpstr>“人間の一生は時間の集まりだから、一時間という時間も一生・・・すなわち命だ。従業員は自分の一生のうちの大切な時間を会社に提供しているわけだから、有効に使わねば命を無駄使いすることになる。 ”  豊田英二 トヨタ自動車株式会社の社長 1967 - 1981</vt:lpstr>
      <vt:lpstr>“A person’s life is an accumulation of time. Employees provide their precious hours  of life to the company.  We have to use it effectively,  otherwise, we are wasting their life.”  Eiji Toyoda President, Toyota Motor Company 1967 - 1981</vt:lpstr>
      <vt:lpstr>Using the situational leadership model</vt:lpstr>
      <vt:lpstr>STEP 1: Identify the Most Important Tasks or Priorities </vt:lpstr>
      <vt:lpstr>STEP 2: Diagnose the Readiness/ Development Level of Your Followers</vt:lpstr>
      <vt:lpstr>STEP 3: Decide on the Matching Leadership Style</vt:lpstr>
      <vt:lpstr>Selecting Appropriate Styles: Matching Development Level 1 with Leadership Style 1 - Directing</vt:lpstr>
      <vt:lpstr>Selecting Appropriate Styles: Matching Development Level 2 with Leadership Style 2 - Coaching</vt:lpstr>
      <vt:lpstr>Selecting Appropriate Styles: Matching Development Level 3 with Leadership Style 3 - Supporting</vt:lpstr>
      <vt:lpstr>Selecting Appropriate Styles: Matching Development Level 4 with Leadership Style 4 - Delegating</vt:lpstr>
      <vt:lpstr>Leadership Model</vt:lpstr>
      <vt:lpstr>Applying the model with lean</vt:lpstr>
      <vt:lpstr>Situational Lean Leader Using the PDCA Framework*</vt:lpstr>
      <vt:lpstr>Step 1 (GTS) – Identify The Suitable Task/ Work To Challenge Your Team Member</vt:lpstr>
      <vt:lpstr>Step 2 (Plan) – Assign Work &amp; Goal Setting and Contract for Performance</vt:lpstr>
      <vt:lpstr>Step 3 (Do) – Apply the Right Leadership Style: Direct, Coach, Participate, Delegate</vt:lpstr>
      <vt:lpstr>Step 4 (Check) – Mentor &amp; Coach for Growth Create a Learning Environment</vt:lpstr>
      <vt:lpstr>Step 5 (Act/Adjust) – Give a Sense of Achievement &amp; Growth</vt:lpstr>
      <vt:lpstr>Q&amp;A</vt:lpstr>
    </vt:vector>
  </TitlesOfParts>
  <Company>Port of Seattle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a Presentation title</dc:title>
  <dc:creator>Thatcher, Jared</dc:creator>
  <cp:lastModifiedBy>Bowen, Jeannie (Results)</cp:lastModifiedBy>
  <cp:revision>6</cp:revision>
  <cp:lastPrinted>2019-06-19T20:26:40Z</cp:lastPrinted>
  <dcterms:created xsi:type="dcterms:W3CDTF">2023-09-01T18:12:03Z</dcterms:created>
  <dcterms:modified xsi:type="dcterms:W3CDTF">2024-10-21T22:08:54Z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0x01010052F8F1D8106F3F479B5B23E6D05AEF1A</vt:lpwstr>
  </property>
  <property fmtid="{D5CDD505-2E9C-101B-9397-08002B2CF9AE}" pid="3" name="MediaServiceImageTags">
    <vt:lpwstr/>
  </property>
</Properties>
</file>