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0.xml" ContentType="application/vnd.openxmlformats-officedocument.presentationml.tags+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1.xml" ContentType="application/vnd.openxmlformats-officedocument.presentationml.tags+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2.xml" ContentType="application/vnd.openxmlformats-officedocument.presentationml.tags+xml"/>
  <Override PartName="/ppt/notesSlides/notesSlide17.xml" ContentType="application/vnd.openxmlformats-officedocument.presentationml.notesSlide+xml"/>
  <Override PartName="/ppt/tags/tag23.xml" ContentType="application/vnd.openxmlformats-officedocument.presentationml.tags+xml"/>
  <Override PartName="/ppt/notesSlides/notesSlide18.xml" ContentType="application/vnd.openxmlformats-officedocument.presentationml.notesSlide+xml"/>
  <Override PartName="/ppt/tags/tag24.xml" ContentType="application/vnd.openxmlformats-officedocument.presentationml.tags+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5.xml" ContentType="application/vnd.openxmlformats-officedocument.presentationml.tags+xml"/>
  <Override PartName="/ppt/notesSlides/notesSlide20.xml" ContentType="application/vnd.openxmlformats-officedocument.presentationml.notesSlide+xml"/>
  <Override PartName="/ppt/tags/tag26.xml" ContentType="application/vnd.openxmlformats-officedocument.presentationml.tags+xml"/>
  <Override PartName="/ppt/notesSlides/notesSlide21.xml" ContentType="application/vnd.openxmlformats-officedocument.presentationml.notesSlide+xml"/>
  <Override PartName="/ppt/tags/tag27.xml" ContentType="application/vnd.openxmlformats-officedocument.presentationml.tags+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28.xml" ContentType="application/vnd.openxmlformats-officedocument.presentationml.tags+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29.xml" ContentType="application/vnd.openxmlformats-officedocument.presentationml.tags+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30.xml" ContentType="application/vnd.openxmlformats-officedocument.presentationml.tags+xml"/>
  <Override PartName="/ppt/notesSlides/notesSlide25.xml" ContentType="application/vnd.openxmlformats-officedocument.presentationml.notesSlide+xml"/>
  <Override PartName="/ppt/tags/tag31.xml" ContentType="application/vnd.openxmlformats-officedocument.presentationml.tags+xml"/>
  <Override PartName="/ppt/notesSlides/notesSlide26.xml" ContentType="application/vnd.openxmlformats-officedocument.presentationml.notesSlide+xml"/>
  <Override PartName="/ppt/tags/tag32.xml" ContentType="application/vnd.openxmlformats-officedocument.presentationml.tags+xml"/>
  <Override PartName="/ppt/notesSlides/notesSlide2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33.xml" ContentType="application/vnd.openxmlformats-officedocument.presentationml.tags+xml"/>
  <Override PartName="/ppt/notesSlides/notesSlide28.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29.xml" ContentType="application/vnd.openxmlformats-officedocument.presentationml.notesSlide+xml"/>
  <Override PartName="/ppt/tags/tag36.xml" ContentType="application/vnd.openxmlformats-officedocument.presentationml.tags+xml"/>
  <Override PartName="/ppt/notesSlides/notesSlide30.xml" ContentType="application/vnd.openxmlformats-officedocument.presentationml.notesSlide+xml"/>
  <Override PartName="/ppt/tags/tag37.xml" ContentType="application/vnd.openxmlformats-officedocument.presentationml.tags+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1599" r:id="rId2"/>
    <p:sldId id="1600" r:id="rId3"/>
    <p:sldId id="1575" r:id="rId4"/>
    <p:sldId id="1612" r:id="rId5"/>
    <p:sldId id="1601" r:id="rId6"/>
    <p:sldId id="1602" r:id="rId7"/>
    <p:sldId id="1613" r:id="rId8"/>
    <p:sldId id="1605" r:id="rId9"/>
    <p:sldId id="1603" r:id="rId10"/>
    <p:sldId id="1604" r:id="rId11"/>
    <p:sldId id="638" r:id="rId12"/>
    <p:sldId id="664" r:id="rId13"/>
    <p:sldId id="658" r:id="rId14"/>
    <p:sldId id="1609" r:id="rId15"/>
    <p:sldId id="1581" r:id="rId16"/>
    <p:sldId id="1617" r:id="rId17"/>
    <p:sldId id="1615" r:id="rId18"/>
    <p:sldId id="677" r:id="rId19"/>
    <p:sldId id="661" r:id="rId20"/>
    <p:sldId id="678" r:id="rId21"/>
    <p:sldId id="1579" r:id="rId22"/>
    <p:sldId id="1610" r:id="rId23"/>
    <p:sldId id="679" r:id="rId24"/>
    <p:sldId id="1618" r:id="rId25"/>
    <p:sldId id="641" r:id="rId26"/>
    <p:sldId id="1619" r:id="rId27"/>
    <p:sldId id="1567" r:id="rId28"/>
    <p:sldId id="1582" r:id="rId29"/>
    <p:sldId id="673" r:id="rId30"/>
    <p:sldId id="369" r:id="rId31"/>
    <p:sldId id="672" r:id="rId32"/>
    <p:sldId id="380" r:id="rId33"/>
    <p:sldId id="343" r:id="rId34"/>
  </p:sldIdLst>
  <p:sldSz cx="9144000" cy="6858000" type="screen4x3"/>
  <p:notesSz cx="7023100" cy="93091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54" userDrawn="1">
          <p15:clr>
            <a:srgbClr val="A4A3A4"/>
          </p15:clr>
        </p15:guide>
        <p15:guide id="2" pos="2355" userDrawn="1">
          <p15:clr>
            <a:srgbClr val="A4A3A4"/>
          </p15:clr>
        </p15:guide>
        <p15:guide id="3" orient="horz" pos="2962" userDrawn="1">
          <p15:clr>
            <a:srgbClr val="A4A3A4"/>
          </p15:clr>
        </p15:guide>
        <p15:guide id="4" pos="2261" userDrawn="1">
          <p15:clr>
            <a:srgbClr val="A4A3A4"/>
          </p15:clr>
        </p15:guide>
        <p15:guide id="5" orient="horz" pos="3024" userDrawn="1">
          <p15:clr>
            <a:srgbClr val="A4A3A4"/>
          </p15:clr>
        </p15:guide>
        <p15:guide id="6" orient="horz" pos="2932" userDrawn="1">
          <p15:clr>
            <a:srgbClr val="A4A3A4"/>
          </p15:clr>
        </p15:guide>
        <p15:guide id="7" pos="2304" userDrawn="1">
          <p15:clr>
            <a:srgbClr val="A4A3A4"/>
          </p15:clr>
        </p15:guide>
        <p15:guide id="8"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4F2"/>
    <a:srgbClr val="651E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1A2E8E-BA6E-4729-B347-A1D5CC1190EC}" v="9" dt="2024-04-10T17:40:24.2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90" autoAdjust="0"/>
    <p:restoredTop sz="81699" autoAdjust="0"/>
  </p:normalViewPr>
  <p:slideViewPr>
    <p:cSldViewPr>
      <p:cViewPr varScale="1">
        <p:scale>
          <a:sx n="72" d="100"/>
          <a:sy n="72" d="100"/>
        </p:scale>
        <p:origin x="1330" y="53"/>
      </p:cViewPr>
      <p:guideLst>
        <p:guide orient="horz" pos="2160"/>
        <p:guide pos="2880"/>
      </p:guideLst>
    </p:cSldViewPr>
  </p:slideViewPr>
  <p:outlineViewPr>
    <p:cViewPr>
      <p:scale>
        <a:sx n="33" d="100"/>
        <a:sy n="33" d="100"/>
      </p:scale>
      <p:origin x="0" y="-10766"/>
    </p:cViewPr>
  </p:outlineViewPr>
  <p:notesTextViewPr>
    <p:cViewPr>
      <p:scale>
        <a:sx n="1" d="1"/>
        <a:sy n="1" d="1"/>
      </p:scale>
      <p:origin x="0" y="0"/>
    </p:cViewPr>
  </p:notesTextViewPr>
  <p:sorterViewPr>
    <p:cViewPr>
      <p:scale>
        <a:sx n="75" d="100"/>
        <a:sy n="75" d="100"/>
      </p:scale>
      <p:origin x="0" y="-8592"/>
    </p:cViewPr>
  </p:sorterViewPr>
  <p:notesViewPr>
    <p:cSldViewPr>
      <p:cViewPr varScale="1">
        <p:scale>
          <a:sx n="68" d="100"/>
          <a:sy n="68" d="100"/>
        </p:scale>
        <p:origin x="-2826" y="-120"/>
      </p:cViewPr>
      <p:guideLst>
        <p:guide orient="horz" pos="3054"/>
        <p:guide pos="2355"/>
        <p:guide orient="horz" pos="2962"/>
        <p:guide pos="2261"/>
        <p:guide orient="horz" pos="3024"/>
        <p:guide orient="horz" pos="2932"/>
        <p:guide pos="2304"/>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ata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682164-3FE2-4282-AE4A-2274B2B81E57}"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71E7BC45-A438-4D4D-877E-CA5DEAB51E7B}">
      <dgm:prSet/>
      <dgm:spPr/>
      <dgm:t>
        <a:bodyPr/>
        <a:lstStyle/>
        <a:p>
          <a:r>
            <a:rPr lang="en-US"/>
            <a:t>Reduce Stress</a:t>
          </a:r>
        </a:p>
      </dgm:t>
    </dgm:pt>
    <dgm:pt modelId="{0DE1713C-D1EA-4374-AEC1-8A27A714C377}" type="parTrans" cxnId="{E5BDD80D-0F95-414A-AF7F-4B689FB4B5F4}">
      <dgm:prSet/>
      <dgm:spPr/>
      <dgm:t>
        <a:bodyPr/>
        <a:lstStyle/>
        <a:p>
          <a:endParaRPr lang="en-US"/>
        </a:p>
      </dgm:t>
    </dgm:pt>
    <dgm:pt modelId="{35BCA53E-4716-4879-AB37-38119D303A01}" type="sibTrans" cxnId="{E5BDD80D-0F95-414A-AF7F-4B689FB4B5F4}">
      <dgm:prSet/>
      <dgm:spPr/>
      <dgm:t>
        <a:bodyPr/>
        <a:lstStyle/>
        <a:p>
          <a:endParaRPr lang="en-US"/>
        </a:p>
      </dgm:t>
    </dgm:pt>
    <dgm:pt modelId="{9549DC12-BA5D-4F38-8218-B2C701515A88}">
      <dgm:prSet/>
      <dgm:spPr/>
      <dgm:t>
        <a:bodyPr/>
        <a:lstStyle/>
        <a:p>
          <a:r>
            <a:rPr lang="en-US"/>
            <a:t>Improve Focus</a:t>
          </a:r>
        </a:p>
      </dgm:t>
    </dgm:pt>
    <dgm:pt modelId="{7C6FC6F1-6108-4A8F-92B6-06C3169948F9}" type="parTrans" cxnId="{4716CCEE-0893-4E68-AB82-62D77C05CDD5}">
      <dgm:prSet/>
      <dgm:spPr/>
      <dgm:t>
        <a:bodyPr/>
        <a:lstStyle/>
        <a:p>
          <a:endParaRPr lang="en-US"/>
        </a:p>
      </dgm:t>
    </dgm:pt>
    <dgm:pt modelId="{988E8CAE-E44C-44FB-968C-3B15FCB9EED2}" type="sibTrans" cxnId="{4716CCEE-0893-4E68-AB82-62D77C05CDD5}">
      <dgm:prSet/>
      <dgm:spPr/>
      <dgm:t>
        <a:bodyPr/>
        <a:lstStyle/>
        <a:p>
          <a:endParaRPr lang="en-US"/>
        </a:p>
      </dgm:t>
    </dgm:pt>
    <dgm:pt modelId="{BF8FCD30-FA2A-4CCA-89B4-D6AF8BEA4884}">
      <dgm:prSet/>
      <dgm:spPr/>
      <dgm:t>
        <a:bodyPr/>
        <a:lstStyle/>
        <a:p>
          <a:r>
            <a:rPr lang="en-US"/>
            <a:t>Increased Sense of Control</a:t>
          </a:r>
        </a:p>
      </dgm:t>
    </dgm:pt>
    <dgm:pt modelId="{56B33D4F-F0C7-407A-9A90-EEE81DC67958}" type="parTrans" cxnId="{F7D6D4BE-1D82-4C8C-AE88-8E0876CE5CEE}">
      <dgm:prSet/>
      <dgm:spPr/>
      <dgm:t>
        <a:bodyPr/>
        <a:lstStyle/>
        <a:p>
          <a:endParaRPr lang="en-US"/>
        </a:p>
      </dgm:t>
    </dgm:pt>
    <dgm:pt modelId="{F70AFF61-589E-43AE-A522-98C6C6514C5F}" type="sibTrans" cxnId="{F7D6D4BE-1D82-4C8C-AE88-8E0876CE5CEE}">
      <dgm:prSet/>
      <dgm:spPr/>
      <dgm:t>
        <a:bodyPr/>
        <a:lstStyle/>
        <a:p>
          <a:endParaRPr lang="en-US"/>
        </a:p>
      </dgm:t>
    </dgm:pt>
    <dgm:pt modelId="{803BD156-6CCA-4011-95C4-7A71FB8E03FA}">
      <dgm:prSet/>
      <dgm:spPr/>
      <dgm:t>
        <a:bodyPr/>
        <a:lstStyle/>
        <a:p>
          <a:r>
            <a:rPr lang="en-US"/>
            <a:t>Better Time Management</a:t>
          </a:r>
        </a:p>
      </dgm:t>
    </dgm:pt>
    <dgm:pt modelId="{155E9AD9-DC90-465D-BCF1-D9F7F89C813F}" type="parTrans" cxnId="{43F5A8A4-D919-4B2A-9D35-6E6177DE94E2}">
      <dgm:prSet/>
      <dgm:spPr/>
      <dgm:t>
        <a:bodyPr/>
        <a:lstStyle/>
        <a:p>
          <a:endParaRPr lang="en-US"/>
        </a:p>
      </dgm:t>
    </dgm:pt>
    <dgm:pt modelId="{535A7B1A-8770-4D79-BEB4-0E0352102EB6}" type="sibTrans" cxnId="{43F5A8A4-D919-4B2A-9D35-6E6177DE94E2}">
      <dgm:prSet/>
      <dgm:spPr/>
      <dgm:t>
        <a:bodyPr/>
        <a:lstStyle/>
        <a:p>
          <a:endParaRPr lang="en-US"/>
        </a:p>
      </dgm:t>
    </dgm:pt>
    <dgm:pt modelId="{287807AA-A50B-42D7-B0B3-0ED31E531E6A}">
      <dgm:prSet/>
      <dgm:spPr/>
      <dgm:t>
        <a:bodyPr/>
        <a:lstStyle/>
        <a:p>
          <a:r>
            <a:rPr lang="en-US"/>
            <a:t>Sense of Accomplishment</a:t>
          </a:r>
        </a:p>
      </dgm:t>
    </dgm:pt>
    <dgm:pt modelId="{E1971A68-12B6-412C-B652-0E00B79CBBBA}" type="parTrans" cxnId="{84D2FA37-5BBF-4122-84BF-2C6CCCDBB38C}">
      <dgm:prSet/>
      <dgm:spPr/>
      <dgm:t>
        <a:bodyPr/>
        <a:lstStyle/>
        <a:p>
          <a:endParaRPr lang="en-US"/>
        </a:p>
      </dgm:t>
    </dgm:pt>
    <dgm:pt modelId="{B91C2FF5-DEBF-4672-928F-2E85E3EAE5D0}" type="sibTrans" cxnId="{84D2FA37-5BBF-4122-84BF-2C6CCCDBB38C}">
      <dgm:prSet/>
      <dgm:spPr/>
      <dgm:t>
        <a:bodyPr/>
        <a:lstStyle/>
        <a:p>
          <a:endParaRPr lang="en-US"/>
        </a:p>
      </dgm:t>
    </dgm:pt>
    <dgm:pt modelId="{C637A7DA-C37A-4D7B-9991-891D759C7155}">
      <dgm:prSet/>
      <dgm:spPr/>
      <dgm:t>
        <a:bodyPr/>
        <a:lstStyle/>
        <a:p>
          <a:r>
            <a:rPr lang="en-US"/>
            <a:t>Maintain Motivation</a:t>
          </a:r>
        </a:p>
      </dgm:t>
    </dgm:pt>
    <dgm:pt modelId="{9F5B492D-73DC-4D5B-A4B1-A3D8292FBA4E}" type="parTrans" cxnId="{F48AEA0C-B878-42B6-AB2D-8C85EABA020A}">
      <dgm:prSet/>
      <dgm:spPr/>
      <dgm:t>
        <a:bodyPr/>
        <a:lstStyle/>
        <a:p>
          <a:endParaRPr lang="en-US"/>
        </a:p>
      </dgm:t>
    </dgm:pt>
    <dgm:pt modelId="{0F71539B-D963-4E96-9941-1AC81A402FC2}" type="sibTrans" cxnId="{F48AEA0C-B878-42B6-AB2D-8C85EABA020A}">
      <dgm:prSet/>
      <dgm:spPr/>
      <dgm:t>
        <a:bodyPr/>
        <a:lstStyle/>
        <a:p>
          <a:endParaRPr lang="en-US"/>
        </a:p>
      </dgm:t>
    </dgm:pt>
    <dgm:pt modelId="{9BD12C9B-9237-4AAB-AB1C-7AE77EA3675A}" type="pres">
      <dgm:prSet presAssocID="{15682164-3FE2-4282-AE4A-2274B2B81E57}" presName="diagram" presStyleCnt="0">
        <dgm:presLayoutVars>
          <dgm:dir/>
          <dgm:resizeHandles val="exact"/>
        </dgm:presLayoutVars>
      </dgm:prSet>
      <dgm:spPr/>
    </dgm:pt>
    <dgm:pt modelId="{4254EC65-0F6E-4B5A-9529-3E935CCE3C14}" type="pres">
      <dgm:prSet presAssocID="{71E7BC45-A438-4D4D-877E-CA5DEAB51E7B}" presName="node" presStyleLbl="node1" presStyleIdx="0" presStyleCnt="6" custLinFactNeighborY="926">
        <dgm:presLayoutVars>
          <dgm:bulletEnabled val="1"/>
        </dgm:presLayoutVars>
      </dgm:prSet>
      <dgm:spPr/>
    </dgm:pt>
    <dgm:pt modelId="{D276868A-287A-4E4A-A459-82629D2E92D8}" type="pres">
      <dgm:prSet presAssocID="{35BCA53E-4716-4879-AB37-38119D303A01}" presName="sibTrans" presStyleCnt="0"/>
      <dgm:spPr/>
    </dgm:pt>
    <dgm:pt modelId="{52314363-3134-4646-9834-B4FF5CBCD225}" type="pres">
      <dgm:prSet presAssocID="{9549DC12-BA5D-4F38-8218-B2C701515A88}" presName="node" presStyleLbl="node1" presStyleIdx="1" presStyleCnt="6">
        <dgm:presLayoutVars>
          <dgm:bulletEnabled val="1"/>
        </dgm:presLayoutVars>
      </dgm:prSet>
      <dgm:spPr/>
    </dgm:pt>
    <dgm:pt modelId="{159C25AA-2C06-400F-9DB2-FD374AFFB551}" type="pres">
      <dgm:prSet presAssocID="{988E8CAE-E44C-44FB-968C-3B15FCB9EED2}" presName="sibTrans" presStyleCnt="0"/>
      <dgm:spPr/>
    </dgm:pt>
    <dgm:pt modelId="{84444C8E-466B-4F66-B53D-9D2DA0E2CAFA}" type="pres">
      <dgm:prSet presAssocID="{BF8FCD30-FA2A-4CCA-89B4-D6AF8BEA4884}" presName="node" presStyleLbl="node1" presStyleIdx="2" presStyleCnt="6">
        <dgm:presLayoutVars>
          <dgm:bulletEnabled val="1"/>
        </dgm:presLayoutVars>
      </dgm:prSet>
      <dgm:spPr/>
    </dgm:pt>
    <dgm:pt modelId="{39591DB2-5D28-4111-8227-BD8A2FF1A9EE}" type="pres">
      <dgm:prSet presAssocID="{F70AFF61-589E-43AE-A522-98C6C6514C5F}" presName="sibTrans" presStyleCnt="0"/>
      <dgm:spPr/>
    </dgm:pt>
    <dgm:pt modelId="{8474D61C-F7CA-4B62-B5DE-CC4F81802B8E}" type="pres">
      <dgm:prSet presAssocID="{803BD156-6CCA-4011-95C4-7A71FB8E03FA}" presName="node" presStyleLbl="node1" presStyleIdx="3" presStyleCnt="6">
        <dgm:presLayoutVars>
          <dgm:bulletEnabled val="1"/>
        </dgm:presLayoutVars>
      </dgm:prSet>
      <dgm:spPr/>
    </dgm:pt>
    <dgm:pt modelId="{37F38B46-F01B-4A46-B1E1-3B68F2B3C078}" type="pres">
      <dgm:prSet presAssocID="{535A7B1A-8770-4D79-BEB4-0E0352102EB6}" presName="sibTrans" presStyleCnt="0"/>
      <dgm:spPr/>
    </dgm:pt>
    <dgm:pt modelId="{ED9E1132-0A91-4513-982C-8F4C19BF9079}" type="pres">
      <dgm:prSet presAssocID="{287807AA-A50B-42D7-B0B3-0ED31E531E6A}" presName="node" presStyleLbl="node1" presStyleIdx="4" presStyleCnt="6">
        <dgm:presLayoutVars>
          <dgm:bulletEnabled val="1"/>
        </dgm:presLayoutVars>
      </dgm:prSet>
      <dgm:spPr/>
    </dgm:pt>
    <dgm:pt modelId="{6ED7B6E1-54ED-4022-9830-623AE02CD01D}" type="pres">
      <dgm:prSet presAssocID="{B91C2FF5-DEBF-4672-928F-2E85E3EAE5D0}" presName="sibTrans" presStyleCnt="0"/>
      <dgm:spPr/>
    </dgm:pt>
    <dgm:pt modelId="{D17DF15F-EDE9-46E2-BD62-E50E1C3AC23E}" type="pres">
      <dgm:prSet presAssocID="{C637A7DA-C37A-4D7B-9991-891D759C7155}" presName="node" presStyleLbl="node1" presStyleIdx="5" presStyleCnt="6">
        <dgm:presLayoutVars>
          <dgm:bulletEnabled val="1"/>
        </dgm:presLayoutVars>
      </dgm:prSet>
      <dgm:spPr/>
    </dgm:pt>
  </dgm:ptLst>
  <dgm:cxnLst>
    <dgm:cxn modelId="{F48AEA0C-B878-42B6-AB2D-8C85EABA020A}" srcId="{15682164-3FE2-4282-AE4A-2274B2B81E57}" destId="{C637A7DA-C37A-4D7B-9991-891D759C7155}" srcOrd="5" destOrd="0" parTransId="{9F5B492D-73DC-4D5B-A4B1-A3D8292FBA4E}" sibTransId="{0F71539B-D963-4E96-9941-1AC81A402FC2}"/>
    <dgm:cxn modelId="{E5BDD80D-0F95-414A-AF7F-4B689FB4B5F4}" srcId="{15682164-3FE2-4282-AE4A-2274B2B81E57}" destId="{71E7BC45-A438-4D4D-877E-CA5DEAB51E7B}" srcOrd="0" destOrd="0" parTransId="{0DE1713C-D1EA-4374-AEC1-8A27A714C377}" sibTransId="{35BCA53E-4716-4879-AB37-38119D303A01}"/>
    <dgm:cxn modelId="{D81B5212-35BD-461D-A638-9F237C9F908D}" type="presOf" srcId="{803BD156-6CCA-4011-95C4-7A71FB8E03FA}" destId="{8474D61C-F7CA-4B62-B5DE-CC4F81802B8E}" srcOrd="0" destOrd="0" presId="urn:microsoft.com/office/officeart/2005/8/layout/default"/>
    <dgm:cxn modelId="{D9A58A32-19B1-4004-B17A-12B35B4E03D6}" type="presOf" srcId="{287807AA-A50B-42D7-B0B3-0ED31E531E6A}" destId="{ED9E1132-0A91-4513-982C-8F4C19BF9079}" srcOrd="0" destOrd="0" presId="urn:microsoft.com/office/officeart/2005/8/layout/default"/>
    <dgm:cxn modelId="{7BCFDD36-C9B6-4031-B374-3CA436EF8E54}" type="presOf" srcId="{71E7BC45-A438-4D4D-877E-CA5DEAB51E7B}" destId="{4254EC65-0F6E-4B5A-9529-3E935CCE3C14}" srcOrd="0" destOrd="0" presId="urn:microsoft.com/office/officeart/2005/8/layout/default"/>
    <dgm:cxn modelId="{84D2FA37-5BBF-4122-84BF-2C6CCCDBB38C}" srcId="{15682164-3FE2-4282-AE4A-2274B2B81E57}" destId="{287807AA-A50B-42D7-B0B3-0ED31E531E6A}" srcOrd="4" destOrd="0" parTransId="{E1971A68-12B6-412C-B652-0E00B79CBBBA}" sibTransId="{B91C2FF5-DEBF-4672-928F-2E85E3EAE5D0}"/>
    <dgm:cxn modelId="{40CF295E-2C84-49D0-ADAC-4ACA637B0603}" type="presOf" srcId="{9549DC12-BA5D-4F38-8218-B2C701515A88}" destId="{52314363-3134-4646-9834-B4FF5CBCD225}" srcOrd="0" destOrd="0" presId="urn:microsoft.com/office/officeart/2005/8/layout/default"/>
    <dgm:cxn modelId="{02F14AA3-E09B-4430-ACEB-E48693F824BD}" type="presOf" srcId="{C637A7DA-C37A-4D7B-9991-891D759C7155}" destId="{D17DF15F-EDE9-46E2-BD62-E50E1C3AC23E}" srcOrd="0" destOrd="0" presId="urn:microsoft.com/office/officeart/2005/8/layout/default"/>
    <dgm:cxn modelId="{43F5A8A4-D919-4B2A-9D35-6E6177DE94E2}" srcId="{15682164-3FE2-4282-AE4A-2274B2B81E57}" destId="{803BD156-6CCA-4011-95C4-7A71FB8E03FA}" srcOrd="3" destOrd="0" parTransId="{155E9AD9-DC90-465D-BCF1-D9F7F89C813F}" sibTransId="{535A7B1A-8770-4D79-BEB4-0E0352102EB6}"/>
    <dgm:cxn modelId="{F7D6D4BE-1D82-4C8C-AE88-8E0876CE5CEE}" srcId="{15682164-3FE2-4282-AE4A-2274B2B81E57}" destId="{BF8FCD30-FA2A-4CCA-89B4-D6AF8BEA4884}" srcOrd="2" destOrd="0" parTransId="{56B33D4F-F0C7-407A-9A90-EEE81DC67958}" sibTransId="{F70AFF61-589E-43AE-A522-98C6C6514C5F}"/>
    <dgm:cxn modelId="{9CDB78DA-97A7-4665-A3D2-83DC70025713}" type="presOf" srcId="{15682164-3FE2-4282-AE4A-2274B2B81E57}" destId="{9BD12C9B-9237-4AAB-AB1C-7AE77EA3675A}" srcOrd="0" destOrd="0" presId="urn:microsoft.com/office/officeart/2005/8/layout/default"/>
    <dgm:cxn modelId="{4716CCEE-0893-4E68-AB82-62D77C05CDD5}" srcId="{15682164-3FE2-4282-AE4A-2274B2B81E57}" destId="{9549DC12-BA5D-4F38-8218-B2C701515A88}" srcOrd="1" destOrd="0" parTransId="{7C6FC6F1-6108-4A8F-92B6-06C3169948F9}" sibTransId="{988E8CAE-E44C-44FB-968C-3B15FCB9EED2}"/>
    <dgm:cxn modelId="{B431D6F1-1399-47F1-8F48-81C932E3BCC3}" type="presOf" srcId="{BF8FCD30-FA2A-4CCA-89B4-D6AF8BEA4884}" destId="{84444C8E-466B-4F66-B53D-9D2DA0E2CAFA}" srcOrd="0" destOrd="0" presId="urn:microsoft.com/office/officeart/2005/8/layout/default"/>
    <dgm:cxn modelId="{5D000FD3-7C48-4441-81E6-9CA7B2EBA8E9}" type="presParOf" srcId="{9BD12C9B-9237-4AAB-AB1C-7AE77EA3675A}" destId="{4254EC65-0F6E-4B5A-9529-3E935CCE3C14}" srcOrd="0" destOrd="0" presId="urn:microsoft.com/office/officeart/2005/8/layout/default"/>
    <dgm:cxn modelId="{A1EC5721-5B32-4615-B907-DB63965C30DC}" type="presParOf" srcId="{9BD12C9B-9237-4AAB-AB1C-7AE77EA3675A}" destId="{D276868A-287A-4E4A-A459-82629D2E92D8}" srcOrd="1" destOrd="0" presId="urn:microsoft.com/office/officeart/2005/8/layout/default"/>
    <dgm:cxn modelId="{E8F78879-B28E-42B4-8499-895299F16767}" type="presParOf" srcId="{9BD12C9B-9237-4AAB-AB1C-7AE77EA3675A}" destId="{52314363-3134-4646-9834-B4FF5CBCD225}" srcOrd="2" destOrd="0" presId="urn:microsoft.com/office/officeart/2005/8/layout/default"/>
    <dgm:cxn modelId="{5CBCEE4E-C380-4F95-9B0A-A008391B4EF8}" type="presParOf" srcId="{9BD12C9B-9237-4AAB-AB1C-7AE77EA3675A}" destId="{159C25AA-2C06-400F-9DB2-FD374AFFB551}" srcOrd="3" destOrd="0" presId="urn:microsoft.com/office/officeart/2005/8/layout/default"/>
    <dgm:cxn modelId="{2630EA3A-391D-40DF-B167-BC079442D170}" type="presParOf" srcId="{9BD12C9B-9237-4AAB-AB1C-7AE77EA3675A}" destId="{84444C8E-466B-4F66-B53D-9D2DA0E2CAFA}" srcOrd="4" destOrd="0" presId="urn:microsoft.com/office/officeart/2005/8/layout/default"/>
    <dgm:cxn modelId="{AFE960C0-0B87-4619-BA7D-1712DC3D03CA}" type="presParOf" srcId="{9BD12C9B-9237-4AAB-AB1C-7AE77EA3675A}" destId="{39591DB2-5D28-4111-8227-BD8A2FF1A9EE}" srcOrd="5" destOrd="0" presId="urn:microsoft.com/office/officeart/2005/8/layout/default"/>
    <dgm:cxn modelId="{184DD96E-6099-4A6B-9C06-0B21CAFC3AB6}" type="presParOf" srcId="{9BD12C9B-9237-4AAB-AB1C-7AE77EA3675A}" destId="{8474D61C-F7CA-4B62-B5DE-CC4F81802B8E}" srcOrd="6" destOrd="0" presId="urn:microsoft.com/office/officeart/2005/8/layout/default"/>
    <dgm:cxn modelId="{B0D64355-A108-4BA4-AEDC-1932D4A96C60}" type="presParOf" srcId="{9BD12C9B-9237-4AAB-AB1C-7AE77EA3675A}" destId="{37F38B46-F01B-4A46-B1E1-3B68F2B3C078}" srcOrd="7" destOrd="0" presId="urn:microsoft.com/office/officeart/2005/8/layout/default"/>
    <dgm:cxn modelId="{5BF6ACEA-2F74-466F-9861-FEB7D53F8C48}" type="presParOf" srcId="{9BD12C9B-9237-4AAB-AB1C-7AE77EA3675A}" destId="{ED9E1132-0A91-4513-982C-8F4C19BF9079}" srcOrd="8" destOrd="0" presId="urn:microsoft.com/office/officeart/2005/8/layout/default"/>
    <dgm:cxn modelId="{0EBA1604-2341-4D6F-A196-3EC2DE4C2963}" type="presParOf" srcId="{9BD12C9B-9237-4AAB-AB1C-7AE77EA3675A}" destId="{6ED7B6E1-54ED-4022-9830-623AE02CD01D}" srcOrd="9" destOrd="0" presId="urn:microsoft.com/office/officeart/2005/8/layout/default"/>
    <dgm:cxn modelId="{C6A42314-96C2-4BA8-B634-EC91EE1FD208}" type="presParOf" srcId="{9BD12C9B-9237-4AAB-AB1C-7AE77EA3675A}" destId="{D17DF15F-EDE9-46E2-BD62-E50E1C3AC23E}"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C12524-73EE-426C-8CFF-BB7318C42F68}" type="doc">
      <dgm:prSet loTypeId="urn:microsoft.com/office/officeart/2005/8/layout/cycle1" loCatId="cycle" qsTypeId="urn:microsoft.com/office/officeart/2005/8/quickstyle/simple1" qsCatId="simple" csTypeId="urn:microsoft.com/office/officeart/2005/8/colors/accent4_2" csCatId="accent4" phldr="1"/>
      <dgm:spPr/>
      <dgm:t>
        <a:bodyPr/>
        <a:lstStyle/>
        <a:p>
          <a:endParaRPr lang="en-US"/>
        </a:p>
      </dgm:t>
    </dgm:pt>
    <dgm:pt modelId="{6FB5CD5F-8AB7-426D-8088-94BD72381693}">
      <dgm:prSet/>
      <dgm:spPr/>
      <dgm:t>
        <a:bodyPr/>
        <a:lstStyle/>
        <a:p>
          <a:r>
            <a:rPr lang="en-US" sz="3300" dirty="0"/>
            <a:t>Create your set of actions:</a:t>
          </a:r>
        </a:p>
      </dgm:t>
    </dgm:pt>
    <dgm:pt modelId="{D2952ECE-1CA2-42DA-AC46-82320F4C268E}" type="parTrans" cxnId="{E2626539-F8C9-4B4E-B327-4941DBA0A9C0}">
      <dgm:prSet/>
      <dgm:spPr/>
      <dgm:t>
        <a:bodyPr/>
        <a:lstStyle/>
        <a:p>
          <a:endParaRPr lang="en-US"/>
        </a:p>
      </dgm:t>
    </dgm:pt>
    <dgm:pt modelId="{995DEFEA-30E3-4C55-B19A-FC412EA61DFE}" type="sibTrans" cxnId="{E2626539-F8C9-4B4E-B327-4941DBA0A9C0}">
      <dgm:prSet/>
      <dgm:spPr/>
      <dgm:t>
        <a:bodyPr/>
        <a:lstStyle/>
        <a:p>
          <a:endParaRPr lang="en-US"/>
        </a:p>
      </dgm:t>
    </dgm:pt>
    <dgm:pt modelId="{921E3DE2-1FE9-4FA6-81BA-A00784B91D04}">
      <dgm:prSet custT="1"/>
      <dgm:spPr/>
      <dgm:t>
        <a:bodyPr/>
        <a:lstStyle/>
        <a:p>
          <a:r>
            <a:rPr lang="en-US" sz="2400" dirty="0"/>
            <a:t>Actionable? Can you delete it?</a:t>
          </a:r>
        </a:p>
      </dgm:t>
    </dgm:pt>
    <dgm:pt modelId="{BA0D20A4-28F4-4CFE-A5A7-7D1CDB6AA959}" type="parTrans" cxnId="{BD21DEEA-874C-41D2-9340-2ACBF6D80580}">
      <dgm:prSet/>
      <dgm:spPr/>
      <dgm:t>
        <a:bodyPr/>
        <a:lstStyle/>
        <a:p>
          <a:endParaRPr lang="en-US"/>
        </a:p>
      </dgm:t>
    </dgm:pt>
    <dgm:pt modelId="{A3BE8A2E-CEF6-465A-9E9F-B85393C123B6}" type="sibTrans" cxnId="{BD21DEEA-874C-41D2-9340-2ACBF6D80580}">
      <dgm:prSet/>
      <dgm:spPr/>
      <dgm:t>
        <a:bodyPr/>
        <a:lstStyle/>
        <a:p>
          <a:endParaRPr lang="en-US"/>
        </a:p>
      </dgm:t>
    </dgm:pt>
    <dgm:pt modelId="{76C09C81-D66A-40DB-A046-958E2BA63E1B}">
      <dgm:prSet custT="1"/>
      <dgm:spPr/>
      <dgm:t>
        <a:bodyPr/>
        <a:lstStyle/>
        <a:p>
          <a:r>
            <a:rPr lang="en-US" sz="2400" dirty="0"/>
            <a:t>Relevant? Is it a resource?</a:t>
          </a:r>
        </a:p>
      </dgm:t>
    </dgm:pt>
    <dgm:pt modelId="{13AFE1C8-7C9C-435C-80B9-C43F44C36F7F}" type="parTrans" cxnId="{53D2AEFB-DE62-447B-B294-0DBE4763B0DA}">
      <dgm:prSet/>
      <dgm:spPr/>
      <dgm:t>
        <a:bodyPr/>
        <a:lstStyle/>
        <a:p>
          <a:endParaRPr lang="en-US"/>
        </a:p>
      </dgm:t>
    </dgm:pt>
    <dgm:pt modelId="{F44A4365-D0F1-4757-B099-54A51FA30DB9}" type="sibTrans" cxnId="{53D2AEFB-DE62-447B-B294-0DBE4763B0DA}">
      <dgm:prSet/>
      <dgm:spPr/>
      <dgm:t>
        <a:bodyPr/>
        <a:lstStyle/>
        <a:p>
          <a:endParaRPr lang="en-US"/>
        </a:p>
      </dgm:t>
    </dgm:pt>
    <dgm:pt modelId="{B7D8428D-0703-4CBE-B4A7-F0D613AFF1E7}">
      <dgm:prSet custT="1"/>
      <dgm:spPr/>
      <dgm:t>
        <a:bodyPr/>
        <a:lstStyle/>
        <a:p>
          <a:r>
            <a:rPr lang="en-US" sz="2400" dirty="0"/>
            <a:t>Can you do it right now?</a:t>
          </a:r>
        </a:p>
      </dgm:t>
    </dgm:pt>
    <dgm:pt modelId="{7A524E81-506B-46B2-8545-FB5440F5B33B}" type="parTrans" cxnId="{8897635E-D93E-40F1-B6BC-EE1260C33A44}">
      <dgm:prSet/>
      <dgm:spPr/>
      <dgm:t>
        <a:bodyPr/>
        <a:lstStyle/>
        <a:p>
          <a:endParaRPr lang="en-US"/>
        </a:p>
      </dgm:t>
    </dgm:pt>
    <dgm:pt modelId="{5103667A-9686-4E38-A3C5-733B488A6EE2}" type="sibTrans" cxnId="{8897635E-D93E-40F1-B6BC-EE1260C33A44}">
      <dgm:prSet/>
      <dgm:spPr/>
      <dgm:t>
        <a:bodyPr/>
        <a:lstStyle/>
        <a:p>
          <a:endParaRPr lang="en-US"/>
        </a:p>
      </dgm:t>
    </dgm:pt>
    <dgm:pt modelId="{C7446325-796C-4D28-A86D-23704D9414E5}">
      <dgm:prSet custT="1"/>
      <dgm:spPr/>
      <dgm:t>
        <a:bodyPr/>
        <a:lstStyle/>
        <a:p>
          <a:r>
            <a:rPr lang="en-US" sz="2400" dirty="0"/>
            <a:t>Can you delegate it?</a:t>
          </a:r>
        </a:p>
      </dgm:t>
    </dgm:pt>
    <dgm:pt modelId="{E8E1021C-A811-4FC2-8ACA-5B46DABB64B0}" type="parTrans" cxnId="{6CB01D26-6CFE-4321-A276-D9E66C0BC428}">
      <dgm:prSet/>
      <dgm:spPr/>
      <dgm:t>
        <a:bodyPr/>
        <a:lstStyle/>
        <a:p>
          <a:endParaRPr lang="en-US"/>
        </a:p>
      </dgm:t>
    </dgm:pt>
    <dgm:pt modelId="{52DA791B-B4F3-4457-A0F8-1FEFBFB5F6ED}" type="sibTrans" cxnId="{6CB01D26-6CFE-4321-A276-D9E66C0BC428}">
      <dgm:prSet/>
      <dgm:spPr/>
      <dgm:t>
        <a:bodyPr/>
        <a:lstStyle/>
        <a:p>
          <a:endParaRPr lang="en-US"/>
        </a:p>
      </dgm:t>
    </dgm:pt>
    <dgm:pt modelId="{4023FC4F-DD3E-4A27-863D-DB26B6D3B3B2}">
      <dgm:prSet custT="1"/>
      <dgm:spPr/>
      <dgm:t>
        <a:bodyPr/>
        <a:lstStyle/>
        <a:p>
          <a:r>
            <a:rPr lang="en-US" sz="2400" dirty="0"/>
            <a:t>Can you schedule it?</a:t>
          </a:r>
        </a:p>
      </dgm:t>
    </dgm:pt>
    <dgm:pt modelId="{E223124F-7889-487E-98A9-0429A2D8F339}" type="parTrans" cxnId="{A6B2AA79-51F0-4A86-B1F2-66A7B21B2EFD}">
      <dgm:prSet/>
      <dgm:spPr/>
      <dgm:t>
        <a:bodyPr/>
        <a:lstStyle/>
        <a:p>
          <a:endParaRPr lang="en-US"/>
        </a:p>
      </dgm:t>
    </dgm:pt>
    <dgm:pt modelId="{3750BE69-19CD-4630-BF20-616B9767E6BF}" type="sibTrans" cxnId="{A6B2AA79-51F0-4A86-B1F2-66A7B21B2EFD}">
      <dgm:prSet/>
      <dgm:spPr/>
      <dgm:t>
        <a:bodyPr/>
        <a:lstStyle/>
        <a:p>
          <a:endParaRPr lang="en-US"/>
        </a:p>
      </dgm:t>
    </dgm:pt>
    <dgm:pt modelId="{C674F5F3-0FC6-4BEC-8C16-51185B13CE60}">
      <dgm:prSet custT="1"/>
      <dgm:spPr/>
      <dgm:t>
        <a:bodyPr/>
        <a:lstStyle/>
        <a:p>
          <a:r>
            <a:rPr lang="en-US" sz="2400" dirty="0"/>
            <a:t>Can you prioritize it?</a:t>
          </a:r>
        </a:p>
      </dgm:t>
    </dgm:pt>
    <dgm:pt modelId="{7B974291-E734-4B46-A32F-9FEFF7C95E0B}" type="parTrans" cxnId="{0CE7E4C7-4EFA-4856-AFCE-8836C3305275}">
      <dgm:prSet/>
      <dgm:spPr/>
      <dgm:t>
        <a:bodyPr/>
        <a:lstStyle/>
        <a:p>
          <a:endParaRPr lang="en-US"/>
        </a:p>
      </dgm:t>
    </dgm:pt>
    <dgm:pt modelId="{ECB7D993-FEBC-42BF-9229-4162E697CFC6}" type="sibTrans" cxnId="{0CE7E4C7-4EFA-4856-AFCE-8836C3305275}">
      <dgm:prSet/>
      <dgm:spPr/>
      <dgm:t>
        <a:bodyPr/>
        <a:lstStyle/>
        <a:p>
          <a:endParaRPr lang="en-US"/>
        </a:p>
      </dgm:t>
    </dgm:pt>
    <dgm:pt modelId="{20B12CD3-4625-4AAB-8A5F-20CEA4DB483A}" type="pres">
      <dgm:prSet presAssocID="{86C12524-73EE-426C-8CFF-BB7318C42F68}" presName="cycle" presStyleCnt="0">
        <dgm:presLayoutVars>
          <dgm:dir/>
          <dgm:resizeHandles val="exact"/>
        </dgm:presLayoutVars>
      </dgm:prSet>
      <dgm:spPr/>
    </dgm:pt>
    <dgm:pt modelId="{A98445BF-B2E0-4E3E-A5C2-B520BDE29A6C}" type="pres">
      <dgm:prSet presAssocID="{6FB5CD5F-8AB7-426D-8088-94BD72381693}" presName="node" presStyleLbl="revTx" presStyleIdx="0" presStyleCnt="1" custScaleX="131916">
        <dgm:presLayoutVars>
          <dgm:bulletEnabled val="1"/>
        </dgm:presLayoutVars>
      </dgm:prSet>
      <dgm:spPr/>
    </dgm:pt>
  </dgm:ptLst>
  <dgm:cxnLst>
    <dgm:cxn modelId="{3ECCC207-FC6E-4DEA-A7F6-B3145C51826A}" type="presOf" srcId="{6FB5CD5F-8AB7-426D-8088-94BD72381693}" destId="{A98445BF-B2E0-4E3E-A5C2-B520BDE29A6C}" srcOrd="0" destOrd="0" presId="urn:microsoft.com/office/officeart/2005/8/layout/cycle1"/>
    <dgm:cxn modelId="{6CB01D26-6CFE-4321-A276-D9E66C0BC428}" srcId="{6FB5CD5F-8AB7-426D-8088-94BD72381693}" destId="{C7446325-796C-4D28-A86D-23704D9414E5}" srcOrd="3" destOrd="0" parTransId="{E8E1021C-A811-4FC2-8ACA-5B46DABB64B0}" sibTransId="{52DA791B-B4F3-4457-A0F8-1FEFBFB5F6ED}"/>
    <dgm:cxn modelId="{E2626539-F8C9-4B4E-B327-4941DBA0A9C0}" srcId="{86C12524-73EE-426C-8CFF-BB7318C42F68}" destId="{6FB5CD5F-8AB7-426D-8088-94BD72381693}" srcOrd="0" destOrd="0" parTransId="{D2952ECE-1CA2-42DA-AC46-82320F4C268E}" sibTransId="{995DEFEA-30E3-4C55-B19A-FC412EA61DFE}"/>
    <dgm:cxn modelId="{8897635E-D93E-40F1-B6BC-EE1260C33A44}" srcId="{6FB5CD5F-8AB7-426D-8088-94BD72381693}" destId="{B7D8428D-0703-4CBE-B4A7-F0D613AFF1E7}" srcOrd="2" destOrd="0" parTransId="{7A524E81-506B-46B2-8545-FB5440F5B33B}" sibTransId="{5103667A-9686-4E38-A3C5-733B488A6EE2}"/>
    <dgm:cxn modelId="{B345A649-8813-4FA2-AC27-CA1E6247B769}" type="presOf" srcId="{C674F5F3-0FC6-4BEC-8C16-51185B13CE60}" destId="{A98445BF-B2E0-4E3E-A5C2-B520BDE29A6C}" srcOrd="0" destOrd="6" presId="urn:microsoft.com/office/officeart/2005/8/layout/cycle1"/>
    <dgm:cxn modelId="{A6B2AA79-51F0-4A86-B1F2-66A7B21B2EFD}" srcId="{6FB5CD5F-8AB7-426D-8088-94BD72381693}" destId="{4023FC4F-DD3E-4A27-863D-DB26B6D3B3B2}" srcOrd="4" destOrd="0" parTransId="{E223124F-7889-487E-98A9-0429A2D8F339}" sibTransId="{3750BE69-19CD-4630-BF20-616B9767E6BF}"/>
    <dgm:cxn modelId="{8556F095-D56E-4D37-A14C-FCA349FB4847}" type="presOf" srcId="{C7446325-796C-4D28-A86D-23704D9414E5}" destId="{A98445BF-B2E0-4E3E-A5C2-B520BDE29A6C}" srcOrd="0" destOrd="4" presId="urn:microsoft.com/office/officeart/2005/8/layout/cycle1"/>
    <dgm:cxn modelId="{72C2C49F-7785-4504-BA85-63E8129E606F}" type="presOf" srcId="{921E3DE2-1FE9-4FA6-81BA-A00784B91D04}" destId="{A98445BF-B2E0-4E3E-A5C2-B520BDE29A6C}" srcOrd="0" destOrd="1" presId="urn:microsoft.com/office/officeart/2005/8/layout/cycle1"/>
    <dgm:cxn modelId="{13E42EB7-A733-4885-8FE1-F2D7F42165C6}" type="presOf" srcId="{86C12524-73EE-426C-8CFF-BB7318C42F68}" destId="{20B12CD3-4625-4AAB-8A5F-20CEA4DB483A}" srcOrd="0" destOrd="0" presId="urn:microsoft.com/office/officeart/2005/8/layout/cycle1"/>
    <dgm:cxn modelId="{0CE7E4C7-4EFA-4856-AFCE-8836C3305275}" srcId="{6FB5CD5F-8AB7-426D-8088-94BD72381693}" destId="{C674F5F3-0FC6-4BEC-8C16-51185B13CE60}" srcOrd="5" destOrd="0" parTransId="{7B974291-E734-4B46-A32F-9FEFF7C95E0B}" sibTransId="{ECB7D993-FEBC-42BF-9229-4162E697CFC6}"/>
    <dgm:cxn modelId="{17EC49D0-AF59-422C-9BF5-07259AD86E6B}" type="presOf" srcId="{76C09C81-D66A-40DB-A046-958E2BA63E1B}" destId="{A98445BF-B2E0-4E3E-A5C2-B520BDE29A6C}" srcOrd="0" destOrd="2" presId="urn:microsoft.com/office/officeart/2005/8/layout/cycle1"/>
    <dgm:cxn modelId="{ACC3AFD2-45E1-41F7-A429-C5B69E76DC65}" type="presOf" srcId="{4023FC4F-DD3E-4A27-863D-DB26B6D3B3B2}" destId="{A98445BF-B2E0-4E3E-A5C2-B520BDE29A6C}" srcOrd="0" destOrd="5" presId="urn:microsoft.com/office/officeart/2005/8/layout/cycle1"/>
    <dgm:cxn modelId="{BD21DEEA-874C-41D2-9340-2ACBF6D80580}" srcId="{6FB5CD5F-8AB7-426D-8088-94BD72381693}" destId="{921E3DE2-1FE9-4FA6-81BA-A00784B91D04}" srcOrd="0" destOrd="0" parTransId="{BA0D20A4-28F4-4CFE-A5A7-7D1CDB6AA959}" sibTransId="{A3BE8A2E-CEF6-465A-9E9F-B85393C123B6}"/>
    <dgm:cxn modelId="{2732FEF2-A65A-4EB4-9738-705008320530}" type="presOf" srcId="{B7D8428D-0703-4CBE-B4A7-F0D613AFF1E7}" destId="{A98445BF-B2E0-4E3E-A5C2-B520BDE29A6C}" srcOrd="0" destOrd="3" presId="urn:microsoft.com/office/officeart/2005/8/layout/cycle1"/>
    <dgm:cxn modelId="{53D2AEFB-DE62-447B-B294-0DBE4763B0DA}" srcId="{6FB5CD5F-8AB7-426D-8088-94BD72381693}" destId="{76C09C81-D66A-40DB-A046-958E2BA63E1B}" srcOrd="1" destOrd="0" parTransId="{13AFE1C8-7C9C-435C-80B9-C43F44C36F7F}" sibTransId="{F44A4365-D0F1-4757-B099-54A51FA30DB9}"/>
    <dgm:cxn modelId="{ED232C4C-1387-4965-B343-717AE9E80C08}" type="presParOf" srcId="{20B12CD3-4625-4AAB-8A5F-20CEA4DB483A}" destId="{A98445BF-B2E0-4E3E-A5C2-B520BDE29A6C}" srcOrd="0"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7C6235-6BF7-4870-925B-BF20D0C17FB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DE3449A-C9A8-49FB-9926-EB91F9ABA635}">
      <dgm:prSet/>
      <dgm:spPr/>
      <dgm:t>
        <a:bodyPr/>
        <a:lstStyle/>
        <a:p>
          <a:r>
            <a:rPr lang="en-US"/>
            <a:t>Trash or Archive</a:t>
          </a:r>
        </a:p>
      </dgm:t>
    </dgm:pt>
    <dgm:pt modelId="{9C6E4A4C-4E65-4AE2-A2D7-21EEB0467EA8}" type="parTrans" cxnId="{E1BB1024-844A-4C94-B6A1-36CF47095C15}">
      <dgm:prSet/>
      <dgm:spPr/>
      <dgm:t>
        <a:bodyPr/>
        <a:lstStyle/>
        <a:p>
          <a:endParaRPr lang="en-US"/>
        </a:p>
      </dgm:t>
    </dgm:pt>
    <dgm:pt modelId="{DE8B610F-AA98-44D2-BFAD-1E3009CDB4DD}" type="sibTrans" cxnId="{E1BB1024-844A-4C94-B6A1-36CF47095C15}">
      <dgm:prSet/>
      <dgm:spPr/>
      <dgm:t>
        <a:bodyPr/>
        <a:lstStyle/>
        <a:p>
          <a:endParaRPr lang="en-US"/>
        </a:p>
      </dgm:t>
    </dgm:pt>
    <dgm:pt modelId="{C13F5B3D-D543-4AC0-8C7A-E4446C687252}">
      <dgm:prSet/>
      <dgm:spPr/>
      <dgm:t>
        <a:bodyPr/>
        <a:lstStyle/>
        <a:p>
          <a:r>
            <a:rPr lang="en-US"/>
            <a:t>Delegate – follow-up action</a:t>
          </a:r>
        </a:p>
      </dgm:t>
    </dgm:pt>
    <dgm:pt modelId="{EA3EDE82-D435-4E95-BBBE-EBA83BC46C03}" type="parTrans" cxnId="{85E98062-E00E-47A4-A3F9-D35B97EE2175}">
      <dgm:prSet/>
      <dgm:spPr/>
      <dgm:t>
        <a:bodyPr/>
        <a:lstStyle/>
        <a:p>
          <a:endParaRPr lang="en-US"/>
        </a:p>
      </dgm:t>
    </dgm:pt>
    <dgm:pt modelId="{781473AC-21FF-4947-A299-A5BF589754D4}" type="sibTrans" cxnId="{85E98062-E00E-47A4-A3F9-D35B97EE2175}">
      <dgm:prSet/>
      <dgm:spPr/>
      <dgm:t>
        <a:bodyPr/>
        <a:lstStyle/>
        <a:p>
          <a:endParaRPr lang="en-US"/>
        </a:p>
      </dgm:t>
    </dgm:pt>
    <dgm:pt modelId="{66046BE1-7BDF-434D-A9FE-F4C581CD7E8E}">
      <dgm:prSet/>
      <dgm:spPr/>
      <dgm:t>
        <a:bodyPr/>
        <a:lstStyle/>
        <a:p>
          <a:r>
            <a:rPr lang="en-US"/>
            <a:t>Respond – send a message</a:t>
          </a:r>
        </a:p>
      </dgm:t>
    </dgm:pt>
    <dgm:pt modelId="{D33BE97E-B52E-4A5E-B31D-C3001D3B81CD}" type="parTrans" cxnId="{788593A0-86FD-48ED-9129-35084F28DC8E}">
      <dgm:prSet/>
      <dgm:spPr/>
      <dgm:t>
        <a:bodyPr/>
        <a:lstStyle/>
        <a:p>
          <a:endParaRPr lang="en-US"/>
        </a:p>
      </dgm:t>
    </dgm:pt>
    <dgm:pt modelId="{9A61EAE7-D275-43AF-A7E2-1CE49A77127B}" type="sibTrans" cxnId="{788593A0-86FD-48ED-9129-35084F28DC8E}">
      <dgm:prSet/>
      <dgm:spPr/>
      <dgm:t>
        <a:bodyPr/>
        <a:lstStyle/>
        <a:p>
          <a:endParaRPr lang="en-US"/>
        </a:p>
      </dgm:t>
    </dgm:pt>
    <dgm:pt modelId="{ED0E8C3D-D60A-4925-B1AE-E4A61205E815}">
      <dgm:prSet/>
      <dgm:spPr/>
      <dgm:t>
        <a:bodyPr/>
        <a:lstStyle/>
        <a:p>
          <a:r>
            <a:rPr lang="en-US"/>
            <a:t>Schedule – calendar </a:t>
          </a:r>
        </a:p>
      </dgm:t>
    </dgm:pt>
    <dgm:pt modelId="{95E8D6B3-CE5F-4C22-840A-7486F63850C7}" type="parTrans" cxnId="{3A96FEC9-4496-48BC-8007-16482F2537D0}">
      <dgm:prSet/>
      <dgm:spPr/>
      <dgm:t>
        <a:bodyPr/>
        <a:lstStyle/>
        <a:p>
          <a:endParaRPr lang="en-US"/>
        </a:p>
      </dgm:t>
    </dgm:pt>
    <dgm:pt modelId="{BC042613-8BCF-4519-A558-7AA812F2EE73}" type="sibTrans" cxnId="{3A96FEC9-4496-48BC-8007-16482F2537D0}">
      <dgm:prSet/>
      <dgm:spPr/>
      <dgm:t>
        <a:bodyPr/>
        <a:lstStyle/>
        <a:p>
          <a:endParaRPr lang="en-US"/>
        </a:p>
      </dgm:t>
    </dgm:pt>
    <dgm:pt modelId="{E3154C10-2DEF-4D13-AE54-F4FBAF797753}">
      <dgm:prSet/>
      <dgm:spPr/>
      <dgm:t>
        <a:bodyPr/>
        <a:lstStyle/>
        <a:p>
          <a:r>
            <a:rPr lang="en-US"/>
            <a:t>Plan – task list or kanban board</a:t>
          </a:r>
        </a:p>
      </dgm:t>
    </dgm:pt>
    <dgm:pt modelId="{E471A5F6-F342-4A77-8564-093648C1D21D}" type="parTrans" cxnId="{97D75457-5E95-4DD6-9433-68B4EF613DCA}">
      <dgm:prSet/>
      <dgm:spPr/>
      <dgm:t>
        <a:bodyPr/>
        <a:lstStyle/>
        <a:p>
          <a:endParaRPr lang="en-US"/>
        </a:p>
      </dgm:t>
    </dgm:pt>
    <dgm:pt modelId="{B8BD341F-8484-4CA5-AB70-0F7EA92097AF}" type="sibTrans" cxnId="{97D75457-5E95-4DD6-9433-68B4EF613DCA}">
      <dgm:prSet/>
      <dgm:spPr/>
      <dgm:t>
        <a:bodyPr/>
        <a:lstStyle/>
        <a:p>
          <a:endParaRPr lang="en-US"/>
        </a:p>
      </dgm:t>
    </dgm:pt>
    <dgm:pt modelId="{C0C6EB1B-2099-408A-AA78-5BD14D23E004}" type="pres">
      <dgm:prSet presAssocID="{3C7C6235-6BF7-4870-925B-BF20D0C17FB2}" presName="root" presStyleCnt="0">
        <dgm:presLayoutVars>
          <dgm:dir/>
          <dgm:resizeHandles val="exact"/>
        </dgm:presLayoutVars>
      </dgm:prSet>
      <dgm:spPr/>
    </dgm:pt>
    <dgm:pt modelId="{5BC90BC0-79AB-4132-ADC8-2FE60B0D9ECF}" type="pres">
      <dgm:prSet presAssocID="{ADE3449A-C9A8-49FB-9926-EB91F9ABA635}" presName="compNode" presStyleCnt="0"/>
      <dgm:spPr/>
    </dgm:pt>
    <dgm:pt modelId="{F3F5A97B-480D-473B-9926-C90C74D583AF}" type="pres">
      <dgm:prSet presAssocID="{ADE3449A-C9A8-49FB-9926-EB91F9ABA635}" presName="bgRect" presStyleLbl="bgShp" presStyleIdx="0" presStyleCnt="5"/>
      <dgm:spPr/>
    </dgm:pt>
    <dgm:pt modelId="{AD543D96-0928-4F83-9C51-708C5E5FDC1E}" type="pres">
      <dgm:prSet presAssocID="{ADE3449A-C9A8-49FB-9926-EB91F9ABA63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rbage"/>
        </a:ext>
      </dgm:extLst>
    </dgm:pt>
    <dgm:pt modelId="{8691E35B-BD55-46E5-AE06-60A420AAA827}" type="pres">
      <dgm:prSet presAssocID="{ADE3449A-C9A8-49FB-9926-EB91F9ABA635}" presName="spaceRect" presStyleCnt="0"/>
      <dgm:spPr/>
    </dgm:pt>
    <dgm:pt modelId="{FC4BF860-BA67-4470-849F-DB25731FCC76}" type="pres">
      <dgm:prSet presAssocID="{ADE3449A-C9A8-49FB-9926-EB91F9ABA635}" presName="parTx" presStyleLbl="revTx" presStyleIdx="0" presStyleCnt="5">
        <dgm:presLayoutVars>
          <dgm:chMax val="0"/>
          <dgm:chPref val="0"/>
        </dgm:presLayoutVars>
      </dgm:prSet>
      <dgm:spPr/>
    </dgm:pt>
    <dgm:pt modelId="{F1E80B2E-609E-4E38-B3FC-241305D3CBEE}" type="pres">
      <dgm:prSet presAssocID="{DE8B610F-AA98-44D2-BFAD-1E3009CDB4DD}" presName="sibTrans" presStyleCnt="0"/>
      <dgm:spPr/>
    </dgm:pt>
    <dgm:pt modelId="{DF036A1A-FD46-4843-99F3-808B332CD61E}" type="pres">
      <dgm:prSet presAssocID="{C13F5B3D-D543-4AC0-8C7A-E4446C687252}" presName="compNode" presStyleCnt="0"/>
      <dgm:spPr/>
    </dgm:pt>
    <dgm:pt modelId="{7D28A7F5-38A9-4A41-A24F-AB5A9D25E53D}" type="pres">
      <dgm:prSet presAssocID="{C13F5B3D-D543-4AC0-8C7A-E4446C687252}" presName="bgRect" presStyleLbl="bgShp" presStyleIdx="1" presStyleCnt="5"/>
      <dgm:spPr/>
    </dgm:pt>
    <dgm:pt modelId="{01083EE8-BF7F-4182-B151-88DC8AE549A7}" type="pres">
      <dgm:prSet presAssocID="{C13F5B3D-D543-4AC0-8C7A-E4446C68725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pper board"/>
        </a:ext>
      </dgm:extLst>
    </dgm:pt>
    <dgm:pt modelId="{84377401-BDA0-43CC-84A9-2409E0D37008}" type="pres">
      <dgm:prSet presAssocID="{C13F5B3D-D543-4AC0-8C7A-E4446C687252}" presName="spaceRect" presStyleCnt="0"/>
      <dgm:spPr/>
    </dgm:pt>
    <dgm:pt modelId="{DF8894AD-2E37-4BFB-947E-4BAA2428F668}" type="pres">
      <dgm:prSet presAssocID="{C13F5B3D-D543-4AC0-8C7A-E4446C687252}" presName="parTx" presStyleLbl="revTx" presStyleIdx="1" presStyleCnt="5">
        <dgm:presLayoutVars>
          <dgm:chMax val="0"/>
          <dgm:chPref val="0"/>
        </dgm:presLayoutVars>
      </dgm:prSet>
      <dgm:spPr/>
    </dgm:pt>
    <dgm:pt modelId="{DD70038A-5DEB-417A-820C-17D340EDC458}" type="pres">
      <dgm:prSet presAssocID="{781473AC-21FF-4947-A299-A5BF589754D4}" presName="sibTrans" presStyleCnt="0"/>
      <dgm:spPr/>
    </dgm:pt>
    <dgm:pt modelId="{617F7A20-8F45-495C-B2F3-CEE21522ED53}" type="pres">
      <dgm:prSet presAssocID="{66046BE1-7BDF-434D-A9FE-F4C581CD7E8E}" presName="compNode" presStyleCnt="0"/>
      <dgm:spPr/>
    </dgm:pt>
    <dgm:pt modelId="{A07F73AF-84BE-4E88-B12E-7BDB9BD144B9}" type="pres">
      <dgm:prSet presAssocID="{66046BE1-7BDF-434D-A9FE-F4C581CD7E8E}" presName="bgRect" presStyleLbl="bgShp" presStyleIdx="2" presStyleCnt="5"/>
      <dgm:spPr/>
    </dgm:pt>
    <dgm:pt modelId="{DCF4AD95-888E-46A9-B031-80B79F418213}" type="pres">
      <dgm:prSet presAssocID="{66046BE1-7BDF-434D-A9FE-F4C581CD7E8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end"/>
        </a:ext>
      </dgm:extLst>
    </dgm:pt>
    <dgm:pt modelId="{FE24002F-B3DA-4AF0-9BA7-5543CB27569C}" type="pres">
      <dgm:prSet presAssocID="{66046BE1-7BDF-434D-A9FE-F4C581CD7E8E}" presName="spaceRect" presStyleCnt="0"/>
      <dgm:spPr/>
    </dgm:pt>
    <dgm:pt modelId="{4C0C0C67-2497-4FEF-B845-AECF9B0750AA}" type="pres">
      <dgm:prSet presAssocID="{66046BE1-7BDF-434D-A9FE-F4C581CD7E8E}" presName="parTx" presStyleLbl="revTx" presStyleIdx="2" presStyleCnt="5">
        <dgm:presLayoutVars>
          <dgm:chMax val="0"/>
          <dgm:chPref val="0"/>
        </dgm:presLayoutVars>
      </dgm:prSet>
      <dgm:spPr/>
    </dgm:pt>
    <dgm:pt modelId="{845D1B37-3652-4D09-BA87-F1B17DE619FA}" type="pres">
      <dgm:prSet presAssocID="{9A61EAE7-D275-43AF-A7E2-1CE49A77127B}" presName="sibTrans" presStyleCnt="0"/>
      <dgm:spPr/>
    </dgm:pt>
    <dgm:pt modelId="{2467A21A-37EA-4B63-A51B-127A4C46BA0E}" type="pres">
      <dgm:prSet presAssocID="{ED0E8C3D-D60A-4925-B1AE-E4A61205E815}" presName="compNode" presStyleCnt="0"/>
      <dgm:spPr/>
    </dgm:pt>
    <dgm:pt modelId="{572BFEC0-FDC7-40D0-827A-2F7179EAEA8B}" type="pres">
      <dgm:prSet presAssocID="{ED0E8C3D-D60A-4925-B1AE-E4A61205E815}" presName="bgRect" presStyleLbl="bgShp" presStyleIdx="3" presStyleCnt="5"/>
      <dgm:spPr/>
    </dgm:pt>
    <dgm:pt modelId="{3C745EAF-7232-4259-90D2-0690241DADB2}" type="pres">
      <dgm:prSet presAssocID="{ED0E8C3D-D60A-4925-B1AE-E4A61205E81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aily Calendar"/>
        </a:ext>
      </dgm:extLst>
    </dgm:pt>
    <dgm:pt modelId="{F551600C-B074-4EDB-96B4-FE394D30EC1F}" type="pres">
      <dgm:prSet presAssocID="{ED0E8C3D-D60A-4925-B1AE-E4A61205E815}" presName="spaceRect" presStyleCnt="0"/>
      <dgm:spPr/>
    </dgm:pt>
    <dgm:pt modelId="{77DCDED9-74C6-4A3B-9D72-06DB7A0447A7}" type="pres">
      <dgm:prSet presAssocID="{ED0E8C3D-D60A-4925-B1AE-E4A61205E815}" presName="parTx" presStyleLbl="revTx" presStyleIdx="3" presStyleCnt="5">
        <dgm:presLayoutVars>
          <dgm:chMax val="0"/>
          <dgm:chPref val="0"/>
        </dgm:presLayoutVars>
      </dgm:prSet>
      <dgm:spPr/>
    </dgm:pt>
    <dgm:pt modelId="{58A93655-0612-444C-A136-CB083F1A0290}" type="pres">
      <dgm:prSet presAssocID="{BC042613-8BCF-4519-A558-7AA812F2EE73}" presName="sibTrans" presStyleCnt="0"/>
      <dgm:spPr/>
    </dgm:pt>
    <dgm:pt modelId="{89EE6D89-9AE5-4572-B84E-3FE0F5B56FB9}" type="pres">
      <dgm:prSet presAssocID="{E3154C10-2DEF-4D13-AE54-F4FBAF797753}" presName="compNode" presStyleCnt="0"/>
      <dgm:spPr/>
    </dgm:pt>
    <dgm:pt modelId="{A6599E71-2F5C-4FEE-A97F-948866BB34C1}" type="pres">
      <dgm:prSet presAssocID="{E3154C10-2DEF-4D13-AE54-F4FBAF797753}" presName="bgRect" presStyleLbl="bgShp" presStyleIdx="4" presStyleCnt="5"/>
      <dgm:spPr/>
    </dgm:pt>
    <dgm:pt modelId="{2B8F35D4-998C-4A29-9E74-46BBEDC14EFB}" type="pres">
      <dgm:prSet presAssocID="{E3154C10-2DEF-4D13-AE54-F4FBAF79775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ist"/>
        </a:ext>
      </dgm:extLst>
    </dgm:pt>
    <dgm:pt modelId="{1398BF82-2FF8-47E7-AFEC-CC069F4CCC07}" type="pres">
      <dgm:prSet presAssocID="{E3154C10-2DEF-4D13-AE54-F4FBAF797753}" presName="spaceRect" presStyleCnt="0"/>
      <dgm:spPr/>
    </dgm:pt>
    <dgm:pt modelId="{D629E422-A76D-40C1-B537-C6E283168CDA}" type="pres">
      <dgm:prSet presAssocID="{E3154C10-2DEF-4D13-AE54-F4FBAF797753}" presName="parTx" presStyleLbl="revTx" presStyleIdx="4" presStyleCnt="5">
        <dgm:presLayoutVars>
          <dgm:chMax val="0"/>
          <dgm:chPref val="0"/>
        </dgm:presLayoutVars>
      </dgm:prSet>
      <dgm:spPr/>
    </dgm:pt>
  </dgm:ptLst>
  <dgm:cxnLst>
    <dgm:cxn modelId="{A405C523-0EDD-4237-918F-E3ABA2948E8C}" type="presOf" srcId="{66046BE1-7BDF-434D-A9FE-F4C581CD7E8E}" destId="{4C0C0C67-2497-4FEF-B845-AECF9B0750AA}" srcOrd="0" destOrd="0" presId="urn:microsoft.com/office/officeart/2018/2/layout/IconVerticalSolidList"/>
    <dgm:cxn modelId="{E1BB1024-844A-4C94-B6A1-36CF47095C15}" srcId="{3C7C6235-6BF7-4870-925B-BF20D0C17FB2}" destId="{ADE3449A-C9A8-49FB-9926-EB91F9ABA635}" srcOrd="0" destOrd="0" parTransId="{9C6E4A4C-4E65-4AE2-A2D7-21EEB0467EA8}" sibTransId="{DE8B610F-AA98-44D2-BFAD-1E3009CDB4DD}"/>
    <dgm:cxn modelId="{F7574A38-66C9-4B6F-8F21-E2B8D294AB1D}" type="presOf" srcId="{ED0E8C3D-D60A-4925-B1AE-E4A61205E815}" destId="{77DCDED9-74C6-4A3B-9D72-06DB7A0447A7}" srcOrd="0" destOrd="0" presId="urn:microsoft.com/office/officeart/2018/2/layout/IconVerticalSolidList"/>
    <dgm:cxn modelId="{85E98062-E00E-47A4-A3F9-D35B97EE2175}" srcId="{3C7C6235-6BF7-4870-925B-BF20D0C17FB2}" destId="{C13F5B3D-D543-4AC0-8C7A-E4446C687252}" srcOrd="1" destOrd="0" parTransId="{EA3EDE82-D435-4E95-BBBE-EBA83BC46C03}" sibTransId="{781473AC-21FF-4947-A299-A5BF589754D4}"/>
    <dgm:cxn modelId="{97D75457-5E95-4DD6-9433-68B4EF613DCA}" srcId="{3C7C6235-6BF7-4870-925B-BF20D0C17FB2}" destId="{E3154C10-2DEF-4D13-AE54-F4FBAF797753}" srcOrd="4" destOrd="0" parTransId="{E471A5F6-F342-4A77-8564-093648C1D21D}" sibTransId="{B8BD341F-8484-4CA5-AB70-0F7EA92097AF}"/>
    <dgm:cxn modelId="{85E4DD77-FF33-4A07-B39A-79C808E89E65}" type="presOf" srcId="{ADE3449A-C9A8-49FB-9926-EB91F9ABA635}" destId="{FC4BF860-BA67-4470-849F-DB25731FCC76}" srcOrd="0" destOrd="0" presId="urn:microsoft.com/office/officeart/2018/2/layout/IconVerticalSolidList"/>
    <dgm:cxn modelId="{C3E5A084-7DFC-4E42-93DE-2CCF6DACCF98}" type="presOf" srcId="{E3154C10-2DEF-4D13-AE54-F4FBAF797753}" destId="{D629E422-A76D-40C1-B537-C6E283168CDA}" srcOrd="0" destOrd="0" presId="urn:microsoft.com/office/officeart/2018/2/layout/IconVerticalSolidList"/>
    <dgm:cxn modelId="{8B144693-D2FA-496C-98F1-E98A0B2E7FAE}" type="presOf" srcId="{3C7C6235-6BF7-4870-925B-BF20D0C17FB2}" destId="{C0C6EB1B-2099-408A-AA78-5BD14D23E004}" srcOrd="0" destOrd="0" presId="urn:microsoft.com/office/officeart/2018/2/layout/IconVerticalSolidList"/>
    <dgm:cxn modelId="{788593A0-86FD-48ED-9129-35084F28DC8E}" srcId="{3C7C6235-6BF7-4870-925B-BF20D0C17FB2}" destId="{66046BE1-7BDF-434D-A9FE-F4C581CD7E8E}" srcOrd="2" destOrd="0" parTransId="{D33BE97E-B52E-4A5E-B31D-C3001D3B81CD}" sibTransId="{9A61EAE7-D275-43AF-A7E2-1CE49A77127B}"/>
    <dgm:cxn modelId="{57B827C9-FE95-4BFD-8C70-1167A2F0C18B}" type="presOf" srcId="{C13F5B3D-D543-4AC0-8C7A-E4446C687252}" destId="{DF8894AD-2E37-4BFB-947E-4BAA2428F668}" srcOrd="0" destOrd="0" presId="urn:microsoft.com/office/officeart/2018/2/layout/IconVerticalSolidList"/>
    <dgm:cxn modelId="{3A96FEC9-4496-48BC-8007-16482F2537D0}" srcId="{3C7C6235-6BF7-4870-925B-BF20D0C17FB2}" destId="{ED0E8C3D-D60A-4925-B1AE-E4A61205E815}" srcOrd="3" destOrd="0" parTransId="{95E8D6B3-CE5F-4C22-840A-7486F63850C7}" sibTransId="{BC042613-8BCF-4519-A558-7AA812F2EE73}"/>
    <dgm:cxn modelId="{1A63C2B8-F774-41AD-82AD-CC1091CE60BD}" type="presParOf" srcId="{C0C6EB1B-2099-408A-AA78-5BD14D23E004}" destId="{5BC90BC0-79AB-4132-ADC8-2FE60B0D9ECF}" srcOrd="0" destOrd="0" presId="urn:microsoft.com/office/officeart/2018/2/layout/IconVerticalSolidList"/>
    <dgm:cxn modelId="{6690612E-68D5-4EB3-98CF-11A473392761}" type="presParOf" srcId="{5BC90BC0-79AB-4132-ADC8-2FE60B0D9ECF}" destId="{F3F5A97B-480D-473B-9926-C90C74D583AF}" srcOrd="0" destOrd="0" presId="urn:microsoft.com/office/officeart/2018/2/layout/IconVerticalSolidList"/>
    <dgm:cxn modelId="{BBB778D3-C412-4572-B1DD-6A88959545BF}" type="presParOf" srcId="{5BC90BC0-79AB-4132-ADC8-2FE60B0D9ECF}" destId="{AD543D96-0928-4F83-9C51-708C5E5FDC1E}" srcOrd="1" destOrd="0" presId="urn:microsoft.com/office/officeart/2018/2/layout/IconVerticalSolidList"/>
    <dgm:cxn modelId="{B0570C75-FA0E-424D-AEDC-C2317A5D8A95}" type="presParOf" srcId="{5BC90BC0-79AB-4132-ADC8-2FE60B0D9ECF}" destId="{8691E35B-BD55-46E5-AE06-60A420AAA827}" srcOrd="2" destOrd="0" presId="urn:microsoft.com/office/officeart/2018/2/layout/IconVerticalSolidList"/>
    <dgm:cxn modelId="{F856D34F-9117-4484-8CEB-6A783EEB8462}" type="presParOf" srcId="{5BC90BC0-79AB-4132-ADC8-2FE60B0D9ECF}" destId="{FC4BF860-BA67-4470-849F-DB25731FCC76}" srcOrd="3" destOrd="0" presId="urn:microsoft.com/office/officeart/2018/2/layout/IconVerticalSolidList"/>
    <dgm:cxn modelId="{62E6E75D-3BA0-46F5-91AB-D50E302995A5}" type="presParOf" srcId="{C0C6EB1B-2099-408A-AA78-5BD14D23E004}" destId="{F1E80B2E-609E-4E38-B3FC-241305D3CBEE}" srcOrd="1" destOrd="0" presId="urn:microsoft.com/office/officeart/2018/2/layout/IconVerticalSolidList"/>
    <dgm:cxn modelId="{715CEABC-3C10-48CE-B0A8-BF969D5A5765}" type="presParOf" srcId="{C0C6EB1B-2099-408A-AA78-5BD14D23E004}" destId="{DF036A1A-FD46-4843-99F3-808B332CD61E}" srcOrd="2" destOrd="0" presId="urn:microsoft.com/office/officeart/2018/2/layout/IconVerticalSolidList"/>
    <dgm:cxn modelId="{A8041BA3-D7D8-4316-AEFE-77B0754CDFCC}" type="presParOf" srcId="{DF036A1A-FD46-4843-99F3-808B332CD61E}" destId="{7D28A7F5-38A9-4A41-A24F-AB5A9D25E53D}" srcOrd="0" destOrd="0" presId="urn:microsoft.com/office/officeart/2018/2/layout/IconVerticalSolidList"/>
    <dgm:cxn modelId="{B3978AF0-6E16-4FE1-B913-40A5C2744E82}" type="presParOf" srcId="{DF036A1A-FD46-4843-99F3-808B332CD61E}" destId="{01083EE8-BF7F-4182-B151-88DC8AE549A7}" srcOrd="1" destOrd="0" presId="urn:microsoft.com/office/officeart/2018/2/layout/IconVerticalSolidList"/>
    <dgm:cxn modelId="{FF99D7E6-1B4F-4656-B4DE-7A627C47A80E}" type="presParOf" srcId="{DF036A1A-FD46-4843-99F3-808B332CD61E}" destId="{84377401-BDA0-43CC-84A9-2409E0D37008}" srcOrd="2" destOrd="0" presId="urn:microsoft.com/office/officeart/2018/2/layout/IconVerticalSolidList"/>
    <dgm:cxn modelId="{3CB333BD-C531-4EE4-83BD-52A608F7C895}" type="presParOf" srcId="{DF036A1A-FD46-4843-99F3-808B332CD61E}" destId="{DF8894AD-2E37-4BFB-947E-4BAA2428F668}" srcOrd="3" destOrd="0" presId="urn:microsoft.com/office/officeart/2018/2/layout/IconVerticalSolidList"/>
    <dgm:cxn modelId="{C54C1BC2-D5AA-430A-A834-DE85375B6C49}" type="presParOf" srcId="{C0C6EB1B-2099-408A-AA78-5BD14D23E004}" destId="{DD70038A-5DEB-417A-820C-17D340EDC458}" srcOrd="3" destOrd="0" presId="urn:microsoft.com/office/officeart/2018/2/layout/IconVerticalSolidList"/>
    <dgm:cxn modelId="{D6875AD3-34E3-4DB0-8691-C0776A09FC52}" type="presParOf" srcId="{C0C6EB1B-2099-408A-AA78-5BD14D23E004}" destId="{617F7A20-8F45-495C-B2F3-CEE21522ED53}" srcOrd="4" destOrd="0" presId="urn:microsoft.com/office/officeart/2018/2/layout/IconVerticalSolidList"/>
    <dgm:cxn modelId="{E6A6E113-BBA2-4A1E-82F7-E4E038EAD8ED}" type="presParOf" srcId="{617F7A20-8F45-495C-B2F3-CEE21522ED53}" destId="{A07F73AF-84BE-4E88-B12E-7BDB9BD144B9}" srcOrd="0" destOrd="0" presId="urn:microsoft.com/office/officeart/2018/2/layout/IconVerticalSolidList"/>
    <dgm:cxn modelId="{5C570A2F-4532-4A9F-8755-1F2E5A5D57BE}" type="presParOf" srcId="{617F7A20-8F45-495C-B2F3-CEE21522ED53}" destId="{DCF4AD95-888E-46A9-B031-80B79F418213}" srcOrd="1" destOrd="0" presId="urn:microsoft.com/office/officeart/2018/2/layout/IconVerticalSolidList"/>
    <dgm:cxn modelId="{A77CCF09-ECF2-4502-B5E5-237DF3958C08}" type="presParOf" srcId="{617F7A20-8F45-495C-B2F3-CEE21522ED53}" destId="{FE24002F-B3DA-4AF0-9BA7-5543CB27569C}" srcOrd="2" destOrd="0" presId="urn:microsoft.com/office/officeart/2018/2/layout/IconVerticalSolidList"/>
    <dgm:cxn modelId="{AD8279A3-E6B1-4A46-87C1-866C3DB3B6DD}" type="presParOf" srcId="{617F7A20-8F45-495C-B2F3-CEE21522ED53}" destId="{4C0C0C67-2497-4FEF-B845-AECF9B0750AA}" srcOrd="3" destOrd="0" presId="urn:microsoft.com/office/officeart/2018/2/layout/IconVerticalSolidList"/>
    <dgm:cxn modelId="{A32B5859-6507-482D-A44C-5A5DD374F43B}" type="presParOf" srcId="{C0C6EB1B-2099-408A-AA78-5BD14D23E004}" destId="{845D1B37-3652-4D09-BA87-F1B17DE619FA}" srcOrd="5" destOrd="0" presId="urn:microsoft.com/office/officeart/2018/2/layout/IconVerticalSolidList"/>
    <dgm:cxn modelId="{DFB2B185-CF14-46D4-99D0-D9DBFA65CDE0}" type="presParOf" srcId="{C0C6EB1B-2099-408A-AA78-5BD14D23E004}" destId="{2467A21A-37EA-4B63-A51B-127A4C46BA0E}" srcOrd="6" destOrd="0" presId="urn:microsoft.com/office/officeart/2018/2/layout/IconVerticalSolidList"/>
    <dgm:cxn modelId="{A3C26154-20B1-4E12-A711-43BD016E27C3}" type="presParOf" srcId="{2467A21A-37EA-4B63-A51B-127A4C46BA0E}" destId="{572BFEC0-FDC7-40D0-827A-2F7179EAEA8B}" srcOrd="0" destOrd="0" presId="urn:microsoft.com/office/officeart/2018/2/layout/IconVerticalSolidList"/>
    <dgm:cxn modelId="{3E1EB6FD-0CFD-45BF-A24F-EA5E709816A3}" type="presParOf" srcId="{2467A21A-37EA-4B63-A51B-127A4C46BA0E}" destId="{3C745EAF-7232-4259-90D2-0690241DADB2}" srcOrd="1" destOrd="0" presId="urn:microsoft.com/office/officeart/2018/2/layout/IconVerticalSolidList"/>
    <dgm:cxn modelId="{1962BF8E-E124-491C-8C49-7B81578CDC7A}" type="presParOf" srcId="{2467A21A-37EA-4B63-A51B-127A4C46BA0E}" destId="{F551600C-B074-4EDB-96B4-FE394D30EC1F}" srcOrd="2" destOrd="0" presId="urn:microsoft.com/office/officeart/2018/2/layout/IconVerticalSolidList"/>
    <dgm:cxn modelId="{46E77F5E-0629-4DEB-A49C-8A70D79C216B}" type="presParOf" srcId="{2467A21A-37EA-4B63-A51B-127A4C46BA0E}" destId="{77DCDED9-74C6-4A3B-9D72-06DB7A0447A7}" srcOrd="3" destOrd="0" presId="urn:microsoft.com/office/officeart/2018/2/layout/IconVerticalSolidList"/>
    <dgm:cxn modelId="{CCF63256-8614-4B88-82E0-F1C01B7A624C}" type="presParOf" srcId="{C0C6EB1B-2099-408A-AA78-5BD14D23E004}" destId="{58A93655-0612-444C-A136-CB083F1A0290}" srcOrd="7" destOrd="0" presId="urn:microsoft.com/office/officeart/2018/2/layout/IconVerticalSolidList"/>
    <dgm:cxn modelId="{539A1545-6F9B-44CC-A0E5-62593FD8FB37}" type="presParOf" srcId="{C0C6EB1B-2099-408A-AA78-5BD14D23E004}" destId="{89EE6D89-9AE5-4572-B84E-3FE0F5B56FB9}" srcOrd="8" destOrd="0" presId="urn:microsoft.com/office/officeart/2018/2/layout/IconVerticalSolidList"/>
    <dgm:cxn modelId="{1C20AF73-31CF-412F-932A-EC592FBACEB6}" type="presParOf" srcId="{89EE6D89-9AE5-4572-B84E-3FE0F5B56FB9}" destId="{A6599E71-2F5C-4FEE-A97F-948866BB34C1}" srcOrd="0" destOrd="0" presId="urn:microsoft.com/office/officeart/2018/2/layout/IconVerticalSolidList"/>
    <dgm:cxn modelId="{FEAFA9F2-F2BE-46EE-83FC-F0D1BF6A2CDE}" type="presParOf" srcId="{89EE6D89-9AE5-4572-B84E-3FE0F5B56FB9}" destId="{2B8F35D4-998C-4A29-9E74-46BBEDC14EFB}" srcOrd="1" destOrd="0" presId="urn:microsoft.com/office/officeart/2018/2/layout/IconVerticalSolidList"/>
    <dgm:cxn modelId="{932B28C4-FD86-42C5-9990-77DF159D5883}" type="presParOf" srcId="{89EE6D89-9AE5-4572-B84E-3FE0F5B56FB9}" destId="{1398BF82-2FF8-47E7-AFEC-CC069F4CCC07}" srcOrd="2" destOrd="0" presId="urn:microsoft.com/office/officeart/2018/2/layout/IconVerticalSolidList"/>
    <dgm:cxn modelId="{2B39B7C7-731F-41EA-800B-8B9DD4BA7FB2}" type="presParOf" srcId="{89EE6D89-9AE5-4572-B84E-3FE0F5B56FB9}" destId="{D629E422-A76D-40C1-B537-C6E283168CDA}"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10DF05-B049-41E2-86F8-FDFDEE08C224}"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7A6FFA6C-83EF-49EF-93DC-25C68575EEC8}">
      <dgm:prSet/>
      <dgm:spPr>
        <a:solidFill>
          <a:srgbClr val="002060"/>
        </a:solidFill>
      </dgm:spPr>
      <dgm:t>
        <a:bodyPr/>
        <a:lstStyle/>
        <a:p>
          <a:r>
            <a:rPr lang="en-US" b="0" i="0" dirty="0"/>
            <a:t>Write to one reader</a:t>
          </a:r>
          <a:endParaRPr lang="en-US" dirty="0"/>
        </a:p>
      </dgm:t>
    </dgm:pt>
    <dgm:pt modelId="{622E7F98-C254-4625-9A8D-BBE5693E5A76}" type="parTrans" cxnId="{77FC8C58-E524-4154-9DBB-AF68E955B34D}">
      <dgm:prSet/>
      <dgm:spPr/>
      <dgm:t>
        <a:bodyPr/>
        <a:lstStyle/>
        <a:p>
          <a:endParaRPr lang="en-US"/>
        </a:p>
      </dgm:t>
    </dgm:pt>
    <dgm:pt modelId="{9739DED2-42E1-4B3E-A76F-B15C70D9F421}" type="sibTrans" cxnId="{77FC8C58-E524-4154-9DBB-AF68E955B34D}">
      <dgm:prSet/>
      <dgm:spPr/>
      <dgm:t>
        <a:bodyPr/>
        <a:lstStyle/>
        <a:p>
          <a:endParaRPr lang="en-US"/>
        </a:p>
      </dgm:t>
    </dgm:pt>
    <dgm:pt modelId="{F2F7185B-6D13-4E85-B176-F1599DAA716D}">
      <dgm:prSet/>
      <dgm:spPr>
        <a:solidFill>
          <a:srgbClr val="0070C0"/>
        </a:solidFill>
      </dgm:spPr>
      <dgm:t>
        <a:bodyPr/>
        <a:lstStyle/>
        <a:p>
          <a:r>
            <a:rPr lang="en-US" b="0" i="0" dirty="0"/>
            <a:t>Put "you" in the first sentence </a:t>
          </a:r>
          <a:endParaRPr lang="en-US" dirty="0"/>
        </a:p>
      </dgm:t>
    </dgm:pt>
    <dgm:pt modelId="{3CC39178-640D-4F91-B17C-665D71537C5D}" type="parTrans" cxnId="{74F30FFE-67A8-42E1-B92D-8A760ECE23E9}">
      <dgm:prSet/>
      <dgm:spPr/>
      <dgm:t>
        <a:bodyPr/>
        <a:lstStyle/>
        <a:p>
          <a:endParaRPr lang="en-US"/>
        </a:p>
      </dgm:t>
    </dgm:pt>
    <dgm:pt modelId="{D884CF3D-56CC-418F-9D42-6C2806EE26F7}" type="sibTrans" cxnId="{74F30FFE-67A8-42E1-B92D-8A760ECE23E9}">
      <dgm:prSet/>
      <dgm:spPr/>
      <dgm:t>
        <a:bodyPr/>
        <a:lstStyle/>
        <a:p>
          <a:endParaRPr lang="en-US"/>
        </a:p>
      </dgm:t>
    </dgm:pt>
    <dgm:pt modelId="{630E5ED7-7620-4CF3-97C1-F07BDF5AC5EA}">
      <dgm:prSet/>
      <dgm:spPr>
        <a:solidFill>
          <a:srgbClr val="651EF2"/>
        </a:solidFill>
      </dgm:spPr>
      <dgm:t>
        <a:bodyPr/>
        <a:lstStyle/>
        <a:p>
          <a:r>
            <a:rPr lang="en-US" b="0" i="0" dirty="0"/>
            <a:t>Get your message in 3 sentences</a:t>
          </a:r>
          <a:endParaRPr lang="en-US" dirty="0"/>
        </a:p>
      </dgm:t>
    </dgm:pt>
    <dgm:pt modelId="{F5795BAF-5E6F-4A66-9BA4-A58E9CF1E22F}" type="parTrans" cxnId="{54837F60-C3C1-45E2-9B6F-54A37922153A}">
      <dgm:prSet/>
      <dgm:spPr/>
      <dgm:t>
        <a:bodyPr/>
        <a:lstStyle/>
        <a:p>
          <a:endParaRPr lang="en-US"/>
        </a:p>
      </dgm:t>
    </dgm:pt>
    <dgm:pt modelId="{8AFDA0F9-1DE5-4F53-891E-5E9CA13E2CA2}" type="sibTrans" cxnId="{54837F60-C3C1-45E2-9B6F-54A37922153A}">
      <dgm:prSet/>
      <dgm:spPr/>
      <dgm:t>
        <a:bodyPr/>
        <a:lstStyle/>
        <a:p>
          <a:endParaRPr lang="en-US"/>
        </a:p>
      </dgm:t>
    </dgm:pt>
    <dgm:pt modelId="{7F87F436-14F3-43BC-81BE-4B094F61B9D0}">
      <dgm:prSet/>
      <dgm:spPr>
        <a:solidFill>
          <a:schemeClr val="accent1">
            <a:lumMod val="75000"/>
          </a:schemeClr>
        </a:solidFill>
      </dgm:spPr>
      <dgm:t>
        <a:bodyPr/>
        <a:lstStyle/>
        <a:p>
          <a:r>
            <a:rPr lang="en-US" b="0" i="0" dirty="0"/>
            <a:t>Read the email twice entirely before composing a reply</a:t>
          </a:r>
          <a:endParaRPr lang="en-US" dirty="0"/>
        </a:p>
      </dgm:t>
    </dgm:pt>
    <dgm:pt modelId="{EF91DF3E-D684-473E-8C81-85140F01C8BA}" type="parTrans" cxnId="{45F5D1E5-22FB-423D-93E2-6854E770DA5A}">
      <dgm:prSet/>
      <dgm:spPr/>
      <dgm:t>
        <a:bodyPr/>
        <a:lstStyle/>
        <a:p>
          <a:endParaRPr lang="en-US"/>
        </a:p>
      </dgm:t>
    </dgm:pt>
    <dgm:pt modelId="{F72991C3-212A-4872-8858-9A817DB7A7FF}" type="sibTrans" cxnId="{45F5D1E5-22FB-423D-93E2-6854E770DA5A}">
      <dgm:prSet/>
      <dgm:spPr/>
      <dgm:t>
        <a:bodyPr/>
        <a:lstStyle/>
        <a:p>
          <a:endParaRPr lang="en-US"/>
        </a:p>
      </dgm:t>
    </dgm:pt>
    <dgm:pt modelId="{76F713B4-041F-4371-8C66-85C56E738121}">
      <dgm:prSet/>
      <dgm:spPr>
        <a:solidFill>
          <a:schemeClr val="tx2">
            <a:lumMod val="60000"/>
            <a:lumOff val="40000"/>
          </a:schemeClr>
        </a:solidFill>
      </dgm:spPr>
      <dgm:t>
        <a:bodyPr/>
        <a:lstStyle/>
        <a:p>
          <a:r>
            <a:rPr lang="en-US" b="0" i="0" dirty="0"/>
            <a:t>Put your "ask" up front, then give any details after that</a:t>
          </a:r>
          <a:endParaRPr lang="en-US" dirty="0"/>
        </a:p>
      </dgm:t>
    </dgm:pt>
    <dgm:pt modelId="{9B893852-6B0F-40B4-BF7F-DEB995C19912}" type="parTrans" cxnId="{C3D1A9EF-60E2-4E7D-9CA5-B7457A5ACDD0}">
      <dgm:prSet/>
      <dgm:spPr/>
      <dgm:t>
        <a:bodyPr/>
        <a:lstStyle/>
        <a:p>
          <a:endParaRPr lang="en-US"/>
        </a:p>
      </dgm:t>
    </dgm:pt>
    <dgm:pt modelId="{6D2A617B-2B1C-47FC-BE9D-4D1570CA94A0}" type="sibTrans" cxnId="{C3D1A9EF-60E2-4E7D-9CA5-B7457A5ACDD0}">
      <dgm:prSet/>
      <dgm:spPr/>
      <dgm:t>
        <a:bodyPr/>
        <a:lstStyle/>
        <a:p>
          <a:endParaRPr lang="en-US"/>
        </a:p>
      </dgm:t>
    </dgm:pt>
    <dgm:pt modelId="{B1E74446-231E-4D34-B0AA-8C4DFB93EF74}">
      <dgm:prSet/>
      <dgm:spPr>
        <a:solidFill>
          <a:srgbClr val="2254F2"/>
        </a:solidFill>
      </dgm:spPr>
      <dgm:t>
        <a:bodyPr/>
        <a:lstStyle/>
        <a:p>
          <a:r>
            <a:rPr lang="en-US" b="0" i="0" dirty="0"/>
            <a:t>Reply to angry emails by phone </a:t>
          </a:r>
          <a:endParaRPr lang="en-US" dirty="0"/>
        </a:p>
      </dgm:t>
    </dgm:pt>
    <dgm:pt modelId="{43D4F902-436A-49C2-A641-4D163A1B5E5A}" type="parTrans" cxnId="{A79D2494-B5F4-4160-AB6B-EF508B57FA60}">
      <dgm:prSet/>
      <dgm:spPr/>
      <dgm:t>
        <a:bodyPr/>
        <a:lstStyle/>
        <a:p>
          <a:endParaRPr lang="en-US"/>
        </a:p>
      </dgm:t>
    </dgm:pt>
    <dgm:pt modelId="{2AC6D316-C015-4B33-BDA6-8D17C3A11EAA}" type="sibTrans" cxnId="{A79D2494-B5F4-4160-AB6B-EF508B57FA60}">
      <dgm:prSet/>
      <dgm:spPr/>
      <dgm:t>
        <a:bodyPr/>
        <a:lstStyle/>
        <a:p>
          <a:endParaRPr lang="en-US"/>
        </a:p>
      </dgm:t>
    </dgm:pt>
    <dgm:pt modelId="{2349B05C-523F-47FF-8671-8C3B88D2A7C3}">
      <dgm:prSet/>
      <dgm:spPr>
        <a:solidFill>
          <a:schemeClr val="tx2">
            <a:lumMod val="75000"/>
          </a:schemeClr>
        </a:solidFill>
      </dgm:spPr>
      <dgm:t>
        <a:bodyPr/>
        <a:lstStyle/>
        <a:p>
          <a:r>
            <a:rPr lang="en-US" b="0" i="0" dirty="0"/>
            <a:t>Never write anything negative in an email</a:t>
          </a:r>
          <a:endParaRPr lang="en-US" dirty="0"/>
        </a:p>
      </dgm:t>
    </dgm:pt>
    <dgm:pt modelId="{832958FD-9657-4F5A-9F10-8AA98FBF500B}" type="parTrans" cxnId="{6C94F798-4EE8-43DE-B024-D0F5388B443F}">
      <dgm:prSet/>
      <dgm:spPr/>
      <dgm:t>
        <a:bodyPr/>
        <a:lstStyle/>
        <a:p>
          <a:endParaRPr lang="en-US"/>
        </a:p>
      </dgm:t>
    </dgm:pt>
    <dgm:pt modelId="{92B3B111-5482-4FA7-811B-AA1F3D25F335}" type="sibTrans" cxnId="{6C94F798-4EE8-43DE-B024-D0F5388B443F}">
      <dgm:prSet/>
      <dgm:spPr/>
      <dgm:t>
        <a:bodyPr/>
        <a:lstStyle/>
        <a:p>
          <a:endParaRPr lang="en-US"/>
        </a:p>
      </dgm:t>
    </dgm:pt>
    <dgm:pt modelId="{202FA912-0187-4214-A529-55525563EE2D}" type="pres">
      <dgm:prSet presAssocID="{1F10DF05-B049-41E2-86F8-FDFDEE08C224}" presName="diagram" presStyleCnt="0">
        <dgm:presLayoutVars>
          <dgm:dir/>
          <dgm:resizeHandles val="exact"/>
        </dgm:presLayoutVars>
      </dgm:prSet>
      <dgm:spPr/>
    </dgm:pt>
    <dgm:pt modelId="{122FC1D7-C917-440D-8C38-F25D6463E629}" type="pres">
      <dgm:prSet presAssocID="{7A6FFA6C-83EF-49EF-93DC-25C68575EEC8}" presName="node" presStyleLbl="node1" presStyleIdx="0" presStyleCnt="7">
        <dgm:presLayoutVars>
          <dgm:bulletEnabled val="1"/>
        </dgm:presLayoutVars>
      </dgm:prSet>
      <dgm:spPr/>
    </dgm:pt>
    <dgm:pt modelId="{5E1AD051-B530-4F55-8884-8F66BDC9BABB}" type="pres">
      <dgm:prSet presAssocID="{9739DED2-42E1-4B3E-A76F-B15C70D9F421}" presName="sibTrans" presStyleCnt="0"/>
      <dgm:spPr/>
    </dgm:pt>
    <dgm:pt modelId="{8B3A65C5-6782-4F93-99A6-5FA0C520E1C9}" type="pres">
      <dgm:prSet presAssocID="{F2F7185B-6D13-4E85-B176-F1599DAA716D}" presName="node" presStyleLbl="node1" presStyleIdx="1" presStyleCnt="7">
        <dgm:presLayoutVars>
          <dgm:bulletEnabled val="1"/>
        </dgm:presLayoutVars>
      </dgm:prSet>
      <dgm:spPr/>
    </dgm:pt>
    <dgm:pt modelId="{49923549-6C58-480A-8BF1-1C66EE781E05}" type="pres">
      <dgm:prSet presAssocID="{D884CF3D-56CC-418F-9D42-6C2806EE26F7}" presName="sibTrans" presStyleCnt="0"/>
      <dgm:spPr/>
    </dgm:pt>
    <dgm:pt modelId="{5A6ED0AB-57E5-4E2F-A328-95B8B028C939}" type="pres">
      <dgm:prSet presAssocID="{630E5ED7-7620-4CF3-97C1-F07BDF5AC5EA}" presName="node" presStyleLbl="node1" presStyleIdx="2" presStyleCnt="7">
        <dgm:presLayoutVars>
          <dgm:bulletEnabled val="1"/>
        </dgm:presLayoutVars>
      </dgm:prSet>
      <dgm:spPr/>
    </dgm:pt>
    <dgm:pt modelId="{A9954361-C5BF-4356-9740-2CA5A1B8375A}" type="pres">
      <dgm:prSet presAssocID="{8AFDA0F9-1DE5-4F53-891E-5E9CA13E2CA2}" presName="sibTrans" presStyleCnt="0"/>
      <dgm:spPr/>
    </dgm:pt>
    <dgm:pt modelId="{1FAFAF7E-CBCA-44AD-A8B4-F87F49A52F44}" type="pres">
      <dgm:prSet presAssocID="{7F87F436-14F3-43BC-81BE-4B094F61B9D0}" presName="node" presStyleLbl="node1" presStyleIdx="3" presStyleCnt="7">
        <dgm:presLayoutVars>
          <dgm:bulletEnabled val="1"/>
        </dgm:presLayoutVars>
      </dgm:prSet>
      <dgm:spPr/>
    </dgm:pt>
    <dgm:pt modelId="{D2058043-C024-4C69-A9A2-B30A0A884F8F}" type="pres">
      <dgm:prSet presAssocID="{F72991C3-212A-4872-8858-9A817DB7A7FF}" presName="sibTrans" presStyleCnt="0"/>
      <dgm:spPr/>
    </dgm:pt>
    <dgm:pt modelId="{9BAA1D95-00AE-4979-9866-8F507A34FB3B}" type="pres">
      <dgm:prSet presAssocID="{76F713B4-041F-4371-8C66-85C56E738121}" presName="node" presStyleLbl="node1" presStyleIdx="4" presStyleCnt="7" custLinFactNeighborX="-55" custLinFactNeighborY="-2923">
        <dgm:presLayoutVars>
          <dgm:bulletEnabled val="1"/>
        </dgm:presLayoutVars>
      </dgm:prSet>
      <dgm:spPr/>
    </dgm:pt>
    <dgm:pt modelId="{8FA804DA-61CA-4451-BAF9-17338E1D5806}" type="pres">
      <dgm:prSet presAssocID="{6D2A617B-2B1C-47FC-BE9D-4D1570CA94A0}" presName="sibTrans" presStyleCnt="0"/>
      <dgm:spPr/>
    </dgm:pt>
    <dgm:pt modelId="{42B923B3-9125-45B3-AF7B-CE8C784DBB9C}" type="pres">
      <dgm:prSet presAssocID="{B1E74446-231E-4D34-B0AA-8C4DFB93EF74}" presName="node" presStyleLbl="node1" presStyleIdx="5" presStyleCnt="7">
        <dgm:presLayoutVars>
          <dgm:bulletEnabled val="1"/>
        </dgm:presLayoutVars>
      </dgm:prSet>
      <dgm:spPr/>
    </dgm:pt>
    <dgm:pt modelId="{170D6202-D1CA-41D1-A0EA-2DA4CAE27B64}" type="pres">
      <dgm:prSet presAssocID="{2AC6D316-C015-4B33-BDA6-8D17C3A11EAA}" presName="sibTrans" presStyleCnt="0"/>
      <dgm:spPr/>
    </dgm:pt>
    <dgm:pt modelId="{2EE093B6-22F6-41CD-96C0-B095382E4716}" type="pres">
      <dgm:prSet presAssocID="{2349B05C-523F-47FF-8671-8C3B88D2A7C3}" presName="node" presStyleLbl="node1" presStyleIdx="6" presStyleCnt="7" custLinFactNeighborX="-55" custLinFactNeighborY="-73">
        <dgm:presLayoutVars>
          <dgm:bulletEnabled val="1"/>
        </dgm:presLayoutVars>
      </dgm:prSet>
      <dgm:spPr/>
    </dgm:pt>
  </dgm:ptLst>
  <dgm:cxnLst>
    <dgm:cxn modelId="{90C9E936-6DE6-44D5-A3C4-7C0710A811D6}" type="presOf" srcId="{F2F7185B-6D13-4E85-B176-F1599DAA716D}" destId="{8B3A65C5-6782-4F93-99A6-5FA0C520E1C9}" srcOrd="0" destOrd="0" presId="urn:microsoft.com/office/officeart/2005/8/layout/default"/>
    <dgm:cxn modelId="{54837F60-C3C1-45E2-9B6F-54A37922153A}" srcId="{1F10DF05-B049-41E2-86F8-FDFDEE08C224}" destId="{630E5ED7-7620-4CF3-97C1-F07BDF5AC5EA}" srcOrd="2" destOrd="0" parTransId="{F5795BAF-5E6F-4A66-9BA4-A58E9CF1E22F}" sibTransId="{8AFDA0F9-1DE5-4F53-891E-5E9CA13E2CA2}"/>
    <dgm:cxn modelId="{CC3A2062-C6BC-40AE-9EB6-9BFF5B5141F7}" type="presOf" srcId="{2349B05C-523F-47FF-8671-8C3B88D2A7C3}" destId="{2EE093B6-22F6-41CD-96C0-B095382E4716}" srcOrd="0" destOrd="0" presId="urn:microsoft.com/office/officeart/2005/8/layout/default"/>
    <dgm:cxn modelId="{2FAC0655-C2E7-46F7-B6DC-EF3F6F31062D}" type="presOf" srcId="{B1E74446-231E-4D34-B0AA-8C4DFB93EF74}" destId="{42B923B3-9125-45B3-AF7B-CE8C784DBB9C}" srcOrd="0" destOrd="0" presId="urn:microsoft.com/office/officeart/2005/8/layout/default"/>
    <dgm:cxn modelId="{77FC8C58-E524-4154-9DBB-AF68E955B34D}" srcId="{1F10DF05-B049-41E2-86F8-FDFDEE08C224}" destId="{7A6FFA6C-83EF-49EF-93DC-25C68575EEC8}" srcOrd="0" destOrd="0" parTransId="{622E7F98-C254-4625-9A8D-BBE5693E5A76}" sibTransId="{9739DED2-42E1-4B3E-A76F-B15C70D9F421}"/>
    <dgm:cxn modelId="{3DF38D5A-DF50-4015-B35F-427C0BC73224}" type="presOf" srcId="{7A6FFA6C-83EF-49EF-93DC-25C68575EEC8}" destId="{122FC1D7-C917-440D-8C38-F25D6463E629}" srcOrd="0" destOrd="0" presId="urn:microsoft.com/office/officeart/2005/8/layout/default"/>
    <dgm:cxn modelId="{A79D2494-B5F4-4160-AB6B-EF508B57FA60}" srcId="{1F10DF05-B049-41E2-86F8-FDFDEE08C224}" destId="{B1E74446-231E-4D34-B0AA-8C4DFB93EF74}" srcOrd="5" destOrd="0" parTransId="{43D4F902-436A-49C2-A641-4D163A1B5E5A}" sibTransId="{2AC6D316-C015-4B33-BDA6-8D17C3A11EAA}"/>
    <dgm:cxn modelId="{6C94F798-4EE8-43DE-B024-D0F5388B443F}" srcId="{1F10DF05-B049-41E2-86F8-FDFDEE08C224}" destId="{2349B05C-523F-47FF-8671-8C3B88D2A7C3}" srcOrd="6" destOrd="0" parTransId="{832958FD-9657-4F5A-9F10-8AA98FBF500B}" sibTransId="{92B3B111-5482-4FA7-811B-AA1F3D25F335}"/>
    <dgm:cxn modelId="{4D98E99C-9E37-48C9-89C7-6991D39A05BA}" type="presOf" srcId="{1F10DF05-B049-41E2-86F8-FDFDEE08C224}" destId="{202FA912-0187-4214-A529-55525563EE2D}" srcOrd="0" destOrd="0" presId="urn:microsoft.com/office/officeart/2005/8/layout/default"/>
    <dgm:cxn modelId="{8140B4A4-0544-499B-8EB0-A5FED2A722B0}" type="presOf" srcId="{630E5ED7-7620-4CF3-97C1-F07BDF5AC5EA}" destId="{5A6ED0AB-57E5-4E2F-A328-95B8B028C939}" srcOrd="0" destOrd="0" presId="urn:microsoft.com/office/officeart/2005/8/layout/default"/>
    <dgm:cxn modelId="{BAF4ABB6-02F3-45A2-B3EE-E0A7D22DAA90}" type="presOf" srcId="{76F713B4-041F-4371-8C66-85C56E738121}" destId="{9BAA1D95-00AE-4979-9866-8F507A34FB3B}" srcOrd="0" destOrd="0" presId="urn:microsoft.com/office/officeart/2005/8/layout/default"/>
    <dgm:cxn modelId="{601E81C4-FA9D-42D9-BCA8-F198AF3BA68E}" type="presOf" srcId="{7F87F436-14F3-43BC-81BE-4B094F61B9D0}" destId="{1FAFAF7E-CBCA-44AD-A8B4-F87F49A52F44}" srcOrd="0" destOrd="0" presId="urn:microsoft.com/office/officeart/2005/8/layout/default"/>
    <dgm:cxn modelId="{45F5D1E5-22FB-423D-93E2-6854E770DA5A}" srcId="{1F10DF05-B049-41E2-86F8-FDFDEE08C224}" destId="{7F87F436-14F3-43BC-81BE-4B094F61B9D0}" srcOrd="3" destOrd="0" parTransId="{EF91DF3E-D684-473E-8C81-85140F01C8BA}" sibTransId="{F72991C3-212A-4872-8858-9A817DB7A7FF}"/>
    <dgm:cxn modelId="{C3D1A9EF-60E2-4E7D-9CA5-B7457A5ACDD0}" srcId="{1F10DF05-B049-41E2-86F8-FDFDEE08C224}" destId="{76F713B4-041F-4371-8C66-85C56E738121}" srcOrd="4" destOrd="0" parTransId="{9B893852-6B0F-40B4-BF7F-DEB995C19912}" sibTransId="{6D2A617B-2B1C-47FC-BE9D-4D1570CA94A0}"/>
    <dgm:cxn modelId="{74F30FFE-67A8-42E1-B92D-8A760ECE23E9}" srcId="{1F10DF05-B049-41E2-86F8-FDFDEE08C224}" destId="{F2F7185B-6D13-4E85-B176-F1599DAA716D}" srcOrd="1" destOrd="0" parTransId="{3CC39178-640D-4F91-B17C-665D71537C5D}" sibTransId="{D884CF3D-56CC-418F-9D42-6C2806EE26F7}"/>
    <dgm:cxn modelId="{182A35EF-EA58-4CF4-827C-A068B9018091}" type="presParOf" srcId="{202FA912-0187-4214-A529-55525563EE2D}" destId="{122FC1D7-C917-440D-8C38-F25D6463E629}" srcOrd="0" destOrd="0" presId="urn:microsoft.com/office/officeart/2005/8/layout/default"/>
    <dgm:cxn modelId="{7E109A0C-0E2E-4560-A201-F20980BA268C}" type="presParOf" srcId="{202FA912-0187-4214-A529-55525563EE2D}" destId="{5E1AD051-B530-4F55-8884-8F66BDC9BABB}" srcOrd="1" destOrd="0" presId="urn:microsoft.com/office/officeart/2005/8/layout/default"/>
    <dgm:cxn modelId="{FA19ACBB-1B4E-4E50-A89F-40A8068BCD50}" type="presParOf" srcId="{202FA912-0187-4214-A529-55525563EE2D}" destId="{8B3A65C5-6782-4F93-99A6-5FA0C520E1C9}" srcOrd="2" destOrd="0" presId="urn:microsoft.com/office/officeart/2005/8/layout/default"/>
    <dgm:cxn modelId="{2DFF0185-DD3A-432D-81FE-A0AD25DC0FC5}" type="presParOf" srcId="{202FA912-0187-4214-A529-55525563EE2D}" destId="{49923549-6C58-480A-8BF1-1C66EE781E05}" srcOrd="3" destOrd="0" presId="urn:microsoft.com/office/officeart/2005/8/layout/default"/>
    <dgm:cxn modelId="{8AA41F06-9665-4A44-AB7F-CB55D02D8D68}" type="presParOf" srcId="{202FA912-0187-4214-A529-55525563EE2D}" destId="{5A6ED0AB-57E5-4E2F-A328-95B8B028C939}" srcOrd="4" destOrd="0" presId="urn:microsoft.com/office/officeart/2005/8/layout/default"/>
    <dgm:cxn modelId="{FDFFBE82-B2B7-4F82-AC0A-D31E1A5033BD}" type="presParOf" srcId="{202FA912-0187-4214-A529-55525563EE2D}" destId="{A9954361-C5BF-4356-9740-2CA5A1B8375A}" srcOrd="5" destOrd="0" presId="urn:microsoft.com/office/officeart/2005/8/layout/default"/>
    <dgm:cxn modelId="{0A686BEB-1820-47E2-9DF7-95525FAE8179}" type="presParOf" srcId="{202FA912-0187-4214-A529-55525563EE2D}" destId="{1FAFAF7E-CBCA-44AD-A8B4-F87F49A52F44}" srcOrd="6" destOrd="0" presId="urn:microsoft.com/office/officeart/2005/8/layout/default"/>
    <dgm:cxn modelId="{AE96F2A4-0DC8-482B-916B-C9D9F7A734BE}" type="presParOf" srcId="{202FA912-0187-4214-A529-55525563EE2D}" destId="{D2058043-C024-4C69-A9A2-B30A0A884F8F}" srcOrd="7" destOrd="0" presId="urn:microsoft.com/office/officeart/2005/8/layout/default"/>
    <dgm:cxn modelId="{1EE3C949-8262-4E36-9568-E1182F3E5E70}" type="presParOf" srcId="{202FA912-0187-4214-A529-55525563EE2D}" destId="{9BAA1D95-00AE-4979-9866-8F507A34FB3B}" srcOrd="8" destOrd="0" presId="urn:microsoft.com/office/officeart/2005/8/layout/default"/>
    <dgm:cxn modelId="{B404DEC6-14CD-48CA-B9A3-799C272D2504}" type="presParOf" srcId="{202FA912-0187-4214-A529-55525563EE2D}" destId="{8FA804DA-61CA-4451-BAF9-17338E1D5806}" srcOrd="9" destOrd="0" presId="urn:microsoft.com/office/officeart/2005/8/layout/default"/>
    <dgm:cxn modelId="{DB74FC4B-0EC3-4A3E-A65A-1FD5C305F5EA}" type="presParOf" srcId="{202FA912-0187-4214-A529-55525563EE2D}" destId="{42B923B3-9125-45B3-AF7B-CE8C784DBB9C}" srcOrd="10" destOrd="0" presId="urn:microsoft.com/office/officeart/2005/8/layout/default"/>
    <dgm:cxn modelId="{435A3408-E650-4BA3-A857-64ACC9F5829A}" type="presParOf" srcId="{202FA912-0187-4214-A529-55525563EE2D}" destId="{170D6202-D1CA-41D1-A0EA-2DA4CAE27B64}" srcOrd="11" destOrd="0" presId="urn:microsoft.com/office/officeart/2005/8/layout/default"/>
    <dgm:cxn modelId="{D63ABA76-AC98-4CC2-85AB-BAD20C0878C0}" type="presParOf" srcId="{202FA912-0187-4214-A529-55525563EE2D}" destId="{2EE093B6-22F6-41CD-96C0-B095382E4716}"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E81B38-9C13-4FC9-8B9F-BCC95761BF1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872956D-9E74-4D7C-968D-E5C075E53FF6}">
      <dgm:prSet custT="1"/>
      <dgm:spPr/>
      <dgm:t>
        <a:bodyPr/>
        <a:lstStyle/>
        <a:p>
          <a:r>
            <a:rPr lang="en-US" sz="2400" b="1" dirty="0"/>
            <a:t>There are better places to store important resources</a:t>
          </a:r>
        </a:p>
      </dgm:t>
    </dgm:pt>
    <dgm:pt modelId="{20814A71-40A3-47ED-9B32-042090746073}" type="parTrans" cxnId="{18E59AD0-723E-466F-A463-A48507ADA312}">
      <dgm:prSet/>
      <dgm:spPr/>
      <dgm:t>
        <a:bodyPr/>
        <a:lstStyle/>
        <a:p>
          <a:endParaRPr lang="en-US"/>
        </a:p>
      </dgm:t>
    </dgm:pt>
    <dgm:pt modelId="{BBC34F2A-3E46-40A8-9ED1-DBEB5B6B8A92}" type="sibTrans" cxnId="{18E59AD0-723E-466F-A463-A48507ADA312}">
      <dgm:prSet/>
      <dgm:spPr/>
      <dgm:t>
        <a:bodyPr/>
        <a:lstStyle/>
        <a:p>
          <a:endParaRPr lang="en-US"/>
        </a:p>
      </dgm:t>
    </dgm:pt>
    <dgm:pt modelId="{2A9CF4E1-5006-427A-91FF-1523B0A1A232}">
      <dgm:prSet custT="1"/>
      <dgm:spPr/>
      <dgm:t>
        <a:bodyPr/>
        <a:lstStyle/>
        <a:p>
          <a:r>
            <a:rPr lang="en-US" sz="2000" dirty="0"/>
            <a:t>OneNote</a:t>
          </a:r>
        </a:p>
      </dgm:t>
    </dgm:pt>
    <dgm:pt modelId="{565D317E-B4D5-42CC-B59D-ADEB73EBF1D6}" type="parTrans" cxnId="{B0D6B1DB-228A-4156-AB08-F623E0C21901}">
      <dgm:prSet/>
      <dgm:spPr/>
      <dgm:t>
        <a:bodyPr/>
        <a:lstStyle/>
        <a:p>
          <a:endParaRPr lang="en-US"/>
        </a:p>
      </dgm:t>
    </dgm:pt>
    <dgm:pt modelId="{00726ADD-9FCC-4788-8071-CD96CAA57C3A}" type="sibTrans" cxnId="{B0D6B1DB-228A-4156-AB08-F623E0C21901}">
      <dgm:prSet/>
      <dgm:spPr/>
      <dgm:t>
        <a:bodyPr/>
        <a:lstStyle/>
        <a:p>
          <a:endParaRPr lang="en-US"/>
        </a:p>
      </dgm:t>
    </dgm:pt>
    <dgm:pt modelId="{69702FAD-7132-47CF-9DD1-2BE51587EBBC}">
      <dgm:prSet custT="1"/>
      <dgm:spPr/>
      <dgm:t>
        <a:bodyPr/>
        <a:lstStyle/>
        <a:p>
          <a:r>
            <a:rPr lang="en-US" sz="2000" dirty="0"/>
            <a:t>Teams</a:t>
          </a:r>
        </a:p>
      </dgm:t>
    </dgm:pt>
    <dgm:pt modelId="{D0B7AD0F-6FEE-485B-8EA8-B2871FCB508C}" type="parTrans" cxnId="{EA3D605C-8179-419E-8CC5-7388AA531741}">
      <dgm:prSet/>
      <dgm:spPr/>
      <dgm:t>
        <a:bodyPr/>
        <a:lstStyle/>
        <a:p>
          <a:endParaRPr lang="en-US"/>
        </a:p>
      </dgm:t>
    </dgm:pt>
    <dgm:pt modelId="{31007FD2-A4E5-4F65-8263-D3583917E858}" type="sibTrans" cxnId="{EA3D605C-8179-419E-8CC5-7388AA531741}">
      <dgm:prSet/>
      <dgm:spPr/>
      <dgm:t>
        <a:bodyPr/>
        <a:lstStyle/>
        <a:p>
          <a:endParaRPr lang="en-US"/>
        </a:p>
      </dgm:t>
    </dgm:pt>
    <dgm:pt modelId="{F0E6B4C0-4B29-4C01-95F4-4C9F65D8F0EA}">
      <dgm:prSet custT="1"/>
      <dgm:spPr/>
      <dgm:t>
        <a:bodyPr/>
        <a:lstStyle/>
        <a:p>
          <a:r>
            <a:rPr lang="en-US" sz="2000" dirty="0"/>
            <a:t>SharePoint</a:t>
          </a:r>
        </a:p>
      </dgm:t>
    </dgm:pt>
    <dgm:pt modelId="{30524AB8-03A7-448A-8C5B-201B6458C513}" type="parTrans" cxnId="{F1A42CEB-B5DE-4BF6-9B13-8405CEECDD47}">
      <dgm:prSet/>
      <dgm:spPr/>
      <dgm:t>
        <a:bodyPr/>
        <a:lstStyle/>
        <a:p>
          <a:endParaRPr lang="en-US"/>
        </a:p>
      </dgm:t>
    </dgm:pt>
    <dgm:pt modelId="{AEA36E96-1478-49FA-B3B3-4F04E52A69F4}" type="sibTrans" cxnId="{F1A42CEB-B5DE-4BF6-9B13-8405CEECDD47}">
      <dgm:prSet/>
      <dgm:spPr/>
      <dgm:t>
        <a:bodyPr/>
        <a:lstStyle/>
        <a:p>
          <a:endParaRPr lang="en-US"/>
        </a:p>
      </dgm:t>
    </dgm:pt>
    <dgm:pt modelId="{B1841999-907D-4634-A852-5AD5E4ED8B99}">
      <dgm:prSet custT="1"/>
      <dgm:spPr/>
      <dgm:t>
        <a:bodyPr/>
        <a:lstStyle/>
        <a:p>
          <a:r>
            <a:rPr lang="en-US" sz="2000" dirty="0"/>
            <a:t>Outlook folders</a:t>
          </a:r>
        </a:p>
      </dgm:t>
    </dgm:pt>
    <dgm:pt modelId="{CEEC04BB-86A7-4B1B-9DAA-4FBF8026FC99}" type="parTrans" cxnId="{D166AE4E-BA68-4EBD-B702-2C38C3D03717}">
      <dgm:prSet/>
      <dgm:spPr/>
      <dgm:t>
        <a:bodyPr/>
        <a:lstStyle/>
        <a:p>
          <a:endParaRPr lang="en-US"/>
        </a:p>
      </dgm:t>
    </dgm:pt>
    <dgm:pt modelId="{29724BDA-6379-4360-8967-319CD5302D17}" type="sibTrans" cxnId="{D166AE4E-BA68-4EBD-B702-2C38C3D03717}">
      <dgm:prSet/>
      <dgm:spPr/>
      <dgm:t>
        <a:bodyPr/>
        <a:lstStyle/>
        <a:p>
          <a:endParaRPr lang="en-US"/>
        </a:p>
      </dgm:t>
    </dgm:pt>
    <dgm:pt modelId="{57A3C282-FC0F-418F-A94F-DC5F71939F25}" type="pres">
      <dgm:prSet presAssocID="{31E81B38-9C13-4FC9-8B9F-BCC95761BF13}" presName="root" presStyleCnt="0">
        <dgm:presLayoutVars>
          <dgm:dir/>
          <dgm:resizeHandles val="exact"/>
        </dgm:presLayoutVars>
      </dgm:prSet>
      <dgm:spPr/>
    </dgm:pt>
    <dgm:pt modelId="{D9E15250-E6FE-418B-86D3-E0674A30AC73}" type="pres">
      <dgm:prSet presAssocID="{2872956D-9E74-4D7C-968D-E5C075E53FF6}" presName="compNode" presStyleCnt="0"/>
      <dgm:spPr/>
    </dgm:pt>
    <dgm:pt modelId="{887B89E2-345C-48C9-8C13-2BBDAE1A0ECB}" type="pres">
      <dgm:prSet presAssocID="{2872956D-9E74-4D7C-968D-E5C075E53FF6}" presName="bgRect" presStyleLbl="bgShp" presStyleIdx="0" presStyleCnt="5"/>
      <dgm:spPr>
        <a:solidFill>
          <a:schemeClr val="bg1"/>
        </a:solidFill>
      </dgm:spPr>
    </dgm:pt>
    <dgm:pt modelId="{AF8D03A3-C33E-4939-B533-7074CA3C8D9B}" type="pres">
      <dgm:prSet presAssocID="{2872956D-9E74-4D7C-968D-E5C075E53FF6}" presName="iconRect" presStyleLbl="node1" presStyleIdx="0" presStyleCnt="5"/>
      <dgm:spPr>
        <a:ln>
          <a:noFill/>
        </a:ln>
      </dgm:spPr>
    </dgm:pt>
    <dgm:pt modelId="{0EDFDD01-2FAE-4B02-90D7-6661C96C696C}" type="pres">
      <dgm:prSet presAssocID="{2872956D-9E74-4D7C-968D-E5C075E53FF6}" presName="spaceRect" presStyleCnt="0"/>
      <dgm:spPr/>
    </dgm:pt>
    <dgm:pt modelId="{E885105C-5156-4CBE-A367-1A1F0228BDB5}" type="pres">
      <dgm:prSet presAssocID="{2872956D-9E74-4D7C-968D-E5C075E53FF6}" presName="parTx" presStyleLbl="revTx" presStyleIdx="0" presStyleCnt="5">
        <dgm:presLayoutVars>
          <dgm:chMax val="0"/>
          <dgm:chPref val="0"/>
        </dgm:presLayoutVars>
      </dgm:prSet>
      <dgm:spPr/>
    </dgm:pt>
    <dgm:pt modelId="{1C18D706-C71A-4B2F-8089-27FE18508F2A}" type="pres">
      <dgm:prSet presAssocID="{BBC34F2A-3E46-40A8-9ED1-DBEB5B6B8A92}" presName="sibTrans" presStyleCnt="0"/>
      <dgm:spPr/>
    </dgm:pt>
    <dgm:pt modelId="{26BD741D-BFEF-4F47-AFA3-9593DCAA6FDB}" type="pres">
      <dgm:prSet presAssocID="{2A9CF4E1-5006-427A-91FF-1523B0A1A232}" presName="compNode" presStyleCnt="0"/>
      <dgm:spPr/>
    </dgm:pt>
    <dgm:pt modelId="{886CCBD5-4CDF-4C52-BD9A-5EAD67A7ABE1}" type="pres">
      <dgm:prSet presAssocID="{2A9CF4E1-5006-427A-91FF-1523B0A1A232}" presName="bgRect" presStyleLbl="bgShp" presStyleIdx="1" presStyleCnt="5"/>
      <dgm:spPr/>
    </dgm:pt>
    <dgm:pt modelId="{69E23842-6FAD-457F-BEF5-9B6D7AF211D1}" type="pres">
      <dgm:prSet presAssocID="{2A9CF4E1-5006-427A-91FF-1523B0A1A232}" presName="iconRect" presStyleLbl="node1" presStyleIdx="1"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Quotation Mark"/>
        </a:ext>
      </dgm:extLst>
    </dgm:pt>
    <dgm:pt modelId="{3854E292-D01A-4774-B6D8-6130D30329CD}" type="pres">
      <dgm:prSet presAssocID="{2A9CF4E1-5006-427A-91FF-1523B0A1A232}" presName="spaceRect" presStyleCnt="0"/>
      <dgm:spPr/>
    </dgm:pt>
    <dgm:pt modelId="{B1A44877-27B7-4488-8C03-19D2B0448DB2}" type="pres">
      <dgm:prSet presAssocID="{2A9CF4E1-5006-427A-91FF-1523B0A1A232}" presName="parTx" presStyleLbl="revTx" presStyleIdx="1" presStyleCnt="5">
        <dgm:presLayoutVars>
          <dgm:chMax val="0"/>
          <dgm:chPref val="0"/>
        </dgm:presLayoutVars>
      </dgm:prSet>
      <dgm:spPr/>
    </dgm:pt>
    <dgm:pt modelId="{591A91DC-7A0E-40D3-B666-40C62C56ADD0}" type="pres">
      <dgm:prSet presAssocID="{00726ADD-9FCC-4788-8071-CD96CAA57C3A}" presName="sibTrans" presStyleCnt="0"/>
      <dgm:spPr/>
    </dgm:pt>
    <dgm:pt modelId="{7A04A8DF-8BF3-4AB8-8046-1D79F3F86D0F}" type="pres">
      <dgm:prSet presAssocID="{69702FAD-7132-47CF-9DD1-2BE51587EBBC}" presName="compNode" presStyleCnt="0"/>
      <dgm:spPr/>
    </dgm:pt>
    <dgm:pt modelId="{796D1C78-21DC-4982-8AED-8553CA3FEE0F}" type="pres">
      <dgm:prSet presAssocID="{69702FAD-7132-47CF-9DD1-2BE51587EBBC}" presName="bgRect" presStyleLbl="bgShp" presStyleIdx="2" presStyleCnt="5"/>
      <dgm:spPr/>
    </dgm:pt>
    <dgm:pt modelId="{7EB3672A-C11B-48FD-9353-9FA99340A147}" type="pres">
      <dgm:prSet presAssocID="{69702FAD-7132-47CF-9DD1-2BE51587EBBC}" presName="iconRect" presStyleLbl="node1" presStyleIdx="2"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72DE2DF3-0144-432E-9685-A95B528FC88C}" type="pres">
      <dgm:prSet presAssocID="{69702FAD-7132-47CF-9DD1-2BE51587EBBC}" presName="spaceRect" presStyleCnt="0"/>
      <dgm:spPr/>
    </dgm:pt>
    <dgm:pt modelId="{35D38D21-C6A4-4DFF-931D-38F95EE19219}" type="pres">
      <dgm:prSet presAssocID="{69702FAD-7132-47CF-9DD1-2BE51587EBBC}" presName="parTx" presStyleLbl="revTx" presStyleIdx="2" presStyleCnt="5">
        <dgm:presLayoutVars>
          <dgm:chMax val="0"/>
          <dgm:chPref val="0"/>
        </dgm:presLayoutVars>
      </dgm:prSet>
      <dgm:spPr/>
    </dgm:pt>
    <dgm:pt modelId="{4B03AB2D-F200-4A76-8C15-F668259E4468}" type="pres">
      <dgm:prSet presAssocID="{31007FD2-A4E5-4F65-8263-D3583917E858}" presName="sibTrans" presStyleCnt="0"/>
      <dgm:spPr/>
    </dgm:pt>
    <dgm:pt modelId="{5975BBB5-5236-4C8B-98D0-1AC596573BA9}" type="pres">
      <dgm:prSet presAssocID="{F0E6B4C0-4B29-4C01-95F4-4C9F65D8F0EA}" presName="compNode" presStyleCnt="0"/>
      <dgm:spPr/>
    </dgm:pt>
    <dgm:pt modelId="{27F7773E-CDA8-4082-A2A0-D4088780A1C5}" type="pres">
      <dgm:prSet presAssocID="{F0E6B4C0-4B29-4C01-95F4-4C9F65D8F0EA}" presName="bgRect" presStyleLbl="bgShp" presStyleIdx="3" presStyleCnt="5"/>
      <dgm:spPr/>
    </dgm:pt>
    <dgm:pt modelId="{178A54CC-3944-49F3-99E4-E52035D4C30E}" type="pres">
      <dgm:prSet presAssocID="{F0E6B4C0-4B29-4C01-95F4-4C9F65D8F0EA}" presName="iconRect" presStyleLbl="node1" presStyleIdx="3"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6B649D13-4DF1-4515-BDAE-DFFE4BD5DCE9}" type="pres">
      <dgm:prSet presAssocID="{F0E6B4C0-4B29-4C01-95F4-4C9F65D8F0EA}" presName="spaceRect" presStyleCnt="0"/>
      <dgm:spPr/>
    </dgm:pt>
    <dgm:pt modelId="{4F9F19E7-616A-40D0-92A9-F401601AB121}" type="pres">
      <dgm:prSet presAssocID="{F0E6B4C0-4B29-4C01-95F4-4C9F65D8F0EA}" presName="parTx" presStyleLbl="revTx" presStyleIdx="3" presStyleCnt="5">
        <dgm:presLayoutVars>
          <dgm:chMax val="0"/>
          <dgm:chPref val="0"/>
        </dgm:presLayoutVars>
      </dgm:prSet>
      <dgm:spPr/>
    </dgm:pt>
    <dgm:pt modelId="{A9634E84-16FC-4AEB-A13D-FCDAF0FD2937}" type="pres">
      <dgm:prSet presAssocID="{AEA36E96-1478-49FA-B3B3-4F04E52A69F4}" presName="sibTrans" presStyleCnt="0"/>
      <dgm:spPr/>
    </dgm:pt>
    <dgm:pt modelId="{A4092207-F612-4D7A-8049-CF7C3112D74A}" type="pres">
      <dgm:prSet presAssocID="{B1841999-907D-4634-A852-5AD5E4ED8B99}" presName="compNode" presStyleCnt="0"/>
      <dgm:spPr/>
    </dgm:pt>
    <dgm:pt modelId="{20D6EC2B-6F52-49F0-911A-461E032D79B0}" type="pres">
      <dgm:prSet presAssocID="{B1841999-907D-4634-A852-5AD5E4ED8B99}" presName="bgRect" presStyleLbl="bgShp" presStyleIdx="4" presStyleCnt="5"/>
      <dgm:spPr/>
    </dgm:pt>
    <dgm:pt modelId="{8BB828FD-FECB-4E27-91D2-7A73296A1147}" type="pres">
      <dgm:prSet presAssocID="{B1841999-907D-4634-A852-5AD5E4ED8B99}" presName="iconRect" presStyleLbl="node1" presStyleIdx="4"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pen Folder"/>
        </a:ext>
      </dgm:extLst>
    </dgm:pt>
    <dgm:pt modelId="{C105E715-C2F5-4352-9D96-3E2929B3957C}" type="pres">
      <dgm:prSet presAssocID="{B1841999-907D-4634-A852-5AD5E4ED8B99}" presName="spaceRect" presStyleCnt="0"/>
      <dgm:spPr/>
    </dgm:pt>
    <dgm:pt modelId="{07911A6F-6B87-43F8-9670-60703CA08FA3}" type="pres">
      <dgm:prSet presAssocID="{B1841999-907D-4634-A852-5AD5E4ED8B99}" presName="parTx" presStyleLbl="revTx" presStyleIdx="4" presStyleCnt="5">
        <dgm:presLayoutVars>
          <dgm:chMax val="0"/>
          <dgm:chPref val="0"/>
        </dgm:presLayoutVars>
      </dgm:prSet>
      <dgm:spPr/>
    </dgm:pt>
  </dgm:ptLst>
  <dgm:cxnLst>
    <dgm:cxn modelId="{EA3D605C-8179-419E-8CC5-7388AA531741}" srcId="{31E81B38-9C13-4FC9-8B9F-BCC95761BF13}" destId="{69702FAD-7132-47CF-9DD1-2BE51587EBBC}" srcOrd="2" destOrd="0" parTransId="{D0B7AD0F-6FEE-485B-8EA8-B2871FCB508C}" sibTransId="{31007FD2-A4E5-4F65-8263-D3583917E858}"/>
    <dgm:cxn modelId="{C8D84543-130C-411D-A13C-9993B54D3697}" type="presOf" srcId="{B1841999-907D-4634-A852-5AD5E4ED8B99}" destId="{07911A6F-6B87-43F8-9670-60703CA08FA3}" srcOrd="0" destOrd="0" presId="urn:microsoft.com/office/officeart/2018/2/layout/IconVerticalSolidList"/>
    <dgm:cxn modelId="{20399B68-B806-40F7-91D7-16702F47C683}" type="presOf" srcId="{2872956D-9E74-4D7C-968D-E5C075E53FF6}" destId="{E885105C-5156-4CBE-A367-1A1F0228BDB5}" srcOrd="0" destOrd="0" presId="urn:microsoft.com/office/officeart/2018/2/layout/IconVerticalSolidList"/>
    <dgm:cxn modelId="{5370BD6B-5E9C-4090-A2C4-FF5C8F3CA2B2}" type="presOf" srcId="{F0E6B4C0-4B29-4C01-95F4-4C9F65D8F0EA}" destId="{4F9F19E7-616A-40D0-92A9-F401601AB121}" srcOrd="0" destOrd="0" presId="urn:microsoft.com/office/officeart/2018/2/layout/IconVerticalSolidList"/>
    <dgm:cxn modelId="{D166AE4E-BA68-4EBD-B702-2C38C3D03717}" srcId="{31E81B38-9C13-4FC9-8B9F-BCC95761BF13}" destId="{B1841999-907D-4634-A852-5AD5E4ED8B99}" srcOrd="4" destOrd="0" parTransId="{CEEC04BB-86A7-4B1B-9DAA-4FBF8026FC99}" sibTransId="{29724BDA-6379-4360-8967-319CD5302D17}"/>
    <dgm:cxn modelId="{7E733C8F-72F4-4CA3-A548-47EB44D96C6B}" type="presOf" srcId="{69702FAD-7132-47CF-9DD1-2BE51587EBBC}" destId="{35D38D21-C6A4-4DFF-931D-38F95EE19219}" srcOrd="0" destOrd="0" presId="urn:microsoft.com/office/officeart/2018/2/layout/IconVerticalSolidList"/>
    <dgm:cxn modelId="{400B9593-EA9A-4ACE-A067-8C5EA033AB23}" type="presOf" srcId="{2A9CF4E1-5006-427A-91FF-1523B0A1A232}" destId="{B1A44877-27B7-4488-8C03-19D2B0448DB2}" srcOrd="0" destOrd="0" presId="urn:microsoft.com/office/officeart/2018/2/layout/IconVerticalSolidList"/>
    <dgm:cxn modelId="{D6C9DEBA-99EC-4AC2-8E17-C73B924A61A5}" type="presOf" srcId="{31E81B38-9C13-4FC9-8B9F-BCC95761BF13}" destId="{57A3C282-FC0F-418F-A94F-DC5F71939F25}" srcOrd="0" destOrd="0" presId="urn:microsoft.com/office/officeart/2018/2/layout/IconVerticalSolidList"/>
    <dgm:cxn modelId="{18E59AD0-723E-466F-A463-A48507ADA312}" srcId="{31E81B38-9C13-4FC9-8B9F-BCC95761BF13}" destId="{2872956D-9E74-4D7C-968D-E5C075E53FF6}" srcOrd="0" destOrd="0" parTransId="{20814A71-40A3-47ED-9B32-042090746073}" sibTransId="{BBC34F2A-3E46-40A8-9ED1-DBEB5B6B8A92}"/>
    <dgm:cxn modelId="{B0D6B1DB-228A-4156-AB08-F623E0C21901}" srcId="{31E81B38-9C13-4FC9-8B9F-BCC95761BF13}" destId="{2A9CF4E1-5006-427A-91FF-1523B0A1A232}" srcOrd="1" destOrd="0" parTransId="{565D317E-B4D5-42CC-B59D-ADEB73EBF1D6}" sibTransId="{00726ADD-9FCC-4788-8071-CD96CAA57C3A}"/>
    <dgm:cxn modelId="{F1A42CEB-B5DE-4BF6-9B13-8405CEECDD47}" srcId="{31E81B38-9C13-4FC9-8B9F-BCC95761BF13}" destId="{F0E6B4C0-4B29-4C01-95F4-4C9F65D8F0EA}" srcOrd="3" destOrd="0" parTransId="{30524AB8-03A7-448A-8C5B-201B6458C513}" sibTransId="{AEA36E96-1478-49FA-B3B3-4F04E52A69F4}"/>
    <dgm:cxn modelId="{B512803A-3F1E-455A-86BD-9EA8CE28BA80}" type="presParOf" srcId="{57A3C282-FC0F-418F-A94F-DC5F71939F25}" destId="{D9E15250-E6FE-418B-86D3-E0674A30AC73}" srcOrd="0" destOrd="0" presId="urn:microsoft.com/office/officeart/2018/2/layout/IconVerticalSolidList"/>
    <dgm:cxn modelId="{AB5C003B-6C4E-4BE3-B6F9-EED85CA999E5}" type="presParOf" srcId="{D9E15250-E6FE-418B-86D3-E0674A30AC73}" destId="{887B89E2-345C-48C9-8C13-2BBDAE1A0ECB}" srcOrd="0" destOrd="0" presId="urn:microsoft.com/office/officeart/2018/2/layout/IconVerticalSolidList"/>
    <dgm:cxn modelId="{F5EAC57F-6893-4D63-B7A6-E383AE3DEBD3}" type="presParOf" srcId="{D9E15250-E6FE-418B-86D3-E0674A30AC73}" destId="{AF8D03A3-C33E-4939-B533-7074CA3C8D9B}" srcOrd="1" destOrd="0" presId="urn:microsoft.com/office/officeart/2018/2/layout/IconVerticalSolidList"/>
    <dgm:cxn modelId="{57A469B4-9834-4D63-8E6F-2FC07A93F150}" type="presParOf" srcId="{D9E15250-E6FE-418B-86D3-E0674A30AC73}" destId="{0EDFDD01-2FAE-4B02-90D7-6661C96C696C}" srcOrd="2" destOrd="0" presId="urn:microsoft.com/office/officeart/2018/2/layout/IconVerticalSolidList"/>
    <dgm:cxn modelId="{245AA737-AC92-4138-B962-2986F32AE202}" type="presParOf" srcId="{D9E15250-E6FE-418B-86D3-E0674A30AC73}" destId="{E885105C-5156-4CBE-A367-1A1F0228BDB5}" srcOrd="3" destOrd="0" presId="urn:microsoft.com/office/officeart/2018/2/layout/IconVerticalSolidList"/>
    <dgm:cxn modelId="{3EF28B60-B73C-4E09-8212-544548DB24B8}" type="presParOf" srcId="{57A3C282-FC0F-418F-A94F-DC5F71939F25}" destId="{1C18D706-C71A-4B2F-8089-27FE18508F2A}" srcOrd="1" destOrd="0" presId="urn:microsoft.com/office/officeart/2018/2/layout/IconVerticalSolidList"/>
    <dgm:cxn modelId="{E813C8E3-7B3D-4C84-8F92-47E1A23460CC}" type="presParOf" srcId="{57A3C282-FC0F-418F-A94F-DC5F71939F25}" destId="{26BD741D-BFEF-4F47-AFA3-9593DCAA6FDB}" srcOrd="2" destOrd="0" presId="urn:microsoft.com/office/officeart/2018/2/layout/IconVerticalSolidList"/>
    <dgm:cxn modelId="{25B3D2E3-11F7-491F-B071-7CEEDE8FA97E}" type="presParOf" srcId="{26BD741D-BFEF-4F47-AFA3-9593DCAA6FDB}" destId="{886CCBD5-4CDF-4C52-BD9A-5EAD67A7ABE1}" srcOrd="0" destOrd="0" presId="urn:microsoft.com/office/officeart/2018/2/layout/IconVerticalSolidList"/>
    <dgm:cxn modelId="{F47F1325-67DF-4802-AF5D-02E51FC4F9EA}" type="presParOf" srcId="{26BD741D-BFEF-4F47-AFA3-9593DCAA6FDB}" destId="{69E23842-6FAD-457F-BEF5-9B6D7AF211D1}" srcOrd="1" destOrd="0" presId="urn:microsoft.com/office/officeart/2018/2/layout/IconVerticalSolidList"/>
    <dgm:cxn modelId="{095FABE3-349A-425E-8B4F-EFFD5564E64D}" type="presParOf" srcId="{26BD741D-BFEF-4F47-AFA3-9593DCAA6FDB}" destId="{3854E292-D01A-4774-B6D8-6130D30329CD}" srcOrd="2" destOrd="0" presId="urn:microsoft.com/office/officeart/2018/2/layout/IconVerticalSolidList"/>
    <dgm:cxn modelId="{247BFE2D-95BA-4DF8-8E76-218A4AD6AB28}" type="presParOf" srcId="{26BD741D-BFEF-4F47-AFA3-9593DCAA6FDB}" destId="{B1A44877-27B7-4488-8C03-19D2B0448DB2}" srcOrd="3" destOrd="0" presId="urn:microsoft.com/office/officeart/2018/2/layout/IconVerticalSolidList"/>
    <dgm:cxn modelId="{C28EF3BB-4491-45A1-95FF-D67717674B86}" type="presParOf" srcId="{57A3C282-FC0F-418F-A94F-DC5F71939F25}" destId="{591A91DC-7A0E-40D3-B666-40C62C56ADD0}" srcOrd="3" destOrd="0" presId="urn:microsoft.com/office/officeart/2018/2/layout/IconVerticalSolidList"/>
    <dgm:cxn modelId="{E5F9D76B-A3F5-4B77-9EEA-C9B82EECF6A2}" type="presParOf" srcId="{57A3C282-FC0F-418F-A94F-DC5F71939F25}" destId="{7A04A8DF-8BF3-4AB8-8046-1D79F3F86D0F}" srcOrd="4" destOrd="0" presId="urn:microsoft.com/office/officeart/2018/2/layout/IconVerticalSolidList"/>
    <dgm:cxn modelId="{136DB4C0-55CA-4A2F-94CC-4D0EDB51CD6A}" type="presParOf" srcId="{7A04A8DF-8BF3-4AB8-8046-1D79F3F86D0F}" destId="{796D1C78-21DC-4982-8AED-8553CA3FEE0F}" srcOrd="0" destOrd="0" presId="urn:microsoft.com/office/officeart/2018/2/layout/IconVerticalSolidList"/>
    <dgm:cxn modelId="{A733BC45-B147-402D-815F-8167985C0736}" type="presParOf" srcId="{7A04A8DF-8BF3-4AB8-8046-1D79F3F86D0F}" destId="{7EB3672A-C11B-48FD-9353-9FA99340A147}" srcOrd="1" destOrd="0" presId="urn:microsoft.com/office/officeart/2018/2/layout/IconVerticalSolidList"/>
    <dgm:cxn modelId="{2E14E627-2CDD-4AFB-987B-F512125B7ECB}" type="presParOf" srcId="{7A04A8DF-8BF3-4AB8-8046-1D79F3F86D0F}" destId="{72DE2DF3-0144-432E-9685-A95B528FC88C}" srcOrd="2" destOrd="0" presId="urn:microsoft.com/office/officeart/2018/2/layout/IconVerticalSolidList"/>
    <dgm:cxn modelId="{A3C6EAC3-8CE2-4E18-89EB-9FF2ABEF9688}" type="presParOf" srcId="{7A04A8DF-8BF3-4AB8-8046-1D79F3F86D0F}" destId="{35D38D21-C6A4-4DFF-931D-38F95EE19219}" srcOrd="3" destOrd="0" presId="urn:microsoft.com/office/officeart/2018/2/layout/IconVerticalSolidList"/>
    <dgm:cxn modelId="{6D9F06B3-4E56-41B0-ACC8-B63E2386B3D9}" type="presParOf" srcId="{57A3C282-FC0F-418F-A94F-DC5F71939F25}" destId="{4B03AB2D-F200-4A76-8C15-F668259E4468}" srcOrd="5" destOrd="0" presId="urn:microsoft.com/office/officeart/2018/2/layout/IconVerticalSolidList"/>
    <dgm:cxn modelId="{CE788C5C-24CA-41F4-BAE3-698952ED4C4D}" type="presParOf" srcId="{57A3C282-FC0F-418F-A94F-DC5F71939F25}" destId="{5975BBB5-5236-4C8B-98D0-1AC596573BA9}" srcOrd="6" destOrd="0" presId="urn:microsoft.com/office/officeart/2018/2/layout/IconVerticalSolidList"/>
    <dgm:cxn modelId="{5C08E330-A923-4A45-AFB4-EB5027CF75B0}" type="presParOf" srcId="{5975BBB5-5236-4C8B-98D0-1AC596573BA9}" destId="{27F7773E-CDA8-4082-A2A0-D4088780A1C5}" srcOrd="0" destOrd="0" presId="urn:microsoft.com/office/officeart/2018/2/layout/IconVerticalSolidList"/>
    <dgm:cxn modelId="{1A475923-DFEC-4EBE-9947-F7B0A4503A6D}" type="presParOf" srcId="{5975BBB5-5236-4C8B-98D0-1AC596573BA9}" destId="{178A54CC-3944-49F3-99E4-E52035D4C30E}" srcOrd="1" destOrd="0" presId="urn:microsoft.com/office/officeart/2018/2/layout/IconVerticalSolidList"/>
    <dgm:cxn modelId="{FCE86A1A-604D-4895-B02B-D7E35888A14B}" type="presParOf" srcId="{5975BBB5-5236-4C8B-98D0-1AC596573BA9}" destId="{6B649D13-4DF1-4515-BDAE-DFFE4BD5DCE9}" srcOrd="2" destOrd="0" presId="urn:microsoft.com/office/officeart/2018/2/layout/IconVerticalSolidList"/>
    <dgm:cxn modelId="{F74CFA0F-B096-49F5-9F61-B5A347012A56}" type="presParOf" srcId="{5975BBB5-5236-4C8B-98D0-1AC596573BA9}" destId="{4F9F19E7-616A-40D0-92A9-F401601AB121}" srcOrd="3" destOrd="0" presId="urn:microsoft.com/office/officeart/2018/2/layout/IconVerticalSolidList"/>
    <dgm:cxn modelId="{9C2575A5-00F0-43A8-A51D-F10706E9928F}" type="presParOf" srcId="{57A3C282-FC0F-418F-A94F-DC5F71939F25}" destId="{A9634E84-16FC-4AEB-A13D-FCDAF0FD2937}" srcOrd="7" destOrd="0" presId="urn:microsoft.com/office/officeart/2018/2/layout/IconVerticalSolidList"/>
    <dgm:cxn modelId="{C9DEAF8E-7C49-4714-A879-F2A2A3D73D67}" type="presParOf" srcId="{57A3C282-FC0F-418F-A94F-DC5F71939F25}" destId="{A4092207-F612-4D7A-8049-CF7C3112D74A}" srcOrd="8" destOrd="0" presId="urn:microsoft.com/office/officeart/2018/2/layout/IconVerticalSolidList"/>
    <dgm:cxn modelId="{497EA44A-FE4C-42E1-8A3B-CAF508F454F4}" type="presParOf" srcId="{A4092207-F612-4D7A-8049-CF7C3112D74A}" destId="{20D6EC2B-6F52-49F0-911A-461E032D79B0}" srcOrd="0" destOrd="0" presId="urn:microsoft.com/office/officeart/2018/2/layout/IconVerticalSolidList"/>
    <dgm:cxn modelId="{AD4136BA-6776-4D35-9EEF-7016E1778481}" type="presParOf" srcId="{A4092207-F612-4D7A-8049-CF7C3112D74A}" destId="{8BB828FD-FECB-4E27-91D2-7A73296A1147}" srcOrd="1" destOrd="0" presId="urn:microsoft.com/office/officeart/2018/2/layout/IconVerticalSolidList"/>
    <dgm:cxn modelId="{F54D9690-FC02-40B3-8103-EC582C7AB746}" type="presParOf" srcId="{A4092207-F612-4D7A-8049-CF7C3112D74A}" destId="{C105E715-C2F5-4352-9D96-3E2929B3957C}" srcOrd="2" destOrd="0" presId="urn:microsoft.com/office/officeart/2018/2/layout/IconVerticalSolidList"/>
    <dgm:cxn modelId="{9E25D955-6E42-414C-8ACD-25B55031CE84}" type="presParOf" srcId="{A4092207-F612-4D7A-8049-CF7C3112D74A}" destId="{07911A6F-6B87-43F8-9670-60703CA08FA3}"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501ACD4-D7BB-43B5-BB18-1207D36EC49F}" type="doc">
      <dgm:prSet loTypeId="urn:microsoft.com/office/officeart/2016/7/layout/LinearArrowProcessNumbered" loCatId="process" qsTypeId="urn:microsoft.com/office/officeart/2005/8/quickstyle/simple1" qsCatId="simple" csTypeId="urn:microsoft.com/office/officeart/2005/8/colors/colorful2" csCatId="colorful" phldr="1"/>
      <dgm:spPr/>
      <dgm:t>
        <a:bodyPr/>
        <a:lstStyle/>
        <a:p>
          <a:endParaRPr lang="en-US"/>
        </a:p>
      </dgm:t>
    </dgm:pt>
    <dgm:pt modelId="{F50C307C-576D-418A-896C-7B83C3A549D1}">
      <dgm:prSet custT="1"/>
      <dgm:spPr/>
      <dgm:t>
        <a:bodyPr/>
        <a:lstStyle/>
        <a:p>
          <a:r>
            <a:rPr lang="en-US" sz="2000" dirty="0"/>
            <a:t>Add in anything that needs to be part of your action system</a:t>
          </a:r>
        </a:p>
      </dgm:t>
    </dgm:pt>
    <dgm:pt modelId="{D6F889A4-F097-4899-B224-1F1FCFA4B242}" type="parTrans" cxnId="{037D6529-61DD-422B-A4CE-AC99CF706F06}">
      <dgm:prSet/>
      <dgm:spPr/>
      <dgm:t>
        <a:bodyPr/>
        <a:lstStyle/>
        <a:p>
          <a:endParaRPr lang="en-US"/>
        </a:p>
      </dgm:t>
    </dgm:pt>
    <dgm:pt modelId="{0DB1086D-5B9D-402A-9FA3-F7A3279A471E}" type="sibTrans" cxnId="{037D6529-61DD-422B-A4CE-AC99CF706F06}">
      <dgm:prSet phldrT="1" phldr="0"/>
      <dgm:spPr/>
      <dgm:t>
        <a:bodyPr/>
        <a:lstStyle/>
        <a:p>
          <a:r>
            <a:rPr lang="en-US"/>
            <a:t>1</a:t>
          </a:r>
        </a:p>
      </dgm:t>
    </dgm:pt>
    <dgm:pt modelId="{4967B543-BF53-4A03-839C-EC274F33480D}">
      <dgm:prSet custT="1"/>
      <dgm:spPr/>
      <dgm:t>
        <a:bodyPr/>
        <a:lstStyle/>
        <a:p>
          <a:r>
            <a:rPr lang="en-US" sz="2000" dirty="0"/>
            <a:t>Remove or block anything that is not actionable and adds no value</a:t>
          </a:r>
        </a:p>
      </dgm:t>
    </dgm:pt>
    <dgm:pt modelId="{C237FD27-2931-42B7-B962-2A02407F27E9}" type="parTrans" cxnId="{3DFCBAF6-B496-4BEF-B407-E137CF4E3C4A}">
      <dgm:prSet/>
      <dgm:spPr/>
      <dgm:t>
        <a:bodyPr/>
        <a:lstStyle/>
        <a:p>
          <a:endParaRPr lang="en-US"/>
        </a:p>
      </dgm:t>
    </dgm:pt>
    <dgm:pt modelId="{B3CD12B5-8FC1-4854-BD45-022341142FF7}" type="sibTrans" cxnId="{3DFCBAF6-B496-4BEF-B407-E137CF4E3C4A}">
      <dgm:prSet phldrT="2" phldr="0"/>
      <dgm:spPr/>
      <dgm:t>
        <a:bodyPr/>
        <a:lstStyle/>
        <a:p>
          <a:r>
            <a:rPr lang="en-US"/>
            <a:t>2</a:t>
          </a:r>
        </a:p>
      </dgm:t>
    </dgm:pt>
    <dgm:pt modelId="{78DCB3F3-2F5A-44D1-86E4-00751E5409AD}">
      <dgm:prSet custT="1"/>
      <dgm:spPr/>
      <dgm:t>
        <a:bodyPr/>
        <a:lstStyle/>
        <a:p>
          <a:r>
            <a:rPr lang="en-US" sz="2000" dirty="0"/>
            <a:t>Unsubscribe to sources that add no value</a:t>
          </a:r>
        </a:p>
      </dgm:t>
    </dgm:pt>
    <dgm:pt modelId="{F1CA8794-97D5-418C-80F1-5BBBF49EA93B}" type="parTrans" cxnId="{4271BF08-712F-4A18-B72C-AB8A7F378AB1}">
      <dgm:prSet/>
      <dgm:spPr/>
      <dgm:t>
        <a:bodyPr/>
        <a:lstStyle/>
        <a:p>
          <a:endParaRPr lang="en-US"/>
        </a:p>
      </dgm:t>
    </dgm:pt>
    <dgm:pt modelId="{08B3AD49-2ADD-4A0F-8075-1D065436381B}" type="sibTrans" cxnId="{4271BF08-712F-4A18-B72C-AB8A7F378AB1}">
      <dgm:prSet phldrT="3" phldr="0"/>
      <dgm:spPr/>
      <dgm:t>
        <a:bodyPr/>
        <a:lstStyle/>
        <a:p>
          <a:r>
            <a:rPr lang="en-US"/>
            <a:t>3</a:t>
          </a:r>
        </a:p>
      </dgm:t>
    </dgm:pt>
    <dgm:pt modelId="{467C0BE0-58C4-4BCF-AE3C-313230661A22}" type="pres">
      <dgm:prSet presAssocID="{C501ACD4-D7BB-43B5-BB18-1207D36EC49F}" presName="linearFlow" presStyleCnt="0">
        <dgm:presLayoutVars>
          <dgm:dir/>
          <dgm:animLvl val="lvl"/>
          <dgm:resizeHandles val="exact"/>
        </dgm:presLayoutVars>
      </dgm:prSet>
      <dgm:spPr/>
    </dgm:pt>
    <dgm:pt modelId="{D600953D-E5DB-4304-AEB6-DC7AB9D7A435}" type="pres">
      <dgm:prSet presAssocID="{F50C307C-576D-418A-896C-7B83C3A549D1}" presName="compositeNode" presStyleCnt="0"/>
      <dgm:spPr/>
    </dgm:pt>
    <dgm:pt modelId="{5057874A-D8CF-4F7B-9DF1-E12A8B135624}" type="pres">
      <dgm:prSet presAssocID="{F50C307C-576D-418A-896C-7B83C3A549D1}" presName="parTx" presStyleLbl="node1" presStyleIdx="0" presStyleCnt="0">
        <dgm:presLayoutVars>
          <dgm:chMax val="0"/>
          <dgm:chPref val="0"/>
          <dgm:bulletEnabled val="1"/>
        </dgm:presLayoutVars>
      </dgm:prSet>
      <dgm:spPr/>
    </dgm:pt>
    <dgm:pt modelId="{B1C5B10D-0A87-4372-BD9D-B7EE0A07A727}" type="pres">
      <dgm:prSet presAssocID="{F50C307C-576D-418A-896C-7B83C3A549D1}" presName="parSh" presStyleCnt="0"/>
      <dgm:spPr/>
    </dgm:pt>
    <dgm:pt modelId="{55120508-0CAD-4136-A7FA-A88E23AF0EC5}" type="pres">
      <dgm:prSet presAssocID="{F50C307C-576D-418A-896C-7B83C3A549D1}" presName="lineNode" presStyleLbl="alignAccFollowNode1" presStyleIdx="0" presStyleCnt="9"/>
      <dgm:spPr/>
    </dgm:pt>
    <dgm:pt modelId="{C914616D-4F4A-4554-8638-9F28CC98FC73}" type="pres">
      <dgm:prSet presAssocID="{F50C307C-576D-418A-896C-7B83C3A549D1}" presName="lineArrowNode" presStyleLbl="alignAccFollowNode1" presStyleIdx="1" presStyleCnt="9"/>
      <dgm:spPr/>
    </dgm:pt>
    <dgm:pt modelId="{7C0C83FB-2F08-436A-AA97-520776E43CDC}" type="pres">
      <dgm:prSet presAssocID="{0DB1086D-5B9D-402A-9FA3-F7A3279A471E}" presName="sibTransNodeCircle" presStyleLbl="alignNode1" presStyleIdx="0" presStyleCnt="3">
        <dgm:presLayoutVars>
          <dgm:chMax val="0"/>
          <dgm:bulletEnabled/>
        </dgm:presLayoutVars>
      </dgm:prSet>
      <dgm:spPr/>
    </dgm:pt>
    <dgm:pt modelId="{FEBC1642-3F36-4B48-8D4B-2F9B879AEC93}" type="pres">
      <dgm:prSet presAssocID="{0DB1086D-5B9D-402A-9FA3-F7A3279A471E}" presName="spacerBetweenCircleAndCallout" presStyleCnt="0">
        <dgm:presLayoutVars/>
      </dgm:prSet>
      <dgm:spPr/>
    </dgm:pt>
    <dgm:pt modelId="{C37C7417-AA1C-443C-BC49-1F8FC99D8047}" type="pres">
      <dgm:prSet presAssocID="{F50C307C-576D-418A-896C-7B83C3A549D1}" presName="nodeText" presStyleLbl="alignAccFollowNode1" presStyleIdx="2" presStyleCnt="9">
        <dgm:presLayoutVars>
          <dgm:bulletEnabled val="1"/>
        </dgm:presLayoutVars>
      </dgm:prSet>
      <dgm:spPr/>
    </dgm:pt>
    <dgm:pt modelId="{AB3BF7DE-C963-4722-9B92-4970441FE6BF}" type="pres">
      <dgm:prSet presAssocID="{0DB1086D-5B9D-402A-9FA3-F7A3279A471E}" presName="sibTransComposite" presStyleCnt="0"/>
      <dgm:spPr/>
    </dgm:pt>
    <dgm:pt modelId="{8E5EF026-6BE6-4651-A4CA-DFD7734AA911}" type="pres">
      <dgm:prSet presAssocID="{4967B543-BF53-4A03-839C-EC274F33480D}" presName="compositeNode" presStyleCnt="0"/>
      <dgm:spPr/>
    </dgm:pt>
    <dgm:pt modelId="{119BC812-88D7-4167-B25C-183ED5C51F9D}" type="pres">
      <dgm:prSet presAssocID="{4967B543-BF53-4A03-839C-EC274F33480D}" presName="parTx" presStyleLbl="node1" presStyleIdx="0" presStyleCnt="0">
        <dgm:presLayoutVars>
          <dgm:chMax val="0"/>
          <dgm:chPref val="0"/>
          <dgm:bulletEnabled val="1"/>
        </dgm:presLayoutVars>
      </dgm:prSet>
      <dgm:spPr/>
    </dgm:pt>
    <dgm:pt modelId="{52285B4F-99AA-4E40-B54E-FFCAFA5444BF}" type="pres">
      <dgm:prSet presAssocID="{4967B543-BF53-4A03-839C-EC274F33480D}" presName="parSh" presStyleCnt="0"/>
      <dgm:spPr/>
    </dgm:pt>
    <dgm:pt modelId="{B401414A-EB6D-41BC-AEC4-17285C89EA82}" type="pres">
      <dgm:prSet presAssocID="{4967B543-BF53-4A03-839C-EC274F33480D}" presName="lineNode" presStyleLbl="alignAccFollowNode1" presStyleIdx="3" presStyleCnt="9"/>
      <dgm:spPr/>
    </dgm:pt>
    <dgm:pt modelId="{39A890ED-25BE-4BA1-B9D1-3BBEA67681FA}" type="pres">
      <dgm:prSet presAssocID="{4967B543-BF53-4A03-839C-EC274F33480D}" presName="lineArrowNode" presStyleLbl="alignAccFollowNode1" presStyleIdx="4" presStyleCnt="9"/>
      <dgm:spPr/>
    </dgm:pt>
    <dgm:pt modelId="{BD42A6DC-C9A5-4CF2-BD19-5B5596402727}" type="pres">
      <dgm:prSet presAssocID="{B3CD12B5-8FC1-4854-BD45-022341142FF7}" presName="sibTransNodeCircle" presStyleLbl="alignNode1" presStyleIdx="1" presStyleCnt="3">
        <dgm:presLayoutVars>
          <dgm:chMax val="0"/>
          <dgm:bulletEnabled/>
        </dgm:presLayoutVars>
      </dgm:prSet>
      <dgm:spPr/>
    </dgm:pt>
    <dgm:pt modelId="{030F499C-3147-4CE2-A4A0-34CDBE68B123}" type="pres">
      <dgm:prSet presAssocID="{B3CD12B5-8FC1-4854-BD45-022341142FF7}" presName="spacerBetweenCircleAndCallout" presStyleCnt="0">
        <dgm:presLayoutVars/>
      </dgm:prSet>
      <dgm:spPr/>
    </dgm:pt>
    <dgm:pt modelId="{3467A0C2-91D9-4A48-B713-82DE02120879}" type="pres">
      <dgm:prSet presAssocID="{4967B543-BF53-4A03-839C-EC274F33480D}" presName="nodeText" presStyleLbl="alignAccFollowNode1" presStyleIdx="5" presStyleCnt="9">
        <dgm:presLayoutVars>
          <dgm:bulletEnabled val="1"/>
        </dgm:presLayoutVars>
      </dgm:prSet>
      <dgm:spPr/>
    </dgm:pt>
    <dgm:pt modelId="{9418D8BB-DE40-455B-BF69-9246A0F45DE1}" type="pres">
      <dgm:prSet presAssocID="{B3CD12B5-8FC1-4854-BD45-022341142FF7}" presName="sibTransComposite" presStyleCnt="0"/>
      <dgm:spPr/>
    </dgm:pt>
    <dgm:pt modelId="{A7F0DA20-C2FA-480E-87FA-1E87B09A6027}" type="pres">
      <dgm:prSet presAssocID="{78DCB3F3-2F5A-44D1-86E4-00751E5409AD}" presName="compositeNode" presStyleCnt="0"/>
      <dgm:spPr/>
    </dgm:pt>
    <dgm:pt modelId="{88805048-6A79-455A-8305-0BBDDDBCBE37}" type="pres">
      <dgm:prSet presAssocID="{78DCB3F3-2F5A-44D1-86E4-00751E5409AD}" presName="parTx" presStyleLbl="node1" presStyleIdx="0" presStyleCnt="0">
        <dgm:presLayoutVars>
          <dgm:chMax val="0"/>
          <dgm:chPref val="0"/>
          <dgm:bulletEnabled val="1"/>
        </dgm:presLayoutVars>
      </dgm:prSet>
      <dgm:spPr/>
    </dgm:pt>
    <dgm:pt modelId="{6FB5092F-71BD-4009-A5CB-26AC30E32798}" type="pres">
      <dgm:prSet presAssocID="{78DCB3F3-2F5A-44D1-86E4-00751E5409AD}" presName="parSh" presStyleCnt="0"/>
      <dgm:spPr/>
    </dgm:pt>
    <dgm:pt modelId="{12D7E8C5-62EE-4414-B802-D32E29FDD7C1}" type="pres">
      <dgm:prSet presAssocID="{78DCB3F3-2F5A-44D1-86E4-00751E5409AD}" presName="lineNode" presStyleLbl="alignAccFollowNode1" presStyleIdx="6" presStyleCnt="9"/>
      <dgm:spPr/>
    </dgm:pt>
    <dgm:pt modelId="{C97477DF-E77A-4029-91BB-A69243787869}" type="pres">
      <dgm:prSet presAssocID="{78DCB3F3-2F5A-44D1-86E4-00751E5409AD}" presName="lineArrowNode" presStyleLbl="alignAccFollowNode1" presStyleIdx="7" presStyleCnt="9"/>
      <dgm:spPr/>
    </dgm:pt>
    <dgm:pt modelId="{FD5811C5-31E2-459F-87A1-17727F6E960E}" type="pres">
      <dgm:prSet presAssocID="{08B3AD49-2ADD-4A0F-8075-1D065436381B}" presName="sibTransNodeCircle" presStyleLbl="alignNode1" presStyleIdx="2" presStyleCnt="3">
        <dgm:presLayoutVars>
          <dgm:chMax val="0"/>
          <dgm:bulletEnabled/>
        </dgm:presLayoutVars>
      </dgm:prSet>
      <dgm:spPr/>
    </dgm:pt>
    <dgm:pt modelId="{E1A1C415-B69D-4F73-85CF-CC98833BDC3E}" type="pres">
      <dgm:prSet presAssocID="{08B3AD49-2ADD-4A0F-8075-1D065436381B}" presName="spacerBetweenCircleAndCallout" presStyleCnt="0">
        <dgm:presLayoutVars/>
      </dgm:prSet>
      <dgm:spPr/>
    </dgm:pt>
    <dgm:pt modelId="{6934F5B4-E96A-4F8A-B98A-723BA852E674}" type="pres">
      <dgm:prSet presAssocID="{78DCB3F3-2F5A-44D1-86E4-00751E5409AD}" presName="nodeText" presStyleLbl="alignAccFollowNode1" presStyleIdx="8" presStyleCnt="9">
        <dgm:presLayoutVars>
          <dgm:bulletEnabled val="1"/>
        </dgm:presLayoutVars>
      </dgm:prSet>
      <dgm:spPr/>
    </dgm:pt>
  </dgm:ptLst>
  <dgm:cxnLst>
    <dgm:cxn modelId="{4271BF08-712F-4A18-B72C-AB8A7F378AB1}" srcId="{C501ACD4-D7BB-43B5-BB18-1207D36EC49F}" destId="{78DCB3F3-2F5A-44D1-86E4-00751E5409AD}" srcOrd="2" destOrd="0" parTransId="{F1CA8794-97D5-418C-80F1-5BBBF49EA93B}" sibTransId="{08B3AD49-2ADD-4A0F-8075-1D065436381B}"/>
    <dgm:cxn modelId="{91658D0D-EE8B-442E-A730-7E5011126450}" type="presOf" srcId="{78DCB3F3-2F5A-44D1-86E4-00751E5409AD}" destId="{6934F5B4-E96A-4F8A-B98A-723BA852E674}" srcOrd="0" destOrd="0" presId="urn:microsoft.com/office/officeart/2016/7/layout/LinearArrowProcessNumbered"/>
    <dgm:cxn modelId="{85D23A0F-575E-4B00-A140-C65D7B018454}" type="presOf" srcId="{08B3AD49-2ADD-4A0F-8075-1D065436381B}" destId="{FD5811C5-31E2-459F-87A1-17727F6E960E}" srcOrd="0" destOrd="0" presId="urn:microsoft.com/office/officeart/2016/7/layout/LinearArrowProcessNumbered"/>
    <dgm:cxn modelId="{6E34581D-DDFC-4E57-8C0E-AF2F83951FA4}" type="presOf" srcId="{C501ACD4-D7BB-43B5-BB18-1207D36EC49F}" destId="{467C0BE0-58C4-4BCF-AE3C-313230661A22}" srcOrd="0" destOrd="0" presId="urn:microsoft.com/office/officeart/2016/7/layout/LinearArrowProcessNumbered"/>
    <dgm:cxn modelId="{037D6529-61DD-422B-A4CE-AC99CF706F06}" srcId="{C501ACD4-D7BB-43B5-BB18-1207D36EC49F}" destId="{F50C307C-576D-418A-896C-7B83C3A549D1}" srcOrd="0" destOrd="0" parTransId="{D6F889A4-F097-4899-B224-1F1FCFA4B242}" sibTransId="{0DB1086D-5B9D-402A-9FA3-F7A3279A471E}"/>
    <dgm:cxn modelId="{6A627E3C-3460-4439-8ABA-618E1EAE9B39}" type="presOf" srcId="{4967B543-BF53-4A03-839C-EC274F33480D}" destId="{3467A0C2-91D9-4A48-B713-82DE02120879}" srcOrd="0" destOrd="0" presId="urn:microsoft.com/office/officeart/2016/7/layout/LinearArrowProcessNumbered"/>
    <dgm:cxn modelId="{614C255D-8435-465E-AF99-B6CBD80B6DFF}" type="presOf" srcId="{B3CD12B5-8FC1-4854-BD45-022341142FF7}" destId="{BD42A6DC-C9A5-4CF2-BD19-5B5596402727}" srcOrd="0" destOrd="0" presId="urn:microsoft.com/office/officeart/2016/7/layout/LinearArrowProcessNumbered"/>
    <dgm:cxn modelId="{73709471-225C-49CF-AA2F-332264B5AA7D}" type="presOf" srcId="{0DB1086D-5B9D-402A-9FA3-F7A3279A471E}" destId="{7C0C83FB-2F08-436A-AA97-520776E43CDC}" srcOrd="0" destOrd="0" presId="urn:microsoft.com/office/officeart/2016/7/layout/LinearArrowProcessNumbered"/>
    <dgm:cxn modelId="{403C387A-75D6-4D9F-8F21-C902481E19AD}" type="presOf" srcId="{F50C307C-576D-418A-896C-7B83C3A549D1}" destId="{C37C7417-AA1C-443C-BC49-1F8FC99D8047}" srcOrd="0" destOrd="0" presId="urn:microsoft.com/office/officeart/2016/7/layout/LinearArrowProcessNumbered"/>
    <dgm:cxn modelId="{3DFCBAF6-B496-4BEF-B407-E137CF4E3C4A}" srcId="{C501ACD4-D7BB-43B5-BB18-1207D36EC49F}" destId="{4967B543-BF53-4A03-839C-EC274F33480D}" srcOrd="1" destOrd="0" parTransId="{C237FD27-2931-42B7-B962-2A02407F27E9}" sibTransId="{B3CD12B5-8FC1-4854-BD45-022341142FF7}"/>
    <dgm:cxn modelId="{66421488-6993-46C5-805E-C5FE596B8BE1}" type="presParOf" srcId="{467C0BE0-58C4-4BCF-AE3C-313230661A22}" destId="{D600953D-E5DB-4304-AEB6-DC7AB9D7A435}" srcOrd="0" destOrd="0" presId="urn:microsoft.com/office/officeart/2016/7/layout/LinearArrowProcessNumbered"/>
    <dgm:cxn modelId="{2E5A5A34-6E08-4214-B047-F60EB04E276E}" type="presParOf" srcId="{D600953D-E5DB-4304-AEB6-DC7AB9D7A435}" destId="{5057874A-D8CF-4F7B-9DF1-E12A8B135624}" srcOrd="0" destOrd="0" presId="urn:microsoft.com/office/officeart/2016/7/layout/LinearArrowProcessNumbered"/>
    <dgm:cxn modelId="{1422FF77-1A1B-43CD-B13B-452C7925B32C}" type="presParOf" srcId="{D600953D-E5DB-4304-AEB6-DC7AB9D7A435}" destId="{B1C5B10D-0A87-4372-BD9D-B7EE0A07A727}" srcOrd="1" destOrd="0" presId="urn:microsoft.com/office/officeart/2016/7/layout/LinearArrowProcessNumbered"/>
    <dgm:cxn modelId="{80EAAF4F-A1C2-4C3A-8AA5-665E0A0755B4}" type="presParOf" srcId="{B1C5B10D-0A87-4372-BD9D-B7EE0A07A727}" destId="{55120508-0CAD-4136-A7FA-A88E23AF0EC5}" srcOrd="0" destOrd="0" presId="urn:microsoft.com/office/officeart/2016/7/layout/LinearArrowProcessNumbered"/>
    <dgm:cxn modelId="{2193354B-8B07-4EFC-B1AB-F7A3844FF0C8}" type="presParOf" srcId="{B1C5B10D-0A87-4372-BD9D-B7EE0A07A727}" destId="{C914616D-4F4A-4554-8638-9F28CC98FC73}" srcOrd="1" destOrd="0" presId="urn:microsoft.com/office/officeart/2016/7/layout/LinearArrowProcessNumbered"/>
    <dgm:cxn modelId="{6E84D1F9-B03E-4DB0-871E-A62C2AE99C42}" type="presParOf" srcId="{B1C5B10D-0A87-4372-BD9D-B7EE0A07A727}" destId="{7C0C83FB-2F08-436A-AA97-520776E43CDC}" srcOrd="2" destOrd="0" presId="urn:microsoft.com/office/officeart/2016/7/layout/LinearArrowProcessNumbered"/>
    <dgm:cxn modelId="{104D984C-E7DE-4BEF-A654-ED126F996FC6}" type="presParOf" srcId="{B1C5B10D-0A87-4372-BD9D-B7EE0A07A727}" destId="{FEBC1642-3F36-4B48-8D4B-2F9B879AEC93}" srcOrd="3" destOrd="0" presId="urn:microsoft.com/office/officeart/2016/7/layout/LinearArrowProcessNumbered"/>
    <dgm:cxn modelId="{33F1A3C4-D922-4FAF-B61F-CF946F256478}" type="presParOf" srcId="{D600953D-E5DB-4304-AEB6-DC7AB9D7A435}" destId="{C37C7417-AA1C-443C-BC49-1F8FC99D8047}" srcOrd="2" destOrd="0" presId="urn:microsoft.com/office/officeart/2016/7/layout/LinearArrowProcessNumbered"/>
    <dgm:cxn modelId="{AD64BF2F-DEB2-4F6C-B467-F99F864F6A1A}" type="presParOf" srcId="{467C0BE0-58C4-4BCF-AE3C-313230661A22}" destId="{AB3BF7DE-C963-4722-9B92-4970441FE6BF}" srcOrd="1" destOrd="0" presId="urn:microsoft.com/office/officeart/2016/7/layout/LinearArrowProcessNumbered"/>
    <dgm:cxn modelId="{1E810CCD-4372-4EBC-A483-9C73AF83ABB2}" type="presParOf" srcId="{467C0BE0-58C4-4BCF-AE3C-313230661A22}" destId="{8E5EF026-6BE6-4651-A4CA-DFD7734AA911}" srcOrd="2" destOrd="0" presId="urn:microsoft.com/office/officeart/2016/7/layout/LinearArrowProcessNumbered"/>
    <dgm:cxn modelId="{4E2C5196-3E21-43B5-A625-579A2D94130E}" type="presParOf" srcId="{8E5EF026-6BE6-4651-A4CA-DFD7734AA911}" destId="{119BC812-88D7-4167-B25C-183ED5C51F9D}" srcOrd="0" destOrd="0" presId="urn:microsoft.com/office/officeart/2016/7/layout/LinearArrowProcessNumbered"/>
    <dgm:cxn modelId="{FE7D6105-D8B2-4357-A1FD-47736740C95C}" type="presParOf" srcId="{8E5EF026-6BE6-4651-A4CA-DFD7734AA911}" destId="{52285B4F-99AA-4E40-B54E-FFCAFA5444BF}" srcOrd="1" destOrd="0" presId="urn:microsoft.com/office/officeart/2016/7/layout/LinearArrowProcessNumbered"/>
    <dgm:cxn modelId="{F1EB8915-28A3-48BD-BCC4-C19606772587}" type="presParOf" srcId="{52285B4F-99AA-4E40-B54E-FFCAFA5444BF}" destId="{B401414A-EB6D-41BC-AEC4-17285C89EA82}" srcOrd="0" destOrd="0" presId="urn:microsoft.com/office/officeart/2016/7/layout/LinearArrowProcessNumbered"/>
    <dgm:cxn modelId="{D84C7355-8795-4125-8315-9852883CB7D9}" type="presParOf" srcId="{52285B4F-99AA-4E40-B54E-FFCAFA5444BF}" destId="{39A890ED-25BE-4BA1-B9D1-3BBEA67681FA}" srcOrd="1" destOrd="0" presId="urn:microsoft.com/office/officeart/2016/7/layout/LinearArrowProcessNumbered"/>
    <dgm:cxn modelId="{421E7B15-CD2F-4B8F-AAC0-0B2A182AF796}" type="presParOf" srcId="{52285B4F-99AA-4E40-B54E-FFCAFA5444BF}" destId="{BD42A6DC-C9A5-4CF2-BD19-5B5596402727}" srcOrd="2" destOrd="0" presId="urn:microsoft.com/office/officeart/2016/7/layout/LinearArrowProcessNumbered"/>
    <dgm:cxn modelId="{0E1ECD80-0720-43C5-9446-B47133C959F8}" type="presParOf" srcId="{52285B4F-99AA-4E40-B54E-FFCAFA5444BF}" destId="{030F499C-3147-4CE2-A4A0-34CDBE68B123}" srcOrd="3" destOrd="0" presId="urn:microsoft.com/office/officeart/2016/7/layout/LinearArrowProcessNumbered"/>
    <dgm:cxn modelId="{E2A4A6B9-1257-4E6A-A6CB-79F4B84AD715}" type="presParOf" srcId="{8E5EF026-6BE6-4651-A4CA-DFD7734AA911}" destId="{3467A0C2-91D9-4A48-B713-82DE02120879}" srcOrd="2" destOrd="0" presId="urn:microsoft.com/office/officeart/2016/7/layout/LinearArrowProcessNumbered"/>
    <dgm:cxn modelId="{14CD912A-D2B8-4A09-9EBB-6505577EE2F9}" type="presParOf" srcId="{467C0BE0-58C4-4BCF-AE3C-313230661A22}" destId="{9418D8BB-DE40-455B-BF69-9246A0F45DE1}" srcOrd="3" destOrd="0" presId="urn:microsoft.com/office/officeart/2016/7/layout/LinearArrowProcessNumbered"/>
    <dgm:cxn modelId="{8FE4A0B2-C5EE-479A-A7F1-A193CDA381A1}" type="presParOf" srcId="{467C0BE0-58C4-4BCF-AE3C-313230661A22}" destId="{A7F0DA20-C2FA-480E-87FA-1E87B09A6027}" srcOrd="4" destOrd="0" presId="urn:microsoft.com/office/officeart/2016/7/layout/LinearArrowProcessNumbered"/>
    <dgm:cxn modelId="{797D973E-1803-4B4D-B878-CE781507A370}" type="presParOf" srcId="{A7F0DA20-C2FA-480E-87FA-1E87B09A6027}" destId="{88805048-6A79-455A-8305-0BBDDDBCBE37}" srcOrd="0" destOrd="0" presId="urn:microsoft.com/office/officeart/2016/7/layout/LinearArrowProcessNumbered"/>
    <dgm:cxn modelId="{3D5E72A4-EBF9-4398-AA4C-8B7F2833CC76}" type="presParOf" srcId="{A7F0DA20-C2FA-480E-87FA-1E87B09A6027}" destId="{6FB5092F-71BD-4009-A5CB-26AC30E32798}" srcOrd="1" destOrd="0" presId="urn:microsoft.com/office/officeart/2016/7/layout/LinearArrowProcessNumbered"/>
    <dgm:cxn modelId="{98A1C246-59C5-45ED-8AFA-5320E4BB0E1F}" type="presParOf" srcId="{6FB5092F-71BD-4009-A5CB-26AC30E32798}" destId="{12D7E8C5-62EE-4414-B802-D32E29FDD7C1}" srcOrd="0" destOrd="0" presId="urn:microsoft.com/office/officeart/2016/7/layout/LinearArrowProcessNumbered"/>
    <dgm:cxn modelId="{A0DAB596-96F4-4E8B-838B-ABEEFBAF0DDF}" type="presParOf" srcId="{6FB5092F-71BD-4009-A5CB-26AC30E32798}" destId="{C97477DF-E77A-4029-91BB-A69243787869}" srcOrd="1" destOrd="0" presId="urn:microsoft.com/office/officeart/2016/7/layout/LinearArrowProcessNumbered"/>
    <dgm:cxn modelId="{1167F988-B978-4605-9C18-66A35BFEC9ED}" type="presParOf" srcId="{6FB5092F-71BD-4009-A5CB-26AC30E32798}" destId="{FD5811C5-31E2-459F-87A1-17727F6E960E}" srcOrd="2" destOrd="0" presId="urn:microsoft.com/office/officeart/2016/7/layout/LinearArrowProcessNumbered"/>
    <dgm:cxn modelId="{2F282632-3A67-4A06-ACF2-2F62BE9104B8}" type="presParOf" srcId="{6FB5092F-71BD-4009-A5CB-26AC30E32798}" destId="{E1A1C415-B69D-4F73-85CF-CC98833BDC3E}" srcOrd="3" destOrd="0" presId="urn:microsoft.com/office/officeart/2016/7/layout/LinearArrowProcessNumbered"/>
    <dgm:cxn modelId="{11486E9A-56FE-4A75-A394-996A2E626FB9}" type="presParOf" srcId="{A7F0DA20-C2FA-480E-87FA-1E87B09A6027}" destId="{6934F5B4-E96A-4F8A-B98A-723BA852E674}" srcOrd="2" destOrd="0" presId="urn:microsoft.com/office/officeart/2016/7/layout/LinearArrow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F10DF05-B049-41E2-86F8-FDFDEE08C224}"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7A6FFA6C-83EF-49EF-93DC-25C68575EEC8}">
      <dgm:prSet/>
      <dgm:spPr/>
      <dgm:t>
        <a:bodyPr/>
        <a:lstStyle/>
        <a:p>
          <a:r>
            <a:rPr lang="en-US" b="0" i="0"/>
            <a:t>Projects started but not completed</a:t>
          </a:r>
          <a:endParaRPr lang="en-US"/>
        </a:p>
      </dgm:t>
    </dgm:pt>
    <dgm:pt modelId="{622E7F98-C254-4625-9A8D-BBE5693E5A76}" type="parTrans" cxnId="{77FC8C58-E524-4154-9DBB-AF68E955B34D}">
      <dgm:prSet/>
      <dgm:spPr/>
      <dgm:t>
        <a:bodyPr/>
        <a:lstStyle/>
        <a:p>
          <a:endParaRPr lang="en-US"/>
        </a:p>
      </dgm:t>
    </dgm:pt>
    <dgm:pt modelId="{9739DED2-42E1-4B3E-A76F-B15C70D9F421}" type="sibTrans" cxnId="{77FC8C58-E524-4154-9DBB-AF68E955B34D}">
      <dgm:prSet/>
      <dgm:spPr/>
      <dgm:t>
        <a:bodyPr/>
        <a:lstStyle/>
        <a:p>
          <a:endParaRPr lang="en-US"/>
        </a:p>
      </dgm:t>
    </dgm:pt>
    <dgm:pt modelId="{F2F7185B-6D13-4E85-B176-F1599DAA716D}">
      <dgm:prSet/>
      <dgm:spPr/>
      <dgm:t>
        <a:bodyPr/>
        <a:lstStyle/>
        <a:p>
          <a:r>
            <a:rPr lang="en-US" b="0" i="0"/>
            <a:t>Projects to be started</a:t>
          </a:r>
          <a:endParaRPr lang="en-US"/>
        </a:p>
      </dgm:t>
    </dgm:pt>
    <dgm:pt modelId="{3CC39178-640D-4F91-B17C-665D71537C5D}" type="parTrans" cxnId="{74F30FFE-67A8-42E1-B92D-8A760ECE23E9}">
      <dgm:prSet/>
      <dgm:spPr/>
      <dgm:t>
        <a:bodyPr/>
        <a:lstStyle/>
        <a:p>
          <a:endParaRPr lang="en-US"/>
        </a:p>
      </dgm:t>
    </dgm:pt>
    <dgm:pt modelId="{D884CF3D-56CC-418F-9D42-6C2806EE26F7}" type="sibTrans" cxnId="{74F30FFE-67A8-42E1-B92D-8A760ECE23E9}">
      <dgm:prSet/>
      <dgm:spPr/>
      <dgm:t>
        <a:bodyPr/>
        <a:lstStyle/>
        <a:p>
          <a:endParaRPr lang="en-US"/>
        </a:p>
      </dgm:t>
    </dgm:pt>
    <dgm:pt modelId="{630E5ED7-7620-4CF3-97C1-F07BDF5AC5EA}">
      <dgm:prSet/>
      <dgm:spPr/>
      <dgm:t>
        <a:bodyPr/>
        <a:lstStyle/>
        <a:p>
          <a:r>
            <a:rPr lang="en-US" b="0" i="0"/>
            <a:t>Commitments or promises to others</a:t>
          </a:r>
          <a:endParaRPr lang="en-US"/>
        </a:p>
      </dgm:t>
    </dgm:pt>
    <dgm:pt modelId="{F5795BAF-5E6F-4A66-9BA4-A58E9CF1E22F}" type="parTrans" cxnId="{54837F60-C3C1-45E2-9B6F-54A37922153A}">
      <dgm:prSet/>
      <dgm:spPr/>
      <dgm:t>
        <a:bodyPr/>
        <a:lstStyle/>
        <a:p>
          <a:endParaRPr lang="en-US"/>
        </a:p>
      </dgm:t>
    </dgm:pt>
    <dgm:pt modelId="{8AFDA0F9-1DE5-4F53-891E-5E9CA13E2CA2}" type="sibTrans" cxnId="{54837F60-C3C1-45E2-9B6F-54A37922153A}">
      <dgm:prSet/>
      <dgm:spPr/>
      <dgm:t>
        <a:bodyPr/>
        <a:lstStyle/>
        <a:p>
          <a:endParaRPr lang="en-US"/>
        </a:p>
      </dgm:t>
    </dgm:pt>
    <dgm:pt modelId="{7F87F436-14F3-43BC-81BE-4B094F61B9D0}">
      <dgm:prSet/>
      <dgm:spPr/>
      <dgm:t>
        <a:bodyPr/>
        <a:lstStyle/>
        <a:p>
          <a:r>
            <a:rPr lang="en-US" b="0" i="0"/>
            <a:t>Communications to make or get</a:t>
          </a:r>
          <a:endParaRPr lang="en-US"/>
        </a:p>
      </dgm:t>
    </dgm:pt>
    <dgm:pt modelId="{EF91DF3E-D684-473E-8C81-85140F01C8BA}" type="parTrans" cxnId="{45F5D1E5-22FB-423D-93E2-6854E770DA5A}">
      <dgm:prSet/>
      <dgm:spPr/>
      <dgm:t>
        <a:bodyPr/>
        <a:lstStyle/>
        <a:p>
          <a:endParaRPr lang="en-US"/>
        </a:p>
      </dgm:t>
    </dgm:pt>
    <dgm:pt modelId="{F72991C3-212A-4872-8858-9A817DB7A7FF}" type="sibTrans" cxnId="{45F5D1E5-22FB-423D-93E2-6854E770DA5A}">
      <dgm:prSet/>
      <dgm:spPr/>
      <dgm:t>
        <a:bodyPr/>
        <a:lstStyle/>
        <a:p>
          <a:endParaRPr lang="en-US"/>
        </a:p>
      </dgm:t>
    </dgm:pt>
    <dgm:pt modelId="{76F713B4-041F-4371-8C66-85C56E738121}">
      <dgm:prSet/>
      <dgm:spPr/>
      <dgm:t>
        <a:bodyPr/>
        <a:lstStyle/>
        <a:p>
          <a:r>
            <a:rPr lang="en-US" b="0" i="0"/>
            <a:t>Meetings that need to be set up</a:t>
          </a:r>
          <a:endParaRPr lang="en-US"/>
        </a:p>
      </dgm:t>
    </dgm:pt>
    <dgm:pt modelId="{9B893852-6B0F-40B4-BF7F-DEB995C19912}" type="parTrans" cxnId="{C3D1A9EF-60E2-4E7D-9CA5-B7457A5ACDD0}">
      <dgm:prSet/>
      <dgm:spPr/>
      <dgm:t>
        <a:bodyPr/>
        <a:lstStyle/>
        <a:p>
          <a:endParaRPr lang="en-US"/>
        </a:p>
      </dgm:t>
    </dgm:pt>
    <dgm:pt modelId="{6D2A617B-2B1C-47FC-BE9D-4D1570CA94A0}" type="sibTrans" cxnId="{C3D1A9EF-60E2-4E7D-9CA5-B7457A5ACDD0}">
      <dgm:prSet/>
      <dgm:spPr/>
      <dgm:t>
        <a:bodyPr/>
        <a:lstStyle/>
        <a:p>
          <a:endParaRPr lang="en-US"/>
        </a:p>
      </dgm:t>
    </dgm:pt>
    <dgm:pt modelId="{3657F69A-AA6E-46C0-AECB-4F3F9D4FC829}">
      <dgm:prSet/>
      <dgm:spPr/>
      <dgm:t>
        <a:bodyPr/>
        <a:lstStyle/>
        <a:p>
          <a:r>
            <a:rPr lang="en-US" b="0" i="0"/>
            <a:t>Planning or organizing activities</a:t>
          </a:r>
          <a:endParaRPr lang="en-US"/>
        </a:p>
      </dgm:t>
    </dgm:pt>
    <dgm:pt modelId="{AB4EA810-D34D-4C57-82C7-668108317D71}" type="parTrans" cxnId="{15D98E5D-D57C-4879-9700-F6A3B50359C7}">
      <dgm:prSet/>
      <dgm:spPr/>
      <dgm:t>
        <a:bodyPr/>
        <a:lstStyle/>
        <a:p>
          <a:endParaRPr lang="en-US"/>
        </a:p>
      </dgm:t>
    </dgm:pt>
    <dgm:pt modelId="{22FB8A14-2D02-4320-A3A0-E0A2F55A5F84}" type="sibTrans" cxnId="{15D98E5D-D57C-4879-9700-F6A3B50359C7}">
      <dgm:prSet/>
      <dgm:spPr/>
      <dgm:t>
        <a:bodyPr/>
        <a:lstStyle/>
        <a:p>
          <a:endParaRPr lang="en-US"/>
        </a:p>
      </dgm:t>
    </dgm:pt>
    <dgm:pt modelId="{B1E74446-231E-4D34-B0AA-8C4DFB93EF74}">
      <dgm:prSet/>
      <dgm:spPr/>
      <dgm:t>
        <a:bodyPr/>
        <a:lstStyle/>
        <a:p>
          <a:r>
            <a:rPr lang="en-US" b="0" i="0"/>
            <a:t>Administrative activities</a:t>
          </a:r>
          <a:endParaRPr lang="en-US"/>
        </a:p>
      </dgm:t>
    </dgm:pt>
    <dgm:pt modelId="{43D4F902-436A-49C2-A641-4D163A1B5E5A}" type="parTrans" cxnId="{A79D2494-B5F4-4160-AB6B-EF508B57FA60}">
      <dgm:prSet/>
      <dgm:spPr/>
      <dgm:t>
        <a:bodyPr/>
        <a:lstStyle/>
        <a:p>
          <a:endParaRPr lang="en-US"/>
        </a:p>
      </dgm:t>
    </dgm:pt>
    <dgm:pt modelId="{2AC6D316-C015-4B33-BDA6-8D17C3A11EAA}" type="sibTrans" cxnId="{A79D2494-B5F4-4160-AB6B-EF508B57FA60}">
      <dgm:prSet/>
      <dgm:spPr/>
      <dgm:t>
        <a:bodyPr/>
        <a:lstStyle/>
        <a:p>
          <a:endParaRPr lang="en-US"/>
        </a:p>
      </dgm:t>
    </dgm:pt>
    <dgm:pt modelId="{2349B05C-523F-47FF-8671-8C3B88D2A7C3}">
      <dgm:prSet/>
      <dgm:spPr/>
      <dgm:t>
        <a:bodyPr/>
        <a:lstStyle/>
        <a:p>
          <a:r>
            <a:rPr lang="en-US" b="0" i="0"/>
            <a:t>Professional development</a:t>
          </a:r>
          <a:endParaRPr lang="en-US"/>
        </a:p>
      </dgm:t>
    </dgm:pt>
    <dgm:pt modelId="{832958FD-9657-4F5A-9F10-8AA98FBF500B}" type="parTrans" cxnId="{6C94F798-4EE8-43DE-B024-D0F5388B443F}">
      <dgm:prSet/>
      <dgm:spPr/>
      <dgm:t>
        <a:bodyPr/>
        <a:lstStyle/>
        <a:p>
          <a:endParaRPr lang="en-US"/>
        </a:p>
      </dgm:t>
    </dgm:pt>
    <dgm:pt modelId="{92B3B111-5482-4FA7-811B-AA1F3D25F335}" type="sibTrans" cxnId="{6C94F798-4EE8-43DE-B024-D0F5388B443F}">
      <dgm:prSet/>
      <dgm:spPr/>
      <dgm:t>
        <a:bodyPr/>
        <a:lstStyle/>
        <a:p>
          <a:endParaRPr lang="en-US"/>
        </a:p>
      </dgm:t>
    </dgm:pt>
    <dgm:pt modelId="{202FA912-0187-4214-A529-55525563EE2D}" type="pres">
      <dgm:prSet presAssocID="{1F10DF05-B049-41E2-86F8-FDFDEE08C224}" presName="diagram" presStyleCnt="0">
        <dgm:presLayoutVars>
          <dgm:dir/>
          <dgm:resizeHandles val="exact"/>
        </dgm:presLayoutVars>
      </dgm:prSet>
      <dgm:spPr/>
    </dgm:pt>
    <dgm:pt modelId="{122FC1D7-C917-440D-8C38-F25D6463E629}" type="pres">
      <dgm:prSet presAssocID="{7A6FFA6C-83EF-49EF-93DC-25C68575EEC8}" presName="node" presStyleLbl="node1" presStyleIdx="0" presStyleCnt="8">
        <dgm:presLayoutVars>
          <dgm:bulletEnabled val="1"/>
        </dgm:presLayoutVars>
      </dgm:prSet>
      <dgm:spPr/>
    </dgm:pt>
    <dgm:pt modelId="{5E1AD051-B530-4F55-8884-8F66BDC9BABB}" type="pres">
      <dgm:prSet presAssocID="{9739DED2-42E1-4B3E-A76F-B15C70D9F421}" presName="sibTrans" presStyleCnt="0"/>
      <dgm:spPr/>
    </dgm:pt>
    <dgm:pt modelId="{8B3A65C5-6782-4F93-99A6-5FA0C520E1C9}" type="pres">
      <dgm:prSet presAssocID="{F2F7185B-6D13-4E85-B176-F1599DAA716D}" presName="node" presStyleLbl="node1" presStyleIdx="1" presStyleCnt="8">
        <dgm:presLayoutVars>
          <dgm:bulletEnabled val="1"/>
        </dgm:presLayoutVars>
      </dgm:prSet>
      <dgm:spPr/>
    </dgm:pt>
    <dgm:pt modelId="{49923549-6C58-480A-8BF1-1C66EE781E05}" type="pres">
      <dgm:prSet presAssocID="{D884CF3D-56CC-418F-9D42-6C2806EE26F7}" presName="sibTrans" presStyleCnt="0"/>
      <dgm:spPr/>
    </dgm:pt>
    <dgm:pt modelId="{5A6ED0AB-57E5-4E2F-A328-95B8B028C939}" type="pres">
      <dgm:prSet presAssocID="{630E5ED7-7620-4CF3-97C1-F07BDF5AC5EA}" presName="node" presStyleLbl="node1" presStyleIdx="2" presStyleCnt="8">
        <dgm:presLayoutVars>
          <dgm:bulletEnabled val="1"/>
        </dgm:presLayoutVars>
      </dgm:prSet>
      <dgm:spPr/>
    </dgm:pt>
    <dgm:pt modelId="{A9954361-C5BF-4356-9740-2CA5A1B8375A}" type="pres">
      <dgm:prSet presAssocID="{8AFDA0F9-1DE5-4F53-891E-5E9CA13E2CA2}" presName="sibTrans" presStyleCnt="0"/>
      <dgm:spPr/>
    </dgm:pt>
    <dgm:pt modelId="{1FAFAF7E-CBCA-44AD-A8B4-F87F49A52F44}" type="pres">
      <dgm:prSet presAssocID="{7F87F436-14F3-43BC-81BE-4B094F61B9D0}" presName="node" presStyleLbl="node1" presStyleIdx="3" presStyleCnt="8">
        <dgm:presLayoutVars>
          <dgm:bulletEnabled val="1"/>
        </dgm:presLayoutVars>
      </dgm:prSet>
      <dgm:spPr/>
    </dgm:pt>
    <dgm:pt modelId="{D2058043-C024-4C69-A9A2-B30A0A884F8F}" type="pres">
      <dgm:prSet presAssocID="{F72991C3-212A-4872-8858-9A817DB7A7FF}" presName="sibTrans" presStyleCnt="0"/>
      <dgm:spPr/>
    </dgm:pt>
    <dgm:pt modelId="{9BAA1D95-00AE-4979-9866-8F507A34FB3B}" type="pres">
      <dgm:prSet presAssocID="{76F713B4-041F-4371-8C66-85C56E738121}" presName="node" presStyleLbl="node1" presStyleIdx="4" presStyleCnt="8">
        <dgm:presLayoutVars>
          <dgm:bulletEnabled val="1"/>
        </dgm:presLayoutVars>
      </dgm:prSet>
      <dgm:spPr/>
    </dgm:pt>
    <dgm:pt modelId="{8FA804DA-61CA-4451-BAF9-17338E1D5806}" type="pres">
      <dgm:prSet presAssocID="{6D2A617B-2B1C-47FC-BE9D-4D1570CA94A0}" presName="sibTrans" presStyleCnt="0"/>
      <dgm:spPr/>
    </dgm:pt>
    <dgm:pt modelId="{59DDD165-AB91-444B-A2D9-968126B32826}" type="pres">
      <dgm:prSet presAssocID="{3657F69A-AA6E-46C0-AECB-4F3F9D4FC829}" presName="node" presStyleLbl="node1" presStyleIdx="5" presStyleCnt="8">
        <dgm:presLayoutVars>
          <dgm:bulletEnabled val="1"/>
        </dgm:presLayoutVars>
      </dgm:prSet>
      <dgm:spPr/>
    </dgm:pt>
    <dgm:pt modelId="{2C3F1EA2-89B9-4154-B75B-45F3744424E4}" type="pres">
      <dgm:prSet presAssocID="{22FB8A14-2D02-4320-A3A0-E0A2F55A5F84}" presName="sibTrans" presStyleCnt="0"/>
      <dgm:spPr/>
    </dgm:pt>
    <dgm:pt modelId="{42B923B3-9125-45B3-AF7B-CE8C784DBB9C}" type="pres">
      <dgm:prSet presAssocID="{B1E74446-231E-4D34-B0AA-8C4DFB93EF74}" presName="node" presStyleLbl="node1" presStyleIdx="6" presStyleCnt="8">
        <dgm:presLayoutVars>
          <dgm:bulletEnabled val="1"/>
        </dgm:presLayoutVars>
      </dgm:prSet>
      <dgm:spPr/>
    </dgm:pt>
    <dgm:pt modelId="{170D6202-D1CA-41D1-A0EA-2DA4CAE27B64}" type="pres">
      <dgm:prSet presAssocID="{2AC6D316-C015-4B33-BDA6-8D17C3A11EAA}" presName="sibTrans" presStyleCnt="0"/>
      <dgm:spPr/>
    </dgm:pt>
    <dgm:pt modelId="{2EE093B6-22F6-41CD-96C0-B095382E4716}" type="pres">
      <dgm:prSet presAssocID="{2349B05C-523F-47FF-8671-8C3B88D2A7C3}" presName="node" presStyleLbl="node1" presStyleIdx="7" presStyleCnt="8">
        <dgm:presLayoutVars>
          <dgm:bulletEnabled val="1"/>
        </dgm:presLayoutVars>
      </dgm:prSet>
      <dgm:spPr/>
    </dgm:pt>
  </dgm:ptLst>
  <dgm:cxnLst>
    <dgm:cxn modelId="{79B7D031-84AE-4B67-85D5-D71407225D1B}" type="presOf" srcId="{3657F69A-AA6E-46C0-AECB-4F3F9D4FC829}" destId="{59DDD165-AB91-444B-A2D9-968126B32826}" srcOrd="0" destOrd="0" presId="urn:microsoft.com/office/officeart/2005/8/layout/default"/>
    <dgm:cxn modelId="{90C9E936-6DE6-44D5-A3C4-7C0710A811D6}" type="presOf" srcId="{F2F7185B-6D13-4E85-B176-F1599DAA716D}" destId="{8B3A65C5-6782-4F93-99A6-5FA0C520E1C9}" srcOrd="0" destOrd="0" presId="urn:microsoft.com/office/officeart/2005/8/layout/default"/>
    <dgm:cxn modelId="{15D98E5D-D57C-4879-9700-F6A3B50359C7}" srcId="{1F10DF05-B049-41E2-86F8-FDFDEE08C224}" destId="{3657F69A-AA6E-46C0-AECB-4F3F9D4FC829}" srcOrd="5" destOrd="0" parTransId="{AB4EA810-D34D-4C57-82C7-668108317D71}" sibTransId="{22FB8A14-2D02-4320-A3A0-E0A2F55A5F84}"/>
    <dgm:cxn modelId="{54837F60-C3C1-45E2-9B6F-54A37922153A}" srcId="{1F10DF05-B049-41E2-86F8-FDFDEE08C224}" destId="{630E5ED7-7620-4CF3-97C1-F07BDF5AC5EA}" srcOrd="2" destOrd="0" parTransId="{F5795BAF-5E6F-4A66-9BA4-A58E9CF1E22F}" sibTransId="{8AFDA0F9-1DE5-4F53-891E-5E9CA13E2CA2}"/>
    <dgm:cxn modelId="{CC3A2062-C6BC-40AE-9EB6-9BFF5B5141F7}" type="presOf" srcId="{2349B05C-523F-47FF-8671-8C3B88D2A7C3}" destId="{2EE093B6-22F6-41CD-96C0-B095382E4716}" srcOrd="0" destOrd="0" presId="urn:microsoft.com/office/officeart/2005/8/layout/default"/>
    <dgm:cxn modelId="{2FAC0655-C2E7-46F7-B6DC-EF3F6F31062D}" type="presOf" srcId="{B1E74446-231E-4D34-B0AA-8C4DFB93EF74}" destId="{42B923B3-9125-45B3-AF7B-CE8C784DBB9C}" srcOrd="0" destOrd="0" presId="urn:microsoft.com/office/officeart/2005/8/layout/default"/>
    <dgm:cxn modelId="{77FC8C58-E524-4154-9DBB-AF68E955B34D}" srcId="{1F10DF05-B049-41E2-86F8-FDFDEE08C224}" destId="{7A6FFA6C-83EF-49EF-93DC-25C68575EEC8}" srcOrd="0" destOrd="0" parTransId="{622E7F98-C254-4625-9A8D-BBE5693E5A76}" sibTransId="{9739DED2-42E1-4B3E-A76F-B15C70D9F421}"/>
    <dgm:cxn modelId="{3DF38D5A-DF50-4015-B35F-427C0BC73224}" type="presOf" srcId="{7A6FFA6C-83EF-49EF-93DC-25C68575EEC8}" destId="{122FC1D7-C917-440D-8C38-F25D6463E629}" srcOrd="0" destOrd="0" presId="urn:microsoft.com/office/officeart/2005/8/layout/default"/>
    <dgm:cxn modelId="{A79D2494-B5F4-4160-AB6B-EF508B57FA60}" srcId="{1F10DF05-B049-41E2-86F8-FDFDEE08C224}" destId="{B1E74446-231E-4D34-B0AA-8C4DFB93EF74}" srcOrd="6" destOrd="0" parTransId="{43D4F902-436A-49C2-A641-4D163A1B5E5A}" sibTransId="{2AC6D316-C015-4B33-BDA6-8D17C3A11EAA}"/>
    <dgm:cxn modelId="{6C94F798-4EE8-43DE-B024-D0F5388B443F}" srcId="{1F10DF05-B049-41E2-86F8-FDFDEE08C224}" destId="{2349B05C-523F-47FF-8671-8C3B88D2A7C3}" srcOrd="7" destOrd="0" parTransId="{832958FD-9657-4F5A-9F10-8AA98FBF500B}" sibTransId="{92B3B111-5482-4FA7-811B-AA1F3D25F335}"/>
    <dgm:cxn modelId="{4D98E99C-9E37-48C9-89C7-6991D39A05BA}" type="presOf" srcId="{1F10DF05-B049-41E2-86F8-FDFDEE08C224}" destId="{202FA912-0187-4214-A529-55525563EE2D}" srcOrd="0" destOrd="0" presId="urn:microsoft.com/office/officeart/2005/8/layout/default"/>
    <dgm:cxn modelId="{8140B4A4-0544-499B-8EB0-A5FED2A722B0}" type="presOf" srcId="{630E5ED7-7620-4CF3-97C1-F07BDF5AC5EA}" destId="{5A6ED0AB-57E5-4E2F-A328-95B8B028C939}" srcOrd="0" destOrd="0" presId="urn:microsoft.com/office/officeart/2005/8/layout/default"/>
    <dgm:cxn modelId="{BAF4ABB6-02F3-45A2-B3EE-E0A7D22DAA90}" type="presOf" srcId="{76F713B4-041F-4371-8C66-85C56E738121}" destId="{9BAA1D95-00AE-4979-9866-8F507A34FB3B}" srcOrd="0" destOrd="0" presId="urn:microsoft.com/office/officeart/2005/8/layout/default"/>
    <dgm:cxn modelId="{601E81C4-FA9D-42D9-BCA8-F198AF3BA68E}" type="presOf" srcId="{7F87F436-14F3-43BC-81BE-4B094F61B9D0}" destId="{1FAFAF7E-CBCA-44AD-A8B4-F87F49A52F44}" srcOrd="0" destOrd="0" presId="urn:microsoft.com/office/officeart/2005/8/layout/default"/>
    <dgm:cxn modelId="{45F5D1E5-22FB-423D-93E2-6854E770DA5A}" srcId="{1F10DF05-B049-41E2-86F8-FDFDEE08C224}" destId="{7F87F436-14F3-43BC-81BE-4B094F61B9D0}" srcOrd="3" destOrd="0" parTransId="{EF91DF3E-D684-473E-8C81-85140F01C8BA}" sibTransId="{F72991C3-212A-4872-8858-9A817DB7A7FF}"/>
    <dgm:cxn modelId="{C3D1A9EF-60E2-4E7D-9CA5-B7457A5ACDD0}" srcId="{1F10DF05-B049-41E2-86F8-FDFDEE08C224}" destId="{76F713B4-041F-4371-8C66-85C56E738121}" srcOrd="4" destOrd="0" parTransId="{9B893852-6B0F-40B4-BF7F-DEB995C19912}" sibTransId="{6D2A617B-2B1C-47FC-BE9D-4D1570CA94A0}"/>
    <dgm:cxn modelId="{74F30FFE-67A8-42E1-B92D-8A760ECE23E9}" srcId="{1F10DF05-B049-41E2-86F8-FDFDEE08C224}" destId="{F2F7185B-6D13-4E85-B176-F1599DAA716D}" srcOrd="1" destOrd="0" parTransId="{3CC39178-640D-4F91-B17C-665D71537C5D}" sibTransId="{D884CF3D-56CC-418F-9D42-6C2806EE26F7}"/>
    <dgm:cxn modelId="{182A35EF-EA58-4CF4-827C-A068B9018091}" type="presParOf" srcId="{202FA912-0187-4214-A529-55525563EE2D}" destId="{122FC1D7-C917-440D-8C38-F25D6463E629}" srcOrd="0" destOrd="0" presId="urn:microsoft.com/office/officeart/2005/8/layout/default"/>
    <dgm:cxn modelId="{7E109A0C-0E2E-4560-A201-F20980BA268C}" type="presParOf" srcId="{202FA912-0187-4214-A529-55525563EE2D}" destId="{5E1AD051-B530-4F55-8884-8F66BDC9BABB}" srcOrd="1" destOrd="0" presId="urn:microsoft.com/office/officeart/2005/8/layout/default"/>
    <dgm:cxn modelId="{FA19ACBB-1B4E-4E50-A89F-40A8068BCD50}" type="presParOf" srcId="{202FA912-0187-4214-A529-55525563EE2D}" destId="{8B3A65C5-6782-4F93-99A6-5FA0C520E1C9}" srcOrd="2" destOrd="0" presId="urn:microsoft.com/office/officeart/2005/8/layout/default"/>
    <dgm:cxn modelId="{2DFF0185-DD3A-432D-81FE-A0AD25DC0FC5}" type="presParOf" srcId="{202FA912-0187-4214-A529-55525563EE2D}" destId="{49923549-6C58-480A-8BF1-1C66EE781E05}" srcOrd="3" destOrd="0" presId="urn:microsoft.com/office/officeart/2005/8/layout/default"/>
    <dgm:cxn modelId="{8AA41F06-9665-4A44-AB7F-CB55D02D8D68}" type="presParOf" srcId="{202FA912-0187-4214-A529-55525563EE2D}" destId="{5A6ED0AB-57E5-4E2F-A328-95B8B028C939}" srcOrd="4" destOrd="0" presId="urn:microsoft.com/office/officeart/2005/8/layout/default"/>
    <dgm:cxn modelId="{FDFFBE82-B2B7-4F82-AC0A-D31E1A5033BD}" type="presParOf" srcId="{202FA912-0187-4214-A529-55525563EE2D}" destId="{A9954361-C5BF-4356-9740-2CA5A1B8375A}" srcOrd="5" destOrd="0" presId="urn:microsoft.com/office/officeart/2005/8/layout/default"/>
    <dgm:cxn modelId="{0A686BEB-1820-47E2-9DF7-95525FAE8179}" type="presParOf" srcId="{202FA912-0187-4214-A529-55525563EE2D}" destId="{1FAFAF7E-CBCA-44AD-A8B4-F87F49A52F44}" srcOrd="6" destOrd="0" presId="urn:microsoft.com/office/officeart/2005/8/layout/default"/>
    <dgm:cxn modelId="{AE96F2A4-0DC8-482B-916B-C9D9F7A734BE}" type="presParOf" srcId="{202FA912-0187-4214-A529-55525563EE2D}" destId="{D2058043-C024-4C69-A9A2-B30A0A884F8F}" srcOrd="7" destOrd="0" presId="urn:microsoft.com/office/officeart/2005/8/layout/default"/>
    <dgm:cxn modelId="{1EE3C949-8262-4E36-9568-E1182F3E5E70}" type="presParOf" srcId="{202FA912-0187-4214-A529-55525563EE2D}" destId="{9BAA1D95-00AE-4979-9866-8F507A34FB3B}" srcOrd="8" destOrd="0" presId="urn:microsoft.com/office/officeart/2005/8/layout/default"/>
    <dgm:cxn modelId="{B404DEC6-14CD-48CA-B9A3-799C272D2504}" type="presParOf" srcId="{202FA912-0187-4214-A529-55525563EE2D}" destId="{8FA804DA-61CA-4451-BAF9-17338E1D5806}" srcOrd="9" destOrd="0" presId="urn:microsoft.com/office/officeart/2005/8/layout/default"/>
    <dgm:cxn modelId="{14EAA005-85E6-4BDC-B3AB-FFA490E036FA}" type="presParOf" srcId="{202FA912-0187-4214-A529-55525563EE2D}" destId="{59DDD165-AB91-444B-A2D9-968126B32826}" srcOrd="10" destOrd="0" presId="urn:microsoft.com/office/officeart/2005/8/layout/default"/>
    <dgm:cxn modelId="{F02B9ACF-F41E-4B82-A055-F98816DE1665}" type="presParOf" srcId="{202FA912-0187-4214-A529-55525563EE2D}" destId="{2C3F1EA2-89B9-4154-B75B-45F3744424E4}" srcOrd="11" destOrd="0" presId="urn:microsoft.com/office/officeart/2005/8/layout/default"/>
    <dgm:cxn modelId="{DB74FC4B-0EC3-4A3E-A65A-1FD5C305F5EA}" type="presParOf" srcId="{202FA912-0187-4214-A529-55525563EE2D}" destId="{42B923B3-9125-45B3-AF7B-CE8C784DBB9C}" srcOrd="12" destOrd="0" presId="urn:microsoft.com/office/officeart/2005/8/layout/default"/>
    <dgm:cxn modelId="{435A3408-E650-4BA3-A857-64ACC9F5829A}" type="presParOf" srcId="{202FA912-0187-4214-A529-55525563EE2D}" destId="{170D6202-D1CA-41D1-A0EA-2DA4CAE27B64}" srcOrd="13" destOrd="0" presId="urn:microsoft.com/office/officeart/2005/8/layout/default"/>
    <dgm:cxn modelId="{D63ABA76-AC98-4CC2-85AB-BAD20C0878C0}" type="presParOf" srcId="{202FA912-0187-4214-A529-55525563EE2D}" destId="{2EE093B6-22F6-41CD-96C0-B095382E4716}" srcOrd="1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D95978B-918B-4EE6-92E8-6F453993DE46}" type="doc">
      <dgm:prSet loTypeId="urn:microsoft.com/office/officeart/2016/7/layout/LinearArrowProcessNumbered" loCatId="process" qsTypeId="urn:microsoft.com/office/officeart/2005/8/quickstyle/simple1" qsCatId="simple" csTypeId="urn:microsoft.com/office/officeart/2005/8/colors/colorful2" csCatId="colorful" phldr="1"/>
      <dgm:spPr/>
      <dgm:t>
        <a:bodyPr/>
        <a:lstStyle/>
        <a:p>
          <a:endParaRPr lang="en-US"/>
        </a:p>
      </dgm:t>
    </dgm:pt>
    <dgm:pt modelId="{028FD7E9-D337-4C8E-B5A4-12ECCC4C3018}">
      <dgm:prSet custT="1"/>
      <dgm:spPr/>
      <dgm:t>
        <a:bodyPr/>
        <a:lstStyle/>
        <a:p>
          <a:r>
            <a:rPr lang="en-US" sz="2000" dirty="0"/>
            <a:t>Move all email more than 3 weeks old into folder</a:t>
          </a:r>
        </a:p>
      </dgm:t>
    </dgm:pt>
    <dgm:pt modelId="{854AFE6B-4448-4625-A3D7-81FE23171FA9}" type="parTrans" cxnId="{1A7CA5C5-6D42-43C5-B39F-A0232D470CCC}">
      <dgm:prSet/>
      <dgm:spPr/>
      <dgm:t>
        <a:bodyPr/>
        <a:lstStyle/>
        <a:p>
          <a:endParaRPr lang="en-US"/>
        </a:p>
      </dgm:t>
    </dgm:pt>
    <dgm:pt modelId="{59DF3C85-927B-46D5-A715-684979949A89}" type="sibTrans" cxnId="{1A7CA5C5-6D42-43C5-B39F-A0232D470CCC}">
      <dgm:prSet phldrT="1" phldr="0"/>
      <dgm:spPr/>
      <dgm:t>
        <a:bodyPr/>
        <a:lstStyle/>
        <a:p>
          <a:r>
            <a:rPr lang="en-US"/>
            <a:t>1</a:t>
          </a:r>
          <a:endParaRPr lang="en-US" dirty="0"/>
        </a:p>
      </dgm:t>
    </dgm:pt>
    <dgm:pt modelId="{0CEBA2DB-785B-4049-A46C-BCB9320E0FF3}">
      <dgm:prSet custT="1"/>
      <dgm:spPr/>
      <dgm:t>
        <a:bodyPr/>
        <a:lstStyle/>
        <a:p>
          <a:r>
            <a:rPr lang="en-US" sz="2000" dirty="0"/>
            <a:t>Filter for items to delete:</a:t>
          </a:r>
        </a:p>
        <a:p>
          <a:r>
            <a:rPr lang="en-US" sz="1600" dirty="0"/>
            <a:t>Calendar or Acknowledgements</a:t>
          </a:r>
        </a:p>
      </dgm:t>
    </dgm:pt>
    <dgm:pt modelId="{CC7142BB-B115-41C8-8B93-AC987F241498}" type="parTrans" cxnId="{BF823DC5-A5AF-4677-9F45-45E040064540}">
      <dgm:prSet/>
      <dgm:spPr/>
      <dgm:t>
        <a:bodyPr/>
        <a:lstStyle/>
        <a:p>
          <a:endParaRPr lang="en-US"/>
        </a:p>
      </dgm:t>
    </dgm:pt>
    <dgm:pt modelId="{0F43131C-7383-43A5-B759-195CFC5B1E54}" type="sibTrans" cxnId="{BF823DC5-A5AF-4677-9F45-45E040064540}">
      <dgm:prSet phldrT="2" phldr="0"/>
      <dgm:spPr/>
      <dgm:t>
        <a:bodyPr/>
        <a:lstStyle/>
        <a:p>
          <a:r>
            <a:rPr lang="en-US"/>
            <a:t>2</a:t>
          </a:r>
        </a:p>
      </dgm:t>
    </dgm:pt>
    <dgm:pt modelId="{9C8A57C1-EA32-4BE7-BCAF-72D46F53D2E2}" type="pres">
      <dgm:prSet presAssocID="{8D95978B-918B-4EE6-92E8-6F453993DE46}" presName="linearFlow" presStyleCnt="0">
        <dgm:presLayoutVars>
          <dgm:dir/>
          <dgm:animLvl val="lvl"/>
          <dgm:resizeHandles val="exact"/>
        </dgm:presLayoutVars>
      </dgm:prSet>
      <dgm:spPr/>
    </dgm:pt>
    <dgm:pt modelId="{0DF834AA-88D8-482E-AAE1-932C39956102}" type="pres">
      <dgm:prSet presAssocID="{028FD7E9-D337-4C8E-B5A4-12ECCC4C3018}" presName="compositeNode" presStyleCnt="0"/>
      <dgm:spPr/>
    </dgm:pt>
    <dgm:pt modelId="{F5237FE2-8CD2-469E-890C-9FFBC0F087E8}" type="pres">
      <dgm:prSet presAssocID="{028FD7E9-D337-4C8E-B5A4-12ECCC4C3018}" presName="parTx" presStyleLbl="node1" presStyleIdx="0" presStyleCnt="0">
        <dgm:presLayoutVars>
          <dgm:chMax val="0"/>
          <dgm:chPref val="0"/>
          <dgm:bulletEnabled val="1"/>
        </dgm:presLayoutVars>
      </dgm:prSet>
      <dgm:spPr/>
    </dgm:pt>
    <dgm:pt modelId="{0083E201-D7F1-4512-9489-181F787A1BEE}" type="pres">
      <dgm:prSet presAssocID="{028FD7E9-D337-4C8E-B5A4-12ECCC4C3018}" presName="parSh" presStyleCnt="0"/>
      <dgm:spPr/>
    </dgm:pt>
    <dgm:pt modelId="{51A5A0CC-8753-4D6A-869D-67B0AFAE468A}" type="pres">
      <dgm:prSet presAssocID="{028FD7E9-D337-4C8E-B5A4-12ECCC4C3018}" presName="lineNode" presStyleLbl="alignAccFollowNode1" presStyleIdx="0" presStyleCnt="6"/>
      <dgm:spPr/>
    </dgm:pt>
    <dgm:pt modelId="{0A48A040-FED9-4C9C-8BA9-CF49BF22DCC2}" type="pres">
      <dgm:prSet presAssocID="{028FD7E9-D337-4C8E-B5A4-12ECCC4C3018}" presName="lineArrowNode" presStyleLbl="alignAccFollowNode1" presStyleIdx="1" presStyleCnt="6"/>
      <dgm:spPr/>
    </dgm:pt>
    <dgm:pt modelId="{6D438AB5-4AE4-4526-995E-759BEE0D9D7E}" type="pres">
      <dgm:prSet presAssocID="{59DF3C85-927B-46D5-A715-684979949A89}" presName="sibTransNodeCircle" presStyleLbl="alignNode1" presStyleIdx="0" presStyleCnt="2">
        <dgm:presLayoutVars>
          <dgm:chMax val="0"/>
          <dgm:bulletEnabled/>
        </dgm:presLayoutVars>
      </dgm:prSet>
      <dgm:spPr/>
    </dgm:pt>
    <dgm:pt modelId="{4991DFA3-389B-4B9C-A15D-529DAA2B1B72}" type="pres">
      <dgm:prSet presAssocID="{59DF3C85-927B-46D5-A715-684979949A89}" presName="spacerBetweenCircleAndCallout" presStyleCnt="0">
        <dgm:presLayoutVars/>
      </dgm:prSet>
      <dgm:spPr/>
    </dgm:pt>
    <dgm:pt modelId="{5620986A-7064-4B23-B3C0-297AFC90D4E3}" type="pres">
      <dgm:prSet presAssocID="{028FD7E9-D337-4C8E-B5A4-12ECCC4C3018}" presName="nodeText" presStyleLbl="alignAccFollowNode1" presStyleIdx="2" presStyleCnt="6">
        <dgm:presLayoutVars>
          <dgm:bulletEnabled val="1"/>
        </dgm:presLayoutVars>
      </dgm:prSet>
      <dgm:spPr/>
    </dgm:pt>
    <dgm:pt modelId="{E4E3435A-96F2-4383-8BE1-CC332ECCD9A2}" type="pres">
      <dgm:prSet presAssocID="{59DF3C85-927B-46D5-A715-684979949A89}" presName="sibTransComposite" presStyleCnt="0"/>
      <dgm:spPr/>
    </dgm:pt>
    <dgm:pt modelId="{0DD23F7B-FA2D-43B4-9A3E-BFBF59249470}" type="pres">
      <dgm:prSet presAssocID="{0CEBA2DB-785B-4049-A46C-BCB9320E0FF3}" presName="compositeNode" presStyleCnt="0"/>
      <dgm:spPr/>
    </dgm:pt>
    <dgm:pt modelId="{46922522-56C3-4338-BBEB-2158B0EB3A6D}" type="pres">
      <dgm:prSet presAssocID="{0CEBA2DB-785B-4049-A46C-BCB9320E0FF3}" presName="parTx" presStyleLbl="node1" presStyleIdx="0" presStyleCnt="0">
        <dgm:presLayoutVars>
          <dgm:chMax val="0"/>
          <dgm:chPref val="0"/>
          <dgm:bulletEnabled val="1"/>
        </dgm:presLayoutVars>
      </dgm:prSet>
      <dgm:spPr/>
    </dgm:pt>
    <dgm:pt modelId="{C57DB1A6-7674-4FEF-B94B-1BE939A89548}" type="pres">
      <dgm:prSet presAssocID="{0CEBA2DB-785B-4049-A46C-BCB9320E0FF3}" presName="parSh" presStyleCnt="0"/>
      <dgm:spPr/>
    </dgm:pt>
    <dgm:pt modelId="{88EA99CC-586C-4AE2-A21A-5BF6BD4F479A}" type="pres">
      <dgm:prSet presAssocID="{0CEBA2DB-785B-4049-A46C-BCB9320E0FF3}" presName="lineNode" presStyleLbl="alignAccFollowNode1" presStyleIdx="3" presStyleCnt="6"/>
      <dgm:spPr/>
    </dgm:pt>
    <dgm:pt modelId="{0A4D4C0F-3546-4540-A438-8AD374FD93B6}" type="pres">
      <dgm:prSet presAssocID="{0CEBA2DB-785B-4049-A46C-BCB9320E0FF3}" presName="lineArrowNode" presStyleLbl="alignAccFollowNode1" presStyleIdx="4" presStyleCnt="6"/>
      <dgm:spPr/>
    </dgm:pt>
    <dgm:pt modelId="{94377FEC-8369-4A44-AF69-4183AA24CCFE}" type="pres">
      <dgm:prSet presAssocID="{0F43131C-7383-43A5-B759-195CFC5B1E54}" presName="sibTransNodeCircle" presStyleLbl="alignNode1" presStyleIdx="1" presStyleCnt="2">
        <dgm:presLayoutVars>
          <dgm:chMax val="0"/>
          <dgm:bulletEnabled/>
        </dgm:presLayoutVars>
      </dgm:prSet>
      <dgm:spPr/>
    </dgm:pt>
    <dgm:pt modelId="{5F558CBE-37B1-494E-8A60-1884AF443A97}" type="pres">
      <dgm:prSet presAssocID="{0F43131C-7383-43A5-B759-195CFC5B1E54}" presName="spacerBetweenCircleAndCallout" presStyleCnt="0">
        <dgm:presLayoutVars/>
      </dgm:prSet>
      <dgm:spPr/>
    </dgm:pt>
    <dgm:pt modelId="{82765C7F-85EC-468F-B5CE-D192651C9460}" type="pres">
      <dgm:prSet presAssocID="{0CEBA2DB-785B-4049-A46C-BCB9320E0FF3}" presName="nodeText" presStyleLbl="alignAccFollowNode1" presStyleIdx="5" presStyleCnt="6">
        <dgm:presLayoutVars>
          <dgm:bulletEnabled val="1"/>
        </dgm:presLayoutVars>
      </dgm:prSet>
      <dgm:spPr/>
    </dgm:pt>
  </dgm:ptLst>
  <dgm:cxnLst>
    <dgm:cxn modelId="{95C66527-2286-4DAF-9D03-C719AF0F18D4}" type="presOf" srcId="{59DF3C85-927B-46D5-A715-684979949A89}" destId="{6D438AB5-4AE4-4526-995E-759BEE0D9D7E}" srcOrd="0" destOrd="0" presId="urn:microsoft.com/office/officeart/2016/7/layout/LinearArrowProcessNumbered"/>
    <dgm:cxn modelId="{E7EE3761-FBFA-4209-BAEE-79964330565C}" type="presOf" srcId="{8D95978B-918B-4EE6-92E8-6F453993DE46}" destId="{9C8A57C1-EA32-4BE7-BCAF-72D46F53D2E2}" srcOrd="0" destOrd="0" presId="urn:microsoft.com/office/officeart/2016/7/layout/LinearArrowProcessNumbered"/>
    <dgm:cxn modelId="{5DA47042-20CE-4930-BF2F-3F1D6796AD3A}" type="presOf" srcId="{0CEBA2DB-785B-4049-A46C-BCB9320E0FF3}" destId="{82765C7F-85EC-468F-B5CE-D192651C9460}" srcOrd="0" destOrd="0" presId="urn:microsoft.com/office/officeart/2016/7/layout/LinearArrowProcessNumbered"/>
    <dgm:cxn modelId="{BF823DC5-A5AF-4677-9F45-45E040064540}" srcId="{8D95978B-918B-4EE6-92E8-6F453993DE46}" destId="{0CEBA2DB-785B-4049-A46C-BCB9320E0FF3}" srcOrd="1" destOrd="0" parTransId="{CC7142BB-B115-41C8-8B93-AC987F241498}" sibTransId="{0F43131C-7383-43A5-B759-195CFC5B1E54}"/>
    <dgm:cxn modelId="{1A7CA5C5-6D42-43C5-B39F-A0232D470CCC}" srcId="{8D95978B-918B-4EE6-92E8-6F453993DE46}" destId="{028FD7E9-D337-4C8E-B5A4-12ECCC4C3018}" srcOrd="0" destOrd="0" parTransId="{854AFE6B-4448-4625-A3D7-81FE23171FA9}" sibTransId="{59DF3C85-927B-46D5-A715-684979949A89}"/>
    <dgm:cxn modelId="{F2A53FCE-99FD-480C-9930-B2170DBF4779}" type="presOf" srcId="{0F43131C-7383-43A5-B759-195CFC5B1E54}" destId="{94377FEC-8369-4A44-AF69-4183AA24CCFE}" srcOrd="0" destOrd="0" presId="urn:microsoft.com/office/officeart/2016/7/layout/LinearArrowProcessNumbered"/>
    <dgm:cxn modelId="{333D26DF-E0A5-4660-8FE5-DB7C178EFB39}" type="presOf" srcId="{028FD7E9-D337-4C8E-B5A4-12ECCC4C3018}" destId="{5620986A-7064-4B23-B3C0-297AFC90D4E3}" srcOrd="0" destOrd="0" presId="urn:microsoft.com/office/officeart/2016/7/layout/LinearArrowProcessNumbered"/>
    <dgm:cxn modelId="{97995229-E74D-4F78-9F14-8CC286DDEEFC}" type="presParOf" srcId="{9C8A57C1-EA32-4BE7-BCAF-72D46F53D2E2}" destId="{0DF834AA-88D8-482E-AAE1-932C39956102}" srcOrd="0" destOrd="0" presId="urn:microsoft.com/office/officeart/2016/7/layout/LinearArrowProcessNumbered"/>
    <dgm:cxn modelId="{DA1CE6D9-4278-4CF5-9E5A-AEF6A4C186BB}" type="presParOf" srcId="{0DF834AA-88D8-482E-AAE1-932C39956102}" destId="{F5237FE2-8CD2-469E-890C-9FFBC0F087E8}" srcOrd="0" destOrd="0" presId="urn:microsoft.com/office/officeart/2016/7/layout/LinearArrowProcessNumbered"/>
    <dgm:cxn modelId="{0E5617DC-2992-48D1-9F85-C7B2ADB61DA7}" type="presParOf" srcId="{0DF834AA-88D8-482E-AAE1-932C39956102}" destId="{0083E201-D7F1-4512-9489-181F787A1BEE}" srcOrd="1" destOrd="0" presId="urn:microsoft.com/office/officeart/2016/7/layout/LinearArrowProcessNumbered"/>
    <dgm:cxn modelId="{2064FEC0-E82D-456D-B67A-0949D77387BE}" type="presParOf" srcId="{0083E201-D7F1-4512-9489-181F787A1BEE}" destId="{51A5A0CC-8753-4D6A-869D-67B0AFAE468A}" srcOrd="0" destOrd="0" presId="urn:microsoft.com/office/officeart/2016/7/layout/LinearArrowProcessNumbered"/>
    <dgm:cxn modelId="{B2451664-F7C5-4423-BB94-5F54BF7747B1}" type="presParOf" srcId="{0083E201-D7F1-4512-9489-181F787A1BEE}" destId="{0A48A040-FED9-4C9C-8BA9-CF49BF22DCC2}" srcOrd="1" destOrd="0" presId="urn:microsoft.com/office/officeart/2016/7/layout/LinearArrowProcessNumbered"/>
    <dgm:cxn modelId="{FCEFFEF2-53B9-443B-80F2-3987CE6845E8}" type="presParOf" srcId="{0083E201-D7F1-4512-9489-181F787A1BEE}" destId="{6D438AB5-4AE4-4526-995E-759BEE0D9D7E}" srcOrd="2" destOrd="0" presId="urn:microsoft.com/office/officeart/2016/7/layout/LinearArrowProcessNumbered"/>
    <dgm:cxn modelId="{CE627009-0AC1-4145-8714-C7C85202D4F4}" type="presParOf" srcId="{0083E201-D7F1-4512-9489-181F787A1BEE}" destId="{4991DFA3-389B-4B9C-A15D-529DAA2B1B72}" srcOrd="3" destOrd="0" presId="urn:microsoft.com/office/officeart/2016/7/layout/LinearArrowProcessNumbered"/>
    <dgm:cxn modelId="{14F8578C-B5B4-446D-9162-04AD92527959}" type="presParOf" srcId="{0DF834AA-88D8-482E-AAE1-932C39956102}" destId="{5620986A-7064-4B23-B3C0-297AFC90D4E3}" srcOrd="2" destOrd="0" presId="urn:microsoft.com/office/officeart/2016/7/layout/LinearArrowProcessNumbered"/>
    <dgm:cxn modelId="{FB99508B-78D4-4F6B-AB93-DB5F10DE165E}" type="presParOf" srcId="{9C8A57C1-EA32-4BE7-BCAF-72D46F53D2E2}" destId="{E4E3435A-96F2-4383-8BE1-CC332ECCD9A2}" srcOrd="1" destOrd="0" presId="urn:microsoft.com/office/officeart/2016/7/layout/LinearArrowProcessNumbered"/>
    <dgm:cxn modelId="{2179D318-2D3A-4DA9-8710-3B1F75C60B3F}" type="presParOf" srcId="{9C8A57C1-EA32-4BE7-BCAF-72D46F53D2E2}" destId="{0DD23F7B-FA2D-43B4-9A3E-BFBF59249470}" srcOrd="2" destOrd="0" presId="urn:microsoft.com/office/officeart/2016/7/layout/LinearArrowProcessNumbered"/>
    <dgm:cxn modelId="{CACC6BA1-7C14-4E1C-A755-1BD5CDC3DA4C}" type="presParOf" srcId="{0DD23F7B-FA2D-43B4-9A3E-BFBF59249470}" destId="{46922522-56C3-4338-BBEB-2158B0EB3A6D}" srcOrd="0" destOrd="0" presId="urn:microsoft.com/office/officeart/2016/7/layout/LinearArrowProcessNumbered"/>
    <dgm:cxn modelId="{5EEBC4B8-3A93-4161-81F7-3DD4C312F903}" type="presParOf" srcId="{0DD23F7B-FA2D-43B4-9A3E-BFBF59249470}" destId="{C57DB1A6-7674-4FEF-B94B-1BE939A89548}" srcOrd="1" destOrd="0" presId="urn:microsoft.com/office/officeart/2016/7/layout/LinearArrowProcessNumbered"/>
    <dgm:cxn modelId="{6C128764-8D9B-4B3F-8A39-358867F4893D}" type="presParOf" srcId="{C57DB1A6-7674-4FEF-B94B-1BE939A89548}" destId="{88EA99CC-586C-4AE2-A21A-5BF6BD4F479A}" srcOrd="0" destOrd="0" presId="urn:microsoft.com/office/officeart/2016/7/layout/LinearArrowProcessNumbered"/>
    <dgm:cxn modelId="{303C905D-274F-4C12-8183-106DB17572C0}" type="presParOf" srcId="{C57DB1A6-7674-4FEF-B94B-1BE939A89548}" destId="{0A4D4C0F-3546-4540-A438-8AD374FD93B6}" srcOrd="1" destOrd="0" presId="urn:microsoft.com/office/officeart/2016/7/layout/LinearArrowProcessNumbered"/>
    <dgm:cxn modelId="{EA4DB9E7-53C1-46B3-984D-B4B94F5167B4}" type="presParOf" srcId="{C57DB1A6-7674-4FEF-B94B-1BE939A89548}" destId="{94377FEC-8369-4A44-AF69-4183AA24CCFE}" srcOrd="2" destOrd="0" presId="urn:microsoft.com/office/officeart/2016/7/layout/LinearArrowProcessNumbered"/>
    <dgm:cxn modelId="{4FDA6690-23DC-416E-8193-7628B3635274}" type="presParOf" srcId="{C57DB1A6-7674-4FEF-B94B-1BE939A89548}" destId="{5F558CBE-37B1-494E-8A60-1884AF443A97}" srcOrd="3" destOrd="0" presId="urn:microsoft.com/office/officeart/2016/7/layout/LinearArrowProcessNumbered"/>
    <dgm:cxn modelId="{FEEB6C70-CA29-43C3-ACC7-85345D2514D8}" type="presParOf" srcId="{0DD23F7B-FA2D-43B4-9A3E-BFBF59249470}" destId="{82765C7F-85EC-468F-B5CE-D192651C9460}" srcOrd="2" destOrd="0" presId="urn:microsoft.com/office/officeart/2016/7/layout/LinearArrow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CBB5EB0-2F83-499A-97A4-026829D85F95}"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CF791F9D-2B4D-4D3A-AB1E-3D0E425616E3}">
      <dgm:prSet/>
      <dgm:spPr/>
      <dgm:t>
        <a:bodyPr/>
        <a:lstStyle/>
        <a:p>
          <a:r>
            <a:rPr lang="en-US" dirty="0">
              <a:solidFill>
                <a:schemeClr val="tx1"/>
              </a:solidFill>
            </a:rPr>
            <a:t>Building a compelling case for change (WHY)</a:t>
          </a:r>
        </a:p>
      </dgm:t>
    </dgm:pt>
    <dgm:pt modelId="{9EFEE056-B09E-4E2F-9A41-EE9234B5FA4C}" type="parTrans" cxnId="{9097CCD1-5983-4757-ABB3-A30A703D27FA}">
      <dgm:prSet/>
      <dgm:spPr/>
      <dgm:t>
        <a:bodyPr/>
        <a:lstStyle/>
        <a:p>
          <a:endParaRPr lang="en-US"/>
        </a:p>
      </dgm:t>
    </dgm:pt>
    <dgm:pt modelId="{541EC244-1865-4C56-B9E5-800A447D45BB}" type="sibTrans" cxnId="{9097CCD1-5983-4757-ABB3-A30A703D27FA}">
      <dgm:prSet/>
      <dgm:spPr/>
      <dgm:t>
        <a:bodyPr/>
        <a:lstStyle/>
        <a:p>
          <a:endParaRPr lang="en-US"/>
        </a:p>
      </dgm:t>
    </dgm:pt>
    <dgm:pt modelId="{78D43CFE-3AB7-4C06-BEAF-679CA3054FFD}">
      <dgm:prSet/>
      <dgm:spPr/>
      <dgm:t>
        <a:bodyPr/>
        <a:lstStyle/>
        <a:p>
          <a:r>
            <a:rPr lang="en-US" dirty="0">
              <a:solidFill>
                <a:schemeClr val="tx1"/>
              </a:solidFill>
            </a:rPr>
            <a:t>Build a purpose</a:t>
          </a:r>
        </a:p>
      </dgm:t>
    </dgm:pt>
    <dgm:pt modelId="{ED4B009B-A5DE-4A7F-BCB9-85B096038844}" type="parTrans" cxnId="{04A7577E-D0B8-48CB-B7F7-B003780F85DB}">
      <dgm:prSet/>
      <dgm:spPr/>
      <dgm:t>
        <a:bodyPr/>
        <a:lstStyle/>
        <a:p>
          <a:endParaRPr lang="en-US"/>
        </a:p>
      </dgm:t>
    </dgm:pt>
    <dgm:pt modelId="{92531D08-EC3F-4F13-91F1-0FACA7DBDFF4}" type="sibTrans" cxnId="{04A7577E-D0B8-48CB-B7F7-B003780F85DB}">
      <dgm:prSet/>
      <dgm:spPr/>
      <dgm:t>
        <a:bodyPr/>
        <a:lstStyle/>
        <a:p>
          <a:endParaRPr lang="en-US"/>
        </a:p>
      </dgm:t>
    </dgm:pt>
    <dgm:pt modelId="{E6B7EC18-19F3-4EE7-8624-0A4BA0DBCE14}">
      <dgm:prSet/>
      <dgm:spPr/>
      <dgm:t>
        <a:bodyPr/>
        <a:lstStyle/>
        <a:p>
          <a:r>
            <a:rPr lang="en-US" dirty="0">
              <a:solidFill>
                <a:schemeClr val="tx1"/>
              </a:solidFill>
            </a:rPr>
            <a:t>Finding Alignment</a:t>
          </a:r>
        </a:p>
      </dgm:t>
    </dgm:pt>
    <dgm:pt modelId="{039A0420-7B04-49A0-9B8B-2845485893D2}" type="parTrans" cxnId="{3C1DFD70-1A24-4954-B07F-CECD96F037E9}">
      <dgm:prSet/>
      <dgm:spPr/>
      <dgm:t>
        <a:bodyPr/>
        <a:lstStyle/>
        <a:p>
          <a:endParaRPr lang="en-US"/>
        </a:p>
      </dgm:t>
    </dgm:pt>
    <dgm:pt modelId="{A34FDFC3-8083-400D-8267-5BC68CB1317C}" type="sibTrans" cxnId="{3C1DFD70-1A24-4954-B07F-CECD96F037E9}">
      <dgm:prSet/>
      <dgm:spPr/>
      <dgm:t>
        <a:bodyPr/>
        <a:lstStyle/>
        <a:p>
          <a:endParaRPr lang="en-US"/>
        </a:p>
      </dgm:t>
    </dgm:pt>
    <dgm:pt modelId="{2C25E9E3-9CF5-4A43-A95A-F2D13862B8EF}">
      <dgm:prSet/>
      <dgm:spPr/>
      <dgm:t>
        <a:bodyPr/>
        <a:lstStyle/>
        <a:p>
          <a:r>
            <a:rPr lang="en-US" dirty="0">
              <a:solidFill>
                <a:schemeClr val="tx1"/>
              </a:solidFill>
            </a:rPr>
            <a:t>Reframe to your story</a:t>
          </a:r>
        </a:p>
      </dgm:t>
    </dgm:pt>
    <dgm:pt modelId="{BEE98998-BFDA-4221-BCF1-E5B0AF3EF1DC}" type="parTrans" cxnId="{20931A5B-FB6A-422D-AEF1-DBA170397F69}">
      <dgm:prSet/>
      <dgm:spPr/>
      <dgm:t>
        <a:bodyPr/>
        <a:lstStyle/>
        <a:p>
          <a:endParaRPr lang="en-US"/>
        </a:p>
      </dgm:t>
    </dgm:pt>
    <dgm:pt modelId="{141A28B3-E015-418D-88D6-06D5B54B7B14}" type="sibTrans" cxnId="{20931A5B-FB6A-422D-AEF1-DBA170397F69}">
      <dgm:prSet/>
      <dgm:spPr/>
      <dgm:t>
        <a:bodyPr/>
        <a:lstStyle/>
        <a:p>
          <a:endParaRPr lang="en-US"/>
        </a:p>
      </dgm:t>
    </dgm:pt>
    <dgm:pt modelId="{497D174A-1727-4B52-AB99-8D93FABE0EF6}">
      <dgm:prSet/>
      <dgm:spPr/>
      <dgm:t>
        <a:bodyPr/>
        <a:lstStyle/>
        <a:p>
          <a:r>
            <a:rPr lang="en-US" dirty="0">
              <a:solidFill>
                <a:schemeClr val="tx1"/>
              </a:solidFill>
            </a:rPr>
            <a:t>Create your persona for success</a:t>
          </a:r>
        </a:p>
      </dgm:t>
    </dgm:pt>
    <dgm:pt modelId="{EBA5CCB8-263F-496A-A420-CB40DD178F18}" type="parTrans" cxnId="{06EE2DB7-C603-49BE-8222-7A6B1345BC08}">
      <dgm:prSet/>
      <dgm:spPr/>
      <dgm:t>
        <a:bodyPr/>
        <a:lstStyle/>
        <a:p>
          <a:endParaRPr lang="en-US"/>
        </a:p>
      </dgm:t>
    </dgm:pt>
    <dgm:pt modelId="{ED83DF3B-0B44-4233-86CE-60C00986F0BC}" type="sibTrans" cxnId="{06EE2DB7-C603-49BE-8222-7A6B1345BC08}">
      <dgm:prSet/>
      <dgm:spPr/>
      <dgm:t>
        <a:bodyPr/>
        <a:lstStyle/>
        <a:p>
          <a:endParaRPr lang="en-US"/>
        </a:p>
      </dgm:t>
    </dgm:pt>
    <dgm:pt modelId="{60C40C20-7293-4801-ABAE-E31E14D87CEA}" type="pres">
      <dgm:prSet presAssocID="{0CBB5EB0-2F83-499A-97A4-026829D85F95}" presName="diagram" presStyleCnt="0">
        <dgm:presLayoutVars>
          <dgm:dir/>
          <dgm:resizeHandles val="exact"/>
        </dgm:presLayoutVars>
      </dgm:prSet>
      <dgm:spPr/>
    </dgm:pt>
    <dgm:pt modelId="{75C8BF14-6D26-49A3-8E55-ED2110A639FE}" type="pres">
      <dgm:prSet presAssocID="{CF791F9D-2B4D-4D3A-AB1E-3D0E425616E3}" presName="node" presStyleLbl="node1" presStyleIdx="0" presStyleCnt="5">
        <dgm:presLayoutVars>
          <dgm:bulletEnabled val="1"/>
        </dgm:presLayoutVars>
      </dgm:prSet>
      <dgm:spPr/>
    </dgm:pt>
    <dgm:pt modelId="{24E64ECF-BFBC-43D1-8CFA-9C56BEDA90D3}" type="pres">
      <dgm:prSet presAssocID="{541EC244-1865-4C56-B9E5-800A447D45BB}" presName="sibTrans" presStyleCnt="0"/>
      <dgm:spPr/>
    </dgm:pt>
    <dgm:pt modelId="{B88844EC-B365-46E2-A8DC-90F5712B09A3}" type="pres">
      <dgm:prSet presAssocID="{78D43CFE-3AB7-4C06-BEAF-679CA3054FFD}" presName="node" presStyleLbl="node1" presStyleIdx="1" presStyleCnt="5">
        <dgm:presLayoutVars>
          <dgm:bulletEnabled val="1"/>
        </dgm:presLayoutVars>
      </dgm:prSet>
      <dgm:spPr/>
    </dgm:pt>
    <dgm:pt modelId="{D9C1CAAD-7B2C-4807-8AC6-196151B52C89}" type="pres">
      <dgm:prSet presAssocID="{92531D08-EC3F-4F13-91F1-0FACA7DBDFF4}" presName="sibTrans" presStyleCnt="0"/>
      <dgm:spPr/>
    </dgm:pt>
    <dgm:pt modelId="{184F9986-45E0-4F4D-8B20-A51E010A1AF2}" type="pres">
      <dgm:prSet presAssocID="{E6B7EC18-19F3-4EE7-8624-0A4BA0DBCE14}" presName="node" presStyleLbl="node1" presStyleIdx="2" presStyleCnt="5">
        <dgm:presLayoutVars>
          <dgm:bulletEnabled val="1"/>
        </dgm:presLayoutVars>
      </dgm:prSet>
      <dgm:spPr/>
    </dgm:pt>
    <dgm:pt modelId="{35371C1D-4466-4815-9D6B-74297740DDA5}" type="pres">
      <dgm:prSet presAssocID="{A34FDFC3-8083-400D-8267-5BC68CB1317C}" presName="sibTrans" presStyleCnt="0"/>
      <dgm:spPr/>
    </dgm:pt>
    <dgm:pt modelId="{77BB5D95-F9B6-4B7A-894E-63D6BA038559}" type="pres">
      <dgm:prSet presAssocID="{2C25E9E3-9CF5-4A43-A95A-F2D13862B8EF}" presName="node" presStyleLbl="node1" presStyleIdx="3" presStyleCnt="5">
        <dgm:presLayoutVars>
          <dgm:bulletEnabled val="1"/>
        </dgm:presLayoutVars>
      </dgm:prSet>
      <dgm:spPr/>
    </dgm:pt>
    <dgm:pt modelId="{A96A1A0B-9A34-4D1D-8883-DD96BE8DDF3C}" type="pres">
      <dgm:prSet presAssocID="{141A28B3-E015-418D-88D6-06D5B54B7B14}" presName="sibTrans" presStyleCnt="0"/>
      <dgm:spPr/>
    </dgm:pt>
    <dgm:pt modelId="{ECC3513D-5736-473E-A14E-242D90E879E2}" type="pres">
      <dgm:prSet presAssocID="{497D174A-1727-4B52-AB99-8D93FABE0EF6}" presName="node" presStyleLbl="node1" presStyleIdx="4" presStyleCnt="5">
        <dgm:presLayoutVars>
          <dgm:bulletEnabled val="1"/>
        </dgm:presLayoutVars>
      </dgm:prSet>
      <dgm:spPr/>
    </dgm:pt>
  </dgm:ptLst>
  <dgm:cxnLst>
    <dgm:cxn modelId="{B3C9EA01-7079-4321-A8DF-7F108F2539BE}" type="presOf" srcId="{497D174A-1727-4B52-AB99-8D93FABE0EF6}" destId="{ECC3513D-5736-473E-A14E-242D90E879E2}" srcOrd="0" destOrd="0" presId="urn:microsoft.com/office/officeart/2005/8/layout/default"/>
    <dgm:cxn modelId="{251EED0A-FB28-4471-B652-83AD816F5FA8}" type="presOf" srcId="{2C25E9E3-9CF5-4A43-A95A-F2D13862B8EF}" destId="{77BB5D95-F9B6-4B7A-894E-63D6BA038559}" srcOrd="0" destOrd="0" presId="urn:microsoft.com/office/officeart/2005/8/layout/default"/>
    <dgm:cxn modelId="{4E11782F-306C-4AD8-A681-1DFC3CA79E69}" type="presOf" srcId="{CF791F9D-2B4D-4D3A-AB1E-3D0E425616E3}" destId="{75C8BF14-6D26-49A3-8E55-ED2110A639FE}" srcOrd="0" destOrd="0" presId="urn:microsoft.com/office/officeart/2005/8/layout/default"/>
    <dgm:cxn modelId="{20931A5B-FB6A-422D-AEF1-DBA170397F69}" srcId="{0CBB5EB0-2F83-499A-97A4-026829D85F95}" destId="{2C25E9E3-9CF5-4A43-A95A-F2D13862B8EF}" srcOrd="3" destOrd="0" parTransId="{BEE98998-BFDA-4221-BCF1-E5B0AF3EF1DC}" sibTransId="{141A28B3-E015-418D-88D6-06D5B54B7B14}"/>
    <dgm:cxn modelId="{5891A642-C5C5-4F94-BB9C-BDE9A6312F9C}" type="presOf" srcId="{E6B7EC18-19F3-4EE7-8624-0A4BA0DBCE14}" destId="{184F9986-45E0-4F4D-8B20-A51E010A1AF2}" srcOrd="0" destOrd="0" presId="urn:microsoft.com/office/officeart/2005/8/layout/default"/>
    <dgm:cxn modelId="{3C1DFD70-1A24-4954-B07F-CECD96F037E9}" srcId="{0CBB5EB0-2F83-499A-97A4-026829D85F95}" destId="{E6B7EC18-19F3-4EE7-8624-0A4BA0DBCE14}" srcOrd="2" destOrd="0" parTransId="{039A0420-7B04-49A0-9B8B-2845485893D2}" sibTransId="{A34FDFC3-8083-400D-8267-5BC68CB1317C}"/>
    <dgm:cxn modelId="{04A7577E-D0B8-48CB-B7F7-B003780F85DB}" srcId="{0CBB5EB0-2F83-499A-97A4-026829D85F95}" destId="{78D43CFE-3AB7-4C06-BEAF-679CA3054FFD}" srcOrd="1" destOrd="0" parTransId="{ED4B009B-A5DE-4A7F-BCB9-85B096038844}" sibTransId="{92531D08-EC3F-4F13-91F1-0FACA7DBDFF4}"/>
    <dgm:cxn modelId="{44A87B98-3E4A-412E-82AA-376CC9FE304F}" type="presOf" srcId="{78D43CFE-3AB7-4C06-BEAF-679CA3054FFD}" destId="{B88844EC-B365-46E2-A8DC-90F5712B09A3}" srcOrd="0" destOrd="0" presId="urn:microsoft.com/office/officeart/2005/8/layout/default"/>
    <dgm:cxn modelId="{06EE2DB7-C603-49BE-8222-7A6B1345BC08}" srcId="{0CBB5EB0-2F83-499A-97A4-026829D85F95}" destId="{497D174A-1727-4B52-AB99-8D93FABE0EF6}" srcOrd="4" destOrd="0" parTransId="{EBA5CCB8-263F-496A-A420-CB40DD178F18}" sibTransId="{ED83DF3B-0B44-4233-86CE-60C00986F0BC}"/>
    <dgm:cxn modelId="{9097CCD1-5983-4757-ABB3-A30A703D27FA}" srcId="{0CBB5EB0-2F83-499A-97A4-026829D85F95}" destId="{CF791F9D-2B4D-4D3A-AB1E-3D0E425616E3}" srcOrd="0" destOrd="0" parTransId="{9EFEE056-B09E-4E2F-9A41-EE9234B5FA4C}" sibTransId="{541EC244-1865-4C56-B9E5-800A447D45BB}"/>
    <dgm:cxn modelId="{6AD4B7E3-1E9F-4B71-9385-E268A30D3C37}" type="presOf" srcId="{0CBB5EB0-2F83-499A-97A4-026829D85F95}" destId="{60C40C20-7293-4801-ABAE-E31E14D87CEA}" srcOrd="0" destOrd="0" presId="urn:microsoft.com/office/officeart/2005/8/layout/default"/>
    <dgm:cxn modelId="{33B23A49-1255-432D-A942-E6C89BCA7D90}" type="presParOf" srcId="{60C40C20-7293-4801-ABAE-E31E14D87CEA}" destId="{75C8BF14-6D26-49A3-8E55-ED2110A639FE}" srcOrd="0" destOrd="0" presId="urn:microsoft.com/office/officeart/2005/8/layout/default"/>
    <dgm:cxn modelId="{9A206807-DD58-4A21-95FE-564EE0BBEFF3}" type="presParOf" srcId="{60C40C20-7293-4801-ABAE-E31E14D87CEA}" destId="{24E64ECF-BFBC-43D1-8CFA-9C56BEDA90D3}" srcOrd="1" destOrd="0" presId="urn:microsoft.com/office/officeart/2005/8/layout/default"/>
    <dgm:cxn modelId="{FE011223-75FB-404D-9577-759B078B549A}" type="presParOf" srcId="{60C40C20-7293-4801-ABAE-E31E14D87CEA}" destId="{B88844EC-B365-46E2-A8DC-90F5712B09A3}" srcOrd="2" destOrd="0" presId="urn:microsoft.com/office/officeart/2005/8/layout/default"/>
    <dgm:cxn modelId="{2ACBE9D4-1FB4-4E00-BE11-A72414ACB58F}" type="presParOf" srcId="{60C40C20-7293-4801-ABAE-E31E14D87CEA}" destId="{D9C1CAAD-7B2C-4807-8AC6-196151B52C89}" srcOrd="3" destOrd="0" presId="urn:microsoft.com/office/officeart/2005/8/layout/default"/>
    <dgm:cxn modelId="{C7A66719-7AFB-4FFB-92D0-EE7241D52EDA}" type="presParOf" srcId="{60C40C20-7293-4801-ABAE-E31E14D87CEA}" destId="{184F9986-45E0-4F4D-8B20-A51E010A1AF2}" srcOrd="4" destOrd="0" presId="urn:microsoft.com/office/officeart/2005/8/layout/default"/>
    <dgm:cxn modelId="{C4C80804-6C32-4D26-BB8B-513F0F3689FC}" type="presParOf" srcId="{60C40C20-7293-4801-ABAE-E31E14D87CEA}" destId="{35371C1D-4466-4815-9D6B-74297740DDA5}" srcOrd="5" destOrd="0" presId="urn:microsoft.com/office/officeart/2005/8/layout/default"/>
    <dgm:cxn modelId="{03641BB1-203F-4FD2-9E57-9A046AFDAFC2}" type="presParOf" srcId="{60C40C20-7293-4801-ABAE-E31E14D87CEA}" destId="{77BB5D95-F9B6-4B7A-894E-63D6BA038559}" srcOrd="6" destOrd="0" presId="urn:microsoft.com/office/officeart/2005/8/layout/default"/>
    <dgm:cxn modelId="{5D0E9222-F351-4048-9BD8-0BB730C63298}" type="presParOf" srcId="{60C40C20-7293-4801-ABAE-E31E14D87CEA}" destId="{A96A1A0B-9A34-4D1D-8883-DD96BE8DDF3C}" srcOrd="7" destOrd="0" presId="urn:microsoft.com/office/officeart/2005/8/layout/default"/>
    <dgm:cxn modelId="{BCEFD72D-DF10-43F9-948D-985109C51275}" type="presParOf" srcId="{60C40C20-7293-4801-ABAE-E31E14D87CEA}" destId="{ECC3513D-5736-473E-A14E-242D90E879E2}" srcOrd="8" destOrd="0" presId="urn:microsoft.com/office/officeart/2005/8/layout/default"/>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54EC65-0F6E-4B5A-9529-3E935CCE3C14}">
      <dsp:nvSpPr>
        <dsp:cNvPr id="0" name=""/>
        <dsp:cNvSpPr/>
      </dsp:nvSpPr>
      <dsp:spPr>
        <a:xfrm>
          <a:off x="0" y="485776"/>
          <a:ext cx="2464593" cy="147875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Reduce Stress</a:t>
          </a:r>
        </a:p>
      </dsp:txBody>
      <dsp:txXfrm>
        <a:off x="0" y="485776"/>
        <a:ext cx="2464593" cy="1478756"/>
      </dsp:txXfrm>
    </dsp:sp>
    <dsp:sp modelId="{52314363-3134-4646-9834-B4FF5CBCD225}">
      <dsp:nvSpPr>
        <dsp:cNvPr id="0" name=""/>
        <dsp:cNvSpPr/>
      </dsp:nvSpPr>
      <dsp:spPr>
        <a:xfrm>
          <a:off x="2711053" y="472083"/>
          <a:ext cx="2464593" cy="1478756"/>
        </a:xfrm>
        <a:prstGeom prst="rect">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Improve Focus</a:t>
          </a:r>
        </a:p>
      </dsp:txBody>
      <dsp:txXfrm>
        <a:off x="2711053" y="472083"/>
        <a:ext cx="2464593" cy="1478756"/>
      </dsp:txXfrm>
    </dsp:sp>
    <dsp:sp modelId="{84444C8E-466B-4F66-B53D-9D2DA0E2CAFA}">
      <dsp:nvSpPr>
        <dsp:cNvPr id="0" name=""/>
        <dsp:cNvSpPr/>
      </dsp:nvSpPr>
      <dsp:spPr>
        <a:xfrm>
          <a:off x="5422106" y="472083"/>
          <a:ext cx="2464593" cy="1478756"/>
        </a:xfrm>
        <a:prstGeom prst="rect">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Increased Sense of Control</a:t>
          </a:r>
        </a:p>
      </dsp:txBody>
      <dsp:txXfrm>
        <a:off x="5422106" y="472083"/>
        <a:ext cx="2464593" cy="1478756"/>
      </dsp:txXfrm>
    </dsp:sp>
    <dsp:sp modelId="{8474D61C-F7CA-4B62-B5DE-CC4F81802B8E}">
      <dsp:nvSpPr>
        <dsp:cNvPr id="0" name=""/>
        <dsp:cNvSpPr/>
      </dsp:nvSpPr>
      <dsp:spPr>
        <a:xfrm>
          <a:off x="0" y="2197298"/>
          <a:ext cx="2464593" cy="1478756"/>
        </a:xfrm>
        <a:prstGeom prst="rect">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Better Time Management</a:t>
          </a:r>
        </a:p>
      </dsp:txBody>
      <dsp:txXfrm>
        <a:off x="0" y="2197298"/>
        <a:ext cx="2464593" cy="1478756"/>
      </dsp:txXfrm>
    </dsp:sp>
    <dsp:sp modelId="{ED9E1132-0A91-4513-982C-8F4C19BF9079}">
      <dsp:nvSpPr>
        <dsp:cNvPr id="0" name=""/>
        <dsp:cNvSpPr/>
      </dsp:nvSpPr>
      <dsp:spPr>
        <a:xfrm>
          <a:off x="2711053" y="2197298"/>
          <a:ext cx="2464593" cy="1478756"/>
        </a:xfrm>
        <a:prstGeom prst="rect">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Sense of Accomplishment</a:t>
          </a:r>
        </a:p>
      </dsp:txBody>
      <dsp:txXfrm>
        <a:off x="2711053" y="2197298"/>
        <a:ext cx="2464593" cy="1478756"/>
      </dsp:txXfrm>
    </dsp:sp>
    <dsp:sp modelId="{D17DF15F-EDE9-46E2-BD62-E50E1C3AC23E}">
      <dsp:nvSpPr>
        <dsp:cNvPr id="0" name=""/>
        <dsp:cNvSpPr/>
      </dsp:nvSpPr>
      <dsp:spPr>
        <a:xfrm>
          <a:off x="5422106" y="2197298"/>
          <a:ext cx="2464593" cy="1478756"/>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Maintain Motivation</a:t>
          </a:r>
        </a:p>
      </dsp:txBody>
      <dsp:txXfrm>
        <a:off x="5422106" y="2197298"/>
        <a:ext cx="2464593" cy="14787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445BF-B2E0-4E3E-A5C2-B520BDE29A6C}">
      <dsp:nvSpPr>
        <dsp:cNvPr id="0" name=""/>
        <dsp:cNvSpPr/>
      </dsp:nvSpPr>
      <dsp:spPr>
        <a:xfrm>
          <a:off x="1200155" y="917"/>
          <a:ext cx="5486389" cy="4159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l" defTabSz="1466850">
            <a:lnSpc>
              <a:spcPct val="90000"/>
            </a:lnSpc>
            <a:spcBef>
              <a:spcPct val="0"/>
            </a:spcBef>
            <a:spcAft>
              <a:spcPct val="35000"/>
            </a:spcAft>
            <a:buNone/>
          </a:pPr>
          <a:r>
            <a:rPr lang="en-US" sz="3300" kern="1200" dirty="0"/>
            <a:t>Create your set of actions:</a:t>
          </a:r>
        </a:p>
        <a:p>
          <a:pPr marL="228600" lvl="1" indent="-228600" algn="l" defTabSz="1066800">
            <a:lnSpc>
              <a:spcPct val="90000"/>
            </a:lnSpc>
            <a:spcBef>
              <a:spcPct val="0"/>
            </a:spcBef>
            <a:spcAft>
              <a:spcPct val="15000"/>
            </a:spcAft>
            <a:buChar char="•"/>
          </a:pPr>
          <a:r>
            <a:rPr lang="en-US" sz="2400" kern="1200" dirty="0"/>
            <a:t>Actionable? Can you delete it?</a:t>
          </a:r>
        </a:p>
        <a:p>
          <a:pPr marL="228600" lvl="1" indent="-228600" algn="l" defTabSz="1066800">
            <a:lnSpc>
              <a:spcPct val="90000"/>
            </a:lnSpc>
            <a:spcBef>
              <a:spcPct val="0"/>
            </a:spcBef>
            <a:spcAft>
              <a:spcPct val="15000"/>
            </a:spcAft>
            <a:buChar char="•"/>
          </a:pPr>
          <a:r>
            <a:rPr lang="en-US" sz="2400" kern="1200" dirty="0"/>
            <a:t>Relevant? Is it a resource?</a:t>
          </a:r>
        </a:p>
        <a:p>
          <a:pPr marL="228600" lvl="1" indent="-228600" algn="l" defTabSz="1066800">
            <a:lnSpc>
              <a:spcPct val="90000"/>
            </a:lnSpc>
            <a:spcBef>
              <a:spcPct val="0"/>
            </a:spcBef>
            <a:spcAft>
              <a:spcPct val="15000"/>
            </a:spcAft>
            <a:buChar char="•"/>
          </a:pPr>
          <a:r>
            <a:rPr lang="en-US" sz="2400" kern="1200" dirty="0"/>
            <a:t>Can you do it right now?</a:t>
          </a:r>
        </a:p>
        <a:p>
          <a:pPr marL="228600" lvl="1" indent="-228600" algn="l" defTabSz="1066800">
            <a:lnSpc>
              <a:spcPct val="90000"/>
            </a:lnSpc>
            <a:spcBef>
              <a:spcPct val="0"/>
            </a:spcBef>
            <a:spcAft>
              <a:spcPct val="15000"/>
            </a:spcAft>
            <a:buChar char="•"/>
          </a:pPr>
          <a:r>
            <a:rPr lang="en-US" sz="2400" kern="1200" dirty="0"/>
            <a:t>Can you delegate it?</a:t>
          </a:r>
        </a:p>
        <a:p>
          <a:pPr marL="228600" lvl="1" indent="-228600" algn="l" defTabSz="1066800">
            <a:lnSpc>
              <a:spcPct val="90000"/>
            </a:lnSpc>
            <a:spcBef>
              <a:spcPct val="0"/>
            </a:spcBef>
            <a:spcAft>
              <a:spcPct val="15000"/>
            </a:spcAft>
            <a:buChar char="•"/>
          </a:pPr>
          <a:r>
            <a:rPr lang="en-US" sz="2400" kern="1200" dirty="0"/>
            <a:t>Can you schedule it?</a:t>
          </a:r>
        </a:p>
        <a:p>
          <a:pPr marL="228600" lvl="1" indent="-228600" algn="l" defTabSz="1066800">
            <a:lnSpc>
              <a:spcPct val="90000"/>
            </a:lnSpc>
            <a:spcBef>
              <a:spcPct val="0"/>
            </a:spcBef>
            <a:spcAft>
              <a:spcPct val="15000"/>
            </a:spcAft>
            <a:buChar char="•"/>
          </a:pPr>
          <a:r>
            <a:rPr lang="en-US" sz="2400" kern="1200" dirty="0"/>
            <a:t>Can you prioritize it?</a:t>
          </a:r>
        </a:p>
      </dsp:txBody>
      <dsp:txXfrm>
        <a:off x="1200155" y="917"/>
        <a:ext cx="5486389" cy="41590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F5A97B-480D-473B-9926-C90C74D583AF}">
      <dsp:nvSpPr>
        <dsp:cNvPr id="0" name=""/>
        <dsp:cNvSpPr/>
      </dsp:nvSpPr>
      <dsp:spPr>
        <a:xfrm>
          <a:off x="0" y="4250"/>
          <a:ext cx="5122926" cy="9053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543D96-0928-4F83-9C51-708C5E5FDC1E}">
      <dsp:nvSpPr>
        <dsp:cNvPr id="0" name=""/>
        <dsp:cNvSpPr/>
      </dsp:nvSpPr>
      <dsp:spPr>
        <a:xfrm>
          <a:off x="273872" y="207957"/>
          <a:ext cx="497949" cy="4979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4BF860-BA67-4470-849F-DB25731FCC76}">
      <dsp:nvSpPr>
        <dsp:cNvPr id="0" name=""/>
        <dsp:cNvSpPr/>
      </dsp:nvSpPr>
      <dsp:spPr>
        <a:xfrm>
          <a:off x="1045694" y="4250"/>
          <a:ext cx="4077231" cy="905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818" tIns="95818" rIns="95818" bIns="95818" numCol="1" spcCol="1270" anchor="ctr" anchorCtr="0">
          <a:noAutofit/>
        </a:bodyPr>
        <a:lstStyle/>
        <a:p>
          <a:pPr marL="0" lvl="0" indent="0" algn="l" defTabSz="844550">
            <a:lnSpc>
              <a:spcPct val="90000"/>
            </a:lnSpc>
            <a:spcBef>
              <a:spcPct val="0"/>
            </a:spcBef>
            <a:spcAft>
              <a:spcPct val="35000"/>
            </a:spcAft>
            <a:buNone/>
          </a:pPr>
          <a:r>
            <a:rPr lang="en-US" sz="1900" kern="1200"/>
            <a:t>Trash or Archive</a:t>
          </a:r>
        </a:p>
      </dsp:txBody>
      <dsp:txXfrm>
        <a:off x="1045694" y="4250"/>
        <a:ext cx="4077231" cy="905363"/>
      </dsp:txXfrm>
    </dsp:sp>
    <dsp:sp modelId="{7D28A7F5-38A9-4A41-A24F-AB5A9D25E53D}">
      <dsp:nvSpPr>
        <dsp:cNvPr id="0" name=""/>
        <dsp:cNvSpPr/>
      </dsp:nvSpPr>
      <dsp:spPr>
        <a:xfrm>
          <a:off x="0" y="1135954"/>
          <a:ext cx="5122926" cy="9053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083EE8-BF7F-4182-B151-88DC8AE549A7}">
      <dsp:nvSpPr>
        <dsp:cNvPr id="0" name=""/>
        <dsp:cNvSpPr/>
      </dsp:nvSpPr>
      <dsp:spPr>
        <a:xfrm>
          <a:off x="273872" y="1339661"/>
          <a:ext cx="497949" cy="4979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F8894AD-2E37-4BFB-947E-4BAA2428F668}">
      <dsp:nvSpPr>
        <dsp:cNvPr id="0" name=""/>
        <dsp:cNvSpPr/>
      </dsp:nvSpPr>
      <dsp:spPr>
        <a:xfrm>
          <a:off x="1045694" y="1135954"/>
          <a:ext cx="4077231" cy="905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818" tIns="95818" rIns="95818" bIns="95818" numCol="1" spcCol="1270" anchor="ctr" anchorCtr="0">
          <a:noAutofit/>
        </a:bodyPr>
        <a:lstStyle/>
        <a:p>
          <a:pPr marL="0" lvl="0" indent="0" algn="l" defTabSz="844550">
            <a:lnSpc>
              <a:spcPct val="90000"/>
            </a:lnSpc>
            <a:spcBef>
              <a:spcPct val="0"/>
            </a:spcBef>
            <a:spcAft>
              <a:spcPct val="35000"/>
            </a:spcAft>
            <a:buNone/>
          </a:pPr>
          <a:r>
            <a:rPr lang="en-US" sz="1900" kern="1200"/>
            <a:t>Delegate – follow-up action</a:t>
          </a:r>
        </a:p>
      </dsp:txBody>
      <dsp:txXfrm>
        <a:off x="1045694" y="1135954"/>
        <a:ext cx="4077231" cy="905363"/>
      </dsp:txXfrm>
    </dsp:sp>
    <dsp:sp modelId="{A07F73AF-84BE-4E88-B12E-7BDB9BD144B9}">
      <dsp:nvSpPr>
        <dsp:cNvPr id="0" name=""/>
        <dsp:cNvSpPr/>
      </dsp:nvSpPr>
      <dsp:spPr>
        <a:xfrm>
          <a:off x="0" y="2267658"/>
          <a:ext cx="5122926" cy="9053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F4AD95-888E-46A9-B031-80B79F418213}">
      <dsp:nvSpPr>
        <dsp:cNvPr id="0" name=""/>
        <dsp:cNvSpPr/>
      </dsp:nvSpPr>
      <dsp:spPr>
        <a:xfrm>
          <a:off x="273872" y="2471365"/>
          <a:ext cx="497949" cy="4979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C0C0C67-2497-4FEF-B845-AECF9B0750AA}">
      <dsp:nvSpPr>
        <dsp:cNvPr id="0" name=""/>
        <dsp:cNvSpPr/>
      </dsp:nvSpPr>
      <dsp:spPr>
        <a:xfrm>
          <a:off x="1045694" y="2267658"/>
          <a:ext cx="4077231" cy="905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818" tIns="95818" rIns="95818" bIns="95818" numCol="1" spcCol="1270" anchor="ctr" anchorCtr="0">
          <a:noAutofit/>
        </a:bodyPr>
        <a:lstStyle/>
        <a:p>
          <a:pPr marL="0" lvl="0" indent="0" algn="l" defTabSz="844550">
            <a:lnSpc>
              <a:spcPct val="90000"/>
            </a:lnSpc>
            <a:spcBef>
              <a:spcPct val="0"/>
            </a:spcBef>
            <a:spcAft>
              <a:spcPct val="35000"/>
            </a:spcAft>
            <a:buNone/>
          </a:pPr>
          <a:r>
            <a:rPr lang="en-US" sz="1900" kern="1200"/>
            <a:t>Respond – send a message</a:t>
          </a:r>
        </a:p>
      </dsp:txBody>
      <dsp:txXfrm>
        <a:off x="1045694" y="2267658"/>
        <a:ext cx="4077231" cy="905363"/>
      </dsp:txXfrm>
    </dsp:sp>
    <dsp:sp modelId="{572BFEC0-FDC7-40D0-827A-2F7179EAEA8B}">
      <dsp:nvSpPr>
        <dsp:cNvPr id="0" name=""/>
        <dsp:cNvSpPr/>
      </dsp:nvSpPr>
      <dsp:spPr>
        <a:xfrm>
          <a:off x="0" y="3399362"/>
          <a:ext cx="5122926" cy="9053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745EAF-7232-4259-90D2-0690241DADB2}">
      <dsp:nvSpPr>
        <dsp:cNvPr id="0" name=""/>
        <dsp:cNvSpPr/>
      </dsp:nvSpPr>
      <dsp:spPr>
        <a:xfrm>
          <a:off x="273872" y="3603069"/>
          <a:ext cx="497949" cy="4979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7DCDED9-74C6-4A3B-9D72-06DB7A0447A7}">
      <dsp:nvSpPr>
        <dsp:cNvPr id="0" name=""/>
        <dsp:cNvSpPr/>
      </dsp:nvSpPr>
      <dsp:spPr>
        <a:xfrm>
          <a:off x="1045694" y="3399362"/>
          <a:ext cx="4077231" cy="905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818" tIns="95818" rIns="95818" bIns="95818" numCol="1" spcCol="1270" anchor="ctr" anchorCtr="0">
          <a:noAutofit/>
        </a:bodyPr>
        <a:lstStyle/>
        <a:p>
          <a:pPr marL="0" lvl="0" indent="0" algn="l" defTabSz="844550">
            <a:lnSpc>
              <a:spcPct val="90000"/>
            </a:lnSpc>
            <a:spcBef>
              <a:spcPct val="0"/>
            </a:spcBef>
            <a:spcAft>
              <a:spcPct val="35000"/>
            </a:spcAft>
            <a:buNone/>
          </a:pPr>
          <a:r>
            <a:rPr lang="en-US" sz="1900" kern="1200"/>
            <a:t>Schedule – calendar </a:t>
          </a:r>
        </a:p>
      </dsp:txBody>
      <dsp:txXfrm>
        <a:off x="1045694" y="3399362"/>
        <a:ext cx="4077231" cy="905363"/>
      </dsp:txXfrm>
    </dsp:sp>
    <dsp:sp modelId="{A6599E71-2F5C-4FEE-A97F-948866BB34C1}">
      <dsp:nvSpPr>
        <dsp:cNvPr id="0" name=""/>
        <dsp:cNvSpPr/>
      </dsp:nvSpPr>
      <dsp:spPr>
        <a:xfrm>
          <a:off x="0" y="4531066"/>
          <a:ext cx="5122926" cy="9053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8F35D4-998C-4A29-9E74-46BBEDC14EFB}">
      <dsp:nvSpPr>
        <dsp:cNvPr id="0" name=""/>
        <dsp:cNvSpPr/>
      </dsp:nvSpPr>
      <dsp:spPr>
        <a:xfrm>
          <a:off x="273872" y="4734773"/>
          <a:ext cx="497949" cy="4979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29E422-A76D-40C1-B537-C6E283168CDA}">
      <dsp:nvSpPr>
        <dsp:cNvPr id="0" name=""/>
        <dsp:cNvSpPr/>
      </dsp:nvSpPr>
      <dsp:spPr>
        <a:xfrm>
          <a:off x="1045694" y="4531066"/>
          <a:ext cx="4077231" cy="905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818" tIns="95818" rIns="95818" bIns="95818" numCol="1" spcCol="1270" anchor="ctr" anchorCtr="0">
          <a:noAutofit/>
        </a:bodyPr>
        <a:lstStyle/>
        <a:p>
          <a:pPr marL="0" lvl="0" indent="0" algn="l" defTabSz="844550">
            <a:lnSpc>
              <a:spcPct val="90000"/>
            </a:lnSpc>
            <a:spcBef>
              <a:spcPct val="0"/>
            </a:spcBef>
            <a:spcAft>
              <a:spcPct val="35000"/>
            </a:spcAft>
            <a:buNone/>
          </a:pPr>
          <a:r>
            <a:rPr lang="en-US" sz="1900" kern="1200"/>
            <a:t>Plan – task list or kanban board</a:t>
          </a:r>
        </a:p>
      </dsp:txBody>
      <dsp:txXfrm>
        <a:off x="1045694" y="4531066"/>
        <a:ext cx="4077231" cy="9053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2FC1D7-C917-440D-8C38-F25D6463E629}">
      <dsp:nvSpPr>
        <dsp:cNvPr id="0" name=""/>
        <dsp:cNvSpPr/>
      </dsp:nvSpPr>
      <dsp:spPr>
        <a:xfrm>
          <a:off x="459566" y="1692"/>
          <a:ext cx="2230942" cy="1338565"/>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dirty="0"/>
            <a:t>Write to one reader</a:t>
          </a:r>
          <a:endParaRPr lang="en-US" sz="2100" kern="1200" dirty="0"/>
        </a:p>
      </dsp:txBody>
      <dsp:txXfrm>
        <a:off x="459566" y="1692"/>
        <a:ext cx="2230942" cy="1338565"/>
      </dsp:txXfrm>
    </dsp:sp>
    <dsp:sp modelId="{8B3A65C5-6782-4F93-99A6-5FA0C520E1C9}">
      <dsp:nvSpPr>
        <dsp:cNvPr id="0" name=""/>
        <dsp:cNvSpPr/>
      </dsp:nvSpPr>
      <dsp:spPr>
        <a:xfrm>
          <a:off x="2913603" y="1692"/>
          <a:ext cx="2230942" cy="1338565"/>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dirty="0"/>
            <a:t>Put "you" in the first sentence </a:t>
          </a:r>
          <a:endParaRPr lang="en-US" sz="2100" kern="1200" dirty="0"/>
        </a:p>
      </dsp:txBody>
      <dsp:txXfrm>
        <a:off x="2913603" y="1692"/>
        <a:ext cx="2230942" cy="1338565"/>
      </dsp:txXfrm>
    </dsp:sp>
    <dsp:sp modelId="{5A6ED0AB-57E5-4E2F-A328-95B8B028C939}">
      <dsp:nvSpPr>
        <dsp:cNvPr id="0" name=""/>
        <dsp:cNvSpPr/>
      </dsp:nvSpPr>
      <dsp:spPr>
        <a:xfrm>
          <a:off x="5367640" y="1692"/>
          <a:ext cx="2230942" cy="1338565"/>
        </a:xfrm>
        <a:prstGeom prst="rect">
          <a:avLst/>
        </a:prstGeom>
        <a:solidFill>
          <a:srgbClr val="651EF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dirty="0"/>
            <a:t>Get your message in 3 sentences</a:t>
          </a:r>
          <a:endParaRPr lang="en-US" sz="2100" kern="1200" dirty="0"/>
        </a:p>
      </dsp:txBody>
      <dsp:txXfrm>
        <a:off x="5367640" y="1692"/>
        <a:ext cx="2230942" cy="1338565"/>
      </dsp:txXfrm>
    </dsp:sp>
    <dsp:sp modelId="{1FAFAF7E-CBCA-44AD-A8B4-F87F49A52F44}">
      <dsp:nvSpPr>
        <dsp:cNvPr id="0" name=""/>
        <dsp:cNvSpPr/>
      </dsp:nvSpPr>
      <dsp:spPr>
        <a:xfrm>
          <a:off x="459566" y="1563352"/>
          <a:ext cx="2230942" cy="1338565"/>
        </a:xfrm>
        <a:prstGeom prst="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dirty="0"/>
            <a:t>Read the email twice entirely before composing a reply</a:t>
          </a:r>
          <a:endParaRPr lang="en-US" sz="2100" kern="1200" dirty="0"/>
        </a:p>
      </dsp:txBody>
      <dsp:txXfrm>
        <a:off x="459566" y="1563352"/>
        <a:ext cx="2230942" cy="1338565"/>
      </dsp:txXfrm>
    </dsp:sp>
    <dsp:sp modelId="{9BAA1D95-00AE-4979-9866-8F507A34FB3B}">
      <dsp:nvSpPr>
        <dsp:cNvPr id="0" name=""/>
        <dsp:cNvSpPr/>
      </dsp:nvSpPr>
      <dsp:spPr>
        <a:xfrm>
          <a:off x="2912376" y="1524226"/>
          <a:ext cx="2230942" cy="1338565"/>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dirty="0"/>
            <a:t>Put your "ask" up front, then give any details after that</a:t>
          </a:r>
          <a:endParaRPr lang="en-US" sz="2100" kern="1200" dirty="0"/>
        </a:p>
      </dsp:txBody>
      <dsp:txXfrm>
        <a:off x="2912376" y="1524226"/>
        <a:ext cx="2230942" cy="1338565"/>
      </dsp:txXfrm>
    </dsp:sp>
    <dsp:sp modelId="{42B923B3-9125-45B3-AF7B-CE8C784DBB9C}">
      <dsp:nvSpPr>
        <dsp:cNvPr id="0" name=""/>
        <dsp:cNvSpPr/>
      </dsp:nvSpPr>
      <dsp:spPr>
        <a:xfrm>
          <a:off x="5367640" y="1563352"/>
          <a:ext cx="2230942" cy="1338565"/>
        </a:xfrm>
        <a:prstGeom prst="rect">
          <a:avLst/>
        </a:prstGeom>
        <a:solidFill>
          <a:srgbClr val="2254F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dirty="0"/>
            <a:t>Reply to angry emails by phone </a:t>
          </a:r>
          <a:endParaRPr lang="en-US" sz="2100" kern="1200" dirty="0"/>
        </a:p>
      </dsp:txBody>
      <dsp:txXfrm>
        <a:off x="5367640" y="1563352"/>
        <a:ext cx="2230942" cy="1338565"/>
      </dsp:txXfrm>
    </dsp:sp>
    <dsp:sp modelId="{2EE093B6-22F6-41CD-96C0-B095382E4716}">
      <dsp:nvSpPr>
        <dsp:cNvPr id="0" name=""/>
        <dsp:cNvSpPr/>
      </dsp:nvSpPr>
      <dsp:spPr>
        <a:xfrm>
          <a:off x="2912376" y="3124035"/>
          <a:ext cx="2230942" cy="1338565"/>
        </a:xfrm>
        <a:prstGeom prst="rect">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dirty="0"/>
            <a:t>Never write anything negative in an email</a:t>
          </a:r>
          <a:endParaRPr lang="en-US" sz="2100" kern="1200" dirty="0"/>
        </a:p>
      </dsp:txBody>
      <dsp:txXfrm>
        <a:off x="2912376" y="3124035"/>
        <a:ext cx="2230942" cy="13385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7B89E2-345C-48C9-8C13-2BBDAE1A0ECB}">
      <dsp:nvSpPr>
        <dsp:cNvPr id="0" name=""/>
        <dsp:cNvSpPr/>
      </dsp:nvSpPr>
      <dsp:spPr>
        <a:xfrm>
          <a:off x="0" y="4479"/>
          <a:ext cx="4773168" cy="954054"/>
        </a:xfrm>
        <a:prstGeom prst="roundRect">
          <a:avLst>
            <a:gd name="adj" fmla="val 10000"/>
          </a:avLst>
        </a:prstGeom>
        <a:solidFill>
          <a:schemeClr val="bg1"/>
        </a:solidFill>
        <a:ln>
          <a:noFill/>
        </a:ln>
        <a:effectLst/>
      </dsp:spPr>
      <dsp:style>
        <a:lnRef idx="0">
          <a:scrgbClr r="0" g="0" b="0"/>
        </a:lnRef>
        <a:fillRef idx="1">
          <a:scrgbClr r="0" g="0" b="0"/>
        </a:fillRef>
        <a:effectRef idx="0">
          <a:scrgbClr r="0" g="0" b="0"/>
        </a:effectRef>
        <a:fontRef idx="minor"/>
      </dsp:style>
    </dsp:sp>
    <dsp:sp modelId="{AF8D03A3-C33E-4939-B533-7074CA3C8D9B}">
      <dsp:nvSpPr>
        <dsp:cNvPr id="0" name=""/>
        <dsp:cNvSpPr/>
      </dsp:nvSpPr>
      <dsp:spPr>
        <a:xfrm>
          <a:off x="288601" y="219141"/>
          <a:ext cx="524730" cy="524730"/>
        </a:xfrm>
        <a:prstGeom prst="rect">
          <a:avLst/>
        </a:prstGeom>
        <a:solidFill>
          <a:schemeClr val="accent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885105C-5156-4CBE-A367-1A1F0228BDB5}">
      <dsp:nvSpPr>
        <dsp:cNvPr id="0" name=""/>
        <dsp:cNvSpPr/>
      </dsp:nvSpPr>
      <dsp:spPr>
        <a:xfrm>
          <a:off x="1101933" y="4479"/>
          <a:ext cx="3671234" cy="954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971" tIns="100971" rIns="100971" bIns="100971" numCol="1" spcCol="1270" anchor="ctr" anchorCtr="0">
          <a:noAutofit/>
        </a:bodyPr>
        <a:lstStyle/>
        <a:p>
          <a:pPr marL="0" lvl="0" indent="0" algn="l" defTabSz="1066800">
            <a:lnSpc>
              <a:spcPct val="90000"/>
            </a:lnSpc>
            <a:spcBef>
              <a:spcPct val="0"/>
            </a:spcBef>
            <a:spcAft>
              <a:spcPct val="35000"/>
            </a:spcAft>
            <a:buNone/>
          </a:pPr>
          <a:r>
            <a:rPr lang="en-US" sz="2400" b="1" kern="1200" dirty="0"/>
            <a:t>There are better places to store important resources</a:t>
          </a:r>
        </a:p>
      </dsp:txBody>
      <dsp:txXfrm>
        <a:off x="1101933" y="4479"/>
        <a:ext cx="3671234" cy="954054"/>
      </dsp:txXfrm>
    </dsp:sp>
    <dsp:sp modelId="{886CCBD5-4CDF-4C52-BD9A-5EAD67A7ABE1}">
      <dsp:nvSpPr>
        <dsp:cNvPr id="0" name=""/>
        <dsp:cNvSpPr/>
      </dsp:nvSpPr>
      <dsp:spPr>
        <a:xfrm>
          <a:off x="0" y="1197047"/>
          <a:ext cx="4773168" cy="9540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E23842-6FAD-457F-BEF5-9B6D7AF211D1}">
      <dsp:nvSpPr>
        <dsp:cNvPr id="0" name=""/>
        <dsp:cNvSpPr/>
      </dsp:nvSpPr>
      <dsp:spPr>
        <a:xfrm>
          <a:off x="288601" y="1411710"/>
          <a:ext cx="524730" cy="5247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1A44877-27B7-4488-8C03-19D2B0448DB2}">
      <dsp:nvSpPr>
        <dsp:cNvPr id="0" name=""/>
        <dsp:cNvSpPr/>
      </dsp:nvSpPr>
      <dsp:spPr>
        <a:xfrm>
          <a:off x="1101933" y="1197047"/>
          <a:ext cx="3671234" cy="954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971" tIns="100971" rIns="100971" bIns="100971" numCol="1" spcCol="1270" anchor="ctr" anchorCtr="0">
          <a:noAutofit/>
        </a:bodyPr>
        <a:lstStyle/>
        <a:p>
          <a:pPr marL="0" lvl="0" indent="0" algn="l" defTabSz="889000">
            <a:lnSpc>
              <a:spcPct val="90000"/>
            </a:lnSpc>
            <a:spcBef>
              <a:spcPct val="0"/>
            </a:spcBef>
            <a:spcAft>
              <a:spcPct val="35000"/>
            </a:spcAft>
            <a:buNone/>
          </a:pPr>
          <a:r>
            <a:rPr lang="en-US" sz="2000" kern="1200" dirty="0"/>
            <a:t>OneNote</a:t>
          </a:r>
        </a:p>
      </dsp:txBody>
      <dsp:txXfrm>
        <a:off x="1101933" y="1197047"/>
        <a:ext cx="3671234" cy="954054"/>
      </dsp:txXfrm>
    </dsp:sp>
    <dsp:sp modelId="{796D1C78-21DC-4982-8AED-8553CA3FEE0F}">
      <dsp:nvSpPr>
        <dsp:cNvPr id="0" name=""/>
        <dsp:cNvSpPr/>
      </dsp:nvSpPr>
      <dsp:spPr>
        <a:xfrm>
          <a:off x="0" y="2389616"/>
          <a:ext cx="4773168" cy="9540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B3672A-C11B-48FD-9353-9FA99340A147}">
      <dsp:nvSpPr>
        <dsp:cNvPr id="0" name=""/>
        <dsp:cNvSpPr/>
      </dsp:nvSpPr>
      <dsp:spPr>
        <a:xfrm>
          <a:off x="288601" y="2604278"/>
          <a:ext cx="524730" cy="5247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D38D21-C6A4-4DFF-931D-38F95EE19219}">
      <dsp:nvSpPr>
        <dsp:cNvPr id="0" name=""/>
        <dsp:cNvSpPr/>
      </dsp:nvSpPr>
      <dsp:spPr>
        <a:xfrm>
          <a:off x="1101933" y="2389616"/>
          <a:ext cx="3671234" cy="954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971" tIns="100971" rIns="100971" bIns="100971" numCol="1" spcCol="1270" anchor="ctr" anchorCtr="0">
          <a:noAutofit/>
        </a:bodyPr>
        <a:lstStyle/>
        <a:p>
          <a:pPr marL="0" lvl="0" indent="0" algn="l" defTabSz="889000">
            <a:lnSpc>
              <a:spcPct val="90000"/>
            </a:lnSpc>
            <a:spcBef>
              <a:spcPct val="0"/>
            </a:spcBef>
            <a:spcAft>
              <a:spcPct val="35000"/>
            </a:spcAft>
            <a:buNone/>
          </a:pPr>
          <a:r>
            <a:rPr lang="en-US" sz="2000" kern="1200" dirty="0"/>
            <a:t>Teams</a:t>
          </a:r>
        </a:p>
      </dsp:txBody>
      <dsp:txXfrm>
        <a:off x="1101933" y="2389616"/>
        <a:ext cx="3671234" cy="954054"/>
      </dsp:txXfrm>
    </dsp:sp>
    <dsp:sp modelId="{27F7773E-CDA8-4082-A2A0-D4088780A1C5}">
      <dsp:nvSpPr>
        <dsp:cNvPr id="0" name=""/>
        <dsp:cNvSpPr/>
      </dsp:nvSpPr>
      <dsp:spPr>
        <a:xfrm>
          <a:off x="0" y="3582185"/>
          <a:ext cx="4773168" cy="9540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8A54CC-3944-49F3-99E4-E52035D4C30E}">
      <dsp:nvSpPr>
        <dsp:cNvPr id="0" name=""/>
        <dsp:cNvSpPr/>
      </dsp:nvSpPr>
      <dsp:spPr>
        <a:xfrm>
          <a:off x="288601" y="3796847"/>
          <a:ext cx="524730" cy="5247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9F19E7-616A-40D0-92A9-F401601AB121}">
      <dsp:nvSpPr>
        <dsp:cNvPr id="0" name=""/>
        <dsp:cNvSpPr/>
      </dsp:nvSpPr>
      <dsp:spPr>
        <a:xfrm>
          <a:off x="1101933" y="3582185"/>
          <a:ext cx="3671234" cy="954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971" tIns="100971" rIns="100971" bIns="100971" numCol="1" spcCol="1270" anchor="ctr" anchorCtr="0">
          <a:noAutofit/>
        </a:bodyPr>
        <a:lstStyle/>
        <a:p>
          <a:pPr marL="0" lvl="0" indent="0" algn="l" defTabSz="889000">
            <a:lnSpc>
              <a:spcPct val="90000"/>
            </a:lnSpc>
            <a:spcBef>
              <a:spcPct val="0"/>
            </a:spcBef>
            <a:spcAft>
              <a:spcPct val="35000"/>
            </a:spcAft>
            <a:buNone/>
          </a:pPr>
          <a:r>
            <a:rPr lang="en-US" sz="2000" kern="1200" dirty="0"/>
            <a:t>SharePoint</a:t>
          </a:r>
        </a:p>
      </dsp:txBody>
      <dsp:txXfrm>
        <a:off x="1101933" y="3582185"/>
        <a:ext cx="3671234" cy="954054"/>
      </dsp:txXfrm>
    </dsp:sp>
    <dsp:sp modelId="{20D6EC2B-6F52-49F0-911A-461E032D79B0}">
      <dsp:nvSpPr>
        <dsp:cNvPr id="0" name=""/>
        <dsp:cNvSpPr/>
      </dsp:nvSpPr>
      <dsp:spPr>
        <a:xfrm>
          <a:off x="0" y="4774753"/>
          <a:ext cx="4773168" cy="9540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B828FD-FECB-4E27-91D2-7A73296A1147}">
      <dsp:nvSpPr>
        <dsp:cNvPr id="0" name=""/>
        <dsp:cNvSpPr/>
      </dsp:nvSpPr>
      <dsp:spPr>
        <a:xfrm>
          <a:off x="288601" y="4989416"/>
          <a:ext cx="524730" cy="5247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7911A6F-6B87-43F8-9670-60703CA08FA3}">
      <dsp:nvSpPr>
        <dsp:cNvPr id="0" name=""/>
        <dsp:cNvSpPr/>
      </dsp:nvSpPr>
      <dsp:spPr>
        <a:xfrm>
          <a:off x="1101933" y="4774753"/>
          <a:ext cx="3671234" cy="954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971" tIns="100971" rIns="100971" bIns="100971" numCol="1" spcCol="1270" anchor="ctr" anchorCtr="0">
          <a:noAutofit/>
        </a:bodyPr>
        <a:lstStyle/>
        <a:p>
          <a:pPr marL="0" lvl="0" indent="0" algn="l" defTabSz="889000">
            <a:lnSpc>
              <a:spcPct val="90000"/>
            </a:lnSpc>
            <a:spcBef>
              <a:spcPct val="0"/>
            </a:spcBef>
            <a:spcAft>
              <a:spcPct val="35000"/>
            </a:spcAft>
            <a:buNone/>
          </a:pPr>
          <a:r>
            <a:rPr lang="en-US" sz="2000" kern="1200" dirty="0"/>
            <a:t>Outlook folders</a:t>
          </a:r>
        </a:p>
      </dsp:txBody>
      <dsp:txXfrm>
        <a:off x="1101933" y="4774753"/>
        <a:ext cx="3671234" cy="9540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120508-0CAD-4136-A7FA-A88E23AF0EC5}">
      <dsp:nvSpPr>
        <dsp:cNvPr id="0" name=""/>
        <dsp:cNvSpPr/>
      </dsp:nvSpPr>
      <dsp:spPr>
        <a:xfrm>
          <a:off x="1317017" y="1014922"/>
          <a:ext cx="1050533" cy="71"/>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14616D-4F4A-4554-8638-9F28CC98FC73}">
      <dsp:nvSpPr>
        <dsp:cNvPr id="0" name=""/>
        <dsp:cNvSpPr/>
      </dsp:nvSpPr>
      <dsp:spPr>
        <a:xfrm>
          <a:off x="2430582" y="926694"/>
          <a:ext cx="120811" cy="226531"/>
        </a:xfrm>
        <a:prstGeom prst="chevron">
          <a:avLst>
            <a:gd name="adj" fmla="val 90000"/>
          </a:avLst>
        </a:prstGeom>
        <a:solidFill>
          <a:schemeClr val="accent2">
            <a:tint val="40000"/>
            <a:alpha val="90000"/>
            <a:hueOff val="628228"/>
            <a:satOff val="-547"/>
            <a:lumOff val="-1"/>
            <a:alphaOff val="0"/>
          </a:schemeClr>
        </a:solidFill>
        <a:ln w="25400" cap="flat" cmpd="sng" algn="ctr">
          <a:solidFill>
            <a:schemeClr val="accent2">
              <a:tint val="40000"/>
              <a:alpha val="90000"/>
              <a:hueOff val="628228"/>
              <a:satOff val="-547"/>
              <a:lumOff val="-1"/>
              <a:alphaOff val="0"/>
            </a:schemeClr>
          </a:solidFill>
          <a:prstDash val="solid"/>
        </a:ln>
        <a:effectLst/>
      </dsp:spPr>
      <dsp:style>
        <a:lnRef idx="2">
          <a:scrgbClr r="0" g="0" b="0"/>
        </a:lnRef>
        <a:fillRef idx="1">
          <a:scrgbClr r="0" g="0" b="0"/>
        </a:fillRef>
        <a:effectRef idx="0">
          <a:scrgbClr r="0" g="0" b="0"/>
        </a:effectRef>
        <a:fontRef idx="minor"/>
      </dsp:style>
    </dsp:sp>
    <dsp:sp modelId="{7C0C83FB-2F08-436A-AA97-520776E43CDC}">
      <dsp:nvSpPr>
        <dsp:cNvPr id="0" name=""/>
        <dsp:cNvSpPr/>
      </dsp:nvSpPr>
      <dsp:spPr>
        <a:xfrm>
          <a:off x="638162" y="467420"/>
          <a:ext cx="1095076" cy="1095076"/>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495" tIns="42495" rIns="42495" bIns="42495" numCol="1" spcCol="1270" anchor="ctr" anchorCtr="0">
          <a:noAutofit/>
        </a:bodyPr>
        <a:lstStyle/>
        <a:p>
          <a:pPr marL="0" lvl="0" indent="0" algn="ctr" defTabSz="2089150">
            <a:lnSpc>
              <a:spcPct val="90000"/>
            </a:lnSpc>
            <a:spcBef>
              <a:spcPct val="0"/>
            </a:spcBef>
            <a:spcAft>
              <a:spcPct val="35000"/>
            </a:spcAft>
            <a:buNone/>
          </a:pPr>
          <a:r>
            <a:rPr lang="en-US" sz="4700" kern="1200"/>
            <a:t>1</a:t>
          </a:r>
        </a:p>
      </dsp:txBody>
      <dsp:txXfrm>
        <a:off x="798532" y="627790"/>
        <a:ext cx="774336" cy="774336"/>
      </dsp:txXfrm>
    </dsp:sp>
    <dsp:sp modelId="{C37C7417-AA1C-443C-BC49-1F8FC99D8047}">
      <dsp:nvSpPr>
        <dsp:cNvPr id="0" name=""/>
        <dsp:cNvSpPr/>
      </dsp:nvSpPr>
      <dsp:spPr>
        <a:xfrm>
          <a:off x="3850" y="1728078"/>
          <a:ext cx="2363699" cy="1965600"/>
        </a:xfrm>
        <a:prstGeom prst="upArrowCallout">
          <a:avLst>
            <a:gd name="adj1" fmla="val 50000"/>
            <a:gd name="adj2" fmla="val 20000"/>
            <a:gd name="adj3" fmla="val 20000"/>
            <a:gd name="adj4" fmla="val 100000"/>
          </a:avLst>
        </a:prstGeom>
        <a:solidFill>
          <a:schemeClr val="accent2">
            <a:tint val="40000"/>
            <a:alpha val="90000"/>
            <a:hueOff val="1256455"/>
            <a:satOff val="-1094"/>
            <a:lumOff val="-1"/>
            <a:alphaOff val="0"/>
          </a:schemeClr>
        </a:solidFill>
        <a:ln w="25400" cap="flat" cmpd="sng" algn="ctr">
          <a:solidFill>
            <a:schemeClr val="accent2">
              <a:tint val="40000"/>
              <a:alpha val="90000"/>
              <a:hueOff val="1256455"/>
              <a:satOff val="-1094"/>
              <a:lumOff val="-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451" tIns="165100" rIns="186451" bIns="165100" numCol="1" spcCol="1270" anchor="t" anchorCtr="0">
          <a:noAutofit/>
        </a:bodyPr>
        <a:lstStyle/>
        <a:p>
          <a:pPr marL="0" lvl="0" indent="0" algn="l" defTabSz="889000">
            <a:lnSpc>
              <a:spcPct val="90000"/>
            </a:lnSpc>
            <a:spcBef>
              <a:spcPct val="0"/>
            </a:spcBef>
            <a:spcAft>
              <a:spcPct val="35000"/>
            </a:spcAft>
            <a:buNone/>
          </a:pPr>
          <a:r>
            <a:rPr lang="en-US" sz="2000" kern="1200" dirty="0"/>
            <a:t>Add in anything that needs to be part of your action system</a:t>
          </a:r>
        </a:p>
      </dsp:txBody>
      <dsp:txXfrm>
        <a:off x="3850" y="2121198"/>
        <a:ext cx="2363699" cy="1572480"/>
      </dsp:txXfrm>
    </dsp:sp>
    <dsp:sp modelId="{B401414A-EB6D-41BC-AEC4-17285C89EA82}">
      <dsp:nvSpPr>
        <dsp:cNvPr id="0" name=""/>
        <dsp:cNvSpPr/>
      </dsp:nvSpPr>
      <dsp:spPr>
        <a:xfrm>
          <a:off x="2630183" y="1014660"/>
          <a:ext cx="2363699" cy="71"/>
        </a:xfrm>
        <a:prstGeom prst="rect">
          <a:avLst/>
        </a:prstGeom>
        <a:solidFill>
          <a:schemeClr val="accent2">
            <a:tint val="40000"/>
            <a:alpha val="90000"/>
            <a:hueOff val="1884683"/>
            <a:satOff val="-1642"/>
            <a:lumOff val="-2"/>
            <a:alphaOff val="0"/>
          </a:schemeClr>
        </a:solidFill>
        <a:ln w="25400" cap="flat" cmpd="sng" algn="ctr">
          <a:solidFill>
            <a:schemeClr val="accent2">
              <a:tint val="40000"/>
              <a:alpha val="90000"/>
              <a:hueOff val="1884683"/>
              <a:satOff val="-1642"/>
              <a:lumOff val="-2"/>
              <a:alphaOff val="0"/>
            </a:schemeClr>
          </a:solidFill>
          <a:prstDash val="solid"/>
        </a:ln>
        <a:effectLst/>
      </dsp:spPr>
      <dsp:style>
        <a:lnRef idx="2">
          <a:scrgbClr r="0" g="0" b="0"/>
        </a:lnRef>
        <a:fillRef idx="1">
          <a:scrgbClr r="0" g="0" b="0"/>
        </a:fillRef>
        <a:effectRef idx="0">
          <a:scrgbClr r="0" g="0" b="0"/>
        </a:effectRef>
        <a:fontRef idx="minor"/>
      </dsp:style>
    </dsp:sp>
    <dsp:sp modelId="{39A890ED-25BE-4BA1-B9D1-3BBEA67681FA}">
      <dsp:nvSpPr>
        <dsp:cNvPr id="0" name=""/>
        <dsp:cNvSpPr/>
      </dsp:nvSpPr>
      <dsp:spPr>
        <a:xfrm>
          <a:off x="5056915" y="926452"/>
          <a:ext cx="120811" cy="226864"/>
        </a:xfrm>
        <a:prstGeom prst="chevron">
          <a:avLst>
            <a:gd name="adj" fmla="val 90000"/>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sp>
    <dsp:sp modelId="{BD42A6DC-C9A5-4CF2-BD19-5B5596402727}">
      <dsp:nvSpPr>
        <dsp:cNvPr id="0" name=""/>
        <dsp:cNvSpPr/>
      </dsp:nvSpPr>
      <dsp:spPr>
        <a:xfrm>
          <a:off x="3264495" y="467158"/>
          <a:ext cx="1095076" cy="1095076"/>
        </a:xfrm>
        <a:prstGeom prst="ellipse">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495" tIns="42495" rIns="42495" bIns="42495" numCol="1" spcCol="1270" anchor="ctr" anchorCtr="0">
          <a:noAutofit/>
        </a:bodyPr>
        <a:lstStyle/>
        <a:p>
          <a:pPr marL="0" lvl="0" indent="0" algn="ctr" defTabSz="2089150">
            <a:lnSpc>
              <a:spcPct val="90000"/>
            </a:lnSpc>
            <a:spcBef>
              <a:spcPct val="0"/>
            </a:spcBef>
            <a:spcAft>
              <a:spcPct val="35000"/>
            </a:spcAft>
            <a:buNone/>
          </a:pPr>
          <a:r>
            <a:rPr lang="en-US" sz="4700" kern="1200"/>
            <a:t>2</a:t>
          </a:r>
        </a:p>
      </dsp:txBody>
      <dsp:txXfrm>
        <a:off x="3424865" y="627528"/>
        <a:ext cx="774336" cy="774336"/>
      </dsp:txXfrm>
    </dsp:sp>
    <dsp:sp modelId="{3467A0C2-91D9-4A48-B713-82DE02120879}">
      <dsp:nvSpPr>
        <dsp:cNvPr id="0" name=""/>
        <dsp:cNvSpPr/>
      </dsp:nvSpPr>
      <dsp:spPr>
        <a:xfrm>
          <a:off x="2630183" y="1727798"/>
          <a:ext cx="2363699" cy="1965600"/>
        </a:xfrm>
        <a:prstGeom prst="upArrowCallout">
          <a:avLst>
            <a:gd name="adj1" fmla="val 50000"/>
            <a:gd name="adj2" fmla="val 20000"/>
            <a:gd name="adj3" fmla="val 20000"/>
            <a:gd name="adj4" fmla="val 100000"/>
          </a:avLst>
        </a:prstGeom>
        <a:solidFill>
          <a:schemeClr val="accent2">
            <a:tint val="40000"/>
            <a:alpha val="90000"/>
            <a:hueOff val="3141138"/>
            <a:satOff val="-2736"/>
            <a:lumOff val="-4"/>
            <a:alphaOff val="0"/>
          </a:schemeClr>
        </a:solidFill>
        <a:ln w="25400" cap="flat" cmpd="sng" algn="ctr">
          <a:solidFill>
            <a:schemeClr val="accent2">
              <a:tint val="40000"/>
              <a:alpha val="90000"/>
              <a:hueOff val="3141138"/>
              <a:satOff val="-2736"/>
              <a:lumOff val="-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451" tIns="165100" rIns="186451" bIns="165100" numCol="1" spcCol="1270" anchor="t" anchorCtr="0">
          <a:noAutofit/>
        </a:bodyPr>
        <a:lstStyle/>
        <a:p>
          <a:pPr marL="0" lvl="0" indent="0" algn="l" defTabSz="889000">
            <a:lnSpc>
              <a:spcPct val="90000"/>
            </a:lnSpc>
            <a:spcBef>
              <a:spcPct val="0"/>
            </a:spcBef>
            <a:spcAft>
              <a:spcPct val="35000"/>
            </a:spcAft>
            <a:buNone/>
          </a:pPr>
          <a:r>
            <a:rPr lang="en-US" sz="2000" kern="1200" dirty="0"/>
            <a:t>Remove or block anything that is not actionable and adds no value</a:t>
          </a:r>
        </a:p>
      </dsp:txBody>
      <dsp:txXfrm>
        <a:off x="2630183" y="2120918"/>
        <a:ext cx="2363699" cy="1572480"/>
      </dsp:txXfrm>
    </dsp:sp>
    <dsp:sp modelId="{12D7E8C5-62EE-4414-B802-D32E29FDD7C1}">
      <dsp:nvSpPr>
        <dsp:cNvPr id="0" name=""/>
        <dsp:cNvSpPr/>
      </dsp:nvSpPr>
      <dsp:spPr>
        <a:xfrm>
          <a:off x="5256516" y="1014782"/>
          <a:ext cx="1181849" cy="72"/>
        </a:xfrm>
        <a:prstGeom prst="rect">
          <a:avLst/>
        </a:prstGeom>
        <a:solidFill>
          <a:schemeClr val="accent2">
            <a:tint val="40000"/>
            <a:alpha val="90000"/>
            <a:hueOff val="3769366"/>
            <a:satOff val="-3283"/>
            <a:lumOff val="-4"/>
            <a:alphaOff val="0"/>
          </a:schemeClr>
        </a:solidFill>
        <a:ln w="25400" cap="flat" cmpd="sng" algn="ctr">
          <a:solidFill>
            <a:schemeClr val="accent2">
              <a:tint val="40000"/>
              <a:alpha val="90000"/>
              <a:hueOff val="3769366"/>
              <a:satOff val="-3283"/>
              <a:lumOff val="-4"/>
              <a:alphaOff val="0"/>
            </a:schemeClr>
          </a:solidFill>
          <a:prstDash val="solid"/>
        </a:ln>
        <a:effectLst/>
      </dsp:spPr>
      <dsp:style>
        <a:lnRef idx="2">
          <a:scrgbClr r="0" g="0" b="0"/>
        </a:lnRef>
        <a:fillRef idx="1">
          <a:scrgbClr r="0" g="0" b="0"/>
        </a:fillRef>
        <a:effectRef idx="0">
          <a:scrgbClr r="0" g="0" b="0"/>
        </a:effectRef>
        <a:fontRef idx="minor"/>
      </dsp:style>
    </dsp:sp>
    <dsp:sp modelId="{FD5811C5-31E2-459F-87A1-17727F6E960E}">
      <dsp:nvSpPr>
        <dsp:cNvPr id="0" name=""/>
        <dsp:cNvSpPr/>
      </dsp:nvSpPr>
      <dsp:spPr>
        <a:xfrm>
          <a:off x="5890827" y="467280"/>
          <a:ext cx="1095076" cy="1095076"/>
        </a:xfrm>
        <a:prstGeom prst="ellipse">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495" tIns="42495" rIns="42495" bIns="42495" numCol="1" spcCol="1270" anchor="ctr" anchorCtr="0">
          <a:noAutofit/>
        </a:bodyPr>
        <a:lstStyle/>
        <a:p>
          <a:pPr marL="0" lvl="0" indent="0" algn="ctr" defTabSz="2089150">
            <a:lnSpc>
              <a:spcPct val="90000"/>
            </a:lnSpc>
            <a:spcBef>
              <a:spcPct val="0"/>
            </a:spcBef>
            <a:spcAft>
              <a:spcPct val="35000"/>
            </a:spcAft>
            <a:buNone/>
          </a:pPr>
          <a:r>
            <a:rPr lang="en-US" sz="4700" kern="1200"/>
            <a:t>3</a:t>
          </a:r>
        </a:p>
      </dsp:txBody>
      <dsp:txXfrm>
        <a:off x="6051197" y="627650"/>
        <a:ext cx="774336" cy="774336"/>
      </dsp:txXfrm>
    </dsp:sp>
    <dsp:sp modelId="{6934F5B4-E96A-4F8A-B98A-723BA852E674}">
      <dsp:nvSpPr>
        <dsp:cNvPr id="0" name=""/>
        <dsp:cNvSpPr/>
      </dsp:nvSpPr>
      <dsp:spPr>
        <a:xfrm>
          <a:off x="5256516" y="1728078"/>
          <a:ext cx="2363699" cy="1965600"/>
        </a:xfrm>
        <a:prstGeom prst="upArrowCallout">
          <a:avLst>
            <a:gd name="adj1" fmla="val 50000"/>
            <a:gd name="adj2" fmla="val 20000"/>
            <a:gd name="adj3" fmla="val 20000"/>
            <a:gd name="adj4" fmla="val 100000"/>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451" tIns="165100" rIns="186451" bIns="165100" numCol="1" spcCol="1270" anchor="t" anchorCtr="0">
          <a:noAutofit/>
        </a:bodyPr>
        <a:lstStyle/>
        <a:p>
          <a:pPr marL="0" lvl="0" indent="0" algn="l" defTabSz="889000">
            <a:lnSpc>
              <a:spcPct val="90000"/>
            </a:lnSpc>
            <a:spcBef>
              <a:spcPct val="0"/>
            </a:spcBef>
            <a:spcAft>
              <a:spcPct val="35000"/>
            </a:spcAft>
            <a:buNone/>
          </a:pPr>
          <a:r>
            <a:rPr lang="en-US" sz="2000" kern="1200" dirty="0"/>
            <a:t>Unsubscribe to sources that add no value</a:t>
          </a:r>
        </a:p>
      </dsp:txBody>
      <dsp:txXfrm>
        <a:off x="5256516" y="2121198"/>
        <a:ext cx="2363699" cy="15724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2FC1D7-C917-440D-8C38-F25D6463E629}">
      <dsp:nvSpPr>
        <dsp:cNvPr id="0" name=""/>
        <dsp:cNvSpPr/>
      </dsp:nvSpPr>
      <dsp:spPr>
        <a:xfrm>
          <a:off x="616148" y="917"/>
          <a:ext cx="2079500" cy="124770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Projects started but not completed</a:t>
          </a:r>
          <a:endParaRPr lang="en-US" sz="2200" kern="1200"/>
        </a:p>
      </dsp:txBody>
      <dsp:txXfrm>
        <a:off x="616148" y="917"/>
        <a:ext cx="2079500" cy="1247700"/>
      </dsp:txXfrm>
    </dsp:sp>
    <dsp:sp modelId="{8B3A65C5-6782-4F93-99A6-5FA0C520E1C9}">
      <dsp:nvSpPr>
        <dsp:cNvPr id="0" name=""/>
        <dsp:cNvSpPr/>
      </dsp:nvSpPr>
      <dsp:spPr>
        <a:xfrm>
          <a:off x="2903599" y="917"/>
          <a:ext cx="2079500" cy="1247700"/>
        </a:xfrm>
        <a:prstGeom prst="rect">
          <a:avLst/>
        </a:prstGeom>
        <a:solidFill>
          <a:schemeClr val="accent2">
            <a:hueOff val="668788"/>
            <a:satOff val="-834"/>
            <a:lumOff val="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Projects to be started</a:t>
          </a:r>
          <a:endParaRPr lang="en-US" sz="2200" kern="1200"/>
        </a:p>
      </dsp:txBody>
      <dsp:txXfrm>
        <a:off x="2903599" y="917"/>
        <a:ext cx="2079500" cy="1247700"/>
      </dsp:txXfrm>
    </dsp:sp>
    <dsp:sp modelId="{5A6ED0AB-57E5-4E2F-A328-95B8B028C939}">
      <dsp:nvSpPr>
        <dsp:cNvPr id="0" name=""/>
        <dsp:cNvSpPr/>
      </dsp:nvSpPr>
      <dsp:spPr>
        <a:xfrm>
          <a:off x="5191050" y="917"/>
          <a:ext cx="2079500" cy="1247700"/>
        </a:xfrm>
        <a:prstGeom prst="rect">
          <a:avLst/>
        </a:prstGeom>
        <a:solidFill>
          <a:schemeClr val="accent2">
            <a:hueOff val="1337577"/>
            <a:satOff val="-1668"/>
            <a:lumOff val="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Commitments or promises to others</a:t>
          </a:r>
          <a:endParaRPr lang="en-US" sz="2200" kern="1200"/>
        </a:p>
      </dsp:txBody>
      <dsp:txXfrm>
        <a:off x="5191050" y="917"/>
        <a:ext cx="2079500" cy="1247700"/>
      </dsp:txXfrm>
    </dsp:sp>
    <dsp:sp modelId="{1FAFAF7E-CBCA-44AD-A8B4-F87F49A52F44}">
      <dsp:nvSpPr>
        <dsp:cNvPr id="0" name=""/>
        <dsp:cNvSpPr/>
      </dsp:nvSpPr>
      <dsp:spPr>
        <a:xfrm>
          <a:off x="616148" y="1456568"/>
          <a:ext cx="2079500" cy="1247700"/>
        </a:xfrm>
        <a:prstGeom prst="rect">
          <a:avLst/>
        </a:prstGeom>
        <a:solidFill>
          <a:schemeClr val="accent2">
            <a:hueOff val="2006365"/>
            <a:satOff val="-2502"/>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Communications to make or get</a:t>
          </a:r>
          <a:endParaRPr lang="en-US" sz="2200" kern="1200"/>
        </a:p>
      </dsp:txBody>
      <dsp:txXfrm>
        <a:off x="616148" y="1456568"/>
        <a:ext cx="2079500" cy="1247700"/>
      </dsp:txXfrm>
    </dsp:sp>
    <dsp:sp modelId="{9BAA1D95-00AE-4979-9866-8F507A34FB3B}">
      <dsp:nvSpPr>
        <dsp:cNvPr id="0" name=""/>
        <dsp:cNvSpPr/>
      </dsp:nvSpPr>
      <dsp:spPr>
        <a:xfrm>
          <a:off x="2903599" y="1456568"/>
          <a:ext cx="2079500" cy="1247700"/>
        </a:xfrm>
        <a:prstGeom prst="rect">
          <a:avLst/>
        </a:prstGeom>
        <a:solidFill>
          <a:schemeClr val="accent2">
            <a:hueOff val="2675154"/>
            <a:satOff val="-3337"/>
            <a:lumOff val="7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Meetings that need to be set up</a:t>
          </a:r>
          <a:endParaRPr lang="en-US" sz="2200" kern="1200"/>
        </a:p>
      </dsp:txBody>
      <dsp:txXfrm>
        <a:off x="2903599" y="1456568"/>
        <a:ext cx="2079500" cy="1247700"/>
      </dsp:txXfrm>
    </dsp:sp>
    <dsp:sp modelId="{59DDD165-AB91-444B-A2D9-968126B32826}">
      <dsp:nvSpPr>
        <dsp:cNvPr id="0" name=""/>
        <dsp:cNvSpPr/>
      </dsp:nvSpPr>
      <dsp:spPr>
        <a:xfrm>
          <a:off x="5191050" y="1456568"/>
          <a:ext cx="2079500" cy="1247700"/>
        </a:xfrm>
        <a:prstGeom prst="rect">
          <a:avLst/>
        </a:prstGeom>
        <a:solidFill>
          <a:schemeClr val="accent2">
            <a:hueOff val="3343942"/>
            <a:satOff val="-4171"/>
            <a:lumOff val="98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Planning or organizing activities</a:t>
          </a:r>
          <a:endParaRPr lang="en-US" sz="2200" kern="1200"/>
        </a:p>
      </dsp:txBody>
      <dsp:txXfrm>
        <a:off x="5191050" y="1456568"/>
        <a:ext cx="2079500" cy="1247700"/>
      </dsp:txXfrm>
    </dsp:sp>
    <dsp:sp modelId="{42B923B3-9125-45B3-AF7B-CE8C784DBB9C}">
      <dsp:nvSpPr>
        <dsp:cNvPr id="0" name=""/>
        <dsp:cNvSpPr/>
      </dsp:nvSpPr>
      <dsp:spPr>
        <a:xfrm>
          <a:off x="1759873" y="2912218"/>
          <a:ext cx="2079500" cy="1247700"/>
        </a:xfrm>
        <a:prstGeom prst="rect">
          <a:avLst/>
        </a:prstGeom>
        <a:solidFill>
          <a:schemeClr val="accent2">
            <a:hueOff val="4012731"/>
            <a:satOff val="-5005"/>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Administrative activities</a:t>
          </a:r>
          <a:endParaRPr lang="en-US" sz="2200" kern="1200"/>
        </a:p>
      </dsp:txBody>
      <dsp:txXfrm>
        <a:off x="1759873" y="2912218"/>
        <a:ext cx="2079500" cy="1247700"/>
      </dsp:txXfrm>
    </dsp:sp>
    <dsp:sp modelId="{2EE093B6-22F6-41CD-96C0-B095382E4716}">
      <dsp:nvSpPr>
        <dsp:cNvPr id="0" name=""/>
        <dsp:cNvSpPr/>
      </dsp:nvSpPr>
      <dsp:spPr>
        <a:xfrm>
          <a:off x="4047325" y="2912218"/>
          <a:ext cx="2079500" cy="1247700"/>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a:t>Professional development</a:t>
          </a:r>
          <a:endParaRPr lang="en-US" sz="2200" kern="1200"/>
        </a:p>
      </dsp:txBody>
      <dsp:txXfrm>
        <a:off x="4047325" y="2912218"/>
        <a:ext cx="2079500" cy="12477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5A0CC-8753-4D6A-869D-67B0AFAE468A}">
      <dsp:nvSpPr>
        <dsp:cNvPr id="0" name=""/>
        <dsp:cNvSpPr/>
      </dsp:nvSpPr>
      <dsp:spPr>
        <a:xfrm>
          <a:off x="1747837" y="756126"/>
          <a:ext cx="1398270" cy="71"/>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48A040-FED9-4C9C-8BA9-CF49BF22DCC2}">
      <dsp:nvSpPr>
        <dsp:cNvPr id="0" name=""/>
        <dsp:cNvSpPr/>
      </dsp:nvSpPr>
      <dsp:spPr>
        <a:xfrm>
          <a:off x="3230003" y="638707"/>
          <a:ext cx="160801" cy="302026"/>
        </a:xfrm>
        <a:prstGeom prst="chevron">
          <a:avLst>
            <a:gd name="adj" fmla="val 90000"/>
          </a:avLst>
        </a:prstGeom>
        <a:solidFill>
          <a:schemeClr val="accent2">
            <a:tint val="40000"/>
            <a:alpha val="90000"/>
            <a:hueOff val="1005164"/>
            <a:satOff val="-876"/>
            <a:lumOff val="-1"/>
            <a:alphaOff val="0"/>
          </a:schemeClr>
        </a:solidFill>
        <a:ln w="25400" cap="flat" cmpd="sng" algn="ctr">
          <a:solidFill>
            <a:schemeClr val="accent2">
              <a:tint val="40000"/>
              <a:alpha val="90000"/>
              <a:hueOff val="1005164"/>
              <a:satOff val="-876"/>
              <a:lumOff val="-1"/>
              <a:alphaOff val="0"/>
            </a:schemeClr>
          </a:solidFill>
          <a:prstDash val="solid"/>
        </a:ln>
        <a:effectLst/>
      </dsp:spPr>
      <dsp:style>
        <a:lnRef idx="2">
          <a:scrgbClr r="0" g="0" b="0"/>
        </a:lnRef>
        <a:fillRef idx="1">
          <a:scrgbClr r="0" g="0" b="0"/>
        </a:fillRef>
        <a:effectRef idx="0">
          <a:scrgbClr r="0" g="0" b="0"/>
        </a:effectRef>
        <a:fontRef idx="minor"/>
      </dsp:style>
    </dsp:sp>
    <dsp:sp modelId="{6D438AB5-4AE4-4526-995E-759BEE0D9D7E}">
      <dsp:nvSpPr>
        <dsp:cNvPr id="0" name=""/>
        <dsp:cNvSpPr/>
      </dsp:nvSpPr>
      <dsp:spPr>
        <a:xfrm>
          <a:off x="817987" y="1096"/>
          <a:ext cx="1510131" cy="1510131"/>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601" tIns="58601" rIns="58601" bIns="58601" numCol="1" spcCol="1270" anchor="ctr" anchorCtr="0">
          <a:noAutofit/>
        </a:bodyPr>
        <a:lstStyle/>
        <a:p>
          <a:pPr marL="0" lvl="0" indent="0" algn="ctr" defTabSz="2667000">
            <a:lnSpc>
              <a:spcPct val="90000"/>
            </a:lnSpc>
            <a:spcBef>
              <a:spcPct val="0"/>
            </a:spcBef>
            <a:spcAft>
              <a:spcPct val="35000"/>
            </a:spcAft>
            <a:buNone/>
          </a:pPr>
          <a:r>
            <a:rPr lang="en-US" sz="6000" kern="1200"/>
            <a:t>1</a:t>
          </a:r>
          <a:endParaRPr lang="en-US" sz="6000" kern="1200" dirty="0"/>
        </a:p>
      </dsp:txBody>
      <dsp:txXfrm>
        <a:off x="1039141" y="222250"/>
        <a:ext cx="1067823" cy="1067823"/>
      </dsp:txXfrm>
    </dsp:sp>
    <dsp:sp modelId="{5620986A-7064-4B23-B3C0-297AFC90D4E3}">
      <dsp:nvSpPr>
        <dsp:cNvPr id="0" name=""/>
        <dsp:cNvSpPr/>
      </dsp:nvSpPr>
      <dsp:spPr>
        <a:xfrm>
          <a:off x="0" y="1677924"/>
          <a:ext cx="3146107" cy="1294241"/>
        </a:xfrm>
        <a:prstGeom prst="upArrowCallout">
          <a:avLst>
            <a:gd name="adj1" fmla="val 50000"/>
            <a:gd name="adj2" fmla="val 20000"/>
            <a:gd name="adj3" fmla="val 20000"/>
            <a:gd name="adj4" fmla="val 100000"/>
          </a:avLst>
        </a:prstGeom>
        <a:solidFill>
          <a:schemeClr val="accent2">
            <a:tint val="40000"/>
            <a:alpha val="90000"/>
            <a:hueOff val="2010328"/>
            <a:satOff val="-1751"/>
            <a:lumOff val="-2"/>
            <a:alphaOff val="0"/>
          </a:schemeClr>
        </a:solidFill>
        <a:ln w="25400" cap="flat" cmpd="sng" algn="ctr">
          <a:solidFill>
            <a:schemeClr val="accent2">
              <a:tint val="40000"/>
              <a:alpha val="90000"/>
              <a:hueOff val="2010328"/>
              <a:satOff val="-1751"/>
              <a:lumOff val="-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168" tIns="165100" rIns="248168" bIns="165100" numCol="1" spcCol="1270" anchor="t" anchorCtr="0">
          <a:noAutofit/>
        </a:bodyPr>
        <a:lstStyle/>
        <a:p>
          <a:pPr marL="0" lvl="0" indent="0" algn="l" defTabSz="889000">
            <a:lnSpc>
              <a:spcPct val="90000"/>
            </a:lnSpc>
            <a:spcBef>
              <a:spcPct val="0"/>
            </a:spcBef>
            <a:spcAft>
              <a:spcPct val="35000"/>
            </a:spcAft>
            <a:buNone/>
          </a:pPr>
          <a:r>
            <a:rPr lang="en-US" sz="2000" kern="1200" dirty="0"/>
            <a:t>Move all email more than 3 weeks old into folder</a:t>
          </a:r>
        </a:p>
      </dsp:txBody>
      <dsp:txXfrm>
        <a:off x="0" y="1936772"/>
        <a:ext cx="3146107" cy="1035393"/>
      </dsp:txXfrm>
    </dsp:sp>
    <dsp:sp modelId="{88EA99CC-586C-4AE2-A21A-5BF6BD4F479A}">
      <dsp:nvSpPr>
        <dsp:cNvPr id="0" name=""/>
        <dsp:cNvSpPr/>
      </dsp:nvSpPr>
      <dsp:spPr>
        <a:xfrm>
          <a:off x="3495675" y="756126"/>
          <a:ext cx="1573053" cy="72"/>
        </a:xfrm>
        <a:prstGeom prst="rect">
          <a:avLst/>
        </a:prstGeom>
        <a:solidFill>
          <a:schemeClr val="accent2">
            <a:tint val="40000"/>
            <a:alpha val="90000"/>
            <a:hueOff val="3015493"/>
            <a:satOff val="-2627"/>
            <a:lumOff val="-4"/>
            <a:alphaOff val="0"/>
          </a:schemeClr>
        </a:solidFill>
        <a:ln w="25400" cap="flat" cmpd="sng" algn="ctr">
          <a:solidFill>
            <a:schemeClr val="accent2">
              <a:tint val="40000"/>
              <a:alpha val="90000"/>
              <a:hueOff val="3015493"/>
              <a:satOff val="-2627"/>
              <a:lumOff val="-4"/>
              <a:alphaOff val="0"/>
            </a:schemeClr>
          </a:solidFill>
          <a:prstDash val="solid"/>
        </a:ln>
        <a:effectLst/>
      </dsp:spPr>
      <dsp:style>
        <a:lnRef idx="2">
          <a:scrgbClr r="0" g="0" b="0"/>
        </a:lnRef>
        <a:fillRef idx="1">
          <a:scrgbClr r="0" g="0" b="0"/>
        </a:fillRef>
        <a:effectRef idx="0">
          <a:scrgbClr r="0" g="0" b="0"/>
        </a:effectRef>
        <a:fontRef idx="minor"/>
      </dsp:style>
    </dsp:sp>
    <dsp:sp modelId="{94377FEC-8369-4A44-AF69-4183AA24CCFE}">
      <dsp:nvSpPr>
        <dsp:cNvPr id="0" name=""/>
        <dsp:cNvSpPr/>
      </dsp:nvSpPr>
      <dsp:spPr>
        <a:xfrm>
          <a:off x="4312566" y="0"/>
          <a:ext cx="1512324" cy="1512324"/>
        </a:xfrm>
        <a:prstGeom prst="ellipse">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687" tIns="58687" rIns="58687" bIns="58687" numCol="1" spcCol="1270" anchor="ctr" anchorCtr="0">
          <a:noAutofit/>
        </a:bodyPr>
        <a:lstStyle/>
        <a:p>
          <a:pPr marL="0" lvl="0" indent="0" algn="ctr" defTabSz="2667000">
            <a:lnSpc>
              <a:spcPct val="90000"/>
            </a:lnSpc>
            <a:spcBef>
              <a:spcPct val="0"/>
            </a:spcBef>
            <a:spcAft>
              <a:spcPct val="35000"/>
            </a:spcAft>
            <a:buNone/>
          </a:pPr>
          <a:r>
            <a:rPr lang="en-US" sz="6000" kern="1200"/>
            <a:t>2</a:t>
          </a:r>
        </a:p>
      </dsp:txBody>
      <dsp:txXfrm>
        <a:off x="4534041" y="221475"/>
        <a:ext cx="1069374" cy="1069374"/>
      </dsp:txXfrm>
    </dsp:sp>
    <dsp:sp modelId="{82765C7F-85EC-468F-B5CE-D192651C9460}">
      <dsp:nvSpPr>
        <dsp:cNvPr id="0" name=""/>
        <dsp:cNvSpPr/>
      </dsp:nvSpPr>
      <dsp:spPr>
        <a:xfrm>
          <a:off x="3495675" y="1677924"/>
          <a:ext cx="3146107" cy="1294241"/>
        </a:xfrm>
        <a:prstGeom prst="upArrowCallout">
          <a:avLst>
            <a:gd name="adj1" fmla="val 50000"/>
            <a:gd name="adj2" fmla="val 20000"/>
            <a:gd name="adj3" fmla="val 20000"/>
            <a:gd name="adj4" fmla="val 100000"/>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8168" tIns="165100" rIns="248168" bIns="165100" numCol="1" spcCol="1270" anchor="t" anchorCtr="0">
          <a:noAutofit/>
        </a:bodyPr>
        <a:lstStyle/>
        <a:p>
          <a:pPr marL="0" lvl="0" indent="0" algn="l" defTabSz="889000">
            <a:lnSpc>
              <a:spcPct val="90000"/>
            </a:lnSpc>
            <a:spcBef>
              <a:spcPct val="0"/>
            </a:spcBef>
            <a:spcAft>
              <a:spcPct val="35000"/>
            </a:spcAft>
            <a:buNone/>
          </a:pPr>
          <a:r>
            <a:rPr lang="en-US" sz="2000" kern="1200" dirty="0"/>
            <a:t>Filter for items to delete:</a:t>
          </a:r>
        </a:p>
        <a:p>
          <a:pPr marL="0" lvl="0" indent="0" algn="l" defTabSz="889000">
            <a:lnSpc>
              <a:spcPct val="90000"/>
            </a:lnSpc>
            <a:spcBef>
              <a:spcPct val="0"/>
            </a:spcBef>
            <a:spcAft>
              <a:spcPct val="35000"/>
            </a:spcAft>
            <a:buNone/>
          </a:pPr>
          <a:r>
            <a:rPr lang="en-US" sz="1600" kern="1200" dirty="0"/>
            <a:t>Calendar or Acknowledgements</a:t>
          </a:r>
        </a:p>
      </dsp:txBody>
      <dsp:txXfrm>
        <a:off x="3495675" y="1936772"/>
        <a:ext cx="3146107" cy="10353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C8BF14-6D26-49A3-8E55-ED2110A639FE}">
      <dsp:nvSpPr>
        <dsp:cNvPr id="0" name=""/>
        <dsp:cNvSpPr/>
      </dsp:nvSpPr>
      <dsp:spPr>
        <a:xfrm>
          <a:off x="0" y="478432"/>
          <a:ext cx="2464593" cy="147875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Building a compelling case for change (WHY)</a:t>
          </a:r>
        </a:p>
      </dsp:txBody>
      <dsp:txXfrm>
        <a:off x="0" y="478432"/>
        <a:ext cx="2464593" cy="1478756"/>
      </dsp:txXfrm>
    </dsp:sp>
    <dsp:sp modelId="{B88844EC-B365-46E2-A8DC-90F5712B09A3}">
      <dsp:nvSpPr>
        <dsp:cNvPr id="0" name=""/>
        <dsp:cNvSpPr/>
      </dsp:nvSpPr>
      <dsp:spPr>
        <a:xfrm>
          <a:off x="2711053" y="478432"/>
          <a:ext cx="2464593" cy="1478756"/>
        </a:xfrm>
        <a:prstGeom prst="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Build a purpose</a:t>
          </a:r>
        </a:p>
      </dsp:txBody>
      <dsp:txXfrm>
        <a:off x="2711053" y="478432"/>
        <a:ext cx="2464593" cy="1478756"/>
      </dsp:txXfrm>
    </dsp:sp>
    <dsp:sp modelId="{184F9986-45E0-4F4D-8B20-A51E010A1AF2}">
      <dsp:nvSpPr>
        <dsp:cNvPr id="0" name=""/>
        <dsp:cNvSpPr/>
      </dsp:nvSpPr>
      <dsp:spPr>
        <a:xfrm>
          <a:off x="5422106" y="478432"/>
          <a:ext cx="2464593" cy="1478756"/>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Finding Alignment</a:t>
          </a:r>
        </a:p>
      </dsp:txBody>
      <dsp:txXfrm>
        <a:off x="5422106" y="478432"/>
        <a:ext cx="2464593" cy="1478756"/>
      </dsp:txXfrm>
    </dsp:sp>
    <dsp:sp modelId="{77BB5D95-F9B6-4B7A-894E-63D6BA038559}">
      <dsp:nvSpPr>
        <dsp:cNvPr id="0" name=""/>
        <dsp:cNvSpPr/>
      </dsp:nvSpPr>
      <dsp:spPr>
        <a:xfrm>
          <a:off x="1355526" y="2203648"/>
          <a:ext cx="2464593" cy="1478756"/>
        </a:xfrm>
        <a:prstGeom prst="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Reframe to your story</a:t>
          </a:r>
        </a:p>
      </dsp:txBody>
      <dsp:txXfrm>
        <a:off x="1355526" y="2203648"/>
        <a:ext cx="2464593" cy="1478756"/>
      </dsp:txXfrm>
    </dsp:sp>
    <dsp:sp modelId="{ECC3513D-5736-473E-A14E-242D90E879E2}">
      <dsp:nvSpPr>
        <dsp:cNvPr id="0" name=""/>
        <dsp:cNvSpPr/>
      </dsp:nvSpPr>
      <dsp:spPr>
        <a:xfrm>
          <a:off x="4066579" y="2203648"/>
          <a:ext cx="2464593" cy="1478756"/>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tx1"/>
              </a:solidFill>
            </a:rPr>
            <a:t>Create your persona for success</a:t>
          </a:r>
        </a:p>
      </dsp:txBody>
      <dsp:txXfrm>
        <a:off x="4066579" y="2203648"/>
        <a:ext cx="2464593" cy="147875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4"/>
            <a:ext cx="3043980" cy="465773"/>
          </a:xfrm>
          <a:prstGeom prst="rect">
            <a:avLst/>
          </a:prstGeom>
        </p:spPr>
        <p:txBody>
          <a:bodyPr vert="horz" lIns="91513" tIns="45756" rIns="91513" bIns="45756" rtlCol="0"/>
          <a:lstStyle>
            <a:lvl1pPr algn="l">
              <a:defRPr sz="1200"/>
            </a:lvl1pPr>
          </a:lstStyle>
          <a:p>
            <a:endParaRPr lang="en-US" dirty="0"/>
          </a:p>
        </p:txBody>
      </p:sp>
      <p:sp>
        <p:nvSpPr>
          <p:cNvPr id="3" name="Date Placeholder 2"/>
          <p:cNvSpPr>
            <a:spLocks noGrp="1"/>
          </p:cNvSpPr>
          <p:nvPr>
            <p:ph type="dt" sz="quarter" idx="1"/>
          </p:nvPr>
        </p:nvSpPr>
        <p:spPr>
          <a:xfrm>
            <a:off x="3977535" y="4"/>
            <a:ext cx="3043980" cy="465773"/>
          </a:xfrm>
          <a:prstGeom prst="rect">
            <a:avLst/>
          </a:prstGeom>
        </p:spPr>
        <p:txBody>
          <a:bodyPr vert="horz" lIns="91513" tIns="45756" rIns="91513" bIns="45756" rtlCol="0"/>
          <a:lstStyle>
            <a:lvl1pPr algn="r">
              <a:defRPr sz="1200"/>
            </a:lvl1pPr>
          </a:lstStyle>
          <a:p>
            <a:fld id="{A7697FAB-7E66-4F4B-83F0-E8ADD9F1C882}" type="datetimeFigureOut">
              <a:rPr lang="en-US" smtClean="0"/>
              <a:t>4/10/2024</a:t>
            </a:fld>
            <a:endParaRPr lang="en-US" dirty="0"/>
          </a:p>
        </p:txBody>
      </p:sp>
      <p:sp>
        <p:nvSpPr>
          <p:cNvPr id="4" name="Footer Placeholder 3"/>
          <p:cNvSpPr>
            <a:spLocks noGrp="1"/>
          </p:cNvSpPr>
          <p:nvPr>
            <p:ph type="ftr" sz="quarter" idx="2"/>
          </p:nvPr>
        </p:nvSpPr>
        <p:spPr>
          <a:xfrm>
            <a:off x="1" y="8841742"/>
            <a:ext cx="3043980" cy="465773"/>
          </a:xfrm>
          <a:prstGeom prst="rect">
            <a:avLst/>
          </a:prstGeom>
        </p:spPr>
        <p:txBody>
          <a:bodyPr vert="horz" lIns="91513" tIns="45756" rIns="91513" bIns="4575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7535" y="8841742"/>
            <a:ext cx="3043980" cy="465773"/>
          </a:xfrm>
          <a:prstGeom prst="rect">
            <a:avLst/>
          </a:prstGeom>
        </p:spPr>
        <p:txBody>
          <a:bodyPr vert="horz" lIns="91513" tIns="45756" rIns="91513" bIns="45756" rtlCol="0" anchor="b"/>
          <a:lstStyle>
            <a:lvl1pPr algn="r">
              <a:defRPr sz="1200"/>
            </a:lvl1pPr>
          </a:lstStyle>
          <a:p>
            <a:fld id="{A259C1EF-6E03-40B8-90F1-2708DB1AFA22}" type="slidenum">
              <a:rPr lang="en-US" smtClean="0"/>
              <a:t>‹#›</a:t>
            </a:fld>
            <a:endParaRPr lang="en-US" dirty="0"/>
          </a:p>
        </p:txBody>
      </p:sp>
    </p:spTree>
    <p:extLst>
      <p:ext uri="{BB962C8B-B14F-4D97-AF65-F5344CB8AC3E}">
        <p14:creationId xmlns:p14="http://schemas.microsoft.com/office/powerpoint/2010/main" val="3446459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043238" cy="465138"/>
          </a:xfrm>
          <a:prstGeom prst="rect">
            <a:avLst/>
          </a:prstGeom>
        </p:spPr>
        <p:txBody>
          <a:bodyPr vert="horz" lIns="91367" tIns="45683" rIns="91367" bIns="45683" rtlCol="0"/>
          <a:lstStyle>
            <a:lvl1pPr algn="l">
              <a:defRPr sz="1200"/>
            </a:lvl1pPr>
          </a:lstStyle>
          <a:p>
            <a:endParaRPr lang="en-US" dirty="0"/>
          </a:p>
        </p:txBody>
      </p:sp>
      <p:sp>
        <p:nvSpPr>
          <p:cNvPr id="3" name="Date Placeholder 2"/>
          <p:cNvSpPr>
            <a:spLocks noGrp="1"/>
          </p:cNvSpPr>
          <p:nvPr>
            <p:ph type="dt" idx="1"/>
          </p:nvPr>
        </p:nvSpPr>
        <p:spPr>
          <a:xfrm>
            <a:off x="3978277" y="1"/>
            <a:ext cx="3043238" cy="465138"/>
          </a:xfrm>
          <a:prstGeom prst="rect">
            <a:avLst/>
          </a:prstGeom>
        </p:spPr>
        <p:txBody>
          <a:bodyPr vert="horz" lIns="91367" tIns="45683" rIns="91367" bIns="45683" rtlCol="0"/>
          <a:lstStyle>
            <a:lvl1pPr algn="r">
              <a:defRPr sz="1200"/>
            </a:lvl1pPr>
          </a:lstStyle>
          <a:p>
            <a:fld id="{B0A9089A-6F3C-4964-B1FE-7627E583B005}" type="datetimeFigureOut">
              <a:rPr lang="en-US" smtClean="0"/>
              <a:t>4/10/2024</a:t>
            </a:fld>
            <a:endParaRPr lang="en-US" dirty="0"/>
          </a:p>
        </p:txBody>
      </p:sp>
      <p:sp>
        <p:nvSpPr>
          <p:cNvPr id="4" name="Slide Image Placeholder 3"/>
          <p:cNvSpPr>
            <a:spLocks noGrp="1" noRot="1" noChangeAspect="1"/>
          </p:cNvSpPr>
          <p:nvPr>
            <p:ph type="sldImg" idx="2"/>
          </p:nvPr>
        </p:nvSpPr>
        <p:spPr>
          <a:xfrm>
            <a:off x="1184275" y="696913"/>
            <a:ext cx="4654550" cy="3490912"/>
          </a:xfrm>
          <a:prstGeom prst="rect">
            <a:avLst/>
          </a:prstGeom>
          <a:noFill/>
          <a:ln w="12700">
            <a:solidFill>
              <a:prstClr val="black"/>
            </a:solidFill>
          </a:ln>
        </p:spPr>
        <p:txBody>
          <a:bodyPr vert="horz" lIns="91367" tIns="45683" rIns="91367" bIns="45683" rtlCol="0" anchor="ctr"/>
          <a:lstStyle/>
          <a:p>
            <a:endParaRPr lang="en-US" dirty="0"/>
          </a:p>
        </p:txBody>
      </p:sp>
      <p:sp>
        <p:nvSpPr>
          <p:cNvPr id="5" name="Notes Placeholder 4"/>
          <p:cNvSpPr>
            <a:spLocks noGrp="1"/>
          </p:cNvSpPr>
          <p:nvPr>
            <p:ph type="body" sz="quarter" idx="3"/>
          </p:nvPr>
        </p:nvSpPr>
        <p:spPr>
          <a:xfrm>
            <a:off x="701678" y="4421192"/>
            <a:ext cx="5619750" cy="4189412"/>
          </a:xfrm>
          <a:prstGeom prst="rect">
            <a:avLst/>
          </a:prstGeom>
        </p:spPr>
        <p:txBody>
          <a:bodyPr vert="horz" lIns="91367" tIns="45683" rIns="91367" bIns="456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842377"/>
            <a:ext cx="3043238" cy="465138"/>
          </a:xfrm>
          <a:prstGeom prst="rect">
            <a:avLst/>
          </a:prstGeom>
        </p:spPr>
        <p:txBody>
          <a:bodyPr vert="horz" lIns="91367" tIns="45683" rIns="91367" bIns="4568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7" y="8842377"/>
            <a:ext cx="3043238" cy="465138"/>
          </a:xfrm>
          <a:prstGeom prst="rect">
            <a:avLst/>
          </a:prstGeom>
        </p:spPr>
        <p:txBody>
          <a:bodyPr vert="horz" lIns="91367" tIns="45683" rIns="91367" bIns="45683" rtlCol="0" anchor="b"/>
          <a:lstStyle>
            <a:lvl1pPr algn="r">
              <a:defRPr sz="1200"/>
            </a:lvl1pPr>
          </a:lstStyle>
          <a:p>
            <a:fld id="{C50C31BC-1247-4B51-B765-35162050FC7E}" type="slidenum">
              <a:rPr lang="en-US" smtClean="0"/>
              <a:t>‹#›</a:t>
            </a:fld>
            <a:endParaRPr lang="en-US" dirty="0"/>
          </a:p>
        </p:txBody>
      </p:sp>
    </p:spTree>
    <p:extLst>
      <p:ext uri="{BB962C8B-B14F-4D97-AF65-F5344CB8AC3E}">
        <p14:creationId xmlns:p14="http://schemas.microsoft.com/office/powerpoint/2010/main" val="1086319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4F9D3-311A-7B3A-E38A-692C39B508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63BE85-ACC8-C185-16CF-C9873DD135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111B09-E43F-5FE7-1029-4C1CE67A6834}"/>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Introduction</a:t>
            </a:r>
          </a:p>
          <a:p>
            <a:r>
              <a:rPr lang="en-US" sz="1200" kern="1200" dirty="0">
                <a:solidFill>
                  <a:schemeClr val="tx1"/>
                </a:solidFill>
                <a:effectLst/>
                <a:latin typeface="+mn-lt"/>
                <a:ea typeface="+mn-ea"/>
                <a:cs typeface="+mn-cs"/>
              </a:rPr>
              <a:t>Eric Stewart - Program Chair for HCI </a:t>
            </a:r>
          </a:p>
          <a:p>
            <a:r>
              <a:rPr lang="en-US" sz="1200" kern="1200" dirty="0">
                <a:solidFill>
                  <a:schemeClr val="tx1"/>
                </a:solidFill>
                <a:effectLst/>
                <a:latin typeface="+mn-lt"/>
                <a:ea typeface="+mn-ea"/>
                <a:cs typeface="+mn-cs"/>
              </a:rPr>
              <a:t>Previously worked for Providence, GE Healthcare, IDX, Booz Allen Hamilton, </a:t>
            </a:r>
            <a:r>
              <a:rPr lang="en-US" sz="1200" kern="1200" dirty="0" err="1">
                <a:solidFill>
                  <a:schemeClr val="tx1"/>
                </a:solidFill>
                <a:effectLst/>
                <a:latin typeface="+mn-lt"/>
                <a:ea typeface="+mn-ea"/>
                <a:cs typeface="+mn-cs"/>
              </a:rPr>
              <a:t>Thinkbox</a:t>
            </a:r>
            <a:r>
              <a:rPr lang="en-US" sz="1200" kern="1200" dirty="0">
                <a:solidFill>
                  <a:schemeClr val="tx1"/>
                </a:solidFill>
                <a:effectLst/>
                <a:latin typeface="+mn-lt"/>
                <a:ea typeface="+mn-ea"/>
                <a:cs typeface="+mn-cs"/>
              </a:rPr>
              <a:t>, Boeing, The Everett Clinic, Computer Forensics</a:t>
            </a:r>
          </a:p>
          <a:p>
            <a:r>
              <a:rPr lang="en-US" sz="1200" kern="1200" dirty="0">
                <a:solidFill>
                  <a:schemeClr val="tx1"/>
                </a:solidFill>
                <a:effectLst/>
                <a:latin typeface="+mn-lt"/>
                <a:ea typeface="+mn-ea"/>
                <a:cs typeface="+mn-cs"/>
              </a:rPr>
              <a:t>Teaching experience was Everett CC, Cascadia CC, UW, City U, PMI, Red Cross, JA, Cities of Renton, Yakima, Kennewick, and Snohomish County, Also Co-owner of a STEM learning center</a:t>
            </a:r>
          </a:p>
          <a:p>
            <a:endParaRPr lang="en-US" dirty="0"/>
          </a:p>
        </p:txBody>
      </p:sp>
      <p:sp>
        <p:nvSpPr>
          <p:cNvPr id="4" name="Slide Number Placeholder 3">
            <a:extLst>
              <a:ext uri="{FF2B5EF4-FFF2-40B4-BE49-F238E27FC236}">
                <a16:creationId xmlns:a16="http://schemas.microsoft.com/office/drawing/2014/main" id="{587E8427-8B78-4920-87BF-E77C14614FA4}"/>
              </a:ext>
            </a:extLst>
          </p:cNvPr>
          <p:cNvSpPr>
            <a:spLocks noGrp="1"/>
          </p:cNvSpPr>
          <p:nvPr>
            <p:ph type="sldNum" sz="quarter" idx="10"/>
          </p:nvPr>
        </p:nvSpPr>
        <p:spPr/>
        <p:txBody>
          <a:bodyPr/>
          <a:lstStyle/>
          <a:p>
            <a:pPr>
              <a:defRPr/>
            </a:pPr>
            <a:fld id="{72F1739F-3D1F-443C-9EFE-19C7DAB149CE}" type="slidenum">
              <a:rPr lang="en-US" altLang="en-US" smtClean="0"/>
              <a:pPr>
                <a:defRPr/>
              </a:pPr>
              <a:t>1</a:t>
            </a:fld>
            <a:endParaRPr lang="en-US" altLang="en-US"/>
          </a:p>
        </p:txBody>
      </p:sp>
    </p:spTree>
    <p:extLst>
      <p:ext uri="{BB962C8B-B14F-4D97-AF65-F5344CB8AC3E}">
        <p14:creationId xmlns:p14="http://schemas.microsoft.com/office/powerpoint/2010/main" val="1778043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72F1739F-3D1F-443C-9EFE-19C7DAB149CE}" type="slidenum">
              <a:rPr lang="en-US" altLang="en-US" smtClean="0"/>
              <a:pPr>
                <a:defRPr/>
              </a:pPr>
              <a:t>11</a:t>
            </a:fld>
            <a:endParaRPr lang="en-US" altLang="en-US" dirty="0"/>
          </a:p>
        </p:txBody>
      </p:sp>
    </p:spTree>
    <p:extLst>
      <p:ext uri="{BB962C8B-B14F-4D97-AF65-F5344CB8AC3E}">
        <p14:creationId xmlns:p14="http://schemas.microsoft.com/office/powerpoint/2010/main" val="651840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72F1739F-3D1F-443C-9EFE-19C7DAB149CE}" type="slidenum">
              <a:rPr lang="en-US" altLang="en-US" smtClean="0"/>
              <a:pPr>
                <a:defRPr/>
              </a:pPr>
              <a:t>12</a:t>
            </a:fld>
            <a:endParaRPr lang="en-US" altLang="en-US" dirty="0"/>
          </a:p>
        </p:txBody>
      </p:sp>
    </p:spTree>
    <p:extLst>
      <p:ext uri="{BB962C8B-B14F-4D97-AF65-F5344CB8AC3E}">
        <p14:creationId xmlns:p14="http://schemas.microsoft.com/office/powerpoint/2010/main" val="3973086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indent="0" fontAlgn="ctr">
              <a:buNone/>
            </a:pPr>
            <a:r>
              <a:rPr lang="en-US" sz="4400" dirty="0"/>
              <a:t>Lewin – “Unfreeze”</a:t>
            </a:r>
          </a:p>
          <a:p>
            <a:pPr marL="0" indent="0" fontAlgn="ctr">
              <a:buNone/>
            </a:pPr>
            <a:r>
              <a:rPr lang="en-US" sz="4400" dirty="0"/>
              <a:t>Kotter – “Create Urgency”</a:t>
            </a:r>
          </a:p>
          <a:p>
            <a:pPr marL="0" indent="0" fontAlgn="ctr">
              <a:buNone/>
            </a:pPr>
            <a:r>
              <a:rPr lang="en-US" sz="4400" dirty="0"/>
              <a:t>Utilitarianism – “Create a Good Argument”</a:t>
            </a:r>
          </a:p>
          <a:p>
            <a:pPr marL="0" indent="0" fontAlgn="ctr">
              <a:buNone/>
            </a:pPr>
            <a:r>
              <a:rPr lang="en-US" sz="4400" dirty="0"/>
              <a:t>Bridges – Identify endings, leverage why and what</a:t>
            </a:r>
          </a:p>
          <a:p>
            <a:pPr marL="0" indent="0" fontAlgn="ctr">
              <a:buNone/>
            </a:pPr>
            <a:r>
              <a:rPr lang="en-US" sz="4400" dirty="0"/>
              <a:t>ADKAR – Create compelling case for change</a:t>
            </a:r>
          </a:p>
          <a:p>
            <a:pPr marL="0" indent="0" fontAlgn="ctr">
              <a:buNone/>
            </a:pPr>
            <a:r>
              <a:rPr lang="en-US" sz="4400" dirty="0" err="1"/>
              <a:t>Prosci</a:t>
            </a:r>
            <a:r>
              <a:rPr lang="en-US" sz="4400" dirty="0"/>
              <a:t> Practices – Overcome lack of understanding</a:t>
            </a:r>
          </a:p>
          <a:p>
            <a:pPr marL="0" indent="0" fontAlgn="ctr">
              <a:buNone/>
            </a:pPr>
            <a:r>
              <a:rPr lang="en-US" sz="4400" dirty="0"/>
              <a:t>Senge – Create the “open mind”</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72F1739F-3D1F-443C-9EFE-19C7DAB149CE}" type="slidenum">
              <a:rPr lang="en-US" altLang="en-US" smtClean="0"/>
              <a:pPr>
                <a:defRPr/>
              </a:pPr>
              <a:t>13</a:t>
            </a:fld>
            <a:endParaRPr lang="en-US" altLang="en-US"/>
          </a:p>
        </p:txBody>
      </p:sp>
    </p:spTree>
    <p:extLst>
      <p:ext uri="{BB962C8B-B14F-4D97-AF65-F5344CB8AC3E}">
        <p14:creationId xmlns:p14="http://schemas.microsoft.com/office/powerpoint/2010/main" val="3435069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86720-D602-9193-9C86-50120D94F3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3F793E-57BD-3683-C5CF-6E358B691B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884D6F-830B-B9CF-1378-9E2486B99F07}"/>
              </a:ext>
            </a:extLst>
          </p:cNvPr>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6B01F5F-E031-5E13-FF14-A08F90426CB1}"/>
              </a:ext>
            </a:extLst>
          </p:cNvPr>
          <p:cNvSpPr>
            <a:spLocks noGrp="1"/>
          </p:cNvSpPr>
          <p:nvPr>
            <p:ph type="sldNum" sz="quarter" idx="10"/>
          </p:nvPr>
        </p:nvSpPr>
        <p:spPr/>
        <p:txBody>
          <a:bodyPr/>
          <a:lstStyle/>
          <a:p>
            <a:pPr>
              <a:defRPr/>
            </a:pPr>
            <a:fld id="{72F1739F-3D1F-443C-9EFE-19C7DAB149CE}" type="slidenum">
              <a:rPr lang="en-US" altLang="en-US" smtClean="0"/>
              <a:pPr>
                <a:defRPr/>
              </a:pPr>
              <a:t>14</a:t>
            </a:fld>
            <a:endParaRPr lang="en-US" altLang="en-US" dirty="0"/>
          </a:p>
        </p:txBody>
      </p:sp>
    </p:spTree>
    <p:extLst>
      <p:ext uri="{BB962C8B-B14F-4D97-AF65-F5344CB8AC3E}">
        <p14:creationId xmlns:p14="http://schemas.microsoft.com/office/powerpoint/2010/main" val="997555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72F1739F-3D1F-443C-9EFE-19C7DAB149CE}" type="slidenum">
              <a:rPr lang="en-US" altLang="en-US" smtClean="0"/>
              <a:pPr>
                <a:defRPr/>
              </a:pPr>
              <a:t>15</a:t>
            </a:fld>
            <a:endParaRPr lang="en-US" altLang="en-US" dirty="0"/>
          </a:p>
        </p:txBody>
      </p:sp>
    </p:spTree>
    <p:extLst>
      <p:ext uri="{BB962C8B-B14F-4D97-AF65-F5344CB8AC3E}">
        <p14:creationId xmlns:p14="http://schemas.microsoft.com/office/powerpoint/2010/main" val="4159704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265E9-15E2-B5F0-46CA-988DFAD6B3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DF41A9-DE84-4C7B-C094-ADD3276868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42EF38-4596-6D7B-036B-7C846E8FE2E5}"/>
              </a:ext>
            </a:extLst>
          </p:cNvPr>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99AD393-DD03-8608-399F-8C2A0FA9F990}"/>
              </a:ext>
            </a:extLst>
          </p:cNvPr>
          <p:cNvSpPr>
            <a:spLocks noGrp="1"/>
          </p:cNvSpPr>
          <p:nvPr>
            <p:ph type="sldNum" sz="quarter" idx="10"/>
          </p:nvPr>
        </p:nvSpPr>
        <p:spPr/>
        <p:txBody>
          <a:bodyPr/>
          <a:lstStyle/>
          <a:p>
            <a:pPr>
              <a:defRPr/>
            </a:pPr>
            <a:fld id="{72F1739F-3D1F-443C-9EFE-19C7DAB149CE}" type="slidenum">
              <a:rPr lang="en-US" altLang="en-US" smtClean="0"/>
              <a:pPr>
                <a:defRPr/>
              </a:pPr>
              <a:t>16</a:t>
            </a:fld>
            <a:endParaRPr lang="en-US" altLang="en-US" dirty="0"/>
          </a:p>
        </p:txBody>
      </p:sp>
    </p:spTree>
    <p:extLst>
      <p:ext uri="{BB962C8B-B14F-4D97-AF65-F5344CB8AC3E}">
        <p14:creationId xmlns:p14="http://schemas.microsoft.com/office/powerpoint/2010/main" val="3205267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885FB-D710-90CB-A818-72795B1122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0BFAF3-1431-E825-17BD-3C898222A3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661142-99BB-24D6-0399-D81EE29EDABF}"/>
              </a:ext>
            </a:extLst>
          </p:cNvPr>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56EC7FD-F439-3011-5BBE-716EE49F6B13}"/>
              </a:ext>
            </a:extLst>
          </p:cNvPr>
          <p:cNvSpPr>
            <a:spLocks noGrp="1"/>
          </p:cNvSpPr>
          <p:nvPr>
            <p:ph type="sldNum" sz="quarter" idx="10"/>
          </p:nvPr>
        </p:nvSpPr>
        <p:spPr/>
        <p:txBody>
          <a:bodyPr/>
          <a:lstStyle/>
          <a:p>
            <a:pPr>
              <a:defRPr/>
            </a:pPr>
            <a:fld id="{72F1739F-3D1F-443C-9EFE-19C7DAB149CE}" type="slidenum">
              <a:rPr lang="en-US" altLang="en-US" smtClean="0"/>
              <a:pPr>
                <a:defRPr/>
              </a:pPr>
              <a:t>17</a:t>
            </a:fld>
            <a:endParaRPr lang="en-US" altLang="en-US" dirty="0"/>
          </a:p>
        </p:txBody>
      </p:sp>
    </p:spTree>
    <p:extLst>
      <p:ext uri="{BB962C8B-B14F-4D97-AF65-F5344CB8AC3E}">
        <p14:creationId xmlns:p14="http://schemas.microsoft.com/office/powerpoint/2010/main" val="27929403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fontAlgn="ctr"/>
            <a:r>
              <a:rPr lang="en-US" sz="4400" dirty="0"/>
              <a:t>Actionable?</a:t>
            </a:r>
          </a:p>
          <a:p>
            <a:pPr fontAlgn="ctr"/>
            <a:r>
              <a:rPr lang="en-US" sz="4400" dirty="0"/>
              <a:t>Relevant?</a:t>
            </a:r>
          </a:p>
          <a:p>
            <a:pPr fontAlgn="ctr"/>
            <a:r>
              <a:rPr lang="en-US" sz="4400" dirty="0"/>
              <a:t>Can you do it right now?</a:t>
            </a:r>
          </a:p>
          <a:p>
            <a:pPr fontAlgn="ctr"/>
            <a:r>
              <a:rPr lang="en-US" sz="4400" dirty="0"/>
              <a:t>Can you delegate it?</a:t>
            </a:r>
          </a:p>
          <a:p>
            <a:pPr fontAlgn="ctr"/>
            <a:r>
              <a:rPr lang="en-US" sz="4400" dirty="0"/>
              <a:t>Can you schedule it?</a:t>
            </a:r>
          </a:p>
          <a:p>
            <a:pPr fontAlgn="ctr"/>
            <a:r>
              <a:rPr lang="en-US" sz="4400" dirty="0"/>
              <a:t>Can you prioritize it?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72F1739F-3D1F-443C-9EFE-19C7DAB149CE}" type="slidenum">
              <a:rPr lang="en-US" altLang="en-US" smtClean="0"/>
              <a:pPr>
                <a:defRPr/>
              </a:pPr>
              <a:t>18</a:t>
            </a:fld>
            <a:endParaRPr lang="en-US" altLang="en-US"/>
          </a:p>
        </p:txBody>
      </p:sp>
    </p:spTree>
    <p:extLst>
      <p:ext uri="{BB962C8B-B14F-4D97-AF65-F5344CB8AC3E}">
        <p14:creationId xmlns:p14="http://schemas.microsoft.com/office/powerpoint/2010/main" val="1168673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72F1739F-3D1F-443C-9EFE-19C7DAB149CE}" type="slidenum">
              <a:rPr lang="en-US" altLang="en-US" smtClean="0"/>
              <a:pPr>
                <a:defRPr/>
              </a:pPr>
              <a:t>19</a:t>
            </a:fld>
            <a:endParaRPr lang="en-US" altLang="en-US"/>
          </a:p>
        </p:txBody>
      </p:sp>
    </p:spTree>
    <p:extLst>
      <p:ext uri="{BB962C8B-B14F-4D97-AF65-F5344CB8AC3E}">
        <p14:creationId xmlns:p14="http://schemas.microsoft.com/office/powerpoint/2010/main" val="1091735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72F1739F-3D1F-443C-9EFE-19C7DAB149CE}" type="slidenum">
              <a:rPr lang="en-US" altLang="en-US" smtClean="0"/>
              <a:pPr>
                <a:defRPr/>
              </a:pPr>
              <a:t>20</a:t>
            </a:fld>
            <a:endParaRPr lang="en-US" altLang="en-US" dirty="0"/>
          </a:p>
        </p:txBody>
      </p:sp>
    </p:spTree>
    <p:extLst>
      <p:ext uri="{BB962C8B-B14F-4D97-AF65-F5344CB8AC3E}">
        <p14:creationId xmlns:p14="http://schemas.microsoft.com/office/powerpoint/2010/main" val="416670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5B23E-C626-10CE-52B8-5B84E1A60E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E86127-2E80-EA39-7BEA-0585916C5B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A5D6A2-A046-E035-3F16-B7AB8014ECEF}"/>
              </a:ext>
            </a:extLst>
          </p:cNvPr>
          <p:cNvSpPr>
            <a:spLocks noGrp="1"/>
          </p:cNvSpPr>
          <p:nvPr>
            <p:ph type="body" idx="1"/>
          </p:nvPr>
        </p:nvSpPr>
        <p:spPr/>
        <p:txBody>
          <a:bodyPr>
            <a:normAutofit/>
          </a:bodyPr>
          <a:lstStyle/>
          <a:p>
            <a:r>
              <a:rPr lang="en-US" dirty="0"/>
              <a:t>Metacognitive – moving toward what you want and moving away from what you don’t want</a:t>
            </a:r>
          </a:p>
        </p:txBody>
      </p:sp>
      <p:sp>
        <p:nvSpPr>
          <p:cNvPr id="4" name="Slide Number Placeholder 3">
            <a:extLst>
              <a:ext uri="{FF2B5EF4-FFF2-40B4-BE49-F238E27FC236}">
                <a16:creationId xmlns:a16="http://schemas.microsoft.com/office/drawing/2014/main" id="{2D174B5C-9763-511E-4659-7FD87226D7EB}"/>
              </a:ext>
            </a:extLst>
          </p:cNvPr>
          <p:cNvSpPr>
            <a:spLocks noGrp="1"/>
          </p:cNvSpPr>
          <p:nvPr>
            <p:ph type="sldNum" sz="quarter" idx="10"/>
          </p:nvPr>
        </p:nvSpPr>
        <p:spPr/>
        <p:txBody>
          <a:bodyPr/>
          <a:lstStyle/>
          <a:p>
            <a:pPr>
              <a:defRPr/>
            </a:pPr>
            <a:fld id="{72F1739F-3D1F-443C-9EFE-19C7DAB149CE}" type="slidenum">
              <a:rPr lang="en-US" altLang="en-US" smtClean="0"/>
              <a:pPr>
                <a:defRPr/>
              </a:pPr>
              <a:t>2</a:t>
            </a:fld>
            <a:endParaRPr lang="en-US" altLang="en-US" dirty="0"/>
          </a:p>
        </p:txBody>
      </p:sp>
    </p:spTree>
    <p:extLst>
      <p:ext uri="{BB962C8B-B14F-4D97-AF65-F5344CB8AC3E}">
        <p14:creationId xmlns:p14="http://schemas.microsoft.com/office/powerpoint/2010/main" val="833193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Note – have a demo ready</a:t>
            </a:r>
          </a:p>
          <a:p>
            <a:r>
              <a:rPr lang="en-US" dirty="0"/>
              <a:t>Note – 5S – set in order</a:t>
            </a:r>
          </a:p>
        </p:txBody>
      </p:sp>
      <p:sp>
        <p:nvSpPr>
          <p:cNvPr id="4" name="Slide Number Placeholder 3"/>
          <p:cNvSpPr>
            <a:spLocks noGrp="1"/>
          </p:cNvSpPr>
          <p:nvPr>
            <p:ph type="sldNum" sz="quarter" idx="10"/>
          </p:nvPr>
        </p:nvSpPr>
        <p:spPr/>
        <p:txBody>
          <a:bodyPr/>
          <a:lstStyle/>
          <a:p>
            <a:pPr>
              <a:defRPr/>
            </a:pPr>
            <a:fld id="{72F1739F-3D1F-443C-9EFE-19C7DAB149CE}" type="slidenum">
              <a:rPr lang="en-US" altLang="en-US" smtClean="0"/>
              <a:pPr>
                <a:defRPr/>
              </a:pPr>
              <a:t>21</a:t>
            </a:fld>
            <a:endParaRPr lang="en-US" altLang="en-US" dirty="0"/>
          </a:p>
        </p:txBody>
      </p:sp>
    </p:spTree>
    <p:extLst>
      <p:ext uri="{BB962C8B-B14F-4D97-AF65-F5344CB8AC3E}">
        <p14:creationId xmlns:p14="http://schemas.microsoft.com/office/powerpoint/2010/main" val="24105247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B95B0-8772-5DF1-4576-2CC077DE01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BE0577-DAF0-6C37-6BF7-74648F5086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1E18CD-A386-F689-09ED-2325F14FBF2F}"/>
              </a:ext>
            </a:extLst>
          </p:cNvPr>
          <p:cNvSpPr>
            <a:spLocks noGrp="1"/>
          </p:cNvSpPr>
          <p:nvPr>
            <p:ph type="body" idx="1"/>
          </p:nvPr>
        </p:nvSpPr>
        <p:spPr/>
        <p:txBody>
          <a:bodyPr/>
          <a:lstStyle/>
          <a:p>
            <a:pPr algn="l" fontAlgn="base">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Clearing your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mind</a:t>
            </a:r>
            <a:r>
              <a:rPr lang="en-US" sz="2800" b="0" i="0" dirty="0" err="1">
                <a:solidFill>
                  <a:srgbClr val="000000"/>
                </a:solidFill>
                <a:effectLst/>
                <a:latin typeface="var(--font-family-body)"/>
              </a:rPr>
              <a:t>Voicemail</a:t>
            </a:r>
            <a:r>
              <a:rPr lang="en-US" sz="2800" b="0" i="0" dirty="0">
                <a:solidFill>
                  <a:srgbClr val="000000"/>
                </a:solidFill>
                <a:effectLst/>
                <a:latin typeface="var(--font-family-body)"/>
              </a:rPr>
              <a:t> messages</a:t>
            </a:r>
          </a:p>
          <a:p>
            <a:pPr algn="l" fontAlgn="base">
              <a:buFont typeface="Arial" panose="020B0604020202020204" pitchFamily="34" charset="0"/>
              <a:buChar char="•"/>
            </a:pPr>
            <a:r>
              <a:rPr lang="en-US" sz="2800" b="0" i="0" dirty="0">
                <a:solidFill>
                  <a:srgbClr val="000000"/>
                </a:solidFill>
                <a:effectLst/>
                <a:latin typeface="var(--font-family-body)"/>
              </a:rPr>
              <a:t>Meeting action items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C2E51CA-012B-4443-047D-A5FC18C34B47}"/>
              </a:ext>
            </a:extLst>
          </p:cNvPr>
          <p:cNvSpPr>
            <a:spLocks noGrp="1"/>
          </p:cNvSpPr>
          <p:nvPr>
            <p:ph type="sldNum" sz="quarter" idx="10"/>
          </p:nvPr>
        </p:nvSpPr>
        <p:spPr/>
        <p:txBody>
          <a:bodyPr/>
          <a:lstStyle/>
          <a:p>
            <a:pPr>
              <a:defRPr/>
            </a:pPr>
            <a:fld id="{72F1739F-3D1F-443C-9EFE-19C7DAB149CE}" type="slidenum">
              <a:rPr lang="en-US" altLang="en-US" smtClean="0"/>
              <a:pPr>
                <a:defRPr/>
              </a:pPr>
              <a:t>22</a:t>
            </a:fld>
            <a:endParaRPr lang="en-US" altLang="en-US" dirty="0"/>
          </a:p>
        </p:txBody>
      </p:sp>
    </p:spTree>
    <p:extLst>
      <p:ext uri="{BB962C8B-B14F-4D97-AF65-F5344CB8AC3E}">
        <p14:creationId xmlns:p14="http://schemas.microsoft.com/office/powerpoint/2010/main" val="1303985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72F1739F-3D1F-443C-9EFE-19C7DAB149CE}" type="slidenum">
              <a:rPr lang="en-US" altLang="en-US" smtClean="0"/>
              <a:pPr>
                <a:defRPr/>
              </a:pPr>
              <a:t>23</a:t>
            </a:fld>
            <a:endParaRPr lang="en-US" altLang="en-US" dirty="0"/>
          </a:p>
        </p:txBody>
      </p:sp>
    </p:spTree>
    <p:extLst>
      <p:ext uri="{BB962C8B-B14F-4D97-AF65-F5344CB8AC3E}">
        <p14:creationId xmlns:p14="http://schemas.microsoft.com/office/powerpoint/2010/main" val="33396645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885FB-D710-90CB-A818-72795B1122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0BFAF3-1431-E825-17BD-3C898222A3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661142-99BB-24D6-0399-D81EE29EDABF}"/>
              </a:ext>
            </a:extLst>
          </p:cNvPr>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56EC7FD-F439-3011-5BBE-716EE49F6B13}"/>
              </a:ext>
            </a:extLst>
          </p:cNvPr>
          <p:cNvSpPr>
            <a:spLocks noGrp="1"/>
          </p:cNvSpPr>
          <p:nvPr>
            <p:ph type="sldNum" sz="quarter" idx="10"/>
          </p:nvPr>
        </p:nvSpPr>
        <p:spPr/>
        <p:txBody>
          <a:bodyPr/>
          <a:lstStyle/>
          <a:p>
            <a:pPr>
              <a:defRPr/>
            </a:pPr>
            <a:fld id="{72F1739F-3D1F-443C-9EFE-19C7DAB149CE}" type="slidenum">
              <a:rPr lang="en-US" altLang="en-US" smtClean="0"/>
              <a:pPr>
                <a:defRPr/>
              </a:pPr>
              <a:t>24</a:t>
            </a:fld>
            <a:endParaRPr lang="en-US" altLang="en-US" dirty="0"/>
          </a:p>
        </p:txBody>
      </p:sp>
    </p:spTree>
    <p:extLst>
      <p:ext uri="{BB962C8B-B14F-4D97-AF65-F5344CB8AC3E}">
        <p14:creationId xmlns:p14="http://schemas.microsoft.com/office/powerpoint/2010/main" val="1974627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72F1739F-3D1F-443C-9EFE-19C7DAB149CE}" type="slidenum">
              <a:rPr lang="en-US" altLang="en-US" smtClean="0"/>
              <a:pPr>
                <a:defRPr/>
              </a:pPr>
              <a:t>25</a:t>
            </a:fld>
            <a:endParaRPr lang="en-US" altLang="en-US" dirty="0"/>
          </a:p>
        </p:txBody>
      </p:sp>
    </p:spTree>
    <p:extLst>
      <p:ext uri="{BB962C8B-B14F-4D97-AF65-F5344CB8AC3E}">
        <p14:creationId xmlns:p14="http://schemas.microsoft.com/office/powerpoint/2010/main" val="25466857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72F1739F-3D1F-443C-9EFE-19C7DAB149CE}" type="slidenum">
              <a:rPr lang="en-US" altLang="en-US" smtClean="0"/>
              <a:pPr>
                <a:defRPr/>
              </a:pPr>
              <a:t>26</a:t>
            </a:fld>
            <a:endParaRPr lang="en-US" altLang="en-US"/>
          </a:p>
        </p:txBody>
      </p:sp>
    </p:spTree>
    <p:extLst>
      <p:ext uri="{BB962C8B-B14F-4D97-AF65-F5344CB8AC3E}">
        <p14:creationId xmlns:p14="http://schemas.microsoft.com/office/powerpoint/2010/main" val="19415986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Address mindset</a:t>
            </a:r>
          </a:p>
        </p:txBody>
      </p:sp>
      <p:sp>
        <p:nvSpPr>
          <p:cNvPr id="4" name="Slide Number Placeholder 3"/>
          <p:cNvSpPr>
            <a:spLocks noGrp="1"/>
          </p:cNvSpPr>
          <p:nvPr>
            <p:ph type="sldNum" sz="quarter" idx="5"/>
          </p:nvPr>
        </p:nvSpPr>
        <p:spPr/>
        <p:txBody>
          <a:bodyPr/>
          <a:lstStyle/>
          <a:p>
            <a:fld id="{C50C31BC-1247-4B51-B765-35162050FC7E}" type="slidenum">
              <a:rPr lang="en-US" smtClean="0"/>
              <a:t>27</a:t>
            </a:fld>
            <a:endParaRPr lang="en-US" dirty="0"/>
          </a:p>
        </p:txBody>
      </p:sp>
    </p:spTree>
    <p:extLst>
      <p:ext uri="{BB962C8B-B14F-4D97-AF65-F5344CB8AC3E}">
        <p14:creationId xmlns:p14="http://schemas.microsoft.com/office/powerpoint/2010/main" val="16280072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dirty="0"/>
              <a:t>What would you refuse to tolerate?</a:t>
            </a:r>
          </a:p>
          <a:p>
            <a:pPr marL="0" indent="0">
              <a:buNone/>
            </a:pPr>
            <a:r>
              <a:rPr lang="en-US" dirty="0"/>
              <a:t>Building a case for change</a:t>
            </a:r>
          </a:p>
          <a:p>
            <a:pPr marL="0" indent="0">
              <a:buNone/>
            </a:pPr>
            <a:r>
              <a:rPr lang="en-US" dirty="0"/>
              <a:t>High hard goal </a:t>
            </a:r>
          </a:p>
          <a:p>
            <a:pPr marL="0" indent="0">
              <a:buNone/>
            </a:pPr>
            <a:r>
              <a:rPr lang="en-US" dirty="0"/>
              <a:t>Create your purpose</a:t>
            </a:r>
          </a:p>
          <a:p>
            <a:pPr marL="0" indent="0">
              <a:buNone/>
            </a:pPr>
            <a:r>
              <a:rPr lang="en-US" dirty="0"/>
              <a:t>A compelling business case for change communicates the organizational and personal motivations for change and the urgency for change.</a:t>
            </a:r>
          </a:p>
          <a:p>
            <a:pPr lvl="2"/>
            <a:r>
              <a:rPr lang="en-US" dirty="0"/>
              <a:t>What are we changing and what is not changing?</a:t>
            </a:r>
          </a:p>
          <a:p>
            <a:pPr lvl="2"/>
            <a:r>
              <a:rPr lang="en-US" dirty="0"/>
              <a:t>Why are we changing it?</a:t>
            </a:r>
          </a:p>
          <a:p>
            <a:pPr lvl="2"/>
            <a:r>
              <a:rPr lang="en-US" dirty="0"/>
              <a:t>What’s in it for me?</a:t>
            </a:r>
          </a:p>
          <a:p>
            <a:pPr lvl="2"/>
            <a:r>
              <a:rPr lang="en-US" dirty="0"/>
              <a:t>What are the consequences of not changing?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What is important to me? &lt;&gt; What is the purpose?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is the rule that supports my value?</a:t>
            </a:r>
          </a:p>
          <a:p>
            <a:endParaRPr lang="en-US" dirty="0"/>
          </a:p>
        </p:txBody>
      </p:sp>
      <p:sp>
        <p:nvSpPr>
          <p:cNvPr id="4" name="Slide Number Placeholder 3"/>
          <p:cNvSpPr>
            <a:spLocks noGrp="1"/>
          </p:cNvSpPr>
          <p:nvPr>
            <p:ph type="sldNum" sz="quarter" idx="10"/>
          </p:nvPr>
        </p:nvSpPr>
        <p:spPr/>
        <p:txBody>
          <a:bodyPr/>
          <a:lstStyle/>
          <a:p>
            <a:pPr>
              <a:defRPr/>
            </a:pPr>
            <a:fld id="{72F1739F-3D1F-443C-9EFE-19C7DAB149CE}" type="slidenum">
              <a:rPr lang="en-US" altLang="en-US" smtClean="0"/>
              <a:pPr>
                <a:defRPr/>
              </a:pPr>
              <a:t>28</a:t>
            </a:fld>
            <a:endParaRPr lang="en-US" altLang="en-US" dirty="0"/>
          </a:p>
        </p:txBody>
      </p:sp>
    </p:spTree>
    <p:extLst>
      <p:ext uri="{BB962C8B-B14F-4D97-AF65-F5344CB8AC3E}">
        <p14:creationId xmlns:p14="http://schemas.microsoft.com/office/powerpoint/2010/main" val="3121575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Need rules</a:t>
            </a:r>
          </a:p>
        </p:txBody>
      </p:sp>
      <p:sp>
        <p:nvSpPr>
          <p:cNvPr id="4" name="Slide Number Placeholder 3"/>
          <p:cNvSpPr>
            <a:spLocks noGrp="1"/>
          </p:cNvSpPr>
          <p:nvPr>
            <p:ph type="sldNum" sz="quarter" idx="10"/>
          </p:nvPr>
        </p:nvSpPr>
        <p:spPr/>
        <p:txBody>
          <a:bodyPr/>
          <a:lstStyle/>
          <a:p>
            <a:pPr>
              <a:defRPr/>
            </a:pPr>
            <a:fld id="{72F1739F-3D1F-443C-9EFE-19C7DAB149CE}" type="slidenum">
              <a:rPr lang="en-US" altLang="en-US" smtClean="0"/>
              <a:pPr>
                <a:defRPr/>
              </a:pPr>
              <a:t>29</a:t>
            </a:fld>
            <a:endParaRPr lang="en-US" altLang="en-US" dirty="0"/>
          </a:p>
        </p:txBody>
      </p:sp>
    </p:spTree>
    <p:extLst>
      <p:ext uri="{BB962C8B-B14F-4D97-AF65-F5344CB8AC3E}">
        <p14:creationId xmlns:p14="http://schemas.microsoft.com/office/powerpoint/2010/main" val="6845291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 can’t improve what you can’t measure</a:t>
            </a:r>
          </a:p>
          <a:p>
            <a:r>
              <a:rPr lang="en-US" dirty="0"/>
              <a:t>Data collection</a:t>
            </a:r>
          </a:p>
          <a:p>
            <a:r>
              <a:rPr lang="en-US" dirty="0"/>
              <a:t>Target – tolerance – metrics – data - reporting</a:t>
            </a:r>
          </a:p>
        </p:txBody>
      </p:sp>
      <p:sp>
        <p:nvSpPr>
          <p:cNvPr id="4" name="Slide Number Placeholder 3"/>
          <p:cNvSpPr>
            <a:spLocks noGrp="1"/>
          </p:cNvSpPr>
          <p:nvPr>
            <p:ph type="sldNum" sz="quarter" idx="10"/>
          </p:nvPr>
        </p:nvSpPr>
        <p:spPr/>
        <p:txBody>
          <a:bodyPr/>
          <a:lstStyle/>
          <a:p>
            <a:pPr>
              <a:defRPr/>
            </a:pPr>
            <a:fld id="{72F1739F-3D1F-443C-9EFE-19C7DAB149CE}" type="slidenum">
              <a:rPr lang="en-US" altLang="en-US" smtClean="0"/>
              <a:pPr>
                <a:defRPr/>
              </a:pPr>
              <a:t>31</a:t>
            </a:fld>
            <a:endParaRPr lang="en-US" altLang="en-US" dirty="0"/>
          </a:p>
        </p:txBody>
      </p:sp>
    </p:spTree>
    <p:extLst>
      <p:ext uri="{BB962C8B-B14F-4D97-AF65-F5344CB8AC3E}">
        <p14:creationId xmlns:p14="http://schemas.microsoft.com/office/powerpoint/2010/main" val="2425561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72F1739F-3D1F-443C-9EFE-19C7DAB149CE}" type="slidenum">
              <a:rPr lang="en-US" altLang="en-US" smtClean="0"/>
              <a:pPr>
                <a:defRPr/>
              </a:pPr>
              <a:t>3</a:t>
            </a:fld>
            <a:endParaRPr lang="en-US" altLang="en-US" dirty="0"/>
          </a:p>
        </p:txBody>
      </p:sp>
    </p:spTree>
    <p:extLst>
      <p:ext uri="{BB962C8B-B14F-4D97-AF65-F5344CB8AC3E}">
        <p14:creationId xmlns:p14="http://schemas.microsoft.com/office/powerpoint/2010/main" val="36662081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fontAlgn="base">
              <a:spcBef>
                <a:spcPts val="0"/>
              </a:spcBef>
              <a:spcAft>
                <a:spcPts val="0"/>
              </a:spcAft>
            </a:pPr>
            <a:r>
              <a:rPr lang="en-US" sz="1800" dirty="0">
                <a:effectLst/>
                <a:latin typeface="Calibri" panose="020F0502020204030204" pitchFamily="34" charset="0"/>
                <a:ea typeface="Times New Roman" panose="02020603050405020304" pitchFamily="18" charset="0"/>
              </a:rPr>
              <a:t>Heuristics are </a:t>
            </a:r>
            <a:r>
              <a:rPr lang="en-US" sz="1800" dirty="0">
                <a:effectLst/>
                <a:latin typeface="Times New Roman" panose="02020603050405020304" pitchFamily="18" charset="0"/>
                <a:ea typeface="Times New Roman" panose="02020603050405020304" pitchFamily="18" charset="0"/>
              </a:rPr>
              <a:t>the ways our brains are wired and affect our behaviors. The term heuristics is more like a tendency, which is called a "rule of thumb", which is not a strict set of requirements that happen every time, but a broadly defined guideline based on experience. An example of a heuristic is that right-handed people will have a bias to turn right when entering a room. The biases that we talked about in creativity for people to think a certain way are also heuristics. According to the </a:t>
            </a:r>
            <a:r>
              <a:rPr lang="en-US" sz="1800" dirty="0" err="1">
                <a:effectLst/>
                <a:latin typeface="Times New Roman" panose="02020603050405020304" pitchFamily="18" charset="0"/>
                <a:ea typeface="Times New Roman" panose="02020603050405020304" pitchFamily="18" charset="0"/>
              </a:rPr>
              <a:t>Neilsen</a:t>
            </a:r>
            <a:r>
              <a:rPr lang="en-US" sz="1800" dirty="0">
                <a:effectLst/>
                <a:latin typeface="Times New Roman" panose="02020603050405020304" pitchFamily="18" charset="0"/>
                <a:ea typeface="Times New Roman" panose="02020603050405020304" pitchFamily="18" charset="0"/>
              </a:rPr>
              <a:t> Norman Group, these are 10 heuristics that should be considered when designing anything. The first is that you should keep users informed on what is going on and where they are in the process. The second is that terms, concepts, icons, and images should be understandable to the user. Users should be able to tell when they have made an error, and the design should allow the user to correct mistakes, like an undo button and the design should be engineered to prevent as many mistakes as possible. There should be consistency within the design and information to use the object should be clearly marked. Useful design includes some flexibility in how the user's needs are met, and irrelevant information should be eliminated if possible. The design should include the means of getting more information for understanding through documentation and help guides. </a:t>
            </a: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72F1739F-3D1F-443C-9EFE-19C7DAB149CE}" type="slidenum">
              <a:rPr lang="en-US" altLang="en-US" smtClean="0"/>
              <a:pPr>
                <a:defRPr/>
              </a:pPr>
              <a:t>32</a:t>
            </a:fld>
            <a:endParaRPr lang="en-US" altLang="en-US"/>
          </a:p>
        </p:txBody>
      </p:sp>
    </p:spTree>
    <p:extLst>
      <p:ext uri="{BB962C8B-B14F-4D97-AF65-F5344CB8AC3E}">
        <p14:creationId xmlns:p14="http://schemas.microsoft.com/office/powerpoint/2010/main" val="23253094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actions </a:t>
            </a:r>
          </a:p>
          <a:p>
            <a:r>
              <a:rPr lang="en-US" dirty="0"/>
              <a:t>Setting the dates is important</a:t>
            </a:r>
          </a:p>
          <a:p>
            <a:endParaRPr lang="en-US" dirty="0"/>
          </a:p>
          <a:p>
            <a:r>
              <a:rPr lang="en-US" dirty="0"/>
              <a:t>How will you hold yourself accountable?</a:t>
            </a:r>
          </a:p>
        </p:txBody>
      </p:sp>
      <p:sp>
        <p:nvSpPr>
          <p:cNvPr id="4" name="Slide Number Placeholder 3"/>
          <p:cNvSpPr>
            <a:spLocks noGrp="1"/>
          </p:cNvSpPr>
          <p:nvPr>
            <p:ph type="sldNum" sz="quarter" idx="10"/>
          </p:nvPr>
        </p:nvSpPr>
        <p:spPr/>
        <p:txBody>
          <a:bodyPr/>
          <a:lstStyle/>
          <a:p>
            <a:pPr>
              <a:defRPr/>
            </a:pPr>
            <a:fld id="{72F1739F-3D1F-443C-9EFE-19C7DAB149CE}" type="slidenum">
              <a:rPr lang="en-US" altLang="en-US" smtClean="0"/>
              <a:pPr>
                <a:defRPr/>
              </a:pPr>
              <a:t>33</a:t>
            </a:fld>
            <a:endParaRPr lang="en-US" altLang="en-US" dirty="0"/>
          </a:p>
        </p:txBody>
      </p:sp>
    </p:spTree>
    <p:extLst>
      <p:ext uri="{BB962C8B-B14F-4D97-AF65-F5344CB8AC3E}">
        <p14:creationId xmlns:p14="http://schemas.microsoft.com/office/powerpoint/2010/main" val="1682184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B8F17-F479-0DD8-A505-50D54BA023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0105F5-52F5-1916-E1A7-1F75100CA6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D94EA5-3A31-3531-3FED-E15B74764E66}"/>
              </a:ext>
            </a:extLst>
          </p:cNvPr>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a:extLst>
              <a:ext uri="{FF2B5EF4-FFF2-40B4-BE49-F238E27FC236}">
                <a16:creationId xmlns:a16="http://schemas.microsoft.com/office/drawing/2014/main" id="{C5B5688B-9F50-A758-3BF2-7BCD2381B926}"/>
              </a:ext>
            </a:extLst>
          </p:cNvPr>
          <p:cNvSpPr>
            <a:spLocks noGrp="1"/>
          </p:cNvSpPr>
          <p:nvPr>
            <p:ph type="sldNum" sz="quarter" idx="10"/>
          </p:nvPr>
        </p:nvSpPr>
        <p:spPr/>
        <p:txBody>
          <a:bodyPr/>
          <a:lstStyle/>
          <a:p>
            <a:pPr>
              <a:defRPr/>
            </a:pPr>
            <a:fld id="{72F1739F-3D1F-443C-9EFE-19C7DAB149CE}" type="slidenum">
              <a:rPr lang="en-US" altLang="en-US" smtClean="0"/>
              <a:pPr>
                <a:defRPr/>
              </a:pPr>
              <a:t>5</a:t>
            </a:fld>
            <a:endParaRPr lang="en-US" altLang="en-US" dirty="0"/>
          </a:p>
        </p:txBody>
      </p:sp>
    </p:spTree>
    <p:extLst>
      <p:ext uri="{BB962C8B-B14F-4D97-AF65-F5344CB8AC3E}">
        <p14:creationId xmlns:p14="http://schemas.microsoft.com/office/powerpoint/2010/main" val="2324613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F6BC8-934B-C078-34E6-8FAA418F4D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E10CBA-6939-FF05-4971-16EDA7377B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6E1B1-7C6F-FD9D-D5E4-CABF6022B140}"/>
              </a:ext>
            </a:extLst>
          </p:cNvPr>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C7AEAB3-54DA-7072-4F99-8BF840596C0E}"/>
              </a:ext>
            </a:extLst>
          </p:cNvPr>
          <p:cNvSpPr>
            <a:spLocks noGrp="1"/>
          </p:cNvSpPr>
          <p:nvPr>
            <p:ph type="sldNum" sz="quarter" idx="10"/>
          </p:nvPr>
        </p:nvSpPr>
        <p:spPr/>
        <p:txBody>
          <a:bodyPr/>
          <a:lstStyle/>
          <a:p>
            <a:pPr>
              <a:defRPr/>
            </a:pPr>
            <a:fld id="{72F1739F-3D1F-443C-9EFE-19C7DAB149CE}" type="slidenum">
              <a:rPr lang="en-US" altLang="en-US" smtClean="0"/>
              <a:pPr>
                <a:defRPr/>
              </a:pPr>
              <a:t>6</a:t>
            </a:fld>
            <a:endParaRPr lang="en-US" altLang="en-US" dirty="0"/>
          </a:p>
        </p:txBody>
      </p:sp>
    </p:spTree>
    <p:extLst>
      <p:ext uri="{BB962C8B-B14F-4D97-AF65-F5344CB8AC3E}">
        <p14:creationId xmlns:p14="http://schemas.microsoft.com/office/powerpoint/2010/main" val="68349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AE8D9-2B55-F432-1E88-0E3A91D905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51C77E-D202-B85D-7C3C-3370FC7737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3746BA-6229-9A5E-C2A3-13B41481130D}"/>
              </a:ext>
            </a:extLst>
          </p:cNvPr>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Drucker’s focus on one big thing – focus on too many little things means that nothing is important.</a:t>
            </a:r>
            <a:endParaRPr lang="en-US" dirty="0"/>
          </a:p>
          <a:p>
            <a:r>
              <a:rPr lang="en-US" dirty="0" err="1"/>
              <a:t>Zygarnik</a:t>
            </a:r>
            <a:r>
              <a:rPr lang="en-US" dirty="0"/>
              <a:t> – waiters – cliffhangers – Gottman – Jim </a:t>
            </a:r>
            <a:r>
              <a:rPr lang="en-US" dirty="0" err="1"/>
              <a:t>Qwik</a:t>
            </a:r>
            <a:endParaRPr lang="en-US" dirty="0"/>
          </a:p>
        </p:txBody>
      </p:sp>
      <p:sp>
        <p:nvSpPr>
          <p:cNvPr id="4" name="Slide Number Placeholder 3">
            <a:extLst>
              <a:ext uri="{FF2B5EF4-FFF2-40B4-BE49-F238E27FC236}">
                <a16:creationId xmlns:a16="http://schemas.microsoft.com/office/drawing/2014/main" id="{2010DD48-02FB-1C73-4667-32F8F65944D8}"/>
              </a:ext>
            </a:extLst>
          </p:cNvPr>
          <p:cNvSpPr>
            <a:spLocks noGrp="1"/>
          </p:cNvSpPr>
          <p:nvPr>
            <p:ph type="sldNum" sz="quarter" idx="10"/>
          </p:nvPr>
        </p:nvSpPr>
        <p:spPr/>
        <p:txBody>
          <a:bodyPr/>
          <a:lstStyle/>
          <a:p>
            <a:pPr>
              <a:defRPr/>
            </a:pPr>
            <a:fld id="{72F1739F-3D1F-443C-9EFE-19C7DAB149CE}" type="slidenum">
              <a:rPr lang="en-US" altLang="en-US" smtClean="0"/>
              <a:pPr>
                <a:defRPr/>
              </a:pPr>
              <a:t>7</a:t>
            </a:fld>
            <a:endParaRPr lang="en-US" altLang="en-US" dirty="0"/>
          </a:p>
        </p:txBody>
      </p:sp>
    </p:spTree>
    <p:extLst>
      <p:ext uri="{BB962C8B-B14F-4D97-AF65-F5344CB8AC3E}">
        <p14:creationId xmlns:p14="http://schemas.microsoft.com/office/powerpoint/2010/main" val="2988115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DFF05-315B-1ECC-630F-C6F52DCE29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7DF0DE-B906-47D8-7101-A91E0296B1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5A3064-4C00-39F5-8053-37F5386712BA}"/>
              </a:ext>
            </a:extLst>
          </p:cNvPr>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a:extLst>
              <a:ext uri="{FF2B5EF4-FFF2-40B4-BE49-F238E27FC236}">
                <a16:creationId xmlns:a16="http://schemas.microsoft.com/office/drawing/2014/main" id="{46DE7486-66C1-A017-44CD-4B53A3B00E05}"/>
              </a:ext>
            </a:extLst>
          </p:cNvPr>
          <p:cNvSpPr>
            <a:spLocks noGrp="1"/>
          </p:cNvSpPr>
          <p:nvPr>
            <p:ph type="sldNum" sz="quarter" idx="10"/>
          </p:nvPr>
        </p:nvSpPr>
        <p:spPr/>
        <p:txBody>
          <a:bodyPr/>
          <a:lstStyle/>
          <a:p>
            <a:pPr>
              <a:defRPr/>
            </a:pPr>
            <a:fld id="{72F1739F-3D1F-443C-9EFE-19C7DAB149CE}" type="slidenum">
              <a:rPr lang="en-US" altLang="en-US" smtClean="0"/>
              <a:pPr>
                <a:defRPr/>
              </a:pPr>
              <a:t>8</a:t>
            </a:fld>
            <a:endParaRPr lang="en-US" altLang="en-US" dirty="0"/>
          </a:p>
        </p:txBody>
      </p:sp>
    </p:spTree>
    <p:extLst>
      <p:ext uri="{BB962C8B-B14F-4D97-AF65-F5344CB8AC3E}">
        <p14:creationId xmlns:p14="http://schemas.microsoft.com/office/powerpoint/2010/main" val="2884991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D441A-DEAB-CC4B-046E-68B5036B90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80FEB6-8BB2-717D-8AFB-BB76489C0A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2D8CD4-6C38-4B66-6595-36A9EEB9B115}"/>
              </a:ext>
            </a:extLst>
          </p:cNvPr>
          <p:cNvSpPr>
            <a:spLocks noGrp="1"/>
          </p:cNvSpPr>
          <p:nvPr>
            <p:ph type="body" idx="1"/>
          </p:nvPr>
        </p:nvSpPr>
        <p:spPr/>
        <p:txBody>
          <a:bodyPr>
            <a:normAutofit fontScale="85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Here are some possible root causes for an inbox getting filled up with too many messages: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1. **Subscriptions:** Subscribing to newsletters, mailing lists, or services that send regular updates.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2. **Spam:** Receiving unsolicited emails that clutter the inbox.</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3. **Large Attachments:** Receiving emails with large attachments that consume inbox space.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4. **Multiple Accounts:** Managing multiple email accounts, each receiving its own set of messages.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5. **Email Forwarding:** Automatic forwarding of emails from other accounts or services.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6. **Email Overload:** Being included in too many email threads or group conversations.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7. **Lack of Filters:** Not using email filters to categorize and organize incoming messages.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8. **Unnecessary CCs and BCCs:** Being unnecessarily included in CC or BCC recipients lists.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9. **Reply-All Misuse:** Being included in reply-all chains that are not relevant to you.</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10. **Overactive Notifications:** Receiving notifications for emails that could be managed with less frequent alerts.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11. **Unsubscribed Services:** Not unsubscribing from services or newsletters that are no longer needed.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12. **Shared Inboxes:** Using shared inboxes that receive messages meant for multiple people.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13. **Workload:** Having a high volume of work-related emails due to the nature of the job.</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14. **Personal Communication:** Receiving a high volume of personal emails from friends, family, or social groups.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15. **Automatic Responses:** Receiving automatic responses or out-of-office replies from contacts.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Identifying the specific root causes can help in developing strategies to manage and reduce the influx of emails.</a:t>
            </a:r>
          </a:p>
          <a:p>
            <a:endParaRPr lang="en-US" dirty="0"/>
          </a:p>
        </p:txBody>
      </p:sp>
      <p:sp>
        <p:nvSpPr>
          <p:cNvPr id="4" name="Slide Number Placeholder 3">
            <a:extLst>
              <a:ext uri="{FF2B5EF4-FFF2-40B4-BE49-F238E27FC236}">
                <a16:creationId xmlns:a16="http://schemas.microsoft.com/office/drawing/2014/main" id="{D98EC21B-F127-6B14-BA83-7B80FB6D96F9}"/>
              </a:ext>
            </a:extLst>
          </p:cNvPr>
          <p:cNvSpPr>
            <a:spLocks noGrp="1"/>
          </p:cNvSpPr>
          <p:nvPr>
            <p:ph type="sldNum" sz="quarter" idx="10"/>
          </p:nvPr>
        </p:nvSpPr>
        <p:spPr/>
        <p:txBody>
          <a:bodyPr/>
          <a:lstStyle/>
          <a:p>
            <a:pPr>
              <a:defRPr/>
            </a:pPr>
            <a:fld id="{72F1739F-3D1F-443C-9EFE-19C7DAB149CE}" type="slidenum">
              <a:rPr lang="en-US" altLang="en-US" smtClean="0"/>
              <a:pPr>
                <a:defRPr/>
              </a:pPr>
              <a:t>9</a:t>
            </a:fld>
            <a:endParaRPr lang="en-US" altLang="en-US" dirty="0"/>
          </a:p>
        </p:txBody>
      </p:sp>
    </p:spTree>
    <p:extLst>
      <p:ext uri="{BB962C8B-B14F-4D97-AF65-F5344CB8AC3E}">
        <p14:creationId xmlns:p14="http://schemas.microsoft.com/office/powerpoint/2010/main" val="2535727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B6BB6-5E36-50DE-4624-F8041BDA22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FA37D1-7E28-D555-0238-B1C47B096B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FC7203-6F37-8EEC-E0A0-899B50936D37}"/>
              </a:ext>
            </a:extLst>
          </p:cNvPr>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a:extLst>
              <a:ext uri="{FF2B5EF4-FFF2-40B4-BE49-F238E27FC236}">
                <a16:creationId xmlns:a16="http://schemas.microsoft.com/office/drawing/2014/main" id="{5D1F7E24-37AC-4C68-984A-185679A1FCE2}"/>
              </a:ext>
            </a:extLst>
          </p:cNvPr>
          <p:cNvSpPr>
            <a:spLocks noGrp="1"/>
          </p:cNvSpPr>
          <p:nvPr>
            <p:ph type="sldNum" sz="quarter" idx="10"/>
          </p:nvPr>
        </p:nvSpPr>
        <p:spPr/>
        <p:txBody>
          <a:bodyPr/>
          <a:lstStyle/>
          <a:p>
            <a:pPr>
              <a:defRPr/>
            </a:pPr>
            <a:fld id="{72F1739F-3D1F-443C-9EFE-19C7DAB149CE}" type="slidenum">
              <a:rPr lang="en-US" altLang="en-US" smtClean="0"/>
              <a:pPr>
                <a:defRPr/>
              </a:pPr>
              <a:t>10</a:t>
            </a:fld>
            <a:endParaRPr lang="en-US" altLang="en-US" dirty="0"/>
          </a:p>
        </p:txBody>
      </p:sp>
    </p:spTree>
    <p:extLst>
      <p:ext uri="{BB962C8B-B14F-4D97-AF65-F5344CB8AC3E}">
        <p14:creationId xmlns:p14="http://schemas.microsoft.com/office/powerpoint/2010/main" val="30138223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ustDataLst>
      <p:tags r:id="rId1"/>
    </p:custDataLst>
    <p:extLst>
      <p:ext uri="{BB962C8B-B14F-4D97-AF65-F5344CB8AC3E}">
        <p14:creationId xmlns:p14="http://schemas.microsoft.com/office/powerpoint/2010/main" val="4284506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1"/>
          <p:cNvSpPr>
            <a:spLocks noGrp="1"/>
          </p:cNvSpPr>
          <p:nvPr>
            <p:ph type="title"/>
          </p:nvPr>
        </p:nvSpPr>
        <p:spPr>
          <a:xfrm>
            <a:off x="533400" y="123525"/>
            <a:ext cx="8229600" cy="1143000"/>
          </a:xfrm>
        </p:spPr>
        <p:txBody>
          <a:bodyPr/>
          <a:lstStyle/>
          <a:p>
            <a:r>
              <a:rPr lang="en-US" dirty="0"/>
              <a:t>Click to edit Master title style</a:t>
            </a:r>
          </a:p>
        </p:txBody>
      </p:sp>
    </p:spTree>
    <p:custDataLst>
      <p:tags r:id="rId1"/>
    </p:custDataLst>
    <p:extLst>
      <p:ext uri="{BB962C8B-B14F-4D97-AF65-F5344CB8AC3E}">
        <p14:creationId xmlns:p14="http://schemas.microsoft.com/office/powerpoint/2010/main" val="2818849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5383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766763" y="1736725"/>
            <a:ext cx="8021637" cy="4432300"/>
          </a:xfrm>
          <a:prstGeom prst="rect">
            <a:avLst/>
          </a:prstGeom>
        </p:spPr>
        <p:txBody>
          <a:bodyPr>
            <a:normAutofit/>
          </a:bodyPr>
          <a:lstStyle>
            <a:lvl1pPr marL="0" indent="0">
              <a:buNone/>
              <a:defRPr sz="2400" b="0" i="0" baseline="0">
                <a:solidFill>
                  <a:schemeClr val="tx1"/>
                </a:solidFill>
                <a:latin typeface="+mj-lt"/>
                <a:cs typeface="Open Sans Light"/>
              </a:defRPr>
            </a:lvl1pPr>
          </a:lstStyle>
          <a:p>
            <a:r>
              <a:rPr lang="en-US"/>
              <a:t>Graphic Here</a:t>
            </a:r>
          </a:p>
        </p:txBody>
      </p:sp>
      <p:sp>
        <p:nvSpPr>
          <p:cNvPr id="13" name="Text Placeholder 5"/>
          <p:cNvSpPr>
            <a:spLocks noGrp="1"/>
          </p:cNvSpPr>
          <p:nvPr>
            <p:ph type="body" sz="quarter" idx="10" hasCustomPrompt="1"/>
          </p:nvPr>
        </p:nvSpPr>
        <p:spPr>
          <a:xfrm>
            <a:off x="671757" y="371510"/>
            <a:ext cx="8184662" cy="991998"/>
          </a:xfrm>
          <a:prstGeom prst="rect">
            <a:avLst/>
          </a:prstGeom>
        </p:spPr>
        <p:txBody>
          <a:bodyPr>
            <a:normAutofit/>
          </a:bodyPr>
          <a:lstStyle>
            <a:lvl1pPr marL="0" indent="0">
              <a:lnSpc>
                <a:spcPct val="90000"/>
              </a:lnSpc>
              <a:buNone/>
              <a:defRPr sz="3000" b="1" i="0" baseline="0">
                <a:solidFill>
                  <a:srgbClr val="33006F"/>
                </a:solidFill>
                <a:latin typeface="+mj-lt"/>
                <a:cs typeface="Arial Black" panose="020B0A04020102020204" pitchFamily="34" charset="0"/>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a:t>HEADER HERE (CALIBRI BOLD, 30 PT.) </a:t>
            </a:r>
          </a:p>
          <a:p>
            <a:pPr lvl="0"/>
            <a:r>
              <a:rPr lang="en-US"/>
              <a:t>(SINGLE LINE HEADERS GO ON THIS LINE)</a:t>
            </a:r>
          </a:p>
        </p:txBody>
      </p:sp>
    </p:spTree>
    <p:extLst>
      <p:ext uri="{BB962C8B-B14F-4D97-AF65-F5344CB8AC3E}">
        <p14:creationId xmlns:p14="http://schemas.microsoft.com/office/powerpoint/2010/main" val="22832616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5" name="Slide Number Placeholder 4"/>
          <p:cNvSpPr>
            <a:spLocks noGrp="1"/>
          </p:cNvSpPr>
          <p:nvPr>
            <p:ph type="sldNum" sz="quarter" idx="4"/>
          </p:nvPr>
        </p:nvSpPr>
        <p:spPr>
          <a:xfrm>
            <a:off x="6457950" y="6356350"/>
            <a:ext cx="16192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8955FF-01A9-44FF-8D25-373AEB0F94A3}" type="slidenum">
              <a:rPr lang="en-US" smtClean="0"/>
              <a:t>‹#›</a:t>
            </a:fld>
            <a:endParaRPr lang="en-US" dirty="0"/>
          </a:p>
        </p:txBody>
      </p:sp>
    </p:spTree>
    <p:custDataLst>
      <p:tags r:id="rId6"/>
    </p:custDataLst>
    <p:extLst>
      <p:ext uri="{BB962C8B-B14F-4D97-AF65-F5344CB8AC3E}">
        <p14:creationId xmlns:p14="http://schemas.microsoft.com/office/powerpoint/2010/main" val="3406606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9.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4.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5.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6.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19.xml"/><Relationship Id="rId7" Type="http://schemas.openxmlformats.org/officeDocument/2006/relationships/diagramColors" Target="../diagrams/colors5.xm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22.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23.xml"/><Relationship Id="rId7" Type="http://schemas.openxmlformats.org/officeDocument/2006/relationships/diagramColors" Target="../diagrams/colors7.xml"/><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5.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24.xml"/><Relationship Id="rId7" Type="http://schemas.openxmlformats.org/officeDocument/2006/relationships/diagramColors" Target="../diagrams/colors8.xm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28.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27.xml"/><Relationship Id="rId7" Type="http://schemas.openxmlformats.org/officeDocument/2006/relationships/diagramColors" Target="../diagrams/colors9.xml"/><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3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DB3F6F5-F5D4-B784-1B95-C3A61A7E418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72088"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F3B30EE-9134-F3E5-9254-28564E6742E5}"/>
              </a:ext>
            </a:extLst>
          </p:cNvPr>
          <p:cNvSpPr>
            <a:spLocks noGrp="1"/>
          </p:cNvSpPr>
          <p:nvPr>
            <p:ph type="ctrTitle"/>
          </p:nvPr>
        </p:nvSpPr>
        <p:spPr>
          <a:xfrm>
            <a:off x="228600" y="643467"/>
            <a:ext cx="3719439" cy="4919133"/>
          </a:xfrm>
        </p:spPr>
        <p:txBody>
          <a:bodyPr>
            <a:normAutofit/>
          </a:bodyPr>
          <a:lstStyle/>
          <a:p>
            <a:pPr algn="l">
              <a:defRPr/>
            </a:pPr>
            <a:br>
              <a:rPr lang="en-US" sz="3800" dirty="0"/>
            </a:br>
            <a:r>
              <a:rPr lang="en-US" sz="3800" dirty="0"/>
              <a:t>Cleaning up your Inbox</a:t>
            </a:r>
            <a:br>
              <a:rPr lang="en-US" sz="3800" dirty="0"/>
            </a:br>
            <a:br>
              <a:rPr lang="en-US" sz="3800" dirty="0"/>
            </a:br>
            <a:r>
              <a:rPr lang="en-US" sz="3800" i="1" dirty="0"/>
              <a:t>Embarking on a metacognitive journey of self-awareness</a:t>
            </a:r>
          </a:p>
        </p:txBody>
      </p:sp>
      <p:sp>
        <p:nvSpPr>
          <p:cNvPr id="3" name="Subtitle 2">
            <a:extLst>
              <a:ext uri="{FF2B5EF4-FFF2-40B4-BE49-F238E27FC236}">
                <a16:creationId xmlns:a16="http://schemas.microsoft.com/office/drawing/2014/main" id="{D40BBFC7-DB4B-8ED8-C0BB-500FF24803D2}"/>
              </a:ext>
            </a:extLst>
          </p:cNvPr>
          <p:cNvSpPr>
            <a:spLocks noGrp="1"/>
          </p:cNvSpPr>
          <p:nvPr>
            <p:ph type="subTitle" idx="1"/>
          </p:nvPr>
        </p:nvSpPr>
        <p:spPr>
          <a:xfrm>
            <a:off x="228600" y="5826786"/>
            <a:ext cx="3465438" cy="775494"/>
          </a:xfrm>
        </p:spPr>
        <p:txBody>
          <a:bodyPr rtlCol="0">
            <a:normAutofit/>
          </a:bodyPr>
          <a:lstStyle/>
          <a:p>
            <a:pPr algn="l">
              <a:spcAft>
                <a:spcPts val="0"/>
              </a:spcAft>
              <a:defRPr/>
            </a:pPr>
            <a:r>
              <a:rPr lang="en-US" dirty="0"/>
              <a:t>Eric Stewart</a:t>
            </a:r>
          </a:p>
          <a:p>
            <a:pPr algn="l">
              <a:spcAft>
                <a:spcPts val="0"/>
              </a:spcAft>
              <a:defRPr/>
            </a:pPr>
            <a:endParaRPr lang="en-US" dirty="0"/>
          </a:p>
        </p:txBody>
      </p:sp>
      <p:pic>
        <p:nvPicPr>
          <p:cNvPr id="5" name="Picture 4" descr="image of envelopes with wings flying out of computing chasing a man">
            <a:extLst>
              <a:ext uri="{FF2B5EF4-FFF2-40B4-BE49-F238E27FC236}">
                <a16:creationId xmlns:a16="http://schemas.microsoft.com/office/drawing/2014/main" id="{E4B250B4-0C60-E4E4-728A-8E5CE9ABC4AA}"/>
              </a:ext>
            </a:extLst>
          </p:cNvPr>
          <p:cNvPicPr>
            <a:picLocks noChangeAspect="1"/>
          </p:cNvPicPr>
          <p:nvPr/>
        </p:nvPicPr>
        <p:blipFill>
          <a:blip r:embed="rId4"/>
          <a:stretch>
            <a:fillRect/>
          </a:stretch>
        </p:blipFill>
        <p:spPr>
          <a:xfrm>
            <a:off x="4472088" y="1828800"/>
            <a:ext cx="4671912" cy="2779786"/>
          </a:xfrm>
          <a:prstGeom prst="rect">
            <a:avLst/>
          </a:prstGeom>
        </p:spPr>
      </p:pic>
    </p:spTree>
    <p:custDataLst>
      <p:tags r:id="rId1"/>
    </p:custDataLst>
    <p:extLst>
      <p:ext uri="{BB962C8B-B14F-4D97-AF65-F5344CB8AC3E}">
        <p14:creationId xmlns:p14="http://schemas.microsoft.com/office/powerpoint/2010/main" val="3202160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A93F00-7EE3-78AF-106C-661AE34FA12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1FD0E-2D27-4A5A-949D-222E61ECB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BC8109F-B452-45EE-8BB3-65433C039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26075" y="-1"/>
            <a:ext cx="7817925"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A2500170-84AC-7A44-E6CF-4BE5AE26059E}"/>
              </a:ext>
            </a:extLst>
          </p:cNvPr>
          <p:cNvSpPr>
            <a:spLocks noGrp="1"/>
          </p:cNvSpPr>
          <p:nvPr>
            <p:ph type="title"/>
          </p:nvPr>
        </p:nvSpPr>
        <p:spPr>
          <a:xfrm>
            <a:off x="4493418" y="279400"/>
            <a:ext cx="4021932" cy="1892300"/>
          </a:xfrm>
        </p:spPr>
        <p:txBody>
          <a:bodyPr vert="horz" lIns="91440" tIns="45720" rIns="91440" bIns="45720" rtlCol="0" anchor="ctr">
            <a:normAutofit/>
          </a:bodyPr>
          <a:lstStyle/>
          <a:p>
            <a:pPr algn="l">
              <a:lnSpc>
                <a:spcPct val="90000"/>
              </a:lnSpc>
              <a:defRPr/>
            </a:pPr>
            <a:r>
              <a:rPr lang="en-US" kern="1200">
                <a:solidFill>
                  <a:schemeClr val="tx1"/>
                </a:solidFill>
                <a:latin typeface="+mj-lt"/>
                <a:ea typeface="+mj-ea"/>
                <a:cs typeface="+mj-cs"/>
              </a:rPr>
              <a:t>Benefits of Managed Inbox</a:t>
            </a:r>
          </a:p>
        </p:txBody>
      </p:sp>
      <p:graphicFrame>
        <p:nvGraphicFramePr>
          <p:cNvPr id="5" name="Content Placeholder 1">
            <a:extLst>
              <a:ext uri="{FF2B5EF4-FFF2-40B4-BE49-F238E27FC236}">
                <a16:creationId xmlns:a16="http://schemas.microsoft.com/office/drawing/2014/main" id="{3C574A81-1887-EB01-E88E-4B4383FE7411}"/>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72464853"/>
              </p:ext>
            </p:extLst>
          </p:nvPr>
        </p:nvGraphicFramePr>
        <p:xfrm>
          <a:off x="547782" y="1971858"/>
          <a:ext cx="7886700" cy="41481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961013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487662"/>
            <a:ext cx="8229600" cy="1143000"/>
          </a:xfrm>
        </p:spPr>
        <p:txBody>
          <a:bodyPr/>
          <a:lstStyle/>
          <a:p>
            <a:pPr>
              <a:defRPr/>
            </a:pPr>
            <a:r>
              <a:rPr lang="en-US" dirty="0"/>
              <a:t>How do we get there?</a:t>
            </a:r>
          </a:p>
        </p:txBody>
      </p:sp>
      <p:sp>
        <p:nvSpPr>
          <p:cNvPr id="8" name="Right Arrow 7">
            <a:extLst>
              <a:ext uri="{C183D7F6-B498-43B3-948B-1728B52AA6E4}">
                <adec:decorative xmlns:adec="http://schemas.microsoft.com/office/drawing/2017/decorative" val="1"/>
              </a:ext>
            </a:extLst>
          </p:cNvPr>
          <p:cNvSpPr/>
          <p:nvPr/>
        </p:nvSpPr>
        <p:spPr>
          <a:xfrm>
            <a:off x="2830829" y="3581400"/>
            <a:ext cx="762000" cy="4027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a:extLst>
              <a:ext uri="{C183D7F6-B498-43B3-948B-1728B52AA6E4}">
                <adec:decorative xmlns:adec="http://schemas.microsoft.com/office/drawing/2017/decorative" val="1"/>
              </a:ext>
            </a:extLst>
          </p:cNvPr>
          <p:cNvSpPr/>
          <p:nvPr/>
        </p:nvSpPr>
        <p:spPr>
          <a:xfrm>
            <a:off x="5387340" y="3654195"/>
            <a:ext cx="762000" cy="4027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DFEFBE58-6BE2-A927-8271-30DA59CE08F7}"/>
              </a:ext>
            </a:extLst>
          </p:cNvPr>
          <p:cNvSpPr>
            <a:spLocks noGrp="1"/>
          </p:cNvSpPr>
          <p:nvPr>
            <p:ph idx="1"/>
          </p:nvPr>
        </p:nvSpPr>
        <p:spPr>
          <a:xfrm>
            <a:off x="3070045" y="2376733"/>
            <a:ext cx="3451859" cy="3360466"/>
          </a:xfrm>
        </p:spPr>
        <p:txBody>
          <a:bodyPr>
            <a:normAutofit lnSpcReduction="10000"/>
          </a:bodyPr>
          <a:lstStyle/>
          <a:p>
            <a:pPr marL="0" indent="0">
              <a:buNone/>
            </a:pPr>
            <a:r>
              <a:rPr lang="en-US" dirty="0"/>
              <a:t>Process Change</a:t>
            </a:r>
          </a:p>
          <a:p>
            <a:pPr marL="0" indent="0">
              <a:buNone/>
            </a:pPr>
            <a:endParaRPr lang="en-US" dirty="0"/>
          </a:p>
          <a:p>
            <a:pPr marL="0" indent="0">
              <a:buNone/>
            </a:pPr>
            <a:endParaRPr lang="en-US" dirty="0"/>
          </a:p>
          <a:p>
            <a:pPr marL="0" indent="0">
              <a:buNone/>
            </a:pPr>
            <a:endParaRPr lang="en-US" dirty="0"/>
          </a:p>
          <a:p>
            <a:pPr marL="0" indent="0">
              <a:buNone/>
            </a:pPr>
            <a:r>
              <a:rPr lang="en-US" dirty="0"/>
              <a:t>Change Management</a:t>
            </a:r>
          </a:p>
        </p:txBody>
      </p:sp>
      <p:sp>
        <p:nvSpPr>
          <p:cNvPr id="12" name="TextBox 11"/>
          <p:cNvSpPr txBox="1"/>
          <p:nvPr/>
        </p:nvSpPr>
        <p:spPr>
          <a:xfrm flipH="1">
            <a:off x="3909059" y="3428842"/>
            <a:ext cx="1478281" cy="861774"/>
          </a:xfrm>
          <a:prstGeom prst="rect">
            <a:avLst/>
          </a:prstGeom>
          <a:noFill/>
        </p:spPr>
        <p:txBody>
          <a:bodyPr wrap="square" rtlCol="0">
            <a:spAutoFit/>
          </a:bodyPr>
          <a:lstStyle/>
          <a:p>
            <a:r>
              <a:rPr lang="en-US" sz="5000" b="1" dirty="0"/>
              <a:t>GAP</a:t>
            </a:r>
          </a:p>
        </p:txBody>
      </p:sp>
      <p:sp>
        <p:nvSpPr>
          <p:cNvPr id="10" name="TextBox 9"/>
          <p:cNvSpPr txBox="1"/>
          <p:nvPr/>
        </p:nvSpPr>
        <p:spPr>
          <a:xfrm flipH="1">
            <a:off x="1366157" y="4724400"/>
            <a:ext cx="1173481" cy="646331"/>
          </a:xfrm>
          <a:prstGeom prst="rect">
            <a:avLst/>
          </a:prstGeom>
          <a:noFill/>
        </p:spPr>
        <p:txBody>
          <a:bodyPr wrap="square" rtlCol="0">
            <a:spAutoFit/>
          </a:bodyPr>
          <a:lstStyle/>
          <a:p>
            <a:r>
              <a:rPr lang="en-US" dirty="0"/>
              <a:t>Cluttered</a:t>
            </a:r>
          </a:p>
          <a:p>
            <a:r>
              <a:rPr lang="en-US" dirty="0"/>
              <a:t>Inbox</a:t>
            </a:r>
          </a:p>
        </p:txBody>
      </p:sp>
      <p:sp>
        <p:nvSpPr>
          <p:cNvPr id="11" name="TextBox 10"/>
          <p:cNvSpPr txBox="1"/>
          <p:nvPr/>
        </p:nvSpPr>
        <p:spPr>
          <a:xfrm>
            <a:off x="6629400" y="4568596"/>
            <a:ext cx="1371600" cy="646331"/>
          </a:xfrm>
          <a:prstGeom prst="rect">
            <a:avLst/>
          </a:prstGeom>
          <a:noFill/>
        </p:spPr>
        <p:txBody>
          <a:bodyPr wrap="square" rtlCol="0">
            <a:spAutoFit/>
          </a:bodyPr>
          <a:lstStyle/>
          <a:p>
            <a:r>
              <a:rPr lang="en-US" dirty="0"/>
              <a:t>Managed </a:t>
            </a:r>
          </a:p>
          <a:p>
            <a:r>
              <a:rPr lang="en-US" dirty="0"/>
              <a:t>Inbox</a:t>
            </a:r>
          </a:p>
        </p:txBody>
      </p:sp>
      <p:pic>
        <p:nvPicPr>
          <p:cNvPr id="14" name="Picture 13" descr="overflowing trashbucket">
            <a:extLst>
              <a:ext uri="{FF2B5EF4-FFF2-40B4-BE49-F238E27FC236}">
                <a16:creationId xmlns:a16="http://schemas.microsoft.com/office/drawing/2014/main" id="{D7FE0E5D-92BB-F8BD-A7F0-5D15DB53E54D}"/>
              </a:ext>
            </a:extLst>
          </p:cNvPr>
          <p:cNvPicPr>
            <a:picLocks noChangeAspect="1"/>
          </p:cNvPicPr>
          <p:nvPr/>
        </p:nvPicPr>
        <p:blipFill>
          <a:blip r:embed="rId4"/>
          <a:stretch>
            <a:fillRect/>
          </a:stretch>
        </p:blipFill>
        <p:spPr>
          <a:xfrm>
            <a:off x="1051618" y="2688304"/>
            <a:ext cx="1499450" cy="1931831"/>
          </a:xfrm>
          <a:prstGeom prst="rect">
            <a:avLst/>
          </a:prstGeom>
        </p:spPr>
      </p:pic>
      <p:pic>
        <p:nvPicPr>
          <p:cNvPr id="16" name="Picture 15" descr="smiling empty trash bucket">
            <a:extLst>
              <a:ext uri="{FF2B5EF4-FFF2-40B4-BE49-F238E27FC236}">
                <a16:creationId xmlns:a16="http://schemas.microsoft.com/office/drawing/2014/main" id="{8C08EBAB-1F6A-A668-AB42-3C62A712EE15}"/>
              </a:ext>
            </a:extLst>
          </p:cNvPr>
          <p:cNvPicPr>
            <a:picLocks noChangeAspect="1"/>
          </p:cNvPicPr>
          <p:nvPr/>
        </p:nvPicPr>
        <p:blipFill>
          <a:blip r:embed="rId5"/>
          <a:stretch>
            <a:fillRect/>
          </a:stretch>
        </p:blipFill>
        <p:spPr>
          <a:xfrm>
            <a:off x="6324600" y="3108508"/>
            <a:ext cx="1425421" cy="1451757"/>
          </a:xfrm>
          <a:prstGeom prst="rect">
            <a:avLst/>
          </a:prstGeom>
        </p:spPr>
      </p:pic>
    </p:spTree>
    <p:custDataLst>
      <p:tags r:id="rId1"/>
    </p:custDataLst>
    <p:extLst>
      <p:ext uri="{BB962C8B-B14F-4D97-AF65-F5344CB8AC3E}">
        <p14:creationId xmlns:p14="http://schemas.microsoft.com/office/powerpoint/2010/main" val="2163251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D11FD0E-2D27-4A5A-949D-222E61ECB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C8109F-B452-45EE-8BB3-65433C039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26075" y="-1"/>
            <a:ext cx="7817925"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3" name="Title 2"/>
          <p:cNvSpPr>
            <a:spLocks noGrp="1"/>
          </p:cNvSpPr>
          <p:nvPr>
            <p:ph type="title"/>
          </p:nvPr>
        </p:nvSpPr>
        <p:spPr>
          <a:xfrm>
            <a:off x="4493418" y="279400"/>
            <a:ext cx="4021932" cy="1892300"/>
          </a:xfrm>
        </p:spPr>
        <p:txBody>
          <a:bodyPr vert="horz" lIns="91440" tIns="45720" rIns="91440" bIns="45720" rtlCol="0" anchor="ctr">
            <a:normAutofit/>
          </a:bodyPr>
          <a:lstStyle/>
          <a:p>
            <a:pPr algn="l">
              <a:lnSpc>
                <a:spcPct val="90000"/>
              </a:lnSpc>
              <a:defRPr/>
            </a:pPr>
            <a:r>
              <a:rPr lang="en-US" kern="1200">
                <a:solidFill>
                  <a:schemeClr val="tx1"/>
                </a:solidFill>
                <a:latin typeface="+mj-lt"/>
                <a:ea typeface="+mj-ea"/>
                <a:cs typeface="+mj-cs"/>
              </a:rPr>
              <a:t>Process Models</a:t>
            </a:r>
          </a:p>
        </p:txBody>
      </p:sp>
      <p:sp>
        <p:nvSpPr>
          <p:cNvPr id="2" name="Content Placeholder 1"/>
          <p:cNvSpPr>
            <a:spLocks/>
          </p:cNvSpPr>
          <p:nvPr/>
        </p:nvSpPr>
        <p:spPr>
          <a:xfrm>
            <a:off x="1006529" y="2028825"/>
            <a:ext cx="7065521" cy="3885764"/>
          </a:xfrm>
          <a:prstGeom prst="rect">
            <a:avLst/>
          </a:prstGeom>
        </p:spPr>
        <p:txBody>
          <a:bodyPr/>
          <a:lstStyle/>
          <a:p>
            <a:pPr defTabSz="777240" fontAlgn="ctr">
              <a:spcAft>
                <a:spcPts val="600"/>
              </a:spcAft>
            </a:pPr>
            <a:r>
              <a:rPr lang="en-US" sz="2000" kern="1200" dirty="0">
                <a:solidFill>
                  <a:schemeClr val="tx1"/>
                </a:solidFill>
                <a:latin typeface="+mn-lt"/>
                <a:ea typeface="+mn-ea"/>
                <a:cs typeface="+mn-cs"/>
              </a:rPr>
              <a:t>“Take Back Your Life” Sally McGhee</a:t>
            </a:r>
          </a:p>
          <a:p>
            <a:pPr defTabSz="777240" fontAlgn="ctr">
              <a:spcAft>
                <a:spcPts val="600"/>
              </a:spcAft>
            </a:pPr>
            <a:endParaRPr lang="en-US" sz="2000" kern="1200" dirty="0">
              <a:solidFill>
                <a:schemeClr val="tx1"/>
              </a:solidFill>
              <a:latin typeface="+mn-lt"/>
              <a:ea typeface="+mn-ea"/>
              <a:cs typeface="+mn-cs"/>
            </a:endParaRPr>
          </a:p>
          <a:p>
            <a:pPr defTabSz="777240" fontAlgn="ctr">
              <a:spcAft>
                <a:spcPts val="600"/>
              </a:spcAft>
            </a:pPr>
            <a:r>
              <a:rPr lang="en-US" sz="2000" kern="1200" dirty="0">
                <a:solidFill>
                  <a:schemeClr val="tx1"/>
                </a:solidFill>
                <a:latin typeface="+mn-lt"/>
                <a:ea typeface="+mn-ea"/>
                <a:cs typeface="+mn-cs"/>
              </a:rPr>
              <a:t>“Inbox Zero” Merlin Mann</a:t>
            </a:r>
            <a:endParaRPr lang="en-US" sz="2000" dirty="0"/>
          </a:p>
        </p:txBody>
      </p:sp>
      <p:pic>
        <p:nvPicPr>
          <p:cNvPr id="5" name="Picture 4" descr="flow chart for MPS workflow">
            <a:extLst>
              <a:ext uri="{FF2B5EF4-FFF2-40B4-BE49-F238E27FC236}">
                <a16:creationId xmlns:a16="http://schemas.microsoft.com/office/drawing/2014/main" id="{40052235-51C1-9B77-6854-08F47477140A}"/>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5062661" y="1730249"/>
            <a:ext cx="3009389" cy="4208443"/>
          </a:xfrm>
          <a:prstGeom prst="rect">
            <a:avLst/>
          </a:prstGeom>
        </p:spPr>
      </p:pic>
      <p:pic>
        <p:nvPicPr>
          <p:cNvPr id="9" name="Picture 8" descr="flow for inbox zero method">
            <a:extLst>
              <a:ext uri="{FF2B5EF4-FFF2-40B4-BE49-F238E27FC236}">
                <a16:creationId xmlns:a16="http://schemas.microsoft.com/office/drawing/2014/main" id="{8B998381-040E-293D-423E-DFB8BC7F4CA3}"/>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1176363" y="3325388"/>
            <a:ext cx="3035819" cy="2298622"/>
          </a:xfrm>
          <a:prstGeom prst="rect">
            <a:avLst/>
          </a:prstGeom>
        </p:spPr>
      </p:pic>
      <p:sp>
        <p:nvSpPr>
          <p:cNvPr id="11" name="TextBox 10">
            <a:extLst>
              <a:ext uri="{FF2B5EF4-FFF2-40B4-BE49-F238E27FC236}">
                <a16:creationId xmlns:a16="http://schemas.microsoft.com/office/drawing/2014/main" id="{400244EE-E6DA-4492-FBF2-ACF34906EF9C}"/>
              </a:ext>
              <a:ext uri="{C183D7F6-B498-43B3-948B-1728B52AA6E4}">
                <adec:decorative xmlns:adec="http://schemas.microsoft.com/office/drawing/2017/decorative" val="0"/>
              </a:ext>
            </a:extLst>
          </p:cNvPr>
          <p:cNvSpPr txBox="1"/>
          <p:nvPr/>
        </p:nvSpPr>
        <p:spPr>
          <a:xfrm>
            <a:off x="2053274" y="5673142"/>
            <a:ext cx="3925289" cy="170816"/>
          </a:xfrm>
          <a:prstGeom prst="rect">
            <a:avLst/>
          </a:prstGeom>
          <a:noFill/>
        </p:spPr>
        <p:txBody>
          <a:bodyPr wrap="square">
            <a:spAutoFit/>
          </a:bodyPr>
          <a:lstStyle/>
          <a:p>
            <a:pPr defTabSz="777240">
              <a:spcAft>
                <a:spcPts val="600"/>
              </a:spcAft>
            </a:pPr>
            <a:r>
              <a:rPr lang="en-US" sz="510" kern="1200">
                <a:solidFill>
                  <a:schemeClr val="tx1"/>
                </a:solidFill>
                <a:latin typeface="+mn-lt"/>
                <a:ea typeface="+mn-ea"/>
                <a:cs typeface="+mn-cs"/>
              </a:rPr>
              <a:t>https://www.mailmodo.com/guides/inbox-zero/</a:t>
            </a:r>
            <a:endParaRPr lang="en-US" sz="600"/>
          </a:p>
        </p:txBody>
      </p:sp>
      <p:sp>
        <p:nvSpPr>
          <p:cNvPr id="7" name="TextBox 6">
            <a:extLst>
              <a:ext uri="{FF2B5EF4-FFF2-40B4-BE49-F238E27FC236}">
                <a16:creationId xmlns:a16="http://schemas.microsoft.com/office/drawing/2014/main" id="{7F467B5C-A637-A103-F91A-1DC48BB44B51}"/>
              </a:ext>
            </a:extLst>
          </p:cNvPr>
          <p:cNvSpPr txBox="1"/>
          <p:nvPr/>
        </p:nvSpPr>
        <p:spPr>
          <a:xfrm>
            <a:off x="4212182" y="6018418"/>
            <a:ext cx="3925289" cy="170816"/>
          </a:xfrm>
          <a:prstGeom prst="rect">
            <a:avLst/>
          </a:prstGeom>
          <a:noFill/>
        </p:spPr>
        <p:txBody>
          <a:bodyPr wrap="square">
            <a:spAutoFit/>
          </a:bodyPr>
          <a:lstStyle/>
          <a:p>
            <a:pPr defTabSz="777240">
              <a:spcAft>
                <a:spcPts val="600"/>
              </a:spcAft>
            </a:pPr>
            <a:r>
              <a:rPr lang="en-US" sz="510" kern="1200">
                <a:solidFill>
                  <a:schemeClr val="tx1"/>
                </a:solidFill>
                <a:latin typeface="+mn-lt"/>
                <a:ea typeface="+mn-ea"/>
                <a:cs typeface="+mn-cs"/>
              </a:rPr>
              <a:t>https://www.pinterest.com/pin/workflow-diagram-for-dealing-with-emails-hint-create-folders--204913851770143962/</a:t>
            </a:r>
            <a:endParaRPr lang="en-US" sz="600"/>
          </a:p>
        </p:txBody>
      </p:sp>
    </p:spTree>
    <p:custDataLst>
      <p:tags r:id="rId1"/>
    </p:custDataLst>
    <p:extLst>
      <p:ext uri="{BB962C8B-B14F-4D97-AF65-F5344CB8AC3E}">
        <p14:creationId xmlns:p14="http://schemas.microsoft.com/office/powerpoint/2010/main" val="4021413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BB4D578A-F2C4-4EA9-A811-B48E66D63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9144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941292" y="5279509"/>
            <a:ext cx="7280934" cy="739881"/>
          </a:xfrm>
        </p:spPr>
        <p:txBody>
          <a:bodyPr vert="horz" lIns="91440" tIns="45720" rIns="91440" bIns="45720" rtlCol="0" anchor="b">
            <a:normAutofit/>
          </a:bodyPr>
          <a:lstStyle/>
          <a:p>
            <a:pPr>
              <a:lnSpc>
                <a:spcPct val="90000"/>
              </a:lnSpc>
              <a:defRPr/>
            </a:pPr>
            <a:r>
              <a:rPr lang="en-US" sz="3100"/>
              <a:t>Change Models</a:t>
            </a:r>
          </a:p>
        </p:txBody>
      </p:sp>
      <p:sp>
        <p:nvSpPr>
          <p:cNvPr id="2" name="Content Placeholder 1"/>
          <p:cNvSpPr>
            <a:spLocks noGrp="1"/>
          </p:cNvSpPr>
          <p:nvPr>
            <p:ph idx="1"/>
          </p:nvPr>
        </p:nvSpPr>
        <p:spPr>
          <a:xfrm>
            <a:off x="1801399" y="6019391"/>
            <a:ext cx="5539610" cy="336959"/>
          </a:xfrm>
        </p:spPr>
        <p:txBody>
          <a:bodyPr vert="horz" lIns="91440" tIns="45720" rIns="91440" bIns="45720" rtlCol="0">
            <a:normAutofit/>
          </a:bodyPr>
          <a:lstStyle/>
          <a:p>
            <a:pPr marL="0" indent="0" algn="ctr">
              <a:lnSpc>
                <a:spcPct val="90000"/>
              </a:lnSpc>
              <a:spcBef>
                <a:spcPts val="1000"/>
              </a:spcBef>
              <a:buNone/>
            </a:pPr>
            <a:r>
              <a:rPr lang="en-US" sz="1400">
                <a:latin typeface="+mn-lt"/>
                <a:cs typeface="+mn-cs"/>
              </a:rPr>
              <a:t>It will be harder before it gets easier</a:t>
            </a:r>
          </a:p>
        </p:txBody>
      </p:sp>
      <p:pic>
        <p:nvPicPr>
          <p:cNvPr id="11" name="Picture 10" descr="Bridges change cycle">
            <a:extLst>
              <a:ext uri="{FF2B5EF4-FFF2-40B4-BE49-F238E27FC236}">
                <a16:creationId xmlns:a16="http://schemas.microsoft.com/office/drawing/2014/main" id="{F8A22A0F-E060-C53B-C6A5-EE057AE22909}"/>
              </a:ext>
            </a:extLst>
          </p:cNvPr>
          <p:cNvPicPr>
            <a:picLocks noChangeAspect="1"/>
          </p:cNvPicPr>
          <p:nvPr/>
        </p:nvPicPr>
        <p:blipFill>
          <a:blip r:embed="rId4"/>
          <a:stretch>
            <a:fillRect/>
          </a:stretch>
        </p:blipFill>
        <p:spPr>
          <a:xfrm>
            <a:off x="568224" y="1342773"/>
            <a:ext cx="1822245" cy="2612505"/>
          </a:xfrm>
          <a:prstGeom prst="rect">
            <a:avLst/>
          </a:prstGeom>
        </p:spPr>
      </p:pic>
      <p:pic>
        <p:nvPicPr>
          <p:cNvPr id="7" name="Picture 6" descr="Broadwell change cycle">
            <a:extLst>
              <a:ext uri="{FF2B5EF4-FFF2-40B4-BE49-F238E27FC236}">
                <a16:creationId xmlns:a16="http://schemas.microsoft.com/office/drawing/2014/main" id="{F0D43D16-E0A5-766D-84EE-0274E389C60B}"/>
              </a:ext>
            </a:extLst>
          </p:cNvPr>
          <p:cNvPicPr>
            <a:picLocks noChangeAspect="1"/>
          </p:cNvPicPr>
          <p:nvPr/>
        </p:nvPicPr>
        <p:blipFill>
          <a:blip r:embed="rId5"/>
          <a:stretch>
            <a:fillRect/>
          </a:stretch>
        </p:blipFill>
        <p:spPr>
          <a:xfrm>
            <a:off x="2631564" y="1396771"/>
            <a:ext cx="1822245" cy="2504508"/>
          </a:xfrm>
          <a:prstGeom prst="rect">
            <a:avLst/>
          </a:prstGeom>
        </p:spPr>
      </p:pic>
      <p:pic>
        <p:nvPicPr>
          <p:cNvPr id="9" name="Picture 8" descr="Lewin change cycle">
            <a:extLst>
              <a:ext uri="{FF2B5EF4-FFF2-40B4-BE49-F238E27FC236}">
                <a16:creationId xmlns:a16="http://schemas.microsoft.com/office/drawing/2014/main" id="{0D2DA294-CE0A-91F3-3E17-1211BD931920}"/>
              </a:ext>
            </a:extLst>
          </p:cNvPr>
          <p:cNvPicPr>
            <a:picLocks noChangeAspect="1"/>
          </p:cNvPicPr>
          <p:nvPr/>
        </p:nvPicPr>
        <p:blipFill>
          <a:blip r:embed="rId6"/>
          <a:stretch>
            <a:fillRect/>
          </a:stretch>
        </p:blipFill>
        <p:spPr>
          <a:xfrm>
            <a:off x="4694700" y="1423565"/>
            <a:ext cx="1822245" cy="2450920"/>
          </a:xfrm>
          <a:prstGeom prst="rect">
            <a:avLst/>
          </a:prstGeom>
        </p:spPr>
      </p:pic>
      <p:pic>
        <p:nvPicPr>
          <p:cNvPr id="5" name="Picture 4" descr="kubler ross change cycle">
            <a:extLst>
              <a:ext uri="{FF2B5EF4-FFF2-40B4-BE49-F238E27FC236}">
                <a16:creationId xmlns:a16="http://schemas.microsoft.com/office/drawing/2014/main" id="{34AFC89B-B046-6E7A-2EF5-956716745E0C}"/>
              </a:ext>
            </a:extLst>
          </p:cNvPr>
          <p:cNvPicPr>
            <a:picLocks noChangeAspect="1"/>
          </p:cNvPicPr>
          <p:nvPr/>
        </p:nvPicPr>
        <p:blipFill>
          <a:blip r:embed="rId7"/>
          <a:stretch>
            <a:fillRect/>
          </a:stretch>
        </p:blipFill>
        <p:spPr>
          <a:xfrm>
            <a:off x="6757835" y="1910745"/>
            <a:ext cx="1822245" cy="1476561"/>
          </a:xfrm>
          <a:prstGeom prst="rect">
            <a:avLst/>
          </a:prstGeom>
        </p:spPr>
      </p:pic>
    </p:spTree>
    <p:custDataLst>
      <p:tags r:id="rId1"/>
    </p:custDataLst>
    <p:extLst>
      <p:ext uri="{BB962C8B-B14F-4D97-AF65-F5344CB8AC3E}">
        <p14:creationId xmlns:p14="http://schemas.microsoft.com/office/powerpoint/2010/main" val="2826863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A967FED-B56E-66EF-665F-C945367A7A6A}"/>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9144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D2CC21AD-8B8C-253F-E365-18D0C3C6737B}"/>
              </a:ext>
            </a:extLst>
          </p:cNvPr>
          <p:cNvSpPr>
            <a:spLocks noGrp="1"/>
          </p:cNvSpPr>
          <p:nvPr>
            <p:ph type="title"/>
          </p:nvPr>
        </p:nvSpPr>
        <p:spPr>
          <a:xfrm>
            <a:off x="852777" y="548640"/>
            <a:ext cx="7157553" cy="1188720"/>
          </a:xfrm>
        </p:spPr>
        <p:txBody>
          <a:bodyPr vert="horz" lIns="91440" tIns="45720" rIns="91440" bIns="45720" rtlCol="0" anchor="ctr">
            <a:normAutofit/>
          </a:bodyPr>
          <a:lstStyle/>
          <a:p>
            <a:pPr algn="l">
              <a:lnSpc>
                <a:spcPct val="90000"/>
              </a:lnSpc>
              <a:defRPr/>
            </a:pPr>
            <a:r>
              <a:rPr lang="en-US" kern="1200">
                <a:solidFill>
                  <a:schemeClr val="tx1">
                    <a:lumMod val="85000"/>
                    <a:lumOff val="15000"/>
                  </a:schemeClr>
                </a:solidFill>
                <a:latin typeface="+mj-lt"/>
                <a:ea typeface="+mj-ea"/>
                <a:cs typeface="+mj-cs"/>
              </a:rPr>
              <a:t>What is the Inbox?</a:t>
            </a:r>
          </a:p>
        </p:txBody>
      </p:sp>
      <p:sp>
        <p:nvSpPr>
          <p:cNvPr id="2" name="Content Placeholder 1">
            <a:extLst>
              <a:ext uri="{FF2B5EF4-FFF2-40B4-BE49-F238E27FC236}">
                <a16:creationId xmlns:a16="http://schemas.microsoft.com/office/drawing/2014/main" id="{345E0B49-7B51-0E21-7456-42A71D6D5730}"/>
              </a:ext>
            </a:extLst>
          </p:cNvPr>
          <p:cNvSpPr>
            <a:spLocks noGrp="1"/>
          </p:cNvSpPr>
          <p:nvPr>
            <p:ph idx="1"/>
          </p:nvPr>
        </p:nvSpPr>
        <p:spPr>
          <a:xfrm>
            <a:off x="1468490" y="2431765"/>
            <a:ext cx="6207019" cy="3320031"/>
          </a:xfrm>
        </p:spPr>
        <p:txBody>
          <a:bodyPr vert="horz" lIns="91440" tIns="45720" rIns="91440" bIns="45720" rtlCol="0" anchor="ctr">
            <a:normAutofit/>
          </a:bodyPr>
          <a:lstStyle/>
          <a:p>
            <a:pPr marL="0" indent="0" fontAlgn="ctr">
              <a:lnSpc>
                <a:spcPct val="90000"/>
              </a:lnSpc>
              <a:buNone/>
            </a:pPr>
            <a:r>
              <a:rPr lang="en-US" sz="2000" i="1" dirty="0">
                <a:solidFill>
                  <a:schemeClr val="tx1">
                    <a:lumMod val="85000"/>
                    <a:lumOff val="15000"/>
                  </a:schemeClr>
                </a:solidFill>
                <a:latin typeface="+mn-lt"/>
                <a:cs typeface="+mn-cs"/>
              </a:rPr>
              <a:t>“Inbox is the repository for incoming emails”</a:t>
            </a:r>
          </a:p>
          <a:p>
            <a:pPr marL="0" indent="0" fontAlgn="ctr">
              <a:lnSpc>
                <a:spcPct val="90000"/>
              </a:lnSpc>
              <a:buNone/>
            </a:pPr>
            <a:r>
              <a:rPr lang="en-US" sz="2000" dirty="0">
                <a:solidFill>
                  <a:schemeClr val="tx1">
                    <a:lumMod val="85000"/>
                    <a:lumOff val="15000"/>
                  </a:schemeClr>
                </a:solidFill>
                <a:latin typeface="+mn-lt"/>
                <a:cs typeface="+mn-cs"/>
              </a:rPr>
              <a:t>-PC Mag Encyclopedia</a:t>
            </a:r>
          </a:p>
          <a:p>
            <a:pPr marL="0" indent="-228600" fontAlgn="ctr">
              <a:lnSpc>
                <a:spcPct val="90000"/>
              </a:lnSpc>
            </a:pPr>
            <a:endParaRPr lang="en-US" sz="2000" dirty="0">
              <a:solidFill>
                <a:schemeClr val="tx1">
                  <a:lumMod val="85000"/>
                  <a:lumOff val="15000"/>
                </a:schemeClr>
              </a:solidFill>
              <a:latin typeface="+mn-lt"/>
              <a:cs typeface="+mn-cs"/>
            </a:endParaRPr>
          </a:p>
          <a:p>
            <a:pPr marL="0" indent="0" fontAlgn="ctr">
              <a:lnSpc>
                <a:spcPct val="90000"/>
              </a:lnSpc>
              <a:buNone/>
            </a:pPr>
            <a:r>
              <a:rPr lang="en-US" sz="2000" dirty="0">
                <a:solidFill>
                  <a:schemeClr val="tx1">
                    <a:lumMod val="85000"/>
                    <a:lumOff val="15000"/>
                  </a:schemeClr>
                </a:solidFill>
                <a:latin typeface="+mn-lt"/>
                <a:cs typeface="+mn-cs"/>
              </a:rPr>
              <a:t>Current State:</a:t>
            </a:r>
          </a:p>
          <a:p>
            <a:pPr indent="-228600" fontAlgn="ctr">
              <a:lnSpc>
                <a:spcPct val="90000"/>
              </a:lnSpc>
            </a:pPr>
            <a:r>
              <a:rPr lang="en-US" sz="2000" dirty="0">
                <a:solidFill>
                  <a:schemeClr val="tx1">
                    <a:lumMod val="85000"/>
                    <a:lumOff val="15000"/>
                  </a:schemeClr>
                </a:solidFill>
                <a:latin typeface="+mn-lt"/>
                <a:cs typeface="+mn-cs"/>
              </a:rPr>
              <a:t>Communication</a:t>
            </a:r>
          </a:p>
          <a:p>
            <a:pPr indent="-228600" fontAlgn="ctr">
              <a:lnSpc>
                <a:spcPct val="90000"/>
              </a:lnSpc>
            </a:pPr>
            <a:r>
              <a:rPr lang="en-US" sz="2000" dirty="0">
                <a:solidFill>
                  <a:schemeClr val="tx1">
                    <a:lumMod val="85000"/>
                    <a:lumOff val="15000"/>
                  </a:schemeClr>
                </a:solidFill>
                <a:latin typeface="+mn-lt"/>
                <a:cs typeface="+mn-cs"/>
              </a:rPr>
              <a:t>Actions</a:t>
            </a:r>
          </a:p>
          <a:p>
            <a:pPr indent="-228600" fontAlgn="ctr">
              <a:lnSpc>
                <a:spcPct val="90000"/>
              </a:lnSpc>
            </a:pPr>
            <a:r>
              <a:rPr lang="en-US" sz="2000" dirty="0">
                <a:solidFill>
                  <a:schemeClr val="tx1">
                    <a:lumMod val="85000"/>
                    <a:lumOff val="15000"/>
                  </a:schemeClr>
                </a:solidFill>
                <a:latin typeface="+mn-lt"/>
                <a:cs typeface="+mn-cs"/>
              </a:rPr>
              <a:t>Collection</a:t>
            </a:r>
          </a:p>
          <a:p>
            <a:pPr indent="-228600" fontAlgn="ctr">
              <a:lnSpc>
                <a:spcPct val="90000"/>
              </a:lnSpc>
            </a:pPr>
            <a:r>
              <a:rPr lang="en-US" sz="2000" dirty="0">
                <a:solidFill>
                  <a:schemeClr val="tx1">
                    <a:lumMod val="85000"/>
                    <a:lumOff val="15000"/>
                  </a:schemeClr>
                </a:solidFill>
                <a:latin typeface="+mn-lt"/>
                <a:cs typeface="+mn-cs"/>
              </a:rPr>
              <a:t>Reference</a:t>
            </a:r>
          </a:p>
          <a:p>
            <a:pPr marL="0" indent="-228600" fontAlgn="ctr">
              <a:lnSpc>
                <a:spcPct val="90000"/>
              </a:lnSpc>
            </a:pPr>
            <a:endParaRPr lang="en-US" sz="1700" dirty="0">
              <a:solidFill>
                <a:schemeClr val="tx1">
                  <a:lumMod val="85000"/>
                  <a:lumOff val="15000"/>
                </a:schemeClr>
              </a:solidFill>
              <a:latin typeface="+mn-lt"/>
              <a:cs typeface="+mn-cs"/>
            </a:endParaRPr>
          </a:p>
        </p:txBody>
      </p:sp>
      <p:sp>
        <p:nvSpPr>
          <p:cNvPr id="7" name="Freeform: Shape 6">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8439" y="5970896"/>
            <a:ext cx="7475562"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71784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953E74-D241-4DDF-8508-F0365EA13A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C3C901A-B2F4-4A3C-BCDD-7C8D587EC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9144000" cy="2371134"/>
          </a:xfrm>
          <a:custGeom>
            <a:avLst/>
            <a:gdLst>
              <a:gd name="connsiteX0" fmla="*/ 0 w 12192000"/>
              <a:gd name="connsiteY0" fmla="*/ 0 h 2515690"/>
              <a:gd name="connsiteX1" fmla="*/ 170442 w 12192000"/>
              <a:gd name="connsiteY1" fmla="*/ 96074 h 2515690"/>
              <a:gd name="connsiteX2" fmla="*/ 424739 w 12192000"/>
              <a:gd name="connsiteY2" fmla="*/ 224865 h 2515690"/>
              <a:gd name="connsiteX3" fmla="*/ 748273 w 12192000"/>
              <a:gd name="connsiteY3" fmla="*/ 373939 h 2515690"/>
              <a:gd name="connsiteX4" fmla="*/ 1037058 w 12192000"/>
              <a:gd name="connsiteY4" fmla="*/ 499994 h 2515690"/>
              <a:gd name="connsiteX5" fmla="*/ 1101312 w 12192000"/>
              <a:gd name="connsiteY5" fmla="*/ 428540 h 2515690"/>
              <a:gd name="connsiteX6" fmla="*/ 1367071 w 12192000"/>
              <a:gd name="connsiteY6" fmla="*/ 516118 h 2515690"/>
              <a:gd name="connsiteX7" fmla="*/ 2189943 w 12192000"/>
              <a:gd name="connsiteY7" fmla="*/ 794533 h 2515690"/>
              <a:gd name="connsiteX8" fmla="*/ 2390329 w 12192000"/>
              <a:gd name="connsiteY8" fmla="*/ 920897 h 2515690"/>
              <a:gd name="connsiteX9" fmla="*/ 2459570 w 12192000"/>
              <a:gd name="connsiteY9" fmla="*/ 983740 h 2515690"/>
              <a:gd name="connsiteX10" fmla="*/ 2503252 w 12192000"/>
              <a:gd name="connsiteY10" fmla="*/ 1000151 h 2515690"/>
              <a:gd name="connsiteX11" fmla="*/ 2503252 w 12192000"/>
              <a:gd name="connsiteY11" fmla="*/ 1008273 h 2515690"/>
              <a:gd name="connsiteX12" fmla="*/ 2511191 w 12192000"/>
              <a:gd name="connsiteY12" fmla="*/ 1009499 h 2515690"/>
              <a:gd name="connsiteX13" fmla="*/ 2565029 w 12192000"/>
              <a:gd name="connsiteY13" fmla="*/ 1015977 h 2515690"/>
              <a:gd name="connsiteX14" fmla="*/ 2593745 w 12192000"/>
              <a:gd name="connsiteY14" fmla="*/ 1019963 h 2515690"/>
              <a:gd name="connsiteX15" fmla="*/ 2591015 w 12192000"/>
              <a:gd name="connsiteY15" fmla="*/ 1019651 h 2515690"/>
              <a:gd name="connsiteX16" fmla="*/ 2590137 w 12192000"/>
              <a:gd name="connsiteY16" fmla="*/ 1019549 h 2515690"/>
              <a:gd name="connsiteX17" fmla="*/ 2589021 w 12192000"/>
              <a:gd name="connsiteY17" fmla="*/ 1019424 h 2515690"/>
              <a:gd name="connsiteX18" fmla="*/ 2591015 w 12192000"/>
              <a:gd name="connsiteY18" fmla="*/ 1019651 h 2515690"/>
              <a:gd name="connsiteX19" fmla="*/ 2602385 w 12192000"/>
              <a:gd name="connsiteY19" fmla="*/ 1020975 h 2515690"/>
              <a:gd name="connsiteX20" fmla="*/ 2614445 w 12192000"/>
              <a:gd name="connsiteY20" fmla="*/ 1022389 h 2515690"/>
              <a:gd name="connsiteX21" fmla="*/ 2614445 w 12192000"/>
              <a:gd name="connsiteY21" fmla="*/ 1020966 h 2515690"/>
              <a:gd name="connsiteX22" fmla="*/ 2676661 w 12192000"/>
              <a:gd name="connsiteY22" fmla="*/ 1029355 h 2515690"/>
              <a:gd name="connsiteX23" fmla="*/ 2788597 w 12192000"/>
              <a:gd name="connsiteY23" fmla="*/ 1048926 h 2515690"/>
              <a:gd name="connsiteX24" fmla="*/ 2812742 w 12192000"/>
              <a:gd name="connsiteY24" fmla="*/ 1057667 h 2515690"/>
              <a:gd name="connsiteX25" fmla="*/ 2970201 w 12192000"/>
              <a:gd name="connsiteY25" fmla="*/ 949091 h 2515690"/>
              <a:gd name="connsiteX26" fmla="*/ 3030610 w 12192000"/>
              <a:gd name="connsiteY26" fmla="*/ 1049340 h 2515690"/>
              <a:gd name="connsiteX27" fmla="*/ 3058913 w 12192000"/>
              <a:gd name="connsiteY27" fmla="*/ 1048085 h 2515690"/>
              <a:gd name="connsiteX28" fmla="*/ 3072697 w 12192000"/>
              <a:gd name="connsiteY28" fmla="*/ 1045316 h 2515690"/>
              <a:gd name="connsiteX29" fmla="*/ 3083305 w 12192000"/>
              <a:gd name="connsiteY29" fmla="*/ 1040550 h 2515690"/>
              <a:gd name="connsiteX30" fmla="*/ 3125603 w 12192000"/>
              <a:gd name="connsiteY30" fmla="*/ 1004583 h 2515690"/>
              <a:gd name="connsiteX31" fmla="*/ 3385106 w 12192000"/>
              <a:gd name="connsiteY31" fmla="*/ 1042233 h 2515690"/>
              <a:gd name="connsiteX32" fmla="*/ 3424945 w 12192000"/>
              <a:gd name="connsiteY32" fmla="*/ 1065268 h 2515690"/>
              <a:gd name="connsiteX33" fmla="*/ 3436948 w 12192000"/>
              <a:gd name="connsiteY33" fmla="*/ 1068018 h 2515690"/>
              <a:gd name="connsiteX34" fmla="*/ 3466714 w 12192000"/>
              <a:gd name="connsiteY34" fmla="*/ 1063419 h 2515690"/>
              <a:gd name="connsiteX35" fmla="*/ 3550909 w 12192000"/>
              <a:gd name="connsiteY35" fmla="*/ 1044511 h 2515690"/>
              <a:gd name="connsiteX36" fmla="*/ 3555900 w 12192000"/>
              <a:gd name="connsiteY36" fmla="*/ 1041996 h 2515690"/>
              <a:gd name="connsiteX37" fmla="*/ 3625978 w 12192000"/>
              <a:gd name="connsiteY37" fmla="*/ 1023459 h 2515690"/>
              <a:gd name="connsiteX38" fmla="*/ 3632465 w 12192000"/>
              <a:gd name="connsiteY38" fmla="*/ 1023522 h 2515690"/>
              <a:gd name="connsiteX39" fmla="*/ 3649063 w 12192000"/>
              <a:gd name="connsiteY39" fmla="*/ 1018726 h 2515690"/>
              <a:gd name="connsiteX40" fmla="*/ 3805954 w 12192000"/>
              <a:gd name="connsiteY40" fmla="*/ 917517 h 2515690"/>
              <a:gd name="connsiteX41" fmla="*/ 4020506 w 12192000"/>
              <a:gd name="connsiteY41" fmla="*/ 816231 h 2515690"/>
              <a:gd name="connsiteX42" fmla="*/ 4233682 w 12192000"/>
              <a:gd name="connsiteY42" fmla="*/ 799511 h 2515690"/>
              <a:gd name="connsiteX43" fmla="*/ 4306552 w 12192000"/>
              <a:gd name="connsiteY43" fmla="*/ 610207 h 2515690"/>
              <a:gd name="connsiteX44" fmla="*/ 4816604 w 12192000"/>
              <a:gd name="connsiteY44" fmla="*/ 773163 h 2515690"/>
              <a:gd name="connsiteX45" fmla="*/ 4916502 w 12192000"/>
              <a:gd name="connsiteY45" fmla="*/ 788104 h 2515690"/>
              <a:gd name="connsiteX46" fmla="*/ 5224415 w 12192000"/>
              <a:gd name="connsiteY46" fmla="*/ 674418 h 2515690"/>
              <a:gd name="connsiteX47" fmla="*/ 5274077 w 12192000"/>
              <a:gd name="connsiteY47" fmla="*/ 655978 h 2515690"/>
              <a:gd name="connsiteX48" fmla="*/ 5371217 w 12192000"/>
              <a:gd name="connsiteY48" fmla="*/ 614372 h 2515690"/>
              <a:gd name="connsiteX49" fmla="*/ 5364523 w 12192000"/>
              <a:gd name="connsiteY49" fmla="*/ 502501 h 2515690"/>
              <a:gd name="connsiteX50" fmla="*/ 5457871 w 12192000"/>
              <a:gd name="connsiteY50" fmla="*/ 558285 h 2515690"/>
              <a:gd name="connsiteX51" fmla="*/ 5750580 w 12192000"/>
              <a:gd name="connsiteY51" fmla="*/ 663503 h 2515690"/>
              <a:gd name="connsiteX52" fmla="*/ 5976618 w 12192000"/>
              <a:gd name="connsiteY52" fmla="*/ 582652 h 2515690"/>
              <a:gd name="connsiteX53" fmla="*/ 6009346 w 12192000"/>
              <a:gd name="connsiteY53" fmla="*/ 559470 h 2515690"/>
              <a:gd name="connsiteX54" fmla="*/ 6069735 w 12192000"/>
              <a:gd name="connsiteY54" fmla="*/ 587803 h 2515690"/>
              <a:gd name="connsiteX55" fmla="*/ 6270319 w 12192000"/>
              <a:gd name="connsiteY55" fmla="*/ 643982 h 2515690"/>
              <a:gd name="connsiteX56" fmla="*/ 6406781 w 12192000"/>
              <a:gd name="connsiteY56" fmla="*/ 672327 h 2515690"/>
              <a:gd name="connsiteX57" fmla="*/ 6469508 w 12192000"/>
              <a:gd name="connsiteY57" fmla="*/ 708574 h 2515690"/>
              <a:gd name="connsiteX58" fmla="*/ 6515869 w 12192000"/>
              <a:gd name="connsiteY58" fmla="*/ 715738 h 2515690"/>
              <a:gd name="connsiteX59" fmla="*/ 6725938 w 12192000"/>
              <a:gd name="connsiteY59" fmla="*/ 691128 h 2515690"/>
              <a:gd name="connsiteX60" fmla="*/ 6778240 w 12192000"/>
              <a:gd name="connsiteY60" fmla="*/ 678998 h 2515690"/>
              <a:gd name="connsiteX61" fmla="*/ 6806944 w 12192000"/>
              <a:gd name="connsiteY61" fmla="*/ 646178 h 2515690"/>
              <a:gd name="connsiteX62" fmla="*/ 6830632 w 12192000"/>
              <a:gd name="connsiteY62" fmla="*/ 633915 h 2515690"/>
              <a:gd name="connsiteX63" fmla="*/ 6858072 w 12192000"/>
              <a:gd name="connsiteY63" fmla="*/ 646178 h 2515690"/>
              <a:gd name="connsiteX64" fmla="*/ 6891322 w 12192000"/>
              <a:gd name="connsiteY64" fmla="*/ 678998 h 2515690"/>
              <a:gd name="connsiteX65" fmla="*/ 6951905 w 12192000"/>
              <a:gd name="connsiteY65" fmla="*/ 691128 h 2515690"/>
              <a:gd name="connsiteX66" fmla="*/ 7195246 w 12192000"/>
              <a:gd name="connsiteY66" fmla="*/ 715738 h 2515690"/>
              <a:gd name="connsiteX67" fmla="*/ 7248949 w 12192000"/>
              <a:gd name="connsiteY67" fmla="*/ 708574 h 2515690"/>
              <a:gd name="connsiteX68" fmla="*/ 7321609 w 12192000"/>
              <a:gd name="connsiteY68" fmla="*/ 672327 h 2515690"/>
              <a:gd name="connsiteX69" fmla="*/ 7479684 w 12192000"/>
              <a:gd name="connsiteY69" fmla="*/ 643982 h 2515690"/>
              <a:gd name="connsiteX70" fmla="*/ 7712035 w 12192000"/>
              <a:gd name="connsiteY70" fmla="*/ 587803 h 2515690"/>
              <a:gd name="connsiteX71" fmla="*/ 7781987 w 12192000"/>
              <a:gd name="connsiteY71" fmla="*/ 559470 h 2515690"/>
              <a:gd name="connsiteX72" fmla="*/ 7819900 w 12192000"/>
              <a:gd name="connsiteY72" fmla="*/ 582652 h 2515690"/>
              <a:gd name="connsiteX73" fmla="*/ 8081736 w 12192000"/>
              <a:gd name="connsiteY73" fmla="*/ 663503 h 2515690"/>
              <a:gd name="connsiteX74" fmla="*/ 8420801 w 12192000"/>
              <a:gd name="connsiteY74" fmla="*/ 558285 h 2515690"/>
              <a:gd name="connsiteX75" fmla="*/ 8528933 w 12192000"/>
              <a:gd name="connsiteY75" fmla="*/ 502501 h 2515690"/>
              <a:gd name="connsiteX76" fmla="*/ 8521178 w 12192000"/>
              <a:gd name="connsiteY76" fmla="*/ 614372 h 2515690"/>
              <a:gd name="connsiteX77" fmla="*/ 8633702 w 12192000"/>
              <a:gd name="connsiteY77" fmla="*/ 655978 h 2515690"/>
              <a:gd name="connsiteX78" fmla="*/ 8691231 w 12192000"/>
              <a:gd name="connsiteY78" fmla="*/ 674418 h 2515690"/>
              <a:gd name="connsiteX79" fmla="*/ 9047908 w 12192000"/>
              <a:gd name="connsiteY79" fmla="*/ 788104 h 2515690"/>
              <a:gd name="connsiteX80" fmla="*/ 9163628 w 12192000"/>
              <a:gd name="connsiteY80" fmla="*/ 773163 h 2515690"/>
              <a:gd name="connsiteX81" fmla="*/ 9754459 w 12192000"/>
              <a:gd name="connsiteY81" fmla="*/ 610207 h 2515690"/>
              <a:gd name="connsiteX82" fmla="*/ 9838868 w 12192000"/>
              <a:gd name="connsiteY82" fmla="*/ 799511 h 2515690"/>
              <a:gd name="connsiteX83" fmla="*/ 10085808 w 12192000"/>
              <a:gd name="connsiteY83" fmla="*/ 816231 h 2515690"/>
              <a:gd name="connsiteX84" fmla="*/ 10334338 w 12192000"/>
              <a:gd name="connsiteY84" fmla="*/ 917517 h 2515690"/>
              <a:gd name="connsiteX85" fmla="*/ 10516076 w 12192000"/>
              <a:gd name="connsiteY85" fmla="*/ 1018726 h 2515690"/>
              <a:gd name="connsiteX86" fmla="*/ 10535302 w 12192000"/>
              <a:gd name="connsiteY86" fmla="*/ 1023522 h 2515690"/>
              <a:gd name="connsiteX87" fmla="*/ 10542819 w 12192000"/>
              <a:gd name="connsiteY87" fmla="*/ 1023458 h 2515690"/>
              <a:gd name="connsiteX88" fmla="*/ 10623994 w 12192000"/>
              <a:gd name="connsiteY88" fmla="*/ 1041996 h 2515690"/>
              <a:gd name="connsiteX89" fmla="*/ 10629774 w 12192000"/>
              <a:gd name="connsiteY89" fmla="*/ 1044511 h 2515690"/>
              <a:gd name="connsiteX90" fmla="*/ 10727305 w 12192000"/>
              <a:gd name="connsiteY90" fmla="*/ 1063419 h 2515690"/>
              <a:gd name="connsiteX91" fmla="*/ 10761785 w 12192000"/>
              <a:gd name="connsiteY91" fmla="*/ 1068017 h 2515690"/>
              <a:gd name="connsiteX92" fmla="*/ 10775688 w 12192000"/>
              <a:gd name="connsiteY92" fmla="*/ 1065268 h 2515690"/>
              <a:gd name="connsiteX93" fmla="*/ 10821837 w 12192000"/>
              <a:gd name="connsiteY93" fmla="*/ 1042232 h 2515690"/>
              <a:gd name="connsiteX94" fmla="*/ 11122438 w 12192000"/>
              <a:gd name="connsiteY94" fmla="*/ 1004583 h 2515690"/>
              <a:gd name="connsiteX95" fmla="*/ 11171433 w 12192000"/>
              <a:gd name="connsiteY95" fmla="*/ 1040550 h 2515690"/>
              <a:gd name="connsiteX96" fmla="*/ 11183724 w 12192000"/>
              <a:gd name="connsiteY96" fmla="*/ 1045316 h 2515690"/>
              <a:gd name="connsiteX97" fmla="*/ 11199690 w 12192000"/>
              <a:gd name="connsiteY97" fmla="*/ 1048085 h 2515690"/>
              <a:gd name="connsiteX98" fmla="*/ 11232475 w 12192000"/>
              <a:gd name="connsiteY98" fmla="*/ 1049340 h 2515690"/>
              <a:gd name="connsiteX99" fmla="*/ 11302451 w 12192000"/>
              <a:gd name="connsiteY99" fmla="*/ 949091 h 2515690"/>
              <a:gd name="connsiteX100" fmla="*/ 11484849 w 12192000"/>
              <a:gd name="connsiteY100" fmla="*/ 1057667 h 2515690"/>
              <a:gd name="connsiteX101" fmla="*/ 11512818 w 12192000"/>
              <a:gd name="connsiteY101" fmla="*/ 1048926 h 2515690"/>
              <a:gd name="connsiteX102" fmla="*/ 11642481 w 12192000"/>
              <a:gd name="connsiteY102" fmla="*/ 1029355 h 2515690"/>
              <a:gd name="connsiteX103" fmla="*/ 11714551 w 12192000"/>
              <a:gd name="connsiteY103" fmla="*/ 1020966 h 2515690"/>
              <a:gd name="connsiteX104" fmla="*/ 11714551 w 12192000"/>
              <a:gd name="connsiteY104" fmla="*/ 1022389 h 2515690"/>
              <a:gd name="connsiteX105" fmla="*/ 11728519 w 12192000"/>
              <a:gd name="connsiteY105" fmla="*/ 1020975 h 2515690"/>
              <a:gd name="connsiteX106" fmla="*/ 11741691 w 12192000"/>
              <a:gd name="connsiteY106" fmla="*/ 1019651 h 2515690"/>
              <a:gd name="connsiteX107" fmla="*/ 11743999 w 12192000"/>
              <a:gd name="connsiteY107" fmla="*/ 1019424 h 2515690"/>
              <a:gd name="connsiteX108" fmla="*/ 11742709 w 12192000"/>
              <a:gd name="connsiteY108" fmla="*/ 1019549 h 2515690"/>
              <a:gd name="connsiteX109" fmla="*/ 11741691 w 12192000"/>
              <a:gd name="connsiteY109" fmla="*/ 1019651 h 2515690"/>
              <a:gd name="connsiteX110" fmla="*/ 11738529 w 12192000"/>
              <a:gd name="connsiteY110" fmla="*/ 1019963 h 2515690"/>
              <a:gd name="connsiteX111" fmla="*/ 11771791 w 12192000"/>
              <a:gd name="connsiteY111" fmla="*/ 1015977 h 2515690"/>
              <a:gd name="connsiteX112" fmla="*/ 11834157 w 12192000"/>
              <a:gd name="connsiteY112" fmla="*/ 1009499 h 2515690"/>
              <a:gd name="connsiteX113" fmla="*/ 11843354 w 12192000"/>
              <a:gd name="connsiteY113" fmla="*/ 1008273 h 2515690"/>
              <a:gd name="connsiteX114" fmla="*/ 11843354 w 12192000"/>
              <a:gd name="connsiteY114" fmla="*/ 1000151 h 2515690"/>
              <a:gd name="connsiteX115" fmla="*/ 11893955 w 12192000"/>
              <a:gd name="connsiteY115" fmla="*/ 983740 h 2515690"/>
              <a:gd name="connsiteX116" fmla="*/ 11974160 w 12192000"/>
              <a:gd name="connsiteY116" fmla="*/ 920897 h 2515690"/>
              <a:gd name="connsiteX117" fmla="*/ 12143531 w 12192000"/>
              <a:gd name="connsiteY117" fmla="*/ 823664 h 2515690"/>
              <a:gd name="connsiteX118" fmla="*/ 12192000 w 12192000"/>
              <a:gd name="connsiteY118" fmla="*/ 801163 h 2515690"/>
              <a:gd name="connsiteX119" fmla="*/ 12192000 w 12192000"/>
              <a:gd name="connsiteY119" fmla="*/ 2515690 h 2515690"/>
              <a:gd name="connsiteX120" fmla="*/ 0 w 12192000"/>
              <a:gd name="connsiteY120" fmla="*/ 2515690 h 251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2192000" h="2515690">
                <a:moveTo>
                  <a:pt x="0" y="0"/>
                </a:moveTo>
                <a:lnTo>
                  <a:pt x="170442" y="96074"/>
                </a:lnTo>
                <a:cubicBezTo>
                  <a:pt x="323315" y="179510"/>
                  <a:pt x="418777" y="223899"/>
                  <a:pt x="424739" y="224865"/>
                </a:cubicBezTo>
                <a:cubicBezTo>
                  <a:pt x="573781" y="248496"/>
                  <a:pt x="654649" y="314572"/>
                  <a:pt x="748273" y="373939"/>
                </a:cubicBezTo>
                <a:cubicBezTo>
                  <a:pt x="830321" y="425631"/>
                  <a:pt x="917271" y="480784"/>
                  <a:pt x="1037058" y="499994"/>
                </a:cubicBezTo>
                <a:cubicBezTo>
                  <a:pt x="1195925" y="525362"/>
                  <a:pt x="1048105" y="445478"/>
                  <a:pt x="1101312" y="428540"/>
                </a:cubicBezTo>
                <a:cubicBezTo>
                  <a:pt x="1188473" y="458169"/>
                  <a:pt x="1274625" y="505369"/>
                  <a:pt x="1367071" y="516118"/>
                </a:cubicBezTo>
                <a:cubicBezTo>
                  <a:pt x="1701323" y="554463"/>
                  <a:pt x="1964451" y="648887"/>
                  <a:pt x="2189943" y="794533"/>
                </a:cubicBezTo>
                <a:cubicBezTo>
                  <a:pt x="2255082" y="836300"/>
                  <a:pt x="2357481" y="862342"/>
                  <a:pt x="2390329" y="920897"/>
                </a:cubicBezTo>
                <a:cubicBezTo>
                  <a:pt x="2406050" y="949359"/>
                  <a:pt x="2430126" y="969285"/>
                  <a:pt x="2459570" y="983740"/>
                </a:cubicBezTo>
                <a:lnTo>
                  <a:pt x="2503252" y="1000151"/>
                </a:lnTo>
                <a:lnTo>
                  <a:pt x="2503252" y="1008273"/>
                </a:lnTo>
                <a:lnTo>
                  <a:pt x="2511191" y="1009499"/>
                </a:lnTo>
                <a:cubicBezTo>
                  <a:pt x="2529847" y="1011974"/>
                  <a:pt x="2562849" y="1015701"/>
                  <a:pt x="2565029" y="1015977"/>
                </a:cubicBezTo>
                <a:cubicBezTo>
                  <a:pt x="2610845" y="1021778"/>
                  <a:pt x="2601577" y="1020837"/>
                  <a:pt x="2593745" y="1019963"/>
                </a:cubicBezTo>
                <a:lnTo>
                  <a:pt x="2591015" y="1019651"/>
                </a:lnTo>
                <a:lnTo>
                  <a:pt x="2590137" y="1019549"/>
                </a:lnTo>
                <a:cubicBezTo>
                  <a:pt x="2588203" y="1019326"/>
                  <a:pt x="2588125" y="1019321"/>
                  <a:pt x="2589021" y="1019424"/>
                </a:cubicBezTo>
                <a:lnTo>
                  <a:pt x="2591015" y="1019651"/>
                </a:lnTo>
                <a:lnTo>
                  <a:pt x="2602385" y="1020975"/>
                </a:lnTo>
                <a:lnTo>
                  <a:pt x="2614445" y="1022389"/>
                </a:lnTo>
                <a:lnTo>
                  <a:pt x="2614445" y="1020966"/>
                </a:lnTo>
                <a:lnTo>
                  <a:pt x="2676661" y="1029355"/>
                </a:lnTo>
                <a:cubicBezTo>
                  <a:pt x="2715592" y="1034194"/>
                  <a:pt x="2753901" y="1039695"/>
                  <a:pt x="2788597" y="1048926"/>
                </a:cubicBezTo>
                <a:lnTo>
                  <a:pt x="2812742" y="1057667"/>
                </a:lnTo>
                <a:lnTo>
                  <a:pt x="2970201" y="949091"/>
                </a:lnTo>
                <a:cubicBezTo>
                  <a:pt x="3052785" y="982961"/>
                  <a:pt x="2996105" y="1020057"/>
                  <a:pt x="3030610" y="1049340"/>
                </a:cubicBezTo>
                <a:cubicBezTo>
                  <a:pt x="3039005" y="1048442"/>
                  <a:pt x="3049621" y="1048500"/>
                  <a:pt x="3058913" y="1048085"/>
                </a:cubicBezTo>
                <a:lnTo>
                  <a:pt x="3072697" y="1045316"/>
                </a:lnTo>
                <a:lnTo>
                  <a:pt x="3083305" y="1040550"/>
                </a:lnTo>
                <a:lnTo>
                  <a:pt x="3125603" y="1004583"/>
                </a:lnTo>
                <a:cubicBezTo>
                  <a:pt x="3221669" y="925596"/>
                  <a:pt x="3242489" y="937564"/>
                  <a:pt x="3385106" y="1042233"/>
                </a:cubicBezTo>
                <a:cubicBezTo>
                  <a:pt x="3399403" y="1052670"/>
                  <a:pt x="3412529" y="1060209"/>
                  <a:pt x="3424945" y="1065268"/>
                </a:cubicBezTo>
                <a:lnTo>
                  <a:pt x="3436948" y="1068018"/>
                </a:lnTo>
                <a:lnTo>
                  <a:pt x="3466714" y="1063419"/>
                </a:lnTo>
                <a:lnTo>
                  <a:pt x="3550909" y="1044511"/>
                </a:lnTo>
                <a:lnTo>
                  <a:pt x="3555900" y="1041996"/>
                </a:lnTo>
                <a:cubicBezTo>
                  <a:pt x="3573827" y="1033454"/>
                  <a:pt x="3594382" y="1025941"/>
                  <a:pt x="3625978" y="1023459"/>
                </a:cubicBezTo>
                <a:lnTo>
                  <a:pt x="3632465" y="1023522"/>
                </a:lnTo>
                <a:lnTo>
                  <a:pt x="3649063" y="1018726"/>
                </a:lnTo>
                <a:cubicBezTo>
                  <a:pt x="3741849" y="989371"/>
                  <a:pt x="3810578" y="953657"/>
                  <a:pt x="3805954" y="917517"/>
                </a:cubicBezTo>
                <a:cubicBezTo>
                  <a:pt x="4031729" y="953901"/>
                  <a:pt x="4031729" y="953901"/>
                  <a:pt x="4020506" y="816231"/>
                </a:cubicBezTo>
                <a:cubicBezTo>
                  <a:pt x="4171643" y="865324"/>
                  <a:pt x="4206308" y="864422"/>
                  <a:pt x="4233682" y="799511"/>
                </a:cubicBezTo>
                <a:cubicBezTo>
                  <a:pt x="4260226" y="737017"/>
                  <a:pt x="4254728" y="668575"/>
                  <a:pt x="4306552" y="610207"/>
                </a:cubicBezTo>
                <a:cubicBezTo>
                  <a:pt x="4495313" y="657923"/>
                  <a:pt x="4699922" y="667347"/>
                  <a:pt x="4816604" y="773163"/>
                </a:cubicBezTo>
                <a:cubicBezTo>
                  <a:pt x="4834734" y="789836"/>
                  <a:pt x="4890507" y="799946"/>
                  <a:pt x="4916502" y="788104"/>
                </a:cubicBezTo>
                <a:cubicBezTo>
                  <a:pt x="5013526" y="746101"/>
                  <a:pt x="5238129" y="796871"/>
                  <a:pt x="5224415" y="674418"/>
                </a:cubicBezTo>
                <a:cubicBezTo>
                  <a:pt x="5223051" y="659300"/>
                  <a:pt x="5240524" y="644890"/>
                  <a:pt x="5274077" y="655978"/>
                </a:cubicBezTo>
                <a:cubicBezTo>
                  <a:pt x="5388582" y="694066"/>
                  <a:pt x="5367022" y="644784"/>
                  <a:pt x="5371217" y="614372"/>
                </a:cubicBezTo>
                <a:cubicBezTo>
                  <a:pt x="5375856" y="577567"/>
                  <a:pt x="5319010" y="537578"/>
                  <a:pt x="5364523" y="502501"/>
                </a:cubicBezTo>
                <a:cubicBezTo>
                  <a:pt x="5425408" y="508891"/>
                  <a:pt x="5433299" y="538191"/>
                  <a:pt x="5457871" y="558285"/>
                </a:cubicBezTo>
                <a:cubicBezTo>
                  <a:pt x="5530352" y="617005"/>
                  <a:pt x="5609566" y="664386"/>
                  <a:pt x="5750580" y="663503"/>
                </a:cubicBezTo>
                <a:cubicBezTo>
                  <a:pt x="5864519" y="662926"/>
                  <a:pt x="5966527" y="666650"/>
                  <a:pt x="5976618" y="582652"/>
                </a:cubicBezTo>
                <a:cubicBezTo>
                  <a:pt x="5978145" y="569455"/>
                  <a:pt x="5990792" y="562346"/>
                  <a:pt x="6009346" y="559470"/>
                </a:cubicBezTo>
                <a:cubicBezTo>
                  <a:pt x="6030639" y="568485"/>
                  <a:pt x="6052592" y="577083"/>
                  <a:pt x="6069735" y="587803"/>
                </a:cubicBezTo>
                <a:cubicBezTo>
                  <a:pt x="6126182" y="623812"/>
                  <a:pt x="6196945" y="634730"/>
                  <a:pt x="6270319" y="643982"/>
                </a:cubicBezTo>
                <a:cubicBezTo>
                  <a:pt x="6317101" y="649940"/>
                  <a:pt x="6363466" y="657107"/>
                  <a:pt x="6406781" y="672327"/>
                </a:cubicBezTo>
                <a:cubicBezTo>
                  <a:pt x="6433586" y="681598"/>
                  <a:pt x="6454928" y="693402"/>
                  <a:pt x="6469508" y="708574"/>
                </a:cubicBezTo>
                <a:cubicBezTo>
                  <a:pt x="6482729" y="721786"/>
                  <a:pt x="6496225" y="725422"/>
                  <a:pt x="6515869" y="715738"/>
                </a:cubicBezTo>
                <a:cubicBezTo>
                  <a:pt x="6572200" y="688353"/>
                  <a:pt x="6639257" y="676241"/>
                  <a:pt x="6725938" y="691128"/>
                </a:cubicBezTo>
                <a:cubicBezTo>
                  <a:pt x="6752109" y="695629"/>
                  <a:pt x="6772625" y="691505"/>
                  <a:pt x="6778240" y="678998"/>
                </a:cubicBezTo>
                <a:cubicBezTo>
                  <a:pt x="6784286" y="665981"/>
                  <a:pt x="6794269" y="655280"/>
                  <a:pt x="6806944" y="646178"/>
                </a:cubicBezTo>
                <a:lnTo>
                  <a:pt x="6830632" y="633915"/>
                </a:lnTo>
                <a:lnTo>
                  <a:pt x="6858072" y="646178"/>
                </a:lnTo>
                <a:cubicBezTo>
                  <a:pt x="6872754" y="655280"/>
                  <a:pt x="6884317" y="665981"/>
                  <a:pt x="6891322" y="678998"/>
                </a:cubicBezTo>
                <a:cubicBezTo>
                  <a:pt x="6897826" y="691505"/>
                  <a:pt x="6921592" y="695629"/>
                  <a:pt x="6951905" y="691128"/>
                </a:cubicBezTo>
                <a:cubicBezTo>
                  <a:pt x="7052317" y="676241"/>
                  <a:pt x="7129994" y="688353"/>
                  <a:pt x="7195246" y="715738"/>
                </a:cubicBezTo>
                <a:cubicBezTo>
                  <a:pt x="7217999" y="725422"/>
                  <a:pt x="7233634" y="721786"/>
                  <a:pt x="7248949" y="708574"/>
                </a:cubicBezTo>
                <a:cubicBezTo>
                  <a:pt x="7265838" y="693402"/>
                  <a:pt x="7290560" y="681598"/>
                  <a:pt x="7321609" y="672327"/>
                </a:cubicBezTo>
                <a:cubicBezTo>
                  <a:pt x="7371785" y="657107"/>
                  <a:pt x="7425493" y="649940"/>
                  <a:pt x="7479684" y="643982"/>
                </a:cubicBezTo>
                <a:cubicBezTo>
                  <a:pt x="7564679" y="634730"/>
                  <a:pt x="7646649" y="623812"/>
                  <a:pt x="7712035" y="587803"/>
                </a:cubicBezTo>
                <a:cubicBezTo>
                  <a:pt x="7731892" y="577083"/>
                  <a:pt x="7757322" y="568485"/>
                  <a:pt x="7781987" y="559470"/>
                </a:cubicBezTo>
                <a:cubicBezTo>
                  <a:pt x="7803481" y="562346"/>
                  <a:pt x="7818130" y="569455"/>
                  <a:pt x="7819900" y="582652"/>
                </a:cubicBezTo>
                <a:cubicBezTo>
                  <a:pt x="7831588" y="666650"/>
                  <a:pt x="7949751" y="662926"/>
                  <a:pt x="8081736" y="663503"/>
                </a:cubicBezTo>
                <a:cubicBezTo>
                  <a:pt x="8245081" y="664386"/>
                  <a:pt x="8336842" y="617005"/>
                  <a:pt x="8420801" y="558285"/>
                </a:cubicBezTo>
                <a:cubicBezTo>
                  <a:pt x="8449265" y="538191"/>
                  <a:pt x="8458404" y="508890"/>
                  <a:pt x="8528933" y="502501"/>
                </a:cubicBezTo>
                <a:cubicBezTo>
                  <a:pt x="8581654" y="537578"/>
                  <a:pt x="8515805" y="577567"/>
                  <a:pt x="8521178" y="614372"/>
                </a:cubicBezTo>
                <a:cubicBezTo>
                  <a:pt x="8526038" y="644784"/>
                  <a:pt x="8501063" y="694066"/>
                  <a:pt x="8633702" y="655978"/>
                </a:cubicBezTo>
                <a:cubicBezTo>
                  <a:pt x="8672570" y="644890"/>
                  <a:pt x="8692811" y="659300"/>
                  <a:pt x="8691231" y="674418"/>
                </a:cubicBezTo>
                <a:cubicBezTo>
                  <a:pt x="8675345" y="796871"/>
                  <a:pt x="8935518" y="746101"/>
                  <a:pt x="9047908" y="788104"/>
                </a:cubicBezTo>
                <a:cubicBezTo>
                  <a:pt x="9078021" y="799946"/>
                  <a:pt x="9142627" y="789836"/>
                  <a:pt x="9163628" y="773163"/>
                </a:cubicBezTo>
                <a:cubicBezTo>
                  <a:pt x="9298789" y="667347"/>
                  <a:pt x="9535801" y="657923"/>
                  <a:pt x="9754459" y="610207"/>
                </a:cubicBezTo>
                <a:cubicBezTo>
                  <a:pt x="9814490" y="668575"/>
                  <a:pt x="9808123" y="737017"/>
                  <a:pt x="9838868" y="799511"/>
                </a:cubicBezTo>
                <a:cubicBezTo>
                  <a:pt x="9870579" y="864422"/>
                  <a:pt x="9910733" y="865324"/>
                  <a:pt x="10085808" y="816231"/>
                </a:cubicBezTo>
                <a:cubicBezTo>
                  <a:pt x="10072804" y="953901"/>
                  <a:pt x="10072804" y="953901"/>
                  <a:pt x="10334338" y="917517"/>
                </a:cubicBezTo>
                <a:cubicBezTo>
                  <a:pt x="10328982" y="953657"/>
                  <a:pt x="10408594" y="989371"/>
                  <a:pt x="10516076" y="1018726"/>
                </a:cubicBezTo>
                <a:lnTo>
                  <a:pt x="10535302" y="1023522"/>
                </a:lnTo>
                <a:lnTo>
                  <a:pt x="10542819" y="1023458"/>
                </a:lnTo>
                <a:cubicBezTo>
                  <a:pt x="10579419" y="1025941"/>
                  <a:pt x="10603227" y="1033454"/>
                  <a:pt x="10623994" y="1041996"/>
                </a:cubicBezTo>
                <a:lnTo>
                  <a:pt x="10629774" y="1044511"/>
                </a:lnTo>
                <a:lnTo>
                  <a:pt x="10727305" y="1063419"/>
                </a:lnTo>
                <a:lnTo>
                  <a:pt x="10761785" y="1068017"/>
                </a:lnTo>
                <a:lnTo>
                  <a:pt x="10775688" y="1065268"/>
                </a:lnTo>
                <a:cubicBezTo>
                  <a:pt x="10790070" y="1060209"/>
                  <a:pt x="10805275" y="1052670"/>
                  <a:pt x="10821837" y="1042232"/>
                </a:cubicBezTo>
                <a:cubicBezTo>
                  <a:pt x="10987041" y="937564"/>
                  <a:pt x="11011156" y="925596"/>
                  <a:pt x="11122438" y="1004583"/>
                </a:cubicBezTo>
                <a:lnTo>
                  <a:pt x="11171433" y="1040550"/>
                </a:lnTo>
                <a:lnTo>
                  <a:pt x="11183724" y="1045316"/>
                </a:lnTo>
                <a:lnTo>
                  <a:pt x="11199690" y="1048085"/>
                </a:lnTo>
                <a:cubicBezTo>
                  <a:pt x="11210452" y="1048499"/>
                  <a:pt x="11222752" y="1048442"/>
                  <a:pt x="11232475" y="1049340"/>
                </a:cubicBezTo>
                <a:cubicBezTo>
                  <a:pt x="11272445" y="1020057"/>
                  <a:pt x="11206789" y="982961"/>
                  <a:pt x="11302451" y="949091"/>
                </a:cubicBezTo>
                <a:lnTo>
                  <a:pt x="11484849" y="1057667"/>
                </a:lnTo>
                <a:lnTo>
                  <a:pt x="11512818" y="1048926"/>
                </a:lnTo>
                <a:cubicBezTo>
                  <a:pt x="11553007" y="1039695"/>
                  <a:pt x="11597385" y="1034194"/>
                  <a:pt x="11642481" y="1029355"/>
                </a:cubicBezTo>
                <a:lnTo>
                  <a:pt x="11714551" y="1020966"/>
                </a:lnTo>
                <a:lnTo>
                  <a:pt x="11714551" y="1022389"/>
                </a:lnTo>
                <a:lnTo>
                  <a:pt x="11728519" y="1020975"/>
                </a:lnTo>
                <a:lnTo>
                  <a:pt x="11741691" y="1019651"/>
                </a:lnTo>
                <a:lnTo>
                  <a:pt x="11743999" y="1019424"/>
                </a:lnTo>
                <a:cubicBezTo>
                  <a:pt x="11745037" y="1019320"/>
                  <a:pt x="11744948" y="1019326"/>
                  <a:pt x="11742709" y="1019549"/>
                </a:cubicBezTo>
                <a:lnTo>
                  <a:pt x="11741691" y="1019651"/>
                </a:lnTo>
                <a:lnTo>
                  <a:pt x="11738529" y="1019963"/>
                </a:lnTo>
                <a:cubicBezTo>
                  <a:pt x="11729455" y="1020837"/>
                  <a:pt x="11718720" y="1021778"/>
                  <a:pt x="11771791" y="1015977"/>
                </a:cubicBezTo>
                <a:cubicBezTo>
                  <a:pt x="11774317" y="1015701"/>
                  <a:pt x="11812546" y="1011974"/>
                  <a:pt x="11834157" y="1009499"/>
                </a:cubicBezTo>
                <a:lnTo>
                  <a:pt x="11843354" y="1008273"/>
                </a:lnTo>
                <a:lnTo>
                  <a:pt x="11843354" y="1000151"/>
                </a:lnTo>
                <a:lnTo>
                  <a:pt x="11893955" y="983740"/>
                </a:lnTo>
                <a:cubicBezTo>
                  <a:pt x="11928061" y="969285"/>
                  <a:pt x="11955951" y="949359"/>
                  <a:pt x="11974160" y="920897"/>
                </a:cubicBezTo>
                <a:cubicBezTo>
                  <a:pt x="12002698" y="876981"/>
                  <a:pt x="12076554" y="851353"/>
                  <a:pt x="12143531" y="823664"/>
                </a:cubicBezTo>
                <a:lnTo>
                  <a:pt x="12192000" y="801163"/>
                </a:lnTo>
                <a:lnTo>
                  <a:pt x="12192000" y="2515690"/>
                </a:lnTo>
                <a:lnTo>
                  <a:pt x="0" y="251569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3" name="Title 2"/>
          <p:cNvSpPr>
            <a:spLocks noGrp="1"/>
          </p:cNvSpPr>
          <p:nvPr>
            <p:ph type="title"/>
          </p:nvPr>
        </p:nvSpPr>
        <p:spPr>
          <a:xfrm>
            <a:off x="628650" y="365125"/>
            <a:ext cx="7886700" cy="930275"/>
          </a:xfrm>
        </p:spPr>
        <p:txBody>
          <a:bodyPr vert="horz" lIns="91440" tIns="45720" rIns="91440" bIns="45720" rtlCol="0" anchor="ctr">
            <a:normAutofit/>
          </a:bodyPr>
          <a:lstStyle/>
          <a:p>
            <a:pPr algn="l">
              <a:lnSpc>
                <a:spcPct val="90000"/>
              </a:lnSpc>
              <a:defRPr/>
            </a:pPr>
            <a:r>
              <a:rPr lang="en-US" kern="1200">
                <a:solidFill>
                  <a:schemeClr val="tx1"/>
                </a:solidFill>
                <a:latin typeface="+mj-lt"/>
                <a:ea typeface="+mj-ea"/>
                <a:cs typeface="+mj-cs"/>
              </a:rPr>
              <a:t>Define Your Action List</a:t>
            </a:r>
          </a:p>
        </p:txBody>
      </p:sp>
      <p:graphicFrame>
        <p:nvGraphicFramePr>
          <p:cNvPr id="5" name="Content Placeholder 1">
            <a:extLst>
              <a:ext uri="{FF2B5EF4-FFF2-40B4-BE49-F238E27FC236}">
                <a16:creationId xmlns:a16="http://schemas.microsoft.com/office/drawing/2014/main" id="{9E7DAE47-24C3-DE30-1768-7B8F2EA5A2BB}"/>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853562977"/>
              </p:ext>
            </p:extLst>
          </p:nvPr>
        </p:nvGraphicFramePr>
        <p:xfrm>
          <a:off x="628650" y="2011363"/>
          <a:ext cx="7886700" cy="41608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365507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D217402-B216-A8E8-56E6-726FF980FB33}"/>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4AD29B6-BF3B-4407-9E75-52DF8E3B2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55F8BA08-3E38-4B70-B93A-74F08E092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656" y="260019"/>
            <a:ext cx="8375586"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89C3F231-3555-2A5D-A145-829C21636369}"/>
              </a:ext>
            </a:extLst>
          </p:cNvPr>
          <p:cNvSpPr>
            <a:spLocks noGrp="1"/>
          </p:cNvSpPr>
          <p:nvPr>
            <p:ph type="title"/>
          </p:nvPr>
        </p:nvSpPr>
        <p:spPr>
          <a:xfrm>
            <a:off x="783771" y="507160"/>
            <a:ext cx="2245179" cy="5438730"/>
          </a:xfrm>
        </p:spPr>
        <p:txBody>
          <a:bodyPr vert="horz" lIns="91440" tIns="45720" rIns="91440" bIns="45720" rtlCol="0" anchor="ctr">
            <a:normAutofit/>
          </a:bodyPr>
          <a:lstStyle/>
          <a:p>
            <a:pPr algn="l">
              <a:lnSpc>
                <a:spcPct val="90000"/>
              </a:lnSpc>
              <a:defRPr/>
            </a:pPr>
            <a:r>
              <a:rPr lang="en-US" sz="2800" kern="1200">
                <a:solidFill>
                  <a:schemeClr val="tx1"/>
                </a:solidFill>
                <a:latin typeface="+mj-lt"/>
                <a:ea typeface="+mj-ea"/>
                <a:cs typeface="+mj-cs"/>
              </a:rPr>
              <a:t>Types of Action</a:t>
            </a:r>
          </a:p>
        </p:txBody>
      </p:sp>
      <p:sp>
        <p:nvSpPr>
          <p:cNvPr id="13" name="Rectangle 12">
            <a:extLst>
              <a:ext uri="{FF2B5EF4-FFF2-40B4-BE49-F238E27FC236}">
                <a16:creationId xmlns:a16="http://schemas.microsoft.com/office/drawing/2014/main" id="{357F1B33-79AB-4A71-8CEC-4546D709B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125" y="2874481"/>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1">
            <a:extLst>
              <a:ext uri="{FF2B5EF4-FFF2-40B4-BE49-F238E27FC236}">
                <a16:creationId xmlns:a16="http://schemas.microsoft.com/office/drawing/2014/main" id="{0C497FCA-005C-F487-8064-7384A296D761}"/>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222561522"/>
              </p:ext>
            </p:extLst>
          </p:nvPr>
        </p:nvGraphicFramePr>
        <p:xfrm>
          <a:off x="3394710" y="512064"/>
          <a:ext cx="5122926" cy="54406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458029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9FF073-70A1-E20C-520A-E9DC7374A849}"/>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8FD1E94-B12F-434F-8027-5DBEAC55A1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C8109F-B452-45EE-8BB3-65433C039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26075" y="-1"/>
            <a:ext cx="7817925"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7C900730-AE22-344C-CD8A-447F0FA5A480}"/>
              </a:ext>
            </a:extLst>
          </p:cNvPr>
          <p:cNvSpPr>
            <a:spLocks noGrp="1"/>
          </p:cNvSpPr>
          <p:nvPr>
            <p:ph type="title"/>
          </p:nvPr>
        </p:nvSpPr>
        <p:spPr>
          <a:xfrm>
            <a:off x="228600" y="250581"/>
            <a:ext cx="8686800" cy="1646604"/>
          </a:xfrm>
        </p:spPr>
        <p:txBody>
          <a:bodyPr vert="horz" lIns="91440" tIns="45720" rIns="91440" bIns="45720" rtlCol="0" anchor="ctr">
            <a:normAutofit/>
          </a:bodyPr>
          <a:lstStyle/>
          <a:p>
            <a:pPr algn="l">
              <a:lnSpc>
                <a:spcPct val="90000"/>
              </a:lnSpc>
              <a:defRPr/>
            </a:pPr>
            <a:r>
              <a:rPr lang="en-US" sz="3600" dirty="0"/>
              <a:t>Responding to Email Messages</a:t>
            </a:r>
            <a:br>
              <a:rPr lang="en-US" sz="2100" kern="1200" dirty="0">
                <a:solidFill>
                  <a:schemeClr val="tx1"/>
                </a:solidFill>
                <a:latin typeface="+mj-lt"/>
                <a:ea typeface="+mj-ea"/>
                <a:cs typeface="+mj-cs"/>
              </a:rPr>
            </a:br>
            <a:br>
              <a:rPr lang="en-US" sz="2100" kern="1200" dirty="0">
                <a:solidFill>
                  <a:schemeClr val="tx1"/>
                </a:solidFill>
                <a:latin typeface="+mj-lt"/>
                <a:ea typeface="+mj-ea"/>
                <a:cs typeface="+mj-cs"/>
              </a:rPr>
            </a:br>
            <a:br>
              <a:rPr lang="en-US" sz="2100" kern="1200" dirty="0">
                <a:solidFill>
                  <a:schemeClr val="tx1"/>
                </a:solidFill>
                <a:latin typeface="+mj-lt"/>
                <a:ea typeface="+mj-ea"/>
                <a:cs typeface="+mj-cs"/>
              </a:rPr>
            </a:br>
            <a:endParaRPr lang="en-US" sz="2100" kern="1200" dirty="0">
              <a:solidFill>
                <a:schemeClr val="tx1"/>
              </a:solidFill>
              <a:latin typeface="+mj-lt"/>
              <a:ea typeface="+mj-ea"/>
              <a:cs typeface="+mj-cs"/>
            </a:endParaRPr>
          </a:p>
        </p:txBody>
      </p:sp>
      <p:graphicFrame>
        <p:nvGraphicFramePr>
          <p:cNvPr id="5" name="Content Placeholder 1">
            <a:extLst>
              <a:ext uri="{FF2B5EF4-FFF2-40B4-BE49-F238E27FC236}">
                <a16:creationId xmlns:a16="http://schemas.microsoft.com/office/drawing/2014/main" id="{B736CC2E-BF62-3E93-0CED-B793A461E6BB}"/>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285952473"/>
              </p:ext>
            </p:extLst>
          </p:nvPr>
        </p:nvGraphicFramePr>
        <p:xfrm>
          <a:off x="628650" y="2011729"/>
          <a:ext cx="8058150" cy="44652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266921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4007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p:cNvSpPr>
            <a:spLocks noGrp="1"/>
          </p:cNvSpPr>
          <p:nvPr>
            <p:ph type="title"/>
          </p:nvPr>
        </p:nvSpPr>
        <p:spPr>
          <a:xfrm>
            <a:off x="628650" y="609600"/>
            <a:ext cx="2804505" cy="1330839"/>
          </a:xfrm>
        </p:spPr>
        <p:txBody>
          <a:bodyPr vert="horz" lIns="91440" tIns="45720" rIns="91440" bIns="45720" rtlCol="0" anchor="ctr">
            <a:normAutofit/>
          </a:bodyPr>
          <a:lstStyle/>
          <a:p>
            <a:pPr algn="l">
              <a:lnSpc>
                <a:spcPct val="90000"/>
              </a:lnSpc>
              <a:defRPr/>
            </a:pPr>
            <a:r>
              <a:rPr lang="en-US" sz="4100" kern="1200">
                <a:solidFill>
                  <a:schemeClr val="tx1"/>
                </a:solidFill>
                <a:latin typeface="+mj-lt"/>
                <a:ea typeface="+mj-ea"/>
                <a:cs typeface="+mj-cs"/>
              </a:rPr>
              <a:t>Define your actions</a:t>
            </a:r>
          </a:p>
        </p:txBody>
      </p:sp>
      <p:sp>
        <p:nvSpPr>
          <p:cNvPr id="2" name="Content Placeholder 1" descr="table of actions, items and rules"/>
          <p:cNvSpPr>
            <a:spLocks noGrp="1"/>
          </p:cNvSpPr>
          <p:nvPr>
            <p:ph idx="1"/>
          </p:nvPr>
        </p:nvSpPr>
        <p:spPr>
          <a:xfrm>
            <a:off x="646774" y="2194102"/>
            <a:ext cx="2570251" cy="3908586"/>
          </a:xfrm>
        </p:spPr>
        <p:txBody>
          <a:bodyPr vert="horz" lIns="91440" tIns="45720" rIns="91440" bIns="45720" rtlCol="0">
            <a:normAutofit/>
          </a:bodyPr>
          <a:lstStyle/>
          <a:p>
            <a:pPr marL="0" indent="-228600" fontAlgn="ctr">
              <a:lnSpc>
                <a:spcPct val="90000"/>
              </a:lnSpc>
            </a:pPr>
            <a:endParaRPr lang="en-US" sz="1700">
              <a:latin typeface="+mn-lt"/>
              <a:cs typeface="+mn-cs"/>
            </a:endParaRPr>
          </a:p>
          <a:p>
            <a:pPr marL="514350" indent="-228600" fontAlgn="ctr">
              <a:lnSpc>
                <a:spcPct val="90000"/>
              </a:lnSpc>
            </a:pPr>
            <a:endParaRPr lang="en-US" sz="1700">
              <a:latin typeface="+mn-lt"/>
              <a:cs typeface="+mn-cs"/>
            </a:endParaRPr>
          </a:p>
          <a:p>
            <a:pPr marL="0" indent="-228600" fontAlgn="ctr">
              <a:lnSpc>
                <a:spcPct val="90000"/>
              </a:lnSpc>
            </a:pPr>
            <a:endParaRPr lang="en-US" sz="1700">
              <a:latin typeface="+mn-lt"/>
              <a:cs typeface="+mn-cs"/>
            </a:endParaRPr>
          </a:p>
          <a:p>
            <a:pPr marL="0" indent="-228600">
              <a:lnSpc>
                <a:spcPct val="90000"/>
              </a:lnSpc>
            </a:pPr>
            <a:endParaRPr lang="en-US" sz="1700">
              <a:latin typeface="+mn-lt"/>
              <a:cs typeface="+mn-cs"/>
            </a:endParaRPr>
          </a:p>
        </p:txBody>
      </p:sp>
      <p:graphicFrame>
        <p:nvGraphicFramePr>
          <p:cNvPr id="4" name="Table 3">
            <a:extLst>
              <a:ext uri="{FF2B5EF4-FFF2-40B4-BE49-F238E27FC236}">
                <a16:creationId xmlns:a16="http://schemas.microsoft.com/office/drawing/2014/main" id="{263DA383-F56A-3818-8103-527E2AE6F168}"/>
              </a:ext>
            </a:extLst>
          </p:cNvPr>
          <p:cNvGraphicFramePr>
            <a:graphicFrameLocks noGrp="1"/>
          </p:cNvGraphicFramePr>
          <p:nvPr>
            <p:extLst>
              <p:ext uri="{D42A27DB-BD31-4B8C-83A1-F6EECF244321}">
                <p14:modId xmlns:p14="http://schemas.microsoft.com/office/powerpoint/2010/main" val="1573595310"/>
              </p:ext>
            </p:extLst>
          </p:nvPr>
        </p:nvGraphicFramePr>
        <p:xfrm>
          <a:off x="4084092" y="1220192"/>
          <a:ext cx="4616357" cy="4441358"/>
        </p:xfrm>
        <a:graphic>
          <a:graphicData uri="http://schemas.openxmlformats.org/drawingml/2006/table">
            <a:tbl>
              <a:tblPr firstRow="1" bandRow="1">
                <a:tableStyleId>{8EC20E35-A176-4012-BC5E-935CFFF8708E}</a:tableStyleId>
              </a:tblPr>
              <a:tblGrid>
                <a:gridCol w="1672885">
                  <a:extLst>
                    <a:ext uri="{9D8B030D-6E8A-4147-A177-3AD203B41FA5}">
                      <a16:colId xmlns:a16="http://schemas.microsoft.com/office/drawing/2014/main" val="3545601019"/>
                    </a:ext>
                  </a:extLst>
                </a:gridCol>
                <a:gridCol w="1572310">
                  <a:extLst>
                    <a:ext uri="{9D8B030D-6E8A-4147-A177-3AD203B41FA5}">
                      <a16:colId xmlns:a16="http://schemas.microsoft.com/office/drawing/2014/main" val="3814656644"/>
                    </a:ext>
                  </a:extLst>
                </a:gridCol>
                <a:gridCol w="1371162">
                  <a:extLst>
                    <a:ext uri="{9D8B030D-6E8A-4147-A177-3AD203B41FA5}">
                      <a16:colId xmlns:a16="http://schemas.microsoft.com/office/drawing/2014/main" val="3999200150"/>
                    </a:ext>
                  </a:extLst>
                </a:gridCol>
              </a:tblGrid>
              <a:tr h="893099">
                <a:tc>
                  <a:txBody>
                    <a:bodyPr/>
                    <a:lstStyle/>
                    <a:p>
                      <a:r>
                        <a:rPr lang="en-US" sz="2400"/>
                        <a:t>Actions</a:t>
                      </a:r>
                    </a:p>
                  </a:txBody>
                  <a:tcPr marL="120689" marR="120689" marT="60345" marB="60345"/>
                </a:tc>
                <a:tc>
                  <a:txBody>
                    <a:bodyPr/>
                    <a:lstStyle/>
                    <a:p>
                      <a:r>
                        <a:rPr lang="en-US" sz="2400"/>
                        <a:t>Types of Items</a:t>
                      </a:r>
                    </a:p>
                  </a:txBody>
                  <a:tcPr marL="120689" marR="120689" marT="60345" marB="60345"/>
                </a:tc>
                <a:tc>
                  <a:txBody>
                    <a:bodyPr/>
                    <a:lstStyle/>
                    <a:p>
                      <a:r>
                        <a:rPr lang="en-US" sz="2400"/>
                        <a:t>Rule to follow</a:t>
                      </a:r>
                    </a:p>
                  </a:txBody>
                  <a:tcPr marL="120689" marR="120689" marT="60345" marB="60345"/>
                </a:tc>
                <a:extLst>
                  <a:ext uri="{0D108BD9-81ED-4DB2-BD59-A6C34878D82A}">
                    <a16:rowId xmlns:a16="http://schemas.microsoft.com/office/drawing/2014/main" val="2296687391"/>
                  </a:ext>
                </a:extLst>
              </a:tr>
              <a:tr h="893099">
                <a:tc>
                  <a:txBody>
                    <a:bodyPr/>
                    <a:lstStyle/>
                    <a:p>
                      <a:r>
                        <a:rPr lang="en-US" sz="2400"/>
                        <a:t>Trash or Archive</a:t>
                      </a:r>
                    </a:p>
                  </a:txBody>
                  <a:tcPr marL="120689" marR="120689" marT="60345" marB="60345"/>
                </a:tc>
                <a:tc>
                  <a:txBody>
                    <a:bodyPr/>
                    <a:lstStyle/>
                    <a:p>
                      <a:endParaRPr lang="en-US" sz="2400"/>
                    </a:p>
                  </a:txBody>
                  <a:tcPr marL="120689" marR="120689" marT="60345" marB="60345"/>
                </a:tc>
                <a:tc>
                  <a:txBody>
                    <a:bodyPr/>
                    <a:lstStyle/>
                    <a:p>
                      <a:endParaRPr lang="en-US" sz="2400"/>
                    </a:p>
                  </a:txBody>
                  <a:tcPr marL="120689" marR="120689" marT="60345" marB="60345"/>
                </a:tc>
                <a:extLst>
                  <a:ext uri="{0D108BD9-81ED-4DB2-BD59-A6C34878D82A}">
                    <a16:rowId xmlns:a16="http://schemas.microsoft.com/office/drawing/2014/main" val="805250355"/>
                  </a:ext>
                </a:extLst>
              </a:tr>
              <a:tr h="531032">
                <a:tc>
                  <a:txBody>
                    <a:bodyPr/>
                    <a:lstStyle/>
                    <a:p>
                      <a:r>
                        <a:rPr lang="en-US" sz="2400"/>
                        <a:t>Respond</a:t>
                      </a:r>
                    </a:p>
                  </a:txBody>
                  <a:tcPr marL="120689" marR="120689" marT="60345" marB="60345"/>
                </a:tc>
                <a:tc>
                  <a:txBody>
                    <a:bodyPr/>
                    <a:lstStyle/>
                    <a:p>
                      <a:endParaRPr lang="en-US" sz="2400"/>
                    </a:p>
                  </a:txBody>
                  <a:tcPr marL="120689" marR="120689" marT="60345" marB="60345"/>
                </a:tc>
                <a:tc>
                  <a:txBody>
                    <a:bodyPr/>
                    <a:lstStyle/>
                    <a:p>
                      <a:endParaRPr lang="en-US" sz="2400"/>
                    </a:p>
                  </a:txBody>
                  <a:tcPr marL="120689" marR="120689" marT="60345" marB="60345"/>
                </a:tc>
                <a:extLst>
                  <a:ext uri="{0D108BD9-81ED-4DB2-BD59-A6C34878D82A}">
                    <a16:rowId xmlns:a16="http://schemas.microsoft.com/office/drawing/2014/main" val="2832739690"/>
                  </a:ext>
                </a:extLst>
              </a:tr>
              <a:tr h="531032">
                <a:tc>
                  <a:txBody>
                    <a:bodyPr/>
                    <a:lstStyle/>
                    <a:p>
                      <a:r>
                        <a:rPr lang="en-US" sz="2400"/>
                        <a:t>Delegate</a:t>
                      </a:r>
                    </a:p>
                  </a:txBody>
                  <a:tcPr marL="120689" marR="120689" marT="60345" marB="60345"/>
                </a:tc>
                <a:tc>
                  <a:txBody>
                    <a:bodyPr/>
                    <a:lstStyle/>
                    <a:p>
                      <a:endParaRPr lang="en-US" sz="2400"/>
                    </a:p>
                  </a:txBody>
                  <a:tcPr marL="120689" marR="120689" marT="60345" marB="60345"/>
                </a:tc>
                <a:tc>
                  <a:txBody>
                    <a:bodyPr/>
                    <a:lstStyle/>
                    <a:p>
                      <a:endParaRPr lang="en-US" sz="2400"/>
                    </a:p>
                  </a:txBody>
                  <a:tcPr marL="120689" marR="120689" marT="60345" marB="60345"/>
                </a:tc>
                <a:extLst>
                  <a:ext uri="{0D108BD9-81ED-4DB2-BD59-A6C34878D82A}">
                    <a16:rowId xmlns:a16="http://schemas.microsoft.com/office/drawing/2014/main" val="1137838104"/>
                  </a:ext>
                </a:extLst>
              </a:tr>
              <a:tr h="531032">
                <a:tc>
                  <a:txBody>
                    <a:bodyPr/>
                    <a:lstStyle/>
                    <a:p>
                      <a:r>
                        <a:rPr lang="en-US" sz="2400"/>
                        <a:t>Schedule</a:t>
                      </a:r>
                    </a:p>
                  </a:txBody>
                  <a:tcPr marL="120689" marR="120689" marT="60345" marB="60345"/>
                </a:tc>
                <a:tc>
                  <a:txBody>
                    <a:bodyPr/>
                    <a:lstStyle/>
                    <a:p>
                      <a:endParaRPr lang="en-US" sz="2400"/>
                    </a:p>
                  </a:txBody>
                  <a:tcPr marL="120689" marR="120689" marT="60345" marB="60345"/>
                </a:tc>
                <a:tc>
                  <a:txBody>
                    <a:bodyPr/>
                    <a:lstStyle/>
                    <a:p>
                      <a:endParaRPr lang="en-US" sz="2400"/>
                    </a:p>
                  </a:txBody>
                  <a:tcPr marL="120689" marR="120689" marT="60345" marB="60345"/>
                </a:tc>
                <a:extLst>
                  <a:ext uri="{0D108BD9-81ED-4DB2-BD59-A6C34878D82A}">
                    <a16:rowId xmlns:a16="http://schemas.microsoft.com/office/drawing/2014/main" val="63879565"/>
                  </a:ext>
                </a:extLst>
              </a:tr>
              <a:tr h="531032">
                <a:tc>
                  <a:txBody>
                    <a:bodyPr/>
                    <a:lstStyle/>
                    <a:p>
                      <a:r>
                        <a:rPr lang="en-US" sz="2400"/>
                        <a:t>Plan</a:t>
                      </a:r>
                    </a:p>
                  </a:txBody>
                  <a:tcPr marL="120689" marR="120689" marT="60345" marB="60345"/>
                </a:tc>
                <a:tc>
                  <a:txBody>
                    <a:bodyPr/>
                    <a:lstStyle/>
                    <a:p>
                      <a:endParaRPr lang="en-US" sz="2400"/>
                    </a:p>
                  </a:txBody>
                  <a:tcPr marL="120689" marR="120689" marT="60345" marB="60345"/>
                </a:tc>
                <a:tc>
                  <a:txBody>
                    <a:bodyPr/>
                    <a:lstStyle/>
                    <a:p>
                      <a:endParaRPr lang="en-US" sz="2400"/>
                    </a:p>
                  </a:txBody>
                  <a:tcPr marL="120689" marR="120689" marT="60345" marB="60345"/>
                </a:tc>
                <a:extLst>
                  <a:ext uri="{0D108BD9-81ED-4DB2-BD59-A6C34878D82A}">
                    <a16:rowId xmlns:a16="http://schemas.microsoft.com/office/drawing/2014/main" val="1397878989"/>
                  </a:ext>
                </a:extLst>
              </a:tr>
              <a:tr h="531032">
                <a:tc>
                  <a:txBody>
                    <a:bodyPr/>
                    <a:lstStyle/>
                    <a:p>
                      <a:r>
                        <a:rPr lang="en-US" sz="2400"/>
                        <a:t>File</a:t>
                      </a:r>
                    </a:p>
                  </a:txBody>
                  <a:tcPr marL="120689" marR="120689" marT="60345" marB="60345"/>
                </a:tc>
                <a:tc>
                  <a:txBody>
                    <a:bodyPr/>
                    <a:lstStyle/>
                    <a:p>
                      <a:endParaRPr lang="en-US" sz="2400"/>
                    </a:p>
                  </a:txBody>
                  <a:tcPr marL="120689" marR="120689" marT="60345" marB="60345"/>
                </a:tc>
                <a:tc>
                  <a:txBody>
                    <a:bodyPr/>
                    <a:lstStyle/>
                    <a:p>
                      <a:endParaRPr lang="en-US" sz="2400"/>
                    </a:p>
                  </a:txBody>
                  <a:tcPr marL="120689" marR="120689" marT="60345" marB="60345"/>
                </a:tc>
                <a:extLst>
                  <a:ext uri="{0D108BD9-81ED-4DB2-BD59-A6C34878D82A}">
                    <a16:rowId xmlns:a16="http://schemas.microsoft.com/office/drawing/2014/main" val="2657792929"/>
                  </a:ext>
                </a:extLst>
              </a:tr>
            </a:tbl>
          </a:graphicData>
        </a:graphic>
      </p:graphicFrame>
    </p:spTree>
    <p:custDataLst>
      <p:tags r:id="rId1"/>
    </p:custDataLst>
    <p:extLst>
      <p:ext uri="{BB962C8B-B14F-4D97-AF65-F5344CB8AC3E}">
        <p14:creationId xmlns:p14="http://schemas.microsoft.com/office/powerpoint/2010/main" val="2541402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9144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p:cNvSpPr>
            <a:spLocks noGrp="1"/>
          </p:cNvSpPr>
          <p:nvPr>
            <p:ph type="title"/>
          </p:nvPr>
        </p:nvSpPr>
        <p:spPr>
          <a:xfrm>
            <a:off x="852777" y="548640"/>
            <a:ext cx="7157553" cy="1188720"/>
          </a:xfrm>
        </p:spPr>
        <p:txBody>
          <a:bodyPr vert="horz" lIns="91440" tIns="45720" rIns="91440" bIns="45720" rtlCol="0" anchor="ctr">
            <a:normAutofit/>
          </a:bodyPr>
          <a:lstStyle/>
          <a:p>
            <a:pPr algn="l">
              <a:lnSpc>
                <a:spcPct val="90000"/>
              </a:lnSpc>
              <a:defRPr/>
            </a:pPr>
            <a:r>
              <a:rPr lang="en-US" kern="1200">
                <a:solidFill>
                  <a:schemeClr val="tx1">
                    <a:lumMod val="85000"/>
                    <a:lumOff val="15000"/>
                  </a:schemeClr>
                </a:solidFill>
                <a:latin typeface="+mj-lt"/>
                <a:ea typeface="+mj-ea"/>
                <a:cs typeface="+mj-cs"/>
              </a:rPr>
              <a:t>Making Agreements</a:t>
            </a:r>
          </a:p>
        </p:txBody>
      </p:sp>
      <p:sp>
        <p:nvSpPr>
          <p:cNvPr id="2" name="Content Placeholder 1"/>
          <p:cNvSpPr>
            <a:spLocks noGrp="1"/>
          </p:cNvSpPr>
          <p:nvPr>
            <p:ph idx="1"/>
          </p:nvPr>
        </p:nvSpPr>
        <p:spPr>
          <a:xfrm>
            <a:off x="1468490" y="2431765"/>
            <a:ext cx="6207019" cy="3320031"/>
          </a:xfrm>
        </p:spPr>
        <p:txBody>
          <a:bodyPr vert="horz" lIns="91440" tIns="45720" rIns="91440" bIns="45720" rtlCol="0" anchor="ctr">
            <a:normAutofit/>
          </a:bodyPr>
          <a:lstStyle/>
          <a:p>
            <a:pPr marL="0" indent="0" fontAlgn="ctr">
              <a:lnSpc>
                <a:spcPct val="90000"/>
              </a:lnSpc>
              <a:buNone/>
            </a:pPr>
            <a:r>
              <a:rPr lang="en-US" sz="2400" dirty="0">
                <a:solidFill>
                  <a:schemeClr val="tx1">
                    <a:lumMod val="85000"/>
                    <a:lumOff val="15000"/>
                  </a:schemeClr>
                </a:solidFill>
                <a:latin typeface="+mn-lt"/>
                <a:cs typeface="+mn-cs"/>
              </a:rPr>
              <a:t>Define your actions with yourself and others</a:t>
            </a:r>
          </a:p>
          <a:p>
            <a:pPr marL="457200">
              <a:lnSpc>
                <a:spcPct val="90000"/>
              </a:lnSpc>
              <a:buFont typeface="Courier New" panose="02070309020205020404" pitchFamily="49" charset="0"/>
              <a:buChar char="o"/>
            </a:pPr>
            <a:r>
              <a:rPr lang="en-US" sz="2000" dirty="0">
                <a:solidFill>
                  <a:schemeClr val="tx1">
                    <a:lumMod val="85000"/>
                    <a:lumOff val="15000"/>
                  </a:schemeClr>
                </a:solidFill>
                <a:latin typeface="+mn-lt"/>
                <a:cs typeface="+mn-cs"/>
              </a:rPr>
              <a:t>Respond to requests</a:t>
            </a:r>
          </a:p>
          <a:p>
            <a:pPr marL="457200">
              <a:lnSpc>
                <a:spcPct val="90000"/>
              </a:lnSpc>
              <a:buFont typeface="Courier New" panose="02070309020205020404" pitchFamily="49" charset="0"/>
              <a:buChar char="o"/>
            </a:pPr>
            <a:r>
              <a:rPr lang="en-US" sz="2000" dirty="0">
                <a:solidFill>
                  <a:schemeClr val="tx1">
                    <a:lumMod val="85000"/>
                    <a:lumOff val="15000"/>
                  </a:schemeClr>
                </a:solidFill>
                <a:latin typeface="+mn-lt"/>
                <a:cs typeface="+mn-cs"/>
              </a:rPr>
              <a:t>Calendar invites</a:t>
            </a:r>
          </a:p>
          <a:p>
            <a:pPr marL="457200">
              <a:lnSpc>
                <a:spcPct val="90000"/>
              </a:lnSpc>
              <a:buFont typeface="Courier New" panose="02070309020205020404" pitchFamily="49" charset="0"/>
              <a:buChar char="o"/>
            </a:pPr>
            <a:r>
              <a:rPr lang="en-US" sz="2000" dirty="0">
                <a:solidFill>
                  <a:schemeClr val="tx1">
                    <a:lumMod val="85000"/>
                    <a:lumOff val="15000"/>
                  </a:schemeClr>
                </a:solidFill>
                <a:latin typeface="+mn-lt"/>
                <a:cs typeface="+mn-cs"/>
              </a:rPr>
              <a:t>Documents</a:t>
            </a:r>
          </a:p>
          <a:p>
            <a:pPr marL="114300" indent="0">
              <a:lnSpc>
                <a:spcPct val="90000"/>
              </a:lnSpc>
              <a:buNone/>
            </a:pPr>
            <a:endParaRPr lang="en-US" sz="2000" dirty="0">
              <a:solidFill>
                <a:schemeClr val="tx1">
                  <a:lumMod val="85000"/>
                  <a:lumOff val="15000"/>
                </a:schemeClr>
              </a:solidFill>
              <a:latin typeface="+mn-lt"/>
              <a:cs typeface="+mn-cs"/>
            </a:endParaRPr>
          </a:p>
          <a:p>
            <a:pPr marL="114300" indent="0">
              <a:lnSpc>
                <a:spcPct val="90000"/>
              </a:lnSpc>
              <a:buNone/>
            </a:pPr>
            <a:r>
              <a:rPr lang="en-US" sz="2400" dirty="0">
                <a:solidFill>
                  <a:schemeClr val="tx1">
                    <a:lumMod val="85000"/>
                    <a:lumOff val="15000"/>
                  </a:schemeClr>
                </a:solidFill>
                <a:latin typeface="+mn-lt"/>
                <a:cs typeface="+mn-cs"/>
              </a:rPr>
              <a:t>Block time to review inbox</a:t>
            </a:r>
          </a:p>
          <a:p>
            <a:pPr marL="0" indent="-228600" fontAlgn="ctr">
              <a:lnSpc>
                <a:spcPct val="90000"/>
              </a:lnSpc>
            </a:pPr>
            <a:endParaRPr lang="en-US" sz="1700" dirty="0">
              <a:solidFill>
                <a:schemeClr val="tx1">
                  <a:lumMod val="85000"/>
                  <a:lumOff val="15000"/>
                </a:schemeClr>
              </a:solidFill>
              <a:latin typeface="+mn-lt"/>
              <a:cs typeface="+mn-cs"/>
            </a:endParaRPr>
          </a:p>
          <a:p>
            <a:pPr marL="0" indent="-228600">
              <a:lnSpc>
                <a:spcPct val="90000"/>
              </a:lnSpc>
            </a:pPr>
            <a:endParaRPr lang="en-US" sz="1700" dirty="0">
              <a:solidFill>
                <a:schemeClr val="tx1">
                  <a:lumMod val="85000"/>
                  <a:lumOff val="15000"/>
                </a:schemeClr>
              </a:solidFill>
              <a:latin typeface="+mn-lt"/>
              <a:cs typeface="+mn-cs"/>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8439" y="5970896"/>
            <a:ext cx="7475562"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91975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AD7352-D009-13AF-3F87-98DF5447A9E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133778"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3" name="Title 2">
            <a:extLst>
              <a:ext uri="{FF2B5EF4-FFF2-40B4-BE49-F238E27FC236}">
                <a16:creationId xmlns:a16="http://schemas.microsoft.com/office/drawing/2014/main" id="{F51D0371-659B-E73B-D98D-9562EE305F1D}"/>
              </a:ext>
            </a:extLst>
          </p:cNvPr>
          <p:cNvSpPr>
            <a:spLocks noGrp="1"/>
          </p:cNvSpPr>
          <p:nvPr>
            <p:ph type="title"/>
          </p:nvPr>
        </p:nvSpPr>
        <p:spPr>
          <a:xfrm>
            <a:off x="628650" y="713312"/>
            <a:ext cx="3028950" cy="5431376"/>
          </a:xfrm>
        </p:spPr>
        <p:txBody>
          <a:bodyPr vert="horz" lIns="91440" tIns="45720" rIns="91440" bIns="45720" rtlCol="0" anchor="ctr">
            <a:normAutofit/>
          </a:bodyPr>
          <a:lstStyle/>
          <a:p>
            <a:pPr algn="l" fontAlgn="auto">
              <a:lnSpc>
                <a:spcPct val="90000"/>
              </a:lnSpc>
              <a:spcAft>
                <a:spcPts val="0"/>
              </a:spcAft>
              <a:defRPr/>
            </a:pPr>
            <a:r>
              <a:rPr lang="en-US" kern="1200" dirty="0">
                <a:solidFill>
                  <a:schemeClr val="tx1"/>
                </a:solidFill>
                <a:latin typeface="+mj-lt"/>
                <a:ea typeface="+mj-ea"/>
                <a:cs typeface="+mj-cs"/>
              </a:rPr>
              <a:t>Workshop Goals</a:t>
            </a:r>
          </a:p>
        </p:txBody>
      </p:sp>
      <p:sp>
        <p:nvSpPr>
          <p:cNvPr id="2" name="Content Placeholder 1">
            <a:extLst>
              <a:ext uri="{FF2B5EF4-FFF2-40B4-BE49-F238E27FC236}">
                <a16:creationId xmlns:a16="http://schemas.microsoft.com/office/drawing/2014/main" id="{85BFAA18-4348-2CF9-1181-A795FA9E81E0}"/>
              </a:ext>
            </a:extLst>
          </p:cNvPr>
          <p:cNvSpPr>
            <a:spLocks noGrp="1"/>
          </p:cNvSpPr>
          <p:nvPr>
            <p:ph idx="1"/>
          </p:nvPr>
        </p:nvSpPr>
        <p:spPr>
          <a:xfrm>
            <a:off x="4571999" y="713313"/>
            <a:ext cx="3943351" cy="5431376"/>
          </a:xfrm>
        </p:spPr>
        <p:txBody>
          <a:bodyPr vert="horz" lIns="91440" tIns="45720" rIns="91440" bIns="45720" rtlCol="0" anchor="ctr">
            <a:normAutofit/>
          </a:bodyPr>
          <a:lstStyle/>
          <a:p>
            <a:pPr marL="0" indent="-228600" fontAlgn="ctr">
              <a:lnSpc>
                <a:spcPct val="90000"/>
              </a:lnSpc>
            </a:pPr>
            <a:r>
              <a:rPr lang="en-US" sz="2000" dirty="0">
                <a:effectLst/>
                <a:latin typeface="+mn-lt"/>
                <a:cs typeface="+mn-cs"/>
              </a:rPr>
              <a:t>Increase your productivity by cleaning up your inbox and creating a process that </a:t>
            </a:r>
            <a:r>
              <a:rPr lang="en-US" sz="2000" dirty="0">
                <a:latin typeface="+mn-lt"/>
                <a:cs typeface="+mn-cs"/>
              </a:rPr>
              <a:t>allows you manage your time more effectively</a:t>
            </a:r>
          </a:p>
          <a:p>
            <a:pPr marL="0" indent="-228600" fontAlgn="ctr">
              <a:lnSpc>
                <a:spcPct val="90000"/>
              </a:lnSpc>
            </a:pPr>
            <a:endParaRPr lang="en-US" sz="2000" dirty="0">
              <a:latin typeface="+mn-lt"/>
              <a:cs typeface="+mn-cs"/>
            </a:endParaRPr>
          </a:p>
          <a:p>
            <a:pPr marL="0" indent="-228600" fontAlgn="ctr">
              <a:lnSpc>
                <a:spcPct val="90000"/>
              </a:lnSpc>
            </a:pPr>
            <a:r>
              <a:rPr lang="en-US" sz="2000" dirty="0">
                <a:latin typeface="+mn-lt"/>
                <a:cs typeface="+mn-cs"/>
              </a:rPr>
              <a:t>Review the emotional and cognitive process that promotes specific behavior and propose strategies to change behavior</a:t>
            </a:r>
          </a:p>
        </p:txBody>
      </p:sp>
    </p:spTree>
    <p:custDataLst>
      <p:tags r:id="rId1"/>
    </p:custDataLst>
    <p:extLst>
      <p:ext uri="{BB962C8B-B14F-4D97-AF65-F5344CB8AC3E}">
        <p14:creationId xmlns:p14="http://schemas.microsoft.com/office/powerpoint/2010/main" val="2050962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Freeform: Shape 19">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2" name="Freeform: Shape 21">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p:cNvSpPr>
            <a:spLocks noGrp="1"/>
          </p:cNvSpPr>
          <p:nvPr>
            <p:ph type="title"/>
          </p:nvPr>
        </p:nvSpPr>
        <p:spPr>
          <a:xfrm>
            <a:off x="466344" y="1161288"/>
            <a:ext cx="2702052" cy="4526280"/>
          </a:xfrm>
        </p:spPr>
        <p:txBody>
          <a:bodyPr vert="horz" lIns="91440" tIns="45720" rIns="91440" bIns="45720" rtlCol="0" anchor="ctr">
            <a:normAutofit/>
          </a:bodyPr>
          <a:lstStyle/>
          <a:p>
            <a:pPr algn="l">
              <a:lnSpc>
                <a:spcPct val="90000"/>
              </a:lnSpc>
              <a:defRPr/>
            </a:pPr>
            <a:r>
              <a:rPr lang="en-US" sz="3500" kern="1200">
                <a:solidFill>
                  <a:schemeClr val="tx1"/>
                </a:solidFill>
                <a:latin typeface="+mj-lt"/>
                <a:ea typeface="+mj-ea"/>
                <a:cs typeface="+mj-cs"/>
              </a:rPr>
              <a:t>Define Your Reference System</a:t>
            </a:r>
          </a:p>
        </p:txBody>
      </p:sp>
      <p:sp>
        <p:nvSpPr>
          <p:cNvPr id="24" name="Rectangle 2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4" name="Content Placeholder 1">
            <a:extLst>
              <a:ext uri="{FF2B5EF4-FFF2-40B4-BE49-F238E27FC236}">
                <a16:creationId xmlns:a16="http://schemas.microsoft.com/office/drawing/2014/main" id="{8961ACB8-C624-61E3-853B-698F625668E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4263231724"/>
              </p:ext>
            </p:extLst>
          </p:nvPr>
        </p:nvGraphicFramePr>
        <p:xfrm>
          <a:off x="3977640" y="457200"/>
          <a:ext cx="4773168" cy="57332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257928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D11FD0E-2D27-4A5A-949D-222E61ECB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1BC8109F-B452-45EE-8BB3-65433C039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26075" y="-1"/>
            <a:ext cx="7817925"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3" name="Title 2"/>
          <p:cNvSpPr>
            <a:spLocks noGrp="1"/>
          </p:cNvSpPr>
          <p:nvPr>
            <p:ph type="title"/>
          </p:nvPr>
        </p:nvSpPr>
        <p:spPr>
          <a:xfrm>
            <a:off x="4493418" y="279400"/>
            <a:ext cx="4021932" cy="1892300"/>
          </a:xfrm>
        </p:spPr>
        <p:txBody>
          <a:bodyPr vert="horz" lIns="91440" tIns="45720" rIns="91440" bIns="45720" rtlCol="0" anchor="ctr">
            <a:normAutofit/>
          </a:bodyPr>
          <a:lstStyle/>
          <a:p>
            <a:pPr algn="l">
              <a:lnSpc>
                <a:spcPct val="90000"/>
              </a:lnSpc>
              <a:defRPr/>
            </a:pPr>
            <a:r>
              <a:rPr lang="en-US" sz="4100" kern="1200" dirty="0">
                <a:solidFill>
                  <a:schemeClr val="tx1"/>
                </a:solidFill>
                <a:latin typeface="+mj-lt"/>
                <a:ea typeface="+mj-ea"/>
                <a:cs typeface="+mj-cs"/>
              </a:rPr>
              <a:t>Reference System Categories</a:t>
            </a:r>
          </a:p>
        </p:txBody>
      </p:sp>
      <p:sp>
        <p:nvSpPr>
          <p:cNvPr id="2" name="Content Placeholder 1"/>
          <p:cNvSpPr>
            <a:spLocks/>
          </p:cNvSpPr>
          <p:nvPr/>
        </p:nvSpPr>
        <p:spPr>
          <a:xfrm>
            <a:off x="838675" y="2028825"/>
            <a:ext cx="7466650" cy="4148138"/>
          </a:xfrm>
          <a:prstGeom prst="rect">
            <a:avLst/>
          </a:prstGeom>
        </p:spPr>
        <p:txBody>
          <a:bodyPr>
            <a:normAutofit/>
          </a:bodyPr>
          <a:lstStyle/>
          <a:p>
            <a:pPr defTabSz="822960" fontAlgn="ctr">
              <a:spcAft>
                <a:spcPts val="600"/>
              </a:spcAft>
            </a:pPr>
            <a:r>
              <a:rPr lang="en-US" sz="2800" kern="1200" dirty="0">
                <a:solidFill>
                  <a:schemeClr val="tx1"/>
                </a:solidFill>
                <a:latin typeface="+mn-lt"/>
                <a:ea typeface="+mn-ea"/>
                <a:cs typeface="+mn-cs"/>
              </a:rPr>
              <a:t>1. </a:t>
            </a:r>
            <a:r>
              <a:rPr lang="en-US" sz="2800" dirty="0"/>
              <a:t>Classify and Categorize: </a:t>
            </a:r>
            <a:endParaRPr lang="en-US" sz="2800" kern="1200" dirty="0">
              <a:solidFill>
                <a:schemeClr val="tx1"/>
              </a:solidFill>
              <a:latin typeface="+mn-lt"/>
              <a:ea typeface="+mn-ea"/>
              <a:cs typeface="+mn-cs"/>
            </a:endParaRPr>
          </a:p>
          <a:p>
            <a:pPr defTabSz="822960" fontAlgn="ctr">
              <a:spcAft>
                <a:spcPts val="600"/>
              </a:spcAft>
            </a:pPr>
            <a:r>
              <a:rPr lang="en-US" sz="2000" kern="1200" dirty="0">
                <a:solidFill>
                  <a:schemeClr val="tx1"/>
                </a:solidFill>
                <a:latin typeface="+mn-lt"/>
                <a:ea typeface="+mn-ea"/>
                <a:cs typeface="+mn-cs"/>
              </a:rPr>
              <a:t>Create a set of categories</a:t>
            </a:r>
          </a:p>
          <a:p>
            <a:pPr defTabSz="822960" fontAlgn="ctr">
              <a:spcAft>
                <a:spcPts val="600"/>
              </a:spcAft>
            </a:pPr>
            <a:r>
              <a:rPr lang="en-US" sz="2000" dirty="0"/>
              <a:t>Example: P</a:t>
            </a:r>
            <a:r>
              <a:rPr lang="en-US" sz="2000" kern="1200" dirty="0">
                <a:solidFill>
                  <a:schemeClr val="tx1"/>
                </a:solidFill>
                <a:latin typeface="+mn-lt"/>
                <a:ea typeface="+mn-ea"/>
                <a:cs typeface="+mn-cs"/>
              </a:rPr>
              <a:t>rojects, programs, topics</a:t>
            </a:r>
          </a:p>
          <a:p>
            <a:pPr defTabSz="822960" fontAlgn="ctr">
              <a:spcAft>
                <a:spcPts val="600"/>
              </a:spcAft>
            </a:pPr>
            <a:endParaRPr lang="en-US" sz="1620" kern="1200" dirty="0">
              <a:solidFill>
                <a:schemeClr val="tx1"/>
              </a:solidFill>
              <a:latin typeface="+mn-lt"/>
              <a:ea typeface="+mn-ea"/>
              <a:cs typeface="+mn-cs"/>
            </a:endParaRPr>
          </a:p>
          <a:p>
            <a:pPr defTabSz="822960" fontAlgn="ctr">
              <a:spcAft>
                <a:spcPts val="600"/>
              </a:spcAft>
            </a:pPr>
            <a:endParaRPr lang="en-US" sz="1620" kern="1200" dirty="0">
              <a:solidFill>
                <a:schemeClr val="tx1"/>
              </a:solidFill>
              <a:latin typeface="+mn-lt"/>
              <a:ea typeface="+mn-ea"/>
              <a:cs typeface="+mn-cs"/>
            </a:endParaRPr>
          </a:p>
          <a:p>
            <a:pPr defTabSz="822960" fontAlgn="ctr">
              <a:spcAft>
                <a:spcPts val="600"/>
              </a:spcAft>
            </a:pPr>
            <a:endParaRPr lang="en-US" sz="1620" kern="1200" dirty="0">
              <a:solidFill>
                <a:schemeClr val="tx1"/>
              </a:solidFill>
              <a:latin typeface="+mn-lt"/>
              <a:ea typeface="+mn-ea"/>
              <a:cs typeface="+mn-cs"/>
            </a:endParaRPr>
          </a:p>
          <a:p>
            <a:pPr defTabSz="822960" fontAlgn="ctr">
              <a:spcAft>
                <a:spcPts val="600"/>
              </a:spcAft>
            </a:pPr>
            <a:endParaRPr lang="en-US" sz="1620" kern="1200" dirty="0">
              <a:solidFill>
                <a:schemeClr val="tx1"/>
              </a:solidFill>
              <a:latin typeface="+mn-lt"/>
              <a:ea typeface="+mn-ea"/>
              <a:cs typeface="+mn-cs"/>
            </a:endParaRPr>
          </a:p>
          <a:p>
            <a:pPr defTabSz="822960" fontAlgn="ctr">
              <a:spcAft>
                <a:spcPts val="600"/>
              </a:spcAft>
            </a:pPr>
            <a:r>
              <a:rPr lang="en-US" sz="2800" kern="1200" dirty="0">
                <a:solidFill>
                  <a:schemeClr val="tx1"/>
                </a:solidFill>
                <a:latin typeface="+mn-lt"/>
                <a:ea typeface="+mn-ea"/>
                <a:cs typeface="+mn-cs"/>
              </a:rPr>
              <a:t>2. Build Your Reference System</a:t>
            </a:r>
          </a:p>
          <a:p>
            <a:pPr defTabSz="822960" fontAlgn="ctr">
              <a:spcAft>
                <a:spcPts val="600"/>
              </a:spcAft>
            </a:pPr>
            <a:r>
              <a:rPr lang="en-US" sz="2000" kern="1200" dirty="0">
                <a:solidFill>
                  <a:schemeClr val="tx1"/>
                </a:solidFill>
                <a:latin typeface="+mn-lt"/>
                <a:ea typeface="+mn-ea"/>
                <a:cs typeface="+mn-cs"/>
              </a:rPr>
              <a:t>Create OneNote tabs or Email folders</a:t>
            </a:r>
          </a:p>
          <a:p>
            <a:pPr defTabSz="822960" fontAlgn="ctr">
              <a:spcAft>
                <a:spcPts val="600"/>
              </a:spcAft>
            </a:pPr>
            <a:endParaRPr lang="en-US" sz="1620" kern="1200" dirty="0">
              <a:solidFill>
                <a:schemeClr val="tx1"/>
              </a:solidFill>
              <a:latin typeface="+mn-lt"/>
              <a:ea typeface="+mn-ea"/>
              <a:cs typeface="+mn-cs"/>
            </a:endParaRPr>
          </a:p>
          <a:p>
            <a:pPr marL="0" indent="0" fontAlgn="ctr">
              <a:spcAft>
                <a:spcPts val="600"/>
              </a:spcAft>
              <a:buNone/>
            </a:pPr>
            <a:endParaRPr lang="en-US" dirty="0"/>
          </a:p>
        </p:txBody>
      </p:sp>
      <p:pic>
        <p:nvPicPr>
          <p:cNvPr id="5" name="Picture 4" descr="example of pareto chart">
            <a:extLst>
              <a:ext uri="{FF2B5EF4-FFF2-40B4-BE49-F238E27FC236}">
                <a16:creationId xmlns:a16="http://schemas.microsoft.com/office/drawing/2014/main" id="{CEB64693-78EB-A787-6015-1B190BE4EC8F}"/>
              </a:ext>
            </a:extLst>
          </p:cNvPr>
          <p:cNvPicPr>
            <a:picLocks noChangeAspect="1"/>
          </p:cNvPicPr>
          <p:nvPr/>
        </p:nvPicPr>
        <p:blipFill>
          <a:blip r:embed="rId4"/>
          <a:stretch>
            <a:fillRect/>
          </a:stretch>
        </p:blipFill>
        <p:spPr>
          <a:xfrm>
            <a:off x="5733044" y="2363707"/>
            <a:ext cx="2677294" cy="1739187"/>
          </a:xfrm>
          <a:prstGeom prst="rect">
            <a:avLst/>
          </a:prstGeom>
        </p:spPr>
      </p:pic>
      <p:sp>
        <p:nvSpPr>
          <p:cNvPr id="4" name="TextBox 3">
            <a:extLst>
              <a:ext uri="{FF2B5EF4-FFF2-40B4-BE49-F238E27FC236}">
                <a16:creationId xmlns:a16="http://schemas.microsoft.com/office/drawing/2014/main" id="{88F76EC8-63AD-23D5-0AB4-4D5FA552F7A1}"/>
              </a:ext>
            </a:extLst>
          </p:cNvPr>
          <p:cNvSpPr txBox="1"/>
          <p:nvPr/>
        </p:nvSpPr>
        <p:spPr>
          <a:xfrm>
            <a:off x="5900681" y="4200525"/>
            <a:ext cx="2405787" cy="400110"/>
          </a:xfrm>
          <a:prstGeom prst="rect">
            <a:avLst/>
          </a:prstGeom>
          <a:solidFill>
            <a:schemeClr val="bg1"/>
          </a:solidFill>
        </p:spPr>
        <p:txBody>
          <a:bodyPr wrap="none" rtlCol="0">
            <a:spAutoFit/>
          </a:bodyPr>
          <a:lstStyle/>
          <a:p>
            <a:pPr defTabSz="822960">
              <a:spcAft>
                <a:spcPts val="600"/>
              </a:spcAft>
            </a:pPr>
            <a:r>
              <a:rPr lang="en-US" sz="2000" kern="1200" dirty="0">
                <a:solidFill>
                  <a:schemeClr val="tx1"/>
                </a:solidFill>
                <a:latin typeface="+mn-lt"/>
                <a:ea typeface="+mn-ea"/>
                <a:cs typeface="+mn-cs"/>
              </a:rPr>
              <a:t>Think “Pareto Chart” </a:t>
            </a:r>
            <a:endParaRPr lang="en-US" sz="2000" dirty="0"/>
          </a:p>
        </p:txBody>
      </p:sp>
    </p:spTree>
    <p:custDataLst>
      <p:tags r:id="rId1"/>
    </p:custDataLst>
    <p:extLst>
      <p:ext uri="{BB962C8B-B14F-4D97-AF65-F5344CB8AC3E}">
        <p14:creationId xmlns:p14="http://schemas.microsoft.com/office/powerpoint/2010/main" val="190344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AA0039B-B71B-B797-2BF9-D63F4B9D5BCA}"/>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953E74-D241-4DDF-8508-F0365EA13A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5C3C901A-B2F4-4A3C-BCDD-7C8D587EC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9144000" cy="2371134"/>
          </a:xfrm>
          <a:custGeom>
            <a:avLst/>
            <a:gdLst>
              <a:gd name="connsiteX0" fmla="*/ 0 w 12192000"/>
              <a:gd name="connsiteY0" fmla="*/ 0 h 2515690"/>
              <a:gd name="connsiteX1" fmla="*/ 170442 w 12192000"/>
              <a:gd name="connsiteY1" fmla="*/ 96074 h 2515690"/>
              <a:gd name="connsiteX2" fmla="*/ 424739 w 12192000"/>
              <a:gd name="connsiteY2" fmla="*/ 224865 h 2515690"/>
              <a:gd name="connsiteX3" fmla="*/ 748273 w 12192000"/>
              <a:gd name="connsiteY3" fmla="*/ 373939 h 2515690"/>
              <a:gd name="connsiteX4" fmla="*/ 1037058 w 12192000"/>
              <a:gd name="connsiteY4" fmla="*/ 499994 h 2515690"/>
              <a:gd name="connsiteX5" fmla="*/ 1101312 w 12192000"/>
              <a:gd name="connsiteY5" fmla="*/ 428540 h 2515690"/>
              <a:gd name="connsiteX6" fmla="*/ 1367071 w 12192000"/>
              <a:gd name="connsiteY6" fmla="*/ 516118 h 2515690"/>
              <a:gd name="connsiteX7" fmla="*/ 2189943 w 12192000"/>
              <a:gd name="connsiteY7" fmla="*/ 794533 h 2515690"/>
              <a:gd name="connsiteX8" fmla="*/ 2390329 w 12192000"/>
              <a:gd name="connsiteY8" fmla="*/ 920897 h 2515690"/>
              <a:gd name="connsiteX9" fmla="*/ 2459570 w 12192000"/>
              <a:gd name="connsiteY9" fmla="*/ 983740 h 2515690"/>
              <a:gd name="connsiteX10" fmla="*/ 2503252 w 12192000"/>
              <a:gd name="connsiteY10" fmla="*/ 1000151 h 2515690"/>
              <a:gd name="connsiteX11" fmla="*/ 2503252 w 12192000"/>
              <a:gd name="connsiteY11" fmla="*/ 1008273 h 2515690"/>
              <a:gd name="connsiteX12" fmla="*/ 2511191 w 12192000"/>
              <a:gd name="connsiteY12" fmla="*/ 1009499 h 2515690"/>
              <a:gd name="connsiteX13" fmla="*/ 2565029 w 12192000"/>
              <a:gd name="connsiteY13" fmla="*/ 1015977 h 2515690"/>
              <a:gd name="connsiteX14" fmla="*/ 2593745 w 12192000"/>
              <a:gd name="connsiteY14" fmla="*/ 1019963 h 2515690"/>
              <a:gd name="connsiteX15" fmla="*/ 2591015 w 12192000"/>
              <a:gd name="connsiteY15" fmla="*/ 1019651 h 2515690"/>
              <a:gd name="connsiteX16" fmla="*/ 2590137 w 12192000"/>
              <a:gd name="connsiteY16" fmla="*/ 1019549 h 2515690"/>
              <a:gd name="connsiteX17" fmla="*/ 2589021 w 12192000"/>
              <a:gd name="connsiteY17" fmla="*/ 1019424 h 2515690"/>
              <a:gd name="connsiteX18" fmla="*/ 2591015 w 12192000"/>
              <a:gd name="connsiteY18" fmla="*/ 1019651 h 2515690"/>
              <a:gd name="connsiteX19" fmla="*/ 2602385 w 12192000"/>
              <a:gd name="connsiteY19" fmla="*/ 1020975 h 2515690"/>
              <a:gd name="connsiteX20" fmla="*/ 2614445 w 12192000"/>
              <a:gd name="connsiteY20" fmla="*/ 1022389 h 2515690"/>
              <a:gd name="connsiteX21" fmla="*/ 2614445 w 12192000"/>
              <a:gd name="connsiteY21" fmla="*/ 1020966 h 2515690"/>
              <a:gd name="connsiteX22" fmla="*/ 2676661 w 12192000"/>
              <a:gd name="connsiteY22" fmla="*/ 1029355 h 2515690"/>
              <a:gd name="connsiteX23" fmla="*/ 2788597 w 12192000"/>
              <a:gd name="connsiteY23" fmla="*/ 1048926 h 2515690"/>
              <a:gd name="connsiteX24" fmla="*/ 2812742 w 12192000"/>
              <a:gd name="connsiteY24" fmla="*/ 1057667 h 2515690"/>
              <a:gd name="connsiteX25" fmla="*/ 2970201 w 12192000"/>
              <a:gd name="connsiteY25" fmla="*/ 949091 h 2515690"/>
              <a:gd name="connsiteX26" fmla="*/ 3030610 w 12192000"/>
              <a:gd name="connsiteY26" fmla="*/ 1049340 h 2515690"/>
              <a:gd name="connsiteX27" fmla="*/ 3058913 w 12192000"/>
              <a:gd name="connsiteY27" fmla="*/ 1048085 h 2515690"/>
              <a:gd name="connsiteX28" fmla="*/ 3072697 w 12192000"/>
              <a:gd name="connsiteY28" fmla="*/ 1045316 h 2515690"/>
              <a:gd name="connsiteX29" fmla="*/ 3083305 w 12192000"/>
              <a:gd name="connsiteY29" fmla="*/ 1040550 h 2515690"/>
              <a:gd name="connsiteX30" fmla="*/ 3125603 w 12192000"/>
              <a:gd name="connsiteY30" fmla="*/ 1004583 h 2515690"/>
              <a:gd name="connsiteX31" fmla="*/ 3385106 w 12192000"/>
              <a:gd name="connsiteY31" fmla="*/ 1042233 h 2515690"/>
              <a:gd name="connsiteX32" fmla="*/ 3424945 w 12192000"/>
              <a:gd name="connsiteY32" fmla="*/ 1065268 h 2515690"/>
              <a:gd name="connsiteX33" fmla="*/ 3436948 w 12192000"/>
              <a:gd name="connsiteY33" fmla="*/ 1068018 h 2515690"/>
              <a:gd name="connsiteX34" fmla="*/ 3466714 w 12192000"/>
              <a:gd name="connsiteY34" fmla="*/ 1063419 h 2515690"/>
              <a:gd name="connsiteX35" fmla="*/ 3550909 w 12192000"/>
              <a:gd name="connsiteY35" fmla="*/ 1044511 h 2515690"/>
              <a:gd name="connsiteX36" fmla="*/ 3555900 w 12192000"/>
              <a:gd name="connsiteY36" fmla="*/ 1041996 h 2515690"/>
              <a:gd name="connsiteX37" fmla="*/ 3625978 w 12192000"/>
              <a:gd name="connsiteY37" fmla="*/ 1023459 h 2515690"/>
              <a:gd name="connsiteX38" fmla="*/ 3632465 w 12192000"/>
              <a:gd name="connsiteY38" fmla="*/ 1023522 h 2515690"/>
              <a:gd name="connsiteX39" fmla="*/ 3649063 w 12192000"/>
              <a:gd name="connsiteY39" fmla="*/ 1018726 h 2515690"/>
              <a:gd name="connsiteX40" fmla="*/ 3805954 w 12192000"/>
              <a:gd name="connsiteY40" fmla="*/ 917517 h 2515690"/>
              <a:gd name="connsiteX41" fmla="*/ 4020506 w 12192000"/>
              <a:gd name="connsiteY41" fmla="*/ 816231 h 2515690"/>
              <a:gd name="connsiteX42" fmla="*/ 4233682 w 12192000"/>
              <a:gd name="connsiteY42" fmla="*/ 799511 h 2515690"/>
              <a:gd name="connsiteX43" fmla="*/ 4306552 w 12192000"/>
              <a:gd name="connsiteY43" fmla="*/ 610207 h 2515690"/>
              <a:gd name="connsiteX44" fmla="*/ 4816604 w 12192000"/>
              <a:gd name="connsiteY44" fmla="*/ 773163 h 2515690"/>
              <a:gd name="connsiteX45" fmla="*/ 4916502 w 12192000"/>
              <a:gd name="connsiteY45" fmla="*/ 788104 h 2515690"/>
              <a:gd name="connsiteX46" fmla="*/ 5224415 w 12192000"/>
              <a:gd name="connsiteY46" fmla="*/ 674418 h 2515690"/>
              <a:gd name="connsiteX47" fmla="*/ 5274077 w 12192000"/>
              <a:gd name="connsiteY47" fmla="*/ 655978 h 2515690"/>
              <a:gd name="connsiteX48" fmla="*/ 5371217 w 12192000"/>
              <a:gd name="connsiteY48" fmla="*/ 614372 h 2515690"/>
              <a:gd name="connsiteX49" fmla="*/ 5364523 w 12192000"/>
              <a:gd name="connsiteY49" fmla="*/ 502501 h 2515690"/>
              <a:gd name="connsiteX50" fmla="*/ 5457871 w 12192000"/>
              <a:gd name="connsiteY50" fmla="*/ 558285 h 2515690"/>
              <a:gd name="connsiteX51" fmla="*/ 5750580 w 12192000"/>
              <a:gd name="connsiteY51" fmla="*/ 663503 h 2515690"/>
              <a:gd name="connsiteX52" fmla="*/ 5976618 w 12192000"/>
              <a:gd name="connsiteY52" fmla="*/ 582652 h 2515690"/>
              <a:gd name="connsiteX53" fmla="*/ 6009346 w 12192000"/>
              <a:gd name="connsiteY53" fmla="*/ 559470 h 2515690"/>
              <a:gd name="connsiteX54" fmla="*/ 6069735 w 12192000"/>
              <a:gd name="connsiteY54" fmla="*/ 587803 h 2515690"/>
              <a:gd name="connsiteX55" fmla="*/ 6270319 w 12192000"/>
              <a:gd name="connsiteY55" fmla="*/ 643982 h 2515690"/>
              <a:gd name="connsiteX56" fmla="*/ 6406781 w 12192000"/>
              <a:gd name="connsiteY56" fmla="*/ 672327 h 2515690"/>
              <a:gd name="connsiteX57" fmla="*/ 6469508 w 12192000"/>
              <a:gd name="connsiteY57" fmla="*/ 708574 h 2515690"/>
              <a:gd name="connsiteX58" fmla="*/ 6515869 w 12192000"/>
              <a:gd name="connsiteY58" fmla="*/ 715738 h 2515690"/>
              <a:gd name="connsiteX59" fmla="*/ 6725938 w 12192000"/>
              <a:gd name="connsiteY59" fmla="*/ 691128 h 2515690"/>
              <a:gd name="connsiteX60" fmla="*/ 6778240 w 12192000"/>
              <a:gd name="connsiteY60" fmla="*/ 678998 h 2515690"/>
              <a:gd name="connsiteX61" fmla="*/ 6806944 w 12192000"/>
              <a:gd name="connsiteY61" fmla="*/ 646178 h 2515690"/>
              <a:gd name="connsiteX62" fmla="*/ 6830632 w 12192000"/>
              <a:gd name="connsiteY62" fmla="*/ 633915 h 2515690"/>
              <a:gd name="connsiteX63" fmla="*/ 6858072 w 12192000"/>
              <a:gd name="connsiteY63" fmla="*/ 646178 h 2515690"/>
              <a:gd name="connsiteX64" fmla="*/ 6891322 w 12192000"/>
              <a:gd name="connsiteY64" fmla="*/ 678998 h 2515690"/>
              <a:gd name="connsiteX65" fmla="*/ 6951905 w 12192000"/>
              <a:gd name="connsiteY65" fmla="*/ 691128 h 2515690"/>
              <a:gd name="connsiteX66" fmla="*/ 7195246 w 12192000"/>
              <a:gd name="connsiteY66" fmla="*/ 715738 h 2515690"/>
              <a:gd name="connsiteX67" fmla="*/ 7248949 w 12192000"/>
              <a:gd name="connsiteY67" fmla="*/ 708574 h 2515690"/>
              <a:gd name="connsiteX68" fmla="*/ 7321609 w 12192000"/>
              <a:gd name="connsiteY68" fmla="*/ 672327 h 2515690"/>
              <a:gd name="connsiteX69" fmla="*/ 7479684 w 12192000"/>
              <a:gd name="connsiteY69" fmla="*/ 643982 h 2515690"/>
              <a:gd name="connsiteX70" fmla="*/ 7712035 w 12192000"/>
              <a:gd name="connsiteY70" fmla="*/ 587803 h 2515690"/>
              <a:gd name="connsiteX71" fmla="*/ 7781987 w 12192000"/>
              <a:gd name="connsiteY71" fmla="*/ 559470 h 2515690"/>
              <a:gd name="connsiteX72" fmla="*/ 7819900 w 12192000"/>
              <a:gd name="connsiteY72" fmla="*/ 582652 h 2515690"/>
              <a:gd name="connsiteX73" fmla="*/ 8081736 w 12192000"/>
              <a:gd name="connsiteY73" fmla="*/ 663503 h 2515690"/>
              <a:gd name="connsiteX74" fmla="*/ 8420801 w 12192000"/>
              <a:gd name="connsiteY74" fmla="*/ 558285 h 2515690"/>
              <a:gd name="connsiteX75" fmla="*/ 8528933 w 12192000"/>
              <a:gd name="connsiteY75" fmla="*/ 502501 h 2515690"/>
              <a:gd name="connsiteX76" fmla="*/ 8521178 w 12192000"/>
              <a:gd name="connsiteY76" fmla="*/ 614372 h 2515690"/>
              <a:gd name="connsiteX77" fmla="*/ 8633702 w 12192000"/>
              <a:gd name="connsiteY77" fmla="*/ 655978 h 2515690"/>
              <a:gd name="connsiteX78" fmla="*/ 8691231 w 12192000"/>
              <a:gd name="connsiteY78" fmla="*/ 674418 h 2515690"/>
              <a:gd name="connsiteX79" fmla="*/ 9047908 w 12192000"/>
              <a:gd name="connsiteY79" fmla="*/ 788104 h 2515690"/>
              <a:gd name="connsiteX80" fmla="*/ 9163628 w 12192000"/>
              <a:gd name="connsiteY80" fmla="*/ 773163 h 2515690"/>
              <a:gd name="connsiteX81" fmla="*/ 9754459 w 12192000"/>
              <a:gd name="connsiteY81" fmla="*/ 610207 h 2515690"/>
              <a:gd name="connsiteX82" fmla="*/ 9838868 w 12192000"/>
              <a:gd name="connsiteY82" fmla="*/ 799511 h 2515690"/>
              <a:gd name="connsiteX83" fmla="*/ 10085808 w 12192000"/>
              <a:gd name="connsiteY83" fmla="*/ 816231 h 2515690"/>
              <a:gd name="connsiteX84" fmla="*/ 10334338 w 12192000"/>
              <a:gd name="connsiteY84" fmla="*/ 917517 h 2515690"/>
              <a:gd name="connsiteX85" fmla="*/ 10516076 w 12192000"/>
              <a:gd name="connsiteY85" fmla="*/ 1018726 h 2515690"/>
              <a:gd name="connsiteX86" fmla="*/ 10535302 w 12192000"/>
              <a:gd name="connsiteY86" fmla="*/ 1023522 h 2515690"/>
              <a:gd name="connsiteX87" fmla="*/ 10542819 w 12192000"/>
              <a:gd name="connsiteY87" fmla="*/ 1023458 h 2515690"/>
              <a:gd name="connsiteX88" fmla="*/ 10623994 w 12192000"/>
              <a:gd name="connsiteY88" fmla="*/ 1041996 h 2515690"/>
              <a:gd name="connsiteX89" fmla="*/ 10629774 w 12192000"/>
              <a:gd name="connsiteY89" fmla="*/ 1044511 h 2515690"/>
              <a:gd name="connsiteX90" fmla="*/ 10727305 w 12192000"/>
              <a:gd name="connsiteY90" fmla="*/ 1063419 h 2515690"/>
              <a:gd name="connsiteX91" fmla="*/ 10761785 w 12192000"/>
              <a:gd name="connsiteY91" fmla="*/ 1068017 h 2515690"/>
              <a:gd name="connsiteX92" fmla="*/ 10775688 w 12192000"/>
              <a:gd name="connsiteY92" fmla="*/ 1065268 h 2515690"/>
              <a:gd name="connsiteX93" fmla="*/ 10821837 w 12192000"/>
              <a:gd name="connsiteY93" fmla="*/ 1042232 h 2515690"/>
              <a:gd name="connsiteX94" fmla="*/ 11122438 w 12192000"/>
              <a:gd name="connsiteY94" fmla="*/ 1004583 h 2515690"/>
              <a:gd name="connsiteX95" fmla="*/ 11171433 w 12192000"/>
              <a:gd name="connsiteY95" fmla="*/ 1040550 h 2515690"/>
              <a:gd name="connsiteX96" fmla="*/ 11183724 w 12192000"/>
              <a:gd name="connsiteY96" fmla="*/ 1045316 h 2515690"/>
              <a:gd name="connsiteX97" fmla="*/ 11199690 w 12192000"/>
              <a:gd name="connsiteY97" fmla="*/ 1048085 h 2515690"/>
              <a:gd name="connsiteX98" fmla="*/ 11232475 w 12192000"/>
              <a:gd name="connsiteY98" fmla="*/ 1049340 h 2515690"/>
              <a:gd name="connsiteX99" fmla="*/ 11302451 w 12192000"/>
              <a:gd name="connsiteY99" fmla="*/ 949091 h 2515690"/>
              <a:gd name="connsiteX100" fmla="*/ 11484849 w 12192000"/>
              <a:gd name="connsiteY100" fmla="*/ 1057667 h 2515690"/>
              <a:gd name="connsiteX101" fmla="*/ 11512818 w 12192000"/>
              <a:gd name="connsiteY101" fmla="*/ 1048926 h 2515690"/>
              <a:gd name="connsiteX102" fmla="*/ 11642481 w 12192000"/>
              <a:gd name="connsiteY102" fmla="*/ 1029355 h 2515690"/>
              <a:gd name="connsiteX103" fmla="*/ 11714551 w 12192000"/>
              <a:gd name="connsiteY103" fmla="*/ 1020966 h 2515690"/>
              <a:gd name="connsiteX104" fmla="*/ 11714551 w 12192000"/>
              <a:gd name="connsiteY104" fmla="*/ 1022389 h 2515690"/>
              <a:gd name="connsiteX105" fmla="*/ 11728519 w 12192000"/>
              <a:gd name="connsiteY105" fmla="*/ 1020975 h 2515690"/>
              <a:gd name="connsiteX106" fmla="*/ 11741691 w 12192000"/>
              <a:gd name="connsiteY106" fmla="*/ 1019651 h 2515690"/>
              <a:gd name="connsiteX107" fmla="*/ 11743999 w 12192000"/>
              <a:gd name="connsiteY107" fmla="*/ 1019424 h 2515690"/>
              <a:gd name="connsiteX108" fmla="*/ 11742709 w 12192000"/>
              <a:gd name="connsiteY108" fmla="*/ 1019549 h 2515690"/>
              <a:gd name="connsiteX109" fmla="*/ 11741691 w 12192000"/>
              <a:gd name="connsiteY109" fmla="*/ 1019651 h 2515690"/>
              <a:gd name="connsiteX110" fmla="*/ 11738529 w 12192000"/>
              <a:gd name="connsiteY110" fmla="*/ 1019963 h 2515690"/>
              <a:gd name="connsiteX111" fmla="*/ 11771791 w 12192000"/>
              <a:gd name="connsiteY111" fmla="*/ 1015977 h 2515690"/>
              <a:gd name="connsiteX112" fmla="*/ 11834157 w 12192000"/>
              <a:gd name="connsiteY112" fmla="*/ 1009499 h 2515690"/>
              <a:gd name="connsiteX113" fmla="*/ 11843354 w 12192000"/>
              <a:gd name="connsiteY113" fmla="*/ 1008273 h 2515690"/>
              <a:gd name="connsiteX114" fmla="*/ 11843354 w 12192000"/>
              <a:gd name="connsiteY114" fmla="*/ 1000151 h 2515690"/>
              <a:gd name="connsiteX115" fmla="*/ 11893955 w 12192000"/>
              <a:gd name="connsiteY115" fmla="*/ 983740 h 2515690"/>
              <a:gd name="connsiteX116" fmla="*/ 11974160 w 12192000"/>
              <a:gd name="connsiteY116" fmla="*/ 920897 h 2515690"/>
              <a:gd name="connsiteX117" fmla="*/ 12143531 w 12192000"/>
              <a:gd name="connsiteY117" fmla="*/ 823664 h 2515690"/>
              <a:gd name="connsiteX118" fmla="*/ 12192000 w 12192000"/>
              <a:gd name="connsiteY118" fmla="*/ 801163 h 2515690"/>
              <a:gd name="connsiteX119" fmla="*/ 12192000 w 12192000"/>
              <a:gd name="connsiteY119" fmla="*/ 2515690 h 2515690"/>
              <a:gd name="connsiteX120" fmla="*/ 0 w 12192000"/>
              <a:gd name="connsiteY120" fmla="*/ 2515690 h 251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2192000" h="2515690">
                <a:moveTo>
                  <a:pt x="0" y="0"/>
                </a:moveTo>
                <a:lnTo>
                  <a:pt x="170442" y="96074"/>
                </a:lnTo>
                <a:cubicBezTo>
                  <a:pt x="323315" y="179510"/>
                  <a:pt x="418777" y="223899"/>
                  <a:pt x="424739" y="224865"/>
                </a:cubicBezTo>
                <a:cubicBezTo>
                  <a:pt x="573781" y="248496"/>
                  <a:pt x="654649" y="314572"/>
                  <a:pt x="748273" y="373939"/>
                </a:cubicBezTo>
                <a:cubicBezTo>
                  <a:pt x="830321" y="425631"/>
                  <a:pt x="917271" y="480784"/>
                  <a:pt x="1037058" y="499994"/>
                </a:cubicBezTo>
                <a:cubicBezTo>
                  <a:pt x="1195925" y="525362"/>
                  <a:pt x="1048105" y="445478"/>
                  <a:pt x="1101312" y="428540"/>
                </a:cubicBezTo>
                <a:cubicBezTo>
                  <a:pt x="1188473" y="458169"/>
                  <a:pt x="1274625" y="505369"/>
                  <a:pt x="1367071" y="516118"/>
                </a:cubicBezTo>
                <a:cubicBezTo>
                  <a:pt x="1701323" y="554463"/>
                  <a:pt x="1964451" y="648887"/>
                  <a:pt x="2189943" y="794533"/>
                </a:cubicBezTo>
                <a:cubicBezTo>
                  <a:pt x="2255082" y="836300"/>
                  <a:pt x="2357481" y="862342"/>
                  <a:pt x="2390329" y="920897"/>
                </a:cubicBezTo>
                <a:cubicBezTo>
                  <a:pt x="2406050" y="949359"/>
                  <a:pt x="2430126" y="969285"/>
                  <a:pt x="2459570" y="983740"/>
                </a:cubicBezTo>
                <a:lnTo>
                  <a:pt x="2503252" y="1000151"/>
                </a:lnTo>
                <a:lnTo>
                  <a:pt x="2503252" y="1008273"/>
                </a:lnTo>
                <a:lnTo>
                  <a:pt x="2511191" y="1009499"/>
                </a:lnTo>
                <a:cubicBezTo>
                  <a:pt x="2529847" y="1011974"/>
                  <a:pt x="2562849" y="1015701"/>
                  <a:pt x="2565029" y="1015977"/>
                </a:cubicBezTo>
                <a:cubicBezTo>
                  <a:pt x="2610845" y="1021778"/>
                  <a:pt x="2601577" y="1020837"/>
                  <a:pt x="2593745" y="1019963"/>
                </a:cubicBezTo>
                <a:lnTo>
                  <a:pt x="2591015" y="1019651"/>
                </a:lnTo>
                <a:lnTo>
                  <a:pt x="2590137" y="1019549"/>
                </a:lnTo>
                <a:cubicBezTo>
                  <a:pt x="2588203" y="1019326"/>
                  <a:pt x="2588125" y="1019321"/>
                  <a:pt x="2589021" y="1019424"/>
                </a:cubicBezTo>
                <a:lnTo>
                  <a:pt x="2591015" y="1019651"/>
                </a:lnTo>
                <a:lnTo>
                  <a:pt x="2602385" y="1020975"/>
                </a:lnTo>
                <a:lnTo>
                  <a:pt x="2614445" y="1022389"/>
                </a:lnTo>
                <a:lnTo>
                  <a:pt x="2614445" y="1020966"/>
                </a:lnTo>
                <a:lnTo>
                  <a:pt x="2676661" y="1029355"/>
                </a:lnTo>
                <a:cubicBezTo>
                  <a:pt x="2715592" y="1034194"/>
                  <a:pt x="2753901" y="1039695"/>
                  <a:pt x="2788597" y="1048926"/>
                </a:cubicBezTo>
                <a:lnTo>
                  <a:pt x="2812742" y="1057667"/>
                </a:lnTo>
                <a:lnTo>
                  <a:pt x="2970201" y="949091"/>
                </a:lnTo>
                <a:cubicBezTo>
                  <a:pt x="3052785" y="982961"/>
                  <a:pt x="2996105" y="1020057"/>
                  <a:pt x="3030610" y="1049340"/>
                </a:cubicBezTo>
                <a:cubicBezTo>
                  <a:pt x="3039005" y="1048442"/>
                  <a:pt x="3049621" y="1048500"/>
                  <a:pt x="3058913" y="1048085"/>
                </a:cubicBezTo>
                <a:lnTo>
                  <a:pt x="3072697" y="1045316"/>
                </a:lnTo>
                <a:lnTo>
                  <a:pt x="3083305" y="1040550"/>
                </a:lnTo>
                <a:lnTo>
                  <a:pt x="3125603" y="1004583"/>
                </a:lnTo>
                <a:cubicBezTo>
                  <a:pt x="3221669" y="925596"/>
                  <a:pt x="3242489" y="937564"/>
                  <a:pt x="3385106" y="1042233"/>
                </a:cubicBezTo>
                <a:cubicBezTo>
                  <a:pt x="3399403" y="1052670"/>
                  <a:pt x="3412529" y="1060209"/>
                  <a:pt x="3424945" y="1065268"/>
                </a:cubicBezTo>
                <a:lnTo>
                  <a:pt x="3436948" y="1068018"/>
                </a:lnTo>
                <a:lnTo>
                  <a:pt x="3466714" y="1063419"/>
                </a:lnTo>
                <a:lnTo>
                  <a:pt x="3550909" y="1044511"/>
                </a:lnTo>
                <a:lnTo>
                  <a:pt x="3555900" y="1041996"/>
                </a:lnTo>
                <a:cubicBezTo>
                  <a:pt x="3573827" y="1033454"/>
                  <a:pt x="3594382" y="1025941"/>
                  <a:pt x="3625978" y="1023459"/>
                </a:cubicBezTo>
                <a:lnTo>
                  <a:pt x="3632465" y="1023522"/>
                </a:lnTo>
                <a:lnTo>
                  <a:pt x="3649063" y="1018726"/>
                </a:lnTo>
                <a:cubicBezTo>
                  <a:pt x="3741849" y="989371"/>
                  <a:pt x="3810578" y="953657"/>
                  <a:pt x="3805954" y="917517"/>
                </a:cubicBezTo>
                <a:cubicBezTo>
                  <a:pt x="4031729" y="953901"/>
                  <a:pt x="4031729" y="953901"/>
                  <a:pt x="4020506" y="816231"/>
                </a:cubicBezTo>
                <a:cubicBezTo>
                  <a:pt x="4171643" y="865324"/>
                  <a:pt x="4206308" y="864422"/>
                  <a:pt x="4233682" y="799511"/>
                </a:cubicBezTo>
                <a:cubicBezTo>
                  <a:pt x="4260226" y="737017"/>
                  <a:pt x="4254728" y="668575"/>
                  <a:pt x="4306552" y="610207"/>
                </a:cubicBezTo>
                <a:cubicBezTo>
                  <a:pt x="4495313" y="657923"/>
                  <a:pt x="4699922" y="667347"/>
                  <a:pt x="4816604" y="773163"/>
                </a:cubicBezTo>
                <a:cubicBezTo>
                  <a:pt x="4834734" y="789836"/>
                  <a:pt x="4890507" y="799946"/>
                  <a:pt x="4916502" y="788104"/>
                </a:cubicBezTo>
                <a:cubicBezTo>
                  <a:pt x="5013526" y="746101"/>
                  <a:pt x="5238129" y="796871"/>
                  <a:pt x="5224415" y="674418"/>
                </a:cubicBezTo>
                <a:cubicBezTo>
                  <a:pt x="5223051" y="659300"/>
                  <a:pt x="5240524" y="644890"/>
                  <a:pt x="5274077" y="655978"/>
                </a:cubicBezTo>
                <a:cubicBezTo>
                  <a:pt x="5388582" y="694066"/>
                  <a:pt x="5367022" y="644784"/>
                  <a:pt x="5371217" y="614372"/>
                </a:cubicBezTo>
                <a:cubicBezTo>
                  <a:pt x="5375856" y="577567"/>
                  <a:pt x="5319010" y="537578"/>
                  <a:pt x="5364523" y="502501"/>
                </a:cubicBezTo>
                <a:cubicBezTo>
                  <a:pt x="5425408" y="508891"/>
                  <a:pt x="5433299" y="538191"/>
                  <a:pt x="5457871" y="558285"/>
                </a:cubicBezTo>
                <a:cubicBezTo>
                  <a:pt x="5530352" y="617005"/>
                  <a:pt x="5609566" y="664386"/>
                  <a:pt x="5750580" y="663503"/>
                </a:cubicBezTo>
                <a:cubicBezTo>
                  <a:pt x="5864519" y="662926"/>
                  <a:pt x="5966527" y="666650"/>
                  <a:pt x="5976618" y="582652"/>
                </a:cubicBezTo>
                <a:cubicBezTo>
                  <a:pt x="5978145" y="569455"/>
                  <a:pt x="5990792" y="562346"/>
                  <a:pt x="6009346" y="559470"/>
                </a:cubicBezTo>
                <a:cubicBezTo>
                  <a:pt x="6030639" y="568485"/>
                  <a:pt x="6052592" y="577083"/>
                  <a:pt x="6069735" y="587803"/>
                </a:cubicBezTo>
                <a:cubicBezTo>
                  <a:pt x="6126182" y="623812"/>
                  <a:pt x="6196945" y="634730"/>
                  <a:pt x="6270319" y="643982"/>
                </a:cubicBezTo>
                <a:cubicBezTo>
                  <a:pt x="6317101" y="649940"/>
                  <a:pt x="6363466" y="657107"/>
                  <a:pt x="6406781" y="672327"/>
                </a:cubicBezTo>
                <a:cubicBezTo>
                  <a:pt x="6433586" y="681598"/>
                  <a:pt x="6454928" y="693402"/>
                  <a:pt x="6469508" y="708574"/>
                </a:cubicBezTo>
                <a:cubicBezTo>
                  <a:pt x="6482729" y="721786"/>
                  <a:pt x="6496225" y="725422"/>
                  <a:pt x="6515869" y="715738"/>
                </a:cubicBezTo>
                <a:cubicBezTo>
                  <a:pt x="6572200" y="688353"/>
                  <a:pt x="6639257" y="676241"/>
                  <a:pt x="6725938" y="691128"/>
                </a:cubicBezTo>
                <a:cubicBezTo>
                  <a:pt x="6752109" y="695629"/>
                  <a:pt x="6772625" y="691505"/>
                  <a:pt x="6778240" y="678998"/>
                </a:cubicBezTo>
                <a:cubicBezTo>
                  <a:pt x="6784286" y="665981"/>
                  <a:pt x="6794269" y="655280"/>
                  <a:pt x="6806944" y="646178"/>
                </a:cubicBezTo>
                <a:lnTo>
                  <a:pt x="6830632" y="633915"/>
                </a:lnTo>
                <a:lnTo>
                  <a:pt x="6858072" y="646178"/>
                </a:lnTo>
                <a:cubicBezTo>
                  <a:pt x="6872754" y="655280"/>
                  <a:pt x="6884317" y="665981"/>
                  <a:pt x="6891322" y="678998"/>
                </a:cubicBezTo>
                <a:cubicBezTo>
                  <a:pt x="6897826" y="691505"/>
                  <a:pt x="6921592" y="695629"/>
                  <a:pt x="6951905" y="691128"/>
                </a:cubicBezTo>
                <a:cubicBezTo>
                  <a:pt x="7052317" y="676241"/>
                  <a:pt x="7129994" y="688353"/>
                  <a:pt x="7195246" y="715738"/>
                </a:cubicBezTo>
                <a:cubicBezTo>
                  <a:pt x="7217999" y="725422"/>
                  <a:pt x="7233634" y="721786"/>
                  <a:pt x="7248949" y="708574"/>
                </a:cubicBezTo>
                <a:cubicBezTo>
                  <a:pt x="7265838" y="693402"/>
                  <a:pt x="7290560" y="681598"/>
                  <a:pt x="7321609" y="672327"/>
                </a:cubicBezTo>
                <a:cubicBezTo>
                  <a:pt x="7371785" y="657107"/>
                  <a:pt x="7425493" y="649940"/>
                  <a:pt x="7479684" y="643982"/>
                </a:cubicBezTo>
                <a:cubicBezTo>
                  <a:pt x="7564679" y="634730"/>
                  <a:pt x="7646649" y="623812"/>
                  <a:pt x="7712035" y="587803"/>
                </a:cubicBezTo>
                <a:cubicBezTo>
                  <a:pt x="7731892" y="577083"/>
                  <a:pt x="7757322" y="568485"/>
                  <a:pt x="7781987" y="559470"/>
                </a:cubicBezTo>
                <a:cubicBezTo>
                  <a:pt x="7803481" y="562346"/>
                  <a:pt x="7818130" y="569455"/>
                  <a:pt x="7819900" y="582652"/>
                </a:cubicBezTo>
                <a:cubicBezTo>
                  <a:pt x="7831588" y="666650"/>
                  <a:pt x="7949751" y="662926"/>
                  <a:pt x="8081736" y="663503"/>
                </a:cubicBezTo>
                <a:cubicBezTo>
                  <a:pt x="8245081" y="664386"/>
                  <a:pt x="8336842" y="617005"/>
                  <a:pt x="8420801" y="558285"/>
                </a:cubicBezTo>
                <a:cubicBezTo>
                  <a:pt x="8449265" y="538191"/>
                  <a:pt x="8458404" y="508890"/>
                  <a:pt x="8528933" y="502501"/>
                </a:cubicBezTo>
                <a:cubicBezTo>
                  <a:pt x="8581654" y="537578"/>
                  <a:pt x="8515805" y="577567"/>
                  <a:pt x="8521178" y="614372"/>
                </a:cubicBezTo>
                <a:cubicBezTo>
                  <a:pt x="8526038" y="644784"/>
                  <a:pt x="8501063" y="694066"/>
                  <a:pt x="8633702" y="655978"/>
                </a:cubicBezTo>
                <a:cubicBezTo>
                  <a:pt x="8672570" y="644890"/>
                  <a:pt x="8692811" y="659300"/>
                  <a:pt x="8691231" y="674418"/>
                </a:cubicBezTo>
                <a:cubicBezTo>
                  <a:pt x="8675345" y="796871"/>
                  <a:pt x="8935518" y="746101"/>
                  <a:pt x="9047908" y="788104"/>
                </a:cubicBezTo>
                <a:cubicBezTo>
                  <a:pt x="9078021" y="799946"/>
                  <a:pt x="9142627" y="789836"/>
                  <a:pt x="9163628" y="773163"/>
                </a:cubicBezTo>
                <a:cubicBezTo>
                  <a:pt x="9298789" y="667347"/>
                  <a:pt x="9535801" y="657923"/>
                  <a:pt x="9754459" y="610207"/>
                </a:cubicBezTo>
                <a:cubicBezTo>
                  <a:pt x="9814490" y="668575"/>
                  <a:pt x="9808123" y="737017"/>
                  <a:pt x="9838868" y="799511"/>
                </a:cubicBezTo>
                <a:cubicBezTo>
                  <a:pt x="9870579" y="864422"/>
                  <a:pt x="9910733" y="865324"/>
                  <a:pt x="10085808" y="816231"/>
                </a:cubicBezTo>
                <a:cubicBezTo>
                  <a:pt x="10072804" y="953901"/>
                  <a:pt x="10072804" y="953901"/>
                  <a:pt x="10334338" y="917517"/>
                </a:cubicBezTo>
                <a:cubicBezTo>
                  <a:pt x="10328982" y="953657"/>
                  <a:pt x="10408594" y="989371"/>
                  <a:pt x="10516076" y="1018726"/>
                </a:cubicBezTo>
                <a:lnTo>
                  <a:pt x="10535302" y="1023522"/>
                </a:lnTo>
                <a:lnTo>
                  <a:pt x="10542819" y="1023458"/>
                </a:lnTo>
                <a:cubicBezTo>
                  <a:pt x="10579419" y="1025941"/>
                  <a:pt x="10603227" y="1033454"/>
                  <a:pt x="10623994" y="1041996"/>
                </a:cubicBezTo>
                <a:lnTo>
                  <a:pt x="10629774" y="1044511"/>
                </a:lnTo>
                <a:lnTo>
                  <a:pt x="10727305" y="1063419"/>
                </a:lnTo>
                <a:lnTo>
                  <a:pt x="10761785" y="1068017"/>
                </a:lnTo>
                <a:lnTo>
                  <a:pt x="10775688" y="1065268"/>
                </a:lnTo>
                <a:cubicBezTo>
                  <a:pt x="10790070" y="1060209"/>
                  <a:pt x="10805275" y="1052670"/>
                  <a:pt x="10821837" y="1042232"/>
                </a:cubicBezTo>
                <a:cubicBezTo>
                  <a:pt x="10987041" y="937564"/>
                  <a:pt x="11011156" y="925596"/>
                  <a:pt x="11122438" y="1004583"/>
                </a:cubicBezTo>
                <a:lnTo>
                  <a:pt x="11171433" y="1040550"/>
                </a:lnTo>
                <a:lnTo>
                  <a:pt x="11183724" y="1045316"/>
                </a:lnTo>
                <a:lnTo>
                  <a:pt x="11199690" y="1048085"/>
                </a:lnTo>
                <a:cubicBezTo>
                  <a:pt x="11210452" y="1048499"/>
                  <a:pt x="11222752" y="1048442"/>
                  <a:pt x="11232475" y="1049340"/>
                </a:cubicBezTo>
                <a:cubicBezTo>
                  <a:pt x="11272445" y="1020057"/>
                  <a:pt x="11206789" y="982961"/>
                  <a:pt x="11302451" y="949091"/>
                </a:cubicBezTo>
                <a:lnTo>
                  <a:pt x="11484849" y="1057667"/>
                </a:lnTo>
                <a:lnTo>
                  <a:pt x="11512818" y="1048926"/>
                </a:lnTo>
                <a:cubicBezTo>
                  <a:pt x="11553007" y="1039695"/>
                  <a:pt x="11597385" y="1034194"/>
                  <a:pt x="11642481" y="1029355"/>
                </a:cubicBezTo>
                <a:lnTo>
                  <a:pt x="11714551" y="1020966"/>
                </a:lnTo>
                <a:lnTo>
                  <a:pt x="11714551" y="1022389"/>
                </a:lnTo>
                <a:lnTo>
                  <a:pt x="11728519" y="1020975"/>
                </a:lnTo>
                <a:lnTo>
                  <a:pt x="11741691" y="1019651"/>
                </a:lnTo>
                <a:lnTo>
                  <a:pt x="11743999" y="1019424"/>
                </a:lnTo>
                <a:cubicBezTo>
                  <a:pt x="11745037" y="1019320"/>
                  <a:pt x="11744948" y="1019326"/>
                  <a:pt x="11742709" y="1019549"/>
                </a:cubicBezTo>
                <a:lnTo>
                  <a:pt x="11741691" y="1019651"/>
                </a:lnTo>
                <a:lnTo>
                  <a:pt x="11738529" y="1019963"/>
                </a:lnTo>
                <a:cubicBezTo>
                  <a:pt x="11729455" y="1020837"/>
                  <a:pt x="11718720" y="1021778"/>
                  <a:pt x="11771791" y="1015977"/>
                </a:cubicBezTo>
                <a:cubicBezTo>
                  <a:pt x="11774317" y="1015701"/>
                  <a:pt x="11812546" y="1011974"/>
                  <a:pt x="11834157" y="1009499"/>
                </a:cubicBezTo>
                <a:lnTo>
                  <a:pt x="11843354" y="1008273"/>
                </a:lnTo>
                <a:lnTo>
                  <a:pt x="11843354" y="1000151"/>
                </a:lnTo>
                <a:lnTo>
                  <a:pt x="11893955" y="983740"/>
                </a:lnTo>
                <a:cubicBezTo>
                  <a:pt x="11928061" y="969285"/>
                  <a:pt x="11955951" y="949359"/>
                  <a:pt x="11974160" y="920897"/>
                </a:cubicBezTo>
                <a:cubicBezTo>
                  <a:pt x="12002698" y="876981"/>
                  <a:pt x="12076554" y="851353"/>
                  <a:pt x="12143531" y="823664"/>
                </a:cubicBezTo>
                <a:lnTo>
                  <a:pt x="12192000" y="801163"/>
                </a:lnTo>
                <a:lnTo>
                  <a:pt x="12192000" y="2515690"/>
                </a:lnTo>
                <a:lnTo>
                  <a:pt x="0" y="251569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3" name="Title 2">
            <a:extLst>
              <a:ext uri="{FF2B5EF4-FFF2-40B4-BE49-F238E27FC236}">
                <a16:creationId xmlns:a16="http://schemas.microsoft.com/office/drawing/2014/main" id="{44C95649-8508-37DB-4C8B-8532FD369C2F}"/>
              </a:ext>
            </a:extLst>
          </p:cNvPr>
          <p:cNvSpPr>
            <a:spLocks noGrp="1"/>
          </p:cNvSpPr>
          <p:nvPr>
            <p:ph type="title"/>
          </p:nvPr>
        </p:nvSpPr>
        <p:spPr>
          <a:xfrm>
            <a:off x="628650" y="365125"/>
            <a:ext cx="7886700" cy="930275"/>
          </a:xfrm>
        </p:spPr>
        <p:txBody>
          <a:bodyPr vert="horz" lIns="91440" tIns="45720" rIns="91440" bIns="45720" rtlCol="0" anchor="ctr">
            <a:normAutofit/>
          </a:bodyPr>
          <a:lstStyle/>
          <a:p>
            <a:pPr algn="l">
              <a:lnSpc>
                <a:spcPct val="90000"/>
              </a:lnSpc>
              <a:defRPr/>
            </a:pPr>
            <a:r>
              <a:rPr lang="en-US" kern="1200">
                <a:solidFill>
                  <a:schemeClr val="tx1"/>
                </a:solidFill>
                <a:latin typeface="+mj-lt"/>
                <a:ea typeface="+mj-ea"/>
                <a:cs typeface="+mj-cs"/>
              </a:rPr>
              <a:t>Define Your Collection System </a:t>
            </a:r>
          </a:p>
        </p:txBody>
      </p:sp>
      <p:sp>
        <p:nvSpPr>
          <p:cNvPr id="2" name="Content Placeholder 1">
            <a:extLst>
              <a:ext uri="{FF2B5EF4-FFF2-40B4-BE49-F238E27FC236}">
                <a16:creationId xmlns:a16="http://schemas.microsoft.com/office/drawing/2014/main" id="{5B9FE167-C45A-7BC3-17B9-BDE1BD641990}"/>
              </a:ext>
            </a:extLst>
          </p:cNvPr>
          <p:cNvSpPr>
            <a:spLocks/>
          </p:cNvSpPr>
          <p:nvPr/>
        </p:nvSpPr>
        <p:spPr>
          <a:xfrm>
            <a:off x="1174075" y="2011363"/>
            <a:ext cx="3131421" cy="2598413"/>
          </a:xfrm>
          <a:prstGeom prst="rect">
            <a:avLst/>
          </a:prstGeom>
        </p:spPr>
        <p:txBody>
          <a:bodyPr>
            <a:normAutofit/>
          </a:bodyPr>
          <a:lstStyle/>
          <a:p>
            <a:pPr defTabSz="795528" fontAlgn="ctr">
              <a:spcAft>
                <a:spcPts val="600"/>
              </a:spcAft>
            </a:pPr>
            <a:r>
              <a:rPr lang="en-US" sz="2400" b="1" kern="1200" dirty="0">
                <a:latin typeface="+mn-lt"/>
                <a:ea typeface="+mn-ea"/>
                <a:cs typeface="+mn-cs"/>
              </a:rPr>
              <a:t>Suppliers: </a:t>
            </a:r>
          </a:p>
          <a:p>
            <a:pPr defTabSz="795528" fontAlgn="ctr">
              <a:spcAft>
                <a:spcPts val="600"/>
              </a:spcAft>
            </a:pPr>
            <a:r>
              <a:rPr lang="en-US" sz="2000" kern="1200" dirty="0">
                <a:solidFill>
                  <a:schemeClr val="tx1"/>
                </a:solidFill>
                <a:latin typeface="+mn-lt"/>
                <a:ea typeface="+mn-ea"/>
                <a:cs typeface="+mn-cs"/>
              </a:rPr>
              <a:t>Coworkers</a:t>
            </a:r>
          </a:p>
          <a:p>
            <a:pPr defTabSz="795528" fontAlgn="ctr">
              <a:spcAft>
                <a:spcPts val="600"/>
              </a:spcAft>
            </a:pPr>
            <a:r>
              <a:rPr lang="en-US" sz="2000" kern="1200" dirty="0">
                <a:solidFill>
                  <a:schemeClr val="tx1"/>
                </a:solidFill>
                <a:latin typeface="+mn-lt"/>
                <a:ea typeface="+mn-ea"/>
                <a:cs typeface="+mn-cs"/>
              </a:rPr>
              <a:t>Management</a:t>
            </a:r>
          </a:p>
          <a:p>
            <a:pPr defTabSz="795528" fontAlgn="ctr">
              <a:spcAft>
                <a:spcPts val="600"/>
              </a:spcAft>
            </a:pPr>
            <a:r>
              <a:rPr lang="en-US" sz="2000" kern="1200" dirty="0">
                <a:solidFill>
                  <a:schemeClr val="tx1"/>
                </a:solidFill>
                <a:latin typeface="+mn-lt"/>
                <a:ea typeface="+mn-ea"/>
                <a:cs typeface="+mn-cs"/>
              </a:rPr>
              <a:t>Customers</a:t>
            </a:r>
          </a:p>
          <a:p>
            <a:pPr defTabSz="795528" fontAlgn="ctr">
              <a:spcAft>
                <a:spcPts val="600"/>
              </a:spcAft>
            </a:pPr>
            <a:r>
              <a:rPr lang="en-US" sz="2000" kern="1200" dirty="0">
                <a:solidFill>
                  <a:schemeClr val="tx1"/>
                </a:solidFill>
                <a:latin typeface="+mn-lt"/>
                <a:ea typeface="+mn-ea"/>
                <a:cs typeface="+mn-cs"/>
              </a:rPr>
              <a:t>External Stakeholders</a:t>
            </a:r>
          </a:p>
          <a:p>
            <a:pPr defTabSz="795528" fontAlgn="ctr">
              <a:spcAft>
                <a:spcPts val="600"/>
              </a:spcAft>
            </a:pPr>
            <a:r>
              <a:rPr lang="en-US" sz="2000" kern="1200" dirty="0">
                <a:solidFill>
                  <a:schemeClr val="tx1"/>
                </a:solidFill>
                <a:latin typeface="+mn-lt"/>
                <a:ea typeface="+mn-ea"/>
                <a:cs typeface="+mn-cs"/>
              </a:rPr>
              <a:t>Social Media </a:t>
            </a:r>
            <a:endParaRPr lang="en-US" sz="2000" dirty="0"/>
          </a:p>
        </p:txBody>
      </p:sp>
      <p:sp>
        <p:nvSpPr>
          <p:cNvPr id="5" name="Content Placeholder 1">
            <a:extLst>
              <a:ext uri="{FF2B5EF4-FFF2-40B4-BE49-F238E27FC236}">
                <a16:creationId xmlns:a16="http://schemas.microsoft.com/office/drawing/2014/main" id="{BF64EE95-8951-E9B9-EDAA-D7FEDF22C543}"/>
              </a:ext>
            </a:extLst>
          </p:cNvPr>
          <p:cNvSpPr txBox="1">
            <a:spLocks/>
          </p:cNvSpPr>
          <p:nvPr/>
        </p:nvSpPr>
        <p:spPr>
          <a:xfrm>
            <a:off x="4838504" y="2011363"/>
            <a:ext cx="3131421" cy="25984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795528" fontAlgn="ctr">
              <a:buNone/>
            </a:pPr>
            <a:r>
              <a:rPr lang="en-US" sz="2400" b="1" kern="1200" dirty="0">
                <a:latin typeface="+mn-lt"/>
                <a:ea typeface="+mn-ea"/>
                <a:cs typeface="Arial" pitchFamily="34" charset="0"/>
              </a:rPr>
              <a:t>Input: </a:t>
            </a:r>
          </a:p>
          <a:p>
            <a:pPr marL="298323" indent="-298323" defTabSz="795528" fontAlgn="ctr"/>
            <a:r>
              <a:rPr lang="en-US" sz="2000" kern="1200" dirty="0">
                <a:solidFill>
                  <a:schemeClr val="tx1"/>
                </a:solidFill>
                <a:latin typeface="+mn-lt"/>
                <a:ea typeface="+mn-ea"/>
                <a:cs typeface="Arial" pitchFamily="34" charset="0"/>
              </a:rPr>
              <a:t>Messages</a:t>
            </a:r>
          </a:p>
          <a:p>
            <a:pPr marL="298323" indent="-298323" defTabSz="795528" fontAlgn="ctr"/>
            <a:r>
              <a:rPr lang="en-US" sz="2000" kern="1200" dirty="0">
                <a:solidFill>
                  <a:schemeClr val="tx1"/>
                </a:solidFill>
                <a:latin typeface="+mn-lt"/>
                <a:ea typeface="+mn-ea"/>
                <a:cs typeface="Arial" pitchFamily="34" charset="0"/>
              </a:rPr>
              <a:t>Requests</a:t>
            </a:r>
          </a:p>
          <a:p>
            <a:pPr marL="298323" indent="-298323" defTabSz="795528" fontAlgn="ctr"/>
            <a:r>
              <a:rPr lang="en-US" sz="2000" kern="1200" dirty="0">
                <a:solidFill>
                  <a:schemeClr val="tx1"/>
                </a:solidFill>
                <a:latin typeface="+mn-lt"/>
                <a:ea typeface="+mn-ea"/>
                <a:cs typeface="Arial" pitchFamily="34" charset="0"/>
              </a:rPr>
              <a:t>Appointments</a:t>
            </a:r>
          </a:p>
          <a:p>
            <a:pPr marL="298323" indent="-298323" defTabSz="795528" fontAlgn="ctr"/>
            <a:r>
              <a:rPr lang="en-US" sz="2000" kern="1200" dirty="0">
                <a:solidFill>
                  <a:schemeClr val="tx1"/>
                </a:solidFill>
                <a:latin typeface="+mn-lt"/>
                <a:ea typeface="+mn-ea"/>
                <a:cs typeface="Arial" pitchFamily="34" charset="0"/>
              </a:rPr>
              <a:t>Important Resources</a:t>
            </a:r>
          </a:p>
          <a:p>
            <a:pPr marL="298323" indent="-298323" defTabSz="795528" fontAlgn="ctr"/>
            <a:r>
              <a:rPr lang="en-US" sz="2000" kern="1200" dirty="0">
                <a:solidFill>
                  <a:schemeClr val="tx1"/>
                </a:solidFill>
                <a:latin typeface="+mn-lt"/>
                <a:ea typeface="+mn-ea"/>
                <a:cs typeface="Arial" pitchFamily="34" charset="0"/>
              </a:rPr>
              <a:t>Advertising</a:t>
            </a:r>
            <a:endParaRPr lang="en-US" sz="2000" dirty="0">
              <a:latin typeface="+mn-lt"/>
            </a:endParaRPr>
          </a:p>
        </p:txBody>
      </p:sp>
      <p:sp>
        <p:nvSpPr>
          <p:cNvPr id="6" name="TextBox 5">
            <a:extLst>
              <a:ext uri="{FF2B5EF4-FFF2-40B4-BE49-F238E27FC236}">
                <a16:creationId xmlns:a16="http://schemas.microsoft.com/office/drawing/2014/main" id="{D502B72B-BBC0-1551-AD80-4AA47A2172AB}"/>
              </a:ext>
            </a:extLst>
          </p:cNvPr>
          <p:cNvSpPr txBox="1"/>
          <p:nvPr/>
        </p:nvSpPr>
        <p:spPr>
          <a:xfrm>
            <a:off x="3283036" y="4519524"/>
            <a:ext cx="2567434" cy="2000548"/>
          </a:xfrm>
          <a:prstGeom prst="rect">
            <a:avLst/>
          </a:prstGeom>
          <a:noFill/>
        </p:spPr>
        <p:txBody>
          <a:bodyPr wrap="none" rtlCol="0">
            <a:spAutoFit/>
          </a:bodyPr>
          <a:lstStyle/>
          <a:p>
            <a:pPr defTabSz="795528">
              <a:spcAft>
                <a:spcPts val="600"/>
              </a:spcAft>
            </a:pPr>
            <a:r>
              <a:rPr lang="en-US" sz="2400" b="1" kern="1200" dirty="0">
                <a:latin typeface="+mn-lt"/>
                <a:ea typeface="+mn-ea"/>
                <a:cs typeface="+mn-cs"/>
              </a:rPr>
              <a:t>What about:</a:t>
            </a:r>
          </a:p>
          <a:p>
            <a:pPr defTabSz="795528">
              <a:spcAft>
                <a:spcPts val="600"/>
              </a:spcAft>
            </a:pPr>
            <a:r>
              <a:rPr lang="en-US" sz="2000" kern="1200" dirty="0">
                <a:solidFill>
                  <a:schemeClr val="tx1"/>
                </a:solidFill>
                <a:latin typeface="+mn-lt"/>
                <a:ea typeface="+mn-ea"/>
                <a:cs typeface="+mn-cs"/>
              </a:rPr>
              <a:t>- Voicemails</a:t>
            </a:r>
          </a:p>
          <a:p>
            <a:pPr defTabSz="795528">
              <a:spcAft>
                <a:spcPts val="600"/>
              </a:spcAft>
            </a:pPr>
            <a:r>
              <a:rPr lang="en-US" sz="2000" kern="1200" dirty="0">
                <a:solidFill>
                  <a:schemeClr val="tx1"/>
                </a:solidFill>
                <a:latin typeface="+mn-lt"/>
                <a:ea typeface="+mn-ea"/>
                <a:cs typeface="+mn-cs"/>
              </a:rPr>
              <a:t>- Meeting Action Items</a:t>
            </a:r>
          </a:p>
          <a:p>
            <a:pPr defTabSz="795528">
              <a:spcAft>
                <a:spcPts val="600"/>
              </a:spcAft>
            </a:pPr>
            <a:r>
              <a:rPr lang="en-US" sz="2000" kern="1200" dirty="0">
                <a:solidFill>
                  <a:schemeClr val="tx1"/>
                </a:solidFill>
                <a:latin typeface="+mn-lt"/>
                <a:ea typeface="+mn-ea"/>
                <a:cs typeface="+mn-cs"/>
              </a:rPr>
              <a:t>- Written lists</a:t>
            </a:r>
          </a:p>
          <a:p>
            <a:pPr defTabSz="795528">
              <a:spcAft>
                <a:spcPts val="600"/>
              </a:spcAft>
            </a:pPr>
            <a:r>
              <a:rPr lang="en-US" sz="2000" kern="1200" dirty="0">
                <a:solidFill>
                  <a:schemeClr val="tx1"/>
                </a:solidFill>
                <a:latin typeface="+mn-lt"/>
                <a:ea typeface="+mn-ea"/>
                <a:cs typeface="+mn-cs"/>
              </a:rPr>
              <a:t>- Paper forms</a:t>
            </a:r>
            <a:endParaRPr lang="en-US" sz="2000" dirty="0"/>
          </a:p>
        </p:txBody>
      </p:sp>
    </p:spTree>
    <p:custDataLst>
      <p:tags r:id="rId1"/>
    </p:custDataLst>
    <p:extLst>
      <p:ext uri="{BB962C8B-B14F-4D97-AF65-F5344CB8AC3E}">
        <p14:creationId xmlns:p14="http://schemas.microsoft.com/office/powerpoint/2010/main" val="719697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8886A6-5426-494B-96D8-D962D2BA0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A3ED336-C09E-46E8-9774-B977D15FC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2347"/>
            <a:ext cx="9144000" cy="6105653"/>
          </a:xfrm>
          <a:custGeom>
            <a:avLst/>
            <a:gdLst>
              <a:gd name="connsiteX0" fmla="*/ 7538181 w 12191999"/>
              <a:gd name="connsiteY0" fmla="*/ 484 h 6105653"/>
              <a:gd name="connsiteX1" fmla="*/ 7569993 w 12191999"/>
              <a:gd name="connsiteY1" fmla="*/ 5527 h 6105653"/>
              <a:gd name="connsiteX2" fmla="*/ 7587853 w 12191999"/>
              <a:gd name="connsiteY2" fmla="*/ 84028 h 6105653"/>
              <a:gd name="connsiteX3" fmla="*/ 7559278 w 12191999"/>
              <a:gd name="connsiteY3" fmla="*/ 325347 h 6105653"/>
              <a:gd name="connsiteX4" fmla="*/ 7795021 w 12191999"/>
              <a:gd name="connsiteY4" fmla="*/ 25878 h 6105653"/>
              <a:gd name="connsiteX5" fmla="*/ 7759302 w 12191999"/>
              <a:gd name="connsiteY5" fmla="*/ 249752 h 6105653"/>
              <a:gd name="connsiteX6" fmla="*/ 7852171 w 12191999"/>
              <a:gd name="connsiteY6" fmla="*/ 313717 h 6105653"/>
              <a:gd name="connsiteX7" fmla="*/ 8002190 w 12191999"/>
              <a:gd name="connsiteY7" fmla="*/ 418385 h 6105653"/>
              <a:gd name="connsiteX8" fmla="*/ 8084343 w 12191999"/>
              <a:gd name="connsiteY8" fmla="*/ 491072 h 6105653"/>
              <a:gd name="connsiteX9" fmla="*/ 8348662 w 12191999"/>
              <a:gd name="connsiteY9" fmla="*/ 520146 h 6105653"/>
              <a:gd name="connsiteX10" fmla="*/ 8637984 w 12191999"/>
              <a:gd name="connsiteY10" fmla="*/ 459090 h 6105653"/>
              <a:gd name="connsiteX11" fmla="*/ 8784431 w 12191999"/>
              <a:gd name="connsiteY11" fmla="*/ 290457 h 6105653"/>
              <a:gd name="connsiteX12" fmla="*/ 8948737 w 12191999"/>
              <a:gd name="connsiteY12" fmla="*/ 339884 h 6105653"/>
              <a:gd name="connsiteX13" fmla="*/ 8848725 w 12191999"/>
              <a:gd name="connsiteY13" fmla="*/ 697501 h 6105653"/>
              <a:gd name="connsiteX14" fmla="*/ 9238059 w 12191999"/>
              <a:gd name="connsiteY14" fmla="*/ 165437 h 6105653"/>
              <a:gd name="connsiteX15" fmla="*/ 9255919 w 12191999"/>
              <a:gd name="connsiteY15" fmla="*/ 255567 h 6105653"/>
              <a:gd name="connsiteX16" fmla="*/ 9477374 w 12191999"/>
              <a:gd name="connsiteY16" fmla="*/ 578295 h 6105653"/>
              <a:gd name="connsiteX17" fmla="*/ 9488091 w 12191999"/>
              <a:gd name="connsiteY17" fmla="*/ 595740 h 6105653"/>
              <a:gd name="connsiteX18" fmla="*/ 9627393 w 12191999"/>
              <a:gd name="connsiteY18" fmla="*/ 650981 h 6105653"/>
              <a:gd name="connsiteX19" fmla="*/ 9648824 w 12191999"/>
              <a:gd name="connsiteY19" fmla="*/ 825429 h 6105653"/>
              <a:gd name="connsiteX20" fmla="*/ 9616678 w 12191999"/>
              <a:gd name="connsiteY20" fmla="*/ 970802 h 6105653"/>
              <a:gd name="connsiteX21" fmla="*/ 9655968 w 12191999"/>
              <a:gd name="connsiteY21" fmla="*/ 1127805 h 6105653"/>
              <a:gd name="connsiteX22" fmla="*/ 9638109 w 12191999"/>
              <a:gd name="connsiteY22" fmla="*/ 1267362 h 6105653"/>
              <a:gd name="connsiteX23" fmla="*/ 9663111 w 12191999"/>
              <a:gd name="connsiteY23" fmla="*/ 1386568 h 6105653"/>
              <a:gd name="connsiteX24" fmla="*/ 9780984 w 12191999"/>
              <a:gd name="connsiteY24" fmla="*/ 1270269 h 6105653"/>
              <a:gd name="connsiteX25" fmla="*/ 9780984 w 12191999"/>
              <a:gd name="connsiteY25" fmla="*/ 1107452 h 6105653"/>
              <a:gd name="connsiteX26" fmla="*/ 9855993 w 12191999"/>
              <a:gd name="connsiteY26" fmla="*/ 991154 h 6105653"/>
              <a:gd name="connsiteX27" fmla="*/ 9991724 w 12191999"/>
              <a:gd name="connsiteY27" fmla="*/ 880670 h 6105653"/>
              <a:gd name="connsiteX28" fmla="*/ 10209609 w 12191999"/>
              <a:gd name="connsiteY28" fmla="*/ 491071 h 6105653"/>
              <a:gd name="connsiteX29" fmla="*/ 10291762 w 12191999"/>
              <a:gd name="connsiteY29" fmla="*/ 421292 h 6105653"/>
              <a:gd name="connsiteX30" fmla="*/ 9973865 w 12191999"/>
              <a:gd name="connsiteY30" fmla="*/ 1531941 h 6105653"/>
              <a:gd name="connsiteX31" fmla="*/ 10106024 w 12191999"/>
              <a:gd name="connsiteY31" fmla="*/ 1188861 h 6105653"/>
              <a:gd name="connsiteX32" fmla="*/ 10081022 w 12191999"/>
              <a:gd name="connsiteY32" fmla="*/ 1421458 h 6105653"/>
              <a:gd name="connsiteX33" fmla="*/ 10170318 w 12191999"/>
              <a:gd name="connsiteY33" fmla="*/ 1549385 h 6105653"/>
              <a:gd name="connsiteX34" fmla="*/ 10198893 w 12191999"/>
              <a:gd name="connsiteY34" fmla="*/ 1549385 h 6105653"/>
              <a:gd name="connsiteX35" fmla="*/ 10281046 w 12191999"/>
              <a:gd name="connsiteY35" fmla="*/ 1453439 h 6105653"/>
              <a:gd name="connsiteX36" fmla="*/ 10334625 w 12191999"/>
              <a:gd name="connsiteY36" fmla="*/ 1398198 h 6105653"/>
              <a:gd name="connsiteX37" fmla="*/ 10527506 w 12191999"/>
              <a:gd name="connsiteY37" fmla="*/ 1247010 h 6105653"/>
              <a:gd name="connsiteX38" fmla="*/ 10548937 w 12191999"/>
              <a:gd name="connsiteY38" fmla="*/ 1354586 h 6105653"/>
              <a:gd name="connsiteX39" fmla="*/ 10588228 w 12191999"/>
              <a:gd name="connsiteY39" fmla="*/ 1395290 h 6105653"/>
              <a:gd name="connsiteX40" fmla="*/ 10645378 w 12191999"/>
              <a:gd name="connsiteY40" fmla="*/ 1366216 h 6105653"/>
              <a:gd name="connsiteX41" fmla="*/ 10820400 w 12191999"/>
              <a:gd name="connsiteY41" fmla="*/ 1031858 h 6105653"/>
              <a:gd name="connsiteX42" fmla="*/ 10956131 w 12191999"/>
              <a:gd name="connsiteY42" fmla="*/ 1005691 h 6105653"/>
              <a:gd name="connsiteX43" fmla="*/ 10977562 w 12191999"/>
              <a:gd name="connsiteY43" fmla="*/ 1069655 h 6105653"/>
              <a:gd name="connsiteX44" fmla="*/ 10966847 w 12191999"/>
              <a:gd name="connsiteY44" fmla="*/ 1142341 h 6105653"/>
              <a:gd name="connsiteX45" fmla="*/ 11074003 w 12191999"/>
              <a:gd name="connsiteY45" fmla="*/ 1084192 h 6105653"/>
              <a:gd name="connsiteX46" fmla="*/ 11181159 w 12191999"/>
              <a:gd name="connsiteY46" fmla="*/ 848688 h 6105653"/>
              <a:gd name="connsiteX47" fmla="*/ 11238309 w 12191999"/>
              <a:gd name="connsiteY47" fmla="*/ 805077 h 6105653"/>
              <a:gd name="connsiteX48" fmla="*/ 11266884 w 12191999"/>
              <a:gd name="connsiteY48" fmla="*/ 863226 h 6105653"/>
              <a:gd name="connsiteX49" fmla="*/ 11277600 w 12191999"/>
              <a:gd name="connsiteY49" fmla="*/ 906838 h 6105653"/>
              <a:gd name="connsiteX50" fmla="*/ 11724084 w 12191999"/>
              <a:gd name="connsiteY50" fmla="*/ 5527 h 6105653"/>
              <a:gd name="connsiteX51" fmla="*/ 11727656 w 12191999"/>
              <a:gd name="connsiteY51" fmla="*/ 209048 h 6105653"/>
              <a:gd name="connsiteX52" fmla="*/ 11656218 w 12191999"/>
              <a:gd name="connsiteY52" fmla="*/ 409663 h 6105653"/>
              <a:gd name="connsiteX53" fmla="*/ 11666934 w 12191999"/>
              <a:gd name="connsiteY53" fmla="*/ 621907 h 6105653"/>
              <a:gd name="connsiteX54" fmla="*/ 11631215 w 12191999"/>
              <a:gd name="connsiteY54" fmla="*/ 822521 h 6105653"/>
              <a:gd name="connsiteX55" fmla="*/ 11631215 w 12191999"/>
              <a:gd name="connsiteY55" fmla="*/ 996969 h 6105653"/>
              <a:gd name="connsiteX56" fmla="*/ 11684793 w 12191999"/>
              <a:gd name="connsiteY56" fmla="*/ 834151 h 6105653"/>
              <a:gd name="connsiteX57" fmla="*/ 11774090 w 12191999"/>
              <a:gd name="connsiteY57" fmla="*/ 773095 h 6105653"/>
              <a:gd name="connsiteX58" fmla="*/ 11856243 w 12191999"/>
              <a:gd name="connsiteY58" fmla="*/ 793447 h 6105653"/>
              <a:gd name="connsiteX59" fmla="*/ 11831240 w 12191999"/>
              <a:gd name="connsiteY59" fmla="*/ 860319 h 6105653"/>
              <a:gd name="connsiteX60" fmla="*/ 11738371 w 12191999"/>
              <a:gd name="connsiteY60" fmla="*/ 938820 h 6105653"/>
              <a:gd name="connsiteX61" fmla="*/ 11795521 w 12191999"/>
              <a:gd name="connsiteY61" fmla="*/ 956264 h 6105653"/>
              <a:gd name="connsiteX62" fmla="*/ 11838384 w 12191999"/>
              <a:gd name="connsiteY62" fmla="*/ 1002784 h 6105653"/>
              <a:gd name="connsiteX63" fmla="*/ 11816952 w 12191999"/>
              <a:gd name="connsiteY63" fmla="*/ 1270269 h 6105653"/>
              <a:gd name="connsiteX64" fmla="*/ 11999118 w 12191999"/>
              <a:gd name="connsiteY64" fmla="*/ 1092915 h 6105653"/>
              <a:gd name="connsiteX65" fmla="*/ 12027693 w 12191999"/>
              <a:gd name="connsiteY65" fmla="*/ 979524 h 6105653"/>
              <a:gd name="connsiteX66" fmla="*/ 12102703 w 12191999"/>
              <a:gd name="connsiteY66" fmla="*/ 953357 h 6105653"/>
              <a:gd name="connsiteX67" fmla="*/ 12120562 w 12191999"/>
              <a:gd name="connsiteY67" fmla="*/ 1005691 h 6105653"/>
              <a:gd name="connsiteX68" fmla="*/ 12056268 w 12191999"/>
              <a:gd name="connsiteY68" fmla="*/ 1267362 h 6105653"/>
              <a:gd name="connsiteX69" fmla="*/ 12081272 w 12191999"/>
              <a:gd name="connsiteY69" fmla="*/ 1310974 h 6105653"/>
              <a:gd name="connsiteX70" fmla="*/ 12191999 w 12191999"/>
              <a:gd name="connsiteY70" fmla="*/ 1008598 h 6105653"/>
              <a:gd name="connsiteX71" fmla="*/ 12191999 w 12191999"/>
              <a:gd name="connsiteY71" fmla="*/ 6105653 h 6105653"/>
              <a:gd name="connsiteX72" fmla="*/ 0 w 12191999"/>
              <a:gd name="connsiteY72" fmla="*/ 6105653 h 6105653"/>
              <a:gd name="connsiteX73" fmla="*/ 0 w 12191999"/>
              <a:gd name="connsiteY73" fmla="*/ 927116 h 6105653"/>
              <a:gd name="connsiteX74" fmla="*/ 61930 w 12191999"/>
              <a:gd name="connsiteY74" fmla="*/ 902578 h 6105653"/>
              <a:gd name="connsiteX75" fmla="*/ 155971 w 12191999"/>
              <a:gd name="connsiteY75" fmla="*/ 883588 h 6105653"/>
              <a:gd name="connsiteX76" fmla="*/ 277414 w 12191999"/>
              <a:gd name="connsiteY76" fmla="*/ 802179 h 6105653"/>
              <a:gd name="connsiteX77" fmla="*/ 638174 w 12191999"/>
              <a:gd name="connsiteY77" fmla="*/ 430025 h 6105653"/>
              <a:gd name="connsiteX78" fmla="*/ 477440 w 12191999"/>
              <a:gd name="connsiteY78" fmla="*/ 784735 h 6105653"/>
              <a:gd name="connsiteX79" fmla="*/ 827483 w 12191999"/>
              <a:gd name="connsiteY79" fmla="*/ 418395 h 6105653"/>
              <a:gd name="connsiteX80" fmla="*/ 956071 w 12191999"/>
              <a:gd name="connsiteY80" fmla="*/ 241040 h 6105653"/>
              <a:gd name="connsiteX81" fmla="*/ 999268 w 12191999"/>
              <a:gd name="connsiteY81" fmla="*/ 192386 h 6105653"/>
              <a:gd name="connsiteX82" fmla="*/ 1031080 w 12191999"/>
              <a:gd name="connsiteY82" fmla="*/ 197429 h 6105653"/>
              <a:gd name="connsiteX83" fmla="*/ 1048940 w 12191999"/>
              <a:gd name="connsiteY83" fmla="*/ 275930 h 6105653"/>
              <a:gd name="connsiteX84" fmla="*/ 1020365 w 12191999"/>
              <a:gd name="connsiteY84" fmla="*/ 517249 h 6105653"/>
              <a:gd name="connsiteX85" fmla="*/ 1256108 w 12191999"/>
              <a:gd name="connsiteY85" fmla="*/ 217780 h 6105653"/>
              <a:gd name="connsiteX86" fmla="*/ 1220389 w 12191999"/>
              <a:gd name="connsiteY86" fmla="*/ 441654 h 6105653"/>
              <a:gd name="connsiteX87" fmla="*/ 1313258 w 12191999"/>
              <a:gd name="connsiteY87" fmla="*/ 505619 h 6105653"/>
              <a:gd name="connsiteX88" fmla="*/ 1463277 w 12191999"/>
              <a:gd name="connsiteY88" fmla="*/ 610287 h 6105653"/>
              <a:gd name="connsiteX89" fmla="*/ 1545430 w 12191999"/>
              <a:gd name="connsiteY89" fmla="*/ 682974 h 6105653"/>
              <a:gd name="connsiteX90" fmla="*/ 1809749 w 12191999"/>
              <a:gd name="connsiteY90" fmla="*/ 712048 h 6105653"/>
              <a:gd name="connsiteX91" fmla="*/ 2099071 w 12191999"/>
              <a:gd name="connsiteY91" fmla="*/ 650992 h 6105653"/>
              <a:gd name="connsiteX92" fmla="*/ 2245518 w 12191999"/>
              <a:gd name="connsiteY92" fmla="*/ 482359 h 6105653"/>
              <a:gd name="connsiteX93" fmla="*/ 2409824 w 12191999"/>
              <a:gd name="connsiteY93" fmla="*/ 531786 h 6105653"/>
              <a:gd name="connsiteX94" fmla="*/ 2309812 w 12191999"/>
              <a:gd name="connsiteY94" fmla="*/ 889403 h 6105653"/>
              <a:gd name="connsiteX95" fmla="*/ 2699146 w 12191999"/>
              <a:gd name="connsiteY95" fmla="*/ 357339 h 6105653"/>
              <a:gd name="connsiteX96" fmla="*/ 2717006 w 12191999"/>
              <a:gd name="connsiteY96" fmla="*/ 447469 h 6105653"/>
              <a:gd name="connsiteX97" fmla="*/ 2938461 w 12191999"/>
              <a:gd name="connsiteY97" fmla="*/ 770197 h 6105653"/>
              <a:gd name="connsiteX98" fmla="*/ 2949178 w 12191999"/>
              <a:gd name="connsiteY98" fmla="*/ 787642 h 6105653"/>
              <a:gd name="connsiteX99" fmla="*/ 3088480 w 12191999"/>
              <a:gd name="connsiteY99" fmla="*/ 842883 h 6105653"/>
              <a:gd name="connsiteX100" fmla="*/ 3109911 w 12191999"/>
              <a:gd name="connsiteY100" fmla="*/ 1017331 h 6105653"/>
              <a:gd name="connsiteX101" fmla="*/ 3077765 w 12191999"/>
              <a:gd name="connsiteY101" fmla="*/ 1162704 h 6105653"/>
              <a:gd name="connsiteX102" fmla="*/ 3117055 w 12191999"/>
              <a:gd name="connsiteY102" fmla="*/ 1319707 h 6105653"/>
              <a:gd name="connsiteX103" fmla="*/ 3099196 w 12191999"/>
              <a:gd name="connsiteY103" fmla="*/ 1459264 h 6105653"/>
              <a:gd name="connsiteX104" fmla="*/ 3124198 w 12191999"/>
              <a:gd name="connsiteY104" fmla="*/ 1578470 h 6105653"/>
              <a:gd name="connsiteX105" fmla="*/ 3242071 w 12191999"/>
              <a:gd name="connsiteY105" fmla="*/ 1462171 h 6105653"/>
              <a:gd name="connsiteX106" fmla="*/ 3242071 w 12191999"/>
              <a:gd name="connsiteY106" fmla="*/ 1299354 h 6105653"/>
              <a:gd name="connsiteX107" fmla="*/ 3317080 w 12191999"/>
              <a:gd name="connsiteY107" fmla="*/ 1183056 h 6105653"/>
              <a:gd name="connsiteX108" fmla="*/ 3452811 w 12191999"/>
              <a:gd name="connsiteY108" fmla="*/ 1072572 h 6105653"/>
              <a:gd name="connsiteX109" fmla="*/ 3670696 w 12191999"/>
              <a:gd name="connsiteY109" fmla="*/ 682973 h 6105653"/>
              <a:gd name="connsiteX110" fmla="*/ 3752849 w 12191999"/>
              <a:gd name="connsiteY110" fmla="*/ 613194 h 6105653"/>
              <a:gd name="connsiteX111" fmla="*/ 3434952 w 12191999"/>
              <a:gd name="connsiteY111" fmla="*/ 1723843 h 6105653"/>
              <a:gd name="connsiteX112" fmla="*/ 3567111 w 12191999"/>
              <a:gd name="connsiteY112" fmla="*/ 1380763 h 6105653"/>
              <a:gd name="connsiteX113" fmla="*/ 3542109 w 12191999"/>
              <a:gd name="connsiteY113" fmla="*/ 1613360 h 6105653"/>
              <a:gd name="connsiteX114" fmla="*/ 3631405 w 12191999"/>
              <a:gd name="connsiteY114" fmla="*/ 1741287 h 6105653"/>
              <a:gd name="connsiteX115" fmla="*/ 3659980 w 12191999"/>
              <a:gd name="connsiteY115" fmla="*/ 1741287 h 6105653"/>
              <a:gd name="connsiteX116" fmla="*/ 3742133 w 12191999"/>
              <a:gd name="connsiteY116" fmla="*/ 1645341 h 6105653"/>
              <a:gd name="connsiteX117" fmla="*/ 3795712 w 12191999"/>
              <a:gd name="connsiteY117" fmla="*/ 1590100 h 6105653"/>
              <a:gd name="connsiteX118" fmla="*/ 3988593 w 12191999"/>
              <a:gd name="connsiteY118" fmla="*/ 1438912 h 6105653"/>
              <a:gd name="connsiteX119" fmla="*/ 4010024 w 12191999"/>
              <a:gd name="connsiteY119" fmla="*/ 1546488 h 6105653"/>
              <a:gd name="connsiteX120" fmla="*/ 4049315 w 12191999"/>
              <a:gd name="connsiteY120" fmla="*/ 1587192 h 6105653"/>
              <a:gd name="connsiteX121" fmla="*/ 4106465 w 12191999"/>
              <a:gd name="connsiteY121" fmla="*/ 1558118 h 6105653"/>
              <a:gd name="connsiteX122" fmla="*/ 4281487 w 12191999"/>
              <a:gd name="connsiteY122" fmla="*/ 1223760 h 6105653"/>
              <a:gd name="connsiteX123" fmla="*/ 4417219 w 12191999"/>
              <a:gd name="connsiteY123" fmla="*/ 1197593 h 6105653"/>
              <a:gd name="connsiteX124" fmla="*/ 4438649 w 12191999"/>
              <a:gd name="connsiteY124" fmla="*/ 1261557 h 6105653"/>
              <a:gd name="connsiteX125" fmla="*/ 4427935 w 12191999"/>
              <a:gd name="connsiteY125" fmla="*/ 1334243 h 6105653"/>
              <a:gd name="connsiteX126" fmla="*/ 4535090 w 12191999"/>
              <a:gd name="connsiteY126" fmla="*/ 1276094 h 6105653"/>
              <a:gd name="connsiteX127" fmla="*/ 4642246 w 12191999"/>
              <a:gd name="connsiteY127" fmla="*/ 1040590 h 6105653"/>
              <a:gd name="connsiteX128" fmla="*/ 4699396 w 12191999"/>
              <a:gd name="connsiteY128" fmla="*/ 996979 h 6105653"/>
              <a:gd name="connsiteX129" fmla="*/ 4727971 w 12191999"/>
              <a:gd name="connsiteY129" fmla="*/ 1055128 h 6105653"/>
              <a:gd name="connsiteX130" fmla="*/ 4738688 w 12191999"/>
              <a:gd name="connsiteY130" fmla="*/ 1098740 h 6105653"/>
              <a:gd name="connsiteX131" fmla="*/ 5185172 w 12191999"/>
              <a:gd name="connsiteY131" fmla="*/ 197429 h 6105653"/>
              <a:gd name="connsiteX132" fmla="*/ 5188744 w 12191999"/>
              <a:gd name="connsiteY132" fmla="*/ 400950 h 6105653"/>
              <a:gd name="connsiteX133" fmla="*/ 5117306 w 12191999"/>
              <a:gd name="connsiteY133" fmla="*/ 601565 h 6105653"/>
              <a:gd name="connsiteX134" fmla="*/ 5128021 w 12191999"/>
              <a:gd name="connsiteY134" fmla="*/ 813809 h 6105653"/>
              <a:gd name="connsiteX135" fmla="*/ 5092302 w 12191999"/>
              <a:gd name="connsiteY135" fmla="*/ 1014423 h 6105653"/>
              <a:gd name="connsiteX136" fmla="*/ 5092302 w 12191999"/>
              <a:gd name="connsiteY136" fmla="*/ 1188871 h 6105653"/>
              <a:gd name="connsiteX137" fmla="*/ 5145880 w 12191999"/>
              <a:gd name="connsiteY137" fmla="*/ 1026053 h 6105653"/>
              <a:gd name="connsiteX138" fmla="*/ 5235177 w 12191999"/>
              <a:gd name="connsiteY138" fmla="*/ 964997 h 6105653"/>
              <a:gd name="connsiteX139" fmla="*/ 5317331 w 12191999"/>
              <a:gd name="connsiteY139" fmla="*/ 985349 h 6105653"/>
              <a:gd name="connsiteX140" fmla="*/ 5292327 w 12191999"/>
              <a:gd name="connsiteY140" fmla="*/ 1052221 h 6105653"/>
              <a:gd name="connsiteX141" fmla="*/ 5199458 w 12191999"/>
              <a:gd name="connsiteY141" fmla="*/ 1130722 h 6105653"/>
              <a:gd name="connsiteX142" fmla="*/ 5256608 w 12191999"/>
              <a:gd name="connsiteY142" fmla="*/ 1148166 h 6105653"/>
              <a:gd name="connsiteX143" fmla="*/ 5299471 w 12191999"/>
              <a:gd name="connsiteY143" fmla="*/ 1194686 h 6105653"/>
              <a:gd name="connsiteX144" fmla="*/ 5278039 w 12191999"/>
              <a:gd name="connsiteY144" fmla="*/ 1462171 h 6105653"/>
              <a:gd name="connsiteX145" fmla="*/ 5460205 w 12191999"/>
              <a:gd name="connsiteY145" fmla="*/ 1284817 h 6105653"/>
              <a:gd name="connsiteX146" fmla="*/ 5488780 w 12191999"/>
              <a:gd name="connsiteY146" fmla="*/ 1171426 h 6105653"/>
              <a:gd name="connsiteX147" fmla="*/ 5539513 w 12191999"/>
              <a:gd name="connsiteY147" fmla="*/ 1140353 h 6105653"/>
              <a:gd name="connsiteX148" fmla="*/ 5552720 w 12191999"/>
              <a:gd name="connsiteY148" fmla="*/ 1143022 h 6105653"/>
              <a:gd name="connsiteX149" fmla="*/ 5574208 w 12191999"/>
              <a:gd name="connsiteY149" fmla="*/ 1115811 h 6105653"/>
              <a:gd name="connsiteX150" fmla="*/ 5734050 w 12191999"/>
              <a:gd name="connsiteY150" fmla="*/ 1075470 h 6105653"/>
              <a:gd name="connsiteX151" fmla="*/ 5798343 w 12191999"/>
              <a:gd name="connsiteY151" fmla="*/ 1020228 h 6105653"/>
              <a:gd name="connsiteX152" fmla="*/ 5884068 w 12191999"/>
              <a:gd name="connsiteY152" fmla="*/ 883578 h 6105653"/>
              <a:gd name="connsiteX153" fmla="*/ 6066234 w 12191999"/>
              <a:gd name="connsiteY153" fmla="*/ 645166 h 6105653"/>
              <a:gd name="connsiteX154" fmla="*/ 6109096 w 12191999"/>
              <a:gd name="connsiteY154" fmla="*/ 732391 h 6105653"/>
              <a:gd name="connsiteX155" fmla="*/ 5998368 w 12191999"/>
              <a:gd name="connsiteY155" fmla="*/ 985338 h 6105653"/>
              <a:gd name="connsiteX156" fmla="*/ 5969793 w 12191999"/>
              <a:gd name="connsiteY156" fmla="*/ 1168509 h 6105653"/>
              <a:gd name="connsiteX157" fmla="*/ 6162674 w 12191999"/>
              <a:gd name="connsiteY157" fmla="*/ 909745 h 6105653"/>
              <a:gd name="connsiteX158" fmla="*/ 6412705 w 12191999"/>
              <a:gd name="connsiteY158" fmla="*/ 659704 h 6105653"/>
              <a:gd name="connsiteX159" fmla="*/ 6366271 w 12191999"/>
              <a:gd name="connsiteY159" fmla="*/ 851596 h 6105653"/>
              <a:gd name="connsiteX160" fmla="*/ 6398418 w 12191999"/>
              <a:gd name="connsiteY160" fmla="*/ 860319 h 6105653"/>
              <a:gd name="connsiteX161" fmla="*/ 6694884 w 12191999"/>
              <a:gd name="connsiteY161" fmla="*/ 691686 h 6105653"/>
              <a:gd name="connsiteX162" fmla="*/ 6816327 w 12191999"/>
              <a:gd name="connsiteY162" fmla="*/ 610277 h 6105653"/>
              <a:gd name="connsiteX163" fmla="*/ 7177087 w 12191999"/>
              <a:gd name="connsiteY163" fmla="*/ 238123 h 6105653"/>
              <a:gd name="connsiteX164" fmla="*/ 7016353 w 12191999"/>
              <a:gd name="connsiteY164" fmla="*/ 592833 h 6105653"/>
              <a:gd name="connsiteX165" fmla="*/ 7366396 w 12191999"/>
              <a:gd name="connsiteY165" fmla="*/ 226493 h 6105653"/>
              <a:gd name="connsiteX166" fmla="*/ 7494984 w 12191999"/>
              <a:gd name="connsiteY166" fmla="*/ 49138 h 6105653"/>
              <a:gd name="connsiteX167" fmla="*/ 7538181 w 12191999"/>
              <a:gd name="connsiteY167" fmla="*/ 484 h 6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1999" h="6105653">
                <a:moveTo>
                  <a:pt x="7538181" y="484"/>
                </a:moveTo>
                <a:cubicBezTo>
                  <a:pt x="7546999" y="-833"/>
                  <a:pt x="7557492" y="439"/>
                  <a:pt x="7569993" y="5527"/>
                </a:cubicBezTo>
                <a:cubicBezTo>
                  <a:pt x="7612855" y="22971"/>
                  <a:pt x="7598567" y="54953"/>
                  <a:pt x="7587853" y="84028"/>
                </a:cubicBezTo>
                <a:cubicBezTo>
                  <a:pt x="7559278" y="153806"/>
                  <a:pt x="7559278" y="229401"/>
                  <a:pt x="7559278" y="325347"/>
                </a:cubicBezTo>
                <a:cubicBezTo>
                  <a:pt x="7695009" y="243938"/>
                  <a:pt x="7652146" y="95658"/>
                  <a:pt x="7795021" y="25878"/>
                </a:cubicBezTo>
                <a:cubicBezTo>
                  <a:pt x="7820024" y="113102"/>
                  <a:pt x="7770018" y="179974"/>
                  <a:pt x="7759302" y="249752"/>
                </a:cubicBezTo>
                <a:cubicBezTo>
                  <a:pt x="7748587" y="313717"/>
                  <a:pt x="7773590" y="328254"/>
                  <a:pt x="7852171" y="313717"/>
                </a:cubicBezTo>
                <a:cubicBezTo>
                  <a:pt x="7973615" y="290457"/>
                  <a:pt x="8034337" y="325347"/>
                  <a:pt x="8002190" y="418385"/>
                </a:cubicBezTo>
                <a:cubicBezTo>
                  <a:pt x="7970043" y="505609"/>
                  <a:pt x="8016478" y="514331"/>
                  <a:pt x="8084343" y="491072"/>
                </a:cubicBezTo>
                <a:cubicBezTo>
                  <a:pt x="8184355" y="456182"/>
                  <a:pt x="8262937" y="493979"/>
                  <a:pt x="8348662" y="520146"/>
                </a:cubicBezTo>
                <a:cubicBezTo>
                  <a:pt x="8477249" y="560851"/>
                  <a:pt x="8541543" y="543406"/>
                  <a:pt x="8637984" y="459090"/>
                </a:cubicBezTo>
                <a:cubicBezTo>
                  <a:pt x="8691561" y="409663"/>
                  <a:pt x="8737996" y="360236"/>
                  <a:pt x="8784431" y="290457"/>
                </a:cubicBezTo>
                <a:cubicBezTo>
                  <a:pt x="8809434" y="450367"/>
                  <a:pt x="8895158" y="284642"/>
                  <a:pt x="8948737" y="339884"/>
                </a:cubicBezTo>
                <a:cubicBezTo>
                  <a:pt x="8970168" y="453274"/>
                  <a:pt x="8798717" y="543406"/>
                  <a:pt x="8848725" y="697501"/>
                </a:cubicBezTo>
                <a:cubicBezTo>
                  <a:pt x="8995171" y="511424"/>
                  <a:pt x="9041606" y="302087"/>
                  <a:pt x="9238059" y="165437"/>
                </a:cubicBezTo>
                <a:cubicBezTo>
                  <a:pt x="9280921" y="197419"/>
                  <a:pt x="9238059" y="229401"/>
                  <a:pt x="9255919" y="255567"/>
                </a:cubicBezTo>
                <a:cubicBezTo>
                  <a:pt x="9266634" y="255567"/>
                  <a:pt x="9198767" y="560851"/>
                  <a:pt x="9477374" y="578295"/>
                </a:cubicBezTo>
                <a:cubicBezTo>
                  <a:pt x="9477374" y="584110"/>
                  <a:pt x="9477374" y="589925"/>
                  <a:pt x="9488091" y="595740"/>
                </a:cubicBezTo>
                <a:cubicBezTo>
                  <a:pt x="9527380" y="627722"/>
                  <a:pt x="9620249" y="598648"/>
                  <a:pt x="9627393" y="650981"/>
                </a:cubicBezTo>
                <a:cubicBezTo>
                  <a:pt x="9634537" y="709131"/>
                  <a:pt x="9666684" y="764373"/>
                  <a:pt x="9648824" y="825429"/>
                </a:cubicBezTo>
                <a:cubicBezTo>
                  <a:pt x="9634537" y="871948"/>
                  <a:pt x="9616678" y="921374"/>
                  <a:pt x="9616678" y="970802"/>
                </a:cubicBezTo>
                <a:cubicBezTo>
                  <a:pt x="9616678" y="1023136"/>
                  <a:pt x="9495233" y="1095822"/>
                  <a:pt x="9655968" y="1127805"/>
                </a:cubicBezTo>
                <a:cubicBezTo>
                  <a:pt x="9663111" y="1127805"/>
                  <a:pt x="9645252" y="1217935"/>
                  <a:pt x="9638109" y="1267362"/>
                </a:cubicBezTo>
                <a:cubicBezTo>
                  <a:pt x="9630965" y="1308066"/>
                  <a:pt x="9598818" y="1357494"/>
                  <a:pt x="9663111" y="1386568"/>
                </a:cubicBezTo>
                <a:cubicBezTo>
                  <a:pt x="9702403" y="1401105"/>
                  <a:pt x="9773840" y="1331326"/>
                  <a:pt x="9780984" y="1270269"/>
                </a:cubicBezTo>
                <a:cubicBezTo>
                  <a:pt x="9788127" y="1215028"/>
                  <a:pt x="9795271" y="1159787"/>
                  <a:pt x="9780984" y="1107452"/>
                </a:cubicBezTo>
                <a:cubicBezTo>
                  <a:pt x="9763125" y="1043488"/>
                  <a:pt x="9791699" y="1008598"/>
                  <a:pt x="9855993" y="991154"/>
                </a:cubicBezTo>
                <a:cubicBezTo>
                  <a:pt x="9923858" y="970802"/>
                  <a:pt x="9959577" y="933005"/>
                  <a:pt x="9991724" y="880670"/>
                </a:cubicBezTo>
                <a:cubicBezTo>
                  <a:pt x="10070305" y="752742"/>
                  <a:pt x="10163174" y="630630"/>
                  <a:pt x="10209609" y="491071"/>
                </a:cubicBezTo>
                <a:cubicBezTo>
                  <a:pt x="10216753" y="464905"/>
                  <a:pt x="10231040" y="432923"/>
                  <a:pt x="10291762" y="421292"/>
                </a:cubicBezTo>
                <a:cubicBezTo>
                  <a:pt x="10198893" y="799262"/>
                  <a:pt x="9959577" y="1142341"/>
                  <a:pt x="9973865" y="1531941"/>
                </a:cubicBezTo>
                <a:cubicBezTo>
                  <a:pt x="10048874" y="1427272"/>
                  <a:pt x="10052446" y="1302252"/>
                  <a:pt x="10106024" y="1188861"/>
                </a:cubicBezTo>
                <a:cubicBezTo>
                  <a:pt x="10145315" y="1270269"/>
                  <a:pt x="10102453" y="1345863"/>
                  <a:pt x="10081022" y="1421458"/>
                </a:cubicBezTo>
                <a:cubicBezTo>
                  <a:pt x="10063162" y="1485421"/>
                  <a:pt x="10059590" y="1543570"/>
                  <a:pt x="10170318" y="1549385"/>
                </a:cubicBezTo>
                <a:cubicBezTo>
                  <a:pt x="10181034" y="1549385"/>
                  <a:pt x="10188178" y="1549385"/>
                  <a:pt x="10198893" y="1549385"/>
                </a:cubicBezTo>
                <a:cubicBezTo>
                  <a:pt x="10245327" y="1526126"/>
                  <a:pt x="10266759" y="1494144"/>
                  <a:pt x="10281046" y="1453439"/>
                </a:cubicBezTo>
                <a:cubicBezTo>
                  <a:pt x="10288190" y="1430180"/>
                  <a:pt x="10302477" y="1398198"/>
                  <a:pt x="10334625" y="1398198"/>
                </a:cubicBezTo>
                <a:cubicBezTo>
                  <a:pt x="10456068" y="1401105"/>
                  <a:pt x="10491787" y="1322604"/>
                  <a:pt x="10527506" y="1247010"/>
                </a:cubicBezTo>
                <a:cubicBezTo>
                  <a:pt x="10588228" y="1287714"/>
                  <a:pt x="10545365" y="1322604"/>
                  <a:pt x="10548937" y="1354586"/>
                </a:cubicBezTo>
                <a:cubicBezTo>
                  <a:pt x="10552509" y="1374938"/>
                  <a:pt x="10556080" y="1395290"/>
                  <a:pt x="10588228" y="1395290"/>
                </a:cubicBezTo>
                <a:cubicBezTo>
                  <a:pt x="10613230" y="1395290"/>
                  <a:pt x="10645378" y="1386568"/>
                  <a:pt x="10645378" y="1366216"/>
                </a:cubicBezTo>
                <a:cubicBezTo>
                  <a:pt x="10648949" y="1238288"/>
                  <a:pt x="10820400" y="1165601"/>
                  <a:pt x="10820400" y="1031858"/>
                </a:cubicBezTo>
                <a:cubicBezTo>
                  <a:pt x="10820400" y="950449"/>
                  <a:pt x="10916840" y="1072563"/>
                  <a:pt x="10956131" y="1005691"/>
                </a:cubicBezTo>
                <a:cubicBezTo>
                  <a:pt x="10966847" y="991154"/>
                  <a:pt x="10981133" y="1046395"/>
                  <a:pt x="10977562" y="1069655"/>
                </a:cubicBezTo>
                <a:cubicBezTo>
                  <a:pt x="10973991" y="1092915"/>
                  <a:pt x="10948987" y="1113267"/>
                  <a:pt x="10966847" y="1142341"/>
                </a:cubicBezTo>
                <a:cubicBezTo>
                  <a:pt x="11031140" y="1156879"/>
                  <a:pt x="11056143" y="1119081"/>
                  <a:pt x="11074003" y="1084192"/>
                </a:cubicBezTo>
                <a:cubicBezTo>
                  <a:pt x="11116865" y="1008598"/>
                  <a:pt x="11166871" y="933005"/>
                  <a:pt x="11181159" y="848688"/>
                </a:cubicBezTo>
                <a:cubicBezTo>
                  <a:pt x="11184730" y="819614"/>
                  <a:pt x="11202590" y="802169"/>
                  <a:pt x="11238309" y="805077"/>
                </a:cubicBezTo>
                <a:cubicBezTo>
                  <a:pt x="11284744" y="810891"/>
                  <a:pt x="11270456" y="839966"/>
                  <a:pt x="11266884" y="863226"/>
                </a:cubicBezTo>
                <a:cubicBezTo>
                  <a:pt x="11263312" y="877763"/>
                  <a:pt x="11252596" y="892300"/>
                  <a:pt x="11277600" y="906838"/>
                </a:cubicBezTo>
                <a:cubicBezTo>
                  <a:pt x="11531203" y="566666"/>
                  <a:pt x="11516915" y="386403"/>
                  <a:pt x="11724084" y="5527"/>
                </a:cubicBezTo>
                <a:cubicBezTo>
                  <a:pt x="11763375" y="89842"/>
                  <a:pt x="11734800" y="150899"/>
                  <a:pt x="11727656" y="209048"/>
                </a:cubicBezTo>
                <a:cubicBezTo>
                  <a:pt x="11709796" y="354421"/>
                  <a:pt x="11677649" y="264290"/>
                  <a:pt x="11656218" y="409663"/>
                </a:cubicBezTo>
                <a:cubicBezTo>
                  <a:pt x="11645503" y="479442"/>
                  <a:pt x="11609784" y="543406"/>
                  <a:pt x="11666934" y="621907"/>
                </a:cubicBezTo>
                <a:cubicBezTo>
                  <a:pt x="11706225" y="674241"/>
                  <a:pt x="11663362" y="758557"/>
                  <a:pt x="11631215" y="822521"/>
                </a:cubicBezTo>
                <a:cubicBezTo>
                  <a:pt x="11602640" y="874856"/>
                  <a:pt x="11595497" y="927190"/>
                  <a:pt x="11631215" y="996969"/>
                </a:cubicBezTo>
                <a:cubicBezTo>
                  <a:pt x="11652646" y="933005"/>
                  <a:pt x="11670505" y="883578"/>
                  <a:pt x="11684793" y="834151"/>
                </a:cubicBezTo>
                <a:cubicBezTo>
                  <a:pt x="11695509" y="793447"/>
                  <a:pt x="11720512" y="770187"/>
                  <a:pt x="11774090" y="773095"/>
                </a:cubicBezTo>
                <a:cubicBezTo>
                  <a:pt x="11802665" y="773095"/>
                  <a:pt x="11841956" y="764373"/>
                  <a:pt x="11856243" y="793447"/>
                </a:cubicBezTo>
                <a:cubicBezTo>
                  <a:pt x="11870531" y="816706"/>
                  <a:pt x="11856243" y="848688"/>
                  <a:pt x="11831240" y="860319"/>
                </a:cubicBezTo>
                <a:cubicBezTo>
                  <a:pt x="11784806" y="874856"/>
                  <a:pt x="11741944" y="889393"/>
                  <a:pt x="11738371" y="938820"/>
                </a:cubicBezTo>
                <a:cubicBezTo>
                  <a:pt x="11731228" y="1005691"/>
                  <a:pt x="11759802" y="967894"/>
                  <a:pt x="11795521" y="956264"/>
                </a:cubicBezTo>
                <a:cubicBezTo>
                  <a:pt x="11834812" y="944634"/>
                  <a:pt x="11845527" y="979524"/>
                  <a:pt x="11838384" y="1002784"/>
                </a:cubicBezTo>
                <a:cubicBezTo>
                  <a:pt x="11806237" y="1090007"/>
                  <a:pt x="11863387" y="1180138"/>
                  <a:pt x="11816952" y="1270269"/>
                </a:cubicBezTo>
                <a:cubicBezTo>
                  <a:pt x="11931252" y="1247010"/>
                  <a:pt x="11981259" y="1197583"/>
                  <a:pt x="11999118" y="1092915"/>
                </a:cubicBezTo>
                <a:cubicBezTo>
                  <a:pt x="12002690" y="1055118"/>
                  <a:pt x="11995547" y="1014413"/>
                  <a:pt x="12027693" y="979524"/>
                </a:cubicBezTo>
                <a:cubicBezTo>
                  <a:pt x="12045553" y="959172"/>
                  <a:pt x="12066984" y="938820"/>
                  <a:pt x="12102703" y="953357"/>
                </a:cubicBezTo>
                <a:cubicBezTo>
                  <a:pt x="12127705" y="962080"/>
                  <a:pt x="12127705" y="985338"/>
                  <a:pt x="12120562" y="1005691"/>
                </a:cubicBezTo>
                <a:cubicBezTo>
                  <a:pt x="12081272" y="1090007"/>
                  <a:pt x="12070555" y="1180138"/>
                  <a:pt x="12056268" y="1267362"/>
                </a:cubicBezTo>
                <a:cubicBezTo>
                  <a:pt x="12052697" y="1281899"/>
                  <a:pt x="12045553" y="1296437"/>
                  <a:pt x="12081272" y="1310974"/>
                </a:cubicBezTo>
                <a:cubicBezTo>
                  <a:pt x="12113418" y="1209213"/>
                  <a:pt x="12156280" y="1110359"/>
                  <a:pt x="12191999" y="1008598"/>
                </a:cubicBezTo>
                <a:lnTo>
                  <a:pt x="12191999" y="6105653"/>
                </a:lnTo>
                <a:lnTo>
                  <a:pt x="0" y="6105653"/>
                </a:lnTo>
                <a:lnTo>
                  <a:pt x="0" y="927116"/>
                </a:lnTo>
                <a:lnTo>
                  <a:pt x="61930" y="902578"/>
                </a:lnTo>
                <a:cubicBezTo>
                  <a:pt x="91454" y="894128"/>
                  <a:pt x="122931" y="887949"/>
                  <a:pt x="155971" y="883588"/>
                </a:cubicBezTo>
                <a:cubicBezTo>
                  <a:pt x="223837" y="877773"/>
                  <a:pt x="245268" y="839976"/>
                  <a:pt x="277414" y="802179"/>
                </a:cubicBezTo>
                <a:cubicBezTo>
                  <a:pt x="388143" y="674251"/>
                  <a:pt x="488155" y="537601"/>
                  <a:pt x="638174" y="430025"/>
                </a:cubicBezTo>
                <a:cubicBezTo>
                  <a:pt x="620315" y="555046"/>
                  <a:pt x="520302" y="653899"/>
                  <a:pt x="477440" y="784735"/>
                </a:cubicBezTo>
                <a:cubicBezTo>
                  <a:pt x="641746" y="680066"/>
                  <a:pt x="727471" y="543415"/>
                  <a:pt x="827483" y="418395"/>
                </a:cubicBezTo>
                <a:cubicBezTo>
                  <a:pt x="873917" y="360246"/>
                  <a:pt x="931068" y="307912"/>
                  <a:pt x="956071" y="241040"/>
                </a:cubicBezTo>
                <a:cubicBezTo>
                  <a:pt x="961429" y="223595"/>
                  <a:pt x="972814" y="196338"/>
                  <a:pt x="999268" y="192386"/>
                </a:cubicBezTo>
                <a:cubicBezTo>
                  <a:pt x="1008086" y="191069"/>
                  <a:pt x="1018579" y="192341"/>
                  <a:pt x="1031080" y="197429"/>
                </a:cubicBezTo>
                <a:cubicBezTo>
                  <a:pt x="1073942" y="214873"/>
                  <a:pt x="1059654" y="246855"/>
                  <a:pt x="1048940" y="275930"/>
                </a:cubicBezTo>
                <a:cubicBezTo>
                  <a:pt x="1020365" y="345708"/>
                  <a:pt x="1020365" y="421303"/>
                  <a:pt x="1020365" y="517249"/>
                </a:cubicBezTo>
                <a:cubicBezTo>
                  <a:pt x="1156096" y="435840"/>
                  <a:pt x="1113233" y="287560"/>
                  <a:pt x="1256108" y="217780"/>
                </a:cubicBezTo>
                <a:cubicBezTo>
                  <a:pt x="1281111" y="305004"/>
                  <a:pt x="1231105" y="371876"/>
                  <a:pt x="1220389" y="441654"/>
                </a:cubicBezTo>
                <a:cubicBezTo>
                  <a:pt x="1209674" y="505619"/>
                  <a:pt x="1234677" y="520156"/>
                  <a:pt x="1313258" y="505619"/>
                </a:cubicBezTo>
                <a:cubicBezTo>
                  <a:pt x="1434702" y="482359"/>
                  <a:pt x="1495424" y="517249"/>
                  <a:pt x="1463277" y="610287"/>
                </a:cubicBezTo>
                <a:cubicBezTo>
                  <a:pt x="1431130" y="697511"/>
                  <a:pt x="1477565" y="706233"/>
                  <a:pt x="1545430" y="682974"/>
                </a:cubicBezTo>
                <a:cubicBezTo>
                  <a:pt x="1645442" y="648084"/>
                  <a:pt x="1724024" y="685881"/>
                  <a:pt x="1809749" y="712048"/>
                </a:cubicBezTo>
                <a:cubicBezTo>
                  <a:pt x="1938336" y="752753"/>
                  <a:pt x="2002630" y="735308"/>
                  <a:pt x="2099071" y="650992"/>
                </a:cubicBezTo>
                <a:cubicBezTo>
                  <a:pt x="2152648" y="601565"/>
                  <a:pt x="2199083" y="552138"/>
                  <a:pt x="2245518" y="482359"/>
                </a:cubicBezTo>
                <a:cubicBezTo>
                  <a:pt x="2270521" y="642269"/>
                  <a:pt x="2356245" y="476544"/>
                  <a:pt x="2409824" y="531786"/>
                </a:cubicBezTo>
                <a:cubicBezTo>
                  <a:pt x="2431255" y="645176"/>
                  <a:pt x="2259804" y="735308"/>
                  <a:pt x="2309812" y="889403"/>
                </a:cubicBezTo>
                <a:cubicBezTo>
                  <a:pt x="2456258" y="703326"/>
                  <a:pt x="2502693" y="493989"/>
                  <a:pt x="2699146" y="357339"/>
                </a:cubicBezTo>
                <a:cubicBezTo>
                  <a:pt x="2742008" y="389321"/>
                  <a:pt x="2699146" y="421303"/>
                  <a:pt x="2717006" y="447469"/>
                </a:cubicBezTo>
                <a:cubicBezTo>
                  <a:pt x="2727721" y="447469"/>
                  <a:pt x="2659854" y="752753"/>
                  <a:pt x="2938461" y="770197"/>
                </a:cubicBezTo>
                <a:cubicBezTo>
                  <a:pt x="2938461" y="776012"/>
                  <a:pt x="2938461" y="781827"/>
                  <a:pt x="2949178" y="787642"/>
                </a:cubicBezTo>
                <a:cubicBezTo>
                  <a:pt x="2988467" y="819624"/>
                  <a:pt x="3081336" y="790550"/>
                  <a:pt x="3088480" y="842883"/>
                </a:cubicBezTo>
                <a:cubicBezTo>
                  <a:pt x="3095624" y="901033"/>
                  <a:pt x="3127771" y="956275"/>
                  <a:pt x="3109911" y="1017331"/>
                </a:cubicBezTo>
                <a:cubicBezTo>
                  <a:pt x="3095624" y="1063850"/>
                  <a:pt x="3077765" y="1113276"/>
                  <a:pt x="3077765" y="1162704"/>
                </a:cubicBezTo>
                <a:cubicBezTo>
                  <a:pt x="3077765" y="1215038"/>
                  <a:pt x="2956320" y="1287724"/>
                  <a:pt x="3117055" y="1319707"/>
                </a:cubicBezTo>
                <a:cubicBezTo>
                  <a:pt x="3124198" y="1319707"/>
                  <a:pt x="3106339" y="1409837"/>
                  <a:pt x="3099196" y="1459264"/>
                </a:cubicBezTo>
                <a:cubicBezTo>
                  <a:pt x="3092052" y="1499968"/>
                  <a:pt x="3059905" y="1549396"/>
                  <a:pt x="3124198" y="1578470"/>
                </a:cubicBezTo>
                <a:cubicBezTo>
                  <a:pt x="3163490" y="1593007"/>
                  <a:pt x="3234927" y="1523228"/>
                  <a:pt x="3242071" y="1462171"/>
                </a:cubicBezTo>
                <a:cubicBezTo>
                  <a:pt x="3249214" y="1406930"/>
                  <a:pt x="3256358" y="1351689"/>
                  <a:pt x="3242071" y="1299354"/>
                </a:cubicBezTo>
                <a:cubicBezTo>
                  <a:pt x="3224212" y="1235390"/>
                  <a:pt x="3252786" y="1200500"/>
                  <a:pt x="3317080" y="1183056"/>
                </a:cubicBezTo>
                <a:cubicBezTo>
                  <a:pt x="3384945" y="1162704"/>
                  <a:pt x="3420664" y="1124907"/>
                  <a:pt x="3452811" y="1072572"/>
                </a:cubicBezTo>
                <a:cubicBezTo>
                  <a:pt x="3531392" y="944644"/>
                  <a:pt x="3624261" y="822532"/>
                  <a:pt x="3670696" y="682973"/>
                </a:cubicBezTo>
                <a:cubicBezTo>
                  <a:pt x="3677840" y="656807"/>
                  <a:pt x="3692127" y="624825"/>
                  <a:pt x="3752849" y="613194"/>
                </a:cubicBezTo>
                <a:cubicBezTo>
                  <a:pt x="3659980" y="991164"/>
                  <a:pt x="3420664" y="1334243"/>
                  <a:pt x="3434952" y="1723843"/>
                </a:cubicBezTo>
                <a:cubicBezTo>
                  <a:pt x="3509961" y="1619174"/>
                  <a:pt x="3513533" y="1494154"/>
                  <a:pt x="3567111" y="1380763"/>
                </a:cubicBezTo>
                <a:cubicBezTo>
                  <a:pt x="3606402" y="1462171"/>
                  <a:pt x="3563540" y="1537765"/>
                  <a:pt x="3542109" y="1613360"/>
                </a:cubicBezTo>
                <a:cubicBezTo>
                  <a:pt x="3524249" y="1677323"/>
                  <a:pt x="3520677" y="1735472"/>
                  <a:pt x="3631405" y="1741287"/>
                </a:cubicBezTo>
                <a:cubicBezTo>
                  <a:pt x="3642121" y="1741287"/>
                  <a:pt x="3649265" y="1741287"/>
                  <a:pt x="3659980" y="1741287"/>
                </a:cubicBezTo>
                <a:cubicBezTo>
                  <a:pt x="3706414" y="1718028"/>
                  <a:pt x="3727846" y="1686046"/>
                  <a:pt x="3742133" y="1645341"/>
                </a:cubicBezTo>
                <a:cubicBezTo>
                  <a:pt x="3749277" y="1622082"/>
                  <a:pt x="3763564" y="1590100"/>
                  <a:pt x="3795712" y="1590100"/>
                </a:cubicBezTo>
                <a:cubicBezTo>
                  <a:pt x="3917155" y="1593007"/>
                  <a:pt x="3952874" y="1514506"/>
                  <a:pt x="3988593" y="1438912"/>
                </a:cubicBezTo>
                <a:cubicBezTo>
                  <a:pt x="4049315" y="1479616"/>
                  <a:pt x="4006452" y="1514506"/>
                  <a:pt x="4010024" y="1546488"/>
                </a:cubicBezTo>
                <a:cubicBezTo>
                  <a:pt x="4013596" y="1566840"/>
                  <a:pt x="4017167" y="1587192"/>
                  <a:pt x="4049315" y="1587192"/>
                </a:cubicBezTo>
                <a:cubicBezTo>
                  <a:pt x="4074317" y="1587192"/>
                  <a:pt x="4106465" y="1578470"/>
                  <a:pt x="4106465" y="1558118"/>
                </a:cubicBezTo>
                <a:cubicBezTo>
                  <a:pt x="4110036" y="1430190"/>
                  <a:pt x="4281487" y="1357503"/>
                  <a:pt x="4281487" y="1223760"/>
                </a:cubicBezTo>
                <a:cubicBezTo>
                  <a:pt x="4281487" y="1142351"/>
                  <a:pt x="4377927" y="1264465"/>
                  <a:pt x="4417219" y="1197593"/>
                </a:cubicBezTo>
                <a:cubicBezTo>
                  <a:pt x="4427935" y="1183056"/>
                  <a:pt x="4442220" y="1238297"/>
                  <a:pt x="4438649" y="1261557"/>
                </a:cubicBezTo>
                <a:cubicBezTo>
                  <a:pt x="4435078" y="1284817"/>
                  <a:pt x="4410074" y="1305169"/>
                  <a:pt x="4427935" y="1334243"/>
                </a:cubicBezTo>
                <a:cubicBezTo>
                  <a:pt x="4492228" y="1348781"/>
                  <a:pt x="4517230" y="1310983"/>
                  <a:pt x="4535090" y="1276094"/>
                </a:cubicBezTo>
                <a:cubicBezTo>
                  <a:pt x="4577952" y="1200500"/>
                  <a:pt x="4627958" y="1124907"/>
                  <a:pt x="4642246" y="1040590"/>
                </a:cubicBezTo>
                <a:cubicBezTo>
                  <a:pt x="4645817" y="1011516"/>
                  <a:pt x="4663677" y="994071"/>
                  <a:pt x="4699396" y="996979"/>
                </a:cubicBezTo>
                <a:cubicBezTo>
                  <a:pt x="4745832" y="1002793"/>
                  <a:pt x="4731544" y="1031868"/>
                  <a:pt x="4727971" y="1055128"/>
                </a:cubicBezTo>
                <a:cubicBezTo>
                  <a:pt x="4724399" y="1069665"/>
                  <a:pt x="4713683" y="1084202"/>
                  <a:pt x="4738688" y="1098740"/>
                </a:cubicBezTo>
                <a:cubicBezTo>
                  <a:pt x="4992291" y="758568"/>
                  <a:pt x="4978002" y="578305"/>
                  <a:pt x="5185172" y="197429"/>
                </a:cubicBezTo>
                <a:cubicBezTo>
                  <a:pt x="5224462" y="281744"/>
                  <a:pt x="5195887" y="342801"/>
                  <a:pt x="5188744" y="400950"/>
                </a:cubicBezTo>
                <a:cubicBezTo>
                  <a:pt x="5170883" y="546323"/>
                  <a:pt x="5138736" y="456192"/>
                  <a:pt x="5117306" y="601565"/>
                </a:cubicBezTo>
                <a:cubicBezTo>
                  <a:pt x="5106590" y="671344"/>
                  <a:pt x="5070871" y="735308"/>
                  <a:pt x="5128021" y="813809"/>
                </a:cubicBezTo>
                <a:cubicBezTo>
                  <a:pt x="5167312" y="866143"/>
                  <a:pt x="5124450" y="950459"/>
                  <a:pt x="5092302" y="1014423"/>
                </a:cubicBezTo>
                <a:cubicBezTo>
                  <a:pt x="5063727" y="1066758"/>
                  <a:pt x="5056585" y="1119092"/>
                  <a:pt x="5092302" y="1188871"/>
                </a:cubicBezTo>
                <a:cubicBezTo>
                  <a:pt x="5113734" y="1124907"/>
                  <a:pt x="5131592" y="1075480"/>
                  <a:pt x="5145880" y="1026053"/>
                </a:cubicBezTo>
                <a:cubicBezTo>
                  <a:pt x="5156596" y="985349"/>
                  <a:pt x="5181600" y="962089"/>
                  <a:pt x="5235177" y="964997"/>
                </a:cubicBezTo>
                <a:cubicBezTo>
                  <a:pt x="5263752" y="964997"/>
                  <a:pt x="5303044" y="956275"/>
                  <a:pt x="5317331" y="985349"/>
                </a:cubicBezTo>
                <a:cubicBezTo>
                  <a:pt x="5331618" y="1008608"/>
                  <a:pt x="5317331" y="1040590"/>
                  <a:pt x="5292327" y="1052221"/>
                </a:cubicBezTo>
                <a:cubicBezTo>
                  <a:pt x="5245894" y="1066758"/>
                  <a:pt x="5203031" y="1081295"/>
                  <a:pt x="5199458" y="1130722"/>
                </a:cubicBezTo>
                <a:cubicBezTo>
                  <a:pt x="5192315" y="1197593"/>
                  <a:pt x="5220889" y="1159796"/>
                  <a:pt x="5256608" y="1148166"/>
                </a:cubicBezTo>
                <a:cubicBezTo>
                  <a:pt x="5295899" y="1136536"/>
                  <a:pt x="5306616" y="1171426"/>
                  <a:pt x="5299471" y="1194686"/>
                </a:cubicBezTo>
                <a:cubicBezTo>
                  <a:pt x="5267324" y="1281909"/>
                  <a:pt x="5324474" y="1372040"/>
                  <a:pt x="5278039" y="1462171"/>
                </a:cubicBezTo>
                <a:cubicBezTo>
                  <a:pt x="5392339" y="1438912"/>
                  <a:pt x="5442347" y="1389485"/>
                  <a:pt x="5460205" y="1284817"/>
                </a:cubicBezTo>
                <a:cubicBezTo>
                  <a:pt x="5463777" y="1247020"/>
                  <a:pt x="5456634" y="1206315"/>
                  <a:pt x="5488780" y="1171426"/>
                </a:cubicBezTo>
                <a:cubicBezTo>
                  <a:pt x="5502175" y="1156162"/>
                  <a:pt x="5517579" y="1140898"/>
                  <a:pt x="5539513" y="1140353"/>
                </a:cubicBezTo>
                <a:lnTo>
                  <a:pt x="5552720" y="1143022"/>
                </a:lnTo>
                <a:lnTo>
                  <a:pt x="5574208" y="1115811"/>
                </a:lnTo>
                <a:cubicBezTo>
                  <a:pt x="5609034" y="1085646"/>
                  <a:pt x="5659040" y="1068202"/>
                  <a:pt x="5734050" y="1075470"/>
                </a:cubicBezTo>
                <a:cubicBezTo>
                  <a:pt x="5776912" y="1078377"/>
                  <a:pt x="5809058" y="1055118"/>
                  <a:pt x="5798343" y="1020228"/>
                </a:cubicBezTo>
                <a:cubicBezTo>
                  <a:pt x="5776912" y="953357"/>
                  <a:pt x="5837634" y="921375"/>
                  <a:pt x="5884068" y="883578"/>
                </a:cubicBezTo>
                <a:cubicBezTo>
                  <a:pt x="5966221" y="816706"/>
                  <a:pt x="6051947" y="752742"/>
                  <a:pt x="6066234" y="645166"/>
                </a:cubicBezTo>
                <a:cubicBezTo>
                  <a:pt x="6130528" y="665519"/>
                  <a:pt x="6123384" y="700408"/>
                  <a:pt x="6109096" y="732391"/>
                </a:cubicBezTo>
                <a:cubicBezTo>
                  <a:pt x="6073377" y="816706"/>
                  <a:pt x="6034087" y="901023"/>
                  <a:pt x="5998368" y="985338"/>
                </a:cubicBezTo>
                <a:cubicBezTo>
                  <a:pt x="5976937" y="1040581"/>
                  <a:pt x="5944790" y="1095822"/>
                  <a:pt x="5969793" y="1168509"/>
                </a:cubicBezTo>
                <a:cubicBezTo>
                  <a:pt x="6098380" y="1104545"/>
                  <a:pt x="6123384" y="996969"/>
                  <a:pt x="6162674" y="909745"/>
                </a:cubicBezTo>
                <a:cubicBezTo>
                  <a:pt x="6212681" y="802169"/>
                  <a:pt x="6305549" y="738205"/>
                  <a:pt x="6412705" y="659704"/>
                </a:cubicBezTo>
                <a:cubicBezTo>
                  <a:pt x="6441280" y="738205"/>
                  <a:pt x="6362699" y="787632"/>
                  <a:pt x="6366271" y="851596"/>
                </a:cubicBezTo>
                <a:cubicBezTo>
                  <a:pt x="6376987" y="854503"/>
                  <a:pt x="6398418" y="860319"/>
                  <a:pt x="6398418" y="860319"/>
                </a:cubicBezTo>
                <a:cubicBezTo>
                  <a:pt x="6455568" y="755650"/>
                  <a:pt x="6562724" y="709131"/>
                  <a:pt x="6694884" y="691686"/>
                </a:cubicBezTo>
                <a:cubicBezTo>
                  <a:pt x="6762750" y="685871"/>
                  <a:pt x="6784181" y="648074"/>
                  <a:pt x="6816327" y="610277"/>
                </a:cubicBezTo>
                <a:cubicBezTo>
                  <a:pt x="6927056" y="482349"/>
                  <a:pt x="7027068" y="345699"/>
                  <a:pt x="7177087" y="238123"/>
                </a:cubicBezTo>
                <a:cubicBezTo>
                  <a:pt x="7159228" y="363144"/>
                  <a:pt x="7059215" y="461997"/>
                  <a:pt x="7016353" y="592833"/>
                </a:cubicBezTo>
                <a:cubicBezTo>
                  <a:pt x="7180659" y="488164"/>
                  <a:pt x="7266384" y="351513"/>
                  <a:pt x="7366396" y="226493"/>
                </a:cubicBezTo>
                <a:cubicBezTo>
                  <a:pt x="7412830" y="168344"/>
                  <a:pt x="7469981" y="116010"/>
                  <a:pt x="7494984" y="49138"/>
                </a:cubicBezTo>
                <a:cubicBezTo>
                  <a:pt x="7500342" y="31693"/>
                  <a:pt x="7511727" y="4436"/>
                  <a:pt x="7538181" y="484"/>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solidFill>
                <a:schemeClr val="tx1"/>
              </a:solidFill>
            </a:endParaRPr>
          </a:p>
        </p:txBody>
      </p:sp>
      <p:sp>
        <p:nvSpPr>
          <p:cNvPr id="3" name="Title 2"/>
          <p:cNvSpPr>
            <a:spLocks noGrp="1"/>
          </p:cNvSpPr>
          <p:nvPr>
            <p:ph type="title"/>
          </p:nvPr>
        </p:nvSpPr>
        <p:spPr>
          <a:xfrm>
            <a:off x="628650" y="365125"/>
            <a:ext cx="7886700" cy="1325563"/>
          </a:xfrm>
        </p:spPr>
        <p:txBody>
          <a:bodyPr vert="horz" lIns="91440" tIns="45720" rIns="91440" bIns="45720" rtlCol="0" anchor="ctr">
            <a:normAutofit/>
          </a:bodyPr>
          <a:lstStyle/>
          <a:p>
            <a:pPr algn="l">
              <a:lnSpc>
                <a:spcPct val="90000"/>
              </a:lnSpc>
              <a:defRPr/>
            </a:pPr>
            <a:r>
              <a:rPr lang="en-US" kern="1200" dirty="0">
                <a:solidFill>
                  <a:schemeClr val="tx1"/>
                </a:solidFill>
                <a:latin typeface="+mj-lt"/>
                <a:ea typeface="+mj-ea"/>
                <a:cs typeface="+mj-cs"/>
              </a:rPr>
              <a:t>Clean up your Collection System</a:t>
            </a:r>
          </a:p>
        </p:txBody>
      </p:sp>
      <p:graphicFrame>
        <p:nvGraphicFramePr>
          <p:cNvPr id="5" name="Content Placeholder 1">
            <a:extLst>
              <a:ext uri="{FF2B5EF4-FFF2-40B4-BE49-F238E27FC236}">
                <a16:creationId xmlns:a16="http://schemas.microsoft.com/office/drawing/2014/main" id="{46DE135C-B0C0-38B2-B212-12AC122A07BF}"/>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202092190"/>
              </p:ext>
            </p:extLst>
          </p:nvPr>
        </p:nvGraphicFramePr>
        <p:xfrm>
          <a:off x="628650" y="2001902"/>
          <a:ext cx="7886700" cy="41608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194889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9FF073-70A1-E20C-520A-E9DC7374A849}"/>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8FD1E94-B12F-434F-8027-5DBEAC55A1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C8109F-B452-45EE-8BB3-65433C039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26075" y="-1"/>
            <a:ext cx="7817925"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7C900730-AE22-344C-CD8A-447F0FA5A480}"/>
              </a:ext>
            </a:extLst>
          </p:cNvPr>
          <p:cNvSpPr>
            <a:spLocks noGrp="1"/>
          </p:cNvSpPr>
          <p:nvPr>
            <p:ph type="title"/>
          </p:nvPr>
        </p:nvSpPr>
        <p:spPr>
          <a:xfrm>
            <a:off x="228600" y="250581"/>
            <a:ext cx="8686800" cy="1646604"/>
          </a:xfrm>
        </p:spPr>
        <p:txBody>
          <a:bodyPr vert="horz" lIns="91440" tIns="45720" rIns="91440" bIns="45720" rtlCol="0" anchor="ctr">
            <a:normAutofit/>
          </a:bodyPr>
          <a:lstStyle/>
          <a:p>
            <a:pPr algn="l">
              <a:lnSpc>
                <a:spcPct val="90000"/>
              </a:lnSpc>
              <a:defRPr/>
            </a:pPr>
            <a:r>
              <a:rPr lang="en-US" kern="1200" dirty="0">
                <a:solidFill>
                  <a:schemeClr val="tx1"/>
                </a:solidFill>
                <a:latin typeface="+mj-lt"/>
                <a:ea typeface="+mj-ea"/>
                <a:cs typeface="+mj-cs"/>
              </a:rPr>
              <a:t>Unclutter Your Mind</a:t>
            </a:r>
            <a:br>
              <a:rPr lang="en-US" sz="2100" kern="1200" dirty="0">
                <a:solidFill>
                  <a:schemeClr val="tx1"/>
                </a:solidFill>
                <a:latin typeface="+mj-lt"/>
                <a:ea typeface="+mj-ea"/>
                <a:cs typeface="+mj-cs"/>
              </a:rPr>
            </a:br>
            <a:br>
              <a:rPr lang="en-US" sz="2100" kern="1200" dirty="0">
                <a:solidFill>
                  <a:schemeClr val="tx1"/>
                </a:solidFill>
                <a:latin typeface="+mj-lt"/>
                <a:ea typeface="+mj-ea"/>
                <a:cs typeface="+mj-cs"/>
              </a:rPr>
            </a:br>
            <a:r>
              <a:rPr lang="en-US" sz="2100" kern="1200" dirty="0">
                <a:solidFill>
                  <a:schemeClr val="tx1"/>
                </a:solidFill>
                <a:latin typeface="+mj-lt"/>
                <a:ea typeface="+mj-ea"/>
                <a:cs typeface="+mj-cs"/>
              </a:rPr>
              <a:t>What else can you unload from your “mental hard drive”?</a:t>
            </a:r>
            <a:br>
              <a:rPr lang="en-US" sz="2100" kern="1200" dirty="0">
                <a:solidFill>
                  <a:schemeClr val="tx1"/>
                </a:solidFill>
                <a:latin typeface="+mj-lt"/>
                <a:ea typeface="+mj-ea"/>
                <a:cs typeface="+mj-cs"/>
              </a:rPr>
            </a:br>
            <a:endParaRPr lang="en-US" sz="2100" kern="1200" dirty="0">
              <a:solidFill>
                <a:schemeClr val="tx1"/>
              </a:solidFill>
              <a:latin typeface="+mj-lt"/>
              <a:ea typeface="+mj-ea"/>
              <a:cs typeface="+mj-cs"/>
            </a:endParaRPr>
          </a:p>
        </p:txBody>
      </p:sp>
      <p:graphicFrame>
        <p:nvGraphicFramePr>
          <p:cNvPr id="5" name="Content Placeholder 1">
            <a:extLst>
              <a:ext uri="{FF2B5EF4-FFF2-40B4-BE49-F238E27FC236}">
                <a16:creationId xmlns:a16="http://schemas.microsoft.com/office/drawing/2014/main" id="{B736CC2E-BF62-3E93-0CED-B793A461E6BB}"/>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494030848"/>
              </p:ext>
            </p:extLst>
          </p:nvPr>
        </p:nvGraphicFramePr>
        <p:xfrm>
          <a:off x="628650" y="2011729"/>
          <a:ext cx="7886700" cy="41608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986039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8FD1E94-B12F-434F-8027-5DBEAC55A1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BC8109F-B452-45EE-8BB3-65433C039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26075" y="-1"/>
            <a:ext cx="7817925"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3" name="Title 2"/>
          <p:cNvSpPr>
            <a:spLocks noGrp="1"/>
          </p:cNvSpPr>
          <p:nvPr>
            <p:ph type="title"/>
          </p:nvPr>
        </p:nvSpPr>
        <p:spPr>
          <a:xfrm>
            <a:off x="628650" y="365125"/>
            <a:ext cx="7886700" cy="1325563"/>
          </a:xfrm>
        </p:spPr>
        <p:txBody>
          <a:bodyPr vert="horz" lIns="91440" tIns="45720" rIns="91440" bIns="45720" rtlCol="0" anchor="ctr">
            <a:normAutofit/>
          </a:bodyPr>
          <a:lstStyle/>
          <a:p>
            <a:pPr algn="l">
              <a:lnSpc>
                <a:spcPct val="90000"/>
              </a:lnSpc>
              <a:defRPr/>
            </a:pPr>
            <a:r>
              <a:rPr lang="en-US" kern="1200" dirty="0">
                <a:solidFill>
                  <a:schemeClr val="tx1"/>
                </a:solidFill>
                <a:latin typeface="+mj-lt"/>
                <a:ea typeface="+mj-ea"/>
                <a:cs typeface="+mj-cs"/>
              </a:rPr>
              <a:t>Clean up email strategies</a:t>
            </a:r>
          </a:p>
        </p:txBody>
      </p:sp>
      <p:graphicFrame>
        <p:nvGraphicFramePr>
          <p:cNvPr id="5" name="Content Placeholder 1">
            <a:extLst>
              <a:ext uri="{FF2B5EF4-FFF2-40B4-BE49-F238E27FC236}">
                <a16:creationId xmlns:a16="http://schemas.microsoft.com/office/drawing/2014/main" id="{6A970004-9D4C-33BC-2A16-6BF9A5D7E380}"/>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164552177"/>
              </p:ext>
            </p:extLst>
          </p:nvPr>
        </p:nvGraphicFramePr>
        <p:xfrm>
          <a:off x="1323253" y="2977009"/>
          <a:ext cx="6991350" cy="29721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5E33199A-246B-44A7-91C2-4859B7A88E02}"/>
              </a:ext>
            </a:extLst>
          </p:cNvPr>
          <p:cNvSpPr txBox="1"/>
          <p:nvPr/>
        </p:nvSpPr>
        <p:spPr>
          <a:xfrm>
            <a:off x="1769784" y="1474744"/>
            <a:ext cx="5774016" cy="1384995"/>
          </a:xfrm>
          <a:prstGeom prst="rect">
            <a:avLst/>
          </a:prstGeom>
          <a:noFill/>
        </p:spPr>
        <p:txBody>
          <a:bodyPr wrap="square">
            <a:spAutoFit/>
          </a:bodyPr>
          <a:lstStyle/>
          <a:p>
            <a:pPr lvl="0"/>
            <a:r>
              <a:rPr lang="en-US" sz="2800" dirty="0"/>
              <a:t>Method 1: Delete all old email (yikes)</a:t>
            </a:r>
          </a:p>
          <a:p>
            <a:pPr lvl="0"/>
            <a:endParaRPr lang="en-US" sz="2800" dirty="0"/>
          </a:p>
          <a:p>
            <a:pPr lvl="0"/>
            <a:r>
              <a:rPr lang="en-US" sz="2800" dirty="0"/>
              <a:t>Method 2:</a:t>
            </a:r>
          </a:p>
        </p:txBody>
      </p:sp>
    </p:spTree>
    <p:custDataLst>
      <p:tags r:id="rId1"/>
    </p:custDataLst>
    <p:extLst>
      <p:ext uri="{BB962C8B-B14F-4D97-AF65-F5344CB8AC3E}">
        <p14:creationId xmlns:p14="http://schemas.microsoft.com/office/powerpoint/2010/main" val="1486886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t>Implementation</a:t>
            </a:r>
          </a:p>
        </p:txBody>
      </p:sp>
      <p:sp>
        <p:nvSpPr>
          <p:cNvPr id="2" name="Content Placeholder 1"/>
          <p:cNvSpPr>
            <a:spLocks noGrp="1"/>
          </p:cNvSpPr>
          <p:nvPr>
            <p:ph idx="1"/>
          </p:nvPr>
        </p:nvSpPr>
        <p:spPr/>
        <p:txBody>
          <a:bodyPr>
            <a:normAutofit lnSpcReduction="10000"/>
          </a:bodyPr>
          <a:lstStyle/>
          <a:p>
            <a:pPr marL="0" indent="0">
              <a:buNone/>
            </a:pPr>
            <a:r>
              <a:rPr lang="en-US" dirty="0"/>
              <a:t>Clean up email</a:t>
            </a:r>
          </a:p>
          <a:p>
            <a:r>
              <a:rPr lang="en-US" dirty="0"/>
              <a:t>Create </a:t>
            </a:r>
            <a:r>
              <a:rPr lang="en-US" b="1" dirty="0"/>
              <a:t>action</a:t>
            </a:r>
            <a:r>
              <a:rPr lang="en-US" dirty="0"/>
              <a:t> plan</a:t>
            </a:r>
          </a:p>
          <a:p>
            <a:r>
              <a:rPr lang="en-US" dirty="0"/>
              <a:t>Set realistic </a:t>
            </a:r>
            <a:r>
              <a:rPr lang="en-US" b="1" dirty="0"/>
              <a:t>goals</a:t>
            </a:r>
            <a:r>
              <a:rPr lang="en-US" dirty="0"/>
              <a:t> and </a:t>
            </a:r>
            <a:r>
              <a:rPr lang="en-US" b="1" dirty="0"/>
              <a:t>rewards</a:t>
            </a:r>
          </a:p>
          <a:p>
            <a:pPr marL="0" indent="0">
              <a:buNone/>
            </a:pPr>
            <a:endParaRPr lang="en-US" dirty="0"/>
          </a:p>
          <a:p>
            <a:pPr marL="0" indent="0">
              <a:buNone/>
            </a:pPr>
            <a:r>
              <a:rPr lang="en-US" dirty="0"/>
              <a:t>Execute process</a:t>
            </a:r>
          </a:p>
          <a:p>
            <a:r>
              <a:rPr lang="en-US" b="1" dirty="0"/>
              <a:t>Train</a:t>
            </a:r>
            <a:r>
              <a:rPr lang="en-US" dirty="0"/>
              <a:t> yourself the process</a:t>
            </a:r>
          </a:p>
          <a:p>
            <a:r>
              <a:rPr lang="en-US" dirty="0"/>
              <a:t>Use </a:t>
            </a:r>
            <a:r>
              <a:rPr lang="en-US" b="1" dirty="0"/>
              <a:t>change management</a:t>
            </a:r>
            <a:r>
              <a:rPr lang="en-US" dirty="0"/>
              <a:t> to transform and sustain</a:t>
            </a:r>
          </a:p>
          <a:p>
            <a:pPr marL="0" indent="0" fontAlgn="ctr">
              <a:buNone/>
            </a:pPr>
            <a:endParaRPr lang="en-US" dirty="0"/>
          </a:p>
          <a:p>
            <a:pPr marL="0" indent="0">
              <a:buNone/>
            </a:pPr>
            <a:endParaRPr lang="en-US" dirty="0"/>
          </a:p>
        </p:txBody>
      </p:sp>
    </p:spTree>
    <p:custDataLst>
      <p:tags r:id="rId1"/>
    </p:custDataLst>
    <p:extLst>
      <p:ext uri="{BB962C8B-B14F-4D97-AF65-F5344CB8AC3E}">
        <p14:creationId xmlns:p14="http://schemas.microsoft.com/office/powerpoint/2010/main" val="2452475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D11FD0E-2D27-4A5A-949D-222E61ECB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C8109F-B452-45EE-8BB3-65433C039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26075" y="-1"/>
            <a:ext cx="7817925"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2BC6339-36DC-4A39-8CD5-90E2284EB2AF}"/>
              </a:ext>
            </a:extLst>
          </p:cNvPr>
          <p:cNvSpPr>
            <a:spLocks noGrp="1"/>
          </p:cNvSpPr>
          <p:nvPr>
            <p:ph type="title" idx="4294967295"/>
          </p:nvPr>
        </p:nvSpPr>
        <p:spPr>
          <a:xfrm>
            <a:off x="4493418" y="279400"/>
            <a:ext cx="4021932" cy="189230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0" marR="0" lvl="0" indent="0" algn="l" fontAlgn="auto">
              <a:lnSpc>
                <a:spcPct val="90000"/>
              </a:lnSpc>
              <a:spcAft>
                <a:spcPts val="0"/>
              </a:spcAft>
              <a:buClrTx/>
              <a:buSzTx/>
              <a:tabLst/>
              <a:defRPr/>
            </a:pPr>
            <a:r>
              <a:rPr kumimoji="0" lang="en-US" b="0" i="0" u="none" strike="noStrike" kern="1200" cap="none" spc="0" normalizeH="0" baseline="0" noProof="0">
                <a:ln>
                  <a:noFill/>
                </a:ln>
                <a:solidFill>
                  <a:schemeClr val="tx1"/>
                </a:solidFill>
                <a:effectLst/>
                <a:uLnTx/>
                <a:uFillTx/>
                <a:latin typeface="+mj-lt"/>
                <a:ea typeface="+mj-ea"/>
                <a:cs typeface="+mj-cs"/>
              </a:rPr>
              <a:t>Using Change Management</a:t>
            </a:r>
          </a:p>
        </p:txBody>
      </p:sp>
      <p:sp>
        <p:nvSpPr>
          <p:cNvPr id="4" name="Rectangle 3">
            <a:extLst>
              <a:ext uri="{FF2B5EF4-FFF2-40B4-BE49-F238E27FC236}">
                <a16:creationId xmlns:a16="http://schemas.microsoft.com/office/drawing/2014/main" id="{D3D0932E-1226-6A8F-664B-58586FD81F25}"/>
              </a:ext>
            </a:extLst>
          </p:cNvPr>
          <p:cNvSpPr/>
          <p:nvPr/>
        </p:nvSpPr>
        <p:spPr>
          <a:xfrm>
            <a:off x="1201456" y="2028825"/>
            <a:ext cx="1665487" cy="135613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59536">
              <a:spcAft>
                <a:spcPts val="600"/>
              </a:spcAft>
            </a:pPr>
            <a:r>
              <a:rPr lang="en-US" sz="1692" kern="1200">
                <a:solidFill>
                  <a:schemeClr val="tx1"/>
                </a:solidFill>
                <a:latin typeface="+mn-lt"/>
                <a:ea typeface="+mn-ea"/>
                <a:cs typeface="+mn-cs"/>
              </a:rPr>
              <a:t>Limitation</a:t>
            </a:r>
          </a:p>
          <a:p>
            <a:pPr algn="ctr" defTabSz="859536">
              <a:spcAft>
                <a:spcPts val="600"/>
              </a:spcAft>
            </a:pPr>
            <a:r>
              <a:rPr lang="en-US" sz="1692" kern="1200">
                <a:solidFill>
                  <a:schemeClr val="tx1"/>
                </a:solidFill>
                <a:latin typeface="+mn-lt"/>
                <a:ea typeface="+mn-ea"/>
                <a:cs typeface="+mn-cs"/>
              </a:rPr>
              <a:t>Lack of Awareness</a:t>
            </a:r>
          </a:p>
          <a:p>
            <a:pPr algn="ctr" defTabSz="859536">
              <a:spcAft>
                <a:spcPts val="600"/>
              </a:spcAft>
            </a:pPr>
            <a:r>
              <a:rPr lang="en-US" sz="1692" kern="1200">
                <a:solidFill>
                  <a:schemeClr val="tx1"/>
                </a:solidFill>
                <a:latin typeface="+mn-lt"/>
                <a:ea typeface="+mn-ea"/>
                <a:cs typeface="+mn-cs"/>
              </a:rPr>
              <a:t>Resistance</a:t>
            </a:r>
            <a:endParaRPr lang="en-US">
              <a:solidFill>
                <a:schemeClr val="tx1"/>
              </a:solidFill>
            </a:endParaRPr>
          </a:p>
        </p:txBody>
      </p:sp>
      <p:sp>
        <p:nvSpPr>
          <p:cNvPr id="5" name="Rectangle 4">
            <a:extLst>
              <a:ext uri="{FF2B5EF4-FFF2-40B4-BE49-F238E27FC236}">
                <a16:creationId xmlns:a16="http://schemas.microsoft.com/office/drawing/2014/main" id="{4D920E59-3F66-6153-704C-0D125833074A}"/>
              </a:ext>
            </a:extLst>
          </p:cNvPr>
          <p:cNvSpPr/>
          <p:nvPr/>
        </p:nvSpPr>
        <p:spPr>
          <a:xfrm>
            <a:off x="3739256" y="2028825"/>
            <a:ext cx="1665487" cy="135613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59536">
              <a:spcAft>
                <a:spcPts val="600"/>
              </a:spcAft>
            </a:pPr>
            <a:r>
              <a:rPr lang="en-US" sz="1692" kern="1200">
                <a:solidFill>
                  <a:schemeClr val="tx1"/>
                </a:solidFill>
                <a:latin typeface="+mn-lt"/>
                <a:ea typeface="+mn-ea"/>
                <a:cs typeface="+mn-cs"/>
              </a:rPr>
              <a:t>Open Mind</a:t>
            </a:r>
          </a:p>
          <a:p>
            <a:pPr algn="ctr" defTabSz="859536">
              <a:spcAft>
                <a:spcPts val="600"/>
              </a:spcAft>
            </a:pPr>
            <a:r>
              <a:rPr lang="en-US" sz="1692" kern="1200">
                <a:solidFill>
                  <a:schemeClr val="tx1"/>
                </a:solidFill>
                <a:latin typeface="+mn-lt"/>
                <a:ea typeface="+mn-ea"/>
                <a:cs typeface="+mn-cs"/>
              </a:rPr>
              <a:t>Transition</a:t>
            </a:r>
            <a:endParaRPr lang="en-US">
              <a:solidFill>
                <a:schemeClr val="tx1"/>
              </a:solidFill>
            </a:endParaRPr>
          </a:p>
        </p:txBody>
      </p:sp>
      <p:sp>
        <p:nvSpPr>
          <p:cNvPr id="6" name="Rectangle 5">
            <a:extLst>
              <a:ext uri="{FF2B5EF4-FFF2-40B4-BE49-F238E27FC236}">
                <a16:creationId xmlns:a16="http://schemas.microsoft.com/office/drawing/2014/main" id="{BA16BFE9-E245-FF61-80D5-B6978B31D841}"/>
              </a:ext>
            </a:extLst>
          </p:cNvPr>
          <p:cNvSpPr/>
          <p:nvPr/>
        </p:nvSpPr>
        <p:spPr>
          <a:xfrm>
            <a:off x="6277056" y="2029546"/>
            <a:ext cx="1665487" cy="135613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59536">
              <a:spcAft>
                <a:spcPts val="600"/>
              </a:spcAft>
            </a:pPr>
            <a:r>
              <a:rPr lang="en-US" sz="1692" kern="1200">
                <a:solidFill>
                  <a:schemeClr val="tx1"/>
                </a:solidFill>
                <a:latin typeface="+mn-lt"/>
                <a:ea typeface="+mn-ea"/>
                <a:cs typeface="+mn-cs"/>
              </a:rPr>
              <a:t>Desired Behaviors</a:t>
            </a:r>
            <a:endParaRPr lang="en-US">
              <a:solidFill>
                <a:schemeClr val="tx1"/>
              </a:solidFill>
            </a:endParaRPr>
          </a:p>
        </p:txBody>
      </p:sp>
      <p:sp>
        <p:nvSpPr>
          <p:cNvPr id="8" name="Arrow: Right 7">
            <a:extLst>
              <a:ext uri="{FF2B5EF4-FFF2-40B4-BE49-F238E27FC236}">
                <a16:creationId xmlns:a16="http://schemas.microsoft.com/office/drawing/2014/main" id="{FF424F3A-CB5E-8DF5-8D30-072BFE084571}"/>
              </a:ext>
              <a:ext uri="{C183D7F6-B498-43B3-948B-1728B52AA6E4}">
                <adec:decorative xmlns:adec="http://schemas.microsoft.com/office/drawing/2017/decorative" val="1"/>
              </a:ext>
            </a:extLst>
          </p:cNvPr>
          <p:cNvSpPr/>
          <p:nvPr/>
        </p:nvSpPr>
        <p:spPr>
          <a:xfrm>
            <a:off x="3082260" y="2460320"/>
            <a:ext cx="475854" cy="4931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15162FAC-0579-4869-A4A6-B9F916AE9CA5}"/>
              </a:ext>
              <a:ext uri="{C183D7F6-B498-43B3-948B-1728B52AA6E4}">
                <adec:decorative xmlns:adec="http://schemas.microsoft.com/office/drawing/2017/decorative" val="1"/>
              </a:ext>
            </a:extLst>
          </p:cNvPr>
          <p:cNvSpPr/>
          <p:nvPr/>
        </p:nvSpPr>
        <p:spPr>
          <a:xfrm>
            <a:off x="5585885" y="2460320"/>
            <a:ext cx="475854" cy="49313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1">
            <a:extLst>
              <a:ext uri="{FF2B5EF4-FFF2-40B4-BE49-F238E27FC236}">
                <a16:creationId xmlns:a16="http://schemas.microsoft.com/office/drawing/2014/main" id="{1B37CA56-1A51-31D6-0314-75CD18C1599F}"/>
              </a:ext>
            </a:extLst>
          </p:cNvPr>
          <p:cNvSpPr txBox="1">
            <a:spLocks/>
          </p:cNvSpPr>
          <p:nvPr/>
        </p:nvSpPr>
        <p:spPr>
          <a:xfrm>
            <a:off x="1629836" y="4062785"/>
            <a:ext cx="6259067" cy="211417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defTabSz="859536" fontAlgn="ctr">
              <a:lnSpc>
                <a:spcPct val="90000"/>
              </a:lnSpc>
            </a:pPr>
            <a:r>
              <a:rPr lang="en-US" sz="3008" kern="1200">
                <a:solidFill>
                  <a:schemeClr val="tx1"/>
                </a:solidFill>
                <a:latin typeface="+mn-lt"/>
                <a:ea typeface="+mn-ea"/>
                <a:cs typeface="+mn-cs"/>
              </a:rPr>
              <a:t>Build your Case</a:t>
            </a:r>
          </a:p>
          <a:p>
            <a:pPr algn="l" defTabSz="859536" fontAlgn="ctr">
              <a:lnSpc>
                <a:spcPct val="90000"/>
              </a:lnSpc>
            </a:pPr>
            <a:r>
              <a:rPr lang="en-US" sz="3008" kern="1200">
                <a:solidFill>
                  <a:schemeClr val="tx1"/>
                </a:solidFill>
                <a:latin typeface="+mn-lt"/>
                <a:ea typeface="+mn-ea"/>
                <a:cs typeface="+mn-cs"/>
              </a:rPr>
              <a:t>Plan to Motivate</a:t>
            </a:r>
          </a:p>
          <a:p>
            <a:pPr algn="l" defTabSz="859536" fontAlgn="ctr">
              <a:lnSpc>
                <a:spcPct val="90000"/>
              </a:lnSpc>
            </a:pPr>
            <a:r>
              <a:rPr lang="en-US" sz="3008" kern="1200">
                <a:solidFill>
                  <a:schemeClr val="tx1"/>
                </a:solidFill>
                <a:latin typeface="+mn-lt"/>
                <a:ea typeface="+mn-ea"/>
                <a:cs typeface="+mn-cs"/>
              </a:rPr>
              <a:t>Track Progress with Metrics</a:t>
            </a:r>
          </a:p>
          <a:p>
            <a:pPr algn="l" defTabSz="859536" fontAlgn="ctr">
              <a:lnSpc>
                <a:spcPct val="90000"/>
              </a:lnSpc>
            </a:pPr>
            <a:r>
              <a:rPr lang="en-US" sz="3008" kern="1200">
                <a:solidFill>
                  <a:schemeClr val="tx1"/>
                </a:solidFill>
                <a:latin typeface="+mn-lt"/>
                <a:ea typeface="+mn-ea"/>
                <a:cs typeface="+mn-cs"/>
              </a:rPr>
              <a:t>Make it Easy</a:t>
            </a:r>
            <a:endParaRPr lang="en-US">
              <a:solidFill>
                <a:schemeClr val="tx1"/>
              </a:solidFill>
            </a:endParaRPr>
          </a:p>
        </p:txBody>
      </p:sp>
    </p:spTree>
    <p:custDataLst>
      <p:tags r:id="rId1"/>
    </p:custDataLst>
    <p:extLst>
      <p:ext uri="{BB962C8B-B14F-4D97-AF65-F5344CB8AC3E}">
        <p14:creationId xmlns:p14="http://schemas.microsoft.com/office/powerpoint/2010/main" val="315660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8886A6-5426-494B-96D8-D962D2BA0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A3ED336-C09E-46E8-9774-B977D15FC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2347"/>
            <a:ext cx="9144000" cy="6105653"/>
          </a:xfrm>
          <a:custGeom>
            <a:avLst/>
            <a:gdLst>
              <a:gd name="connsiteX0" fmla="*/ 7538181 w 12191999"/>
              <a:gd name="connsiteY0" fmla="*/ 484 h 6105653"/>
              <a:gd name="connsiteX1" fmla="*/ 7569993 w 12191999"/>
              <a:gd name="connsiteY1" fmla="*/ 5527 h 6105653"/>
              <a:gd name="connsiteX2" fmla="*/ 7587853 w 12191999"/>
              <a:gd name="connsiteY2" fmla="*/ 84028 h 6105653"/>
              <a:gd name="connsiteX3" fmla="*/ 7559278 w 12191999"/>
              <a:gd name="connsiteY3" fmla="*/ 325347 h 6105653"/>
              <a:gd name="connsiteX4" fmla="*/ 7795021 w 12191999"/>
              <a:gd name="connsiteY4" fmla="*/ 25878 h 6105653"/>
              <a:gd name="connsiteX5" fmla="*/ 7759302 w 12191999"/>
              <a:gd name="connsiteY5" fmla="*/ 249752 h 6105653"/>
              <a:gd name="connsiteX6" fmla="*/ 7852171 w 12191999"/>
              <a:gd name="connsiteY6" fmla="*/ 313717 h 6105653"/>
              <a:gd name="connsiteX7" fmla="*/ 8002190 w 12191999"/>
              <a:gd name="connsiteY7" fmla="*/ 418385 h 6105653"/>
              <a:gd name="connsiteX8" fmla="*/ 8084343 w 12191999"/>
              <a:gd name="connsiteY8" fmla="*/ 491072 h 6105653"/>
              <a:gd name="connsiteX9" fmla="*/ 8348662 w 12191999"/>
              <a:gd name="connsiteY9" fmla="*/ 520146 h 6105653"/>
              <a:gd name="connsiteX10" fmla="*/ 8637984 w 12191999"/>
              <a:gd name="connsiteY10" fmla="*/ 459090 h 6105653"/>
              <a:gd name="connsiteX11" fmla="*/ 8784431 w 12191999"/>
              <a:gd name="connsiteY11" fmla="*/ 290457 h 6105653"/>
              <a:gd name="connsiteX12" fmla="*/ 8948737 w 12191999"/>
              <a:gd name="connsiteY12" fmla="*/ 339884 h 6105653"/>
              <a:gd name="connsiteX13" fmla="*/ 8848725 w 12191999"/>
              <a:gd name="connsiteY13" fmla="*/ 697501 h 6105653"/>
              <a:gd name="connsiteX14" fmla="*/ 9238059 w 12191999"/>
              <a:gd name="connsiteY14" fmla="*/ 165437 h 6105653"/>
              <a:gd name="connsiteX15" fmla="*/ 9255919 w 12191999"/>
              <a:gd name="connsiteY15" fmla="*/ 255567 h 6105653"/>
              <a:gd name="connsiteX16" fmla="*/ 9477374 w 12191999"/>
              <a:gd name="connsiteY16" fmla="*/ 578295 h 6105653"/>
              <a:gd name="connsiteX17" fmla="*/ 9488091 w 12191999"/>
              <a:gd name="connsiteY17" fmla="*/ 595740 h 6105653"/>
              <a:gd name="connsiteX18" fmla="*/ 9627393 w 12191999"/>
              <a:gd name="connsiteY18" fmla="*/ 650981 h 6105653"/>
              <a:gd name="connsiteX19" fmla="*/ 9648824 w 12191999"/>
              <a:gd name="connsiteY19" fmla="*/ 825429 h 6105653"/>
              <a:gd name="connsiteX20" fmla="*/ 9616678 w 12191999"/>
              <a:gd name="connsiteY20" fmla="*/ 970802 h 6105653"/>
              <a:gd name="connsiteX21" fmla="*/ 9655968 w 12191999"/>
              <a:gd name="connsiteY21" fmla="*/ 1127805 h 6105653"/>
              <a:gd name="connsiteX22" fmla="*/ 9638109 w 12191999"/>
              <a:gd name="connsiteY22" fmla="*/ 1267362 h 6105653"/>
              <a:gd name="connsiteX23" fmla="*/ 9663111 w 12191999"/>
              <a:gd name="connsiteY23" fmla="*/ 1386568 h 6105653"/>
              <a:gd name="connsiteX24" fmla="*/ 9780984 w 12191999"/>
              <a:gd name="connsiteY24" fmla="*/ 1270269 h 6105653"/>
              <a:gd name="connsiteX25" fmla="*/ 9780984 w 12191999"/>
              <a:gd name="connsiteY25" fmla="*/ 1107452 h 6105653"/>
              <a:gd name="connsiteX26" fmla="*/ 9855993 w 12191999"/>
              <a:gd name="connsiteY26" fmla="*/ 991154 h 6105653"/>
              <a:gd name="connsiteX27" fmla="*/ 9991724 w 12191999"/>
              <a:gd name="connsiteY27" fmla="*/ 880670 h 6105653"/>
              <a:gd name="connsiteX28" fmla="*/ 10209609 w 12191999"/>
              <a:gd name="connsiteY28" fmla="*/ 491071 h 6105653"/>
              <a:gd name="connsiteX29" fmla="*/ 10291762 w 12191999"/>
              <a:gd name="connsiteY29" fmla="*/ 421292 h 6105653"/>
              <a:gd name="connsiteX30" fmla="*/ 9973865 w 12191999"/>
              <a:gd name="connsiteY30" fmla="*/ 1531941 h 6105653"/>
              <a:gd name="connsiteX31" fmla="*/ 10106024 w 12191999"/>
              <a:gd name="connsiteY31" fmla="*/ 1188861 h 6105653"/>
              <a:gd name="connsiteX32" fmla="*/ 10081022 w 12191999"/>
              <a:gd name="connsiteY32" fmla="*/ 1421458 h 6105653"/>
              <a:gd name="connsiteX33" fmla="*/ 10170318 w 12191999"/>
              <a:gd name="connsiteY33" fmla="*/ 1549385 h 6105653"/>
              <a:gd name="connsiteX34" fmla="*/ 10198893 w 12191999"/>
              <a:gd name="connsiteY34" fmla="*/ 1549385 h 6105653"/>
              <a:gd name="connsiteX35" fmla="*/ 10281046 w 12191999"/>
              <a:gd name="connsiteY35" fmla="*/ 1453439 h 6105653"/>
              <a:gd name="connsiteX36" fmla="*/ 10334625 w 12191999"/>
              <a:gd name="connsiteY36" fmla="*/ 1398198 h 6105653"/>
              <a:gd name="connsiteX37" fmla="*/ 10527506 w 12191999"/>
              <a:gd name="connsiteY37" fmla="*/ 1247010 h 6105653"/>
              <a:gd name="connsiteX38" fmla="*/ 10548937 w 12191999"/>
              <a:gd name="connsiteY38" fmla="*/ 1354586 h 6105653"/>
              <a:gd name="connsiteX39" fmla="*/ 10588228 w 12191999"/>
              <a:gd name="connsiteY39" fmla="*/ 1395290 h 6105653"/>
              <a:gd name="connsiteX40" fmla="*/ 10645378 w 12191999"/>
              <a:gd name="connsiteY40" fmla="*/ 1366216 h 6105653"/>
              <a:gd name="connsiteX41" fmla="*/ 10820400 w 12191999"/>
              <a:gd name="connsiteY41" fmla="*/ 1031858 h 6105653"/>
              <a:gd name="connsiteX42" fmla="*/ 10956131 w 12191999"/>
              <a:gd name="connsiteY42" fmla="*/ 1005691 h 6105653"/>
              <a:gd name="connsiteX43" fmla="*/ 10977562 w 12191999"/>
              <a:gd name="connsiteY43" fmla="*/ 1069655 h 6105653"/>
              <a:gd name="connsiteX44" fmla="*/ 10966847 w 12191999"/>
              <a:gd name="connsiteY44" fmla="*/ 1142341 h 6105653"/>
              <a:gd name="connsiteX45" fmla="*/ 11074003 w 12191999"/>
              <a:gd name="connsiteY45" fmla="*/ 1084192 h 6105653"/>
              <a:gd name="connsiteX46" fmla="*/ 11181159 w 12191999"/>
              <a:gd name="connsiteY46" fmla="*/ 848688 h 6105653"/>
              <a:gd name="connsiteX47" fmla="*/ 11238309 w 12191999"/>
              <a:gd name="connsiteY47" fmla="*/ 805077 h 6105653"/>
              <a:gd name="connsiteX48" fmla="*/ 11266884 w 12191999"/>
              <a:gd name="connsiteY48" fmla="*/ 863226 h 6105653"/>
              <a:gd name="connsiteX49" fmla="*/ 11277600 w 12191999"/>
              <a:gd name="connsiteY49" fmla="*/ 906838 h 6105653"/>
              <a:gd name="connsiteX50" fmla="*/ 11724084 w 12191999"/>
              <a:gd name="connsiteY50" fmla="*/ 5527 h 6105653"/>
              <a:gd name="connsiteX51" fmla="*/ 11727656 w 12191999"/>
              <a:gd name="connsiteY51" fmla="*/ 209048 h 6105653"/>
              <a:gd name="connsiteX52" fmla="*/ 11656218 w 12191999"/>
              <a:gd name="connsiteY52" fmla="*/ 409663 h 6105653"/>
              <a:gd name="connsiteX53" fmla="*/ 11666934 w 12191999"/>
              <a:gd name="connsiteY53" fmla="*/ 621907 h 6105653"/>
              <a:gd name="connsiteX54" fmla="*/ 11631215 w 12191999"/>
              <a:gd name="connsiteY54" fmla="*/ 822521 h 6105653"/>
              <a:gd name="connsiteX55" fmla="*/ 11631215 w 12191999"/>
              <a:gd name="connsiteY55" fmla="*/ 996969 h 6105653"/>
              <a:gd name="connsiteX56" fmla="*/ 11684793 w 12191999"/>
              <a:gd name="connsiteY56" fmla="*/ 834151 h 6105653"/>
              <a:gd name="connsiteX57" fmla="*/ 11774090 w 12191999"/>
              <a:gd name="connsiteY57" fmla="*/ 773095 h 6105653"/>
              <a:gd name="connsiteX58" fmla="*/ 11856243 w 12191999"/>
              <a:gd name="connsiteY58" fmla="*/ 793447 h 6105653"/>
              <a:gd name="connsiteX59" fmla="*/ 11831240 w 12191999"/>
              <a:gd name="connsiteY59" fmla="*/ 860319 h 6105653"/>
              <a:gd name="connsiteX60" fmla="*/ 11738371 w 12191999"/>
              <a:gd name="connsiteY60" fmla="*/ 938820 h 6105653"/>
              <a:gd name="connsiteX61" fmla="*/ 11795521 w 12191999"/>
              <a:gd name="connsiteY61" fmla="*/ 956264 h 6105653"/>
              <a:gd name="connsiteX62" fmla="*/ 11838384 w 12191999"/>
              <a:gd name="connsiteY62" fmla="*/ 1002784 h 6105653"/>
              <a:gd name="connsiteX63" fmla="*/ 11816952 w 12191999"/>
              <a:gd name="connsiteY63" fmla="*/ 1270269 h 6105653"/>
              <a:gd name="connsiteX64" fmla="*/ 11999118 w 12191999"/>
              <a:gd name="connsiteY64" fmla="*/ 1092915 h 6105653"/>
              <a:gd name="connsiteX65" fmla="*/ 12027693 w 12191999"/>
              <a:gd name="connsiteY65" fmla="*/ 979524 h 6105653"/>
              <a:gd name="connsiteX66" fmla="*/ 12102703 w 12191999"/>
              <a:gd name="connsiteY66" fmla="*/ 953357 h 6105653"/>
              <a:gd name="connsiteX67" fmla="*/ 12120562 w 12191999"/>
              <a:gd name="connsiteY67" fmla="*/ 1005691 h 6105653"/>
              <a:gd name="connsiteX68" fmla="*/ 12056268 w 12191999"/>
              <a:gd name="connsiteY68" fmla="*/ 1267362 h 6105653"/>
              <a:gd name="connsiteX69" fmla="*/ 12081272 w 12191999"/>
              <a:gd name="connsiteY69" fmla="*/ 1310974 h 6105653"/>
              <a:gd name="connsiteX70" fmla="*/ 12191999 w 12191999"/>
              <a:gd name="connsiteY70" fmla="*/ 1008598 h 6105653"/>
              <a:gd name="connsiteX71" fmla="*/ 12191999 w 12191999"/>
              <a:gd name="connsiteY71" fmla="*/ 6105653 h 6105653"/>
              <a:gd name="connsiteX72" fmla="*/ 0 w 12191999"/>
              <a:gd name="connsiteY72" fmla="*/ 6105653 h 6105653"/>
              <a:gd name="connsiteX73" fmla="*/ 0 w 12191999"/>
              <a:gd name="connsiteY73" fmla="*/ 927116 h 6105653"/>
              <a:gd name="connsiteX74" fmla="*/ 61930 w 12191999"/>
              <a:gd name="connsiteY74" fmla="*/ 902578 h 6105653"/>
              <a:gd name="connsiteX75" fmla="*/ 155971 w 12191999"/>
              <a:gd name="connsiteY75" fmla="*/ 883588 h 6105653"/>
              <a:gd name="connsiteX76" fmla="*/ 277414 w 12191999"/>
              <a:gd name="connsiteY76" fmla="*/ 802179 h 6105653"/>
              <a:gd name="connsiteX77" fmla="*/ 638174 w 12191999"/>
              <a:gd name="connsiteY77" fmla="*/ 430025 h 6105653"/>
              <a:gd name="connsiteX78" fmla="*/ 477440 w 12191999"/>
              <a:gd name="connsiteY78" fmla="*/ 784735 h 6105653"/>
              <a:gd name="connsiteX79" fmla="*/ 827483 w 12191999"/>
              <a:gd name="connsiteY79" fmla="*/ 418395 h 6105653"/>
              <a:gd name="connsiteX80" fmla="*/ 956071 w 12191999"/>
              <a:gd name="connsiteY80" fmla="*/ 241040 h 6105653"/>
              <a:gd name="connsiteX81" fmla="*/ 999268 w 12191999"/>
              <a:gd name="connsiteY81" fmla="*/ 192386 h 6105653"/>
              <a:gd name="connsiteX82" fmla="*/ 1031080 w 12191999"/>
              <a:gd name="connsiteY82" fmla="*/ 197429 h 6105653"/>
              <a:gd name="connsiteX83" fmla="*/ 1048940 w 12191999"/>
              <a:gd name="connsiteY83" fmla="*/ 275930 h 6105653"/>
              <a:gd name="connsiteX84" fmla="*/ 1020365 w 12191999"/>
              <a:gd name="connsiteY84" fmla="*/ 517249 h 6105653"/>
              <a:gd name="connsiteX85" fmla="*/ 1256108 w 12191999"/>
              <a:gd name="connsiteY85" fmla="*/ 217780 h 6105653"/>
              <a:gd name="connsiteX86" fmla="*/ 1220389 w 12191999"/>
              <a:gd name="connsiteY86" fmla="*/ 441654 h 6105653"/>
              <a:gd name="connsiteX87" fmla="*/ 1313258 w 12191999"/>
              <a:gd name="connsiteY87" fmla="*/ 505619 h 6105653"/>
              <a:gd name="connsiteX88" fmla="*/ 1463277 w 12191999"/>
              <a:gd name="connsiteY88" fmla="*/ 610287 h 6105653"/>
              <a:gd name="connsiteX89" fmla="*/ 1545430 w 12191999"/>
              <a:gd name="connsiteY89" fmla="*/ 682974 h 6105653"/>
              <a:gd name="connsiteX90" fmla="*/ 1809749 w 12191999"/>
              <a:gd name="connsiteY90" fmla="*/ 712048 h 6105653"/>
              <a:gd name="connsiteX91" fmla="*/ 2099071 w 12191999"/>
              <a:gd name="connsiteY91" fmla="*/ 650992 h 6105653"/>
              <a:gd name="connsiteX92" fmla="*/ 2245518 w 12191999"/>
              <a:gd name="connsiteY92" fmla="*/ 482359 h 6105653"/>
              <a:gd name="connsiteX93" fmla="*/ 2409824 w 12191999"/>
              <a:gd name="connsiteY93" fmla="*/ 531786 h 6105653"/>
              <a:gd name="connsiteX94" fmla="*/ 2309812 w 12191999"/>
              <a:gd name="connsiteY94" fmla="*/ 889403 h 6105653"/>
              <a:gd name="connsiteX95" fmla="*/ 2699146 w 12191999"/>
              <a:gd name="connsiteY95" fmla="*/ 357339 h 6105653"/>
              <a:gd name="connsiteX96" fmla="*/ 2717006 w 12191999"/>
              <a:gd name="connsiteY96" fmla="*/ 447469 h 6105653"/>
              <a:gd name="connsiteX97" fmla="*/ 2938461 w 12191999"/>
              <a:gd name="connsiteY97" fmla="*/ 770197 h 6105653"/>
              <a:gd name="connsiteX98" fmla="*/ 2949178 w 12191999"/>
              <a:gd name="connsiteY98" fmla="*/ 787642 h 6105653"/>
              <a:gd name="connsiteX99" fmla="*/ 3088480 w 12191999"/>
              <a:gd name="connsiteY99" fmla="*/ 842883 h 6105653"/>
              <a:gd name="connsiteX100" fmla="*/ 3109911 w 12191999"/>
              <a:gd name="connsiteY100" fmla="*/ 1017331 h 6105653"/>
              <a:gd name="connsiteX101" fmla="*/ 3077765 w 12191999"/>
              <a:gd name="connsiteY101" fmla="*/ 1162704 h 6105653"/>
              <a:gd name="connsiteX102" fmla="*/ 3117055 w 12191999"/>
              <a:gd name="connsiteY102" fmla="*/ 1319707 h 6105653"/>
              <a:gd name="connsiteX103" fmla="*/ 3099196 w 12191999"/>
              <a:gd name="connsiteY103" fmla="*/ 1459264 h 6105653"/>
              <a:gd name="connsiteX104" fmla="*/ 3124198 w 12191999"/>
              <a:gd name="connsiteY104" fmla="*/ 1578470 h 6105653"/>
              <a:gd name="connsiteX105" fmla="*/ 3242071 w 12191999"/>
              <a:gd name="connsiteY105" fmla="*/ 1462171 h 6105653"/>
              <a:gd name="connsiteX106" fmla="*/ 3242071 w 12191999"/>
              <a:gd name="connsiteY106" fmla="*/ 1299354 h 6105653"/>
              <a:gd name="connsiteX107" fmla="*/ 3317080 w 12191999"/>
              <a:gd name="connsiteY107" fmla="*/ 1183056 h 6105653"/>
              <a:gd name="connsiteX108" fmla="*/ 3452811 w 12191999"/>
              <a:gd name="connsiteY108" fmla="*/ 1072572 h 6105653"/>
              <a:gd name="connsiteX109" fmla="*/ 3670696 w 12191999"/>
              <a:gd name="connsiteY109" fmla="*/ 682973 h 6105653"/>
              <a:gd name="connsiteX110" fmla="*/ 3752849 w 12191999"/>
              <a:gd name="connsiteY110" fmla="*/ 613194 h 6105653"/>
              <a:gd name="connsiteX111" fmla="*/ 3434952 w 12191999"/>
              <a:gd name="connsiteY111" fmla="*/ 1723843 h 6105653"/>
              <a:gd name="connsiteX112" fmla="*/ 3567111 w 12191999"/>
              <a:gd name="connsiteY112" fmla="*/ 1380763 h 6105653"/>
              <a:gd name="connsiteX113" fmla="*/ 3542109 w 12191999"/>
              <a:gd name="connsiteY113" fmla="*/ 1613360 h 6105653"/>
              <a:gd name="connsiteX114" fmla="*/ 3631405 w 12191999"/>
              <a:gd name="connsiteY114" fmla="*/ 1741287 h 6105653"/>
              <a:gd name="connsiteX115" fmla="*/ 3659980 w 12191999"/>
              <a:gd name="connsiteY115" fmla="*/ 1741287 h 6105653"/>
              <a:gd name="connsiteX116" fmla="*/ 3742133 w 12191999"/>
              <a:gd name="connsiteY116" fmla="*/ 1645341 h 6105653"/>
              <a:gd name="connsiteX117" fmla="*/ 3795712 w 12191999"/>
              <a:gd name="connsiteY117" fmla="*/ 1590100 h 6105653"/>
              <a:gd name="connsiteX118" fmla="*/ 3988593 w 12191999"/>
              <a:gd name="connsiteY118" fmla="*/ 1438912 h 6105653"/>
              <a:gd name="connsiteX119" fmla="*/ 4010024 w 12191999"/>
              <a:gd name="connsiteY119" fmla="*/ 1546488 h 6105653"/>
              <a:gd name="connsiteX120" fmla="*/ 4049315 w 12191999"/>
              <a:gd name="connsiteY120" fmla="*/ 1587192 h 6105653"/>
              <a:gd name="connsiteX121" fmla="*/ 4106465 w 12191999"/>
              <a:gd name="connsiteY121" fmla="*/ 1558118 h 6105653"/>
              <a:gd name="connsiteX122" fmla="*/ 4281487 w 12191999"/>
              <a:gd name="connsiteY122" fmla="*/ 1223760 h 6105653"/>
              <a:gd name="connsiteX123" fmla="*/ 4417219 w 12191999"/>
              <a:gd name="connsiteY123" fmla="*/ 1197593 h 6105653"/>
              <a:gd name="connsiteX124" fmla="*/ 4438649 w 12191999"/>
              <a:gd name="connsiteY124" fmla="*/ 1261557 h 6105653"/>
              <a:gd name="connsiteX125" fmla="*/ 4427935 w 12191999"/>
              <a:gd name="connsiteY125" fmla="*/ 1334243 h 6105653"/>
              <a:gd name="connsiteX126" fmla="*/ 4535090 w 12191999"/>
              <a:gd name="connsiteY126" fmla="*/ 1276094 h 6105653"/>
              <a:gd name="connsiteX127" fmla="*/ 4642246 w 12191999"/>
              <a:gd name="connsiteY127" fmla="*/ 1040590 h 6105653"/>
              <a:gd name="connsiteX128" fmla="*/ 4699396 w 12191999"/>
              <a:gd name="connsiteY128" fmla="*/ 996979 h 6105653"/>
              <a:gd name="connsiteX129" fmla="*/ 4727971 w 12191999"/>
              <a:gd name="connsiteY129" fmla="*/ 1055128 h 6105653"/>
              <a:gd name="connsiteX130" fmla="*/ 4738688 w 12191999"/>
              <a:gd name="connsiteY130" fmla="*/ 1098740 h 6105653"/>
              <a:gd name="connsiteX131" fmla="*/ 5185172 w 12191999"/>
              <a:gd name="connsiteY131" fmla="*/ 197429 h 6105653"/>
              <a:gd name="connsiteX132" fmla="*/ 5188744 w 12191999"/>
              <a:gd name="connsiteY132" fmla="*/ 400950 h 6105653"/>
              <a:gd name="connsiteX133" fmla="*/ 5117306 w 12191999"/>
              <a:gd name="connsiteY133" fmla="*/ 601565 h 6105653"/>
              <a:gd name="connsiteX134" fmla="*/ 5128021 w 12191999"/>
              <a:gd name="connsiteY134" fmla="*/ 813809 h 6105653"/>
              <a:gd name="connsiteX135" fmla="*/ 5092302 w 12191999"/>
              <a:gd name="connsiteY135" fmla="*/ 1014423 h 6105653"/>
              <a:gd name="connsiteX136" fmla="*/ 5092302 w 12191999"/>
              <a:gd name="connsiteY136" fmla="*/ 1188871 h 6105653"/>
              <a:gd name="connsiteX137" fmla="*/ 5145880 w 12191999"/>
              <a:gd name="connsiteY137" fmla="*/ 1026053 h 6105653"/>
              <a:gd name="connsiteX138" fmla="*/ 5235177 w 12191999"/>
              <a:gd name="connsiteY138" fmla="*/ 964997 h 6105653"/>
              <a:gd name="connsiteX139" fmla="*/ 5317331 w 12191999"/>
              <a:gd name="connsiteY139" fmla="*/ 985349 h 6105653"/>
              <a:gd name="connsiteX140" fmla="*/ 5292327 w 12191999"/>
              <a:gd name="connsiteY140" fmla="*/ 1052221 h 6105653"/>
              <a:gd name="connsiteX141" fmla="*/ 5199458 w 12191999"/>
              <a:gd name="connsiteY141" fmla="*/ 1130722 h 6105653"/>
              <a:gd name="connsiteX142" fmla="*/ 5256608 w 12191999"/>
              <a:gd name="connsiteY142" fmla="*/ 1148166 h 6105653"/>
              <a:gd name="connsiteX143" fmla="*/ 5299471 w 12191999"/>
              <a:gd name="connsiteY143" fmla="*/ 1194686 h 6105653"/>
              <a:gd name="connsiteX144" fmla="*/ 5278039 w 12191999"/>
              <a:gd name="connsiteY144" fmla="*/ 1462171 h 6105653"/>
              <a:gd name="connsiteX145" fmla="*/ 5460205 w 12191999"/>
              <a:gd name="connsiteY145" fmla="*/ 1284817 h 6105653"/>
              <a:gd name="connsiteX146" fmla="*/ 5488780 w 12191999"/>
              <a:gd name="connsiteY146" fmla="*/ 1171426 h 6105653"/>
              <a:gd name="connsiteX147" fmla="*/ 5539513 w 12191999"/>
              <a:gd name="connsiteY147" fmla="*/ 1140353 h 6105653"/>
              <a:gd name="connsiteX148" fmla="*/ 5552720 w 12191999"/>
              <a:gd name="connsiteY148" fmla="*/ 1143022 h 6105653"/>
              <a:gd name="connsiteX149" fmla="*/ 5574208 w 12191999"/>
              <a:gd name="connsiteY149" fmla="*/ 1115811 h 6105653"/>
              <a:gd name="connsiteX150" fmla="*/ 5734050 w 12191999"/>
              <a:gd name="connsiteY150" fmla="*/ 1075470 h 6105653"/>
              <a:gd name="connsiteX151" fmla="*/ 5798343 w 12191999"/>
              <a:gd name="connsiteY151" fmla="*/ 1020228 h 6105653"/>
              <a:gd name="connsiteX152" fmla="*/ 5884068 w 12191999"/>
              <a:gd name="connsiteY152" fmla="*/ 883578 h 6105653"/>
              <a:gd name="connsiteX153" fmla="*/ 6066234 w 12191999"/>
              <a:gd name="connsiteY153" fmla="*/ 645166 h 6105653"/>
              <a:gd name="connsiteX154" fmla="*/ 6109096 w 12191999"/>
              <a:gd name="connsiteY154" fmla="*/ 732391 h 6105653"/>
              <a:gd name="connsiteX155" fmla="*/ 5998368 w 12191999"/>
              <a:gd name="connsiteY155" fmla="*/ 985338 h 6105653"/>
              <a:gd name="connsiteX156" fmla="*/ 5969793 w 12191999"/>
              <a:gd name="connsiteY156" fmla="*/ 1168509 h 6105653"/>
              <a:gd name="connsiteX157" fmla="*/ 6162674 w 12191999"/>
              <a:gd name="connsiteY157" fmla="*/ 909745 h 6105653"/>
              <a:gd name="connsiteX158" fmla="*/ 6412705 w 12191999"/>
              <a:gd name="connsiteY158" fmla="*/ 659704 h 6105653"/>
              <a:gd name="connsiteX159" fmla="*/ 6366271 w 12191999"/>
              <a:gd name="connsiteY159" fmla="*/ 851596 h 6105653"/>
              <a:gd name="connsiteX160" fmla="*/ 6398418 w 12191999"/>
              <a:gd name="connsiteY160" fmla="*/ 860319 h 6105653"/>
              <a:gd name="connsiteX161" fmla="*/ 6694884 w 12191999"/>
              <a:gd name="connsiteY161" fmla="*/ 691686 h 6105653"/>
              <a:gd name="connsiteX162" fmla="*/ 6816327 w 12191999"/>
              <a:gd name="connsiteY162" fmla="*/ 610277 h 6105653"/>
              <a:gd name="connsiteX163" fmla="*/ 7177087 w 12191999"/>
              <a:gd name="connsiteY163" fmla="*/ 238123 h 6105653"/>
              <a:gd name="connsiteX164" fmla="*/ 7016353 w 12191999"/>
              <a:gd name="connsiteY164" fmla="*/ 592833 h 6105653"/>
              <a:gd name="connsiteX165" fmla="*/ 7366396 w 12191999"/>
              <a:gd name="connsiteY165" fmla="*/ 226493 h 6105653"/>
              <a:gd name="connsiteX166" fmla="*/ 7494984 w 12191999"/>
              <a:gd name="connsiteY166" fmla="*/ 49138 h 6105653"/>
              <a:gd name="connsiteX167" fmla="*/ 7538181 w 12191999"/>
              <a:gd name="connsiteY167" fmla="*/ 484 h 610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Lst>
            <a:rect l="l" t="t" r="r" b="b"/>
            <a:pathLst>
              <a:path w="12191999" h="6105653">
                <a:moveTo>
                  <a:pt x="7538181" y="484"/>
                </a:moveTo>
                <a:cubicBezTo>
                  <a:pt x="7546999" y="-833"/>
                  <a:pt x="7557492" y="439"/>
                  <a:pt x="7569993" y="5527"/>
                </a:cubicBezTo>
                <a:cubicBezTo>
                  <a:pt x="7612855" y="22971"/>
                  <a:pt x="7598567" y="54953"/>
                  <a:pt x="7587853" y="84028"/>
                </a:cubicBezTo>
                <a:cubicBezTo>
                  <a:pt x="7559278" y="153806"/>
                  <a:pt x="7559278" y="229401"/>
                  <a:pt x="7559278" y="325347"/>
                </a:cubicBezTo>
                <a:cubicBezTo>
                  <a:pt x="7695009" y="243938"/>
                  <a:pt x="7652146" y="95658"/>
                  <a:pt x="7795021" y="25878"/>
                </a:cubicBezTo>
                <a:cubicBezTo>
                  <a:pt x="7820024" y="113102"/>
                  <a:pt x="7770018" y="179974"/>
                  <a:pt x="7759302" y="249752"/>
                </a:cubicBezTo>
                <a:cubicBezTo>
                  <a:pt x="7748587" y="313717"/>
                  <a:pt x="7773590" y="328254"/>
                  <a:pt x="7852171" y="313717"/>
                </a:cubicBezTo>
                <a:cubicBezTo>
                  <a:pt x="7973615" y="290457"/>
                  <a:pt x="8034337" y="325347"/>
                  <a:pt x="8002190" y="418385"/>
                </a:cubicBezTo>
                <a:cubicBezTo>
                  <a:pt x="7970043" y="505609"/>
                  <a:pt x="8016478" y="514331"/>
                  <a:pt x="8084343" y="491072"/>
                </a:cubicBezTo>
                <a:cubicBezTo>
                  <a:pt x="8184355" y="456182"/>
                  <a:pt x="8262937" y="493979"/>
                  <a:pt x="8348662" y="520146"/>
                </a:cubicBezTo>
                <a:cubicBezTo>
                  <a:pt x="8477249" y="560851"/>
                  <a:pt x="8541543" y="543406"/>
                  <a:pt x="8637984" y="459090"/>
                </a:cubicBezTo>
                <a:cubicBezTo>
                  <a:pt x="8691561" y="409663"/>
                  <a:pt x="8737996" y="360236"/>
                  <a:pt x="8784431" y="290457"/>
                </a:cubicBezTo>
                <a:cubicBezTo>
                  <a:pt x="8809434" y="450367"/>
                  <a:pt x="8895158" y="284642"/>
                  <a:pt x="8948737" y="339884"/>
                </a:cubicBezTo>
                <a:cubicBezTo>
                  <a:pt x="8970168" y="453274"/>
                  <a:pt x="8798717" y="543406"/>
                  <a:pt x="8848725" y="697501"/>
                </a:cubicBezTo>
                <a:cubicBezTo>
                  <a:pt x="8995171" y="511424"/>
                  <a:pt x="9041606" y="302087"/>
                  <a:pt x="9238059" y="165437"/>
                </a:cubicBezTo>
                <a:cubicBezTo>
                  <a:pt x="9280921" y="197419"/>
                  <a:pt x="9238059" y="229401"/>
                  <a:pt x="9255919" y="255567"/>
                </a:cubicBezTo>
                <a:cubicBezTo>
                  <a:pt x="9266634" y="255567"/>
                  <a:pt x="9198767" y="560851"/>
                  <a:pt x="9477374" y="578295"/>
                </a:cubicBezTo>
                <a:cubicBezTo>
                  <a:pt x="9477374" y="584110"/>
                  <a:pt x="9477374" y="589925"/>
                  <a:pt x="9488091" y="595740"/>
                </a:cubicBezTo>
                <a:cubicBezTo>
                  <a:pt x="9527380" y="627722"/>
                  <a:pt x="9620249" y="598648"/>
                  <a:pt x="9627393" y="650981"/>
                </a:cubicBezTo>
                <a:cubicBezTo>
                  <a:pt x="9634537" y="709131"/>
                  <a:pt x="9666684" y="764373"/>
                  <a:pt x="9648824" y="825429"/>
                </a:cubicBezTo>
                <a:cubicBezTo>
                  <a:pt x="9634537" y="871948"/>
                  <a:pt x="9616678" y="921374"/>
                  <a:pt x="9616678" y="970802"/>
                </a:cubicBezTo>
                <a:cubicBezTo>
                  <a:pt x="9616678" y="1023136"/>
                  <a:pt x="9495233" y="1095822"/>
                  <a:pt x="9655968" y="1127805"/>
                </a:cubicBezTo>
                <a:cubicBezTo>
                  <a:pt x="9663111" y="1127805"/>
                  <a:pt x="9645252" y="1217935"/>
                  <a:pt x="9638109" y="1267362"/>
                </a:cubicBezTo>
                <a:cubicBezTo>
                  <a:pt x="9630965" y="1308066"/>
                  <a:pt x="9598818" y="1357494"/>
                  <a:pt x="9663111" y="1386568"/>
                </a:cubicBezTo>
                <a:cubicBezTo>
                  <a:pt x="9702403" y="1401105"/>
                  <a:pt x="9773840" y="1331326"/>
                  <a:pt x="9780984" y="1270269"/>
                </a:cubicBezTo>
                <a:cubicBezTo>
                  <a:pt x="9788127" y="1215028"/>
                  <a:pt x="9795271" y="1159787"/>
                  <a:pt x="9780984" y="1107452"/>
                </a:cubicBezTo>
                <a:cubicBezTo>
                  <a:pt x="9763125" y="1043488"/>
                  <a:pt x="9791699" y="1008598"/>
                  <a:pt x="9855993" y="991154"/>
                </a:cubicBezTo>
                <a:cubicBezTo>
                  <a:pt x="9923858" y="970802"/>
                  <a:pt x="9959577" y="933005"/>
                  <a:pt x="9991724" y="880670"/>
                </a:cubicBezTo>
                <a:cubicBezTo>
                  <a:pt x="10070305" y="752742"/>
                  <a:pt x="10163174" y="630630"/>
                  <a:pt x="10209609" y="491071"/>
                </a:cubicBezTo>
                <a:cubicBezTo>
                  <a:pt x="10216753" y="464905"/>
                  <a:pt x="10231040" y="432923"/>
                  <a:pt x="10291762" y="421292"/>
                </a:cubicBezTo>
                <a:cubicBezTo>
                  <a:pt x="10198893" y="799262"/>
                  <a:pt x="9959577" y="1142341"/>
                  <a:pt x="9973865" y="1531941"/>
                </a:cubicBezTo>
                <a:cubicBezTo>
                  <a:pt x="10048874" y="1427272"/>
                  <a:pt x="10052446" y="1302252"/>
                  <a:pt x="10106024" y="1188861"/>
                </a:cubicBezTo>
                <a:cubicBezTo>
                  <a:pt x="10145315" y="1270269"/>
                  <a:pt x="10102453" y="1345863"/>
                  <a:pt x="10081022" y="1421458"/>
                </a:cubicBezTo>
                <a:cubicBezTo>
                  <a:pt x="10063162" y="1485421"/>
                  <a:pt x="10059590" y="1543570"/>
                  <a:pt x="10170318" y="1549385"/>
                </a:cubicBezTo>
                <a:cubicBezTo>
                  <a:pt x="10181034" y="1549385"/>
                  <a:pt x="10188178" y="1549385"/>
                  <a:pt x="10198893" y="1549385"/>
                </a:cubicBezTo>
                <a:cubicBezTo>
                  <a:pt x="10245327" y="1526126"/>
                  <a:pt x="10266759" y="1494144"/>
                  <a:pt x="10281046" y="1453439"/>
                </a:cubicBezTo>
                <a:cubicBezTo>
                  <a:pt x="10288190" y="1430180"/>
                  <a:pt x="10302477" y="1398198"/>
                  <a:pt x="10334625" y="1398198"/>
                </a:cubicBezTo>
                <a:cubicBezTo>
                  <a:pt x="10456068" y="1401105"/>
                  <a:pt x="10491787" y="1322604"/>
                  <a:pt x="10527506" y="1247010"/>
                </a:cubicBezTo>
                <a:cubicBezTo>
                  <a:pt x="10588228" y="1287714"/>
                  <a:pt x="10545365" y="1322604"/>
                  <a:pt x="10548937" y="1354586"/>
                </a:cubicBezTo>
                <a:cubicBezTo>
                  <a:pt x="10552509" y="1374938"/>
                  <a:pt x="10556080" y="1395290"/>
                  <a:pt x="10588228" y="1395290"/>
                </a:cubicBezTo>
                <a:cubicBezTo>
                  <a:pt x="10613230" y="1395290"/>
                  <a:pt x="10645378" y="1386568"/>
                  <a:pt x="10645378" y="1366216"/>
                </a:cubicBezTo>
                <a:cubicBezTo>
                  <a:pt x="10648949" y="1238288"/>
                  <a:pt x="10820400" y="1165601"/>
                  <a:pt x="10820400" y="1031858"/>
                </a:cubicBezTo>
                <a:cubicBezTo>
                  <a:pt x="10820400" y="950449"/>
                  <a:pt x="10916840" y="1072563"/>
                  <a:pt x="10956131" y="1005691"/>
                </a:cubicBezTo>
                <a:cubicBezTo>
                  <a:pt x="10966847" y="991154"/>
                  <a:pt x="10981133" y="1046395"/>
                  <a:pt x="10977562" y="1069655"/>
                </a:cubicBezTo>
                <a:cubicBezTo>
                  <a:pt x="10973991" y="1092915"/>
                  <a:pt x="10948987" y="1113267"/>
                  <a:pt x="10966847" y="1142341"/>
                </a:cubicBezTo>
                <a:cubicBezTo>
                  <a:pt x="11031140" y="1156879"/>
                  <a:pt x="11056143" y="1119081"/>
                  <a:pt x="11074003" y="1084192"/>
                </a:cubicBezTo>
                <a:cubicBezTo>
                  <a:pt x="11116865" y="1008598"/>
                  <a:pt x="11166871" y="933005"/>
                  <a:pt x="11181159" y="848688"/>
                </a:cubicBezTo>
                <a:cubicBezTo>
                  <a:pt x="11184730" y="819614"/>
                  <a:pt x="11202590" y="802169"/>
                  <a:pt x="11238309" y="805077"/>
                </a:cubicBezTo>
                <a:cubicBezTo>
                  <a:pt x="11284744" y="810891"/>
                  <a:pt x="11270456" y="839966"/>
                  <a:pt x="11266884" y="863226"/>
                </a:cubicBezTo>
                <a:cubicBezTo>
                  <a:pt x="11263312" y="877763"/>
                  <a:pt x="11252596" y="892300"/>
                  <a:pt x="11277600" y="906838"/>
                </a:cubicBezTo>
                <a:cubicBezTo>
                  <a:pt x="11531203" y="566666"/>
                  <a:pt x="11516915" y="386403"/>
                  <a:pt x="11724084" y="5527"/>
                </a:cubicBezTo>
                <a:cubicBezTo>
                  <a:pt x="11763375" y="89842"/>
                  <a:pt x="11734800" y="150899"/>
                  <a:pt x="11727656" y="209048"/>
                </a:cubicBezTo>
                <a:cubicBezTo>
                  <a:pt x="11709796" y="354421"/>
                  <a:pt x="11677649" y="264290"/>
                  <a:pt x="11656218" y="409663"/>
                </a:cubicBezTo>
                <a:cubicBezTo>
                  <a:pt x="11645503" y="479442"/>
                  <a:pt x="11609784" y="543406"/>
                  <a:pt x="11666934" y="621907"/>
                </a:cubicBezTo>
                <a:cubicBezTo>
                  <a:pt x="11706225" y="674241"/>
                  <a:pt x="11663362" y="758557"/>
                  <a:pt x="11631215" y="822521"/>
                </a:cubicBezTo>
                <a:cubicBezTo>
                  <a:pt x="11602640" y="874856"/>
                  <a:pt x="11595497" y="927190"/>
                  <a:pt x="11631215" y="996969"/>
                </a:cubicBezTo>
                <a:cubicBezTo>
                  <a:pt x="11652646" y="933005"/>
                  <a:pt x="11670505" y="883578"/>
                  <a:pt x="11684793" y="834151"/>
                </a:cubicBezTo>
                <a:cubicBezTo>
                  <a:pt x="11695509" y="793447"/>
                  <a:pt x="11720512" y="770187"/>
                  <a:pt x="11774090" y="773095"/>
                </a:cubicBezTo>
                <a:cubicBezTo>
                  <a:pt x="11802665" y="773095"/>
                  <a:pt x="11841956" y="764373"/>
                  <a:pt x="11856243" y="793447"/>
                </a:cubicBezTo>
                <a:cubicBezTo>
                  <a:pt x="11870531" y="816706"/>
                  <a:pt x="11856243" y="848688"/>
                  <a:pt x="11831240" y="860319"/>
                </a:cubicBezTo>
                <a:cubicBezTo>
                  <a:pt x="11784806" y="874856"/>
                  <a:pt x="11741944" y="889393"/>
                  <a:pt x="11738371" y="938820"/>
                </a:cubicBezTo>
                <a:cubicBezTo>
                  <a:pt x="11731228" y="1005691"/>
                  <a:pt x="11759802" y="967894"/>
                  <a:pt x="11795521" y="956264"/>
                </a:cubicBezTo>
                <a:cubicBezTo>
                  <a:pt x="11834812" y="944634"/>
                  <a:pt x="11845527" y="979524"/>
                  <a:pt x="11838384" y="1002784"/>
                </a:cubicBezTo>
                <a:cubicBezTo>
                  <a:pt x="11806237" y="1090007"/>
                  <a:pt x="11863387" y="1180138"/>
                  <a:pt x="11816952" y="1270269"/>
                </a:cubicBezTo>
                <a:cubicBezTo>
                  <a:pt x="11931252" y="1247010"/>
                  <a:pt x="11981259" y="1197583"/>
                  <a:pt x="11999118" y="1092915"/>
                </a:cubicBezTo>
                <a:cubicBezTo>
                  <a:pt x="12002690" y="1055118"/>
                  <a:pt x="11995547" y="1014413"/>
                  <a:pt x="12027693" y="979524"/>
                </a:cubicBezTo>
                <a:cubicBezTo>
                  <a:pt x="12045553" y="959172"/>
                  <a:pt x="12066984" y="938820"/>
                  <a:pt x="12102703" y="953357"/>
                </a:cubicBezTo>
                <a:cubicBezTo>
                  <a:pt x="12127705" y="962080"/>
                  <a:pt x="12127705" y="985338"/>
                  <a:pt x="12120562" y="1005691"/>
                </a:cubicBezTo>
                <a:cubicBezTo>
                  <a:pt x="12081272" y="1090007"/>
                  <a:pt x="12070555" y="1180138"/>
                  <a:pt x="12056268" y="1267362"/>
                </a:cubicBezTo>
                <a:cubicBezTo>
                  <a:pt x="12052697" y="1281899"/>
                  <a:pt x="12045553" y="1296437"/>
                  <a:pt x="12081272" y="1310974"/>
                </a:cubicBezTo>
                <a:cubicBezTo>
                  <a:pt x="12113418" y="1209213"/>
                  <a:pt x="12156280" y="1110359"/>
                  <a:pt x="12191999" y="1008598"/>
                </a:cubicBezTo>
                <a:lnTo>
                  <a:pt x="12191999" y="6105653"/>
                </a:lnTo>
                <a:lnTo>
                  <a:pt x="0" y="6105653"/>
                </a:lnTo>
                <a:lnTo>
                  <a:pt x="0" y="927116"/>
                </a:lnTo>
                <a:lnTo>
                  <a:pt x="61930" y="902578"/>
                </a:lnTo>
                <a:cubicBezTo>
                  <a:pt x="91454" y="894128"/>
                  <a:pt x="122931" y="887949"/>
                  <a:pt x="155971" y="883588"/>
                </a:cubicBezTo>
                <a:cubicBezTo>
                  <a:pt x="223837" y="877773"/>
                  <a:pt x="245268" y="839976"/>
                  <a:pt x="277414" y="802179"/>
                </a:cubicBezTo>
                <a:cubicBezTo>
                  <a:pt x="388143" y="674251"/>
                  <a:pt x="488155" y="537601"/>
                  <a:pt x="638174" y="430025"/>
                </a:cubicBezTo>
                <a:cubicBezTo>
                  <a:pt x="620315" y="555046"/>
                  <a:pt x="520302" y="653899"/>
                  <a:pt x="477440" y="784735"/>
                </a:cubicBezTo>
                <a:cubicBezTo>
                  <a:pt x="641746" y="680066"/>
                  <a:pt x="727471" y="543415"/>
                  <a:pt x="827483" y="418395"/>
                </a:cubicBezTo>
                <a:cubicBezTo>
                  <a:pt x="873917" y="360246"/>
                  <a:pt x="931068" y="307912"/>
                  <a:pt x="956071" y="241040"/>
                </a:cubicBezTo>
                <a:cubicBezTo>
                  <a:pt x="961429" y="223595"/>
                  <a:pt x="972814" y="196338"/>
                  <a:pt x="999268" y="192386"/>
                </a:cubicBezTo>
                <a:cubicBezTo>
                  <a:pt x="1008086" y="191069"/>
                  <a:pt x="1018579" y="192341"/>
                  <a:pt x="1031080" y="197429"/>
                </a:cubicBezTo>
                <a:cubicBezTo>
                  <a:pt x="1073942" y="214873"/>
                  <a:pt x="1059654" y="246855"/>
                  <a:pt x="1048940" y="275930"/>
                </a:cubicBezTo>
                <a:cubicBezTo>
                  <a:pt x="1020365" y="345708"/>
                  <a:pt x="1020365" y="421303"/>
                  <a:pt x="1020365" y="517249"/>
                </a:cubicBezTo>
                <a:cubicBezTo>
                  <a:pt x="1156096" y="435840"/>
                  <a:pt x="1113233" y="287560"/>
                  <a:pt x="1256108" y="217780"/>
                </a:cubicBezTo>
                <a:cubicBezTo>
                  <a:pt x="1281111" y="305004"/>
                  <a:pt x="1231105" y="371876"/>
                  <a:pt x="1220389" y="441654"/>
                </a:cubicBezTo>
                <a:cubicBezTo>
                  <a:pt x="1209674" y="505619"/>
                  <a:pt x="1234677" y="520156"/>
                  <a:pt x="1313258" y="505619"/>
                </a:cubicBezTo>
                <a:cubicBezTo>
                  <a:pt x="1434702" y="482359"/>
                  <a:pt x="1495424" y="517249"/>
                  <a:pt x="1463277" y="610287"/>
                </a:cubicBezTo>
                <a:cubicBezTo>
                  <a:pt x="1431130" y="697511"/>
                  <a:pt x="1477565" y="706233"/>
                  <a:pt x="1545430" y="682974"/>
                </a:cubicBezTo>
                <a:cubicBezTo>
                  <a:pt x="1645442" y="648084"/>
                  <a:pt x="1724024" y="685881"/>
                  <a:pt x="1809749" y="712048"/>
                </a:cubicBezTo>
                <a:cubicBezTo>
                  <a:pt x="1938336" y="752753"/>
                  <a:pt x="2002630" y="735308"/>
                  <a:pt x="2099071" y="650992"/>
                </a:cubicBezTo>
                <a:cubicBezTo>
                  <a:pt x="2152648" y="601565"/>
                  <a:pt x="2199083" y="552138"/>
                  <a:pt x="2245518" y="482359"/>
                </a:cubicBezTo>
                <a:cubicBezTo>
                  <a:pt x="2270521" y="642269"/>
                  <a:pt x="2356245" y="476544"/>
                  <a:pt x="2409824" y="531786"/>
                </a:cubicBezTo>
                <a:cubicBezTo>
                  <a:pt x="2431255" y="645176"/>
                  <a:pt x="2259804" y="735308"/>
                  <a:pt x="2309812" y="889403"/>
                </a:cubicBezTo>
                <a:cubicBezTo>
                  <a:pt x="2456258" y="703326"/>
                  <a:pt x="2502693" y="493989"/>
                  <a:pt x="2699146" y="357339"/>
                </a:cubicBezTo>
                <a:cubicBezTo>
                  <a:pt x="2742008" y="389321"/>
                  <a:pt x="2699146" y="421303"/>
                  <a:pt x="2717006" y="447469"/>
                </a:cubicBezTo>
                <a:cubicBezTo>
                  <a:pt x="2727721" y="447469"/>
                  <a:pt x="2659854" y="752753"/>
                  <a:pt x="2938461" y="770197"/>
                </a:cubicBezTo>
                <a:cubicBezTo>
                  <a:pt x="2938461" y="776012"/>
                  <a:pt x="2938461" y="781827"/>
                  <a:pt x="2949178" y="787642"/>
                </a:cubicBezTo>
                <a:cubicBezTo>
                  <a:pt x="2988467" y="819624"/>
                  <a:pt x="3081336" y="790550"/>
                  <a:pt x="3088480" y="842883"/>
                </a:cubicBezTo>
                <a:cubicBezTo>
                  <a:pt x="3095624" y="901033"/>
                  <a:pt x="3127771" y="956275"/>
                  <a:pt x="3109911" y="1017331"/>
                </a:cubicBezTo>
                <a:cubicBezTo>
                  <a:pt x="3095624" y="1063850"/>
                  <a:pt x="3077765" y="1113276"/>
                  <a:pt x="3077765" y="1162704"/>
                </a:cubicBezTo>
                <a:cubicBezTo>
                  <a:pt x="3077765" y="1215038"/>
                  <a:pt x="2956320" y="1287724"/>
                  <a:pt x="3117055" y="1319707"/>
                </a:cubicBezTo>
                <a:cubicBezTo>
                  <a:pt x="3124198" y="1319707"/>
                  <a:pt x="3106339" y="1409837"/>
                  <a:pt x="3099196" y="1459264"/>
                </a:cubicBezTo>
                <a:cubicBezTo>
                  <a:pt x="3092052" y="1499968"/>
                  <a:pt x="3059905" y="1549396"/>
                  <a:pt x="3124198" y="1578470"/>
                </a:cubicBezTo>
                <a:cubicBezTo>
                  <a:pt x="3163490" y="1593007"/>
                  <a:pt x="3234927" y="1523228"/>
                  <a:pt x="3242071" y="1462171"/>
                </a:cubicBezTo>
                <a:cubicBezTo>
                  <a:pt x="3249214" y="1406930"/>
                  <a:pt x="3256358" y="1351689"/>
                  <a:pt x="3242071" y="1299354"/>
                </a:cubicBezTo>
                <a:cubicBezTo>
                  <a:pt x="3224212" y="1235390"/>
                  <a:pt x="3252786" y="1200500"/>
                  <a:pt x="3317080" y="1183056"/>
                </a:cubicBezTo>
                <a:cubicBezTo>
                  <a:pt x="3384945" y="1162704"/>
                  <a:pt x="3420664" y="1124907"/>
                  <a:pt x="3452811" y="1072572"/>
                </a:cubicBezTo>
                <a:cubicBezTo>
                  <a:pt x="3531392" y="944644"/>
                  <a:pt x="3624261" y="822532"/>
                  <a:pt x="3670696" y="682973"/>
                </a:cubicBezTo>
                <a:cubicBezTo>
                  <a:pt x="3677840" y="656807"/>
                  <a:pt x="3692127" y="624825"/>
                  <a:pt x="3752849" y="613194"/>
                </a:cubicBezTo>
                <a:cubicBezTo>
                  <a:pt x="3659980" y="991164"/>
                  <a:pt x="3420664" y="1334243"/>
                  <a:pt x="3434952" y="1723843"/>
                </a:cubicBezTo>
                <a:cubicBezTo>
                  <a:pt x="3509961" y="1619174"/>
                  <a:pt x="3513533" y="1494154"/>
                  <a:pt x="3567111" y="1380763"/>
                </a:cubicBezTo>
                <a:cubicBezTo>
                  <a:pt x="3606402" y="1462171"/>
                  <a:pt x="3563540" y="1537765"/>
                  <a:pt x="3542109" y="1613360"/>
                </a:cubicBezTo>
                <a:cubicBezTo>
                  <a:pt x="3524249" y="1677323"/>
                  <a:pt x="3520677" y="1735472"/>
                  <a:pt x="3631405" y="1741287"/>
                </a:cubicBezTo>
                <a:cubicBezTo>
                  <a:pt x="3642121" y="1741287"/>
                  <a:pt x="3649265" y="1741287"/>
                  <a:pt x="3659980" y="1741287"/>
                </a:cubicBezTo>
                <a:cubicBezTo>
                  <a:pt x="3706414" y="1718028"/>
                  <a:pt x="3727846" y="1686046"/>
                  <a:pt x="3742133" y="1645341"/>
                </a:cubicBezTo>
                <a:cubicBezTo>
                  <a:pt x="3749277" y="1622082"/>
                  <a:pt x="3763564" y="1590100"/>
                  <a:pt x="3795712" y="1590100"/>
                </a:cubicBezTo>
                <a:cubicBezTo>
                  <a:pt x="3917155" y="1593007"/>
                  <a:pt x="3952874" y="1514506"/>
                  <a:pt x="3988593" y="1438912"/>
                </a:cubicBezTo>
                <a:cubicBezTo>
                  <a:pt x="4049315" y="1479616"/>
                  <a:pt x="4006452" y="1514506"/>
                  <a:pt x="4010024" y="1546488"/>
                </a:cubicBezTo>
                <a:cubicBezTo>
                  <a:pt x="4013596" y="1566840"/>
                  <a:pt x="4017167" y="1587192"/>
                  <a:pt x="4049315" y="1587192"/>
                </a:cubicBezTo>
                <a:cubicBezTo>
                  <a:pt x="4074317" y="1587192"/>
                  <a:pt x="4106465" y="1578470"/>
                  <a:pt x="4106465" y="1558118"/>
                </a:cubicBezTo>
                <a:cubicBezTo>
                  <a:pt x="4110036" y="1430190"/>
                  <a:pt x="4281487" y="1357503"/>
                  <a:pt x="4281487" y="1223760"/>
                </a:cubicBezTo>
                <a:cubicBezTo>
                  <a:pt x="4281487" y="1142351"/>
                  <a:pt x="4377927" y="1264465"/>
                  <a:pt x="4417219" y="1197593"/>
                </a:cubicBezTo>
                <a:cubicBezTo>
                  <a:pt x="4427935" y="1183056"/>
                  <a:pt x="4442220" y="1238297"/>
                  <a:pt x="4438649" y="1261557"/>
                </a:cubicBezTo>
                <a:cubicBezTo>
                  <a:pt x="4435078" y="1284817"/>
                  <a:pt x="4410074" y="1305169"/>
                  <a:pt x="4427935" y="1334243"/>
                </a:cubicBezTo>
                <a:cubicBezTo>
                  <a:pt x="4492228" y="1348781"/>
                  <a:pt x="4517230" y="1310983"/>
                  <a:pt x="4535090" y="1276094"/>
                </a:cubicBezTo>
                <a:cubicBezTo>
                  <a:pt x="4577952" y="1200500"/>
                  <a:pt x="4627958" y="1124907"/>
                  <a:pt x="4642246" y="1040590"/>
                </a:cubicBezTo>
                <a:cubicBezTo>
                  <a:pt x="4645817" y="1011516"/>
                  <a:pt x="4663677" y="994071"/>
                  <a:pt x="4699396" y="996979"/>
                </a:cubicBezTo>
                <a:cubicBezTo>
                  <a:pt x="4745832" y="1002793"/>
                  <a:pt x="4731544" y="1031868"/>
                  <a:pt x="4727971" y="1055128"/>
                </a:cubicBezTo>
                <a:cubicBezTo>
                  <a:pt x="4724399" y="1069665"/>
                  <a:pt x="4713683" y="1084202"/>
                  <a:pt x="4738688" y="1098740"/>
                </a:cubicBezTo>
                <a:cubicBezTo>
                  <a:pt x="4992291" y="758568"/>
                  <a:pt x="4978002" y="578305"/>
                  <a:pt x="5185172" y="197429"/>
                </a:cubicBezTo>
                <a:cubicBezTo>
                  <a:pt x="5224462" y="281744"/>
                  <a:pt x="5195887" y="342801"/>
                  <a:pt x="5188744" y="400950"/>
                </a:cubicBezTo>
                <a:cubicBezTo>
                  <a:pt x="5170883" y="546323"/>
                  <a:pt x="5138736" y="456192"/>
                  <a:pt x="5117306" y="601565"/>
                </a:cubicBezTo>
                <a:cubicBezTo>
                  <a:pt x="5106590" y="671344"/>
                  <a:pt x="5070871" y="735308"/>
                  <a:pt x="5128021" y="813809"/>
                </a:cubicBezTo>
                <a:cubicBezTo>
                  <a:pt x="5167312" y="866143"/>
                  <a:pt x="5124450" y="950459"/>
                  <a:pt x="5092302" y="1014423"/>
                </a:cubicBezTo>
                <a:cubicBezTo>
                  <a:pt x="5063727" y="1066758"/>
                  <a:pt x="5056585" y="1119092"/>
                  <a:pt x="5092302" y="1188871"/>
                </a:cubicBezTo>
                <a:cubicBezTo>
                  <a:pt x="5113734" y="1124907"/>
                  <a:pt x="5131592" y="1075480"/>
                  <a:pt x="5145880" y="1026053"/>
                </a:cubicBezTo>
                <a:cubicBezTo>
                  <a:pt x="5156596" y="985349"/>
                  <a:pt x="5181600" y="962089"/>
                  <a:pt x="5235177" y="964997"/>
                </a:cubicBezTo>
                <a:cubicBezTo>
                  <a:pt x="5263752" y="964997"/>
                  <a:pt x="5303044" y="956275"/>
                  <a:pt x="5317331" y="985349"/>
                </a:cubicBezTo>
                <a:cubicBezTo>
                  <a:pt x="5331618" y="1008608"/>
                  <a:pt x="5317331" y="1040590"/>
                  <a:pt x="5292327" y="1052221"/>
                </a:cubicBezTo>
                <a:cubicBezTo>
                  <a:pt x="5245894" y="1066758"/>
                  <a:pt x="5203031" y="1081295"/>
                  <a:pt x="5199458" y="1130722"/>
                </a:cubicBezTo>
                <a:cubicBezTo>
                  <a:pt x="5192315" y="1197593"/>
                  <a:pt x="5220889" y="1159796"/>
                  <a:pt x="5256608" y="1148166"/>
                </a:cubicBezTo>
                <a:cubicBezTo>
                  <a:pt x="5295899" y="1136536"/>
                  <a:pt x="5306616" y="1171426"/>
                  <a:pt x="5299471" y="1194686"/>
                </a:cubicBezTo>
                <a:cubicBezTo>
                  <a:pt x="5267324" y="1281909"/>
                  <a:pt x="5324474" y="1372040"/>
                  <a:pt x="5278039" y="1462171"/>
                </a:cubicBezTo>
                <a:cubicBezTo>
                  <a:pt x="5392339" y="1438912"/>
                  <a:pt x="5442347" y="1389485"/>
                  <a:pt x="5460205" y="1284817"/>
                </a:cubicBezTo>
                <a:cubicBezTo>
                  <a:pt x="5463777" y="1247020"/>
                  <a:pt x="5456634" y="1206315"/>
                  <a:pt x="5488780" y="1171426"/>
                </a:cubicBezTo>
                <a:cubicBezTo>
                  <a:pt x="5502175" y="1156162"/>
                  <a:pt x="5517579" y="1140898"/>
                  <a:pt x="5539513" y="1140353"/>
                </a:cubicBezTo>
                <a:lnTo>
                  <a:pt x="5552720" y="1143022"/>
                </a:lnTo>
                <a:lnTo>
                  <a:pt x="5574208" y="1115811"/>
                </a:lnTo>
                <a:cubicBezTo>
                  <a:pt x="5609034" y="1085646"/>
                  <a:pt x="5659040" y="1068202"/>
                  <a:pt x="5734050" y="1075470"/>
                </a:cubicBezTo>
                <a:cubicBezTo>
                  <a:pt x="5776912" y="1078377"/>
                  <a:pt x="5809058" y="1055118"/>
                  <a:pt x="5798343" y="1020228"/>
                </a:cubicBezTo>
                <a:cubicBezTo>
                  <a:pt x="5776912" y="953357"/>
                  <a:pt x="5837634" y="921375"/>
                  <a:pt x="5884068" y="883578"/>
                </a:cubicBezTo>
                <a:cubicBezTo>
                  <a:pt x="5966221" y="816706"/>
                  <a:pt x="6051947" y="752742"/>
                  <a:pt x="6066234" y="645166"/>
                </a:cubicBezTo>
                <a:cubicBezTo>
                  <a:pt x="6130528" y="665519"/>
                  <a:pt x="6123384" y="700408"/>
                  <a:pt x="6109096" y="732391"/>
                </a:cubicBezTo>
                <a:cubicBezTo>
                  <a:pt x="6073377" y="816706"/>
                  <a:pt x="6034087" y="901023"/>
                  <a:pt x="5998368" y="985338"/>
                </a:cubicBezTo>
                <a:cubicBezTo>
                  <a:pt x="5976937" y="1040581"/>
                  <a:pt x="5944790" y="1095822"/>
                  <a:pt x="5969793" y="1168509"/>
                </a:cubicBezTo>
                <a:cubicBezTo>
                  <a:pt x="6098380" y="1104545"/>
                  <a:pt x="6123384" y="996969"/>
                  <a:pt x="6162674" y="909745"/>
                </a:cubicBezTo>
                <a:cubicBezTo>
                  <a:pt x="6212681" y="802169"/>
                  <a:pt x="6305549" y="738205"/>
                  <a:pt x="6412705" y="659704"/>
                </a:cubicBezTo>
                <a:cubicBezTo>
                  <a:pt x="6441280" y="738205"/>
                  <a:pt x="6362699" y="787632"/>
                  <a:pt x="6366271" y="851596"/>
                </a:cubicBezTo>
                <a:cubicBezTo>
                  <a:pt x="6376987" y="854503"/>
                  <a:pt x="6398418" y="860319"/>
                  <a:pt x="6398418" y="860319"/>
                </a:cubicBezTo>
                <a:cubicBezTo>
                  <a:pt x="6455568" y="755650"/>
                  <a:pt x="6562724" y="709131"/>
                  <a:pt x="6694884" y="691686"/>
                </a:cubicBezTo>
                <a:cubicBezTo>
                  <a:pt x="6762750" y="685871"/>
                  <a:pt x="6784181" y="648074"/>
                  <a:pt x="6816327" y="610277"/>
                </a:cubicBezTo>
                <a:cubicBezTo>
                  <a:pt x="6927056" y="482349"/>
                  <a:pt x="7027068" y="345699"/>
                  <a:pt x="7177087" y="238123"/>
                </a:cubicBezTo>
                <a:cubicBezTo>
                  <a:pt x="7159228" y="363144"/>
                  <a:pt x="7059215" y="461997"/>
                  <a:pt x="7016353" y="592833"/>
                </a:cubicBezTo>
                <a:cubicBezTo>
                  <a:pt x="7180659" y="488164"/>
                  <a:pt x="7266384" y="351513"/>
                  <a:pt x="7366396" y="226493"/>
                </a:cubicBezTo>
                <a:cubicBezTo>
                  <a:pt x="7412830" y="168344"/>
                  <a:pt x="7469981" y="116010"/>
                  <a:pt x="7494984" y="49138"/>
                </a:cubicBezTo>
                <a:cubicBezTo>
                  <a:pt x="7500342" y="31693"/>
                  <a:pt x="7511727" y="4436"/>
                  <a:pt x="7538181" y="484"/>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solidFill>
                <a:schemeClr val="tx1"/>
              </a:solidFill>
            </a:endParaRPr>
          </a:p>
        </p:txBody>
      </p:sp>
      <p:sp>
        <p:nvSpPr>
          <p:cNvPr id="3" name="Title 2"/>
          <p:cNvSpPr>
            <a:spLocks noGrp="1"/>
          </p:cNvSpPr>
          <p:nvPr>
            <p:ph type="title"/>
          </p:nvPr>
        </p:nvSpPr>
        <p:spPr>
          <a:xfrm>
            <a:off x="628650" y="365125"/>
            <a:ext cx="7886700" cy="1325563"/>
          </a:xfrm>
        </p:spPr>
        <p:txBody>
          <a:bodyPr vert="horz" lIns="91440" tIns="45720" rIns="91440" bIns="45720" rtlCol="0" anchor="ctr">
            <a:normAutofit/>
          </a:bodyPr>
          <a:lstStyle/>
          <a:p>
            <a:pPr algn="l">
              <a:lnSpc>
                <a:spcPct val="90000"/>
              </a:lnSpc>
              <a:defRPr/>
            </a:pPr>
            <a:r>
              <a:rPr lang="en-US" kern="1200" dirty="0">
                <a:solidFill>
                  <a:schemeClr val="tx1"/>
                </a:solidFill>
                <a:latin typeface="+mj-lt"/>
                <a:ea typeface="+mj-ea"/>
                <a:cs typeface="+mj-cs"/>
              </a:rPr>
              <a:t>Build Your Case = Call to Action</a:t>
            </a:r>
          </a:p>
        </p:txBody>
      </p:sp>
      <p:graphicFrame>
        <p:nvGraphicFramePr>
          <p:cNvPr id="5" name="Content Placeholder 1">
            <a:extLst>
              <a:ext uri="{FF2B5EF4-FFF2-40B4-BE49-F238E27FC236}">
                <a16:creationId xmlns:a16="http://schemas.microsoft.com/office/drawing/2014/main" id="{67A06B4F-9C7C-CC48-FCA1-B496EED79D85}"/>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07291437"/>
              </p:ext>
            </p:extLst>
          </p:nvPr>
        </p:nvGraphicFramePr>
        <p:xfrm>
          <a:off x="628650" y="1306641"/>
          <a:ext cx="7886700" cy="41608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EC99C556-410C-428D-B0A2-A613217B44DB}"/>
              </a:ext>
            </a:extLst>
          </p:cNvPr>
          <p:cNvSpPr txBox="1"/>
          <p:nvPr/>
        </p:nvSpPr>
        <p:spPr>
          <a:xfrm>
            <a:off x="1905000" y="5439256"/>
            <a:ext cx="5943600" cy="584775"/>
          </a:xfrm>
          <a:prstGeom prst="rect">
            <a:avLst/>
          </a:prstGeom>
          <a:noFill/>
        </p:spPr>
        <p:txBody>
          <a:bodyPr wrap="square">
            <a:spAutoFit/>
          </a:bodyPr>
          <a:lstStyle/>
          <a:p>
            <a:pPr lvl="0"/>
            <a:r>
              <a:rPr lang="en-US" sz="3200" dirty="0">
                <a:solidFill>
                  <a:schemeClr val="tx1"/>
                </a:solidFill>
              </a:rPr>
              <a:t>Identity = What are my values?</a:t>
            </a:r>
          </a:p>
        </p:txBody>
      </p:sp>
    </p:spTree>
    <p:custDataLst>
      <p:tags r:id="rId1"/>
    </p:custDataLst>
    <p:extLst>
      <p:ext uri="{BB962C8B-B14F-4D97-AF65-F5344CB8AC3E}">
        <p14:creationId xmlns:p14="http://schemas.microsoft.com/office/powerpoint/2010/main" val="3568768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8953E74-D241-4DDF-8508-F0365EA13A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C3C901A-B2F4-4A3C-BCDD-7C8D587EC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9144000" cy="2371134"/>
          </a:xfrm>
          <a:custGeom>
            <a:avLst/>
            <a:gdLst>
              <a:gd name="connsiteX0" fmla="*/ 0 w 12192000"/>
              <a:gd name="connsiteY0" fmla="*/ 0 h 2515690"/>
              <a:gd name="connsiteX1" fmla="*/ 170442 w 12192000"/>
              <a:gd name="connsiteY1" fmla="*/ 96074 h 2515690"/>
              <a:gd name="connsiteX2" fmla="*/ 424739 w 12192000"/>
              <a:gd name="connsiteY2" fmla="*/ 224865 h 2515690"/>
              <a:gd name="connsiteX3" fmla="*/ 748273 w 12192000"/>
              <a:gd name="connsiteY3" fmla="*/ 373939 h 2515690"/>
              <a:gd name="connsiteX4" fmla="*/ 1037058 w 12192000"/>
              <a:gd name="connsiteY4" fmla="*/ 499994 h 2515690"/>
              <a:gd name="connsiteX5" fmla="*/ 1101312 w 12192000"/>
              <a:gd name="connsiteY5" fmla="*/ 428540 h 2515690"/>
              <a:gd name="connsiteX6" fmla="*/ 1367071 w 12192000"/>
              <a:gd name="connsiteY6" fmla="*/ 516118 h 2515690"/>
              <a:gd name="connsiteX7" fmla="*/ 2189943 w 12192000"/>
              <a:gd name="connsiteY7" fmla="*/ 794533 h 2515690"/>
              <a:gd name="connsiteX8" fmla="*/ 2390329 w 12192000"/>
              <a:gd name="connsiteY8" fmla="*/ 920897 h 2515690"/>
              <a:gd name="connsiteX9" fmla="*/ 2459570 w 12192000"/>
              <a:gd name="connsiteY9" fmla="*/ 983740 h 2515690"/>
              <a:gd name="connsiteX10" fmla="*/ 2503252 w 12192000"/>
              <a:gd name="connsiteY10" fmla="*/ 1000151 h 2515690"/>
              <a:gd name="connsiteX11" fmla="*/ 2503252 w 12192000"/>
              <a:gd name="connsiteY11" fmla="*/ 1008273 h 2515690"/>
              <a:gd name="connsiteX12" fmla="*/ 2511191 w 12192000"/>
              <a:gd name="connsiteY12" fmla="*/ 1009499 h 2515690"/>
              <a:gd name="connsiteX13" fmla="*/ 2565029 w 12192000"/>
              <a:gd name="connsiteY13" fmla="*/ 1015977 h 2515690"/>
              <a:gd name="connsiteX14" fmla="*/ 2593745 w 12192000"/>
              <a:gd name="connsiteY14" fmla="*/ 1019963 h 2515690"/>
              <a:gd name="connsiteX15" fmla="*/ 2591015 w 12192000"/>
              <a:gd name="connsiteY15" fmla="*/ 1019651 h 2515690"/>
              <a:gd name="connsiteX16" fmla="*/ 2590137 w 12192000"/>
              <a:gd name="connsiteY16" fmla="*/ 1019549 h 2515690"/>
              <a:gd name="connsiteX17" fmla="*/ 2589021 w 12192000"/>
              <a:gd name="connsiteY17" fmla="*/ 1019424 h 2515690"/>
              <a:gd name="connsiteX18" fmla="*/ 2591015 w 12192000"/>
              <a:gd name="connsiteY18" fmla="*/ 1019651 h 2515690"/>
              <a:gd name="connsiteX19" fmla="*/ 2602385 w 12192000"/>
              <a:gd name="connsiteY19" fmla="*/ 1020975 h 2515690"/>
              <a:gd name="connsiteX20" fmla="*/ 2614445 w 12192000"/>
              <a:gd name="connsiteY20" fmla="*/ 1022389 h 2515690"/>
              <a:gd name="connsiteX21" fmla="*/ 2614445 w 12192000"/>
              <a:gd name="connsiteY21" fmla="*/ 1020966 h 2515690"/>
              <a:gd name="connsiteX22" fmla="*/ 2676661 w 12192000"/>
              <a:gd name="connsiteY22" fmla="*/ 1029355 h 2515690"/>
              <a:gd name="connsiteX23" fmla="*/ 2788597 w 12192000"/>
              <a:gd name="connsiteY23" fmla="*/ 1048926 h 2515690"/>
              <a:gd name="connsiteX24" fmla="*/ 2812742 w 12192000"/>
              <a:gd name="connsiteY24" fmla="*/ 1057667 h 2515690"/>
              <a:gd name="connsiteX25" fmla="*/ 2970201 w 12192000"/>
              <a:gd name="connsiteY25" fmla="*/ 949091 h 2515690"/>
              <a:gd name="connsiteX26" fmla="*/ 3030610 w 12192000"/>
              <a:gd name="connsiteY26" fmla="*/ 1049340 h 2515690"/>
              <a:gd name="connsiteX27" fmla="*/ 3058913 w 12192000"/>
              <a:gd name="connsiteY27" fmla="*/ 1048085 h 2515690"/>
              <a:gd name="connsiteX28" fmla="*/ 3072697 w 12192000"/>
              <a:gd name="connsiteY28" fmla="*/ 1045316 h 2515690"/>
              <a:gd name="connsiteX29" fmla="*/ 3083305 w 12192000"/>
              <a:gd name="connsiteY29" fmla="*/ 1040550 h 2515690"/>
              <a:gd name="connsiteX30" fmla="*/ 3125603 w 12192000"/>
              <a:gd name="connsiteY30" fmla="*/ 1004583 h 2515690"/>
              <a:gd name="connsiteX31" fmla="*/ 3385106 w 12192000"/>
              <a:gd name="connsiteY31" fmla="*/ 1042233 h 2515690"/>
              <a:gd name="connsiteX32" fmla="*/ 3424945 w 12192000"/>
              <a:gd name="connsiteY32" fmla="*/ 1065268 h 2515690"/>
              <a:gd name="connsiteX33" fmla="*/ 3436948 w 12192000"/>
              <a:gd name="connsiteY33" fmla="*/ 1068018 h 2515690"/>
              <a:gd name="connsiteX34" fmla="*/ 3466714 w 12192000"/>
              <a:gd name="connsiteY34" fmla="*/ 1063419 h 2515690"/>
              <a:gd name="connsiteX35" fmla="*/ 3550909 w 12192000"/>
              <a:gd name="connsiteY35" fmla="*/ 1044511 h 2515690"/>
              <a:gd name="connsiteX36" fmla="*/ 3555900 w 12192000"/>
              <a:gd name="connsiteY36" fmla="*/ 1041996 h 2515690"/>
              <a:gd name="connsiteX37" fmla="*/ 3625978 w 12192000"/>
              <a:gd name="connsiteY37" fmla="*/ 1023459 h 2515690"/>
              <a:gd name="connsiteX38" fmla="*/ 3632465 w 12192000"/>
              <a:gd name="connsiteY38" fmla="*/ 1023522 h 2515690"/>
              <a:gd name="connsiteX39" fmla="*/ 3649063 w 12192000"/>
              <a:gd name="connsiteY39" fmla="*/ 1018726 h 2515690"/>
              <a:gd name="connsiteX40" fmla="*/ 3805954 w 12192000"/>
              <a:gd name="connsiteY40" fmla="*/ 917517 h 2515690"/>
              <a:gd name="connsiteX41" fmla="*/ 4020506 w 12192000"/>
              <a:gd name="connsiteY41" fmla="*/ 816231 h 2515690"/>
              <a:gd name="connsiteX42" fmla="*/ 4233682 w 12192000"/>
              <a:gd name="connsiteY42" fmla="*/ 799511 h 2515690"/>
              <a:gd name="connsiteX43" fmla="*/ 4306552 w 12192000"/>
              <a:gd name="connsiteY43" fmla="*/ 610207 h 2515690"/>
              <a:gd name="connsiteX44" fmla="*/ 4816604 w 12192000"/>
              <a:gd name="connsiteY44" fmla="*/ 773163 h 2515690"/>
              <a:gd name="connsiteX45" fmla="*/ 4916502 w 12192000"/>
              <a:gd name="connsiteY45" fmla="*/ 788104 h 2515690"/>
              <a:gd name="connsiteX46" fmla="*/ 5224415 w 12192000"/>
              <a:gd name="connsiteY46" fmla="*/ 674418 h 2515690"/>
              <a:gd name="connsiteX47" fmla="*/ 5274077 w 12192000"/>
              <a:gd name="connsiteY47" fmla="*/ 655978 h 2515690"/>
              <a:gd name="connsiteX48" fmla="*/ 5371217 w 12192000"/>
              <a:gd name="connsiteY48" fmla="*/ 614372 h 2515690"/>
              <a:gd name="connsiteX49" fmla="*/ 5364523 w 12192000"/>
              <a:gd name="connsiteY49" fmla="*/ 502501 h 2515690"/>
              <a:gd name="connsiteX50" fmla="*/ 5457871 w 12192000"/>
              <a:gd name="connsiteY50" fmla="*/ 558285 h 2515690"/>
              <a:gd name="connsiteX51" fmla="*/ 5750580 w 12192000"/>
              <a:gd name="connsiteY51" fmla="*/ 663503 h 2515690"/>
              <a:gd name="connsiteX52" fmla="*/ 5976618 w 12192000"/>
              <a:gd name="connsiteY52" fmla="*/ 582652 h 2515690"/>
              <a:gd name="connsiteX53" fmla="*/ 6009346 w 12192000"/>
              <a:gd name="connsiteY53" fmla="*/ 559470 h 2515690"/>
              <a:gd name="connsiteX54" fmla="*/ 6069735 w 12192000"/>
              <a:gd name="connsiteY54" fmla="*/ 587803 h 2515690"/>
              <a:gd name="connsiteX55" fmla="*/ 6270319 w 12192000"/>
              <a:gd name="connsiteY55" fmla="*/ 643982 h 2515690"/>
              <a:gd name="connsiteX56" fmla="*/ 6406781 w 12192000"/>
              <a:gd name="connsiteY56" fmla="*/ 672327 h 2515690"/>
              <a:gd name="connsiteX57" fmla="*/ 6469508 w 12192000"/>
              <a:gd name="connsiteY57" fmla="*/ 708574 h 2515690"/>
              <a:gd name="connsiteX58" fmla="*/ 6515869 w 12192000"/>
              <a:gd name="connsiteY58" fmla="*/ 715738 h 2515690"/>
              <a:gd name="connsiteX59" fmla="*/ 6725938 w 12192000"/>
              <a:gd name="connsiteY59" fmla="*/ 691128 h 2515690"/>
              <a:gd name="connsiteX60" fmla="*/ 6778240 w 12192000"/>
              <a:gd name="connsiteY60" fmla="*/ 678998 h 2515690"/>
              <a:gd name="connsiteX61" fmla="*/ 6806944 w 12192000"/>
              <a:gd name="connsiteY61" fmla="*/ 646178 h 2515690"/>
              <a:gd name="connsiteX62" fmla="*/ 6830632 w 12192000"/>
              <a:gd name="connsiteY62" fmla="*/ 633915 h 2515690"/>
              <a:gd name="connsiteX63" fmla="*/ 6858072 w 12192000"/>
              <a:gd name="connsiteY63" fmla="*/ 646178 h 2515690"/>
              <a:gd name="connsiteX64" fmla="*/ 6891322 w 12192000"/>
              <a:gd name="connsiteY64" fmla="*/ 678998 h 2515690"/>
              <a:gd name="connsiteX65" fmla="*/ 6951905 w 12192000"/>
              <a:gd name="connsiteY65" fmla="*/ 691128 h 2515690"/>
              <a:gd name="connsiteX66" fmla="*/ 7195246 w 12192000"/>
              <a:gd name="connsiteY66" fmla="*/ 715738 h 2515690"/>
              <a:gd name="connsiteX67" fmla="*/ 7248949 w 12192000"/>
              <a:gd name="connsiteY67" fmla="*/ 708574 h 2515690"/>
              <a:gd name="connsiteX68" fmla="*/ 7321609 w 12192000"/>
              <a:gd name="connsiteY68" fmla="*/ 672327 h 2515690"/>
              <a:gd name="connsiteX69" fmla="*/ 7479684 w 12192000"/>
              <a:gd name="connsiteY69" fmla="*/ 643982 h 2515690"/>
              <a:gd name="connsiteX70" fmla="*/ 7712035 w 12192000"/>
              <a:gd name="connsiteY70" fmla="*/ 587803 h 2515690"/>
              <a:gd name="connsiteX71" fmla="*/ 7781987 w 12192000"/>
              <a:gd name="connsiteY71" fmla="*/ 559470 h 2515690"/>
              <a:gd name="connsiteX72" fmla="*/ 7819900 w 12192000"/>
              <a:gd name="connsiteY72" fmla="*/ 582652 h 2515690"/>
              <a:gd name="connsiteX73" fmla="*/ 8081736 w 12192000"/>
              <a:gd name="connsiteY73" fmla="*/ 663503 h 2515690"/>
              <a:gd name="connsiteX74" fmla="*/ 8420801 w 12192000"/>
              <a:gd name="connsiteY74" fmla="*/ 558285 h 2515690"/>
              <a:gd name="connsiteX75" fmla="*/ 8528933 w 12192000"/>
              <a:gd name="connsiteY75" fmla="*/ 502501 h 2515690"/>
              <a:gd name="connsiteX76" fmla="*/ 8521178 w 12192000"/>
              <a:gd name="connsiteY76" fmla="*/ 614372 h 2515690"/>
              <a:gd name="connsiteX77" fmla="*/ 8633702 w 12192000"/>
              <a:gd name="connsiteY77" fmla="*/ 655978 h 2515690"/>
              <a:gd name="connsiteX78" fmla="*/ 8691231 w 12192000"/>
              <a:gd name="connsiteY78" fmla="*/ 674418 h 2515690"/>
              <a:gd name="connsiteX79" fmla="*/ 9047908 w 12192000"/>
              <a:gd name="connsiteY79" fmla="*/ 788104 h 2515690"/>
              <a:gd name="connsiteX80" fmla="*/ 9163628 w 12192000"/>
              <a:gd name="connsiteY80" fmla="*/ 773163 h 2515690"/>
              <a:gd name="connsiteX81" fmla="*/ 9754459 w 12192000"/>
              <a:gd name="connsiteY81" fmla="*/ 610207 h 2515690"/>
              <a:gd name="connsiteX82" fmla="*/ 9838868 w 12192000"/>
              <a:gd name="connsiteY82" fmla="*/ 799511 h 2515690"/>
              <a:gd name="connsiteX83" fmla="*/ 10085808 w 12192000"/>
              <a:gd name="connsiteY83" fmla="*/ 816231 h 2515690"/>
              <a:gd name="connsiteX84" fmla="*/ 10334338 w 12192000"/>
              <a:gd name="connsiteY84" fmla="*/ 917517 h 2515690"/>
              <a:gd name="connsiteX85" fmla="*/ 10516076 w 12192000"/>
              <a:gd name="connsiteY85" fmla="*/ 1018726 h 2515690"/>
              <a:gd name="connsiteX86" fmla="*/ 10535302 w 12192000"/>
              <a:gd name="connsiteY86" fmla="*/ 1023522 h 2515690"/>
              <a:gd name="connsiteX87" fmla="*/ 10542819 w 12192000"/>
              <a:gd name="connsiteY87" fmla="*/ 1023458 h 2515690"/>
              <a:gd name="connsiteX88" fmla="*/ 10623994 w 12192000"/>
              <a:gd name="connsiteY88" fmla="*/ 1041996 h 2515690"/>
              <a:gd name="connsiteX89" fmla="*/ 10629774 w 12192000"/>
              <a:gd name="connsiteY89" fmla="*/ 1044511 h 2515690"/>
              <a:gd name="connsiteX90" fmla="*/ 10727305 w 12192000"/>
              <a:gd name="connsiteY90" fmla="*/ 1063419 h 2515690"/>
              <a:gd name="connsiteX91" fmla="*/ 10761785 w 12192000"/>
              <a:gd name="connsiteY91" fmla="*/ 1068017 h 2515690"/>
              <a:gd name="connsiteX92" fmla="*/ 10775688 w 12192000"/>
              <a:gd name="connsiteY92" fmla="*/ 1065268 h 2515690"/>
              <a:gd name="connsiteX93" fmla="*/ 10821837 w 12192000"/>
              <a:gd name="connsiteY93" fmla="*/ 1042232 h 2515690"/>
              <a:gd name="connsiteX94" fmla="*/ 11122438 w 12192000"/>
              <a:gd name="connsiteY94" fmla="*/ 1004583 h 2515690"/>
              <a:gd name="connsiteX95" fmla="*/ 11171433 w 12192000"/>
              <a:gd name="connsiteY95" fmla="*/ 1040550 h 2515690"/>
              <a:gd name="connsiteX96" fmla="*/ 11183724 w 12192000"/>
              <a:gd name="connsiteY96" fmla="*/ 1045316 h 2515690"/>
              <a:gd name="connsiteX97" fmla="*/ 11199690 w 12192000"/>
              <a:gd name="connsiteY97" fmla="*/ 1048085 h 2515690"/>
              <a:gd name="connsiteX98" fmla="*/ 11232475 w 12192000"/>
              <a:gd name="connsiteY98" fmla="*/ 1049340 h 2515690"/>
              <a:gd name="connsiteX99" fmla="*/ 11302451 w 12192000"/>
              <a:gd name="connsiteY99" fmla="*/ 949091 h 2515690"/>
              <a:gd name="connsiteX100" fmla="*/ 11484849 w 12192000"/>
              <a:gd name="connsiteY100" fmla="*/ 1057667 h 2515690"/>
              <a:gd name="connsiteX101" fmla="*/ 11512818 w 12192000"/>
              <a:gd name="connsiteY101" fmla="*/ 1048926 h 2515690"/>
              <a:gd name="connsiteX102" fmla="*/ 11642481 w 12192000"/>
              <a:gd name="connsiteY102" fmla="*/ 1029355 h 2515690"/>
              <a:gd name="connsiteX103" fmla="*/ 11714551 w 12192000"/>
              <a:gd name="connsiteY103" fmla="*/ 1020966 h 2515690"/>
              <a:gd name="connsiteX104" fmla="*/ 11714551 w 12192000"/>
              <a:gd name="connsiteY104" fmla="*/ 1022389 h 2515690"/>
              <a:gd name="connsiteX105" fmla="*/ 11728519 w 12192000"/>
              <a:gd name="connsiteY105" fmla="*/ 1020975 h 2515690"/>
              <a:gd name="connsiteX106" fmla="*/ 11741691 w 12192000"/>
              <a:gd name="connsiteY106" fmla="*/ 1019651 h 2515690"/>
              <a:gd name="connsiteX107" fmla="*/ 11743999 w 12192000"/>
              <a:gd name="connsiteY107" fmla="*/ 1019424 h 2515690"/>
              <a:gd name="connsiteX108" fmla="*/ 11742709 w 12192000"/>
              <a:gd name="connsiteY108" fmla="*/ 1019549 h 2515690"/>
              <a:gd name="connsiteX109" fmla="*/ 11741691 w 12192000"/>
              <a:gd name="connsiteY109" fmla="*/ 1019651 h 2515690"/>
              <a:gd name="connsiteX110" fmla="*/ 11738529 w 12192000"/>
              <a:gd name="connsiteY110" fmla="*/ 1019963 h 2515690"/>
              <a:gd name="connsiteX111" fmla="*/ 11771791 w 12192000"/>
              <a:gd name="connsiteY111" fmla="*/ 1015977 h 2515690"/>
              <a:gd name="connsiteX112" fmla="*/ 11834157 w 12192000"/>
              <a:gd name="connsiteY112" fmla="*/ 1009499 h 2515690"/>
              <a:gd name="connsiteX113" fmla="*/ 11843354 w 12192000"/>
              <a:gd name="connsiteY113" fmla="*/ 1008273 h 2515690"/>
              <a:gd name="connsiteX114" fmla="*/ 11843354 w 12192000"/>
              <a:gd name="connsiteY114" fmla="*/ 1000151 h 2515690"/>
              <a:gd name="connsiteX115" fmla="*/ 11893955 w 12192000"/>
              <a:gd name="connsiteY115" fmla="*/ 983740 h 2515690"/>
              <a:gd name="connsiteX116" fmla="*/ 11974160 w 12192000"/>
              <a:gd name="connsiteY116" fmla="*/ 920897 h 2515690"/>
              <a:gd name="connsiteX117" fmla="*/ 12143531 w 12192000"/>
              <a:gd name="connsiteY117" fmla="*/ 823664 h 2515690"/>
              <a:gd name="connsiteX118" fmla="*/ 12192000 w 12192000"/>
              <a:gd name="connsiteY118" fmla="*/ 801163 h 2515690"/>
              <a:gd name="connsiteX119" fmla="*/ 12192000 w 12192000"/>
              <a:gd name="connsiteY119" fmla="*/ 2515690 h 2515690"/>
              <a:gd name="connsiteX120" fmla="*/ 0 w 12192000"/>
              <a:gd name="connsiteY120" fmla="*/ 2515690 h 251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2192000" h="2515690">
                <a:moveTo>
                  <a:pt x="0" y="0"/>
                </a:moveTo>
                <a:lnTo>
                  <a:pt x="170442" y="96074"/>
                </a:lnTo>
                <a:cubicBezTo>
                  <a:pt x="323315" y="179510"/>
                  <a:pt x="418777" y="223899"/>
                  <a:pt x="424739" y="224865"/>
                </a:cubicBezTo>
                <a:cubicBezTo>
                  <a:pt x="573781" y="248496"/>
                  <a:pt x="654649" y="314572"/>
                  <a:pt x="748273" y="373939"/>
                </a:cubicBezTo>
                <a:cubicBezTo>
                  <a:pt x="830321" y="425631"/>
                  <a:pt x="917271" y="480784"/>
                  <a:pt x="1037058" y="499994"/>
                </a:cubicBezTo>
                <a:cubicBezTo>
                  <a:pt x="1195925" y="525362"/>
                  <a:pt x="1048105" y="445478"/>
                  <a:pt x="1101312" y="428540"/>
                </a:cubicBezTo>
                <a:cubicBezTo>
                  <a:pt x="1188473" y="458169"/>
                  <a:pt x="1274625" y="505369"/>
                  <a:pt x="1367071" y="516118"/>
                </a:cubicBezTo>
                <a:cubicBezTo>
                  <a:pt x="1701323" y="554463"/>
                  <a:pt x="1964451" y="648887"/>
                  <a:pt x="2189943" y="794533"/>
                </a:cubicBezTo>
                <a:cubicBezTo>
                  <a:pt x="2255082" y="836300"/>
                  <a:pt x="2357481" y="862342"/>
                  <a:pt x="2390329" y="920897"/>
                </a:cubicBezTo>
                <a:cubicBezTo>
                  <a:pt x="2406050" y="949359"/>
                  <a:pt x="2430126" y="969285"/>
                  <a:pt x="2459570" y="983740"/>
                </a:cubicBezTo>
                <a:lnTo>
                  <a:pt x="2503252" y="1000151"/>
                </a:lnTo>
                <a:lnTo>
                  <a:pt x="2503252" y="1008273"/>
                </a:lnTo>
                <a:lnTo>
                  <a:pt x="2511191" y="1009499"/>
                </a:lnTo>
                <a:cubicBezTo>
                  <a:pt x="2529847" y="1011974"/>
                  <a:pt x="2562849" y="1015701"/>
                  <a:pt x="2565029" y="1015977"/>
                </a:cubicBezTo>
                <a:cubicBezTo>
                  <a:pt x="2610845" y="1021778"/>
                  <a:pt x="2601577" y="1020837"/>
                  <a:pt x="2593745" y="1019963"/>
                </a:cubicBezTo>
                <a:lnTo>
                  <a:pt x="2591015" y="1019651"/>
                </a:lnTo>
                <a:lnTo>
                  <a:pt x="2590137" y="1019549"/>
                </a:lnTo>
                <a:cubicBezTo>
                  <a:pt x="2588203" y="1019326"/>
                  <a:pt x="2588125" y="1019321"/>
                  <a:pt x="2589021" y="1019424"/>
                </a:cubicBezTo>
                <a:lnTo>
                  <a:pt x="2591015" y="1019651"/>
                </a:lnTo>
                <a:lnTo>
                  <a:pt x="2602385" y="1020975"/>
                </a:lnTo>
                <a:lnTo>
                  <a:pt x="2614445" y="1022389"/>
                </a:lnTo>
                <a:lnTo>
                  <a:pt x="2614445" y="1020966"/>
                </a:lnTo>
                <a:lnTo>
                  <a:pt x="2676661" y="1029355"/>
                </a:lnTo>
                <a:cubicBezTo>
                  <a:pt x="2715592" y="1034194"/>
                  <a:pt x="2753901" y="1039695"/>
                  <a:pt x="2788597" y="1048926"/>
                </a:cubicBezTo>
                <a:lnTo>
                  <a:pt x="2812742" y="1057667"/>
                </a:lnTo>
                <a:lnTo>
                  <a:pt x="2970201" y="949091"/>
                </a:lnTo>
                <a:cubicBezTo>
                  <a:pt x="3052785" y="982961"/>
                  <a:pt x="2996105" y="1020057"/>
                  <a:pt x="3030610" y="1049340"/>
                </a:cubicBezTo>
                <a:cubicBezTo>
                  <a:pt x="3039005" y="1048442"/>
                  <a:pt x="3049621" y="1048500"/>
                  <a:pt x="3058913" y="1048085"/>
                </a:cubicBezTo>
                <a:lnTo>
                  <a:pt x="3072697" y="1045316"/>
                </a:lnTo>
                <a:lnTo>
                  <a:pt x="3083305" y="1040550"/>
                </a:lnTo>
                <a:lnTo>
                  <a:pt x="3125603" y="1004583"/>
                </a:lnTo>
                <a:cubicBezTo>
                  <a:pt x="3221669" y="925596"/>
                  <a:pt x="3242489" y="937564"/>
                  <a:pt x="3385106" y="1042233"/>
                </a:cubicBezTo>
                <a:cubicBezTo>
                  <a:pt x="3399403" y="1052670"/>
                  <a:pt x="3412529" y="1060209"/>
                  <a:pt x="3424945" y="1065268"/>
                </a:cubicBezTo>
                <a:lnTo>
                  <a:pt x="3436948" y="1068018"/>
                </a:lnTo>
                <a:lnTo>
                  <a:pt x="3466714" y="1063419"/>
                </a:lnTo>
                <a:lnTo>
                  <a:pt x="3550909" y="1044511"/>
                </a:lnTo>
                <a:lnTo>
                  <a:pt x="3555900" y="1041996"/>
                </a:lnTo>
                <a:cubicBezTo>
                  <a:pt x="3573827" y="1033454"/>
                  <a:pt x="3594382" y="1025941"/>
                  <a:pt x="3625978" y="1023459"/>
                </a:cubicBezTo>
                <a:lnTo>
                  <a:pt x="3632465" y="1023522"/>
                </a:lnTo>
                <a:lnTo>
                  <a:pt x="3649063" y="1018726"/>
                </a:lnTo>
                <a:cubicBezTo>
                  <a:pt x="3741849" y="989371"/>
                  <a:pt x="3810578" y="953657"/>
                  <a:pt x="3805954" y="917517"/>
                </a:cubicBezTo>
                <a:cubicBezTo>
                  <a:pt x="4031729" y="953901"/>
                  <a:pt x="4031729" y="953901"/>
                  <a:pt x="4020506" y="816231"/>
                </a:cubicBezTo>
                <a:cubicBezTo>
                  <a:pt x="4171643" y="865324"/>
                  <a:pt x="4206308" y="864422"/>
                  <a:pt x="4233682" y="799511"/>
                </a:cubicBezTo>
                <a:cubicBezTo>
                  <a:pt x="4260226" y="737017"/>
                  <a:pt x="4254728" y="668575"/>
                  <a:pt x="4306552" y="610207"/>
                </a:cubicBezTo>
                <a:cubicBezTo>
                  <a:pt x="4495313" y="657923"/>
                  <a:pt x="4699922" y="667347"/>
                  <a:pt x="4816604" y="773163"/>
                </a:cubicBezTo>
                <a:cubicBezTo>
                  <a:pt x="4834734" y="789836"/>
                  <a:pt x="4890507" y="799946"/>
                  <a:pt x="4916502" y="788104"/>
                </a:cubicBezTo>
                <a:cubicBezTo>
                  <a:pt x="5013526" y="746101"/>
                  <a:pt x="5238129" y="796871"/>
                  <a:pt x="5224415" y="674418"/>
                </a:cubicBezTo>
                <a:cubicBezTo>
                  <a:pt x="5223051" y="659300"/>
                  <a:pt x="5240524" y="644890"/>
                  <a:pt x="5274077" y="655978"/>
                </a:cubicBezTo>
                <a:cubicBezTo>
                  <a:pt x="5388582" y="694066"/>
                  <a:pt x="5367022" y="644784"/>
                  <a:pt x="5371217" y="614372"/>
                </a:cubicBezTo>
                <a:cubicBezTo>
                  <a:pt x="5375856" y="577567"/>
                  <a:pt x="5319010" y="537578"/>
                  <a:pt x="5364523" y="502501"/>
                </a:cubicBezTo>
                <a:cubicBezTo>
                  <a:pt x="5425408" y="508891"/>
                  <a:pt x="5433299" y="538191"/>
                  <a:pt x="5457871" y="558285"/>
                </a:cubicBezTo>
                <a:cubicBezTo>
                  <a:pt x="5530352" y="617005"/>
                  <a:pt x="5609566" y="664386"/>
                  <a:pt x="5750580" y="663503"/>
                </a:cubicBezTo>
                <a:cubicBezTo>
                  <a:pt x="5864519" y="662926"/>
                  <a:pt x="5966527" y="666650"/>
                  <a:pt x="5976618" y="582652"/>
                </a:cubicBezTo>
                <a:cubicBezTo>
                  <a:pt x="5978145" y="569455"/>
                  <a:pt x="5990792" y="562346"/>
                  <a:pt x="6009346" y="559470"/>
                </a:cubicBezTo>
                <a:cubicBezTo>
                  <a:pt x="6030639" y="568485"/>
                  <a:pt x="6052592" y="577083"/>
                  <a:pt x="6069735" y="587803"/>
                </a:cubicBezTo>
                <a:cubicBezTo>
                  <a:pt x="6126182" y="623812"/>
                  <a:pt x="6196945" y="634730"/>
                  <a:pt x="6270319" y="643982"/>
                </a:cubicBezTo>
                <a:cubicBezTo>
                  <a:pt x="6317101" y="649940"/>
                  <a:pt x="6363466" y="657107"/>
                  <a:pt x="6406781" y="672327"/>
                </a:cubicBezTo>
                <a:cubicBezTo>
                  <a:pt x="6433586" y="681598"/>
                  <a:pt x="6454928" y="693402"/>
                  <a:pt x="6469508" y="708574"/>
                </a:cubicBezTo>
                <a:cubicBezTo>
                  <a:pt x="6482729" y="721786"/>
                  <a:pt x="6496225" y="725422"/>
                  <a:pt x="6515869" y="715738"/>
                </a:cubicBezTo>
                <a:cubicBezTo>
                  <a:pt x="6572200" y="688353"/>
                  <a:pt x="6639257" y="676241"/>
                  <a:pt x="6725938" y="691128"/>
                </a:cubicBezTo>
                <a:cubicBezTo>
                  <a:pt x="6752109" y="695629"/>
                  <a:pt x="6772625" y="691505"/>
                  <a:pt x="6778240" y="678998"/>
                </a:cubicBezTo>
                <a:cubicBezTo>
                  <a:pt x="6784286" y="665981"/>
                  <a:pt x="6794269" y="655280"/>
                  <a:pt x="6806944" y="646178"/>
                </a:cubicBezTo>
                <a:lnTo>
                  <a:pt x="6830632" y="633915"/>
                </a:lnTo>
                <a:lnTo>
                  <a:pt x="6858072" y="646178"/>
                </a:lnTo>
                <a:cubicBezTo>
                  <a:pt x="6872754" y="655280"/>
                  <a:pt x="6884317" y="665981"/>
                  <a:pt x="6891322" y="678998"/>
                </a:cubicBezTo>
                <a:cubicBezTo>
                  <a:pt x="6897826" y="691505"/>
                  <a:pt x="6921592" y="695629"/>
                  <a:pt x="6951905" y="691128"/>
                </a:cubicBezTo>
                <a:cubicBezTo>
                  <a:pt x="7052317" y="676241"/>
                  <a:pt x="7129994" y="688353"/>
                  <a:pt x="7195246" y="715738"/>
                </a:cubicBezTo>
                <a:cubicBezTo>
                  <a:pt x="7217999" y="725422"/>
                  <a:pt x="7233634" y="721786"/>
                  <a:pt x="7248949" y="708574"/>
                </a:cubicBezTo>
                <a:cubicBezTo>
                  <a:pt x="7265838" y="693402"/>
                  <a:pt x="7290560" y="681598"/>
                  <a:pt x="7321609" y="672327"/>
                </a:cubicBezTo>
                <a:cubicBezTo>
                  <a:pt x="7371785" y="657107"/>
                  <a:pt x="7425493" y="649940"/>
                  <a:pt x="7479684" y="643982"/>
                </a:cubicBezTo>
                <a:cubicBezTo>
                  <a:pt x="7564679" y="634730"/>
                  <a:pt x="7646649" y="623812"/>
                  <a:pt x="7712035" y="587803"/>
                </a:cubicBezTo>
                <a:cubicBezTo>
                  <a:pt x="7731892" y="577083"/>
                  <a:pt x="7757322" y="568485"/>
                  <a:pt x="7781987" y="559470"/>
                </a:cubicBezTo>
                <a:cubicBezTo>
                  <a:pt x="7803481" y="562346"/>
                  <a:pt x="7818130" y="569455"/>
                  <a:pt x="7819900" y="582652"/>
                </a:cubicBezTo>
                <a:cubicBezTo>
                  <a:pt x="7831588" y="666650"/>
                  <a:pt x="7949751" y="662926"/>
                  <a:pt x="8081736" y="663503"/>
                </a:cubicBezTo>
                <a:cubicBezTo>
                  <a:pt x="8245081" y="664386"/>
                  <a:pt x="8336842" y="617005"/>
                  <a:pt x="8420801" y="558285"/>
                </a:cubicBezTo>
                <a:cubicBezTo>
                  <a:pt x="8449265" y="538191"/>
                  <a:pt x="8458404" y="508890"/>
                  <a:pt x="8528933" y="502501"/>
                </a:cubicBezTo>
                <a:cubicBezTo>
                  <a:pt x="8581654" y="537578"/>
                  <a:pt x="8515805" y="577567"/>
                  <a:pt x="8521178" y="614372"/>
                </a:cubicBezTo>
                <a:cubicBezTo>
                  <a:pt x="8526038" y="644784"/>
                  <a:pt x="8501063" y="694066"/>
                  <a:pt x="8633702" y="655978"/>
                </a:cubicBezTo>
                <a:cubicBezTo>
                  <a:pt x="8672570" y="644890"/>
                  <a:pt x="8692811" y="659300"/>
                  <a:pt x="8691231" y="674418"/>
                </a:cubicBezTo>
                <a:cubicBezTo>
                  <a:pt x="8675345" y="796871"/>
                  <a:pt x="8935518" y="746101"/>
                  <a:pt x="9047908" y="788104"/>
                </a:cubicBezTo>
                <a:cubicBezTo>
                  <a:pt x="9078021" y="799946"/>
                  <a:pt x="9142627" y="789836"/>
                  <a:pt x="9163628" y="773163"/>
                </a:cubicBezTo>
                <a:cubicBezTo>
                  <a:pt x="9298789" y="667347"/>
                  <a:pt x="9535801" y="657923"/>
                  <a:pt x="9754459" y="610207"/>
                </a:cubicBezTo>
                <a:cubicBezTo>
                  <a:pt x="9814490" y="668575"/>
                  <a:pt x="9808123" y="737017"/>
                  <a:pt x="9838868" y="799511"/>
                </a:cubicBezTo>
                <a:cubicBezTo>
                  <a:pt x="9870579" y="864422"/>
                  <a:pt x="9910733" y="865324"/>
                  <a:pt x="10085808" y="816231"/>
                </a:cubicBezTo>
                <a:cubicBezTo>
                  <a:pt x="10072804" y="953901"/>
                  <a:pt x="10072804" y="953901"/>
                  <a:pt x="10334338" y="917517"/>
                </a:cubicBezTo>
                <a:cubicBezTo>
                  <a:pt x="10328982" y="953657"/>
                  <a:pt x="10408594" y="989371"/>
                  <a:pt x="10516076" y="1018726"/>
                </a:cubicBezTo>
                <a:lnTo>
                  <a:pt x="10535302" y="1023522"/>
                </a:lnTo>
                <a:lnTo>
                  <a:pt x="10542819" y="1023458"/>
                </a:lnTo>
                <a:cubicBezTo>
                  <a:pt x="10579419" y="1025941"/>
                  <a:pt x="10603227" y="1033454"/>
                  <a:pt x="10623994" y="1041996"/>
                </a:cubicBezTo>
                <a:lnTo>
                  <a:pt x="10629774" y="1044511"/>
                </a:lnTo>
                <a:lnTo>
                  <a:pt x="10727305" y="1063419"/>
                </a:lnTo>
                <a:lnTo>
                  <a:pt x="10761785" y="1068017"/>
                </a:lnTo>
                <a:lnTo>
                  <a:pt x="10775688" y="1065268"/>
                </a:lnTo>
                <a:cubicBezTo>
                  <a:pt x="10790070" y="1060209"/>
                  <a:pt x="10805275" y="1052670"/>
                  <a:pt x="10821837" y="1042232"/>
                </a:cubicBezTo>
                <a:cubicBezTo>
                  <a:pt x="10987041" y="937564"/>
                  <a:pt x="11011156" y="925596"/>
                  <a:pt x="11122438" y="1004583"/>
                </a:cubicBezTo>
                <a:lnTo>
                  <a:pt x="11171433" y="1040550"/>
                </a:lnTo>
                <a:lnTo>
                  <a:pt x="11183724" y="1045316"/>
                </a:lnTo>
                <a:lnTo>
                  <a:pt x="11199690" y="1048085"/>
                </a:lnTo>
                <a:cubicBezTo>
                  <a:pt x="11210452" y="1048499"/>
                  <a:pt x="11222752" y="1048442"/>
                  <a:pt x="11232475" y="1049340"/>
                </a:cubicBezTo>
                <a:cubicBezTo>
                  <a:pt x="11272445" y="1020057"/>
                  <a:pt x="11206789" y="982961"/>
                  <a:pt x="11302451" y="949091"/>
                </a:cubicBezTo>
                <a:lnTo>
                  <a:pt x="11484849" y="1057667"/>
                </a:lnTo>
                <a:lnTo>
                  <a:pt x="11512818" y="1048926"/>
                </a:lnTo>
                <a:cubicBezTo>
                  <a:pt x="11553007" y="1039695"/>
                  <a:pt x="11597385" y="1034194"/>
                  <a:pt x="11642481" y="1029355"/>
                </a:cubicBezTo>
                <a:lnTo>
                  <a:pt x="11714551" y="1020966"/>
                </a:lnTo>
                <a:lnTo>
                  <a:pt x="11714551" y="1022389"/>
                </a:lnTo>
                <a:lnTo>
                  <a:pt x="11728519" y="1020975"/>
                </a:lnTo>
                <a:lnTo>
                  <a:pt x="11741691" y="1019651"/>
                </a:lnTo>
                <a:lnTo>
                  <a:pt x="11743999" y="1019424"/>
                </a:lnTo>
                <a:cubicBezTo>
                  <a:pt x="11745037" y="1019320"/>
                  <a:pt x="11744948" y="1019326"/>
                  <a:pt x="11742709" y="1019549"/>
                </a:cubicBezTo>
                <a:lnTo>
                  <a:pt x="11741691" y="1019651"/>
                </a:lnTo>
                <a:lnTo>
                  <a:pt x="11738529" y="1019963"/>
                </a:lnTo>
                <a:cubicBezTo>
                  <a:pt x="11729455" y="1020837"/>
                  <a:pt x="11718720" y="1021778"/>
                  <a:pt x="11771791" y="1015977"/>
                </a:cubicBezTo>
                <a:cubicBezTo>
                  <a:pt x="11774317" y="1015701"/>
                  <a:pt x="11812546" y="1011974"/>
                  <a:pt x="11834157" y="1009499"/>
                </a:cubicBezTo>
                <a:lnTo>
                  <a:pt x="11843354" y="1008273"/>
                </a:lnTo>
                <a:lnTo>
                  <a:pt x="11843354" y="1000151"/>
                </a:lnTo>
                <a:lnTo>
                  <a:pt x="11893955" y="983740"/>
                </a:lnTo>
                <a:cubicBezTo>
                  <a:pt x="11928061" y="969285"/>
                  <a:pt x="11955951" y="949359"/>
                  <a:pt x="11974160" y="920897"/>
                </a:cubicBezTo>
                <a:cubicBezTo>
                  <a:pt x="12002698" y="876981"/>
                  <a:pt x="12076554" y="851353"/>
                  <a:pt x="12143531" y="823664"/>
                </a:cubicBezTo>
                <a:lnTo>
                  <a:pt x="12192000" y="801163"/>
                </a:lnTo>
                <a:lnTo>
                  <a:pt x="12192000" y="2515690"/>
                </a:lnTo>
                <a:lnTo>
                  <a:pt x="0" y="251569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3" name="Title 2"/>
          <p:cNvSpPr>
            <a:spLocks noGrp="1"/>
          </p:cNvSpPr>
          <p:nvPr>
            <p:ph type="title"/>
          </p:nvPr>
        </p:nvSpPr>
        <p:spPr>
          <a:xfrm>
            <a:off x="628650" y="365125"/>
            <a:ext cx="7886700" cy="930275"/>
          </a:xfrm>
        </p:spPr>
        <p:txBody>
          <a:bodyPr vert="horz" lIns="91440" tIns="45720" rIns="91440" bIns="45720" rtlCol="0" anchor="ctr">
            <a:normAutofit/>
          </a:bodyPr>
          <a:lstStyle/>
          <a:p>
            <a:pPr algn="l">
              <a:lnSpc>
                <a:spcPct val="90000"/>
              </a:lnSpc>
            </a:pPr>
            <a:r>
              <a:rPr lang="en-US" kern="1200">
                <a:solidFill>
                  <a:schemeClr val="tx1"/>
                </a:solidFill>
                <a:latin typeface="+mj-lt"/>
                <a:ea typeface="+mj-ea"/>
                <a:cs typeface="+mj-cs"/>
              </a:rPr>
              <a:t>Plan to Motivate</a:t>
            </a:r>
          </a:p>
        </p:txBody>
      </p:sp>
      <p:sp>
        <p:nvSpPr>
          <p:cNvPr id="2" name="Content Placeholder 1"/>
          <p:cNvSpPr>
            <a:spLocks/>
          </p:cNvSpPr>
          <p:nvPr/>
        </p:nvSpPr>
        <p:spPr>
          <a:xfrm>
            <a:off x="628650" y="2478592"/>
            <a:ext cx="3853728" cy="3226378"/>
          </a:xfrm>
          <a:prstGeom prst="rect">
            <a:avLst/>
          </a:prstGeom>
          <a:ln>
            <a:solidFill>
              <a:schemeClr val="accent1">
                <a:shade val="15000"/>
              </a:schemeClr>
            </a:solidFill>
          </a:ln>
        </p:spPr>
        <p:txBody>
          <a:bodyPr/>
          <a:lstStyle/>
          <a:p>
            <a:pPr defTabSz="1069848" fontAlgn="ctr">
              <a:spcAft>
                <a:spcPts val="600"/>
              </a:spcAft>
            </a:pPr>
            <a:r>
              <a:rPr lang="en-US" sz="3600" kern="1200" dirty="0">
                <a:latin typeface="+mn-lt"/>
                <a:ea typeface="+mn-ea"/>
                <a:cs typeface="+mn-cs"/>
              </a:rPr>
              <a:t>What is my reward when I demonstrate the desired behavior?</a:t>
            </a:r>
          </a:p>
          <a:p>
            <a:pPr defTabSz="1069848" fontAlgn="ctr">
              <a:spcAft>
                <a:spcPts val="600"/>
              </a:spcAft>
            </a:pPr>
            <a:endParaRPr lang="en-US" sz="2106" kern="1200" dirty="0">
              <a:solidFill>
                <a:schemeClr val="tx1"/>
              </a:solidFill>
              <a:latin typeface="+mn-lt"/>
              <a:ea typeface="+mn-ea"/>
              <a:cs typeface="+mn-cs"/>
            </a:endParaRPr>
          </a:p>
          <a:p>
            <a:pPr defTabSz="1069848" fontAlgn="ctr">
              <a:spcAft>
                <a:spcPts val="600"/>
              </a:spcAft>
            </a:pPr>
            <a:endParaRPr lang="en-US" sz="2106" kern="1200" dirty="0">
              <a:solidFill>
                <a:schemeClr val="tx1"/>
              </a:solidFill>
              <a:latin typeface="+mn-lt"/>
              <a:ea typeface="+mn-ea"/>
              <a:cs typeface="+mn-cs"/>
            </a:endParaRPr>
          </a:p>
          <a:p>
            <a:pPr marL="0" indent="0" fontAlgn="ctr">
              <a:spcAft>
                <a:spcPts val="600"/>
              </a:spcAft>
              <a:buNone/>
            </a:pPr>
            <a:endParaRPr lang="en-US" dirty="0"/>
          </a:p>
        </p:txBody>
      </p:sp>
      <p:sp>
        <p:nvSpPr>
          <p:cNvPr id="4" name="Content Placeholder 1">
            <a:extLst>
              <a:ext uri="{FF2B5EF4-FFF2-40B4-BE49-F238E27FC236}">
                <a16:creationId xmlns:a16="http://schemas.microsoft.com/office/drawing/2014/main" id="{481F16EF-B0B7-10A3-5FAE-3D5842CFD492}"/>
              </a:ext>
            </a:extLst>
          </p:cNvPr>
          <p:cNvSpPr txBox="1">
            <a:spLocks/>
          </p:cNvSpPr>
          <p:nvPr/>
        </p:nvSpPr>
        <p:spPr>
          <a:xfrm>
            <a:off x="4661622" y="2507272"/>
            <a:ext cx="3853728" cy="3197698"/>
          </a:xfrm>
          <a:prstGeom prst="rect">
            <a:avLst/>
          </a:prstGeom>
          <a:ln>
            <a:solidFill>
              <a:schemeClr val="accent1">
                <a:shade val="15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69848" fontAlgn="ctr">
              <a:buNone/>
            </a:pPr>
            <a:r>
              <a:rPr lang="en-US" sz="3600" kern="1200" dirty="0">
                <a:latin typeface="+mn-lt"/>
                <a:ea typeface="+mn-ea"/>
                <a:cs typeface="Arial" pitchFamily="34" charset="0"/>
              </a:rPr>
              <a:t>What is my consequence when I demonstrate the old behavior?</a:t>
            </a:r>
          </a:p>
          <a:p>
            <a:pPr marL="0" indent="0" defTabSz="1069848" fontAlgn="ctr">
              <a:buNone/>
            </a:pPr>
            <a:endParaRPr lang="en-US" sz="3744" kern="1200" dirty="0">
              <a:solidFill>
                <a:schemeClr val="tx1"/>
              </a:solidFill>
              <a:latin typeface="Arial" pitchFamily="34" charset="0"/>
              <a:ea typeface="+mn-ea"/>
              <a:cs typeface="Arial" pitchFamily="34" charset="0"/>
            </a:endParaRPr>
          </a:p>
          <a:p>
            <a:pPr marL="0" indent="0" defTabSz="1069848" fontAlgn="ctr">
              <a:buNone/>
            </a:pPr>
            <a:endParaRPr lang="en-US" sz="3744" kern="1200" dirty="0">
              <a:solidFill>
                <a:schemeClr val="tx1"/>
              </a:solidFill>
              <a:latin typeface="Arial" pitchFamily="34" charset="0"/>
              <a:ea typeface="+mn-ea"/>
              <a:cs typeface="Arial" pitchFamily="34" charset="0"/>
            </a:endParaRPr>
          </a:p>
          <a:p>
            <a:pPr marL="0" indent="0" fontAlgn="ctr">
              <a:buFont typeface="Arial" panose="020B0604020202020204" pitchFamily="34" charset="0"/>
              <a:buNone/>
            </a:pPr>
            <a:endParaRPr lang="en-US" dirty="0"/>
          </a:p>
        </p:txBody>
      </p:sp>
    </p:spTree>
    <p:custDataLst>
      <p:tags r:id="rId1"/>
    </p:custDataLst>
    <p:extLst>
      <p:ext uri="{BB962C8B-B14F-4D97-AF65-F5344CB8AC3E}">
        <p14:creationId xmlns:p14="http://schemas.microsoft.com/office/powerpoint/2010/main" val="1260810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dirty="0"/>
              <a:t>Email Inbox</a:t>
            </a:r>
          </a:p>
        </p:txBody>
      </p:sp>
      <p:sp>
        <p:nvSpPr>
          <p:cNvPr id="5" name="TextBox 4">
            <a:extLst>
              <a:ext uri="{FF2B5EF4-FFF2-40B4-BE49-F238E27FC236}">
                <a16:creationId xmlns:a16="http://schemas.microsoft.com/office/drawing/2014/main" id="{17839F0B-982A-5D36-F9B1-6C614C28FC20}"/>
              </a:ext>
            </a:extLst>
          </p:cNvPr>
          <p:cNvSpPr txBox="1"/>
          <p:nvPr/>
        </p:nvSpPr>
        <p:spPr>
          <a:xfrm>
            <a:off x="2971800" y="5206217"/>
            <a:ext cx="4572000" cy="184666"/>
          </a:xfrm>
          <a:prstGeom prst="rect">
            <a:avLst/>
          </a:prstGeom>
          <a:noFill/>
        </p:spPr>
        <p:txBody>
          <a:bodyPr wrap="square">
            <a:spAutoFit/>
          </a:bodyPr>
          <a:lstStyle/>
          <a:p>
            <a:r>
              <a:rPr lang="en-US" sz="600" dirty="0"/>
              <a:t>https://insider.microsoft365.com/en-us/blog/new-outlook-for-windows-available-to-all-office-insiders</a:t>
            </a:r>
          </a:p>
        </p:txBody>
      </p:sp>
      <p:pic>
        <p:nvPicPr>
          <p:cNvPr id="7" name="Picture 6">
            <a:extLst>
              <a:ext uri="{FF2B5EF4-FFF2-40B4-BE49-F238E27FC236}">
                <a16:creationId xmlns:a16="http://schemas.microsoft.com/office/drawing/2014/main" id="{948D4B38-5872-7B0D-B18B-02FD2BCC10A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87751" y="1255096"/>
            <a:ext cx="6968497" cy="3951121"/>
          </a:xfrm>
          <a:prstGeom prst="rect">
            <a:avLst/>
          </a:prstGeom>
        </p:spPr>
      </p:pic>
      <p:sp>
        <p:nvSpPr>
          <p:cNvPr id="8" name="Oval 7">
            <a:extLst>
              <a:ext uri="{FF2B5EF4-FFF2-40B4-BE49-F238E27FC236}">
                <a16:creationId xmlns:a16="http://schemas.microsoft.com/office/drawing/2014/main" id="{475D988B-EB9A-D999-C9E5-B0283ECCA701}"/>
              </a:ext>
              <a:ext uri="{C183D7F6-B498-43B3-948B-1728B52AA6E4}">
                <adec:decorative xmlns:adec="http://schemas.microsoft.com/office/drawing/2017/decorative" val="1"/>
              </a:ext>
            </a:extLst>
          </p:cNvPr>
          <p:cNvSpPr/>
          <p:nvPr/>
        </p:nvSpPr>
        <p:spPr>
          <a:xfrm>
            <a:off x="1295400" y="2592481"/>
            <a:ext cx="1447800" cy="3810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C8815AB-CA66-7D4C-200D-60DA0E5E80F2}"/>
              </a:ext>
            </a:extLst>
          </p:cNvPr>
          <p:cNvSpPr txBox="1"/>
          <p:nvPr/>
        </p:nvSpPr>
        <p:spPr>
          <a:xfrm>
            <a:off x="2382072" y="5580044"/>
            <a:ext cx="4379853" cy="369332"/>
          </a:xfrm>
          <a:prstGeom prst="rect">
            <a:avLst/>
          </a:prstGeom>
          <a:noFill/>
        </p:spPr>
        <p:txBody>
          <a:bodyPr wrap="none" rtlCol="0">
            <a:spAutoFit/>
          </a:bodyPr>
          <a:lstStyle/>
          <a:p>
            <a:r>
              <a:rPr lang="en-US" dirty="0"/>
              <a:t>How Many Items Do You Have in Your Inbox?</a:t>
            </a:r>
          </a:p>
        </p:txBody>
      </p:sp>
    </p:spTree>
    <p:custDataLst>
      <p:tags r:id="rId1"/>
    </p:custDataLst>
    <p:extLst>
      <p:ext uri="{BB962C8B-B14F-4D97-AF65-F5344CB8AC3E}">
        <p14:creationId xmlns:p14="http://schemas.microsoft.com/office/powerpoint/2010/main" val="3137427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72088"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FB6085F0-84D7-4452-BFA2-7C323DC0F7D1}"/>
              </a:ext>
            </a:extLst>
          </p:cNvPr>
          <p:cNvSpPr>
            <a:spLocks noGrp="1"/>
          </p:cNvSpPr>
          <p:nvPr>
            <p:ph type="title" idx="4294967295"/>
          </p:nvPr>
        </p:nvSpPr>
        <p:spPr>
          <a:xfrm>
            <a:off x="482601" y="643467"/>
            <a:ext cx="3465438" cy="3014133"/>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marL="0" marR="0" lvl="0" indent="0" algn="l" fontAlgn="auto">
              <a:lnSpc>
                <a:spcPct val="90000"/>
              </a:lnSpc>
              <a:spcAft>
                <a:spcPts val="0"/>
              </a:spcAft>
              <a:buClrTx/>
              <a:buSzTx/>
              <a:tabLst/>
              <a:defRPr/>
            </a:pPr>
            <a:r>
              <a:rPr kumimoji="0" lang="en-US" sz="3800" b="0" i="0" u="none" strike="noStrike" kern="1200" cap="none" spc="0" normalizeH="0" baseline="0" noProof="0" dirty="0">
                <a:ln>
                  <a:noFill/>
                </a:ln>
                <a:solidFill>
                  <a:schemeClr val="tx1"/>
                </a:solidFill>
                <a:effectLst/>
                <a:uLnTx/>
                <a:uFillTx/>
                <a:latin typeface="+mj-lt"/>
                <a:ea typeface="+mj-ea"/>
                <a:cs typeface="+mj-cs"/>
              </a:rPr>
              <a:t>Rewards and Consequences</a:t>
            </a:r>
          </a:p>
        </p:txBody>
      </p:sp>
      <p:graphicFrame>
        <p:nvGraphicFramePr>
          <p:cNvPr id="2" name="Table 4">
            <a:extLst>
              <a:ext uri="{FF2B5EF4-FFF2-40B4-BE49-F238E27FC236}">
                <a16:creationId xmlns:a16="http://schemas.microsoft.com/office/drawing/2014/main" id="{6F581B93-4E6D-4D1D-8C74-E239FD271764}"/>
              </a:ext>
            </a:extLst>
          </p:cNvPr>
          <p:cNvGraphicFramePr>
            <a:graphicFrameLocks noGrp="1"/>
          </p:cNvGraphicFramePr>
          <p:nvPr>
            <p:extLst>
              <p:ext uri="{D42A27DB-BD31-4B8C-83A1-F6EECF244321}">
                <p14:modId xmlns:p14="http://schemas.microsoft.com/office/powerpoint/2010/main" val="179098607"/>
              </p:ext>
            </p:extLst>
          </p:nvPr>
        </p:nvGraphicFramePr>
        <p:xfrm>
          <a:off x="4671914" y="616253"/>
          <a:ext cx="4089399" cy="5785969"/>
        </p:xfrm>
        <a:graphic>
          <a:graphicData uri="http://schemas.openxmlformats.org/drawingml/2006/table">
            <a:tbl>
              <a:tblPr firstRow="1" bandRow="1">
                <a:tableStyleId>{5C22544A-7EE6-4342-B048-85BDC9FD1C3A}</a:tableStyleId>
              </a:tblPr>
              <a:tblGrid>
                <a:gridCol w="1360829">
                  <a:extLst>
                    <a:ext uri="{9D8B030D-6E8A-4147-A177-3AD203B41FA5}">
                      <a16:colId xmlns:a16="http://schemas.microsoft.com/office/drawing/2014/main" val="1350193134"/>
                    </a:ext>
                  </a:extLst>
                </a:gridCol>
                <a:gridCol w="1390758">
                  <a:extLst>
                    <a:ext uri="{9D8B030D-6E8A-4147-A177-3AD203B41FA5}">
                      <a16:colId xmlns:a16="http://schemas.microsoft.com/office/drawing/2014/main" val="2338675994"/>
                    </a:ext>
                  </a:extLst>
                </a:gridCol>
                <a:gridCol w="1337812">
                  <a:extLst>
                    <a:ext uri="{9D8B030D-6E8A-4147-A177-3AD203B41FA5}">
                      <a16:colId xmlns:a16="http://schemas.microsoft.com/office/drawing/2014/main" val="4151812495"/>
                    </a:ext>
                  </a:extLst>
                </a:gridCol>
              </a:tblGrid>
              <a:tr h="819636">
                <a:tc>
                  <a:txBody>
                    <a:bodyPr/>
                    <a:lstStyle/>
                    <a:p>
                      <a:endParaRPr lang="en-US" sz="1600"/>
                    </a:p>
                  </a:txBody>
                  <a:tcPr marL="49405" marR="49405" marT="24702" marB="24702"/>
                </a:tc>
                <a:tc>
                  <a:txBody>
                    <a:bodyPr/>
                    <a:lstStyle/>
                    <a:p>
                      <a:r>
                        <a:rPr lang="en-US" sz="1600">
                          <a:solidFill>
                            <a:schemeClr val="bg1"/>
                          </a:solidFill>
                        </a:rPr>
                        <a:t>Unfreeze old behavior</a:t>
                      </a:r>
                    </a:p>
                  </a:txBody>
                  <a:tcPr marL="49405" marR="49405" marT="24702" marB="24702"/>
                </a:tc>
                <a:tc>
                  <a:txBody>
                    <a:bodyPr/>
                    <a:lstStyle/>
                    <a:p>
                      <a:r>
                        <a:rPr lang="en-US" sz="1600" dirty="0">
                          <a:solidFill>
                            <a:schemeClr val="bg1"/>
                          </a:solidFill>
                        </a:rPr>
                        <a:t>Refreeze new behavior</a:t>
                      </a:r>
                    </a:p>
                  </a:txBody>
                  <a:tcPr marL="49405" marR="49405" marT="24702" marB="24702"/>
                </a:tc>
                <a:extLst>
                  <a:ext uri="{0D108BD9-81ED-4DB2-BD59-A6C34878D82A}">
                    <a16:rowId xmlns:a16="http://schemas.microsoft.com/office/drawing/2014/main" val="1200240094"/>
                  </a:ext>
                </a:extLst>
              </a:tr>
              <a:tr h="2099275">
                <a:tc>
                  <a:txBody>
                    <a:bodyPr/>
                    <a:lstStyle/>
                    <a:p>
                      <a:r>
                        <a:rPr lang="en-US" sz="1600" b="1"/>
                        <a:t>Rewards</a:t>
                      </a:r>
                    </a:p>
                  </a:txBody>
                  <a:tcPr marL="49405" marR="49405" marT="24702" marB="24702"/>
                </a:tc>
                <a:tc>
                  <a:txBody>
                    <a:bodyPr/>
                    <a:lstStyle/>
                    <a:p>
                      <a:r>
                        <a:rPr lang="en-US" sz="1600"/>
                        <a:t>Identify meaningful and motivating rewards</a:t>
                      </a:r>
                    </a:p>
                  </a:txBody>
                  <a:tcPr marL="49405" marR="49405" marT="24702" marB="24702"/>
                </a:tc>
                <a:tc>
                  <a:txBody>
                    <a:bodyPr/>
                    <a:lstStyle/>
                    <a:p>
                      <a:r>
                        <a:rPr lang="en-US" sz="1600" b="1"/>
                        <a:t>Use immediate and specific rewards and recognition to reinforce desired behavior</a:t>
                      </a:r>
                    </a:p>
                  </a:txBody>
                  <a:tcPr marL="49405" marR="49405" marT="24702" marB="24702"/>
                </a:tc>
                <a:extLst>
                  <a:ext uri="{0D108BD9-81ED-4DB2-BD59-A6C34878D82A}">
                    <a16:rowId xmlns:a16="http://schemas.microsoft.com/office/drawing/2014/main" val="4177985198"/>
                  </a:ext>
                </a:extLst>
              </a:tr>
              <a:tr h="2867058">
                <a:tc>
                  <a:txBody>
                    <a:bodyPr/>
                    <a:lstStyle/>
                    <a:p>
                      <a:r>
                        <a:rPr lang="en-US" sz="1600" b="1"/>
                        <a:t>Consequences</a:t>
                      </a:r>
                    </a:p>
                  </a:txBody>
                  <a:tcPr marL="49405" marR="49405" marT="24702" marB="24702"/>
                </a:tc>
                <a:tc>
                  <a:txBody>
                    <a:bodyPr/>
                    <a:lstStyle/>
                    <a:p>
                      <a:r>
                        <a:rPr lang="en-US" sz="1600" b="1"/>
                        <a:t>Produce specific consequences to discourage old behavior and increase severity and strength of consequences </a:t>
                      </a:r>
                    </a:p>
                  </a:txBody>
                  <a:tcPr marL="49405" marR="49405" marT="24702" marB="24702"/>
                </a:tc>
                <a:tc>
                  <a:txBody>
                    <a:bodyPr/>
                    <a:lstStyle/>
                    <a:p>
                      <a:r>
                        <a:rPr lang="en-US" sz="1600" dirty="0"/>
                        <a:t>Make it difficult to succeed with old behaviors</a:t>
                      </a:r>
                    </a:p>
                  </a:txBody>
                  <a:tcPr marL="49405" marR="49405" marT="24702" marB="24702"/>
                </a:tc>
                <a:extLst>
                  <a:ext uri="{0D108BD9-81ED-4DB2-BD59-A6C34878D82A}">
                    <a16:rowId xmlns:a16="http://schemas.microsoft.com/office/drawing/2014/main" val="834912130"/>
                  </a:ext>
                </a:extLst>
              </a:tr>
            </a:tbl>
          </a:graphicData>
        </a:graphic>
      </p:graphicFrame>
    </p:spTree>
    <p:custDataLst>
      <p:tags r:id="rId1"/>
    </p:custDataLst>
    <p:extLst>
      <p:ext uri="{BB962C8B-B14F-4D97-AF65-F5344CB8AC3E}">
        <p14:creationId xmlns:p14="http://schemas.microsoft.com/office/powerpoint/2010/main" val="1177901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EF17487-C386-4F99-B5EB-4FD3DF423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A0DE92DF-4769-4DE9-93FD-EE312718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5604285"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2">
              <a:alpha val="50000"/>
            </a:schemeClr>
          </a:solidFill>
          <a:ln w="32707" cap="flat">
            <a:noFill/>
            <a:prstDash val="solid"/>
            <a:miter/>
          </a:ln>
        </p:spPr>
        <p:txBody>
          <a:bodyPr wrap="square" rtlCol="0" anchor="ctr">
            <a:noAutofit/>
          </a:bodyPr>
          <a:lstStyle/>
          <a:p>
            <a:endParaRPr lang="en-US">
              <a:solidFill>
                <a:schemeClr val="tx1"/>
              </a:solidFill>
            </a:endParaRPr>
          </a:p>
        </p:txBody>
      </p:sp>
      <p:sp>
        <p:nvSpPr>
          <p:cNvPr id="3" name="Title 2"/>
          <p:cNvSpPr>
            <a:spLocks noGrp="1" noRot="1" noMove="1" noResize="1" noEditPoints="1" noAdjustHandles="1" noChangeArrowheads="1" noChangeShapeType="1"/>
          </p:cNvSpPr>
          <p:nvPr>
            <p:ph type="title"/>
          </p:nvPr>
        </p:nvSpPr>
        <p:spPr>
          <a:xfrm>
            <a:off x="935118" y="643467"/>
            <a:ext cx="3579731" cy="1800526"/>
          </a:xfrm>
        </p:spPr>
        <p:txBody>
          <a:bodyPr vert="horz" lIns="91440" tIns="45720" rIns="91440" bIns="45720" rtlCol="0" anchor="ctr">
            <a:normAutofit/>
          </a:bodyPr>
          <a:lstStyle/>
          <a:p>
            <a:pPr algn="l" fontAlgn="ctr">
              <a:lnSpc>
                <a:spcPct val="90000"/>
              </a:lnSpc>
            </a:pPr>
            <a:r>
              <a:rPr lang="en-US" dirty="0"/>
              <a:t>Track Progress</a:t>
            </a:r>
            <a:br>
              <a:rPr lang="en-US" dirty="0"/>
            </a:br>
            <a:r>
              <a:rPr lang="en-US" sz="3200" dirty="0"/>
              <a:t>Visual Management</a:t>
            </a:r>
            <a:endParaRPr lang="en-US" dirty="0"/>
          </a:p>
        </p:txBody>
      </p:sp>
      <p:sp>
        <p:nvSpPr>
          <p:cNvPr id="2" name="Content Placeholder 1"/>
          <p:cNvSpPr>
            <a:spLocks noGrp="1"/>
          </p:cNvSpPr>
          <p:nvPr>
            <p:ph idx="1"/>
          </p:nvPr>
        </p:nvSpPr>
        <p:spPr>
          <a:xfrm>
            <a:off x="573167" y="2973533"/>
            <a:ext cx="3941682" cy="3553581"/>
          </a:xfrm>
        </p:spPr>
        <p:txBody>
          <a:bodyPr vert="horz" lIns="91440" tIns="45720" rIns="91440" bIns="45720" rtlCol="0">
            <a:normAutofit/>
          </a:bodyPr>
          <a:lstStyle/>
          <a:p>
            <a:pPr marL="0" indent="0" fontAlgn="ctr">
              <a:lnSpc>
                <a:spcPct val="90000"/>
              </a:lnSpc>
              <a:buNone/>
            </a:pPr>
            <a:r>
              <a:rPr lang="en-US" sz="2000" dirty="0">
                <a:latin typeface="+mn-lt"/>
                <a:cs typeface="+mn-cs"/>
              </a:rPr>
              <a:t>Measure and Visualize Progress</a:t>
            </a:r>
          </a:p>
          <a:p>
            <a:pPr marL="0" indent="-228600" fontAlgn="ctr">
              <a:lnSpc>
                <a:spcPct val="90000"/>
              </a:lnSpc>
            </a:pPr>
            <a:r>
              <a:rPr lang="en-US" sz="2000" dirty="0">
                <a:latin typeface="+mn-lt"/>
                <a:cs typeface="+mn-cs"/>
              </a:rPr>
              <a:t>Burn down chart</a:t>
            </a:r>
          </a:p>
          <a:p>
            <a:pPr marL="0" indent="-228600" fontAlgn="ctr">
              <a:lnSpc>
                <a:spcPct val="90000"/>
              </a:lnSpc>
            </a:pPr>
            <a:r>
              <a:rPr lang="en-US" sz="2000" dirty="0">
                <a:latin typeface="+mn-lt"/>
                <a:cs typeface="+mn-cs"/>
              </a:rPr>
              <a:t>Thermometer</a:t>
            </a:r>
          </a:p>
          <a:p>
            <a:pPr marL="0" indent="-228600" fontAlgn="ctr">
              <a:lnSpc>
                <a:spcPct val="90000"/>
              </a:lnSpc>
            </a:pPr>
            <a:r>
              <a:rPr lang="en-US" sz="2000" dirty="0">
                <a:latin typeface="+mn-lt"/>
                <a:cs typeface="+mn-cs"/>
              </a:rPr>
              <a:t>Progress Bar</a:t>
            </a:r>
          </a:p>
          <a:p>
            <a:pPr marL="0" indent="-228600" fontAlgn="ctr">
              <a:lnSpc>
                <a:spcPct val="90000"/>
              </a:lnSpc>
            </a:pPr>
            <a:endParaRPr lang="en-US" sz="1700" dirty="0">
              <a:latin typeface="+mn-lt"/>
              <a:cs typeface="+mn-cs"/>
            </a:endParaRPr>
          </a:p>
        </p:txBody>
      </p:sp>
      <p:pic>
        <p:nvPicPr>
          <p:cNvPr id="5" name="Picture 4" descr="example of burndown chart">
            <a:extLst>
              <a:ext uri="{FF2B5EF4-FFF2-40B4-BE49-F238E27FC236}">
                <a16:creationId xmlns:a16="http://schemas.microsoft.com/office/drawing/2014/main" id="{55AE5C2C-67AF-6472-2866-A28C4314723F}"/>
              </a:ext>
            </a:extLst>
          </p:cNvPr>
          <p:cNvPicPr>
            <a:picLocks noChangeAspect="1"/>
          </p:cNvPicPr>
          <p:nvPr/>
        </p:nvPicPr>
        <p:blipFill>
          <a:blip r:embed="rId4"/>
          <a:stretch>
            <a:fillRect/>
          </a:stretch>
        </p:blipFill>
        <p:spPr>
          <a:xfrm>
            <a:off x="4427657" y="2973533"/>
            <a:ext cx="4321848" cy="2614717"/>
          </a:xfrm>
          <a:prstGeom prst="rect">
            <a:avLst/>
          </a:prstGeom>
        </p:spPr>
      </p:pic>
    </p:spTree>
    <p:custDataLst>
      <p:tags r:id="rId1"/>
    </p:custDataLst>
    <p:extLst>
      <p:ext uri="{BB962C8B-B14F-4D97-AF65-F5344CB8AC3E}">
        <p14:creationId xmlns:p14="http://schemas.microsoft.com/office/powerpoint/2010/main" val="36864303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it Easy</a:t>
            </a:r>
            <a:br>
              <a:rPr lang="en-US" dirty="0"/>
            </a:br>
            <a:r>
              <a:rPr lang="en-US" dirty="0"/>
              <a:t> </a:t>
            </a:r>
            <a:r>
              <a:rPr lang="en-US" sz="3600" dirty="0"/>
              <a:t>Using Heuristics</a:t>
            </a:r>
            <a:endParaRPr lang="en-US" dirty="0"/>
          </a:p>
        </p:txBody>
      </p:sp>
      <p:sp>
        <p:nvSpPr>
          <p:cNvPr id="4" name="Footer Placeholder 3"/>
          <p:cNvSpPr>
            <a:spLocks noGrp="1"/>
          </p:cNvSpPr>
          <p:nvPr>
            <p:ph type="ftr" sz="quarter" idx="11"/>
          </p:nvPr>
        </p:nvSpPr>
        <p:spPr>
          <a:xfrm>
            <a:off x="2764639" y="6459786"/>
            <a:ext cx="3617103" cy="365125"/>
          </a:xfrm>
          <a:prstGeom prst="rect">
            <a:avLst/>
          </a:prstGeom>
        </p:spPr>
        <p:txBody>
          <a:bodyPr vert="horz" lIns="91440" tIns="45720" rIns="91440" bIns="45720" rtlCol="0" anchor="ctr"/>
          <a:lstStyle>
            <a:defPPr>
              <a:defRPr lang="en-US"/>
            </a:defPPr>
            <a:lvl1pPr marL="0" algn="ctr" defTabSz="457200" rtl="0" eaLnBrk="1" latinLnBrk="0" hangingPunct="1">
              <a:defRPr sz="14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User Interface</a:t>
            </a:r>
            <a:endParaRPr lang="en-US" dirty="0"/>
          </a:p>
        </p:txBody>
      </p:sp>
      <p:sp>
        <p:nvSpPr>
          <p:cNvPr id="6" name="TextBox 5">
            <a:extLst>
              <a:ext uri="{FF2B5EF4-FFF2-40B4-BE49-F238E27FC236}">
                <a16:creationId xmlns:a16="http://schemas.microsoft.com/office/drawing/2014/main" id="{6F6DCDAD-24F0-49FA-A2B0-33509BA19759}"/>
              </a:ext>
            </a:extLst>
          </p:cNvPr>
          <p:cNvSpPr txBox="1"/>
          <p:nvPr/>
        </p:nvSpPr>
        <p:spPr>
          <a:xfrm>
            <a:off x="2770082" y="6352064"/>
            <a:ext cx="4572000" cy="215444"/>
          </a:xfrm>
          <a:prstGeom prst="rect">
            <a:avLst/>
          </a:prstGeom>
          <a:noFill/>
        </p:spPr>
        <p:txBody>
          <a:bodyPr wrap="square">
            <a:spAutoFit/>
          </a:bodyPr>
          <a:lstStyle/>
          <a:p>
            <a:r>
              <a:rPr lang="en-US" sz="800" dirty="0"/>
              <a:t>https://www.interaction-design.org/literature/topics/heuristic-evaluation</a:t>
            </a:r>
          </a:p>
        </p:txBody>
      </p:sp>
      <p:pic>
        <p:nvPicPr>
          <p:cNvPr id="8" name="Picture 7" descr="table of 10 type of usability heuristics">
            <a:extLst>
              <a:ext uri="{FF2B5EF4-FFF2-40B4-BE49-F238E27FC236}">
                <a16:creationId xmlns:a16="http://schemas.microsoft.com/office/drawing/2014/main" id="{A8A1C144-5CB0-4CD8-9EAF-B931D1FC700F}"/>
              </a:ext>
            </a:extLst>
          </p:cNvPr>
          <p:cNvPicPr>
            <a:picLocks noChangeAspect="1"/>
          </p:cNvPicPr>
          <p:nvPr/>
        </p:nvPicPr>
        <p:blipFill>
          <a:blip r:embed="rId4"/>
          <a:stretch>
            <a:fillRect/>
          </a:stretch>
        </p:blipFill>
        <p:spPr>
          <a:xfrm>
            <a:off x="791917" y="1647505"/>
            <a:ext cx="7560165" cy="4447156"/>
          </a:xfrm>
          <a:prstGeom prst="rect">
            <a:avLst/>
          </a:prstGeom>
        </p:spPr>
      </p:pic>
    </p:spTree>
    <p:custDataLst>
      <p:tags r:id="rId1"/>
    </p:custDataLst>
    <p:extLst>
      <p:ext uri="{BB962C8B-B14F-4D97-AF65-F5344CB8AC3E}">
        <p14:creationId xmlns:p14="http://schemas.microsoft.com/office/powerpoint/2010/main" val="34270330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72088"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p:cNvSpPr>
            <a:spLocks noGrp="1"/>
          </p:cNvSpPr>
          <p:nvPr>
            <p:ph type="title" idx="4294967295"/>
          </p:nvPr>
        </p:nvSpPr>
        <p:spPr>
          <a:xfrm>
            <a:off x="482601" y="643467"/>
            <a:ext cx="3465438" cy="4567137"/>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marL="0" marR="0" lvl="0" indent="0" algn="l" fontAlgn="auto">
              <a:lnSpc>
                <a:spcPct val="90000"/>
              </a:lnSpc>
              <a:spcAft>
                <a:spcPts val="0"/>
              </a:spcAft>
              <a:buClrTx/>
              <a:buSzTx/>
              <a:tabLst/>
              <a:defRPr/>
            </a:pPr>
            <a:r>
              <a:rPr kumimoji="0" lang="en-US" sz="3800" b="0" i="0" u="none" strike="noStrike" kern="1200" cap="none" spc="0" normalizeH="0" baseline="0" noProof="0">
                <a:ln>
                  <a:noFill/>
                </a:ln>
                <a:solidFill>
                  <a:schemeClr val="tx1"/>
                </a:solidFill>
                <a:effectLst/>
                <a:uLnTx/>
                <a:uFillTx/>
                <a:latin typeface="+mj-lt"/>
                <a:ea typeface="+mj-ea"/>
                <a:cs typeface="+mj-cs"/>
              </a:rPr>
              <a:t>TAKE ACTION!</a:t>
            </a:r>
          </a:p>
        </p:txBody>
      </p:sp>
      <p:graphicFrame>
        <p:nvGraphicFramePr>
          <p:cNvPr id="3" name="Table 2"/>
          <p:cNvGraphicFramePr>
            <a:graphicFrameLocks noGrp="1"/>
          </p:cNvGraphicFramePr>
          <p:nvPr>
            <p:extLst>
              <p:ext uri="{D42A27DB-BD31-4B8C-83A1-F6EECF244321}">
                <p14:modId xmlns:p14="http://schemas.microsoft.com/office/powerpoint/2010/main" val="4134678675"/>
              </p:ext>
            </p:extLst>
          </p:nvPr>
        </p:nvGraphicFramePr>
        <p:xfrm>
          <a:off x="4954689" y="1138356"/>
          <a:ext cx="3706711" cy="4581290"/>
        </p:xfrm>
        <a:graphic>
          <a:graphicData uri="http://schemas.openxmlformats.org/drawingml/2006/table">
            <a:tbl>
              <a:tblPr firstRow="1" bandRow="1">
                <a:tableStyleId>{5C22544A-7EE6-4342-B048-85BDC9FD1C3A}</a:tableStyleId>
              </a:tblPr>
              <a:tblGrid>
                <a:gridCol w="1235570">
                  <a:extLst>
                    <a:ext uri="{9D8B030D-6E8A-4147-A177-3AD203B41FA5}">
                      <a16:colId xmlns:a16="http://schemas.microsoft.com/office/drawing/2014/main" val="20000"/>
                    </a:ext>
                  </a:extLst>
                </a:gridCol>
                <a:gridCol w="1143088">
                  <a:extLst>
                    <a:ext uri="{9D8B030D-6E8A-4147-A177-3AD203B41FA5}">
                      <a16:colId xmlns:a16="http://schemas.microsoft.com/office/drawing/2014/main" val="20001"/>
                    </a:ext>
                  </a:extLst>
                </a:gridCol>
                <a:gridCol w="1328053">
                  <a:extLst>
                    <a:ext uri="{9D8B030D-6E8A-4147-A177-3AD203B41FA5}">
                      <a16:colId xmlns:a16="http://schemas.microsoft.com/office/drawing/2014/main" val="20002"/>
                    </a:ext>
                  </a:extLst>
                </a:gridCol>
              </a:tblGrid>
              <a:tr h="585980">
                <a:tc>
                  <a:txBody>
                    <a:bodyPr/>
                    <a:lstStyle/>
                    <a:p>
                      <a:r>
                        <a:rPr lang="en-US" sz="2600">
                          <a:solidFill>
                            <a:schemeClr val="tx1"/>
                          </a:solidFill>
                        </a:rPr>
                        <a:t>What</a:t>
                      </a:r>
                    </a:p>
                  </a:txBody>
                  <a:tcPr marL="133175" marR="133175" marT="66592" marB="665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600">
                          <a:solidFill>
                            <a:schemeClr val="tx1"/>
                          </a:solidFill>
                        </a:rPr>
                        <a:t>Who</a:t>
                      </a:r>
                    </a:p>
                  </a:txBody>
                  <a:tcPr marL="133175" marR="133175" marT="66592" marB="665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600">
                          <a:solidFill>
                            <a:schemeClr val="tx1"/>
                          </a:solidFill>
                        </a:rPr>
                        <a:t>When</a:t>
                      </a:r>
                    </a:p>
                  </a:txBody>
                  <a:tcPr marL="133175" marR="133175" marT="66592" marB="665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65885">
                <a:tc>
                  <a:txBody>
                    <a:bodyPr/>
                    <a:lstStyle/>
                    <a:p>
                      <a:endParaRPr lang="en-US" sz="2600"/>
                    </a:p>
                  </a:txBody>
                  <a:tcPr marL="133175" marR="133175" marT="66592" marB="665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600"/>
                    </a:p>
                  </a:txBody>
                  <a:tcPr marL="133175" marR="133175" marT="66592" marB="665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600"/>
                    </a:p>
                  </a:txBody>
                  <a:tcPr marL="133175" marR="133175" marT="66592" marB="665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65885">
                <a:tc>
                  <a:txBody>
                    <a:bodyPr/>
                    <a:lstStyle/>
                    <a:p>
                      <a:endParaRPr lang="en-US" sz="2600"/>
                    </a:p>
                  </a:txBody>
                  <a:tcPr marL="133175" marR="133175" marT="66592" marB="665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600"/>
                    </a:p>
                  </a:txBody>
                  <a:tcPr marL="133175" marR="133175" marT="66592" marB="665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600"/>
                    </a:p>
                  </a:txBody>
                  <a:tcPr marL="133175" marR="133175" marT="66592" marB="665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65885">
                <a:tc>
                  <a:txBody>
                    <a:bodyPr/>
                    <a:lstStyle/>
                    <a:p>
                      <a:endParaRPr lang="en-US" sz="2600"/>
                    </a:p>
                  </a:txBody>
                  <a:tcPr marL="133175" marR="133175" marT="66592" marB="665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600"/>
                    </a:p>
                  </a:txBody>
                  <a:tcPr marL="133175" marR="133175" marT="66592" marB="665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600"/>
                    </a:p>
                  </a:txBody>
                  <a:tcPr marL="133175" marR="133175" marT="66592" marB="665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65885">
                <a:tc>
                  <a:txBody>
                    <a:bodyPr/>
                    <a:lstStyle/>
                    <a:p>
                      <a:endParaRPr lang="en-US" sz="2600"/>
                    </a:p>
                  </a:txBody>
                  <a:tcPr marL="133175" marR="133175" marT="66592" marB="665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600"/>
                    </a:p>
                  </a:txBody>
                  <a:tcPr marL="133175" marR="133175" marT="66592" marB="665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600"/>
                    </a:p>
                  </a:txBody>
                  <a:tcPr marL="133175" marR="133175" marT="66592" marB="665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665885">
                <a:tc>
                  <a:txBody>
                    <a:bodyPr/>
                    <a:lstStyle/>
                    <a:p>
                      <a:endParaRPr lang="en-US" sz="2600"/>
                    </a:p>
                  </a:txBody>
                  <a:tcPr marL="133175" marR="133175" marT="66592" marB="665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600"/>
                    </a:p>
                  </a:txBody>
                  <a:tcPr marL="133175" marR="133175" marT="66592" marB="665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600"/>
                    </a:p>
                  </a:txBody>
                  <a:tcPr marL="133175" marR="133175" marT="66592" marB="665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665885">
                <a:tc>
                  <a:txBody>
                    <a:bodyPr/>
                    <a:lstStyle/>
                    <a:p>
                      <a:endParaRPr lang="en-US" sz="2600"/>
                    </a:p>
                  </a:txBody>
                  <a:tcPr marL="133175" marR="133175" marT="66592" marB="665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600"/>
                    </a:p>
                  </a:txBody>
                  <a:tcPr marL="133175" marR="133175" marT="66592" marB="665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600"/>
                    </a:p>
                  </a:txBody>
                  <a:tcPr marL="133175" marR="133175" marT="66592" marB="6659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custDataLst>
      <p:tags r:id="rId1"/>
    </p:custDataLst>
    <p:extLst>
      <p:ext uri="{BB962C8B-B14F-4D97-AF65-F5344CB8AC3E}">
        <p14:creationId xmlns:p14="http://schemas.microsoft.com/office/powerpoint/2010/main" val="1923686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612B96-2E72-DBEA-5827-A21435220326}"/>
              </a:ext>
            </a:extLst>
          </p:cNvPr>
          <p:cNvSpPr>
            <a:spLocks noGrp="1"/>
          </p:cNvSpPr>
          <p:nvPr>
            <p:ph type="title"/>
          </p:nvPr>
        </p:nvSpPr>
        <p:spPr/>
        <p:txBody>
          <a:bodyPr/>
          <a:lstStyle/>
          <a:p>
            <a:r>
              <a:rPr lang="en-US" dirty="0"/>
              <a:t>Do you feel like your inbox is out of control?</a:t>
            </a:r>
          </a:p>
        </p:txBody>
      </p:sp>
      <p:pic>
        <p:nvPicPr>
          <p:cNvPr id="5" name="Picture 4" descr="A person with a stack of files. You can only see the persons arms and hands&#10;&#10;&#10;">
            <a:extLst>
              <a:ext uri="{FF2B5EF4-FFF2-40B4-BE49-F238E27FC236}">
                <a16:creationId xmlns:a16="http://schemas.microsoft.com/office/drawing/2014/main" id="{BE571EE4-EE33-2208-1CA7-079214D31307}"/>
              </a:ext>
            </a:extLst>
          </p:cNvPr>
          <p:cNvPicPr>
            <a:picLocks noChangeAspect="1"/>
          </p:cNvPicPr>
          <p:nvPr/>
        </p:nvPicPr>
        <p:blipFill>
          <a:blip r:embed="rId3"/>
          <a:stretch>
            <a:fillRect/>
          </a:stretch>
        </p:blipFill>
        <p:spPr>
          <a:xfrm>
            <a:off x="1664718" y="1676400"/>
            <a:ext cx="5814564" cy="4549534"/>
          </a:xfrm>
          <a:prstGeom prst="rect">
            <a:avLst/>
          </a:prstGeom>
        </p:spPr>
      </p:pic>
    </p:spTree>
    <p:custDataLst>
      <p:tags r:id="rId1"/>
    </p:custDataLst>
    <p:extLst>
      <p:ext uri="{BB962C8B-B14F-4D97-AF65-F5344CB8AC3E}">
        <p14:creationId xmlns:p14="http://schemas.microsoft.com/office/powerpoint/2010/main" val="347098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3D29468-29DA-2304-CB2C-491CE33B951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133778"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3" name="Title 2">
            <a:extLst>
              <a:ext uri="{FF2B5EF4-FFF2-40B4-BE49-F238E27FC236}">
                <a16:creationId xmlns:a16="http://schemas.microsoft.com/office/drawing/2014/main" id="{A6F6FD74-30DD-2187-CD13-8B4E8FBA1168}"/>
              </a:ext>
            </a:extLst>
          </p:cNvPr>
          <p:cNvSpPr>
            <a:spLocks noGrp="1"/>
          </p:cNvSpPr>
          <p:nvPr>
            <p:ph type="title"/>
          </p:nvPr>
        </p:nvSpPr>
        <p:spPr>
          <a:xfrm>
            <a:off x="628650" y="713312"/>
            <a:ext cx="3028950" cy="5431376"/>
          </a:xfrm>
        </p:spPr>
        <p:txBody>
          <a:bodyPr vert="horz" lIns="91440" tIns="45720" rIns="91440" bIns="45720" rtlCol="0" anchor="ctr">
            <a:normAutofit/>
          </a:bodyPr>
          <a:lstStyle/>
          <a:p>
            <a:pPr algn="l">
              <a:lnSpc>
                <a:spcPct val="90000"/>
              </a:lnSpc>
              <a:defRPr/>
            </a:pPr>
            <a:r>
              <a:rPr lang="en-US" kern="1200">
                <a:solidFill>
                  <a:schemeClr val="tx1"/>
                </a:solidFill>
                <a:latin typeface="+mj-lt"/>
                <a:ea typeface="+mj-ea"/>
                <a:cs typeface="+mj-cs"/>
              </a:rPr>
              <a:t>Cluttered Inbox</a:t>
            </a:r>
          </a:p>
        </p:txBody>
      </p:sp>
      <p:sp>
        <p:nvSpPr>
          <p:cNvPr id="2" name="Content Placeholder 1">
            <a:extLst>
              <a:ext uri="{FF2B5EF4-FFF2-40B4-BE49-F238E27FC236}">
                <a16:creationId xmlns:a16="http://schemas.microsoft.com/office/drawing/2014/main" id="{8A325A46-4431-8F6C-0731-160EFDB550B1}"/>
              </a:ext>
            </a:extLst>
          </p:cNvPr>
          <p:cNvSpPr>
            <a:spLocks noGrp="1"/>
          </p:cNvSpPr>
          <p:nvPr>
            <p:ph idx="1"/>
          </p:nvPr>
        </p:nvSpPr>
        <p:spPr>
          <a:xfrm>
            <a:off x="4571999" y="713313"/>
            <a:ext cx="3943351" cy="5431376"/>
          </a:xfrm>
        </p:spPr>
        <p:txBody>
          <a:bodyPr vert="horz" lIns="91440" tIns="45720" rIns="91440" bIns="45720" rtlCol="0" anchor="ctr">
            <a:normAutofit/>
          </a:bodyPr>
          <a:lstStyle/>
          <a:p>
            <a:pPr marL="0" indent="0" fontAlgn="ctr">
              <a:lnSpc>
                <a:spcPct val="90000"/>
              </a:lnSpc>
              <a:buNone/>
            </a:pPr>
            <a:r>
              <a:rPr lang="en-US" sz="2000" dirty="0">
                <a:latin typeface="+mn-lt"/>
                <a:cs typeface="+mn-cs"/>
              </a:rPr>
              <a:t>Think Lean:</a:t>
            </a:r>
          </a:p>
          <a:p>
            <a:pPr marL="0" indent="-228600" fontAlgn="ctr">
              <a:lnSpc>
                <a:spcPct val="90000"/>
              </a:lnSpc>
            </a:pPr>
            <a:r>
              <a:rPr lang="en-US" sz="2000" dirty="0">
                <a:latin typeface="+mn-lt"/>
                <a:cs typeface="+mn-cs"/>
              </a:rPr>
              <a:t>What kinds of WASTE is there?</a:t>
            </a:r>
          </a:p>
          <a:p>
            <a:pPr marL="0" indent="-228600" fontAlgn="ctr">
              <a:lnSpc>
                <a:spcPct val="90000"/>
              </a:lnSpc>
            </a:pPr>
            <a:endParaRPr lang="en-US" sz="2000" dirty="0">
              <a:latin typeface="+mn-lt"/>
              <a:cs typeface="+mn-cs"/>
            </a:endParaRPr>
          </a:p>
          <a:p>
            <a:pPr marL="0" indent="0" fontAlgn="ctr">
              <a:lnSpc>
                <a:spcPct val="90000"/>
              </a:lnSpc>
              <a:buNone/>
            </a:pPr>
            <a:r>
              <a:rPr lang="en-US" sz="2000" dirty="0">
                <a:latin typeface="+mn-lt"/>
                <a:cs typeface="+mn-cs"/>
              </a:rPr>
              <a:t>Problems:</a:t>
            </a:r>
          </a:p>
          <a:p>
            <a:pPr indent="-228600" fontAlgn="ctr">
              <a:lnSpc>
                <a:spcPct val="90000"/>
              </a:lnSpc>
            </a:pPr>
            <a:r>
              <a:rPr lang="en-US" sz="2000" dirty="0">
                <a:latin typeface="+mn-lt"/>
                <a:cs typeface="+mn-cs"/>
              </a:rPr>
              <a:t>Stress</a:t>
            </a:r>
          </a:p>
          <a:p>
            <a:pPr indent="-228600" fontAlgn="ctr">
              <a:lnSpc>
                <a:spcPct val="90000"/>
              </a:lnSpc>
            </a:pPr>
            <a:r>
              <a:rPr lang="en-US" sz="2000" dirty="0">
                <a:latin typeface="+mn-lt"/>
                <a:cs typeface="+mn-cs"/>
              </a:rPr>
              <a:t>Too many items to manage</a:t>
            </a:r>
          </a:p>
          <a:p>
            <a:pPr indent="-228600" fontAlgn="ctr">
              <a:lnSpc>
                <a:spcPct val="90000"/>
              </a:lnSpc>
            </a:pPr>
            <a:r>
              <a:rPr lang="en-US" sz="2000" dirty="0">
                <a:latin typeface="+mn-lt"/>
                <a:cs typeface="+mn-cs"/>
              </a:rPr>
              <a:t>Lack of focus</a:t>
            </a:r>
          </a:p>
          <a:p>
            <a:pPr indent="-228600" fontAlgn="ctr">
              <a:lnSpc>
                <a:spcPct val="90000"/>
              </a:lnSpc>
            </a:pPr>
            <a:r>
              <a:rPr lang="en-US" sz="2000" dirty="0">
                <a:latin typeface="+mn-lt"/>
                <a:cs typeface="+mn-cs"/>
              </a:rPr>
              <a:t>Things getting lost</a:t>
            </a:r>
          </a:p>
          <a:p>
            <a:pPr indent="-228600" fontAlgn="ctr">
              <a:lnSpc>
                <a:spcPct val="90000"/>
              </a:lnSpc>
            </a:pPr>
            <a:r>
              <a:rPr lang="en-US" sz="2000" dirty="0">
                <a:latin typeface="+mn-lt"/>
                <a:cs typeface="+mn-cs"/>
              </a:rPr>
              <a:t>Running out of space</a:t>
            </a:r>
          </a:p>
        </p:txBody>
      </p:sp>
    </p:spTree>
    <p:custDataLst>
      <p:tags r:id="rId1"/>
    </p:custDataLst>
    <p:extLst>
      <p:ext uri="{BB962C8B-B14F-4D97-AF65-F5344CB8AC3E}">
        <p14:creationId xmlns:p14="http://schemas.microsoft.com/office/powerpoint/2010/main" val="697442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3858C-A5BF-DC72-08E3-77A925EC779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570E598-D888-2973-0E49-E28811A566B8}"/>
              </a:ext>
            </a:extLst>
          </p:cNvPr>
          <p:cNvSpPr>
            <a:spLocks noGrp="1"/>
          </p:cNvSpPr>
          <p:nvPr>
            <p:ph type="title"/>
          </p:nvPr>
        </p:nvSpPr>
        <p:spPr/>
        <p:txBody>
          <a:bodyPr>
            <a:normAutofit/>
          </a:bodyPr>
          <a:lstStyle/>
          <a:p>
            <a:pPr>
              <a:defRPr/>
            </a:pPr>
            <a:r>
              <a:rPr lang="en-US" dirty="0"/>
              <a:t>What is the cost?</a:t>
            </a:r>
          </a:p>
        </p:txBody>
      </p:sp>
      <p:pic>
        <p:nvPicPr>
          <p:cNvPr id="7" name="Picture 6" descr="quote from LinkedIN that $1,790,454,120,000 is being spent in labor costs on managing email">
            <a:extLst>
              <a:ext uri="{FF2B5EF4-FFF2-40B4-BE49-F238E27FC236}">
                <a16:creationId xmlns:a16="http://schemas.microsoft.com/office/drawing/2014/main" id="{7B56C3EF-02A7-534A-2C3F-D85BA3EEF984}"/>
              </a:ext>
            </a:extLst>
          </p:cNvPr>
          <p:cNvPicPr>
            <a:picLocks noChangeAspect="1"/>
          </p:cNvPicPr>
          <p:nvPr/>
        </p:nvPicPr>
        <p:blipFill>
          <a:blip r:embed="rId4"/>
          <a:stretch>
            <a:fillRect/>
          </a:stretch>
        </p:blipFill>
        <p:spPr>
          <a:xfrm>
            <a:off x="0" y="2124977"/>
            <a:ext cx="9144000" cy="2608046"/>
          </a:xfrm>
          <a:prstGeom prst="rect">
            <a:avLst/>
          </a:prstGeom>
        </p:spPr>
      </p:pic>
    </p:spTree>
    <p:custDataLst>
      <p:tags r:id="rId1"/>
    </p:custDataLst>
    <p:extLst>
      <p:ext uri="{BB962C8B-B14F-4D97-AF65-F5344CB8AC3E}">
        <p14:creationId xmlns:p14="http://schemas.microsoft.com/office/powerpoint/2010/main" val="2382218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4F7FF6-601C-C2B5-9F38-5D6AB934B164}"/>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8953E74-D241-4DDF-8508-F0365EA13A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C3C901A-B2F4-4A3C-BCDD-7C8D587EC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9144000" cy="2371134"/>
          </a:xfrm>
          <a:custGeom>
            <a:avLst/>
            <a:gdLst>
              <a:gd name="connsiteX0" fmla="*/ 0 w 12192000"/>
              <a:gd name="connsiteY0" fmla="*/ 0 h 2515690"/>
              <a:gd name="connsiteX1" fmla="*/ 170442 w 12192000"/>
              <a:gd name="connsiteY1" fmla="*/ 96074 h 2515690"/>
              <a:gd name="connsiteX2" fmla="*/ 424739 w 12192000"/>
              <a:gd name="connsiteY2" fmla="*/ 224865 h 2515690"/>
              <a:gd name="connsiteX3" fmla="*/ 748273 w 12192000"/>
              <a:gd name="connsiteY3" fmla="*/ 373939 h 2515690"/>
              <a:gd name="connsiteX4" fmla="*/ 1037058 w 12192000"/>
              <a:gd name="connsiteY4" fmla="*/ 499994 h 2515690"/>
              <a:gd name="connsiteX5" fmla="*/ 1101312 w 12192000"/>
              <a:gd name="connsiteY5" fmla="*/ 428540 h 2515690"/>
              <a:gd name="connsiteX6" fmla="*/ 1367071 w 12192000"/>
              <a:gd name="connsiteY6" fmla="*/ 516118 h 2515690"/>
              <a:gd name="connsiteX7" fmla="*/ 2189943 w 12192000"/>
              <a:gd name="connsiteY7" fmla="*/ 794533 h 2515690"/>
              <a:gd name="connsiteX8" fmla="*/ 2390329 w 12192000"/>
              <a:gd name="connsiteY8" fmla="*/ 920897 h 2515690"/>
              <a:gd name="connsiteX9" fmla="*/ 2459570 w 12192000"/>
              <a:gd name="connsiteY9" fmla="*/ 983740 h 2515690"/>
              <a:gd name="connsiteX10" fmla="*/ 2503252 w 12192000"/>
              <a:gd name="connsiteY10" fmla="*/ 1000151 h 2515690"/>
              <a:gd name="connsiteX11" fmla="*/ 2503252 w 12192000"/>
              <a:gd name="connsiteY11" fmla="*/ 1008273 h 2515690"/>
              <a:gd name="connsiteX12" fmla="*/ 2511191 w 12192000"/>
              <a:gd name="connsiteY12" fmla="*/ 1009499 h 2515690"/>
              <a:gd name="connsiteX13" fmla="*/ 2565029 w 12192000"/>
              <a:gd name="connsiteY13" fmla="*/ 1015977 h 2515690"/>
              <a:gd name="connsiteX14" fmla="*/ 2593745 w 12192000"/>
              <a:gd name="connsiteY14" fmla="*/ 1019963 h 2515690"/>
              <a:gd name="connsiteX15" fmla="*/ 2591015 w 12192000"/>
              <a:gd name="connsiteY15" fmla="*/ 1019651 h 2515690"/>
              <a:gd name="connsiteX16" fmla="*/ 2590137 w 12192000"/>
              <a:gd name="connsiteY16" fmla="*/ 1019549 h 2515690"/>
              <a:gd name="connsiteX17" fmla="*/ 2589021 w 12192000"/>
              <a:gd name="connsiteY17" fmla="*/ 1019424 h 2515690"/>
              <a:gd name="connsiteX18" fmla="*/ 2591015 w 12192000"/>
              <a:gd name="connsiteY18" fmla="*/ 1019651 h 2515690"/>
              <a:gd name="connsiteX19" fmla="*/ 2602385 w 12192000"/>
              <a:gd name="connsiteY19" fmla="*/ 1020975 h 2515690"/>
              <a:gd name="connsiteX20" fmla="*/ 2614445 w 12192000"/>
              <a:gd name="connsiteY20" fmla="*/ 1022389 h 2515690"/>
              <a:gd name="connsiteX21" fmla="*/ 2614445 w 12192000"/>
              <a:gd name="connsiteY21" fmla="*/ 1020966 h 2515690"/>
              <a:gd name="connsiteX22" fmla="*/ 2676661 w 12192000"/>
              <a:gd name="connsiteY22" fmla="*/ 1029355 h 2515690"/>
              <a:gd name="connsiteX23" fmla="*/ 2788597 w 12192000"/>
              <a:gd name="connsiteY23" fmla="*/ 1048926 h 2515690"/>
              <a:gd name="connsiteX24" fmla="*/ 2812742 w 12192000"/>
              <a:gd name="connsiteY24" fmla="*/ 1057667 h 2515690"/>
              <a:gd name="connsiteX25" fmla="*/ 2970201 w 12192000"/>
              <a:gd name="connsiteY25" fmla="*/ 949091 h 2515690"/>
              <a:gd name="connsiteX26" fmla="*/ 3030610 w 12192000"/>
              <a:gd name="connsiteY26" fmla="*/ 1049340 h 2515690"/>
              <a:gd name="connsiteX27" fmla="*/ 3058913 w 12192000"/>
              <a:gd name="connsiteY27" fmla="*/ 1048085 h 2515690"/>
              <a:gd name="connsiteX28" fmla="*/ 3072697 w 12192000"/>
              <a:gd name="connsiteY28" fmla="*/ 1045316 h 2515690"/>
              <a:gd name="connsiteX29" fmla="*/ 3083305 w 12192000"/>
              <a:gd name="connsiteY29" fmla="*/ 1040550 h 2515690"/>
              <a:gd name="connsiteX30" fmla="*/ 3125603 w 12192000"/>
              <a:gd name="connsiteY30" fmla="*/ 1004583 h 2515690"/>
              <a:gd name="connsiteX31" fmla="*/ 3385106 w 12192000"/>
              <a:gd name="connsiteY31" fmla="*/ 1042233 h 2515690"/>
              <a:gd name="connsiteX32" fmla="*/ 3424945 w 12192000"/>
              <a:gd name="connsiteY32" fmla="*/ 1065268 h 2515690"/>
              <a:gd name="connsiteX33" fmla="*/ 3436948 w 12192000"/>
              <a:gd name="connsiteY33" fmla="*/ 1068018 h 2515690"/>
              <a:gd name="connsiteX34" fmla="*/ 3466714 w 12192000"/>
              <a:gd name="connsiteY34" fmla="*/ 1063419 h 2515690"/>
              <a:gd name="connsiteX35" fmla="*/ 3550909 w 12192000"/>
              <a:gd name="connsiteY35" fmla="*/ 1044511 h 2515690"/>
              <a:gd name="connsiteX36" fmla="*/ 3555900 w 12192000"/>
              <a:gd name="connsiteY36" fmla="*/ 1041996 h 2515690"/>
              <a:gd name="connsiteX37" fmla="*/ 3625978 w 12192000"/>
              <a:gd name="connsiteY37" fmla="*/ 1023459 h 2515690"/>
              <a:gd name="connsiteX38" fmla="*/ 3632465 w 12192000"/>
              <a:gd name="connsiteY38" fmla="*/ 1023522 h 2515690"/>
              <a:gd name="connsiteX39" fmla="*/ 3649063 w 12192000"/>
              <a:gd name="connsiteY39" fmla="*/ 1018726 h 2515690"/>
              <a:gd name="connsiteX40" fmla="*/ 3805954 w 12192000"/>
              <a:gd name="connsiteY40" fmla="*/ 917517 h 2515690"/>
              <a:gd name="connsiteX41" fmla="*/ 4020506 w 12192000"/>
              <a:gd name="connsiteY41" fmla="*/ 816231 h 2515690"/>
              <a:gd name="connsiteX42" fmla="*/ 4233682 w 12192000"/>
              <a:gd name="connsiteY42" fmla="*/ 799511 h 2515690"/>
              <a:gd name="connsiteX43" fmla="*/ 4306552 w 12192000"/>
              <a:gd name="connsiteY43" fmla="*/ 610207 h 2515690"/>
              <a:gd name="connsiteX44" fmla="*/ 4816604 w 12192000"/>
              <a:gd name="connsiteY44" fmla="*/ 773163 h 2515690"/>
              <a:gd name="connsiteX45" fmla="*/ 4916502 w 12192000"/>
              <a:gd name="connsiteY45" fmla="*/ 788104 h 2515690"/>
              <a:gd name="connsiteX46" fmla="*/ 5224415 w 12192000"/>
              <a:gd name="connsiteY46" fmla="*/ 674418 h 2515690"/>
              <a:gd name="connsiteX47" fmla="*/ 5274077 w 12192000"/>
              <a:gd name="connsiteY47" fmla="*/ 655978 h 2515690"/>
              <a:gd name="connsiteX48" fmla="*/ 5371217 w 12192000"/>
              <a:gd name="connsiteY48" fmla="*/ 614372 h 2515690"/>
              <a:gd name="connsiteX49" fmla="*/ 5364523 w 12192000"/>
              <a:gd name="connsiteY49" fmla="*/ 502501 h 2515690"/>
              <a:gd name="connsiteX50" fmla="*/ 5457871 w 12192000"/>
              <a:gd name="connsiteY50" fmla="*/ 558285 h 2515690"/>
              <a:gd name="connsiteX51" fmla="*/ 5750580 w 12192000"/>
              <a:gd name="connsiteY51" fmla="*/ 663503 h 2515690"/>
              <a:gd name="connsiteX52" fmla="*/ 5976618 w 12192000"/>
              <a:gd name="connsiteY52" fmla="*/ 582652 h 2515690"/>
              <a:gd name="connsiteX53" fmla="*/ 6009346 w 12192000"/>
              <a:gd name="connsiteY53" fmla="*/ 559470 h 2515690"/>
              <a:gd name="connsiteX54" fmla="*/ 6069735 w 12192000"/>
              <a:gd name="connsiteY54" fmla="*/ 587803 h 2515690"/>
              <a:gd name="connsiteX55" fmla="*/ 6270319 w 12192000"/>
              <a:gd name="connsiteY55" fmla="*/ 643982 h 2515690"/>
              <a:gd name="connsiteX56" fmla="*/ 6406781 w 12192000"/>
              <a:gd name="connsiteY56" fmla="*/ 672327 h 2515690"/>
              <a:gd name="connsiteX57" fmla="*/ 6469508 w 12192000"/>
              <a:gd name="connsiteY57" fmla="*/ 708574 h 2515690"/>
              <a:gd name="connsiteX58" fmla="*/ 6515869 w 12192000"/>
              <a:gd name="connsiteY58" fmla="*/ 715738 h 2515690"/>
              <a:gd name="connsiteX59" fmla="*/ 6725938 w 12192000"/>
              <a:gd name="connsiteY59" fmla="*/ 691128 h 2515690"/>
              <a:gd name="connsiteX60" fmla="*/ 6778240 w 12192000"/>
              <a:gd name="connsiteY60" fmla="*/ 678998 h 2515690"/>
              <a:gd name="connsiteX61" fmla="*/ 6806944 w 12192000"/>
              <a:gd name="connsiteY61" fmla="*/ 646178 h 2515690"/>
              <a:gd name="connsiteX62" fmla="*/ 6830632 w 12192000"/>
              <a:gd name="connsiteY62" fmla="*/ 633915 h 2515690"/>
              <a:gd name="connsiteX63" fmla="*/ 6858072 w 12192000"/>
              <a:gd name="connsiteY63" fmla="*/ 646178 h 2515690"/>
              <a:gd name="connsiteX64" fmla="*/ 6891322 w 12192000"/>
              <a:gd name="connsiteY64" fmla="*/ 678998 h 2515690"/>
              <a:gd name="connsiteX65" fmla="*/ 6951905 w 12192000"/>
              <a:gd name="connsiteY65" fmla="*/ 691128 h 2515690"/>
              <a:gd name="connsiteX66" fmla="*/ 7195246 w 12192000"/>
              <a:gd name="connsiteY66" fmla="*/ 715738 h 2515690"/>
              <a:gd name="connsiteX67" fmla="*/ 7248949 w 12192000"/>
              <a:gd name="connsiteY67" fmla="*/ 708574 h 2515690"/>
              <a:gd name="connsiteX68" fmla="*/ 7321609 w 12192000"/>
              <a:gd name="connsiteY68" fmla="*/ 672327 h 2515690"/>
              <a:gd name="connsiteX69" fmla="*/ 7479684 w 12192000"/>
              <a:gd name="connsiteY69" fmla="*/ 643982 h 2515690"/>
              <a:gd name="connsiteX70" fmla="*/ 7712035 w 12192000"/>
              <a:gd name="connsiteY70" fmla="*/ 587803 h 2515690"/>
              <a:gd name="connsiteX71" fmla="*/ 7781987 w 12192000"/>
              <a:gd name="connsiteY71" fmla="*/ 559470 h 2515690"/>
              <a:gd name="connsiteX72" fmla="*/ 7819900 w 12192000"/>
              <a:gd name="connsiteY72" fmla="*/ 582652 h 2515690"/>
              <a:gd name="connsiteX73" fmla="*/ 8081736 w 12192000"/>
              <a:gd name="connsiteY73" fmla="*/ 663503 h 2515690"/>
              <a:gd name="connsiteX74" fmla="*/ 8420801 w 12192000"/>
              <a:gd name="connsiteY74" fmla="*/ 558285 h 2515690"/>
              <a:gd name="connsiteX75" fmla="*/ 8528933 w 12192000"/>
              <a:gd name="connsiteY75" fmla="*/ 502501 h 2515690"/>
              <a:gd name="connsiteX76" fmla="*/ 8521178 w 12192000"/>
              <a:gd name="connsiteY76" fmla="*/ 614372 h 2515690"/>
              <a:gd name="connsiteX77" fmla="*/ 8633702 w 12192000"/>
              <a:gd name="connsiteY77" fmla="*/ 655978 h 2515690"/>
              <a:gd name="connsiteX78" fmla="*/ 8691231 w 12192000"/>
              <a:gd name="connsiteY78" fmla="*/ 674418 h 2515690"/>
              <a:gd name="connsiteX79" fmla="*/ 9047908 w 12192000"/>
              <a:gd name="connsiteY79" fmla="*/ 788104 h 2515690"/>
              <a:gd name="connsiteX80" fmla="*/ 9163628 w 12192000"/>
              <a:gd name="connsiteY80" fmla="*/ 773163 h 2515690"/>
              <a:gd name="connsiteX81" fmla="*/ 9754459 w 12192000"/>
              <a:gd name="connsiteY81" fmla="*/ 610207 h 2515690"/>
              <a:gd name="connsiteX82" fmla="*/ 9838868 w 12192000"/>
              <a:gd name="connsiteY82" fmla="*/ 799511 h 2515690"/>
              <a:gd name="connsiteX83" fmla="*/ 10085808 w 12192000"/>
              <a:gd name="connsiteY83" fmla="*/ 816231 h 2515690"/>
              <a:gd name="connsiteX84" fmla="*/ 10334338 w 12192000"/>
              <a:gd name="connsiteY84" fmla="*/ 917517 h 2515690"/>
              <a:gd name="connsiteX85" fmla="*/ 10516076 w 12192000"/>
              <a:gd name="connsiteY85" fmla="*/ 1018726 h 2515690"/>
              <a:gd name="connsiteX86" fmla="*/ 10535302 w 12192000"/>
              <a:gd name="connsiteY86" fmla="*/ 1023522 h 2515690"/>
              <a:gd name="connsiteX87" fmla="*/ 10542819 w 12192000"/>
              <a:gd name="connsiteY87" fmla="*/ 1023458 h 2515690"/>
              <a:gd name="connsiteX88" fmla="*/ 10623994 w 12192000"/>
              <a:gd name="connsiteY88" fmla="*/ 1041996 h 2515690"/>
              <a:gd name="connsiteX89" fmla="*/ 10629774 w 12192000"/>
              <a:gd name="connsiteY89" fmla="*/ 1044511 h 2515690"/>
              <a:gd name="connsiteX90" fmla="*/ 10727305 w 12192000"/>
              <a:gd name="connsiteY90" fmla="*/ 1063419 h 2515690"/>
              <a:gd name="connsiteX91" fmla="*/ 10761785 w 12192000"/>
              <a:gd name="connsiteY91" fmla="*/ 1068017 h 2515690"/>
              <a:gd name="connsiteX92" fmla="*/ 10775688 w 12192000"/>
              <a:gd name="connsiteY92" fmla="*/ 1065268 h 2515690"/>
              <a:gd name="connsiteX93" fmla="*/ 10821837 w 12192000"/>
              <a:gd name="connsiteY93" fmla="*/ 1042232 h 2515690"/>
              <a:gd name="connsiteX94" fmla="*/ 11122438 w 12192000"/>
              <a:gd name="connsiteY94" fmla="*/ 1004583 h 2515690"/>
              <a:gd name="connsiteX95" fmla="*/ 11171433 w 12192000"/>
              <a:gd name="connsiteY95" fmla="*/ 1040550 h 2515690"/>
              <a:gd name="connsiteX96" fmla="*/ 11183724 w 12192000"/>
              <a:gd name="connsiteY96" fmla="*/ 1045316 h 2515690"/>
              <a:gd name="connsiteX97" fmla="*/ 11199690 w 12192000"/>
              <a:gd name="connsiteY97" fmla="*/ 1048085 h 2515690"/>
              <a:gd name="connsiteX98" fmla="*/ 11232475 w 12192000"/>
              <a:gd name="connsiteY98" fmla="*/ 1049340 h 2515690"/>
              <a:gd name="connsiteX99" fmla="*/ 11302451 w 12192000"/>
              <a:gd name="connsiteY99" fmla="*/ 949091 h 2515690"/>
              <a:gd name="connsiteX100" fmla="*/ 11484849 w 12192000"/>
              <a:gd name="connsiteY100" fmla="*/ 1057667 h 2515690"/>
              <a:gd name="connsiteX101" fmla="*/ 11512818 w 12192000"/>
              <a:gd name="connsiteY101" fmla="*/ 1048926 h 2515690"/>
              <a:gd name="connsiteX102" fmla="*/ 11642481 w 12192000"/>
              <a:gd name="connsiteY102" fmla="*/ 1029355 h 2515690"/>
              <a:gd name="connsiteX103" fmla="*/ 11714551 w 12192000"/>
              <a:gd name="connsiteY103" fmla="*/ 1020966 h 2515690"/>
              <a:gd name="connsiteX104" fmla="*/ 11714551 w 12192000"/>
              <a:gd name="connsiteY104" fmla="*/ 1022389 h 2515690"/>
              <a:gd name="connsiteX105" fmla="*/ 11728519 w 12192000"/>
              <a:gd name="connsiteY105" fmla="*/ 1020975 h 2515690"/>
              <a:gd name="connsiteX106" fmla="*/ 11741691 w 12192000"/>
              <a:gd name="connsiteY106" fmla="*/ 1019651 h 2515690"/>
              <a:gd name="connsiteX107" fmla="*/ 11743999 w 12192000"/>
              <a:gd name="connsiteY107" fmla="*/ 1019424 h 2515690"/>
              <a:gd name="connsiteX108" fmla="*/ 11742709 w 12192000"/>
              <a:gd name="connsiteY108" fmla="*/ 1019549 h 2515690"/>
              <a:gd name="connsiteX109" fmla="*/ 11741691 w 12192000"/>
              <a:gd name="connsiteY109" fmla="*/ 1019651 h 2515690"/>
              <a:gd name="connsiteX110" fmla="*/ 11738529 w 12192000"/>
              <a:gd name="connsiteY110" fmla="*/ 1019963 h 2515690"/>
              <a:gd name="connsiteX111" fmla="*/ 11771791 w 12192000"/>
              <a:gd name="connsiteY111" fmla="*/ 1015977 h 2515690"/>
              <a:gd name="connsiteX112" fmla="*/ 11834157 w 12192000"/>
              <a:gd name="connsiteY112" fmla="*/ 1009499 h 2515690"/>
              <a:gd name="connsiteX113" fmla="*/ 11843354 w 12192000"/>
              <a:gd name="connsiteY113" fmla="*/ 1008273 h 2515690"/>
              <a:gd name="connsiteX114" fmla="*/ 11843354 w 12192000"/>
              <a:gd name="connsiteY114" fmla="*/ 1000151 h 2515690"/>
              <a:gd name="connsiteX115" fmla="*/ 11893955 w 12192000"/>
              <a:gd name="connsiteY115" fmla="*/ 983740 h 2515690"/>
              <a:gd name="connsiteX116" fmla="*/ 11974160 w 12192000"/>
              <a:gd name="connsiteY116" fmla="*/ 920897 h 2515690"/>
              <a:gd name="connsiteX117" fmla="*/ 12143531 w 12192000"/>
              <a:gd name="connsiteY117" fmla="*/ 823664 h 2515690"/>
              <a:gd name="connsiteX118" fmla="*/ 12192000 w 12192000"/>
              <a:gd name="connsiteY118" fmla="*/ 801163 h 2515690"/>
              <a:gd name="connsiteX119" fmla="*/ 12192000 w 12192000"/>
              <a:gd name="connsiteY119" fmla="*/ 2515690 h 2515690"/>
              <a:gd name="connsiteX120" fmla="*/ 0 w 12192000"/>
              <a:gd name="connsiteY120" fmla="*/ 2515690 h 251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2192000" h="2515690">
                <a:moveTo>
                  <a:pt x="0" y="0"/>
                </a:moveTo>
                <a:lnTo>
                  <a:pt x="170442" y="96074"/>
                </a:lnTo>
                <a:cubicBezTo>
                  <a:pt x="323315" y="179510"/>
                  <a:pt x="418777" y="223899"/>
                  <a:pt x="424739" y="224865"/>
                </a:cubicBezTo>
                <a:cubicBezTo>
                  <a:pt x="573781" y="248496"/>
                  <a:pt x="654649" y="314572"/>
                  <a:pt x="748273" y="373939"/>
                </a:cubicBezTo>
                <a:cubicBezTo>
                  <a:pt x="830321" y="425631"/>
                  <a:pt x="917271" y="480784"/>
                  <a:pt x="1037058" y="499994"/>
                </a:cubicBezTo>
                <a:cubicBezTo>
                  <a:pt x="1195925" y="525362"/>
                  <a:pt x="1048105" y="445478"/>
                  <a:pt x="1101312" y="428540"/>
                </a:cubicBezTo>
                <a:cubicBezTo>
                  <a:pt x="1188473" y="458169"/>
                  <a:pt x="1274625" y="505369"/>
                  <a:pt x="1367071" y="516118"/>
                </a:cubicBezTo>
                <a:cubicBezTo>
                  <a:pt x="1701323" y="554463"/>
                  <a:pt x="1964451" y="648887"/>
                  <a:pt x="2189943" y="794533"/>
                </a:cubicBezTo>
                <a:cubicBezTo>
                  <a:pt x="2255082" y="836300"/>
                  <a:pt x="2357481" y="862342"/>
                  <a:pt x="2390329" y="920897"/>
                </a:cubicBezTo>
                <a:cubicBezTo>
                  <a:pt x="2406050" y="949359"/>
                  <a:pt x="2430126" y="969285"/>
                  <a:pt x="2459570" y="983740"/>
                </a:cubicBezTo>
                <a:lnTo>
                  <a:pt x="2503252" y="1000151"/>
                </a:lnTo>
                <a:lnTo>
                  <a:pt x="2503252" y="1008273"/>
                </a:lnTo>
                <a:lnTo>
                  <a:pt x="2511191" y="1009499"/>
                </a:lnTo>
                <a:cubicBezTo>
                  <a:pt x="2529847" y="1011974"/>
                  <a:pt x="2562849" y="1015701"/>
                  <a:pt x="2565029" y="1015977"/>
                </a:cubicBezTo>
                <a:cubicBezTo>
                  <a:pt x="2610845" y="1021778"/>
                  <a:pt x="2601577" y="1020837"/>
                  <a:pt x="2593745" y="1019963"/>
                </a:cubicBezTo>
                <a:lnTo>
                  <a:pt x="2591015" y="1019651"/>
                </a:lnTo>
                <a:lnTo>
                  <a:pt x="2590137" y="1019549"/>
                </a:lnTo>
                <a:cubicBezTo>
                  <a:pt x="2588203" y="1019326"/>
                  <a:pt x="2588125" y="1019321"/>
                  <a:pt x="2589021" y="1019424"/>
                </a:cubicBezTo>
                <a:lnTo>
                  <a:pt x="2591015" y="1019651"/>
                </a:lnTo>
                <a:lnTo>
                  <a:pt x="2602385" y="1020975"/>
                </a:lnTo>
                <a:lnTo>
                  <a:pt x="2614445" y="1022389"/>
                </a:lnTo>
                <a:lnTo>
                  <a:pt x="2614445" y="1020966"/>
                </a:lnTo>
                <a:lnTo>
                  <a:pt x="2676661" y="1029355"/>
                </a:lnTo>
                <a:cubicBezTo>
                  <a:pt x="2715592" y="1034194"/>
                  <a:pt x="2753901" y="1039695"/>
                  <a:pt x="2788597" y="1048926"/>
                </a:cubicBezTo>
                <a:lnTo>
                  <a:pt x="2812742" y="1057667"/>
                </a:lnTo>
                <a:lnTo>
                  <a:pt x="2970201" y="949091"/>
                </a:lnTo>
                <a:cubicBezTo>
                  <a:pt x="3052785" y="982961"/>
                  <a:pt x="2996105" y="1020057"/>
                  <a:pt x="3030610" y="1049340"/>
                </a:cubicBezTo>
                <a:cubicBezTo>
                  <a:pt x="3039005" y="1048442"/>
                  <a:pt x="3049621" y="1048500"/>
                  <a:pt x="3058913" y="1048085"/>
                </a:cubicBezTo>
                <a:lnTo>
                  <a:pt x="3072697" y="1045316"/>
                </a:lnTo>
                <a:lnTo>
                  <a:pt x="3083305" y="1040550"/>
                </a:lnTo>
                <a:lnTo>
                  <a:pt x="3125603" y="1004583"/>
                </a:lnTo>
                <a:cubicBezTo>
                  <a:pt x="3221669" y="925596"/>
                  <a:pt x="3242489" y="937564"/>
                  <a:pt x="3385106" y="1042233"/>
                </a:cubicBezTo>
                <a:cubicBezTo>
                  <a:pt x="3399403" y="1052670"/>
                  <a:pt x="3412529" y="1060209"/>
                  <a:pt x="3424945" y="1065268"/>
                </a:cubicBezTo>
                <a:lnTo>
                  <a:pt x="3436948" y="1068018"/>
                </a:lnTo>
                <a:lnTo>
                  <a:pt x="3466714" y="1063419"/>
                </a:lnTo>
                <a:lnTo>
                  <a:pt x="3550909" y="1044511"/>
                </a:lnTo>
                <a:lnTo>
                  <a:pt x="3555900" y="1041996"/>
                </a:lnTo>
                <a:cubicBezTo>
                  <a:pt x="3573827" y="1033454"/>
                  <a:pt x="3594382" y="1025941"/>
                  <a:pt x="3625978" y="1023459"/>
                </a:cubicBezTo>
                <a:lnTo>
                  <a:pt x="3632465" y="1023522"/>
                </a:lnTo>
                <a:lnTo>
                  <a:pt x="3649063" y="1018726"/>
                </a:lnTo>
                <a:cubicBezTo>
                  <a:pt x="3741849" y="989371"/>
                  <a:pt x="3810578" y="953657"/>
                  <a:pt x="3805954" y="917517"/>
                </a:cubicBezTo>
                <a:cubicBezTo>
                  <a:pt x="4031729" y="953901"/>
                  <a:pt x="4031729" y="953901"/>
                  <a:pt x="4020506" y="816231"/>
                </a:cubicBezTo>
                <a:cubicBezTo>
                  <a:pt x="4171643" y="865324"/>
                  <a:pt x="4206308" y="864422"/>
                  <a:pt x="4233682" y="799511"/>
                </a:cubicBezTo>
                <a:cubicBezTo>
                  <a:pt x="4260226" y="737017"/>
                  <a:pt x="4254728" y="668575"/>
                  <a:pt x="4306552" y="610207"/>
                </a:cubicBezTo>
                <a:cubicBezTo>
                  <a:pt x="4495313" y="657923"/>
                  <a:pt x="4699922" y="667347"/>
                  <a:pt x="4816604" y="773163"/>
                </a:cubicBezTo>
                <a:cubicBezTo>
                  <a:pt x="4834734" y="789836"/>
                  <a:pt x="4890507" y="799946"/>
                  <a:pt x="4916502" y="788104"/>
                </a:cubicBezTo>
                <a:cubicBezTo>
                  <a:pt x="5013526" y="746101"/>
                  <a:pt x="5238129" y="796871"/>
                  <a:pt x="5224415" y="674418"/>
                </a:cubicBezTo>
                <a:cubicBezTo>
                  <a:pt x="5223051" y="659300"/>
                  <a:pt x="5240524" y="644890"/>
                  <a:pt x="5274077" y="655978"/>
                </a:cubicBezTo>
                <a:cubicBezTo>
                  <a:pt x="5388582" y="694066"/>
                  <a:pt x="5367022" y="644784"/>
                  <a:pt x="5371217" y="614372"/>
                </a:cubicBezTo>
                <a:cubicBezTo>
                  <a:pt x="5375856" y="577567"/>
                  <a:pt x="5319010" y="537578"/>
                  <a:pt x="5364523" y="502501"/>
                </a:cubicBezTo>
                <a:cubicBezTo>
                  <a:pt x="5425408" y="508891"/>
                  <a:pt x="5433299" y="538191"/>
                  <a:pt x="5457871" y="558285"/>
                </a:cubicBezTo>
                <a:cubicBezTo>
                  <a:pt x="5530352" y="617005"/>
                  <a:pt x="5609566" y="664386"/>
                  <a:pt x="5750580" y="663503"/>
                </a:cubicBezTo>
                <a:cubicBezTo>
                  <a:pt x="5864519" y="662926"/>
                  <a:pt x="5966527" y="666650"/>
                  <a:pt x="5976618" y="582652"/>
                </a:cubicBezTo>
                <a:cubicBezTo>
                  <a:pt x="5978145" y="569455"/>
                  <a:pt x="5990792" y="562346"/>
                  <a:pt x="6009346" y="559470"/>
                </a:cubicBezTo>
                <a:cubicBezTo>
                  <a:pt x="6030639" y="568485"/>
                  <a:pt x="6052592" y="577083"/>
                  <a:pt x="6069735" y="587803"/>
                </a:cubicBezTo>
                <a:cubicBezTo>
                  <a:pt x="6126182" y="623812"/>
                  <a:pt x="6196945" y="634730"/>
                  <a:pt x="6270319" y="643982"/>
                </a:cubicBezTo>
                <a:cubicBezTo>
                  <a:pt x="6317101" y="649940"/>
                  <a:pt x="6363466" y="657107"/>
                  <a:pt x="6406781" y="672327"/>
                </a:cubicBezTo>
                <a:cubicBezTo>
                  <a:pt x="6433586" y="681598"/>
                  <a:pt x="6454928" y="693402"/>
                  <a:pt x="6469508" y="708574"/>
                </a:cubicBezTo>
                <a:cubicBezTo>
                  <a:pt x="6482729" y="721786"/>
                  <a:pt x="6496225" y="725422"/>
                  <a:pt x="6515869" y="715738"/>
                </a:cubicBezTo>
                <a:cubicBezTo>
                  <a:pt x="6572200" y="688353"/>
                  <a:pt x="6639257" y="676241"/>
                  <a:pt x="6725938" y="691128"/>
                </a:cubicBezTo>
                <a:cubicBezTo>
                  <a:pt x="6752109" y="695629"/>
                  <a:pt x="6772625" y="691505"/>
                  <a:pt x="6778240" y="678998"/>
                </a:cubicBezTo>
                <a:cubicBezTo>
                  <a:pt x="6784286" y="665981"/>
                  <a:pt x="6794269" y="655280"/>
                  <a:pt x="6806944" y="646178"/>
                </a:cubicBezTo>
                <a:lnTo>
                  <a:pt x="6830632" y="633915"/>
                </a:lnTo>
                <a:lnTo>
                  <a:pt x="6858072" y="646178"/>
                </a:lnTo>
                <a:cubicBezTo>
                  <a:pt x="6872754" y="655280"/>
                  <a:pt x="6884317" y="665981"/>
                  <a:pt x="6891322" y="678998"/>
                </a:cubicBezTo>
                <a:cubicBezTo>
                  <a:pt x="6897826" y="691505"/>
                  <a:pt x="6921592" y="695629"/>
                  <a:pt x="6951905" y="691128"/>
                </a:cubicBezTo>
                <a:cubicBezTo>
                  <a:pt x="7052317" y="676241"/>
                  <a:pt x="7129994" y="688353"/>
                  <a:pt x="7195246" y="715738"/>
                </a:cubicBezTo>
                <a:cubicBezTo>
                  <a:pt x="7217999" y="725422"/>
                  <a:pt x="7233634" y="721786"/>
                  <a:pt x="7248949" y="708574"/>
                </a:cubicBezTo>
                <a:cubicBezTo>
                  <a:pt x="7265838" y="693402"/>
                  <a:pt x="7290560" y="681598"/>
                  <a:pt x="7321609" y="672327"/>
                </a:cubicBezTo>
                <a:cubicBezTo>
                  <a:pt x="7371785" y="657107"/>
                  <a:pt x="7425493" y="649940"/>
                  <a:pt x="7479684" y="643982"/>
                </a:cubicBezTo>
                <a:cubicBezTo>
                  <a:pt x="7564679" y="634730"/>
                  <a:pt x="7646649" y="623812"/>
                  <a:pt x="7712035" y="587803"/>
                </a:cubicBezTo>
                <a:cubicBezTo>
                  <a:pt x="7731892" y="577083"/>
                  <a:pt x="7757322" y="568485"/>
                  <a:pt x="7781987" y="559470"/>
                </a:cubicBezTo>
                <a:cubicBezTo>
                  <a:pt x="7803481" y="562346"/>
                  <a:pt x="7818130" y="569455"/>
                  <a:pt x="7819900" y="582652"/>
                </a:cubicBezTo>
                <a:cubicBezTo>
                  <a:pt x="7831588" y="666650"/>
                  <a:pt x="7949751" y="662926"/>
                  <a:pt x="8081736" y="663503"/>
                </a:cubicBezTo>
                <a:cubicBezTo>
                  <a:pt x="8245081" y="664386"/>
                  <a:pt x="8336842" y="617005"/>
                  <a:pt x="8420801" y="558285"/>
                </a:cubicBezTo>
                <a:cubicBezTo>
                  <a:pt x="8449265" y="538191"/>
                  <a:pt x="8458404" y="508890"/>
                  <a:pt x="8528933" y="502501"/>
                </a:cubicBezTo>
                <a:cubicBezTo>
                  <a:pt x="8581654" y="537578"/>
                  <a:pt x="8515805" y="577567"/>
                  <a:pt x="8521178" y="614372"/>
                </a:cubicBezTo>
                <a:cubicBezTo>
                  <a:pt x="8526038" y="644784"/>
                  <a:pt x="8501063" y="694066"/>
                  <a:pt x="8633702" y="655978"/>
                </a:cubicBezTo>
                <a:cubicBezTo>
                  <a:pt x="8672570" y="644890"/>
                  <a:pt x="8692811" y="659300"/>
                  <a:pt x="8691231" y="674418"/>
                </a:cubicBezTo>
                <a:cubicBezTo>
                  <a:pt x="8675345" y="796871"/>
                  <a:pt x="8935518" y="746101"/>
                  <a:pt x="9047908" y="788104"/>
                </a:cubicBezTo>
                <a:cubicBezTo>
                  <a:pt x="9078021" y="799946"/>
                  <a:pt x="9142627" y="789836"/>
                  <a:pt x="9163628" y="773163"/>
                </a:cubicBezTo>
                <a:cubicBezTo>
                  <a:pt x="9298789" y="667347"/>
                  <a:pt x="9535801" y="657923"/>
                  <a:pt x="9754459" y="610207"/>
                </a:cubicBezTo>
                <a:cubicBezTo>
                  <a:pt x="9814490" y="668575"/>
                  <a:pt x="9808123" y="737017"/>
                  <a:pt x="9838868" y="799511"/>
                </a:cubicBezTo>
                <a:cubicBezTo>
                  <a:pt x="9870579" y="864422"/>
                  <a:pt x="9910733" y="865324"/>
                  <a:pt x="10085808" y="816231"/>
                </a:cubicBezTo>
                <a:cubicBezTo>
                  <a:pt x="10072804" y="953901"/>
                  <a:pt x="10072804" y="953901"/>
                  <a:pt x="10334338" y="917517"/>
                </a:cubicBezTo>
                <a:cubicBezTo>
                  <a:pt x="10328982" y="953657"/>
                  <a:pt x="10408594" y="989371"/>
                  <a:pt x="10516076" y="1018726"/>
                </a:cubicBezTo>
                <a:lnTo>
                  <a:pt x="10535302" y="1023522"/>
                </a:lnTo>
                <a:lnTo>
                  <a:pt x="10542819" y="1023458"/>
                </a:lnTo>
                <a:cubicBezTo>
                  <a:pt x="10579419" y="1025941"/>
                  <a:pt x="10603227" y="1033454"/>
                  <a:pt x="10623994" y="1041996"/>
                </a:cubicBezTo>
                <a:lnTo>
                  <a:pt x="10629774" y="1044511"/>
                </a:lnTo>
                <a:lnTo>
                  <a:pt x="10727305" y="1063419"/>
                </a:lnTo>
                <a:lnTo>
                  <a:pt x="10761785" y="1068017"/>
                </a:lnTo>
                <a:lnTo>
                  <a:pt x="10775688" y="1065268"/>
                </a:lnTo>
                <a:cubicBezTo>
                  <a:pt x="10790070" y="1060209"/>
                  <a:pt x="10805275" y="1052670"/>
                  <a:pt x="10821837" y="1042232"/>
                </a:cubicBezTo>
                <a:cubicBezTo>
                  <a:pt x="10987041" y="937564"/>
                  <a:pt x="11011156" y="925596"/>
                  <a:pt x="11122438" y="1004583"/>
                </a:cubicBezTo>
                <a:lnTo>
                  <a:pt x="11171433" y="1040550"/>
                </a:lnTo>
                <a:lnTo>
                  <a:pt x="11183724" y="1045316"/>
                </a:lnTo>
                <a:lnTo>
                  <a:pt x="11199690" y="1048085"/>
                </a:lnTo>
                <a:cubicBezTo>
                  <a:pt x="11210452" y="1048499"/>
                  <a:pt x="11222752" y="1048442"/>
                  <a:pt x="11232475" y="1049340"/>
                </a:cubicBezTo>
                <a:cubicBezTo>
                  <a:pt x="11272445" y="1020057"/>
                  <a:pt x="11206789" y="982961"/>
                  <a:pt x="11302451" y="949091"/>
                </a:cubicBezTo>
                <a:lnTo>
                  <a:pt x="11484849" y="1057667"/>
                </a:lnTo>
                <a:lnTo>
                  <a:pt x="11512818" y="1048926"/>
                </a:lnTo>
                <a:cubicBezTo>
                  <a:pt x="11553007" y="1039695"/>
                  <a:pt x="11597385" y="1034194"/>
                  <a:pt x="11642481" y="1029355"/>
                </a:cubicBezTo>
                <a:lnTo>
                  <a:pt x="11714551" y="1020966"/>
                </a:lnTo>
                <a:lnTo>
                  <a:pt x="11714551" y="1022389"/>
                </a:lnTo>
                <a:lnTo>
                  <a:pt x="11728519" y="1020975"/>
                </a:lnTo>
                <a:lnTo>
                  <a:pt x="11741691" y="1019651"/>
                </a:lnTo>
                <a:lnTo>
                  <a:pt x="11743999" y="1019424"/>
                </a:lnTo>
                <a:cubicBezTo>
                  <a:pt x="11745037" y="1019320"/>
                  <a:pt x="11744948" y="1019326"/>
                  <a:pt x="11742709" y="1019549"/>
                </a:cubicBezTo>
                <a:lnTo>
                  <a:pt x="11741691" y="1019651"/>
                </a:lnTo>
                <a:lnTo>
                  <a:pt x="11738529" y="1019963"/>
                </a:lnTo>
                <a:cubicBezTo>
                  <a:pt x="11729455" y="1020837"/>
                  <a:pt x="11718720" y="1021778"/>
                  <a:pt x="11771791" y="1015977"/>
                </a:cubicBezTo>
                <a:cubicBezTo>
                  <a:pt x="11774317" y="1015701"/>
                  <a:pt x="11812546" y="1011974"/>
                  <a:pt x="11834157" y="1009499"/>
                </a:cubicBezTo>
                <a:lnTo>
                  <a:pt x="11843354" y="1008273"/>
                </a:lnTo>
                <a:lnTo>
                  <a:pt x="11843354" y="1000151"/>
                </a:lnTo>
                <a:lnTo>
                  <a:pt x="11893955" y="983740"/>
                </a:lnTo>
                <a:cubicBezTo>
                  <a:pt x="11928061" y="969285"/>
                  <a:pt x="11955951" y="949359"/>
                  <a:pt x="11974160" y="920897"/>
                </a:cubicBezTo>
                <a:cubicBezTo>
                  <a:pt x="12002698" y="876981"/>
                  <a:pt x="12076554" y="851353"/>
                  <a:pt x="12143531" y="823664"/>
                </a:cubicBezTo>
                <a:lnTo>
                  <a:pt x="12192000" y="801163"/>
                </a:lnTo>
                <a:lnTo>
                  <a:pt x="12192000" y="2515690"/>
                </a:lnTo>
                <a:lnTo>
                  <a:pt x="0" y="251569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3" name="Title 2">
            <a:extLst>
              <a:ext uri="{FF2B5EF4-FFF2-40B4-BE49-F238E27FC236}">
                <a16:creationId xmlns:a16="http://schemas.microsoft.com/office/drawing/2014/main" id="{368B64B8-5D7C-ABA3-0355-EF80C290F4BA}"/>
              </a:ext>
            </a:extLst>
          </p:cNvPr>
          <p:cNvSpPr>
            <a:spLocks noGrp="1"/>
          </p:cNvSpPr>
          <p:nvPr>
            <p:ph type="title"/>
          </p:nvPr>
        </p:nvSpPr>
        <p:spPr>
          <a:xfrm>
            <a:off x="628650" y="365125"/>
            <a:ext cx="7886700" cy="930275"/>
          </a:xfrm>
        </p:spPr>
        <p:txBody>
          <a:bodyPr vert="horz" lIns="91440" tIns="45720" rIns="91440" bIns="45720" rtlCol="0" anchor="ctr">
            <a:normAutofit/>
          </a:bodyPr>
          <a:lstStyle/>
          <a:p>
            <a:pPr algn="l">
              <a:lnSpc>
                <a:spcPct val="90000"/>
              </a:lnSpc>
              <a:defRPr/>
            </a:pPr>
            <a:r>
              <a:rPr lang="en-US" kern="1200">
                <a:solidFill>
                  <a:schemeClr val="tx1"/>
                </a:solidFill>
                <a:latin typeface="+mj-lt"/>
                <a:ea typeface="+mj-ea"/>
                <a:cs typeface="+mj-cs"/>
              </a:rPr>
              <a:t>Cognitive Effects</a:t>
            </a:r>
          </a:p>
        </p:txBody>
      </p:sp>
      <p:sp>
        <p:nvSpPr>
          <p:cNvPr id="2" name="Content Placeholder 1">
            <a:extLst>
              <a:ext uri="{FF2B5EF4-FFF2-40B4-BE49-F238E27FC236}">
                <a16:creationId xmlns:a16="http://schemas.microsoft.com/office/drawing/2014/main" id="{6014EB6F-78D3-E957-CE07-45A6037CF71D}"/>
              </a:ext>
            </a:extLst>
          </p:cNvPr>
          <p:cNvSpPr>
            <a:spLocks/>
          </p:cNvSpPr>
          <p:nvPr/>
        </p:nvSpPr>
        <p:spPr>
          <a:xfrm>
            <a:off x="1094503" y="2011363"/>
            <a:ext cx="6954994" cy="2272424"/>
          </a:xfrm>
          <a:prstGeom prst="rect">
            <a:avLst/>
          </a:prstGeom>
        </p:spPr>
        <p:txBody>
          <a:bodyPr/>
          <a:lstStyle/>
          <a:p>
            <a:pPr defTabSz="822960" fontAlgn="ctr">
              <a:spcAft>
                <a:spcPts val="600"/>
              </a:spcAft>
            </a:pPr>
            <a:r>
              <a:rPr lang="en-US" sz="2000" kern="1200" dirty="0" err="1">
                <a:solidFill>
                  <a:schemeClr val="tx1"/>
                </a:solidFill>
                <a:latin typeface="+mn-lt"/>
                <a:ea typeface="+mn-ea"/>
                <a:cs typeface="+mn-cs"/>
              </a:rPr>
              <a:t>Zygarnik</a:t>
            </a:r>
            <a:r>
              <a:rPr lang="en-US" sz="2000" kern="1200" dirty="0">
                <a:solidFill>
                  <a:schemeClr val="tx1"/>
                </a:solidFill>
                <a:latin typeface="+mn-lt"/>
                <a:ea typeface="+mn-ea"/>
                <a:cs typeface="+mn-cs"/>
              </a:rPr>
              <a:t> Effect</a:t>
            </a:r>
          </a:p>
          <a:p>
            <a:pPr defTabSz="822960" fontAlgn="ctr">
              <a:spcAft>
                <a:spcPts val="600"/>
              </a:spcAft>
            </a:pPr>
            <a:r>
              <a:rPr lang="en-US" sz="2000" kern="1200" dirty="0">
                <a:solidFill>
                  <a:schemeClr val="tx1"/>
                </a:solidFill>
                <a:latin typeface="+mn-lt"/>
                <a:ea typeface="+mn-ea"/>
                <a:cs typeface="+mn-cs"/>
              </a:rPr>
              <a:t>Task Switching – Cognitive Shifting - Multitasking</a:t>
            </a:r>
          </a:p>
          <a:p>
            <a:pPr defTabSz="822960" fontAlgn="ctr">
              <a:spcAft>
                <a:spcPts val="600"/>
              </a:spcAft>
            </a:pPr>
            <a:r>
              <a:rPr lang="en-US" sz="2000" kern="1200" dirty="0">
                <a:solidFill>
                  <a:schemeClr val="tx1"/>
                </a:solidFill>
                <a:latin typeface="+mn-lt"/>
                <a:ea typeface="+mn-ea"/>
                <a:cs typeface="+mn-cs"/>
              </a:rPr>
              <a:t>Stress, Anxiety, Helplessness</a:t>
            </a:r>
            <a:endParaRPr lang="en-US" sz="2000" dirty="0"/>
          </a:p>
        </p:txBody>
      </p:sp>
      <p:pic>
        <p:nvPicPr>
          <p:cNvPr id="7" name="Picture 6" descr="person covered in postiy making a fist">
            <a:extLst>
              <a:ext uri="{FF2B5EF4-FFF2-40B4-BE49-F238E27FC236}">
                <a16:creationId xmlns:a16="http://schemas.microsoft.com/office/drawing/2014/main" id="{BE03EE85-4E5A-ED18-AB35-99D2B7E4C041}"/>
              </a:ext>
            </a:extLst>
          </p:cNvPr>
          <p:cNvPicPr>
            <a:picLocks noChangeAspect="1"/>
          </p:cNvPicPr>
          <p:nvPr/>
        </p:nvPicPr>
        <p:blipFill>
          <a:blip r:embed="rId4"/>
          <a:stretch>
            <a:fillRect/>
          </a:stretch>
        </p:blipFill>
        <p:spPr>
          <a:xfrm>
            <a:off x="2540591" y="4229635"/>
            <a:ext cx="2586027" cy="1775684"/>
          </a:xfrm>
          <a:prstGeom prst="rect">
            <a:avLst/>
          </a:prstGeom>
        </p:spPr>
      </p:pic>
      <p:sp>
        <p:nvSpPr>
          <p:cNvPr id="5" name="TextBox 4">
            <a:extLst>
              <a:ext uri="{FF2B5EF4-FFF2-40B4-BE49-F238E27FC236}">
                <a16:creationId xmlns:a16="http://schemas.microsoft.com/office/drawing/2014/main" id="{480791B2-5938-5979-5C6C-17F73D863AED}"/>
              </a:ext>
              <a:ext uri="{C183D7F6-B498-43B3-948B-1728B52AA6E4}">
                <adec:decorative xmlns:adec="http://schemas.microsoft.com/office/drawing/2017/decorative" val="0"/>
              </a:ext>
            </a:extLst>
          </p:cNvPr>
          <p:cNvSpPr txBox="1"/>
          <p:nvPr/>
        </p:nvSpPr>
        <p:spPr>
          <a:xfrm>
            <a:off x="3298065" y="6005319"/>
            <a:ext cx="4131680" cy="175433"/>
          </a:xfrm>
          <a:prstGeom prst="rect">
            <a:avLst/>
          </a:prstGeom>
          <a:noFill/>
        </p:spPr>
        <p:txBody>
          <a:bodyPr wrap="square">
            <a:spAutoFit/>
          </a:bodyPr>
          <a:lstStyle/>
          <a:p>
            <a:pPr defTabSz="822960">
              <a:spcAft>
                <a:spcPts val="600"/>
              </a:spcAft>
            </a:pPr>
            <a:r>
              <a:rPr lang="en-US" sz="540" kern="1200">
                <a:solidFill>
                  <a:srgbClr val="424242"/>
                </a:solidFill>
                <a:latin typeface="Inter"/>
                <a:ea typeface="+mn-ea"/>
                <a:cs typeface="+mn-cs"/>
              </a:rPr>
              <a:t>image: Freepik.com</a:t>
            </a:r>
            <a:endParaRPr lang="en-US" sz="600"/>
          </a:p>
        </p:txBody>
      </p:sp>
    </p:spTree>
    <p:custDataLst>
      <p:tags r:id="rId1"/>
    </p:custDataLst>
    <p:extLst>
      <p:ext uri="{BB962C8B-B14F-4D97-AF65-F5344CB8AC3E}">
        <p14:creationId xmlns:p14="http://schemas.microsoft.com/office/powerpoint/2010/main" val="711467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E59C98-26A9-409A-E47A-D8E5D703027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133778"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3" name="Title 2">
            <a:extLst>
              <a:ext uri="{FF2B5EF4-FFF2-40B4-BE49-F238E27FC236}">
                <a16:creationId xmlns:a16="http://schemas.microsoft.com/office/drawing/2014/main" id="{EB675C39-722F-6F09-CACA-9447C033A82D}"/>
              </a:ext>
            </a:extLst>
          </p:cNvPr>
          <p:cNvSpPr>
            <a:spLocks noGrp="1"/>
          </p:cNvSpPr>
          <p:nvPr>
            <p:ph type="title"/>
          </p:nvPr>
        </p:nvSpPr>
        <p:spPr>
          <a:xfrm>
            <a:off x="628650" y="713312"/>
            <a:ext cx="3028950" cy="5431376"/>
          </a:xfrm>
        </p:spPr>
        <p:txBody>
          <a:bodyPr vert="horz" lIns="91440" tIns="45720" rIns="91440" bIns="45720" rtlCol="0" anchor="ctr">
            <a:normAutofit/>
          </a:bodyPr>
          <a:lstStyle/>
          <a:p>
            <a:pPr algn="l">
              <a:lnSpc>
                <a:spcPct val="90000"/>
              </a:lnSpc>
              <a:defRPr/>
            </a:pPr>
            <a:r>
              <a:rPr lang="en-US" kern="1200" dirty="0">
                <a:solidFill>
                  <a:schemeClr val="tx1"/>
                </a:solidFill>
                <a:latin typeface="+mj-lt"/>
                <a:ea typeface="+mj-ea"/>
                <a:cs typeface="+mj-cs"/>
              </a:rPr>
              <a:t>What is getting in our way?</a:t>
            </a:r>
          </a:p>
        </p:txBody>
      </p:sp>
      <p:sp>
        <p:nvSpPr>
          <p:cNvPr id="2" name="Content Placeholder 1">
            <a:extLst>
              <a:ext uri="{FF2B5EF4-FFF2-40B4-BE49-F238E27FC236}">
                <a16:creationId xmlns:a16="http://schemas.microsoft.com/office/drawing/2014/main" id="{A2A940C3-6895-B51D-D449-F137EFAD4675}"/>
              </a:ext>
            </a:extLst>
          </p:cNvPr>
          <p:cNvSpPr>
            <a:spLocks noGrp="1"/>
          </p:cNvSpPr>
          <p:nvPr>
            <p:ph idx="1"/>
          </p:nvPr>
        </p:nvSpPr>
        <p:spPr>
          <a:xfrm>
            <a:off x="4571999" y="713313"/>
            <a:ext cx="3943351" cy="5431376"/>
          </a:xfrm>
        </p:spPr>
        <p:txBody>
          <a:bodyPr vert="horz" lIns="91440" tIns="45720" rIns="91440" bIns="45720" rtlCol="0" anchor="ctr">
            <a:normAutofit/>
          </a:bodyPr>
          <a:lstStyle/>
          <a:p>
            <a:pPr marL="0" indent="0" fontAlgn="ctr">
              <a:lnSpc>
                <a:spcPct val="90000"/>
              </a:lnSpc>
              <a:buNone/>
            </a:pPr>
            <a:r>
              <a:rPr lang="en-US" sz="2800" dirty="0">
                <a:latin typeface="+mn-lt"/>
                <a:cs typeface="+mn-cs"/>
              </a:rPr>
              <a:t>Limiting Beliefs</a:t>
            </a:r>
          </a:p>
          <a:p>
            <a:pPr indent="-228600" fontAlgn="ctr">
              <a:lnSpc>
                <a:spcPct val="90000"/>
              </a:lnSpc>
            </a:pPr>
            <a:r>
              <a:rPr lang="en-US" sz="2000" dirty="0">
                <a:latin typeface="+mn-lt"/>
                <a:cs typeface="+mn-cs"/>
              </a:rPr>
              <a:t>There is too much info</a:t>
            </a:r>
          </a:p>
          <a:p>
            <a:pPr indent="-228600" fontAlgn="ctr">
              <a:lnSpc>
                <a:spcPct val="90000"/>
              </a:lnSpc>
            </a:pPr>
            <a:r>
              <a:rPr lang="en-US" sz="2000" dirty="0">
                <a:latin typeface="+mn-lt"/>
                <a:cs typeface="+mn-cs"/>
              </a:rPr>
              <a:t>Getting interrupted</a:t>
            </a:r>
          </a:p>
          <a:p>
            <a:pPr indent="-228600" fontAlgn="ctr">
              <a:lnSpc>
                <a:spcPct val="90000"/>
              </a:lnSpc>
            </a:pPr>
            <a:r>
              <a:rPr lang="en-US" sz="2000" dirty="0">
                <a:latin typeface="+mn-lt"/>
                <a:cs typeface="+mn-cs"/>
              </a:rPr>
              <a:t>Lack of discipline</a:t>
            </a:r>
          </a:p>
          <a:p>
            <a:pPr indent="-228600" fontAlgn="ctr">
              <a:lnSpc>
                <a:spcPct val="90000"/>
              </a:lnSpc>
            </a:pPr>
            <a:r>
              <a:rPr lang="en-US" sz="2000" dirty="0">
                <a:latin typeface="+mn-lt"/>
                <a:cs typeface="+mn-cs"/>
              </a:rPr>
              <a:t>Need to keep everything</a:t>
            </a:r>
          </a:p>
          <a:p>
            <a:pPr indent="-228600" fontAlgn="ctr">
              <a:lnSpc>
                <a:spcPct val="90000"/>
              </a:lnSpc>
            </a:pPr>
            <a:r>
              <a:rPr lang="en-US" sz="2000" dirty="0">
                <a:latin typeface="+mn-lt"/>
                <a:cs typeface="+mn-cs"/>
              </a:rPr>
              <a:t>Can’t find anything</a:t>
            </a:r>
          </a:p>
          <a:p>
            <a:pPr indent="-228600" fontAlgn="ctr">
              <a:lnSpc>
                <a:spcPct val="90000"/>
              </a:lnSpc>
            </a:pPr>
            <a:r>
              <a:rPr lang="en-US" sz="2000" dirty="0">
                <a:latin typeface="+mn-lt"/>
                <a:cs typeface="+mn-cs"/>
              </a:rPr>
              <a:t>Too much to do</a:t>
            </a:r>
          </a:p>
          <a:p>
            <a:pPr marL="0" indent="-228600" fontAlgn="ctr">
              <a:lnSpc>
                <a:spcPct val="90000"/>
              </a:lnSpc>
            </a:pPr>
            <a:endParaRPr lang="en-US" sz="1700" dirty="0">
              <a:latin typeface="+mn-lt"/>
              <a:cs typeface="+mn-cs"/>
            </a:endParaRPr>
          </a:p>
        </p:txBody>
      </p:sp>
    </p:spTree>
    <p:custDataLst>
      <p:tags r:id="rId1"/>
    </p:custDataLst>
    <p:extLst>
      <p:ext uri="{BB962C8B-B14F-4D97-AF65-F5344CB8AC3E}">
        <p14:creationId xmlns:p14="http://schemas.microsoft.com/office/powerpoint/2010/main" val="2353581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9314FB3-ED79-9B3C-910D-8892BB93CE97}"/>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D11FD0E-2D27-4A5A-949D-222E61ECB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BC8109F-B452-45EE-8BB3-65433C039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26075" y="-1"/>
            <a:ext cx="7817925"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3" name="Title 2">
            <a:extLst>
              <a:ext uri="{FF2B5EF4-FFF2-40B4-BE49-F238E27FC236}">
                <a16:creationId xmlns:a16="http://schemas.microsoft.com/office/drawing/2014/main" id="{D9C61422-D59C-EBE2-3EE6-7B340C6321E5}"/>
              </a:ext>
            </a:extLst>
          </p:cNvPr>
          <p:cNvSpPr>
            <a:spLocks noGrp="1"/>
          </p:cNvSpPr>
          <p:nvPr>
            <p:ph type="title"/>
          </p:nvPr>
        </p:nvSpPr>
        <p:spPr>
          <a:xfrm>
            <a:off x="4493418" y="279400"/>
            <a:ext cx="4021932" cy="1892300"/>
          </a:xfrm>
        </p:spPr>
        <p:txBody>
          <a:bodyPr vert="horz" lIns="91440" tIns="45720" rIns="91440" bIns="45720" rtlCol="0" anchor="ctr">
            <a:normAutofit/>
          </a:bodyPr>
          <a:lstStyle/>
          <a:p>
            <a:pPr algn="l">
              <a:lnSpc>
                <a:spcPct val="90000"/>
              </a:lnSpc>
              <a:defRPr/>
            </a:pPr>
            <a:r>
              <a:rPr lang="en-US" kern="1200">
                <a:solidFill>
                  <a:schemeClr val="tx1"/>
                </a:solidFill>
                <a:latin typeface="+mj-lt"/>
                <a:ea typeface="+mj-ea"/>
                <a:cs typeface="+mj-cs"/>
              </a:rPr>
              <a:t>Possible Root Causes</a:t>
            </a:r>
          </a:p>
        </p:txBody>
      </p:sp>
      <p:sp>
        <p:nvSpPr>
          <p:cNvPr id="7" name="TextBox 6">
            <a:extLst>
              <a:ext uri="{FF2B5EF4-FFF2-40B4-BE49-F238E27FC236}">
                <a16:creationId xmlns:a16="http://schemas.microsoft.com/office/drawing/2014/main" id="{8F3D1BB8-0438-1290-6A41-C5C38735CDE1}"/>
              </a:ext>
              <a:ext uri="{C183D7F6-B498-43B3-948B-1728B52AA6E4}">
                <adec:decorative xmlns:adec="http://schemas.microsoft.com/office/drawing/2017/decorative" val="1"/>
              </a:ext>
            </a:extLst>
          </p:cNvPr>
          <p:cNvSpPr txBox="1"/>
          <p:nvPr/>
        </p:nvSpPr>
        <p:spPr>
          <a:xfrm>
            <a:off x="3419849" y="6026035"/>
            <a:ext cx="3736704" cy="167097"/>
          </a:xfrm>
          <a:prstGeom prst="rect">
            <a:avLst/>
          </a:prstGeom>
          <a:noFill/>
        </p:spPr>
        <p:txBody>
          <a:bodyPr wrap="square">
            <a:spAutoFit/>
          </a:bodyPr>
          <a:lstStyle/>
          <a:p>
            <a:pPr defTabSz="740664">
              <a:spcAft>
                <a:spcPts val="600"/>
              </a:spcAft>
            </a:pPr>
            <a:r>
              <a:rPr lang="en-US" sz="486" kern="1200">
                <a:solidFill>
                  <a:schemeClr val="tx1"/>
                </a:solidFill>
                <a:latin typeface="+mn-lt"/>
                <a:ea typeface="+mn-ea"/>
                <a:cs typeface="+mn-cs"/>
              </a:rPr>
              <a:t>https://www.freepik.com/vectors/computer-clipart</a:t>
            </a:r>
            <a:endParaRPr lang="en-US" sz="600"/>
          </a:p>
        </p:txBody>
      </p:sp>
      <p:sp>
        <p:nvSpPr>
          <p:cNvPr id="8" name="Speech Bubble: Oval 7">
            <a:extLst>
              <a:ext uri="{FF2B5EF4-FFF2-40B4-BE49-F238E27FC236}">
                <a16:creationId xmlns:a16="http://schemas.microsoft.com/office/drawing/2014/main" id="{B4D72B33-E507-4768-BF0E-E16A2D9FBB61}"/>
              </a:ext>
            </a:extLst>
          </p:cNvPr>
          <p:cNvSpPr/>
          <p:nvPr/>
        </p:nvSpPr>
        <p:spPr>
          <a:xfrm>
            <a:off x="1326075" y="914400"/>
            <a:ext cx="2255325" cy="1100444"/>
          </a:xfrm>
          <a:prstGeom prst="wedgeEllipseCallout">
            <a:avLst/>
          </a:prstGeom>
          <a:solidFill>
            <a:schemeClr val="accent3">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Technology and Complexity</a:t>
            </a:r>
          </a:p>
        </p:txBody>
      </p:sp>
      <p:sp>
        <p:nvSpPr>
          <p:cNvPr id="10" name="Speech Bubble: Oval 9">
            <a:extLst>
              <a:ext uri="{FF2B5EF4-FFF2-40B4-BE49-F238E27FC236}">
                <a16:creationId xmlns:a16="http://schemas.microsoft.com/office/drawing/2014/main" id="{EFEAB7D8-8C3D-4449-BE01-94FCBA2402D1}"/>
              </a:ext>
            </a:extLst>
          </p:cNvPr>
          <p:cNvSpPr/>
          <p:nvPr/>
        </p:nvSpPr>
        <p:spPr>
          <a:xfrm>
            <a:off x="2671582" y="2207095"/>
            <a:ext cx="2177221" cy="1286018"/>
          </a:xfrm>
          <a:prstGeom prst="wedgeEllipseCallou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Satisficing</a:t>
            </a:r>
          </a:p>
        </p:txBody>
      </p:sp>
      <p:sp>
        <p:nvSpPr>
          <p:cNvPr id="4" name="Speech Bubble: Oval 3">
            <a:extLst>
              <a:ext uri="{FF2B5EF4-FFF2-40B4-BE49-F238E27FC236}">
                <a16:creationId xmlns:a16="http://schemas.microsoft.com/office/drawing/2014/main" id="{F36C1995-BF3C-446A-81CD-D9D92F13ED55}"/>
              </a:ext>
            </a:extLst>
          </p:cNvPr>
          <p:cNvSpPr/>
          <p:nvPr/>
        </p:nvSpPr>
        <p:spPr>
          <a:xfrm>
            <a:off x="5074071" y="1836574"/>
            <a:ext cx="2712524" cy="10287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More Social Media Messages</a:t>
            </a:r>
          </a:p>
        </p:txBody>
      </p:sp>
      <p:sp>
        <p:nvSpPr>
          <p:cNvPr id="6" name="Speech Bubble: Oval 5">
            <a:extLst>
              <a:ext uri="{FF2B5EF4-FFF2-40B4-BE49-F238E27FC236}">
                <a16:creationId xmlns:a16="http://schemas.microsoft.com/office/drawing/2014/main" id="{0453AA5F-C732-46BC-89B1-406550391ADE}"/>
              </a:ext>
            </a:extLst>
          </p:cNvPr>
          <p:cNvSpPr/>
          <p:nvPr/>
        </p:nvSpPr>
        <p:spPr>
          <a:xfrm>
            <a:off x="5599557" y="3341537"/>
            <a:ext cx="2362200" cy="1028700"/>
          </a:xfrm>
          <a:prstGeom prst="wedgeEllipse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Lack of Training or Awareness</a:t>
            </a:r>
          </a:p>
        </p:txBody>
      </p:sp>
      <p:sp>
        <p:nvSpPr>
          <p:cNvPr id="9" name="Speech Bubble: Oval 8">
            <a:extLst>
              <a:ext uri="{FF2B5EF4-FFF2-40B4-BE49-F238E27FC236}">
                <a16:creationId xmlns:a16="http://schemas.microsoft.com/office/drawing/2014/main" id="{C1E83613-E74D-4518-B33E-E62261A38694}"/>
              </a:ext>
            </a:extLst>
          </p:cNvPr>
          <p:cNvSpPr/>
          <p:nvPr/>
        </p:nvSpPr>
        <p:spPr>
          <a:xfrm>
            <a:off x="838200" y="3733800"/>
            <a:ext cx="2133600" cy="1100444"/>
          </a:xfrm>
          <a:prstGeom prst="wedgeEllipseCallout">
            <a:avLst/>
          </a:prstGeom>
          <a:solidFill>
            <a:schemeClr val="accent5">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“Reply All” </a:t>
            </a:r>
          </a:p>
          <a:p>
            <a:pPr algn="ctr"/>
            <a:r>
              <a:rPr lang="en-US" dirty="0"/>
              <a:t>Misuse</a:t>
            </a:r>
          </a:p>
        </p:txBody>
      </p:sp>
      <p:pic>
        <p:nvPicPr>
          <p:cNvPr id="5" name="Picture 4" descr="person working at desk behind pc">
            <a:extLst>
              <a:ext uri="{FF2B5EF4-FFF2-40B4-BE49-F238E27FC236}">
                <a16:creationId xmlns:a16="http://schemas.microsoft.com/office/drawing/2014/main" id="{37525152-76F1-EB78-160B-1AD48DE5A396}"/>
              </a:ext>
            </a:extLst>
          </p:cNvPr>
          <p:cNvPicPr>
            <a:picLocks noChangeAspect="1"/>
          </p:cNvPicPr>
          <p:nvPr/>
        </p:nvPicPr>
        <p:blipFill>
          <a:blip r:embed="rId4"/>
          <a:stretch>
            <a:fillRect/>
          </a:stretch>
        </p:blipFill>
        <p:spPr>
          <a:xfrm>
            <a:off x="3419849" y="4084012"/>
            <a:ext cx="1519709" cy="1928042"/>
          </a:xfrm>
          <a:prstGeom prst="rect">
            <a:avLst/>
          </a:prstGeom>
        </p:spPr>
      </p:pic>
    </p:spTree>
    <p:custDataLst>
      <p:tags r:id="rId1"/>
    </p:custDataLst>
    <p:extLst>
      <p:ext uri="{BB962C8B-B14F-4D97-AF65-F5344CB8AC3E}">
        <p14:creationId xmlns:p14="http://schemas.microsoft.com/office/powerpoint/2010/main" val="15584020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RsRUt2cE"/>
  <p:tag name="ARTICULATE_PROJECT_OPEN" val="0"/>
  <p:tag name="ARTICULATE_SLIDE_COUNT" val="3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8085</TotalTime>
  <Words>1734</Words>
  <Application>Microsoft Office PowerPoint</Application>
  <PresentationFormat>On-screen Show (4:3)</PresentationFormat>
  <Paragraphs>332</Paragraphs>
  <Slides>33</Slides>
  <Notes>31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Arial Black</vt:lpstr>
      <vt:lpstr>Calibri</vt:lpstr>
      <vt:lpstr>Courier New</vt:lpstr>
      <vt:lpstr>Encode Sans Normal Black</vt:lpstr>
      <vt:lpstr>Inter</vt:lpstr>
      <vt:lpstr>Open Sans Light</vt:lpstr>
      <vt:lpstr>Times New Roman</vt:lpstr>
      <vt:lpstr>var(--font-family-body)</vt:lpstr>
      <vt:lpstr>Office Theme</vt:lpstr>
      <vt:lpstr> Cleaning up your Inbox  Embarking on a metacognitive journey of self-awareness</vt:lpstr>
      <vt:lpstr>Workshop Goals</vt:lpstr>
      <vt:lpstr>Email Inbox</vt:lpstr>
      <vt:lpstr>Do you feel like your inbox is out of control?</vt:lpstr>
      <vt:lpstr>Cluttered Inbox</vt:lpstr>
      <vt:lpstr>What is the cost?</vt:lpstr>
      <vt:lpstr>Cognitive Effects</vt:lpstr>
      <vt:lpstr>What is getting in our way?</vt:lpstr>
      <vt:lpstr>Possible Root Causes</vt:lpstr>
      <vt:lpstr>Benefits of Managed Inbox</vt:lpstr>
      <vt:lpstr>How do we get there?</vt:lpstr>
      <vt:lpstr>Process Models</vt:lpstr>
      <vt:lpstr>Change Models</vt:lpstr>
      <vt:lpstr>What is the Inbox?</vt:lpstr>
      <vt:lpstr>Define Your Action List</vt:lpstr>
      <vt:lpstr>Types of Action</vt:lpstr>
      <vt:lpstr>Responding to Email Messages   </vt:lpstr>
      <vt:lpstr>Define your actions</vt:lpstr>
      <vt:lpstr>Making Agreements</vt:lpstr>
      <vt:lpstr>Define Your Reference System</vt:lpstr>
      <vt:lpstr>Reference System Categories</vt:lpstr>
      <vt:lpstr>Define Your Collection System </vt:lpstr>
      <vt:lpstr>Clean up your Collection System</vt:lpstr>
      <vt:lpstr>Unclutter Your Mind  What else can you unload from your “mental hard drive”? </vt:lpstr>
      <vt:lpstr>Clean up email strategies</vt:lpstr>
      <vt:lpstr>Implementation</vt:lpstr>
      <vt:lpstr>Using Change Management</vt:lpstr>
      <vt:lpstr>Build Your Case = Call to Action</vt:lpstr>
      <vt:lpstr>Plan to Motivate</vt:lpstr>
      <vt:lpstr>Rewards and Consequences</vt:lpstr>
      <vt:lpstr>Track Progress Visual Management</vt:lpstr>
      <vt:lpstr>Make it Easy  Using Heuristics</vt:lpstr>
      <vt:lpstr>TAKE ACTION!</vt:lpstr>
    </vt:vector>
  </TitlesOfParts>
  <Company>City of Renton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 Rowland</dc:creator>
  <cp:lastModifiedBy>Cooper, John (Results)</cp:lastModifiedBy>
  <cp:revision>327</cp:revision>
  <cp:lastPrinted>2016-06-23T22:18:44Z</cp:lastPrinted>
  <dcterms:created xsi:type="dcterms:W3CDTF">2014-07-11T17:27:22Z</dcterms:created>
  <dcterms:modified xsi:type="dcterms:W3CDTF">2024-04-10T18:27:15Z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91AFC504-62DE-4E18-A07F-02EE9EA24188</vt:lpwstr>
  </property>
  <property fmtid="{D5CDD505-2E9C-101B-9397-08002B2CF9AE}" pid="3" name="ArticulatePath">
    <vt:lpwstr>PM Week 9 Issues Quality</vt:lpwstr>
  </property>
</Properties>
</file>