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2"/>
  </p:notesMasterIdLst>
  <p:sldIdLst>
    <p:sldId id="480" r:id="rId4"/>
    <p:sldId id="466" r:id="rId5"/>
    <p:sldId id="482" r:id="rId6"/>
    <p:sldId id="483" r:id="rId7"/>
    <p:sldId id="513" r:id="rId8"/>
    <p:sldId id="514" r:id="rId9"/>
    <p:sldId id="515" r:id="rId10"/>
    <p:sldId id="516" r:id="rId11"/>
    <p:sldId id="518" r:id="rId12"/>
    <p:sldId id="484" r:id="rId13"/>
    <p:sldId id="501" r:id="rId14"/>
    <p:sldId id="503" r:id="rId15"/>
    <p:sldId id="502" r:id="rId16"/>
    <p:sldId id="451" r:id="rId17"/>
    <p:sldId id="517" r:id="rId18"/>
    <p:sldId id="519" r:id="rId19"/>
    <p:sldId id="485" r:id="rId20"/>
    <p:sldId id="520" r:id="rId21"/>
    <p:sldId id="522" r:id="rId22"/>
    <p:sldId id="523" r:id="rId23"/>
    <p:sldId id="524" r:id="rId24"/>
    <p:sldId id="525" r:id="rId25"/>
    <p:sldId id="541" r:id="rId26"/>
    <p:sldId id="473" r:id="rId27"/>
    <p:sldId id="544" r:id="rId28"/>
    <p:sldId id="526" r:id="rId29"/>
    <p:sldId id="542" r:id="rId30"/>
    <p:sldId id="528" r:id="rId31"/>
    <p:sldId id="543" r:id="rId32"/>
    <p:sldId id="547" r:id="rId33"/>
    <p:sldId id="545" r:id="rId34"/>
    <p:sldId id="546" r:id="rId35"/>
    <p:sldId id="529" r:id="rId36"/>
    <p:sldId id="453" r:id="rId37"/>
    <p:sldId id="530" r:id="rId38"/>
    <p:sldId id="531" r:id="rId39"/>
    <p:sldId id="532" r:id="rId40"/>
    <p:sldId id="527" r:id="rId41"/>
    <p:sldId id="533" r:id="rId42"/>
    <p:sldId id="537" r:id="rId43"/>
    <p:sldId id="505" r:id="rId44"/>
    <p:sldId id="487" r:id="rId45"/>
    <p:sldId id="539" r:id="rId46"/>
    <p:sldId id="549" r:id="rId47"/>
    <p:sldId id="506" r:id="rId48"/>
    <p:sldId id="507" r:id="rId49"/>
    <p:sldId id="510" r:id="rId50"/>
    <p:sldId id="498" r:id="rId51"/>
    <p:sldId id="489" r:id="rId52"/>
    <p:sldId id="491" r:id="rId53"/>
    <p:sldId id="493" r:id="rId54"/>
    <p:sldId id="496" r:id="rId55"/>
    <p:sldId id="497" r:id="rId56"/>
    <p:sldId id="548" r:id="rId57"/>
    <p:sldId id="538" r:id="rId58"/>
    <p:sldId id="458" r:id="rId59"/>
    <p:sldId id="459" r:id="rId60"/>
    <p:sldId id="534"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A18959-DD2F-371D-1961-A5BDA9EEACED}" name="Dew, Theresa (Results)" initials="TD" userId="S::Theresa.Dew@gov.wa.gov::e53bf001-e9a5-4173-aeec-248681962d97" providerId="AD"/>
  <p188:author id="{637CE476-3717-E1A4-1425-D68432825B4F}" name="Bowen, Jeannie (Results)" initials="JB" userId="S::Jeannie.Bowen@gov.wa.gov::0eec9d30-e96f-4a16-ba7b-2f5c0d9407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C7D88"/>
    <a:srgbClr val="893944"/>
    <a:srgbClr val="5B5B5B"/>
    <a:srgbClr val="F04467"/>
    <a:srgbClr val="D1442C"/>
    <a:srgbClr val="D56E03"/>
    <a:srgbClr val="595959"/>
    <a:srgbClr val="664B69"/>
    <a:srgbClr val="0A9387"/>
    <a:srgbClr val="11C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7C0CBE-51DC-4F99-B73A-BAA70C10ED2B}" v="1457" dt="2025-03-11T22:19:10.4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69305" autoAdjust="0"/>
  </p:normalViewPr>
  <p:slideViewPr>
    <p:cSldViewPr snapToGrid="0">
      <p:cViewPr varScale="1">
        <p:scale>
          <a:sx n="51" d="100"/>
          <a:sy n="51" d="100"/>
        </p:scale>
        <p:origin x="826" y="77"/>
      </p:cViewPr>
      <p:guideLst/>
    </p:cSldViewPr>
  </p:slideViewPr>
  <p:outlineViewPr>
    <p:cViewPr>
      <p:scale>
        <a:sx n="33" d="100"/>
        <a:sy n="33" d="100"/>
      </p:scale>
      <p:origin x="0" y="-3216"/>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2540113308300286E-2"/>
          <c:y val="0.22546366501830428"/>
          <c:w val="0.87984840175419754"/>
          <c:h val="0.41909502280716987"/>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FC2-4D25-BAFD-3F38DA2DC6EA}"/>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FC2-4D25-BAFD-3F38DA2DC6EA}"/>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FC2-4D25-BAFD-3F38DA2DC6EA}"/>
            </c:ext>
          </c:extLst>
        </c:ser>
        <c:dLbls>
          <c:showLegendKey val="0"/>
          <c:showVal val="0"/>
          <c:showCatName val="0"/>
          <c:showSerName val="0"/>
          <c:showPercent val="0"/>
          <c:showBubbleSize val="0"/>
        </c:dLbls>
        <c:gapWidth val="219"/>
        <c:overlap val="-27"/>
        <c:axId val="1326165728"/>
        <c:axId val="877950064"/>
      </c:barChart>
      <c:catAx>
        <c:axId val="132616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7950064"/>
        <c:crosses val="autoZero"/>
        <c:auto val="1"/>
        <c:lblAlgn val="ctr"/>
        <c:lblOffset val="100"/>
        <c:noMultiLvlLbl val="0"/>
      </c:catAx>
      <c:valAx>
        <c:axId val="87795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2616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EA66D2-A769-45D2-9568-3176544DFB94}" type="datetimeFigureOut">
              <a:rPr lang="en-US" smtClean="0"/>
              <a:t>3/12/2025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1D4E2A-F926-4E13-A71B-9801FB1DD858}" type="slidenum">
              <a:rPr lang="en-US" smtClean="0"/>
              <a:t>‹#›</a:t>
            </a:fld>
            <a:endParaRPr lang="en-US" dirty="0"/>
          </a:p>
        </p:txBody>
      </p:sp>
    </p:spTree>
    <p:extLst>
      <p:ext uri="{BB962C8B-B14F-4D97-AF65-F5344CB8AC3E}">
        <p14:creationId xmlns:p14="http://schemas.microsoft.com/office/powerpoint/2010/main" val="2537704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is designed to give you some tips and tricks for using PowerPoint so you can get the most out of your presentations.  I am not an expert in PowerPoint and many of you may have skills that far exceed mine, but over the years I have challenged myself to create more visually appealing PowerPoints to try to engage virtual audiences better.  Since COVID and moving to into a virtual work world, I feel PowerPoint is more relevant now than ever.  I like to use PowerPoint as a visual anchor  - whether that’s for a presentation, an agenda, or meeting facilitation. I believe, when used to its capacity, PowerPoint is an incredible tool to keep audiences engaged.  I began my journey of learning more when a colleague of mine started creating amazing PowerPoints and she inspired me to up my game.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int the PowerPoint presentation, I want to let you know that I have tried to provide all the instructions on how to do what I’m showing you and have put a lot of information and context in the slide notes.  You shouldn’t have to furiously take notes.  Everything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we get started, I want to check in and see where you feel your PowerPoint knowledge and skills are.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Beginner - Can create a basic presentation with text and images, but may struggle with formatting or organizing slides.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Intermediate: Can use more advanced features and understand slide design principles.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Advanced: Comfortable using custom slide layouts, multimedia elements, know how to manipulate themes and templates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Expert: Skilled in creating interactive presentations, integrating external data or custom visualizations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do you feel your skill level with PowerPoint 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1</a:t>
            </a:fld>
            <a:endParaRPr lang="en-US" dirty="0"/>
          </a:p>
        </p:txBody>
      </p:sp>
    </p:spTree>
    <p:extLst>
      <p:ext uri="{BB962C8B-B14F-4D97-AF65-F5344CB8AC3E}">
        <p14:creationId xmlns:p14="http://schemas.microsoft.com/office/powerpoint/2010/main" val="2524120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83E08-B983-C1BC-8971-A4E085A84C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585FB-5C2B-3ABF-1027-68DF8A49D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13A48E-5B93-AA10-B982-609DE9A2E79C}"/>
              </a:ext>
            </a:extLst>
          </p:cNvPr>
          <p:cNvSpPr>
            <a:spLocks noGrp="1"/>
          </p:cNvSpPr>
          <p:nvPr>
            <p:ph type="body" idx="1"/>
          </p:nvPr>
        </p:nvSpPr>
        <p:spPr/>
        <p:txBody>
          <a:bodyPr/>
          <a:lstStyle/>
          <a:p>
            <a:pPr>
              <a:buNone/>
            </a:pPr>
            <a:r>
              <a:rPr lang="en-US" dirty="0"/>
              <a:t>Let's now dive into the </a:t>
            </a:r>
            <a:r>
              <a:rPr lang="en-US" b="1" dirty="0"/>
              <a:t>effective use of color</a:t>
            </a:r>
            <a:r>
              <a:rPr lang="en-US" dirty="0"/>
              <a:t> in your PowerPoint presentations. Color is an incredibly powerful tool for conveying your message, but it’s essential to use it wisely so that it’s accessible and clear to all members of your audience.</a:t>
            </a:r>
          </a:p>
          <a:p>
            <a:pPr>
              <a:buNone/>
            </a:pPr>
            <a:endParaRPr lang="en-US" dirty="0"/>
          </a:p>
          <a:p>
            <a:pPr>
              <a:buNone/>
            </a:pPr>
            <a:r>
              <a:rPr lang="en-US" b="0" dirty="0"/>
              <a:t>First, a key principle: </a:t>
            </a:r>
            <a:r>
              <a:rPr lang="en-US" b="1" dirty="0"/>
              <a:t>Don’t rely on color alone to tell your story</a:t>
            </a:r>
            <a:r>
              <a:rPr lang="en-US" b="0" dirty="0"/>
              <a:t>. While color can enhance your presentation, it should be complemented by labels, icons, or other visual markers to make sure your message is clear, even for those who might have difficulty perceiving certain colors.</a:t>
            </a:r>
          </a:p>
          <a:p>
            <a:pPr>
              <a:buNone/>
            </a:pPr>
            <a:endParaRPr lang="en-US" b="0" dirty="0"/>
          </a:p>
          <a:p>
            <a:pPr>
              <a:buNone/>
            </a:pPr>
            <a:r>
              <a:rPr lang="en-US" b="0" dirty="0"/>
              <a:t>One helpful tip is to </a:t>
            </a:r>
            <a:r>
              <a:rPr lang="en-US" b="1" dirty="0"/>
              <a:t>test your slides in greyscale</a:t>
            </a:r>
            <a:r>
              <a:rPr lang="en-US" b="0" dirty="0"/>
              <a:t>. PowerPoint allows you to do a print preview in black and white, so you can check whether your slide still makes sense without the use of color. This ensures that even if someone is viewing your presentation in a setting where color is lost (like a black-and-white printout), they will still be able to understand the key points.</a:t>
            </a:r>
          </a:p>
          <a:p>
            <a:pPr>
              <a:buNone/>
            </a:pPr>
            <a:endParaRPr lang="en-US" b="0" dirty="0"/>
          </a:p>
          <a:p>
            <a:pPr>
              <a:buNone/>
            </a:pPr>
            <a:r>
              <a:rPr lang="en-US" b="0" dirty="0"/>
              <a:t>Another important consideration is </a:t>
            </a:r>
            <a:r>
              <a:rPr lang="en-US" b="1" dirty="0"/>
              <a:t>color accessibility</a:t>
            </a:r>
            <a:r>
              <a:rPr lang="en-US" b="0" dirty="0"/>
              <a:t>. Some members of your audience may be color-blind, meaning that using certain color combinations—like red and green—can make it difficult for them to distinguish between positive and negative items, especially if you’re using colored text in a list. To help with this, try adding icons or labels alongside your colored text. For example, you could use a green checkmark for positive items and a red ‘X’ for negative ones. This ensures that your message is still clear, regardless of color perception.</a:t>
            </a:r>
          </a:p>
          <a:p>
            <a:pPr>
              <a:buNone/>
            </a:pPr>
            <a:endParaRPr lang="en-US" b="0" dirty="0"/>
          </a:p>
          <a:p>
            <a:pPr>
              <a:buNone/>
            </a:pPr>
            <a:r>
              <a:rPr lang="en-US" b="0" dirty="0"/>
              <a:t>Lastly, remember to </a:t>
            </a:r>
            <a:r>
              <a:rPr lang="en-US" b="1" dirty="0"/>
              <a:t>check out resources on using color to convey information</a:t>
            </a:r>
            <a:r>
              <a:rPr lang="en-US" b="0" dirty="0"/>
              <a:t>. This will help you better understand how to choose color combinations that are visually distinct and accessible for all audiences.</a:t>
            </a:r>
          </a:p>
          <a:p>
            <a:pPr>
              <a:buNone/>
            </a:pPr>
            <a:endParaRPr lang="en-US" b="0" dirty="0"/>
          </a:p>
          <a:p>
            <a:r>
              <a:rPr lang="en-US" b="0" dirty="0"/>
              <a:t>In summary, color is a great tool to enhance your presentation, but it’s important to be mindful of how you use it to ensure clarity and accessibility for everyone in your audience.</a:t>
            </a:r>
          </a:p>
          <a:p>
            <a:endParaRPr lang="en-US" dirty="0"/>
          </a:p>
        </p:txBody>
      </p:sp>
      <p:sp>
        <p:nvSpPr>
          <p:cNvPr id="4" name="Slide Number Placeholder 3">
            <a:extLst>
              <a:ext uri="{FF2B5EF4-FFF2-40B4-BE49-F238E27FC236}">
                <a16:creationId xmlns:a16="http://schemas.microsoft.com/office/drawing/2014/main" id="{7CFA027F-4341-6F8E-41D7-E0767A8A225A}"/>
              </a:ext>
            </a:extLst>
          </p:cNvPr>
          <p:cNvSpPr>
            <a:spLocks noGrp="1"/>
          </p:cNvSpPr>
          <p:nvPr>
            <p:ph type="sldNum" sz="quarter" idx="5"/>
          </p:nvPr>
        </p:nvSpPr>
        <p:spPr/>
        <p:txBody>
          <a:bodyPr/>
          <a:lstStyle/>
          <a:p>
            <a:fld id="{1C1D4E2A-F926-4E13-A71B-9801FB1DD858}" type="slidenum">
              <a:rPr lang="en-US" smtClean="0"/>
              <a:t>11</a:t>
            </a:fld>
            <a:endParaRPr lang="en-US" dirty="0"/>
          </a:p>
        </p:txBody>
      </p:sp>
    </p:spTree>
    <p:extLst>
      <p:ext uri="{BB962C8B-B14F-4D97-AF65-F5344CB8AC3E}">
        <p14:creationId xmlns:p14="http://schemas.microsoft.com/office/powerpoint/2010/main" val="1644036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10685-CB9D-E10C-B37A-D4B53DC8D5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E74421-6FA0-7012-3525-BE58AB609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7160A-2188-6A47-EC74-08722D31A185}"/>
              </a:ext>
            </a:extLst>
          </p:cNvPr>
          <p:cNvSpPr>
            <a:spLocks noGrp="1"/>
          </p:cNvSpPr>
          <p:nvPr>
            <p:ph type="body" idx="1"/>
          </p:nvPr>
        </p:nvSpPr>
        <p:spPr/>
        <p:txBody>
          <a:bodyPr/>
          <a:lstStyle/>
          <a:p>
            <a:r>
              <a:rPr lang="en-US" dirty="0"/>
              <a:t>Now let’s talk about </a:t>
            </a:r>
            <a:r>
              <a:rPr lang="en-US" b="1" dirty="0"/>
              <a:t>choosing graphics</a:t>
            </a:r>
            <a:r>
              <a:rPr lang="en-US" dirty="0"/>
              <a:t> for your presentation. Graphics can make your slides much more engaging, but it’s important to use them effectively and source them from reputable, high-quality places. Fortunately, there are several </a:t>
            </a:r>
            <a:r>
              <a:rPr lang="en-US" b="1" dirty="0"/>
              <a:t>free resources</a:t>
            </a:r>
            <a:r>
              <a:rPr lang="en-US" dirty="0"/>
              <a:t> available to help you find the perfect images, icons, and illustrations. Let me walk you through six trusted sources for </a:t>
            </a:r>
            <a:r>
              <a:rPr lang="en-US" b="1" dirty="0"/>
              <a:t>free graphics</a:t>
            </a:r>
            <a:r>
              <a:rPr lang="en-US" dirty="0"/>
              <a:t> that you can use in your presentations:</a:t>
            </a:r>
          </a:p>
          <a:p>
            <a:endParaRPr lang="en-US" dirty="0"/>
          </a:p>
          <a:p>
            <a:r>
              <a:rPr lang="en-US" dirty="0"/>
              <a:t>I have more information about each of these in the slide notes that you can review later.  </a:t>
            </a:r>
          </a:p>
          <a:p>
            <a:endParaRPr lang="en-US" b="1" u="sng" dirty="0"/>
          </a:p>
          <a:p>
            <a:r>
              <a:rPr lang="en-US" b="1" u="sng" dirty="0"/>
              <a:t>Freepik</a:t>
            </a:r>
            <a:r>
              <a:rPr lang="en-US" u="sng" dirty="0"/>
              <a:t>: Best for customizable graphics, vectors, and design elements. </a:t>
            </a:r>
          </a:p>
          <a:p>
            <a:pPr marL="171450" indent="-171450">
              <a:buFont typeface="Arial" panose="020B0604020202020204" pitchFamily="34" charset="0"/>
              <a:buChar char="•"/>
            </a:pPr>
            <a:r>
              <a:rPr lang="en-US" b="1" dirty="0"/>
              <a:t>Unique Offerings</a:t>
            </a:r>
            <a:r>
              <a:rPr lang="en-US" dirty="0"/>
              <a:t>: Freepik is a comprehensive resource that offers not only free images but also a wide range of </a:t>
            </a:r>
            <a:r>
              <a:rPr lang="en-US" b="1" dirty="0"/>
              <a:t>vectors, illustrations, PSD files, and icons</a:t>
            </a:r>
            <a:r>
              <a:rPr lang="en-US" dirty="0"/>
              <a:t>. This makes it particularly useful for users looking for customizable graphics and design elements. </a:t>
            </a:r>
          </a:p>
          <a:p>
            <a:pPr marL="171450" indent="-171450">
              <a:buFont typeface="Arial" panose="020B0604020202020204" pitchFamily="34" charset="0"/>
              <a:buChar char="•"/>
            </a:pPr>
            <a:r>
              <a:rPr lang="en-US" b="1" dirty="0"/>
              <a:t>Use Case</a:t>
            </a:r>
            <a:r>
              <a:rPr lang="en-US" dirty="0"/>
              <a:t>: Ideal for </a:t>
            </a:r>
            <a:r>
              <a:rPr lang="en-US" b="1" dirty="0"/>
              <a:t>graphic designers</a:t>
            </a:r>
            <a:r>
              <a:rPr lang="en-US" dirty="0"/>
              <a:t> who need high-quality visuals, icons, and templates that can be edited in design software (e.g., Photoshop or Illustrator). </a:t>
            </a:r>
          </a:p>
          <a:p>
            <a:pPr marL="171450" indent="-171450">
              <a:buFont typeface="Arial" panose="020B0604020202020204" pitchFamily="34" charset="0"/>
              <a:buChar char="•"/>
            </a:pPr>
            <a:r>
              <a:rPr lang="en-US" b="1" dirty="0"/>
              <a:t>Attribution</a:t>
            </a:r>
            <a:r>
              <a:rPr lang="en-US" dirty="0"/>
              <a:t>: Free for personal and commercial use with attribution required unless you have a premium subscription.</a:t>
            </a:r>
          </a:p>
          <a:p>
            <a:pPr marL="0" indent="0">
              <a:buFont typeface="Arial" panose="020B0604020202020204" pitchFamily="34" charset="0"/>
              <a:buNone/>
            </a:pPr>
            <a:endParaRPr lang="en-US" b="1" dirty="0"/>
          </a:p>
          <a:p>
            <a:pPr marL="0" indent="0">
              <a:buFont typeface="Arial" panose="020B0604020202020204" pitchFamily="34" charset="0"/>
              <a:buNone/>
            </a:pPr>
            <a:r>
              <a:rPr lang="en-US" b="1" u="sng" dirty="0"/>
              <a:t>Pixabay</a:t>
            </a:r>
            <a:r>
              <a:rPr lang="en-US" u="sng" dirty="0"/>
              <a:t>: Comprehensive content (photos, videos, illustrations) with no attribution needed. </a:t>
            </a:r>
          </a:p>
          <a:p>
            <a:pPr marL="171450" indent="-171450">
              <a:buFont typeface="Arial" panose="020B0604020202020204" pitchFamily="34" charset="0"/>
              <a:buChar char="•"/>
            </a:pPr>
            <a:r>
              <a:rPr lang="en-US" b="1" dirty="0"/>
              <a:t>Unique Offerings</a:t>
            </a:r>
            <a:r>
              <a:rPr lang="en-US" dirty="0"/>
              <a:t>: Pixabay offers a </a:t>
            </a:r>
            <a:r>
              <a:rPr lang="en-US" b="1" dirty="0"/>
              <a:t>vast library</a:t>
            </a:r>
            <a:r>
              <a:rPr lang="en-US" dirty="0"/>
              <a:t> of free images, videos, illustrations, and vectors. All content is released under a </a:t>
            </a:r>
            <a:r>
              <a:rPr lang="en-US" b="1" dirty="0"/>
              <a:t>Creative Commons Zero (CC0) license</a:t>
            </a:r>
            <a:r>
              <a:rPr lang="en-US" dirty="0"/>
              <a:t>, which means you can use them for personal and commercial purposes without attribution. </a:t>
            </a:r>
          </a:p>
          <a:p>
            <a:pPr marL="171450" indent="-171450">
              <a:buFont typeface="Arial" panose="020B0604020202020204" pitchFamily="34" charset="0"/>
              <a:buChar char="•"/>
            </a:pPr>
            <a:r>
              <a:rPr lang="en-US" b="1" dirty="0"/>
              <a:t>Use Case</a:t>
            </a:r>
            <a:r>
              <a:rPr lang="en-US" dirty="0"/>
              <a:t>: Great for </a:t>
            </a:r>
            <a:r>
              <a:rPr lang="en-US" b="1" dirty="0"/>
              <a:t>general use</a:t>
            </a:r>
            <a:r>
              <a:rPr lang="en-US" dirty="0"/>
              <a:t> and quick access to a variety of content types, especially when you need </a:t>
            </a:r>
            <a:r>
              <a:rPr lang="en-US" b="1" dirty="0"/>
              <a:t>high-quality images</a:t>
            </a:r>
            <a:r>
              <a:rPr lang="en-US" dirty="0"/>
              <a:t> without worrying about licensing. </a:t>
            </a:r>
          </a:p>
          <a:p>
            <a:pPr marL="171450" indent="-171450">
              <a:buFont typeface="Arial" panose="020B0604020202020204" pitchFamily="34" charset="0"/>
              <a:buChar char="•"/>
            </a:pPr>
            <a:r>
              <a:rPr lang="en-US" b="1" dirty="0"/>
              <a:t>Attribution</a:t>
            </a:r>
            <a:r>
              <a:rPr lang="en-US" dirty="0"/>
              <a:t>: No attribution required, even for commercial use.</a:t>
            </a:r>
          </a:p>
          <a:p>
            <a:pPr marL="171450" indent="-171450">
              <a:buFont typeface="Arial" panose="020B0604020202020204" pitchFamily="34" charset="0"/>
              <a:buChar char="•"/>
            </a:pPr>
            <a:endParaRPr lang="en-US" dirty="0"/>
          </a:p>
          <a:p>
            <a:r>
              <a:rPr lang="en-US" b="1" u="sng" dirty="0"/>
              <a:t>Unsplash</a:t>
            </a:r>
            <a:r>
              <a:rPr lang="en-US" u="sng" dirty="0"/>
              <a:t>: High-quality, artistic photography for creative projects. </a:t>
            </a:r>
          </a:p>
          <a:p>
            <a:pPr marL="171450" indent="-171450">
              <a:buFont typeface="Arial" panose="020B0604020202020204" pitchFamily="34" charset="0"/>
              <a:buChar char="•"/>
            </a:pPr>
            <a:r>
              <a:rPr lang="en-US" b="1" dirty="0"/>
              <a:t>Unique Offerings</a:t>
            </a:r>
            <a:r>
              <a:rPr lang="en-US" dirty="0"/>
              <a:t>: Unsplash is known for its </a:t>
            </a:r>
            <a:r>
              <a:rPr lang="en-US" b="1" dirty="0"/>
              <a:t>high-quality, artistic photos</a:t>
            </a:r>
            <a:r>
              <a:rPr lang="en-US" dirty="0"/>
              <a:t>. The platform has a curated collection of </a:t>
            </a:r>
            <a:r>
              <a:rPr lang="en-US" b="1" dirty="0"/>
              <a:t>photography</a:t>
            </a:r>
            <a:r>
              <a:rPr lang="en-US" dirty="0"/>
              <a:t>, mostly focused on lifestyle, nature, and architecture. </a:t>
            </a:r>
          </a:p>
          <a:p>
            <a:pPr marL="171450" indent="-171450">
              <a:buFont typeface="Arial" panose="020B0604020202020204" pitchFamily="34" charset="0"/>
              <a:buChar char="•"/>
            </a:pPr>
            <a:r>
              <a:rPr lang="en-US" b="1" dirty="0"/>
              <a:t>Use Case</a:t>
            </a:r>
            <a:r>
              <a:rPr lang="en-US" dirty="0"/>
              <a:t>: Best suited for users looking for </a:t>
            </a:r>
            <a:r>
              <a:rPr lang="en-US" b="1" dirty="0"/>
              <a:t>photography-style images</a:t>
            </a:r>
            <a:r>
              <a:rPr lang="en-US" dirty="0"/>
              <a:t> with a more artistic and polished feel. </a:t>
            </a:r>
          </a:p>
          <a:p>
            <a:pPr marL="171450" indent="-171450">
              <a:buFont typeface="Arial" panose="020B0604020202020204" pitchFamily="34" charset="0"/>
              <a:buChar char="•"/>
            </a:pPr>
            <a:r>
              <a:rPr lang="en-US" b="1" dirty="0"/>
              <a:t>Attribution</a:t>
            </a:r>
            <a:r>
              <a:rPr lang="en-US" dirty="0"/>
              <a:t>: Free for commercial and personal use, with no attribution required, though attribution is appreciated.</a:t>
            </a:r>
          </a:p>
          <a:p>
            <a:pPr marL="0" indent="0">
              <a:buFont typeface="Arial" panose="020B0604020202020204" pitchFamily="34" charset="0"/>
              <a:buNone/>
            </a:pPr>
            <a:endParaRPr lang="en-US" dirty="0"/>
          </a:p>
          <a:p>
            <a:r>
              <a:rPr lang="en-US" b="1" u="sng" dirty="0"/>
              <a:t>Flaticon</a:t>
            </a:r>
            <a:r>
              <a:rPr lang="en-US" u="sng" dirty="0"/>
              <a:t>: Icons and vectors for UI/UX design and presentations. </a:t>
            </a:r>
          </a:p>
          <a:p>
            <a:pPr marL="171450" indent="-171450">
              <a:buFont typeface="Arial" panose="020B0604020202020204" pitchFamily="34" charset="0"/>
              <a:buChar char="•"/>
            </a:pPr>
            <a:r>
              <a:rPr lang="en-US" b="1" dirty="0"/>
              <a:t>Unique Offerings</a:t>
            </a:r>
            <a:r>
              <a:rPr lang="en-US" dirty="0"/>
              <a:t>: Flaticon specializes in </a:t>
            </a:r>
            <a:r>
              <a:rPr lang="en-US" b="1" dirty="0"/>
              <a:t>icons</a:t>
            </a:r>
            <a:r>
              <a:rPr lang="en-US" dirty="0"/>
              <a:t> and </a:t>
            </a:r>
            <a:r>
              <a:rPr lang="en-US" b="1" dirty="0"/>
              <a:t>vector-based illustrations</a:t>
            </a:r>
            <a:r>
              <a:rPr lang="en-US" dirty="0"/>
              <a:t>. It has one of the largest collections of free icons available in multiple formats (SVG, PNG, etc.).</a:t>
            </a:r>
          </a:p>
          <a:p>
            <a:pPr marL="171450" indent="-171450">
              <a:buFont typeface="Arial" panose="020B0604020202020204" pitchFamily="34" charset="0"/>
              <a:buChar char="•"/>
            </a:pPr>
            <a:r>
              <a:rPr lang="en-US" b="1" dirty="0"/>
              <a:t>Use Case</a:t>
            </a:r>
            <a:r>
              <a:rPr lang="en-US" dirty="0"/>
              <a:t>: Ideal for finding </a:t>
            </a:r>
            <a:r>
              <a:rPr lang="en-US" b="1" dirty="0"/>
              <a:t>icons</a:t>
            </a:r>
            <a:r>
              <a:rPr lang="en-US" dirty="0"/>
              <a:t> to complement your PowerPoint presentations, websites, or applications. </a:t>
            </a:r>
          </a:p>
          <a:p>
            <a:pPr marL="171450" indent="-171450">
              <a:buFont typeface="Arial" panose="020B0604020202020204" pitchFamily="34" charset="0"/>
              <a:buChar char="•"/>
            </a:pPr>
            <a:r>
              <a:rPr lang="en-US" b="1" dirty="0"/>
              <a:t>Attribution</a:t>
            </a:r>
            <a:r>
              <a:rPr lang="en-US" dirty="0"/>
              <a:t>: Free with attribution, or you can remove the attribution with a premium subscription.</a:t>
            </a:r>
          </a:p>
          <a:p>
            <a:pPr marL="171450" indent="-171450">
              <a:buFont typeface="Arial" panose="020B0604020202020204" pitchFamily="34" charset="0"/>
              <a:buChar char="•"/>
            </a:pPr>
            <a:endParaRPr lang="en-US" dirty="0"/>
          </a:p>
          <a:p>
            <a:r>
              <a:rPr lang="en-US" b="1" u="sng" dirty="0"/>
              <a:t>The Noun Project</a:t>
            </a:r>
            <a:r>
              <a:rPr lang="en-US" u="sng" dirty="0"/>
              <a:t>: Icon-focused design, ideal for simple and clear visual communication. </a:t>
            </a:r>
          </a:p>
          <a:p>
            <a:pPr marL="171450" indent="-171450">
              <a:buFont typeface="Arial" panose="020B0604020202020204" pitchFamily="34" charset="0"/>
              <a:buChar char="•"/>
            </a:pPr>
            <a:r>
              <a:rPr lang="en-US" b="1" dirty="0"/>
              <a:t>Unique Offerings</a:t>
            </a:r>
            <a:r>
              <a:rPr lang="en-US" dirty="0"/>
              <a:t>: The Noun Project offers an extensive library of </a:t>
            </a:r>
            <a:r>
              <a:rPr lang="en-US" b="1" dirty="0"/>
              <a:t>icons</a:t>
            </a:r>
            <a:r>
              <a:rPr lang="en-US" dirty="0"/>
              <a:t> and </a:t>
            </a:r>
            <a:r>
              <a:rPr lang="en-US" b="1" dirty="0"/>
              <a:t>symbols</a:t>
            </a:r>
            <a:r>
              <a:rPr lang="en-US" dirty="0"/>
              <a:t> for almost any concept. Their icons are simple and universally recognizable, making them ideal for communication-focused projects. </a:t>
            </a:r>
          </a:p>
          <a:p>
            <a:pPr marL="171450" indent="-171450">
              <a:buFont typeface="Arial" panose="020B0604020202020204" pitchFamily="34" charset="0"/>
              <a:buChar char="•"/>
            </a:pPr>
            <a:r>
              <a:rPr lang="en-US" b="1" dirty="0"/>
              <a:t>Use Case</a:t>
            </a:r>
            <a:r>
              <a:rPr lang="en-US" dirty="0"/>
              <a:t>: Perfect for </a:t>
            </a:r>
            <a:r>
              <a:rPr lang="en-US" b="1" dirty="0"/>
              <a:t>icon-based design</a:t>
            </a:r>
            <a:r>
              <a:rPr lang="en-US" dirty="0"/>
              <a:t> and presentations where visual simplicity and clarity are key. </a:t>
            </a:r>
          </a:p>
          <a:p>
            <a:pPr marL="171450" indent="-171450">
              <a:buFont typeface="Arial" panose="020B0604020202020204" pitchFamily="34" charset="0"/>
              <a:buChar char="•"/>
            </a:pPr>
            <a:r>
              <a:rPr lang="en-US" b="1" dirty="0"/>
              <a:t>Attribution</a:t>
            </a:r>
            <a:r>
              <a:rPr lang="en-US" dirty="0"/>
              <a:t>: Free with attribution, or you can use them without attribution with a paid plan.</a:t>
            </a:r>
          </a:p>
          <a:p>
            <a:pPr marL="171450" indent="-171450">
              <a:buFont typeface="Arial" panose="020B0604020202020204" pitchFamily="34" charset="0"/>
              <a:buChar char="•"/>
            </a:pPr>
            <a:endParaRPr lang="en-US" dirty="0"/>
          </a:p>
          <a:p>
            <a:r>
              <a:rPr lang="en-US" b="1" u="sng" dirty="0"/>
              <a:t>Pexels</a:t>
            </a:r>
            <a:r>
              <a:rPr lang="en-US" u="sng" dirty="0"/>
              <a:t>: Modern, high-quality stock photos and videos, especially for commercial use.</a:t>
            </a:r>
          </a:p>
          <a:p>
            <a:pPr>
              <a:buFont typeface="Arial" panose="020B0604020202020204" pitchFamily="34" charset="0"/>
              <a:buChar char="•"/>
            </a:pPr>
            <a:r>
              <a:rPr lang="en-US" b="1" dirty="0"/>
              <a:t>Unique Offerings</a:t>
            </a:r>
            <a:r>
              <a:rPr lang="en-US" dirty="0"/>
              <a:t>: Pexels offers </a:t>
            </a:r>
            <a:r>
              <a:rPr lang="en-US" b="1" dirty="0"/>
              <a:t>high-quality photos and videos</a:t>
            </a:r>
            <a:r>
              <a:rPr lang="en-US" dirty="0"/>
              <a:t> with an emphasis on contemporary and creative visuals. Their collection is also known for its </a:t>
            </a:r>
            <a:r>
              <a:rPr lang="en-US" b="1" dirty="0"/>
              <a:t>diversity</a:t>
            </a:r>
            <a:r>
              <a:rPr lang="en-US" dirty="0"/>
              <a:t>, including people, landscapes, and professional settings.</a:t>
            </a:r>
          </a:p>
          <a:p>
            <a:pPr>
              <a:buFont typeface="Arial" panose="020B0604020202020204" pitchFamily="34" charset="0"/>
              <a:buChar char="•"/>
            </a:pPr>
            <a:r>
              <a:rPr lang="en-US" b="1" dirty="0"/>
              <a:t>Use Case</a:t>
            </a:r>
            <a:r>
              <a:rPr lang="en-US" dirty="0"/>
              <a:t>: Best for users looking for </a:t>
            </a:r>
            <a:r>
              <a:rPr lang="en-US" b="1" dirty="0"/>
              <a:t>modern, high-quality stock photos and videos</a:t>
            </a:r>
            <a:r>
              <a:rPr lang="en-US" dirty="0"/>
              <a:t> that are free for commercial use.</a:t>
            </a:r>
          </a:p>
          <a:p>
            <a:pPr>
              <a:buFont typeface="Arial" panose="020B0604020202020204" pitchFamily="34" charset="0"/>
              <a:buChar char="•"/>
            </a:pPr>
            <a:r>
              <a:rPr lang="en-US" b="1" dirty="0"/>
              <a:t>Attribution</a:t>
            </a:r>
            <a:r>
              <a:rPr lang="en-US" dirty="0"/>
              <a:t>: No attribution required, even for commercial use.</a:t>
            </a:r>
          </a:p>
          <a:p>
            <a:endParaRPr lang="en-US" dirty="0"/>
          </a:p>
        </p:txBody>
      </p:sp>
      <p:sp>
        <p:nvSpPr>
          <p:cNvPr id="4" name="Slide Number Placeholder 3">
            <a:extLst>
              <a:ext uri="{FF2B5EF4-FFF2-40B4-BE49-F238E27FC236}">
                <a16:creationId xmlns:a16="http://schemas.microsoft.com/office/drawing/2014/main" id="{DF97FBA1-13F8-1189-2756-2E2BB2B8912E}"/>
              </a:ext>
            </a:extLst>
          </p:cNvPr>
          <p:cNvSpPr>
            <a:spLocks noGrp="1"/>
          </p:cNvSpPr>
          <p:nvPr>
            <p:ph type="sldNum" sz="quarter" idx="5"/>
          </p:nvPr>
        </p:nvSpPr>
        <p:spPr/>
        <p:txBody>
          <a:bodyPr/>
          <a:lstStyle/>
          <a:p>
            <a:fld id="{1C1D4E2A-F926-4E13-A71B-9801FB1DD858}" type="slidenum">
              <a:rPr lang="en-US" smtClean="0"/>
              <a:t>12</a:t>
            </a:fld>
            <a:endParaRPr lang="en-US" dirty="0"/>
          </a:p>
        </p:txBody>
      </p:sp>
    </p:spTree>
    <p:extLst>
      <p:ext uri="{BB962C8B-B14F-4D97-AF65-F5344CB8AC3E}">
        <p14:creationId xmlns:p14="http://schemas.microsoft.com/office/powerpoint/2010/main" val="4138626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996A4-85AB-A996-3A59-EADC81385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BBA20-B37D-C569-6AA4-0B4347CB96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D55E2-17E2-8620-490B-E35D4F3DD660}"/>
              </a:ext>
            </a:extLst>
          </p:cNvPr>
          <p:cNvSpPr>
            <a:spLocks noGrp="1"/>
          </p:cNvSpPr>
          <p:nvPr>
            <p:ph type="body" idx="1"/>
          </p:nvPr>
        </p:nvSpPr>
        <p:spPr/>
        <p:txBody>
          <a:bodyPr/>
          <a:lstStyle/>
          <a:p>
            <a:pPr>
              <a:buNone/>
            </a:pPr>
            <a:r>
              <a:rPr lang="en-US" dirty="0"/>
              <a:t>Inspiration for your PowerPoint design can come from a wide variety of sources. Personally, I've drawn ideas from books, magazines, online images, other people’s presentations, and even platforms like Canva. Even if you don’t have a Canva account or the ability to create content there, you can still browse the site for great design ideas to adapt and recreate on your own.</a:t>
            </a:r>
          </a:p>
          <a:p>
            <a:endParaRPr lang="en-US" dirty="0"/>
          </a:p>
          <a:p>
            <a:r>
              <a:rPr lang="en-US" dirty="0"/>
              <a:t>For example, I found inspiration in the book </a:t>
            </a:r>
            <a:r>
              <a:rPr lang="en-US" i="1" dirty="0"/>
              <a:t>Visual Thinking</a:t>
            </a:r>
            <a:r>
              <a:rPr lang="en-US" dirty="0"/>
              <a:t>, where there’s a page featuring a wheel design that outlines different business settings where visual thinking can be applied. I was drawn to the concept of the wheel, so I adapted it to create my own version, illustrating the 8 steps of strategic planning that I presented at the RW CoP in November 2022.</a:t>
            </a:r>
          </a:p>
        </p:txBody>
      </p:sp>
      <p:sp>
        <p:nvSpPr>
          <p:cNvPr id="4" name="Slide Number Placeholder 3">
            <a:extLst>
              <a:ext uri="{FF2B5EF4-FFF2-40B4-BE49-F238E27FC236}">
                <a16:creationId xmlns:a16="http://schemas.microsoft.com/office/drawing/2014/main" id="{11C0CA77-44DD-1C0B-80A2-7940EBD375AB}"/>
              </a:ext>
            </a:extLst>
          </p:cNvPr>
          <p:cNvSpPr>
            <a:spLocks noGrp="1"/>
          </p:cNvSpPr>
          <p:nvPr>
            <p:ph type="sldNum" sz="quarter" idx="5"/>
          </p:nvPr>
        </p:nvSpPr>
        <p:spPr/>
        <p:txBody>
          <a:bodyPr/>
          <a:lstStyle/>
          <a:p>
            <a:fld id="{1C1D4E2A-F926-4E13-A71B-9801FB1DD858}" type="slidenum">
              <a:rPr lang="en-US" smtClean="0"/>
              <a:t>13</a:t>
            </a:fld>
            <a:endParaRPr lang="en-US" dirty="0"/>
          </a:p>
        </p:txBody>
      </p:sp>
    </p:spTree>
    <p:extLst>
      <p:ext uri="{BB962C8B-B14F-4D97-AF65-F5344CB8AC3E}">
        <p14:creationId xmlns:p14="http://schemas.microsoft.com/office/powerpoint/2010/main" val="2462344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17822-7B5F-FFF0-E0A3-FD63283CC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F970D-D136-1A1A-AE7E-6D17A27AE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3A5986-4F48-7DA0-A314-626464F6DD18}"/>
              </a:ext>
            </a:extLst>
          </p:cNvPr>
          <p:cNvSpPr>
            <a:spLocks noGrp="1"/>
          </p:cNvSpPr>
          <p:nvPr>
            <p:ph type="body" idx="1"/>
          </p:nvPr>
        </p:nvSpPr>
        <p:spPr/>
        <p:txBody>
          <a:bodyPr/>
          <a:lstStyle/>
          <a:p>
            <a:pPr marL="0" indent="0">
              <a:buFont typeface="+mj-lt"/>
              <a:buNone/>
            </a:pPr>
            <a:r>
              <a:rPr lang="en-US" dirty="0"/>
              <a:t>Great design isn’t just about making slides look pretty—it’s about organizing your content in a way that’s both visually appealing and easy for your audience to understand. </a:t>
            </a:r>
          </a:p>
          <a:p>
            <a:pPr marL="0" indent="0">
              <a:buFont typeface="+mj-lt"/>
              <a:buNone/>
            </a:pPr>
            <a:endParaRPr lang="en-US" b="1" dirty="0"/>
          </a:p>
          <a:p>
            <a:pPr marL="0" indent="0">
              <a:buFont typeface="+mj-lt"/>
              <a:buNone/>
            </a:pPr>
            <a:r>
              <a:rPr lang="en-US" b="1" dirty="0"/>
              <a:t>Design principles</a:t>
            </a:r>
            <a:r>
              <a:rPr lang="en-US" dirty="0"/>
              <a:t> like the </a:t>
            </a:r>
            <a:r>
              <a:rPr lang="en-US" b="1" dirty="0"/>
              <a:t>Golden Ratio</a:t>
            </a:r>
            <a:r>
              <a:rPr lang="en-US" dirty="0"/>
              <a:t> or </a:t>
            </a:r>
            <a:r>
              <a:rPr lang="en-US" b="1" dirty="0"/>
              <a:t>Fibonacci Sequence</a:t>
            </a:r>
            <a:r>
              <a:rPr lang="en-US" dirty="0"/>
              <a:t> can help you create balanced, harmonious compositions by guiding where to place elements. </a:t>
            </a:r>
          </a:p>
          <a:p>
            <a:pPr marL="0" indent="0">
              <a:buFont typeface="+mj-lt"/>
              <a:buNone/>
            </a:pPr>
            <a:r>
              <a:rPr lang="en-US" b="1" dirty="0"/>
              <a:t>Harmony</a:t>
            </a:r>
            <a:r>
              <a:rPr lang="en-US" dirty="0"/>
              <a:t> and </a:t>
            </a:r>
            <a:r>
              <a:rPr lang="en-US" b="1" dirty="0"/>
              <a:t>repetition</a:t>
            </a:r>
            <a:r>
              <a:rPr lang="en-US" dirty="0"/>
              <a:t> help create consistency and flow, making your design feel cohesive. </a:t>
            </a:r>
          </a:p>
          <a:p>
            <a:pPr marL="0" indent="0">
              <a:buFont typeface="+mj-lt"/>
              <a:buNone/>
            </a:pPr>
            <a:endParaRPr lang="en-US" dirty="0"/>
          </a:p>
          <a:p>
            <a:pPr marL="0" indent="0">
              <a:buFont typeface="+mj-lt"/>
              <a:buNone/>
            </a:pPr>
            <a:r>
              <a:rPr lang="en-US" b="1" dirty="0"/>
              <a:t>Grouping elements</a:t>
            </a:r>
            <a:r>
              <a:rPr lang="en-US" dirty="0"/>
              <a:t> helps organize content logically, while deciding between </a:t>
            </a:r>
            <a:r>
              <a:rPr lang="en-US" b="1" dirty="0"/>
              <a:t>symmetrical</a:t>
            </a:r>
            <a:r>
              <a:rPr lang="en-US" dirty="0"/>
              <a:t> or </a:t>
            </a:r>
            <a:r>
              <a:rPr lang="en-US" b="1" dirty="0"/>
              <a:t>asymmetrical balance</a:t>
            </a:r>
            <a:r>
              <a:rPr lang="en-US" dirty="0"/>
              <a:t> allows you to create either a more formal, structured look or a dynamic, modern one. </a:t>
            </a:r>
          </a:p>
          <a:p>
            <a:pPr marL="0" indent="0">
              <a:buFont typeface="+mj-lt"/>
              <a:buNone/>
            </a:pPr>
            <a:endParaRPr lang="en-US" dirty="0"/>
          </a:p>
          <a:p>
            <a:pPr marL="0" indent="0">
              <a:buFont typeface="+mj-lt"/>
              <a:buNone/>
            </a:pPr>
            <a:r>
              <a:rPr lang="en-US" dirty="0"/>
              <a:t>Another key element is </a:t>
            </a:r>
            <a:r>
              <a:rPr lang="en-US" b="1" dirty="0"/>
              <a:t>visual hierarchy</a:t>
            </a:r>
            <a:r>
              <a:rPr lang="en-US" dirty="0"/>
              <a:t>, which guides the viewer’s eye through the slide in a logical order based on size, position, and importance of elements.</a:t>
            </a:r>
          </a:p>
          <a:p>
            <a:pPr marL="0" indent="0">
              <a:buFont typeface="+mj-lt"/>
              <a:buNone/>
            </a:pPr>
            <a:endParaRPr lang="en-US" dirty="0"/>
          </a:p>
          <a:p>
            <a:pPr marL="0" indent="0">
              <a:buFont typeface="+mj-lt"/>
              <a:buNone/>
            </a:pPr>
            <a:r>
              <a:rPr lang="en-US" dirty="0"/>
              <a:t>Lastly, </a:t>
            </a:r>
            <a:r>
              <a:rPr lang="en-US" b="1" dirty="0"/>
              <a:t>visual echoes</a:t>
            </a:r>
            <a:r>
              <a:rPr lang="en-US" dirty="0"/>
              <a:t>—subtle repetitions of shapes or colors—create a sense of unity and reinforce the design. By applying these principles, you can create slides that are both functional and aesthetically pleasing, leading to clearer communication and more engaging presentations.“</a:t>
            </a:r>
          </a:p>
          <a:p>
            <a:pPr marL="0" indent="0">
              <a:buFont typeface="+mj-lt"/>
              <a:buNone/>
            </a:pPr>
            <a:endParaRPr lang="en-US" dirty="0"/>
          </a:p>
          <a:p>
            <a:pPr marL="342900" indent="-342900">
              <a:buFont typeface="+mj-lt"/>
              <a:buAutoNum type="arabicPeriod"/>
            </a:pPr>
            <a:r>
              <a:rPr lang="en-US" dirty="0"/>
              <a:t>Using the Golden ratio or Fibonacci Sequence</a:t>
            </a:r>
          </a:p>
          <a:p>
            <a:pPr marL="800100" lvl="1" indent="-342900">
              <a:buFont typeface="+mj-lt"/>
              <a:buAutoNum type="arabicPeriod"/>
            </a:pPr>
            <a:r>
              <a:rPr lang="en-US" dirty="0"/>
              <a:t>Ever wonder why something just “feels” right?  It may have to do with mathematics and how that melds with art to create the golden ratio in design.  This ancient formula, dubbed the “divine proportion is the invisible force behind visually pleasing arrangements for centuries.  From the spirals of galaxies, to the petals on a flower – and yes, right down to that PowerPoint slide that you admire.  This sequence is a mathematical ratio, approximately 1.618:1 suggests an inherent balance.   If you divide a number in a sequence, by its predecessor, as you move along, this ratio gets closer to a magical number of roughly 1.618. </a:t>
            </a:r>
          </a:p>
          <a:p>
            <a:pPr marL="800100" lvl="1" indent="-342900">
              <a:buFont typeface="+mj-lt"/>
              <a:buAutoNum type="arabicPeriod"/>
            </a:pPr>
            <a:r>
              <a:rPr lang="en-US" dirty="0"/>
              <a:t>Without getting into all the math, lets consider a typical face, the forehead constitutes 1/3 of the face and the rest of the face constitutes the remaining 2/3.  This is a pleasing design for people.</a:t>
            </a:r>
          </a:p>
          <a:p>
            <a:pPr marL="342900" indent="-342900">
              <a:buFont typeface="+mj-lt"/>
              <a:buAutoNum type="arabicPeriod"/>
            </a:pPr>
            <a:r>
              <a:rPr lang="en-US" dirty="0"/>
              <a:t>Harmony Repetition</a:t>
            </a:r>
          </a:p>
          <a:p>
            <a:pPr marL="800100" lvl="1" indent="-342900">
              <a:buFont typeface="+mj-lt"/>
              <a:buAutoNum type="arabicPeriod"/>
            </a:pPr>
            <a:r>
              <a:rPr lang="en-US" dirty="0"/>
              <a:t>Repetition helps establish visual harmony and it’s a great attention attractor. </a:t>
            </a:r>
          </a:p>
          <a:p>
            <a:pPr marL="800100" lvl="1" indent="-342900">
              <a:buFont typeface="+mj-lt"/>
              <a:buAutoNum type="arabicPeriod"/>
            </a:pPr>
            <a:r>
              <a:rPr lang="en-US" dirty="0"/>
              <a:t>Repeat colors, themes, styles</a:t>
            </a:r>
          </a:p>
          <a:p>
            <a:pPr marL="800100" lvl="1" indent="-342900">
              <a:buFont typeface="+mj-lt"/>
              <a:buAutoNum type="arabicPeriod"/>
            </a:pPr>
            <a:r>
              <a:rPr lang="en-US" dirty="0"/>
              <a:t>Some of the harmony repetitions I have used are, the lightbulb to represent a tip, the bell to represent a “how to”, the same banner on every page.  Branding is also one of the most common harmony repetitions.</a:t>
            </a:r>
          </a:p>
          <a:p>
            <a:pPr marL="342900" indent="-342900">
              <a:buFont typeface="+mj-lt"/>
              <a:buAutoNum type="arabicPeriod"/>
            </a:pPr>
            <a:r>
              <a:rPr lang="en-US" dirty="0"/>
              <a:t>Grouping elements</a:t>
            </a:r>
          </a:p>
          <a:p>
            <a:pPr marL="800100" lvl="1" indent="-342900">
              <a:buFont typeface="+mj-lt"/>
              <a:buAutoNum type="arabicPeriod"/>
            </a:pPr>
            <a:r>
              <a:rPr lang="en-US" dirty="0"/>
              <a:t>At the heart of grouping and proximity lies the human brain’s innate ability to recognize patters and relationships.  This cognitive function, often referred to as Gestalt psychology, explains how we perceive visual elements as part of a whole rather than as isolated components.  According to Gestalt principles, our brains naturally group objects that are close to each other or similar in appearance, allowing us to make sense of complex visual information quickly.  </a:t>
            </a:r>
          </a:p>
          <a:p>
            <a:pPr marL="800100" lvl="1" indent="-342900">
              <a:buFont typeface="+mj-lt"/>
              <a:buAutoNum type="arabicPeriod"/>
            </a:pPr>
            <a:r>
              <a:rPr lang="en-US" dirty="0"/>
              <a:t>By strategically placing elements in close proximity, you can guide viewers to perceive them as related, helping them to process and understand the information more efficiently.  Conversely, spacing elements further apart can signal a lack of relationship, enabling you to delineate different sections of your design clearly.  </a:t>
            </a:r>
          </a:p>
          <a:p>
            <a:pPr marL="800100" lvl="1" indent="-342900">
              <a:buFont typeface="+mj-lt"/>
              <a:buAutoNum type="arabicPeriod"/>
            </a:pPr>
            <a:r>
              <a:rPr lang="en-US" dirty="0"/>
              <a:t>Grouping can be achieved through various means, including consistent use of color, shape, size, or style.  Be careful to maintain balance through, over-grouping can lead to visual clutter, making the design overwhelming and difficult to navigate.  </a:t>
            </a:r>
          </a:p>
          <a:p>
            <a:pPr marL="342900" indent="-342900">
              <a:buFont typeface="+mj-lt"/>
              <a:buAutoNum type="arabicPeriod"/>
            </a:pPr>
            <a:r>
              <a:rPr lang="en-US" dirty="0"/>
              <a:t>Symmetrical vs. asymmetrical balance </a:t>
            </a:r>
          </a:p>
          <a:p>
            <a:pPr marL="800100" lvl="1" indent="-342900">
              <a:buFont typeface="+mj-lt"/>
              <a:buAutoNum type="arabicPeriod"/>
            </a:pPr>
            <a:r>
              <a:rPr lang="en-US" dirty="0"/>
              <a:t>Symmetrical design offers order and predictability, while asymmetrical design provides creativity and intrigue.</a:t>
            </a:r>
          </a:p>
          <a:p>
            <a:pPr marL="800100" lvl="1" indent="-342900">
              <a:buFont typeface="+mj-lt"/>
              <a:buAutoNum type="arabicPeriod"/>
            </a:pPr>
            <a:r>
              <a:rPr lang="en-US" dirty="0"/>
              <a:t>Symmetry repeats parts of an image across an axis, along a path, or around a center.  It fosters balance and cohesion. </a:t>
            </a:r>
          </a:p>
          <a:p>
            <a:pPr marL="800100" lvl="1" indent="-342900">
              <a:buFont typeface="+mj-lt"/>
              <a:buAutoNum type="arabicPeriod"/>
            </a:pPr>
            <a:r>
              <a:rPr lang="en-US" dirty="0"/>
              <a:t>Asymmetry can draw attention, convey dynamism, or create movement.</a:t>
            </a:r>
          </a:p>
          <a:p>
            <a:pPr marL="342900" indent="-342900">
              <a:buFont typeface="+mj-lt"/>
              <a:buAutoNum type="arabicPeriod"/>
            </a:pPr>
            <a:r>
              <a:rPr lang="en-US" dirty="0"/>
              <a:t>Visual hierarchy and size relationships</a:t>
            </a:r>
          </a:p>
          <a:p>
            <a:pPr marL="800100" lvl="1" indent="-342900">
              <a:buFont typeface="+mj-lt"/>
              <a:buAutoNum type="arabicPeriod"/>
            </a:pPr>
            <a:r>
              <a:rPr lang="en-US" dirty="0"/>
              <a:t>Visual hierarchy is the principle of arranging elements to show their order of importance.  Designers structure visual characteristics so users can understand information easily.  By laying out elements logically and strategically, designers influence users’ perceptions and guide them to desired actions. </a:t>
            </a:r>
          </a:p>
          <a:p>
            <a:pPr marL="800100" lvl="1" indent="-342900">
              <a:buFont typeface="+mj-lt"/>
              <a:buAutoNum type="arabicPeriod"/>
            </a:pPr>
            <a:r>
              <a:rPr lang="en-US" dirty="0"/>
              <a:t>Visual hierarchy controls the delivery of the experience.  If you have a hard time figuring out where to look on a page, it’s more than likely that its layout is missing a clear visual hierarchy.</a:t>
            </a:r>
          </a:p>
          <a:p>
            <a:pPr marL="800100" lvl="1" indent="-342900">
              <a:buFont typeface="+mj-lt"/>
              <a:buAutoNum type="arabicPeriod"/>
            </a:pPr>
            <a:r>
              <a:rPr lang="en-US" dirty="0"/>
              <a:t>Follow a person’s natural way of taking in information – left to right and top to bottom.  Size and placement on the slide will tell the audience what is most important. </a:t>
            </a:r>
          </a:p>
          <a:p>
            <a:pPr marL="342900" indent="-342900">
              <a:buFont typeface="+mj-lt"/>
              <a:buAutoNum type="arabicPeriod"/>
            </a:pPr>
            <a:r>
              <a:rPr lang="en-US" dirty="0"/>
              <a:t>Visual echoes</a:t>
            </a:r>
          </a:p>
          <a:p>
            <a:pPr marL="800100" lvl="1" indent="-342900">
              <a:buFont typeface="+mj-lt"/>
              <a:buAutoNum type="arabicPeriod"/>
            </a:pPr>
            <a:r>
              <a:rPr lang="en-US" dirty="0"/>
              <a:t>A visual echo establishes an attractive sense of unity between design elements in a layout.  One easy way to achieve a visual echo is to reuse or echo the colors in a photograph or illustration in the colors, typography and styles of your layout. </a:t>
            </a:r>
          </a:p>
          <a:p>
            <a:pPr marL="800100" lvl="1" indent="-342900">
              <a:buFont typeface="+mj-lt"/>
              <a:buAutoNum type="arabicPeriod"/>
            </a:pPr>
            <a:r>
              <a:rPr lang="en-US" dirty="0"/>
              <a:t>The eyedropper tool here is your best friend.  You can pick a color from your image and use that for other elements on your slide. </a:t>
            </a:r>
          </a:p>
          <a:p>
            <a:endParaRPr lang="en-US" dirty="0"/>
          </a:p>
        </p:txBody>
      </p:sp>
      <p:sp>
        <p:nvSpPr>
          <p:cNvPr id="4" name="Slide Number Placeholder 3">
            <a:extLst>
              <a:ext uri="{FF2B5EF4-FFF2-40B4-BE49-F238E27FC236}">
                <a16:creationId xmlns:a16="http://schemas.microsoft.com/office/drawing/2014/main" id="{0D82C875-F8A9-1B23-3814-60DFDA27E940}"/>
              </a:ext>
            </a:extLst>
          </p:cNvPr>
          <p:cNvSpPr>
            <a:spLocks noGrp="1"/>
          </p:cNvSpPr>
          <p:nvPr>
            <p:ph type="sldNum" sz="quarter" idx="5"/>
          </p:nvPr>
        </p:nvSpPr>
        <p:spPr/>
        <p:txBody>
          <a:bodyPr/>
          <a:lstStyle/>
          <a:p>
            <a:fld id="{1C1D4E2A-F926-4E13-A71B-9801FB1DD858}" type="slidenum">
              <a:rPr lang="en-US" smtClean="0"/>
              <a:t>14</a:t>
            </a:fld>
            <a:endParaRPr lang="en-US" dirty="0"/>
          </a:p>
        </p:txBody>
      </p:sp>
    </p:spTree>
    <p:extLst>
      <p:ext uri="{BB962C8B-B14F-4D97-AF65-F5344CB8AC3E}">
        <p14:creationId xmlns:p14="http://schemas.microsoft.com/office/powerpoint/2010/main" val="1386364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1A194-84D0-E470-A66D-C61A138FB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1911B-71A9-C94B-D5CF-0DF8223BBB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C52D13-3E2A-E53C-2D9B-53ACC34E456B}"/>
              </a:ext>
            </a:extLst>
          </p:cNvPr>
          <p:cNvSpPr>
            <a:spLocks noGrp="1"/>
          </p:cNvSpPr>
          <p:nvPr>
            <p:ph type="body" idx="1"/>
          </p:nvPr>
        </p:nvSpPr>
        <p:spPr/>
        <p:txBody>
          <a:bodyPr/>
          <a:lstStyle/>
          <a:p>
            <a:pPr>
              <a:buNone/>
            </a:pPr>
            <a:r>
              <a:rPr lang="en-US" dirty="0"/>
              <a:t>Now, let’s take a closer look at how the </a:t>
            </a:r>
            <a:r>
              <a:rPr lang="en-US" b="1" dirty="0"/>
              <a:t>Fibonacci Sequence</a:t>
            </a:r>
            <a:r>
              <a:rPr lang="en-US" dirty="0"/>
              <a:t> can be applied to a slide layout. In this example, I’ve overlaid the Fibonacci sequence, which is often referred to as the </a:t>
            </a:r>
            <a:r>
              <a:rPr lang="en-US" b="1" dirty="0"/>
              <a:t>Golden Ratio</a:t>
            </a:r>
            <a:r>
              <a:rPr lang="en-US" dirty="0"/>
              <a:t>, onto one of the slides we’ve already discussed. The Fibonacci sequence follows a specific pattern and is known for creating balanced, aesthetically pleasing compositions.</a:t>
            </a:r>
          </a:p>
          <a:p>
            <a:pPr>
              <a:buNone/>
            </a:pPr>
            <a:endParaRPr lang="en-US" dirty="0"/>
          </a:p>
          <a:p>
            <a:pPr>
              <a:buNone/>
            </a:pPr>
            <a:r>
              <a:rPr lang="en-US" dirty="0"/>
              <a:t>As you can see, the spiral guides your eye toward the </a:t>
            </a:r>
            <a:r>
              <a:rPr lang="en-US" b="1" dirty="0"/>
              <a:t>most important elements</a:t>
            </a:r>
            <a:r>
              <a:rPr lang="en-US" dirty="0"/>
              <a:t> of the slide, helping to ensure that key information is placed in positions where your audience will naturally focus. By aligning elements along the curve of the sequence or within its boxes, we can create a </a:t>
            </a:r>
            <a:r>
              <a:rPr lang="en-US" b="1" dirty="0"/>
              <a:t>visually balanced layout</a:t>
            </a:r>
            <a:r>
              <a:rPr lang="en-US" dirty="0"/>
              <a:t> that feels natural and harmonious.</a:t>
            </a:r>
          </a:p>
          <a:p>
            <a:pPr>
              <a:buNone/>
            </a:pPr>
            <a:endParaRPr lang="en-US" dirty="0"/>
          </a:p>
          <a:p>
            <a:r>
              <a:rPr lang="en-US" dirty="0"/>
              <a:t>This technique isn’t something you need to use in every slide, but it’s a great tool to keep in mind when trying to design a layout that’s both </a:t>
            </a:r>
            <a:r>
              <a:rPr lang="en-US" b="1" dirty="0"/>
              <a:t>pleasing to the eye</a:t>
            </a:r>
            <a:r>
              <a:rPr lang="en-US" dirty="0"/>
              <a:t> and </a:t>
            </a:r>
            <a:r>
              <a:rPr lang="en-US" b="1" dirty="0"/>
              <a:t>effective in directing attention</a:t>
            </a:r>
            <a:r>
              <a:rPr lang="en-US" dirty="0"/>
              <a:t> to the most important areas of the slide. The Fibonacci sequence helps ensure your design isn't just random but follows a pattern that our brains find aesthetically appealing."</a:t>
            </a:r>
          </a:p>
        </p:txBody>
      </p:sp>
      <p:sp>
        <p:nvSpPr>
          <p:cNvPr id="4" name="Slide Number Placeholder 3">
            <a:extLst>
              <a:ext uri="{FF2B5EF4-FFF2-40B4-BE49-F238E27FC236}">
                <a16:creationId xmlns:a16="http://schemas.microsoft.com/office/drawing/2014/main" id="{7ED59CB1-FBF7-E505-8C30-AD912D60D744}"/>
              </a:ext>
            </a:extLst>
          </p:cNvPr>
          <p:cNvSpPr>
            <a:spLocks noGrp="1"/>
          </p:cNvSpPr>
          <p:nvPr>
            <p:ph type="sldNum" sz="quarter" idx="5"/>
          </p:nvPr>
        </p:nvSpPr>
        <p:spPr/>
        <p:txBody>
          <a:bodyPr/>
          <a:lstStyle/>
          <a:p>
            <a:fld id="{1C1D4E2A-F926-4E13-A71B-9801FB1DD858}" type="slidenum">
              <a:rPr lang="en-US" smtClean="0"/>
              <a:t>15</a:t>
            </a:fld>
            <a:endParaRPr lang="en-US" dirty="0"/>
          </a:p>
        </p:txBody>
      </p:sp>
    </p:spTree>
    <p:extLst>
      <p:ext uri="{BB962C8B-B14F-4D97-AF65-F5344CB8AC3E}">
        <p14:creationId xmlns:p14="http://schemas.microsoft.com/office/powerpoint/2010/main" val="2940655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CEC5C-C1B4-89AB-9DB6-8FF37EE9D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1EA137-C5A8-9006-04D8-A2FF5188E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B3A19-95F9-4308-5C11-C4477DF474FD}"/>
              </a:ext>
            </a:extLst>
          </p:cNvPr>
          <p:cNvSpPr>
            <a:spLocks noGrp="1"/>
          </p:cNvSpPr>
          <p:nvPr>
            <p:ph type="body" idx="1"/>
          </p:nvPr>
        </p:nvSpPr>
        <p:spPr/>
        <p:txBody>
          <a:bodyPr/>
          <a:lstStyle/>
          <a:p>
            <a:pPr>
              <a:buNone/>
            </a:pPr>
            <a:r>
              <a:rPr lang="en-US" dirty="0"/>
              <a:t>On this slide, I’ve highlighted several key </a:t>
            </a:r>
            <a:r>
              <a:rPr lang="en-US" b="1" dirty="0"/>
              <a:t>design principles</a:t>
            </a:r>
            <a:r>
              <a:rPr lang="en-US" dirty="0"/>
              <a:t> that come together to create a balanced, engaging, and organized layout. Let’s walk through how each of these elements is applied.</a:t>
            </a:r>
          </a:p>
          <a:p>
            <a:pPr>
              <a:buNone/>
            </a:pPr>
            <a:endParaRPr lang="en-US" dirty="0"/>
          </a:p>
          <a:p>
            <a:pPr>
              <a:buNone/>
            </a:pPr>
            <a:r>
              <a:rPr lang="en-US" dirty="0"/>
              <a:t>First, notice how I’ve used </a:t>
            </a:r>
            <a:r>
              <a:rPr lang="en-US" b="1" dirty="0"/>
              <a:t>visual hierarchy</a:t>
            </a:r>
            <a:r>
              <a:rPr lang="en-US" dirty="0"/>
              <a:t>. By organizing the content </a:t>
            </a:r>
            <a:r>
              <a:rPr lang="en-US" b="1" dirty="0"/>
              <a:t>top to bottom</a:t>
            </a:r>
            <a:r>
              <a:rPr lang="en-US" dirty="0"/>
              <a:t> and </a:t>
            </a:r>
            <a:r>
              <a:rPr lang="en-US" b="1" dirty="0"/>
              <a:t>left to right</a:t>
            </a:r>
            <a:r>
              <a:rPr lang="en-US" dirty="0"/>
              <a:t>, I’m guiding your eye through the slide in a logical order. This is important because our brains naturally read in that direction, so placing the most important information at the top or to the left ensures it grabs attention first.</a:t>
            </a:r>
          </a:p>
          <a:p>
            <a:pPr>
              <a:buNone/>
            </a:pPr>
            <a:endParaRPr lang="en-US" dirty="0"/>
          </a:p>
          <a:p>
            <a:pPr>
              <a:buNone/>
            </a:pPr>
            <a:r>
              <a:rPr lang="en-US" dirty="0"/>
              <a:t>Next, take a look at how I’ve </a:t>
            </a:r>
            <a:r>
              <a:rPr lang="en-US" b="1" dirty="0"/>
              <a:t>grouped elements</a:t>
            </a:r>
            <a:r>
              <a:rPr lang="en-US" dirty="0"/>
              <a:t>. See how I placed the </a:t>
            </a:r>
            <a:r>
              <a:rPr lang="en-US" b="1" dirty="0"/>
              <a:t>examples</a:t>
            </a:r>
            <a:r>
              <a:rPr lang="en-US" dirty="0"/>
              <a:t> under the corresponding </a:t>
            </a:r>
            <a:r>
              <a:rPr lang="en-US" b="1" dirty="0"/>
              <a:t>headings</a:t>
            </a:r>
            <a:r>
              <a:rPr lang="en-US" dirty="0"/>
              <a:t> to help the viewer easily connect related pieces of information. Grouping similar items together enhances comprehension and makes the content easier to navigate.</a:t>
            </a:r>
          </a:p>
          <a:p>
            <a:pPr>
              <a:buNone/>
            </a:pPr>
            <a:endParaRPr lang="en-US" dirty="0"/>
          </a:p>
          <a:p>
            <a:pPr>
              <a:buNone/>
            </a:pPr>
            <a:r>
              <a:rPr lang="en-US" dirty="0"/>
              <a:t>I’ve also applied </a:t>
            </a:r>
            <a:r>
              <a:rPr lang="en-US" b="1" dirty="0"/>
              <a:t>harmony and repetition</a:t>
            </a:r>
            <a:r>
              <a:rPr lang="en-US" dirty="0"/>
              <a:t> in several places. The use of consistent </a:t>
            </a:r>
            <a:r>
              <a:rPr lang="en-US" b="1" dirty="0"/>
              <a:t>theme colors</a:t>
            </a:r>
            <a:r>
              <a:rPr lang="en-US" dirty="0"/>
              <a:t> and </a:t>
            </a:r>
            <a:r>
              <a:rPr lang="en-US" b="1" dirty="0"/>
              <a:t>icons</a:t>
            </a:r>
            <a:r>
              <a:rPr lang="en-US" dirty="0"/>
              <a:t> throughout the slide creates a cohesive look and helps reinforce the overall message. This consistency makes the slide feel unified and easier to follow.</a:t>
            </a:r>
          </a:p>
          <a:p>
            <a:pPr>
              <a:buNone/>
            </a:pPr>
            <a:endParaRPr lang="en-US" dirty="0"/>
          </a:p>
          <a:p>
            <a:pPr>
              <a:buNone/>
            </a:pPr>
            <a:r>
              <a:rPr lang="en-US" dirty="0"/>
              <a:t>Now, look closely at the </a:t>
            </a:r>
            <a:r>
              <a:rPr lang="en-US" b="1" dirty="0"/>
              <a:t>visual echoes</a:t>
            </a:r>
            <a:r>
              <a:rPr lang="en-US" dirty="0"/>
              <a:t>. I’ve matched the color of the </a:t>
            </a:r>
            <a:r>
              <a:rPr lang="en-US" b="1" dirty="0"/>
              <a:t>type font</a:t>
            </a:r>
            <a:r>
              <a:rPr lang="en-US" dirty="0"/>
              <a:t> and </a:t>
            </a:r>
            <a:r>
              <a:rPr lang="en-US" b="1" dirty="0"/>
              <a:t>quotation marks</a:t>
            </a:r>
            <a:r>
              <a:rPr lang="en-US" dirty="0"/>
              <a:t> to the theme colors. This repetition not only ties the elements together but subtly reinforces the visual identity and theme of the presentation, making it feel cohesive and intentional.</a:t>
            </a:r>
          </a:p>
          <a:p>
            <a:pPr>
              <a:buNone/>
            </a:pPr>
            <a:endParaRPr lang="en-US" dirty="0"/>
          </a:p>
          <a:p>
            <a:pPr>
              <a:buNone/>
            </a:pPr>
            <a:r>
              <a:rPr lang="en-US" dirty="0"/>
              <a:t>When it comes to </a:t>
            </a:r>
            <a:r>
              <a:rPr lang="en-US" b="1" dirty="0"/>
              <a:t>symmetry and asymmetry</a:t>
            </a:r>
            <a:r>
              <a:rPr lang="en-US" dirty="0"/>
              <a:t>, I’ve intentionally created a </a:t>
            </a:r>
            <a:r>
              <a:rPr lang="en-US" b="1" dirty="0"/>
              <a:t>symmetrical</a:t>
            </a:r>
            <a:r>
              <a:rPr lang="en-US" dirty="0"/>
              <a:t> layout for the text—this gives the slide a sense of </a:t>
            </a:r>
            <a:r>
              <a:rPr lang="en-US" b="1" dirty="0"/>
              <a:t>order and predictability</a:t>
            </a:r>
            <a:r>
              <a:rPr lang="en-US" dirty="0"/>
              <a:t>. However, I’ve also introduced some </a:t>
            </a:r>
            <a:r>
              <a:rPr lang="en-US" b="1" dirty="0"/>
              <a:t>asymmetry</a:t>
            </a:r>
            <a:r>
              <a:rPr lang="en-US" dirty="0"/>
              <a:t> in the design image to add a touch of </a:t>
            </a:r>
            <a:r>
              <a:rPr lang="en-US" b="1" dirty="0"/>
              <a:t>creativity and intrigue</a:t>
            </a:r>
            <a:r>
              <a:rPr lang="en-US" dirty="0"/>
              <a:t>. This combination of symmetry and asymmetry keeps the design both </a:t>
            </a:r>
            <a:r>
              <a:rPr lang="en-US" b="1" dirty="0"/>
              <a:t>structured</a:t>
            </a:r>
            <a:r>
              <a:rPr lang="en-US" dirty="0"/>
              <a:t> and </a:t>
            </a:r>
            <a:r>
              <a:rPr lang="en-US" b="1" dirty="0"/>
              <a:t>visually interesting</a:t>
            </a:r>
            <a:r>
              <a:rPr lang="en-US" dirty="0"/>
              <a:t>, giving the slide a dynamic, engaging feel.</a:t>
            </a:r>
          </a:p>
          <a:p>
            <a:pPr>
              <a:buNone/>
            </a:pPr>
            <a:endParaRPr lang="en-US" dirty="0"/>
          </a:p>
          <a:p>
            <a:r>
              <a:rPr lang="en-US" dirty="0"/>
              <a:t>By applying these principles—visual hierarchy, grouping, harmony and repetition, visual echoes, and a balance of symmetry and asymmetry—I’ve designed a slide that’s not only aesthetically pleasing but also effective in communicating information clearly.“</a:t>
            </a:r>
          </a:p>
          <a:p>
            <a:endParaRPr lang="en-US" dirty="0"/>
          </a:p>
          <a:p>
            <a:r>
              <a:rPr lang="en-US" dirty="0"/>
              <a:t>These design principles have helped me immensely in creating more visually appealing PowerPoints.  </a:t>
            </a:r>
          </a:p>
          <a:p>
            <a:endParaRPr lang="en-US" dirty="0"/>
          </a:p>
          <a:p>
            <a:r>
              <a:rPr lang="en-US" b="1" dirty="0"/>
              <a:t>Chat: </a:t>
            </a:r>
            <a:r>
              <a:rPr lang="en-US" dirty="0"/>
              <a:t>Which of the previous design principles, use of color, free sites for graphics and images, where to find your inspiration, or great design practices are you most excited to try in your next PowerPoint?</a:t>
            </a:r>
          </a:p>
        </p:txBody>
      </p:sp>
      <p:sp>
        <p:nvSpPr>
          <p:cNvPr id="4" name="Slide Number Placeholder 3">
            <a:extLst>
              <a:ext uri="{FF2B5EF4-FFF2-40B4-BE49-F238E27FC236}">
                <a16:creationId xmlns:a16="http://schemas.microsoft.com/office/drawing/2014/main" id="{9B5476E7-ED3E-E5CF-8F74-802204723688}"/>
              </a:ext>
            </a:extLst>
          </p:cNvPr>
          <p:cNvSpPr>
            <a:spLocks noGrp="1"/>
          </p:cNvSpPr>
          <p:nvPr>
            <p:ph type="sldNum" sz="quarter" idx="5"/>
          </p:nvPr>
        </p:nvSpPr>
        <p:spPr/>
        <p:txBody>
          <a:bodyPr/>
          <a:lstStyle/>
          <a:p>
            <a:fld id="{1C1D4E2A-F926-4E13-A71B-9801FB1DD858}" type="slidenum">
              <a:rPr lang="en-US" smtClean="0"/>
              <a:t>16</a:t>
            </a:fld>
            <a:endParaRPr lang="en-US" dirty="0"/>
          </a:p>
        </p:txBody>
      </p:sp>
    </p:spTree>
    <p:extLst>
      <p:ext uri="{BB962C8B-B14F-4D97-AF65-F5344CB8AC3E}">
        <p14:creationId xmlns:p14="http://schemas.microsoft.com/office/powerpoint/2010/main" val="211128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29974-95F5-A428-8148-81F530134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82236-19C2-357F-9814-7AF2EF7B7A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087E7-4226-163F-3C7A-937DF2FC4B4C}"/>
              </a:ext>
            </a:extLst>
          </p:cNvPr>
          <p:cNvSpPr>
            <a:spLocks noGrp="1"/>
          </p:cNvSpPr>
          <p:nvPr>
            <p:ph type="body" idx="1"/>
          </p:nvPr>
        </p:nvSpPr>
        <p:spPr/>
        <p:txBody>
          <a:bodyPr/>
          <a:lstStyle/>
          <a:p>
            <a:r>
              <a:rPr lang="en-US" dirty="0"/>
              <a:t>Now let’s talk about </a:t>
            </a:r>
            <a:r>
              <a:rPr lang="en-US" b="1" dirty="0"/>
              <a:t>isolating images</a:t>
            </a:r>
            <a:r>
              <a:rPr lang="en-US" dirty="0"/>
              <a:t>. This technique is useful when you want to make an image stand out from its background or remove unnecessary elements. To isolate an image, simply follow these steps: First, select the image you want to edit. Then, go to the </a:t>
            </a:r>
            <a:r>
              <a:rPr lang="en-US" b="1" dirty="0"/>
              <a:t>Picture Tools</a:t>
            </a:r>
            <a:r>
              <a:rPr lang="en-US" dirty="0"/>
              <a:t> tab and click </a:t>
            </a:r>
            <a:r>
              <a:rPr lang="en-US" b="1" dirty="0"/>
              <a:t>Remove Background</a:t>
            </a:r>
            <a:r>
              <a:rPr lang="en-US" dirty="0"/>
              <a:t>. PowerPoint will automatically detect the background and highlight areas to remove. You can adjust the selection using the </a:t>
            </a:r>
            <a:r>
              <a:rPr lang="en-US" b="1" dirty="0"/>
              <a:t>Mark Areas to Keep</a:t>
            </a:r>
            <a:r>
              <a:rPr lang="en-US" dirty="0"/>
              <a:t> or </a:t>
            </a:r>
            <a:r>
              <a:rPr lang="en-US" b="1" dirty="0"/>
              <a:t>Mark Areas to Remove</a:t>
            </a:r>
            <a:r>
              <a:rPr lang="en-US" dirty="0"/>
              <a:t> options for more precision. Once you're happy with the selection, click </a:t>
            </a:r>
            <a:r>
              <a:rPr lang="en-US" b="1" dirty="0"/>
              <a:t>Keep Changes</a:t>
            </a:r>
            <a:r>
              <a:rPr lang="en-US" dirty="0"/>
              <a:t>. This method helps focus attention on the subject of your image, making it cleaner and more professional for your slide design. By following these steps, you will have an image with great quality that you can size and layer as needed.</a:t>
            </a:r>
          </a:p>
        </p:txBody>
      </p:sp>
      <p:sp>
        <p:nvSpPr>
          <p:cNvPr id="4" name="Slide Number Placeholder 3">
            <a:extLst>
              <a:ext uri="{FF2B5EF4-FFF2-40B4-BE49-F238E27FC236}">
                <a16:creationId xmlns:a16="http://schemas.microsoft.com/office/drawing/2014/main" id="{E0756029-3D28-67AA-2F49-509A815AB440}"/>
              </a:ext>
            </a:extLst>
          </p:cNvPr>
          <p:cNvSpPr>
            <a:spLocks noGrp="1"/>
          </p:cNvSpPr>
          <p:nvPr>
            <p:ph type="sldNum" sz="quarter" idx="5"/>
          </p:nvPr>
        </p:nvSpPr>
        <p:spPr/>
        <p:txBody>
          <a:bodyPr/>
          <a:lstStyle/>
          <a:p>
            <a:fld id="{1C1D4E2A-F926-4E13-A71B-9801FB1DD858}" type="slidenum">
              <a:rPr lang="en-US" smtClean="0"/>
              <a:t>18</a:t>
            </a:fld>
            <a:endParaRPr lang="en-US" dirty="0"/>
          </a:p>
        </p:txBody>
      </p:sp>
    </p:spTree>
    <p:extLst>
      <p:ext uri="{BB962C8B-B14F-4D97-AF65-F5344CB8AC3E}">
        <p14:creationId xmlns:p14="http://schemas.microsoft.com/office/powerpoint/2010/main" val="381216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6D714-6847-D4ED-CBE7-5CA1EEA0A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6F9F1-F71B-D19F-EA37-195BABE753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977A7-6B37-7659-9341-FA12E014DDA7}"/>
              </a:ext>
            </a:extLst>
          </p:cNvPr>
          <p:cNvSpPr>
            <a:spLocks noGrp="1"/>
          </p:cNvSpPr>
          <p:nvPr>
            <p:ph type="body" idx="1"/>
          </p:nvPr>
        </p:nvSpPr>
        <p:spPr/>
        <p:txBody>
          <a:bodyPr/>
          <a:lstStyle/>
          <a:p>
            <a:pPr>
              <a:buNone/>
            </a:pPr>
            <a:r>
              <a:rPr lang="en-US" dirty="0"/>
              <a:t>Now, let's walk through the process of </a:t>
            </a:r>
            <a:r>
              <a:rPr lang="en-US" b="1" dirty="0"/>
              <a:t>aligning images</a:t>
            </a:r>
            <a:r>
              <a:rPr lang="en-US" dirty="0"/>
              <a:t> to make sure everything is neat and properly organized. Aligning your images, shapes, and text boxes is a simple but powerful way to improve the professional look of your slides.</a:t>
            </a:r>
          </a:p>
          <a:p>
            <a:pPr>
              <a:buNone/>
            </a:pPr>
            <a:endParaRPr lang="en-US" dirty="0"/>
          </a:p>
          <a:p>
            <a:pPr>
              <a:buNone/>
            </a:pPr>
            <a:r>
              <a:rPr lang="en-US" dirty="0"/>
              <a:t>First, you'll need to </a:t>
            </a:r>
            <a:r>
              <a:rPr lang="en-US" b="1" dirty="0"/>
              <a:t>select the items</a:t>
            </a:r>
            <a:r>
              <a:rPr lang="en-US" dirty="0"/>
              <a:t> you want to align. You can click on each one individually, or if you're selecting multiple items, just hold the </a:t>
            </a:r>
            <a:r>
              <a:rPr lang="en-US" b="1" dirty="0"/>
              <a:t>Shift</a:t>
            </a:r>
            <a:r>
              <a:rPr lang="en-US" dirty="0"/>
              <a:t> key while clicking each one.</a:t>
            </a:r>
          </a:p>
          <a:p>
            <a:pPr>
              <a:buNone/>
            </a:pPr>
            <a:endParaRPr lang="en-US" dirty="0"/>
          </a:p>
          <a:p>
            <a:pPr>
              <a:buNone/>
            </a:pPr>
            <a:r>
              <a:rPr lang="en-US" dirty="0"/>
              <a:t>Next, head over to the </a:t>
            </a:r>
            <a:r>
              <a:rPr lang="en-US" b="1" dirty="0"/>
              <a:t>Format Tab</a:t>
            </a:r>
            <a:r>
              <a:rPr lang="en-US" dirty="0"/>
              <a:t>. Depending on the type of content you're working with, you'll use either the </a:t>
            </a:r>
            <a:r>
              <a:rPr lang="en-US" b="1" dirty="0"/>
              <a:t>Shape Format</a:t>
            </a:r>
            <a:r>
              <a:rPr lang="en-US" dirty="0"/>
              <a:t> or </a:t>
            </a:r>
            <a:r>
              <a:rPr lang="en-US" b="1" dirty="0"/>
              <a:t>Picture Format</a:t>
            </a:r>
            <a:r>
              <a:rPr lang="en-US" dirty="0"/>
              <a:t> tab.</a:t>
            </a:r>
          </a:p>
          <a:p>
            <a:pPr>
              <a:buNone/>
            </a:pPr>
            <a:endParaRPr lang="en-US" dirty="0"/>
          </a:p>
          <a:p>
            <a:pPr>
              <a:buNone/>
            </a:pPr>
            <a:r>
              <a:rPr lang="en-US" dirty="0"/>
              <a:t>Once your items are selected, click the </a:t>
            </a:r>
            <a:r>
              <a:rPr lang="en-US" b="1" dirty="0"/>
              <a:t>Align</a:t>
            </a:r>
            <a:r>
              <a:rPr lang="en-US" dirty="0"/>
              <a:t> button in the toolbar. This gives you several alignment options such as </a:t>
            </a:r>
            <a:r>
              <a:rPr lang="en-US" b="1" dirty="0"/>
              <a:t>align left</a:t>
            </a:r>
            <a:r>
              <a:rPr lang="en-US" dirty="0"/>
              <a:t>, </a:t>
            </a:r>
            <a:r>
              <a:rPr lang="en-US" b="1" dirty="0"/>
              <a:t>center</a:t>
            </a:r>
            <a:r>
              <a:rPr lang="en-US" dirty="0"/>
              <a:t>, </a:t>
            </a:r>
            <a:r>
              <a:rPr lang="en-US" b="1" dirty="0"/>
              <a:t>top</a:t>
            </a:r>
            <a:r>
              <a:rPr lang="en-US" dirty="0"/>
              <a:t>, and more.</a:t>
            </a:r>
          </a:p>
          <a:p>
            <a:pPr>
              <a:buNone/>
            </a:pPr>
            <a:endParaRPr lang="en-US" dirty="0"/>
          </a:p>
          <a:p>
            <a:r>
              <a:rPr lang="en-US" dirty="0"/>
              <a:t>A helpful tip: aligning images is not only quick but also saves a lot of time! Just get your images close to where you want them, and then let PowerPoint’s alignment function snap them into place, giving your slide a clean, polished look."</a:t>
            </a:r>
          </a:p>
          <a:p>
            <a:endParaRPr lang="en-US" dirty="0"/>
          </a:p>
        </p:txBody>
      </p:sp>
      <p:sp>
        <p:nvSpPr>
          <p:cNvPr id="4" name="Slide Number Placeholder 3">
            <a:extLst>
              <a:ext uri="{FF2B5EF4-FFF2-40B4-BE49-F238E27FC236}">
                <a16:creationId xmlns:a16="http://schemas.microsoft.com/office/drawing/2014/main" id="{0D332239-98C0-CF56-B114-09CA5A7098DA}"/>
              </a:ext>
            </a:extLst>
          </p:cNvPr>
          <p:cNvSpPr>
            <a:spLocks noGrp="1"/>
          </p:cNvSpPr>
          <p:nvPr>
            <p:ph type="sldNum" sz="quarter" idx="5"/>
          </p:nvPr>
        </p:nvSpPr>
        <p:spPr/>
        <p:txBody>
          <a:bodyPr/>
          <a:lstStyle/>
          <a:p>
            <a:fld id="{1C1D4E2A-F926-4E13-A71B-9801FB1DD858}" type="slidenum">
              <a:rPr lang="en-US" smtClean="0"/>
              <a:t>19</a:t>
            </a:fld>
            <a:endParaRPr lang="en-US" dirty="0"/>
          </a:p>
        </p:txBody>
      </p:sp>
    </p:spTree>
    <p:extLst>
      <p:ext uri="{BB962C8B-B14F-4D97-AF65-F5344CB8AC3E}">
        <p14:creationId xmlns:p14="http://schemas.microsoft.com/office/powerpoint/2010/main" val="3818273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89BC-0F57-2C14-DD54-ACFCA8350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03EFB3-7DB1-C49A-0585-DB91D3A228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1A8B1-4765-F9E6-95FA-7C306C6B56B0}"/>
              </a:ext>
            </a:extLst>
          </p:cNvPr>
          <p:cNvSpPr>
            <a:spLocks noGrp="1"/>
          </p:cNvSpPr>
          <p:nvPr>
            <p:ph type="body" idx="1"/>
          </p:nvPr>
        </p:nvSpPr>
        <p:spPr/>
        <p:txBody>
          <a:bodyPr/>
          <a:lstStyle/>
          <a:p>
            <a:pPr>
              <a:buNone/>
            </a:pPr>
            <a:r>
              <a:rPr lang="en-US" dirty="0"/>
              <a:t>Let’s go over how to </a:t>
            </a:r>
            <a:r>
              <a:rPr lang="en-US" b="1" dirty="0"/>
              <a:t>set the size of your shapes</a:t>
            </a:r>
            <a:r>
              <a:rPr lang="en-US" dirty="0"/>
              <a:t>. This is particularly useful when you need precise dimensions, like creating a perfect circle or ensuring that multiple icons or images are the same size.</a:t>
            </a:r>
          </a:p>
          <a:p>
            <a:pPr>
              <a:buNone/>
            </a:pPr>
            <a:endParaRPr lang="en-US" dirty="0"/>
          </a:p>
          <a:p>
            <a:pPr>
              <a:buNone/>
            </a:pPr>
            <a:r>
              <a:rPr lang="en-US" dirty="0"/>
              <a:t>First, click on the </a:t>
            </a:r>
            <a:r>
              <a:rPr lang="en-US" b="1" dirty="0"/>
              <a:t>shape</a:t>
            </a:r>
            <a:r>
              <a:rPr lang="en-US" dirty="0"/>
              <a:t> you want to resize. Then, go to the </a:t>
            </a:r>
            <a:r>
              <a:rPr lang="en-US" b="1" dirty="0"/>
              <a:t>Shape Format Tab</a:t>
            </a:r>
            <a:r>
              <a:rPr lang="en-US" dirty="0"/>
              <a:t> in the top ribbon. On the far right of the tab, you’ll find the </a:t>
            </a:r>
            <a:r>
              <a:rPr lang="en-US" b="1" dirty="0"/>
              <a:t>Height</a:t>
            </a:r>
            <a:r>
              <a:rPr lang="en-US" dirty="0"/>
              <a:t> and </a:t>
            </a:r>
            <a:r>
              <a:rPr lang="en-US" b="1" dirty="0"/>
              <a:t>Width</a:t>
            </a:r>
            <a:r>
              <a:rPr lang="en-US" dirty="0"/>
              <a:t> options. Simply enter your desired values for each to adjust the size.</a:t>
            </a:r>
          </a:p>
          <a:p>
            <a:pPr>
              <a:buNone/>
            </a:pPr>
            <a:endParaRPr lang="en-US" dirty="0"/>
          </a:p>
          <a:p>
            <a:r>
              <a:rPr lang="en-US" dirty="0"/>
              <a:t>I use this feature most often to ensure consistency in size, like when I'm creating uniform icons or adjusting shapes to exact proportions. It’s a great way to keep your design neat and professional."</a:t>
            </a:r>
          </a:p>
          <a:p>
            <a:endParaRPr lang="en-US" dirty="0"/>
          </a:p>
        </p:txBody>
      </p:sp>
      <p:sp>
        <p:nvSpPr>
          <p:cNvPr id="4" name="Slide Number Placeholder 3">
            <a:extLst>
              <a:ext uri="{FF2B5EF4-FFF2-40B4-BE49-F238E27FC236}">
                <a16:creationId xmlns:a16="http://schemas.microsoft.com/office/drawing/2014/main" id="{3BC788A2-5566-75FD-BCE8-C454E381D8F2}"/>
              </a:ext>
            </a:extLst>
          </p:cNvPr>
          <p:cNvSpPr>
            <a:spLocks noGrp="1"/>
          </p:cNvSpPr>
          <p:nvPr>
            <p:ph type="sldNum" sz="quarter" idx="5"/>
          </p:nvPr>
        </p:nvSpPr>
        <p:spPr/>
        <p:txBody>
          <a:bodyPr/>
          <a:lstStyle/>
          <a:p>
            <a:fld id="{1C1D4E2A-F926-4E13-A71B-9801FB1DD858}" type="slidenum">
              <a:rPr lang="en-US" smtClean="0"/>
              <a:t>20</a:t>
            </a:fld>
            <a:endParaRPr lang="en-US" dirty="0"/>
          </a:p>
        </p:txBody>
      </p:sp>
    </p:spTree>
    <p:extLst>
      <p:ext uri="{BB962C8B-B14F-4D97-AF65-F5344CB8AC3E}">
        <p14:creationId xmlns:p14="http://schemas.microsoft.com/office/powerpoint/2010/main" val="2568711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09628-1401-7F17-DA44-A4CF5195F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FE0E0-A387-B021-55D0-D05D4FAF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B5CB0-B151-6FEA-2ED9-2A55DCFE8677}"/>
              </a:ext>
            </a:extLst>
          </p:cNvPr>
          <p:cNvSpPr>
            <a:spLocks noGrp="1"/>
          </p:cNvSpPr>
          <p:nvPr>
            <p:ph type="body" idx="1"/>
          </p:nvPr>
        </p:nvSpPr>
        <p:spPr/>
        <p:txBody>
          <a:bodyPr/>
          <a:lstStyle/>
          <a:p>
            <a:r>
              <a:rPr lang="en-US" dirty="0"/>
              <a:t>Grouping images, shapes, and text boxes together is a simple but powerful technique that can greatly improve your workflow. It allows you to move, resize, or format multiple elements as a single unit, which saves you time and effort compared to adjusting each item individually. </a:t>
            </a:r>
          </a:p>
          <a:p>
            <a:endParaRPr lang="en-US" dirty="0"/>
          </a:p>
          <a:p>
            <a:r>
              <a:rPr lang="en-US" dirty="0"/>
              <a:t>Grouping also helps maintain a </a:t>
            </a:r>
            <a:r>
              <a:rPr lang="en-US" b="1" dirty="0"/>
              <a:t>consistent layout</a:t>
            </a:r>
            <a:r>
              <a:rPr lang="en-US" dirty="0"/>
              <a:t>, ensuring that the relative positioning of elements stays intact, even when you need to make adjustments later. This is especially valuable when working with complex slides. </a:t>
            </a:r>
          </a:p>
          <a:p>
            <a:endParaRPr lang="en-US" dirty="0"/>
          </a:p>
          <a:p>
            <a:r>
              <a:rPr lang="en-US" dirty="0"/>
              <a:t>Additionally, grouping makes your presentation more </a:t>
            </a:r>
            <a:r>
              <a:rPr lang="en-US" b="1" dirty="0"/>
              <a:t>accessible</a:t>
            </a:r>
            <a:r>
              <a:rPr lang="en-US" dirty="0"/>
              <a:t>, as it ensures consistency for screen readers and simplifies adding uniform alt text. It also reduces the risk of </a:t>
            </a:r>
            <a:r>
              <a:rPr lang="en-US" b="1" dirty="0"/>
              <a:t>misalignment</a:t>
            </a:r>
            <a:r>
              <a:rPr lang="en-US" dirty="0"/>
              <a:t> during editing, keeping your design neat.</a:t>
            </a:r>
          </a:p>
          <a:p>
            <a:endParaRPr lang="en-US" dirty="0"/>
          </a:p>
          <a:p>
            <a:r>
              <a:rPr lang="en-US" dirty="0"/>
              <a:t>Lastly, if you need to make updates, grouping means you can make changes to all items at once, streamlining the process and saving time.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Chat: </a:t>
            </a:r>
            <a:r>
              <a:rPr lang="en-US" dirty="0"/>
              <a:t>We’ve just gone over 4 of my top tips/tricks that I find the most value in: Isolating images, aligning images, setting shape size, and grouping images.  Which of these are you most excited to try in your next PowerPoint?</a:t>
            </a:r>
          </a:p>
          <a:p>
            <a:endParaRPr lang="en-US" dirty="0"/>
          </a:p>
          <a:p>
            <a:r>
              <a:rPr lang="en-US" dirty="0"/>
              <a:t>Why Grouping Images is Beneficial:</a:t>
            </a:r>
          </a:p>
          <a:p>
            <a:pPr marL="228600" indent="-228600">
              <a:buFont typeface="+mj-lt"/>
              <a:buAutoNum type="arabicPeriod"/>
            </a:pPr>
            <a:r>
              <a:rPr lang="en-US" b="1" dirty="0"/>
              <a:t>Improves Workflow Efficiency</a:t>
            </a:r>
            <a:r>
              <a:rPr lang="en-US" dirty="0"/>
              <a:t>: Grouping images, shapes, and text boxes together makes it much easier to move, resize, or format multiple elements at once. Instead of adjusting them individually, grouping allows you to work with all selected items as a single unit, saving you time and effort.</a:t>
            </a:r>
          </a:p>
          <a:p>
            <a:pPr marL="228600" indent="-228600">
              <a:buFont typeface="+mj-lt"/>
              <a:buAutoNum type="arabicPeriod"/>
            </a:pPr>
            <a:r>
              <a:rPr lang="en-US" b="1" dirty="0"/>
              <a:t>Maintains Consistent Layout</a:t>
            </a:r>
            <a:r>
              <a:rPr lang="en-US" dirty="0"/>
              <a:t>: When you group items, their relative positioning is preserved. This ensures that your design stays aligned and organized, even when you need to move or adjust the elements later. This is particularly helpful when working with complex slides that require precise placement.</a:t>
            </a:r>
          </a:p>
          <a:p>
            <a:pPr marL="228600" indent="-228600">
              <a:buFont typeface="+mj-lt"/>
              <a:buAutoNum type="arabicPeriod"/>
            </a:pPr>
            <a:r>
              <a:rPr lang="en-US" b="1" dirty="0"/>
              <a:t>Enhances Accessibility</a:t>
            </a:r>
            <a:r>
              <a:rPr lang="en-US" dirty="0"/>
              <a:t>: Grouping elements also plays an important role in making your presentations more accessible. When elements are grouped, it’s easier to ensure they stay consistent when screen readers interpret the content. Additionally, grouping makes it simpler to apply uniform alt text descriptions to all elements in the group, which improves the experience for visually impaired users.</a:t>
            </a:r>
          </a:p>
          <a:p>
            <a:pPr marL="228600" indent="-228600">
              <a:buFont typeface="+mj-lt"/>
              <a:buAutoNum type="arabicPeriod"/>
            </a:pPr>
            <a:r>
              <a:rPr lang="en-US" b="1" dirty="0"/>
              <a:t>Reduces the Risk of Misalignment</a:t>
            </a:r>
            <a:r>
              <a:rPr lang="en-US" dirty="0"/>
              <a:t>: By grouping your images and objects, you ensure they remain aligned and properly positioned relative to each other, avoiding any accidental shifts or misplacement during editing.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Streamlines Editing and Updates</a:t>
            </a:r>
            <a:r>
              <a:rPr lang="en-US" dirty="0"/>
              <a:t>: If you need to make changes to the design later, having elements grouped together means you only have to make adjustments once, rather than editing each individual element separately. This makes updating your design much quicker and easier.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1" dirty="0"/>
              <a:t>Chat</a:t>
            </a:r>
            <a:r>
              <a:rPr lang="en-US" dirty="0"/>
              <a:t>: Which of the Tips and Tricks I went over: Isolating images, aligning images, setting shape size, or grouping images are you excited to try in your next PowerPoint?</a:t>
            </a:r>
          </a:p>
          <a:p>
            <a:endParaRPr lang="en-US" dirty="0"/>
          </a:p>
        </p:txBody>
      </p:sp>
      <p:sp>
        <p:nvSpPr>
          <p:cNvPr id="4" name="Slide Number Placeholder 3">
            <a:extLst>
              <a:ext uri="{FF2B5EF4-FFF2-40B4-BE49-F238E27FC236}">
                <a16:creationId xmlns:a16="http://schemas.microsoft.com/office/drawing/2014/main" id="{5D16A04C-1148-7612-9BDB-612BD0CC75C2}"/>
              </a:ext>
            </a:extLst>
          </p:cNvPr>
          <p:cNvSpPr>
            <a:spLocks noGrp="1"/>
          </p:cNvSpPr>
          <p:nvPr>
            <p:ph type="sldNum" sz="quarter" idx="5"/>
          </p:nvPr>
        </p:nvSpPr>
        <p:spPr/>
        <p:txBody>
          <a:bodyPr/>
          <a:lstStyle/>
          <a:p>
            <a:fld id="{1C1D4E2A-F926-4E13-A71B-9801FB1DD858}" type="slidenum">
              <a:rPr lang="en-US" smtClean="0"/>
              <a:t>21</a:t>
            </a:fld>
            <a:endParaRPr lang="en-US" dirty="0"/>
          </a:p>
        </p:txBody>
      </p:sp>
    </p:spTree>
    <p:extLst>
      <p:ext uri="{BB962C8B-B14F-4D97-AF65-F5344CB8AC3E}">
        <p14:creationId xmlns:p14="http://schemas.microsoft.com/office/powerpoint/2010/main" val="1378452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00A1A-6EBA-D36D-DB3E-498C3BA674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FB25D5-ECF0-2023-CC36-B46BCB3EF5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41AB5-725A-0D17-3F4E-3CB9CAAE52A9}"/>
              </a:ext>
            </a:extLst>
          </p:cNvPr>
          <p:cNvSpPr>
            <a:spLocks noGrp="1"/>
          </p:cNvSpPr>
          <p:nvPr>
            <p:ph type="body" idx="1"/>
          </p:nvPr>
        </p:nvSpPr>
        <p:spPr/>
        <p:txBody>
          <a:bodyPr/>
          <a:lstStyle/>
          <a:p>
            <a:pPr>
              <a:buNone/>
            </a:pPr>
            <a:r>
              <a:rPr lang="en-US" dirty="0"/>
              <a:t>Before we dive into creating visually compelling designs, it’s important to acknowledge some key constraints. While I’ll be sharing a variety of resources that I’ve personally used, it's crucial that you confirm you have the appropriate permissions to use these materials. Always ensure you have approval from your supervisor and IT department before using or downloading any external web content.</a:t>
            </a:r>
          </a:p>
          <a:p>
            <a:pPr>
              <a:buNone/>
            </a:pPr>
            <a:endParaRPr lang="en-US" dirty="0"/>
          </a:p>
          <a:p>
            <a:pPr>
              <a:buNone/>
            </a:pPr>
            <a:r>
              <a:rPr lang="en-US" dirty="0"/>
              <a:t>I'll also introduce several excellent sources for free visuals, but it’s important to note that many of these require you to attribute the artist. Be mindful of this when incorporating visuals into your work.</a:t>
            </a:r>
          </a:p>
          <a:p>
            <a:pPr>
              <a:buNone/>
            </a:pPr>
            <a:endParaRPr lang="en-US" dirty="0"/>
          </a:p>
          <a:p>
            <a:pPr>
              <a:buNone/>
            </a:pPr>
            <a:r>
              <a:rPr lang="en-US" dirty="0"/>
              <a:t>Additionally, depending on how widely your PowerPoint will be distributed, it may be necessary to consult with your communications team. Be sure to follow your organization's policies in this regard.</a:t>
            </a:r>
          </a:p>
          <a:p>
            <a:pPr>
              <a:buNone/>
            </a:pPr>
            <a:endParaRPr lang="en-US" dirty="0"/>
          </a:p>
          <a:p>
            <a:r>
              <a:rPr lang="en-US" dirty="0"/>
              <a:t>Lastly, don’t forget that your organization may have specific branding standards that you’ll need to adhere to, so be sure to review those before finalizing your design.</a:t>
            </a:r>
          </a:p>
        </p:txBody>
      </p:sp>
      <p:sp>
        <p:nvSpPr>
          <p:cNvPr id="4" name="Slide Number Placeholder 3">
            <a:extLst>
              <a:ext uri="{FF2B5EF4-FFF2-40B4-BE49-F238E27FC236}">
                <a16:creationId xmlns:a16="http://schemas.microsoft.com/office/drawing/2014/main" id="{FA92A7A1-238B-09AC-80EE-B1E83A1DC7D6}"/>
              </a:ext>
            </a:extLst>
          </p:cNvPr>
          <p:cNvSpPr>
            <a:spLocks noGrp="1"/>
          </p:cNvSpPr>
          <p:nvPr>
            <p:ph type="sldNum" sz="quarter" idx="5"/>
          </p:nvPr>
        </p:nvSpPr>
        <p:spPr/>
        <p:txBody>
          <a:bodyPr/>
          <a:lstStyle/>
          <a:p>
            <a:fld id="{1C1D4E2A-F926-4E13-A71B-9801FB1DD858}" type="slidenum">
              <a:rPr lang="en-US" smtClean="0"/>
              <a:t>2</a:t>
            </a:fld>
            <a:endParaRPr lang="en-US" dirty="0"/>
          </a:p>
        </p:txBody>
      </p:sp>
    </p:spTree>
    <p:extLst>
      <p:ext uri="{BB962C8B-B14F-4D97-AF65-F5344CB8AC3E}">
        <p14:creationId xmlns:p14="http://schemas.microsoft.com/office/powerpoint/2010/main" val="2272417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7C1F3-028A-63E9-E300-E05910AF5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20183-ECA2-C49B-DEC6-E68E47F51F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BE6B1-7B5A-17D2-0ED0-88B3909DDC8C}"/>
              </a:ext>
            </a:extLst>
          </p:cNvPr>
          <p:cNvSpPr>
            <a:spLocks noGrp="1"/>
          </p:cNvSpPr>
          <p:nvPr>
            <p:ph type="body" idx="1"/>
          </p:nvPr>
        </p:nvSpPr>
        <p:spPr/>
        <p:txBody>
          <a:bodyPr/>
          <a:lstStyle/>
          <a:p>
            <a:r>
              <a:rPr lang="en-US" dirty="0"/>
              <a:t>Next I’m going to show you how to create infographics using only stock photos and icons that everyone should have available to them.  To access stock photos and icons, follow these steps.</a:t>
            </a:r>
          </a:p>
        </p:txBody>
      </p:sp>
      <p:sp>
        <p:nvSpPr>
          <p:cNvPr id="4" name="Slide Number Placeholder 3">
            <a:extLst>
              <a:ext uri="{FF2B5EF4-FFF2-40B4-BE49-F238E27FC236}">
                <a16:creationId xmlns:a16="http://schemas.microsoft.com/office/drawing/2014/main" id="{D71C14CB-8B3E-7141-4930-030EDBEBCE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938AB-A9C5-49FC-9CD6-F40415FE2F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8242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938AB-A9C5-49FC-9CD6-F40415FE2F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3062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25</a:t>
            </a:fld>
            <a:endParaRPr lang="en-US" dirty="0"/>
          </a:p>
        </p:txBody>
      </p:sp>
    </p:spTree>
    <p:extLst>
      <p:ext uri="{BB962C8B-B14F-4D97-AF65-F5344CB8AC3E}">
        <p14:creationId xmlns:p14="http://schemas.microsoft.com/office/powerpoint/2010/main" val="3533847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26</a:t>
            </a:fld>
            <a:endParaRPr lang="en-US" dirty="0"/>
          </a:p>
        </p:txBody>
      </p:sp>
    </p:spTree>
    <p:extLst>
      <p:ext uri="{BB962C8B-B14F-4D97-AF65-F5344CB8AC3E}">
        <p14:creationId xmlns:p14="http://schemas.microsoft.com/office/powerpoint/2010/main" val="2372373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Weight</a:t>
            </a:r>
            <a:r>
              <a:rPr lang="en-US" dirty="0"/>
              <a:t>:</a:t>
            </a:r>
          </a:p>
          <a:p>
            <a:pPr marL="742950" lvl="1" indent="-285750">
              <a:buFont typeface="+mj-lt"/>
              <a:buAutoNum type="arabicPeriod"/>
            </a:pPr>
            <a:r>
              <a:rPr lang="en-US" b="1" dirty="0"/>
              <a:t>What it is</a:t>
            </a:r>
            <a:r>
              <a:rPr lang="en-US" dirty="0"/>
              <a:t>: The </a:t>
            </a:r>
            <a:r>
              <a:rPr lang="en-US" b="1" dirty="0"/>
              <a:t>weight</a:t>
            </a:r>
            <a:r>
              <a:rPr lang="en-US" dirty="0"/>
              <a:t> option controls the thickness of the outline around a shape.</a:t>
            </a:r>
          </a:p>
          <a:p>
            <a:pPr marL="742950" lvl="1" indent="-285750">
              <a:buFont typeface="+mj-lt"/>
              <a:buAutoNum type="arabicPeriod"/>
            </a:pPr>
            <a:r>
              <a:rPr lang="en-US" b="1" dirty="0"/>
              <a:t>How it works</a:t>
            </a:r>
            <a:r>
              <a:rPr lang="en-US" dirty="0"/>
              <a:t>: You can adjust the weight to make the outline </a:t>
            </a:r>
            <a:r>
              <a:rPr lang="en-US" b="1" dirty="0"/>
              <a:t>thicker</a:t>
            </a:r>
            <a:r>
              <a:rPr lang="en-US" dirty="0"/>
              <a:t> for more emphasis or </a:t>
            </a:r>
            <a:r>
              <a:rPr lang="en-US" b="1" dirty="0"/>
              <a:t>thinner</a:t>
            </a:r>
            <a:r>
              <a:rPr lang="en-US" dirty="0"/>
              <a:t> for a more subtle look. A heavier outline draws more attention to the shape, while a lighter weight might be better for more delicate or subtle designs.</a:t>
            </a:r>
          </a:p>
          <a:p>
            <a:pPr marL="742950" lvl="1" indent="-285750">
              <a:buFont typeface="+mj-lt"/>
              <a:buAutoNum type="arabicPeriod"/>
            </a:pPr>
            <a:r>
              <a:rPr lang="en-US" b="1" dirty="0"/>
              <a:t>When to use</a:t>
            </a:r>
            <a:r>
              <a:rPr lang="en-US" dirty="0"/>
              <a:t>: Use heavier weights for emphasis (e.g., on key shapes or titles) and lighter weights for secondary or supporting elements.</a:t>
            </a:r>
          </a:p>
          <a:p>
            <a:pPr>
              <a:buFont typeface="+mj-lt"/>
              <a:buAutoNum type="arabicPeriod"/>
            </a:pPr>
            <a:r>
              <a:rPr lang="en-US" b="1" dirty="0"/>
              <a:t>Dash</a:t>
            </a:r>
            <a:r>
              <a:rPr lang="en-US" dirty="0"/>
              <a:t>:</a:t>
            </a:r>
          </a:p>
          <a:p>
            <a:pPr marL="742950" lvl="1" indent="-285750">
              <a:buFont typeface="+mj-lt"/>
              <a:buAutoNum type="arabicPeriod"/>
            </a:pPr>
            <a:r>
              <a:rPr lang="en-US" b="1" dirty="0"/>
              <a:t>What it is</a:t>
            </a:r>
            <a:r>
              <a:rPr lang="en-US" dirty="0"/>
              <a:t>: The </a:t>
            </a:r>
            <a:r>
              <a:rPr lang="en-US" b="1" dirty="0"/>
              <a:t>dash</a:t>
            </a:r>
            <a:r>
              <a:rPr lang="en-US" dirty="0"/>
              <a:t> option lets you choose different line styles for the outline, such as </a:t>
            </a:r>
            <a:r>
              <a:rPr lang="en-US" b="1" dirty="0"/>
              <a:t>solid</a:t>
            </a:r>
            <a:r>
              <a:rPr lang="en-US" dirty="0"/>
              <a:t>, </a:t>
            </a:r>
            <a:r>
              <a:rPr lang="en-US" b="1" dirty="0"/>
              <a:t>dashed</a:t>
            </a:r>
            <a:r>
              <a:rPr lang="en-US" dirty="0"/>
              <a:t>, or </a:t>
            </a:r>
            <a:r>
              <a:rPr lang="en-US" b="1" dirty="0"/>
              <a:t>dotted</a:t>
            </a:r>
            <a:r>
              <a:rPr lang="en-US" dirty="0"/>
              <a:t> lines.</a:t>
            </a:r>
          </a:p>
          <a:p>
            <a:pPr marL="742950" lvl="1" indent="-285750">
              <a:buFont typeface="+mj-lt"/>
              <a:buAutoNum type="arabicPeriod"/>
            </a:pPr>
            <a:r>
              <a:rPr lang="en-US" b="1" dirty="0"/>
              <a:t>How it works</a:t>
            </a:r>
            <a:r>
              <a:rPr lang="en-US" dirty="0"/>
              <a:t>: A </a:t>
            </a:r>
            <a:r>
              <a:rPr lang="en-US" b="1" dirty="0"/>
              <a:t>solid</a:t>
            </a:r>
            <a:r>
              <a:rPr lang="en-US" dirty="0"/>
              <a:t> outline is continuous, while </a:t>
            </a:r>
            <a:r>
              <a:rPr lang="en-US" b="1" dirty="0"/>
              <a:t>dashed</a:t>
            </a:r>
            <a:r>
              <a:rPr lang="en-US" dirty="0"/>
              <a:t> or </a:t>
            </a:r>
            <a:r>
              <a:rPr lang="en-US" b="1" dirty="0"/>
              <a:t>dotted</a:t>
            </a:r>
            <a:r>
              <a:rPr lang="en-US" dirty="0"/>
              <a:t> outlines are made up of short lines or dots.</a:t>
            </a:r>
          </a:p>
          <a:p>
            <a:pPr marL="742950" lvl="1" indent="-285750">
              <a:buFont typeface="+mj-lt"/>
              <a:buAutoNum type="arabicPeriod"/>
            </a:pPr>
            <a:r>
              <a:rPr lang="en-US" b="1" dirty="0"/>
              <a:t>When to use</a:t>
            </a:r>
            <a:r>
              <a:rPr lang="en-US" dirty="0"/>
              <a:t>: Dashed or dotted lines are great for informal, creative, or design-centric presentations. Use a solid line for a clean, professional look, and a dashed line for a more dynamic or playful feel.</a:t>
            </a:r>
          </a:p>
          <a:p>
            <a:pPr>
              <a:buFont typeface="+mj-lt"/>
              <a:buAutoNum type="arabicPeriod"/>
            </a:pPr>
            <a:r>
              <a:rPr lang="en-US" b="1" dirty="0"/>
              <a:t>Sketch</a:t>
            </a:r>
            <a:r>
              <a:rPr lang="en-US" dirty="0"/>
              <a:t>:</a:t>
            </a:r>
          </a:p>
          <a:p>
            <a:pPr marL="742950" lvl="1" indent="-285750">
              <a:buFont typeface="+mj-lt"/>
              <a:buAutoNum type="arabicPeriod"/>
            </a:pPr>
            <a:r>
              <a:rPr lang="en-US" b="1" dirty="0"/>
              <a:t>What it is</a:t>
            </a:r>
            <a:r>
              <a:rPr lang="en-US" dirty="0"/>
              <a:t>: The </a:t>
            </a:r>
            <a:r>
              <a:rPr lang="en-US" b="1" dirty="0"/>
              <a:t>sketch</a:t>
            </a:r>
            <a:r>
              <a:rPr lang="en-US" dirty="0"/>
              <a:t> outline style mimics a hand-drawn look, creating a more organic, casual appearance for your shapes.</a:t>
            </a:r>
          </a:p>
          <a:p>
            <a:pPr marL="742950" lvl="1" indent="-285750">
              <a:buFont typeface="+mj-lt"/>
              <a:buAutoNum type="arabicPeriod"/>
            </a:pPr>
            <a:r>
              <a:rPr lang="en-US" b="1" dirty="0"/>
              <a:t>How it works</a:t>
            </a:r>
            <a:r>
              <a:rPr lang="en-US" dirty="0"/>
              <a:t>: It adds a rough, imperfect edge to your shape's outline, resembling the feel of a hand-drawn sketch.</a:t>
            </a:r>
          </a:p>
          <a:p>
            <a:pPr marL="742950" lvl="1" indent="-285750">
              <a:buFont typeface="+mj-lt"/>
              <a:buAutoNum type="arabicPeriod"/>
            </a:pPr>
            <a:r>
              <a:rPr lang="en-US" b="1" dirty="0"/>
              <a:t>When to use</a:t>
            </a:r>
            <a:r>
              <a:rPr lang="en-US" dirty="0"/>
              <a:t>: Use sketch outlines for more creative or informal presentations where you want a relaxed or artistic vibe, such as in educational or creative fields.</a:t>
            </a:r>
          </a:p>
          <a:p>
            <a:pPr>
              <a:buFont typeface="+mj-lt"/>
              <a:buAutoNum type="arabicPeriod"/>
            </a:pPr>
            <a:r>
              <a:rPr lang="en-US" b="1" dirty="0"/>
              <a:t>Color</a:t>
            </a:r>
            <a:r>
              <a:rPr lang="en-US" dirty="0"/>
              <a:t>:</a:t>
            </a:r>
          </a:p>
          <a:p>
            <a:pPr marL="742950" lvl="1" indent="-285750">
              <a:buFont typeface="+mj-lt"/>
              <a:buAutoNum type="arabicPeriod"/>
            </a:pPr>
            <a:r>
              <a:rPr lang="en-US" b="1" dirty="0"/>
              <a:t>What it is</a:t>
            </a:r>
            <a:r>
              <a:rPr lang="en-US" dirty="0"/>
              <a:t>: The </a:t>
            </a:r>
            <a:r>
              <a:rPr lang="en-US" b="1" dirty="0"/>
              <a:t>color</a:t>
            </a:r>
            <a:r>
              <a:rPr lang="en-US" dirty="0"/>
              <a:t> option allows you to change the color of the outline, giving you full control over the visual appearance.</a:t>
            </a:r>
          </a:p>
          <a:p>
            <a:pPr marL="742950" lvl="1" indent="-285750">
              <a:buFont typeface="+mj-lt"/>
              <a:buAutoNum type="arabicPeriod"/>
            </a:pPr>
            <a:r>
              <a:rPr lang="en-US" b="1" dirty="0"/>
              <a:t>How it works</a:t>
            </a:r>
            <a:r>
              <a:rPr lang="en-US" dirty="0"/>
              <a:t>: You can choose any color that matches your design, from bold, attention-grabbing hues to subtle, complementary tones.</a:t>
            </a:r>
          </a:p>
          <a:p>
            <a:pPr marL="742950" lvl="1" indent="-285750">
              <a:buFont typeface="+mj-lt"/>
              <a:buAutoNum type="arabicPeriod"/>
            </a:pPr>
            <a:r>
              <a:rPr lang="en-US" b="1" dirty="0"/>
              <a:t>When to use</a:t>
            </a:r>
            <a:r>
              <a:rPr lang="en-US" dirty="0"/>
              <a:t>: Use contrasting colors for high-impact visuals or branding colors to maintain consistency with your organization’s theme. Lighter shades are better for softer, more neutral designs.</a:t>
            </a:r>
          </a:p>
          <a:p>
            <a:pPr>
              <a:buFont typeface="+mj-lt"/>
              <a:buAutoNum type="arabicPeriod"/>
            </a:pPr>
            <a:r>
              <a:rPr lang="en-US" b="1" dirty="0"/>
              <a:t>Gradient</a:t>
            </a:r>
            <a:r>
              <a:rPr lang="en-US" dirty="0"/>
              <a:t>:</a:t>
            </a:r>
          </a:p>
          <a:p>
            <a:pPr marL="742950" lvl="1" indent="-285750">
              <a:buFont typeface="+mj-lt"/>
              <a:buAutoNum type="arabicPeriod"/>
            </a:pPr>
            <a:r>
              <a:rPr lang="en-US" b="1" dirty="0"/>
              <a:t>What it is</a:t>
            </a:r>
            <a:r>
              <a:rPr lang="en-US" dirty="0"/>
              <a:t>: </a:t>
            </a:r>
            <a:r>
              <a:rPr lang="en-US" b="1" dirty="0"/>
              <a:t>Gradient outlines</a:t>
            </a:r>
            <a:r>
              <a:rPr lang="en-US" dirty="0"/>
              <a:t> offer a gradual transition from one color to another, giving your shapes more depth and dimension.</a:t>
            </a:r>
          </a:p>
          <a:p>
            <a:pPr marL="742950" lvl="1" indent="-285750">
              <a:buFont typeface="+mj-lt"/>
              <a:buAutoNum type="arabicPeriod"/>
            </a:pPr>
            <a:r>
              <a:rPr lang="en-US" b="1" dirty="0"/>
              <a:t>How it works</a:t>
            </a:r>
            <a:r>
              <a:rPr lang="en-US" dirty="0"/>
              <a:t>: You can choose a color gradient that gradually shifts from one color to another, creating a more dynamic, multi-dimensional effect.</a:t>
            </a:r>
          </a:p>
          <a:p>
            <a:pPr marL="742950" lvl="1" indent="-285750">
              <a:buFont typeface="+mj-lt"/>
              <a:buAutoNum type="arabicPeriod"/>
            </a:pPr>
            <a:r>
              <a:rPr lang="en-US" b="1" dirty="0"/>
              <a:t>When to use</a:t>
            </a:r>
            <a:r>
              <a:rPr lang="en-US" dirty="0"/>
              <a:t>: Gradients are great for adding a more sophisticated or modern look to your shapes, particularly for design-heavy presentations or when you want to create a sense of depth.</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27</a:t>
            </a:fld>
            <a:endParaRPr lang="en-US" dirty="0"/>
          </a:p>
        </p:txBody>
      </p:sp>
    </p:spTree>
    <p:extLst>
      <p:ext uri="{BB962C8B-B14F-4D97-AF65-F5344CB8AC3E}">
        <p14:creationId xmlns:p14="http://schemas.microsoft.com/office/powerpoint/2010/main" val="3978553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28</a:t>
            </a:fld>
            <a:endParaRPr lang="en-US" dirty="0"/>
          </a:p>
        </p:txBody>
      </p:sp>
    </p:spTree>
    <p:extLst>
      <p:ext uri="{BB962C8B-B14F-4D97-AF65-F5344CB8AC3E}">
        <p14:creationId xmlns:p14="http://schemas.microsoft.com/office/powerpoint/2010/main" val="4137143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29</a:t>
            </a:fld>
            <a:endParaRPr lang="en-US" dirty="0"/>
          </a:p>
        </p:txBody>
      </p:sp>
    </p:spTree>
    <p:extLst>
      <p:ext uri="{BB962C8B-B14F-4D97-AF65-F5344CB8AC3E}">
        <p14:creationId xmlns:p14="http://schemas.microsoft.com/office/powerpoint/2010/main" val="1704980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a:t>
            </a:r>
            <a:r>
              <a:rPr lang="en-US" b="1" dirty="0">
                <a:latin typeface="Century Gothic" panose="020B0502020202020204" pitchFamily="34" charset="0"/>
              </a:rPr>
              <a:t>Open Both Presentations:</a:t>
            </a:r>
          </a:p>
          <a:p>
            <a:pPr marL="285750" indent="-285750">
              <a:buFont typeface="Arial" panose="020B0604020202020204" pitchFamily="34" charset="0"/>
              <a:buChar char="•"/>
            </a:pPr>
            <a:r>
              <a:rPr lang="en-US" dirty="0">
                <a:latin typeface="Century Gothic" panose="020B0502020202020204" pitchFamily="34" charset="0"/>
              </a:rPr>
              <a:t>Open the </a:t>
            </a:r>
            <a:r>
              <a:rPr lang="en-US" b="1" dirty="0">
                <a:latin typeface="Century Gothic" panose="020B0502020202020204" pitchFamily="34" charset="0"/>
              </a:rPr>
              <a:t>PowerPoint presentation </a:t>
            </a:r>
            <a:r>
              <a:rPr lang="en-US" dirty="0">
                <a:latin typeface="Century Gothic" panose="020B0502020202020204" pitchFamily="34" charset="0"/>
              </a:rPr>
              <a:t>that contains the slides you want to copy.</a:t>
            </a:r>
          </a:p>
          <a:p>
            <a:pPr marL="285750" indent="-285750">
              <a:buFont typeface="Arial" panose="020B0604020202020204" pitchFamily="34" charset="0"/>
              <a:buChar char="•"/>
            </a:pPr>
            <a:r>
              <a:rPr lang="en-US" dirty="0">
                <a:latin typeface="Century Gothic" panose="020B0502020202020204" pitchFamily="34" charset="0"/>
              </a:rPr>
              <a:t>Then, open the </a:t>
            </a:r>
            <a:r>
              <a:rPr lang="en-US" b="1" dirty="0">
                <a:latin typeface="Century Gothic" panose="020B0502020202020204" pitchFamily="34" charset="0"/>
              </a:rPr>
              <a:t>destination presentation </a:t>
            </a:r>
            <a:r>
              <a:rPr lang="en-US" dirty="0">
                <a:latin typeface="Century Gothic" panose="020B0502020202020204" pitchFamily="34" charset="0"/>
              </a:rPr>
              <a:t>where you want to paste the slides.</a:t>
            </a:r>
          </a:p>
          <a:p>
            <a:pPr marL="285750" indent="-285750">
              <a:buFont typeface="Arial" panose="020B0604020202020204" pitchFamily="34" charset="0"/>
              <a:buChar char="•"/>
            </a:pPr>
            <a:endParaRPr lang="en-US" dirty="0">
              <a:latin typeface="Century Gothic" panose="020B0502020202020204" pitchFamily="34" charset="0"/>
            </a:endParaRPr>
          </a:p>
          <a:p>
            <a:r>
              <a:rPr lang="en-US" b="1" dirty="0"/>
              <a:t>2. </a:t>
            </a:r>
            <a:r>
              <a:rPr lang="en-US" b="1" dirty="0">
                <a:latin typeface="Century Gothic" panose="020B0502020202020204" pitchFamily="34" charset="0"/>
              </a:rPr>
              <a:t>Select the Slides to Copy:</a:t>
            </a:r>
          </a:p>
          <a:p>
            <a:pPr marL="285750" indent="-285750">
              <a:buFont typeface="Arial" panose="020B0604020202020204" pitchFamily="34" charset="0"/>
              <a:buChar char="•"/>
            </a:pPr>
            <a:r>
              <a:rPr lang="en-US" dirty="0">
                <a:latin typeface="Century Gothic" panose="020B0502020202020204" pitchFamily="34" charset="0"/>
              </a:rPr>
              <a:t>In the Slide Sorter view (in the left panel), click on the </a:t>
            </a:r>
            <a:r>
              <a:rPr lang="en-US" b="1" dirty="0">
                <a:latin typeface="Century Gothic" panose="020B0502020202020204" pitchFamily="34" charset="0"/>
              </a:rPr>
              <a:t>slide</a:t>
            </a:r>
            <a:r>
              <a:rPr lang="en-US" dirty="0">
                <a:latin typeface="Century Gothic" panose="020B0502020202020204" pitchFamily="34" charset="0"/>
              </a:rPr>
              <a:t> you want to copy.</a:t>
            </a:r>
          </a:p>
          <a:p>
            <a:pPr marL="285750" indent="-285750">
              <a:buFont typeface="Arial" panose="020B0604020202020204" pitchFamily="34" charset="0"/>
              <a:buChar char="•"/>
            </a:pPr>
            <a:r>
              <a:rPr lang="en-US" dirty="0">
                <a:latin typeface="Century Gothic" panose="020B0502020202020204" pitchFamily="34" charset="0"/>
              </a:rPr>
              <a:t>To select multiple slides, hold down the </a:t>
            </a:r>
            <a:r>
              <a:rPr lang="en-US" b="1" dirty="0">
                <a:latin typeface="Century Gothic" panose="020B0502020202020204" pitchFamily="34" charset="0"/>
              </a:rPr>
              <a:t>Ctrl </a:t>
            </a:r>
            <a:r>
              <a:rPr lang="en-US" dirty="0">
                <a:latin typeface="Century Gothic" panose="020B0502020202020204" pitchFamily="34" charset="0"/>
              </a:rPr>
              <a:t>key while clicking on each slide you want to copy</a:t>
            </a:r>
          </a:p>
          <a:p>
            <a:pPr marL="285750" indent="-285750">
              <a:buFont typeface="Arial" panose="020B0604020202020204" pitchFamily="34" charset="0"/>
              <a:buChar char="•"/>
            </a:pPr>
            <a:endParaRPr lang="en-US" dirty="0">
              <a:latin typeface="Century Gothic" panose="020B0502020202020204" pitchFamily="34" charset="0"/>
            </a:endParaRPr>
          </a:p>
          <a:p>
            <a:r>
              <a:rPr lang="en-US" b="1" dirty="0">
                <a:latin typeface="Century Gothic" panose="020B0502020202020204" pitchFamily="34" charset="0"/>
              </a:rPr>
              <a:t>3. Copy the Slides:</a:t>
            </a:r>
          </a:p>
          <a:p>
            <a:pPr marL="285750" indent="-285750">
              <a:buFont typeface="Arial" panose="020B0604020202020204" pitchFamily="34" charset="0"/>
              <a:buChar char="•"/>
            </a:pPr>
            <a:r>
              <a:rPr lang="en-US" dirty="0">
                <a:latin typeface="Century Gothic" panose="020B0502020202020204" pitchFamily="34" charset="0"/>
              </a:rPr>
              <a:t>Once the slides are selected, right-click on one of the slides and select </a:t>
            </a:r>
            <a:r>
              <a:rPr lang="en-US" b="1" dirty="0">
                <a:latin typeface="Century Gothic" panose="020B0502020202020204" pitchFamily="34" charset="0"/>
              </a:rPr>
              <a:t>Copy</a:t>
            </a:r>
            <a:r>
              <a:rPr lang="en-US" dirty="0">
                <a:latin typeface="Century Gothic" panose="020B0502020202020204" pitchFamily="34" charset="0"/>
              </a:rPr>
              <a:t> from the context menu.</a:t>
            </a:r>
          </a:p>
          <a:p>
            <a:pPr marL="285750" indent="-285750">
              <a:buFont typeface="Arial" panose="020B0604020202020204" pitchFamily="34" charset="0"/>
              <a:buChar char="•"/>
            </a:pPr>
            <a:endParaRPr lang="en-US" dirty="0">
              <a:latin typeface="Century Gothic" panose="020B0502020202020204" pitchFamily="34" charset="0"/>
            </a:endParaRPr>
          </a:p>
          <a:p>
            <a:r>
              <a:rPr lang="en-US" b="1" dirty="0">
                <a:latin typeface="Century Gothic" panose="020B0502020202020204" pitchFamily="34" charset="0"/>
              </a:rPr>
              <a:t>4. Paste the Slides: </a:t>
            </a:r>
          </a:p>
          <a:p>
            <a:pPr marL="285750" indent="-285750">
              <a:buFont typeface="Arial" panose="020B0604020202020204" pitchFamily="34" charset="0"/>
              <a:buChar char="•"/>
            </a:pPr>
            <a:r>
              <a:rPr lang="en-US" dirty="0">
                <a:latin typeface="Century Gothic" panose="020B0502020202020204" pitchFamily="34" charset="0"/>
              </a:rPr>
              <a:t>In the </a:t>
            </a:r>
            <a:r>
              <a:rPr lang="en-US" b="1" dirty="0">
                <a:latin typeface="Century Gothic" panose="020B0502020202020204" pitchFamily="34" charset="0"/>
              </a:rPr>
              <a:t>Slide Sorter </a:t>
            </a:r>
            <a:r>
              <a:rPr lang="en-US" dirty="0">
                <a:latin typeface="Century Gothic" panose="020B0502020202020204" pitchFamily="34" charset="0"/>
              </a:rPr>
              <a:t>view (left panel), click where you want to insert the slides (either between two existing slides or at the end of the presentation) </a:t>
            </a:r>
          </a:p>
          <a:p>
            <a:pPr marL="285750" indent="-285750">
              <a:buFont typeface="Arial" panose="020B0604020202020204" pitchFamily="34" charset="0"/>
              <a:buChar char="•"/>
            </a:pPr>
            <a:r>
              <a:rPr lang="en-US" dirty="0">
                <a:latin typeface="Century Gothic" panose="020B0502020202020204" pitchFamily="34" charset="0"/>
              </a:rPr>
              <a:t>Right-click and select </a:t>
            </a:r>
            <a:r>
              <a:rPr lang="en-US" b="1" dirty="0">
                <a:latin typeface="Century Gothic" panose="020B0502020202020204" pitchFamily="34" charset="0"/>
              </a:rPr>
              <a:t>Paste</a:t>
            </a:r>
            <a:r>
              <a:rPr lang="en-US" dirty="0">
                <a:latin typeface="Century Gothic" panose="020B0502020202020204" pitchFamily="34" charset="0"/>
              </a:rPr>
              <a:t> from the context menu.</a:t>
            </a:r>
          </a:p>
          <a:p>
            <a:pPr marL="285750" indent="-285750">
              <a:buFont typeface="Arial" panose="020B0604020202020204" pitchFamily="34" charset="0"/>
              <a:buChar char="•"/>
            </a:pPr>
            <a:endParaRPr lang="en-US" dirty="0">
              <a:latin typeface="Century Gothic" panose="020B0502020202020204" pitchFamily="34" charset="0"/>
            </a:endParaRPr>
          </a:p>
          <a:p>
            <a:r>
              <a:rPr lang="en-US" b="1" dirty="0">
                <a:latin typeface="Century Gothic" panose="020B0502020202020204" pitchFamily="34" charset="0"/>
              </a:rPr>
              <a:t>5. Adjust Slide Order:</a:t>
            </a:r>
          </a:p>
          <a:p>
            <a:pPr marL="285750" indent="-285750">
              <a:buFont typeface="Arial" panose="020B0604020202020204" pitchFamily="34" charset="0"/>
              <a:buChar char="•"/>
            </a:pPr>
            <a:r>
              <a:rPr lang="en-US" dirty="0">
                <a:latin typeface="Century Gothic" panose="020B0502020202020204" pitchFamily="34" charset="0"/>
              </a:rPr>
              <a:t>If needed, you can click and drag the slides in the left panel to reorder them within the destination presentation. </a:t>
            </a:r>
          </a:p>
          <a:p>
            <a:pPr marL="0" indent="0">
              <a:buFont typeface="Arial" panose="020B0604020202020204" pitchFamily="34" charset="0"/>
              <a:buNone/>
            </a:pPr>
            <a:endParaRPr lang="en-US" dirty="0">
              <a:latin typeface="Century Gothic" panose="020B0502020202020204" pitchFamily="34" charset="0"/>
            </a:endParaRPr>
          </a:p>
          <a:p>
            <a:pPr marL="0" indent="0">
              <a:buFont typeface="Arial" panose="020B0604020202020204" pitchFamily="34" charset="0"/>
              <a:buNone/>
            </a:pPr>
            <a:endParaRPr lang="en-US" dirty="0">
              <a:latin typeface="Century Gothic" panose="020B0502020202020204" pitchFamily="34" charset="0"/>
            </a:endParaRP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31</a:t>
            </a:fld>
            <a:endParaRPr lang="en-US" dirty="0"/>
          </a:p>
        </p:txBody>
      </p:sp>
    </p:spTree>
    <p:extLst>
      <p:ext uri="{BB962C8B-B14F-4D97-AF65-F5344CB8AC3E}">
        <p14:creationId xmlns:p14="http://schemas.microsoft.com/office/powerpoint/2010/main" val="2607127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32</a:t>
            </a:fld>
            <a:endParaRPr lang="en-US" dirty="0"/>
          </a:p>
        </p:txBody>
      </p:sp>
    </p:spTree>
    <p:extLst>
      <p:ext uri="{BB962C8B-B14F-4D97-AF65-F5344CB8AC3E}">
        <p14:creationId xmlns:p14="http://schemas.microsoft.com/office/powerpoint/2010/main" val="1462983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33</a:t>
            </a:fld>
            <a:endParaRPr lang="en-US" dirty="0"/>
          </a:p>
        </p:txBody>
      </p:sp>
    </p:spTree>
    <p:extLst>
      <p:ext uri="{BB962C8B-B14F-4D97-AF65-F5344CB8AC3E}">
        <p14:creationId xmlns:p14="http://schemas.microsoft.com/office/powerpoint/2010/main" val="574612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87BF7-CBA2-E8A0-2EF4-E343095ED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273BA-0630-41C9-9D07-B4C09741C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48384-04CD-11BB-B2ED-1DA7A5397E85}"/>
              </a:ext>
            </a:extLst>
          </p:cNvPr>
          <p:cNvSpPr>
            <a:spLocks noGrp="1"/>
          </p:cNvSpPr>
          <p:nvPr>
            <p:ph type="body" idx="1"/>
          </p:nvPr>
        </p:nvSpPr>
        <p:spPr/>
        <p:txBody>
          <a:bodyPr/>
          <a:lstStyle/>
          <a:p>
            <a:pPr>
              <a:buNone/>
            </a:pPr>
            <a:r>
              <a:rPr lang="en-US" dirty="0"/>
              <a:t>While this presentation won't delve into accessibility in detail, it's important to recognize its significance from the start. There are plenty of resources available to help you ensure your presentation is accessible, and I’ve included some great links here for you.</a:t>
            </a:r>
          </a:p>
          <a:p>
            <a:r>
              <a:rPr lang="en-US" dirty="0"/>
              <a:t>The key takeaway is that considering accessibility early in the design process will save you time and effort in the long run. It can be challenging to go back after completing your presentation and run the accessibility checker. By building accessibility into your presentation from the beginning, you'll avoid unnecessary revisions and make the process much smoother.</a:t>
            </a:r>
          </a:p>
        </p:txBody>
      </p:sp>
      <p:sp>
        <p:nvSpPr>
          <p:cNvPr id="4" name="Slide Number Placeholder 3">
            <a:extLst>
              <a:ext uri="{FF2B5EF4-FFF2-40B4-BE49-F238E27FC236}">
                <a16:creationId xmlns:a16="http://schemas.microsoft.com/office/drawing/2014/main" id="{7BC24F3B-A4C1-7241-74C3-B18BAEFF6741}"/>
              </a:ext>
            </a:extLst>
          </p:cNvPr>
          <p:cNvSpPr>
            <a:spLocks noGrp="1"/>
          </p:cNvSpPr>
          <p:nvPr>
            <p:ph type="sldNum" sz="quarter" idx="5"/>
          </p:nvPr>
        </p:nvSpPr>
        <p:spPr/>
        <p:txBody>
          <a:bodyPr/>
          <a:lstStyle/>
          <a:p>
            <a:fld id="{1C1D4E2A-F926-4E13-A71B-9801FB1DD858}" type="slidenum">
              <a:rPr lang="en-US" smtClean="0"/>
              <a:t>3</a:t>
            </a:fld>
            <a:endParaRPr lang="en-US" dirty="0"/>
          </a:p>
        </p:txBody>
      </p:sp>
    </p:spTree>
    <p:extLst>
      <p:ext uri="{BB962C8B-B14F-4D97-AF65-F5344CB8AC3E}">
        <p14:creationId xmlns:p14="http://schemas.microsoft.com/office/powerpoint/2010/main" val="3407176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34</a:t>
            </a:fld>
            <a:endParaRPr lang="en-US" dirty="0"/>
          </a:p>
        </p:txBody>
      </p:sp>
    </p:spTree>
    <p:extLst>
      <p:ext uri="{BB962C8B-B14F-4D97-AF65-F5344CB8AC3E}">
        <p14:creationId xmlns:p14="http://schemas.microsoft.com/office/powerpoint/2010/main" val="2050800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35</a:t>
            </a:fld>
            <a:endParaRPr lang="en-US" dirty="0"/>
          </a:p>
        </p:txBody>
      </p:sp>
    </p:spTree>
    <p:extLst>
      <p:ext uri="{BB962C8B-B14F-4D97-AF65-F5344CB8AC3E}">
        <p14:creationId xmlns:p14="http://schemas.microsoft.com/office/powerpoint/2010/main" val="487903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36</a:t>
            </a:fld>
            <a:endParaRPr lang="en-US" dirty="0"/>
          </a:p>
        </p:txBody>
      </p:sp>
    </p:spTree>
    <p:extLst>
      <p:ext uri="{BB962C8B-B14F-4D97-AF65-F5344CB8AC3E}">
        <p14:creationId xmlns:p14="http://schemas.microsoft.com/office/powerpoint/2010/main" val="1946894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37</a:t>
            </a:fld>
            <a:endParaRPr lang="en-US" dirty="0"/>
          </a:p>
        </p:txBody>
      </p:sp>
    </p:spTree>
    <p:extLst>
      <p:ext uri="{BB962C8B-B14F-4D97-AF65-F5344CB8AC3E}">
        <p14:creationId xmlns:p14="http://schemas.microsoft.com/office/powerpoint/2010/main" val="4244279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38</a:t>
            </a:fld>
            <a:endParaRPr lang="en-US" dirty="0"/>
          </a:p>
        </p:txBody>
      </p:sp>
    </p:spTree>
    <p:extLst>
      <p:ext uri="{BB962C8B-B14F-4D97-AF65-F5344CB8AC3E}">
        <p14:creationId xmlns:p14="http://schemas.microsoft.com/office/powerpoint/2010/main" val="1311979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use this for your own PowerPoint, follow these steps:</a:t>
            </a:r>
          </a:p>
          <a:p>
            <a:pPr marL="228600" indent="-228600">
              <a:buFont typeface="+mj-lt"/>
              <a:buAutoNum type="arabicPeriod"/>
            </a:pPr>
            <a:r>
              <a:rPr lang="en-US" dirty="0"/>
              <a:t>Right click on the slide in the view layout to the left</a:t>
            </a:r>
          </a:p>
          <a:p>
            <a:pPr marL="228600" indent="-228600">
              <a:buFont typeface="+mj-lt"/>
              <a:buAutoNum type="arabicPeriod"/>
            </a:pPr>
            <a:r>
              <a:rPr lang="en-US" dirty="0"/>
              <a:t>Copy slide</a:t>
            </a:r>
          </a:p>
          <a:p>
            <a:pPr marL="228600" indent="-228600">
              <a:buFont typeface="+mj-lt"/>
              <a:buAutoNum type="arabicPeriod"/>
            </a:pPr>
            <a:r>
              <a:rPr lang="en-US" dirty="0"/>
              <a:t>In your presentation, find the location you wish the slide to appear, e.g. between slides 10 and 11</a:t>
            </a:r>
          </a:p>
          <a:p>
            <a:pPr marL="228600" indent="-228600">
              <a:buFont typeface="+mj-lt"/>
              <a:buAutoNum type="arabicPeriod"/>
            </a:pPr>
            <a:r>
              <a:rPr lang="en-US" dirty="0"/>
              <a:t>Right click and choose the middle paste option (clipboard with paint brush) which is “keep source formatting”</a:t>
            </a:r>
          </a:p>
          <a:p>
            <a:pPr marL="228600" indent="-228600">
              <a:buFont typeface="+mj-lt"/>
              <a:buAutoNum type="arabicPeriod"/>
            </a:pPr>
            <a:r>
              <a:rPr lang="en-US" dirty="0"/>
              <a:t>Delete the inspiration picture, inspiration text box, and arrow</a:t>
            </a:r>
          </a:p>
          <a:p>
            <a:pPr marL="228600" indent="-228600">
              <a:buFont typeface="+mj-lt"/>
              <a:buAutoNum type="arabicPeriod"/>
            </a:pPr>
            <a:r>
              <a:rPr lang="en-US" dirty="0"/>
              <a:t>Download appropriate icons: insert tab/pictures/stock images</a:t>
            </a:r>
          </a:p>
          <a:p>
            <a:pPr marL="228600" indent="-228600">
              <a:buFont typeface="+mj-lt"/>
              <a:buAutoNum type="arabicPeriod"/>
            </a:pPr>
            <a:r>
              <a:rPr lang="en-US" dirty="0"/>
              <a:t>Then search for your image and choose the icon tab</a:t>
            </a:r>
          </a:p>
          <a:p>
            <a:pPr marL="228600" indent="-228600">
              <a:buFont typeface="+mj-lt"/>
              <a:buAutoNum type="arabicPeriod"/>
            </a:pPr>
            <a:r>
              <a:rPr lang="en-US" dirty="0"/>
              <a:t>Click the graphic you want and then click insert button at the bottom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938AB-A9C5-49FC-9CD6-F40415FE2F8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12469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41</a:t>
            </a:fld>
            <a:endParaRPr lang="en-US" dirty="0"/>
          </a:p>
        </p:txBody>
      </p:sp>
    </p:spTree>
    <p:extLst>
      <p:ext uri="{BB962C8B-B14F-4D97-AF65-F5344CB8AC3E}">
        <p14:creationId xmlns:p14="http://schemas.microsoft.com/office/powerpoint/2010/main" val="1061205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46</a:t>
            </a:fld>
            <a:endParaRPr lang="en-US" dirty="0"/>
          </a:p>
        </p:txBody>
      </p:sp>
    </p:spTree>
    <p:extLst>
      <p:ext uri="{BB962C8B-B14F-4D97-AF65-F5344CB8AC3E}">
        <p14:creationId xmlns:p14="http://schemas.microsoft.com/office/powerpoint/2010/main" val="2226330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51</a:t>
            </a:fld>
            <a:endParaRPr lang="en-US" dirty="0"/>
          </a:p>
        </p:txBody>
      </p:sp>
    </p:spTree>
    <p:extLst>
      <p:ext uri="{BB962C8B-B14F-4D97-AF65-F5344CB8AC3E}">
        <p14:creationId xmlns:p14="http://schemas.microsoft.com/office/powerpoint/2010/main" val="3391292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53</a:t>
            </a:fld>
            <a:endParaRPr lang="en-US" dirty="0"/>
          </a:p>
        </p:txBody>
      </p:sp>
    </p:spTree>
    <p:extLst>
      <p:ext uri="{BB962C8B-B14F-4D97-AF65-F5344CB8AC3E}">
        <p14:creationId xmlns:p14="http://schemas.microsoft.com/office/powerpoint/2010/main" val="2991855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4</a:t>
            </a:fld>
            <a:endParaRPr lang="en-US" dirty="0"/>
          </a:p>
        </p:txBody>
      </p:sp>
    </p:spTree>
    <p:extLst>
      <p:ext uri="{BB962C8B-B14F-4D97-AF65-F5344CB8AC3E}">
        <p14:creationId xmlns:p14="http://schemas.microsoft.com/office/powerpoint/2010/main" val="12124247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17E78-1458-65FD-9ECC-C6B54A175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5EF567-C359-1D20-1407-BD1412FFB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B405F-7722-0EB0-89A9-201394E211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21CAED-6D3F-21A2-0F25-A1F95B359FFC}"/>
              </a:ext>
            </a:extLst>
          </p:cNvPr>
          <p:cNvSpPr>
            <a:spLocks noGrp="1"/>
          </p:cNvSpPr>
          <p:nvPr>
            <p:ph type="sldNum" sz="quarter" idx="5"/>
          </p:nvPr>
        </p:nvSpPr>
        <p:spPr/>
        <p:txBody>
          <a:bodyPr/>
          <a:lstStyle/>
          <a:p>
            <a:fld id="{1C1D4E2A-F926-4E13-A71B-9801FB1DD858}" type="slidenum">
              <a:rPr lang="en-US" smtClean="0"/>
              <a:t>54</a:t>
            </a:fld>
            <a:endParaRPr lang="en-US" dirty="0"/>
          </a:p>
        </p:txBody>
      </p:sp>
    </p:spTree>
    <p:extLst>
      <p:ext uri="{BB962C8B-B14F-4D97-AF65-F5344CB8AC3E}">
        <p14:creationId xmlns:p14="http://schemas.microsoft.com/office/powerpoint/2010/main" val="2290023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56</a:t>
            </a:fld>
            <a:endParaRPr lang="en-US" dirty="0"/>
          </a:p>
        </p:txBody>
      </p:sp>
    </p:spTree>
    <p:extLst>
      <p:ext uri="{BB962C8B-B14F-4D97-AF65-F5344CB8AC3E}">
        <p14:creationId xmlns:p14="http://schemas.microsoft.com/office/powerpoint/2010/main" val="38141414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1D4E2A-F926-4E13-A71B-9801FB1DD858}" type="slidenum">
              <a:rPr lang="en-US" smtClean="0"/>
              <a:t>57</a:t>
            </a:fld>
            <a:endParaRPr lang="en-US" dirty="0"/>
          </a:p>
        </p:txBody>
      </p:sp>
    </p:spTree>
    <p:extLst>
      <p:ext uri="{BB962C8B-B14F-4D97-AF65-F5344CB8AC3E}">
        <p14:creationId xmlns:p14="http://schemas.microsoft.com/office/powerpoint/2010/main" val="313189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4930-4AB5-D9E1-9190-879F1333EC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91AD0-9FC9-3A72-1702-F15F81499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AFA3AB-F67F-3D57-D744-DE9919E26D8A}"/>
              </a:ext>
            </a:extLst>
          </p:cNvPr>
          <p:cNvSpPr>
            <a:spLocks noGrp="1"/>
          </p:cNvSpPr>
          <p:nvPr>
            <p:ph type="body" idx="1"/>
          </p:nvPr>
        </p:nvSpPr>
        <p:spPr/>
        <p:txBody>
          <a:bodyPr/>
          <a:lstStyle/>
          <a:p>
            <a:pPr>
              <a:buNone/>
            </a:pPr>
            <a:r>
              <a:rPr lang="en-US" dirty="0"/>
              <a:t>When creating a PowerPoint presentation, it's important to choose the right slide size based on your needs and your audience.</a:t>
            </a:r>
          </a:p>
          <a:p>
            <a:pPr>
              <a:buNone/>
            </a:pPr>
            <a:endParaRPr lang="en-US" dirty="0"/>
          </a:p>
          <a:p>
            <a:pPr>
              <a:buNone/>
            </a:pPr>
            <a:r>
              <a:rPr lang="en-US" dirty="0"/>
              <a:t>First, consider the purpose of your presentation. Are you delivering training? Is it a report-out or an update? The length of your presentation can also influence the size. For shorter, more focused presentations, the default slide size works fine, but for something like a detailed report or training session, you might want to adjust the size to fit more content.</a:t>
            </a:r>
          </a:p>
          <a:p>
            <a:pPr>
              <a:buNone/>
            </a:pPr>
            <a:endParaRPr lang="en-US" dirty="0"/>
          </a:p>
          <a:p>
            <a:pPr>
              <a:buNone/>
            </a:pPr>
            <a:r>
              <a:rPr lang="en-US" dirty="0"/>
              <a:t>Next, think about your audience. If you're presenting to a small team, the default size is usually fine, but if you're sharing with a larger group, such as your entire office, organization, or even on a statewide level, adjusting the size could help ensure better readability and alignment with the viewing format.</a:t>
            </a:r>
          </a:p>
          <a:p>
            <a:pPr>
              <a:buNone/>
            </a:pPr>
            <a:endParaRPr lang="en-US" dirty="0"/>
          </a:p>
          <a:p>
            <a:pPr>
              <a:buNone/>
            </a:pPr>
            <a:r>
              <a:rPr lang="en-US" dirty="0"/>
              <a:t>A quick tip I have is that since PowerPoint allows you to create slides in any size, I often use it for documents instead of Word. It’s much easier for me, and I can quickly export my presentation to PDF or Word if needed.</a:t>
            </a:r>
          </a:p>
          <a:p>
            <a:pPr>
              <a:buNone/>
            </a:pPr>
            <a:endParaRPr lang="en-US" dirty="0"/>
          </a:p>
          <a:p>
            <a:pPr>
              <a:buNone/>
            </a:pPr>
            <a:r>
              <a:rPr lang="en-US" dirty="0"/>
              <a:t>One important note to keep in mind: if your presentation will be printed, you’ll want to size your slides to match standard paper dimensions, like 8.5 x 11 inches. But, if it’s going to be viewed digitally, it's best to stick with the default 16:9 slide ratio, which is designed for most screen sizes.</a:t>
            </a:r>
          </a:p>
          <a:p>
            <a:pPr>
              <a:buNone/>
            </a:pPr>
            <a:r>
              <a:rPr lang="en-US" dirty="0"/>
              <a:t>To adjust the slide size in PowerPoint, go to the </a:t>
            </a:r>
            <a:r>
              <a:rPr lang="en-US" b="1" dirty="0"/>
              <a:t>Design</a:t>
            </a:r>
            <a:r>
              <a:rPr lang="en-US" dirty="0"/>
              <a:t> tab at the top of your screen, select </a:t>
            </a:r>
            <a:r>
              <a:rPr lang="en-US" b="1" dirty="0"/>
              <a:t>Slide Size</a:t>
            </a:r>
            <a:r>
              <a:rPr lang="en-US" dirty="0"/>
              <a:t> on the far right, and choose </a:t>
            </a:r>
            <a:r>
              <a:rPr lang="en-US" b="1" dirty="0"/>
              <a:t>Custom Slide Size</a:t>
            </a:r>
            <a:r>
              <a:rPr lang="en-US" dirty="0"/>
              <a:t>.</a:t>
            </a:r>
          </a:p>
          <a:p>
            <a:pPr>
              <a:buNone/>
            </a:pPr>
            <a:endParaRPr lang="en-US" dirty="0"/>
          </a:p>
          <a:p>
            <a:pPr>
              <a:buNone/>
            </a:pPr>
            <a:r>
              <a:rPr lang="en-US" dirty="0"/>
              <a:t>From there, you can set the dimensions that fit your needs.</a:t>
            </a:r>
          </a:p>
          <a:p>
            <a:r>
              <a:rPr lang="en-US" dirty="0"/>
              <a:t>This will help ensure your presentation is optimized for your specific purpose and audience."</a:t>
            </a:r>
          </a:p>
          <a:p>
            <a:endParaRPr lang="en-US" dirty="0"/>
          </a:p>
        </p:txBody>
      </p:sp>
      <p:sp>
        <p:nvSpPr>
          <p:cNvPr id="4" name="Slide Number Placeholder 3">
            <a:extLst>
              <a:ext uri="{FF2B5EF4-FFF2-40B4-BE49-F238E27FC236}">
                <a16:creationId xmlns:a16="http://schemas.microsoft.com/office/drawing/2014/main" id="{2788808F-B2E1-632D-BC37-5AF503D06414}"/>
              </a:ext>
            </a:extLst>
          </p:cNvPr>
          <p:cNvSpPr>
            <a:spLocks noGrp="1"/>
          </p:cNvSpPr>
          <p:nvPr>
            <p:ph type="sldNum" sz="quarter" idx="5"/>
          </p:nvPr>
        </p:nvSpPr>
        <p:spPr/>
        <p:txBody>
          <a:bodyPr/>
          <a:lstStyle/>
          <a:p>
            <a:fld id="{1C1D4E2A-F926-4E13-A71B-9801FB1DD858}" type="slidenum">
              <a:rPr lang="en-US" smtClean="0"/>
              <a:t>5</a:t>
            </a:fld>
            <a:endParaRPr lang="en-US" dirty="0"/>
          </a:p>
        </p:txBody>
      </p:sp>
    </p:spTree>
    <p:extLst>
      <p:ext uri="{BB962C8B-B14F-4D97-AF65-F5344CB8AC3E}">
        <p14:creationId xmlns:p14="http://schemas.microsoft.com/office/powerpoint/2010/main" val="3626106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C6C6A-E4AC-57E0-930B-542A34B04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7D61D-5B6E-5035-3A30-365B7EF40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8B5EF-CFF2-4274-1E32-D94D02DF7B5F}"/>
              </a:ext>
            </a:extLst>
          </p:cNvPr>
          <p:cNvSpPr>
            <a:spLocks noGrp="1"/>
          </p:cNvSpPr>
          <p:nvPr>
            <p:ph type="body" idx="1"/>
          </p:nvPr>
        </p:nvSpPr>
        <p:spPr/>
        <p:txBody>
          <a:bodyPr/>
          <a:lstStyle/>
          <a:p>
            <a:pPr>
              <a:buNone/>
            </a:pPr>
            <a:r>
              <a:rPr lang="en-US" dirty="0"/>
              <a:t>When it comes to selecting fonts for your PowerPoint presentation, it’s important to choose options that are easy to read and visually appealing.</a:t>
            </a:r>
          </a:p>
          <a:p>
            <a:pPr>
              <a:buNone/>
            </a:pPr>
            <a:r>
              <a:rPr lang="en-US" dirty="0"/>
              <a:t>Let’s start with the best font choices. </a:t>
            </a:r>
            <a:r>
              <a:rPr lang="en-US" b="1" dirty="0"/>
              <a:t>Sans-serif fonts</a:t>
            </a:r>
            <a:r>
              <a:rPr lang="en-US" dirty="0"/>
              <a:t>, like Arial, Calibri, Century Gothic, Tahoma, and Verdana, are the most readable and work well for most presentations. These fonts don’t have the small decorative strokes at the ends of letters, making them cleaner and more legible, especially on screens.</a:t>
            </a:r>
          </a:p>
          <a:p>
            <a:pPr>
              <a:buNone/>
            </a:pPr>
            <a:endParaRPr lang="en-US" dirty="0"/>
          </a:p>
          <a:p>
            <a:pPr>
              <a:buNone/>
            </a:pPr>
            <a:r>
              <a:rPr lang="en-US" dirty="0"/>
              <a:t>Next, when it comes to font usage, I recommend </a:t>
            </a:r>
            <a:r>
              <a:rPr lang="en-US" b="1" dirty="0"/>
              <a:t>limiting the number of fonts you use</a:t>
            </a:r>
            <a:r>
              <a:rPr lang="en-US" dirty="0"/>
              <a:t>. Ideally, stick to </a:t>
            </a:r>
            <a:r>
              <a:rPr lang="en-US" b="1" dirty="0"/>
              <a:t>two fonts</a:t>
            </a:r>
            <a:r>
              <a:rPr lang="en-US" dirty="0"/>
              <a:t>—one for headings and one for body text. You can also use fonts from the same family, which ensures your presentation looks consistent. The goal is to keep things visually cohesive. If you use too many fonts, it can make your slides look cluttered and distract from your message.</a:t>
            </a:r>
          </a:p>
          <a:p>
            <a:pPr>
              <a:buNone/>
            </a:pPr>
            <a:endParaRPr lang="en-US" dirty="0"/>
          </a:p>
          <a:p>
            <a:pPr>
              <a:buNone/>
            </a:pPr>
            <a:r>
              <a:rPr lang="en-US" dirty="0"/>
              <a:t>Now, for something a bit more creative: </a:t>
            </a:r>
            <a:r>
              <a:rPr lang="en-US" b="1" dirty="0"/>
              <a:t>accent fonts</a:t>
            </a:r>
            <a:r>
              <a:rPr lang="en-US" dirty="0"/>
              <a:t>. These can add visual interest to your presentation, especially in headings or for non-essential content. However, be careful not to overdo it. Fonts like </a:t>
            </a:r>
            <a:r>
              <a:rPr lang="en-US" b="1" dirty="0"/>
              <a:t>Dreaming Outland Pro</a:t>
            </a:r>
            <a:r>
              <a:rPr lang="en-US" dirty="0"/>
              <a:t> and </a:t>
            </a:r>
            <a:r>
              <a:rPr lang="en-US" b="1" dirty="0"/>
              <a:t>Ink Free</a:t>
            </a:r>
            <a:r>
              <a:rPr lang="en-US" dirty="0"/>
              <a:t> can be fun to use, but they work best when used sparingly and in larger sizes.</a:t>
            </a:r>
          </a:p>
          <a:p>
            <a:pPr>
              <a:buNone/>
            </a:pPr>
            <a:endParaRPr lang="en-US" dirty="0"/>
          </a:p>
          <a:p>
            <a:pPr>
              <a:buNone/>
            </a:pPr>
            <a:r>
              <a:rPr lang="en-US" dirty="0"/>
              <a:t>A key </a:t>
            </a:r>
            <a:r>
              <a:rPr lang="en-US" b="1" dirty="0"/>
              <a:t>tip</a:t>
            </a:r>
            <a:r>
              <a:rPr lang="en-US" dirty="0"/>
              <a:t> to remember is that </a:t>
            </a:r>
            <a:r>
              <a:rPr lang="en-US" b="1" dirty="0"/>
              <a:t>less is more</a:t>
            </a:r>
            <a:r>
              <a:rPr lang="en-US" dirty="0"/>
              <a:t>. Using too many fonts or overusing formatting options like bold, italics, and underlines can make your presentation feel chaotic and distract your audience. Keep it simple and focused on the content.</a:t>
            </a:r>
          </a:p>
          <a:p>
            <a:pPr>
              <a:buNone/>
            </a:pPr>
            <a:endParaRPr lang="en-US" dirty="0"/>
          </a:p>
          <a:p>
            <a:pPr>
              <a:buNone/>
            </a:pPr>
            <a:r>
              <a:rPr lang="en-US" dirty="0"/>
              <a:t>Finally, if you want to change the default font for your entire presentation, just go to the </a:t>
            </a:r>
            <a:r>
              <a:rPr lang="en-US" b="1" dirty="0"/>
              <a:t>View</a:t>
            </a:r>
            <a:r>
              <a:rPr lang="en-US" dirty="0"/>
              <a:t> tab, select </a:t>
            </a:r>
            <a:r>
              <a:rPr lang="en-US" b="1" dirty="0"/>
              <a:t>Slide Master</a:t>
            </a:r>
            <a:r>
              <a:rPr lang="en-US" dirty="0"/>
              <a:t>, click on </a:t>
            </a:r>
            <a:r>
              <a:rPr lang="en-US" b="1" dirty="0"/>
              <a:t>Fonts</a:t>
            </a:r>
            <a:r>
              <a:rPr lang="en-US" dirty="0"/>
              <a:t>, and choose </a:t>
            </a:r>
            <a:r>
              <a:rPr lang="en-US" b="1" dirty="0"/>
              <a:t>Customize Fonts</a:t>
            </a:r>
            <a:r>
              <a:rPr lang="en-US" dirty="0"/>
              <a:t>. This allows you to set a consistent font style across all slides.</a:t>
            </a:r>
          </a:p>
          <a:p>
            <a:pPr>
              <a:buNone/>
            </a:pPr>
            <a:endParaRPr lang="en-US" dirty="0"/>
          </a:p>
          <a:p>
            <a:r>
              <a:rPr lang="en-US" dirty="0"/>
              <a:t>By following these guidelines, you’ll ensure that your presentation is visually appealing, easy to read, and not overwhelming to your audience."</a:t>
            </a:r>
          </a:p>
          <a:p>
            <a:endParaRPr lang="en-US" dirty="0"/>
          </a:p>
        </p:txBody>
      </p:sp>
      <p:sp>
        <p:nvSpPr>
          <p:cNvPr id="4" name="Slide Number Placeholder 3">
            <a:extLst>
              <a:ext uri="{FF2B5EF4-FFF2-40B4-BE49-F238E27FC236}">
                <a16:creationId xmlns:a16="http://schemas.microsoft.com/office/drawing/2014/main" id="{4D847691-F0C1-F3E2-DC4F-7F7FE624EA41}"/>
              </a:ext>
            </a:extLst>
          </p:cNvPr>
          <p:cNvSpPr>
            <a:spLocks noGrp="1"/>
          </p:cNvSpPr>
          <p:nvPr>
            <p:ph type="sldNum" sz="quarter" idx="5"/>
          </p:nvPr>
        </p:nvSpPr>
        <p:spPr/>
        <p:txBody>
          <a:bodyPr/>
          <a:lstStyle/>
          <a:p>
            <a:fld id="{1C1D4E2A-F926-4E13-A71B-9801FB1DD858}" type="slidenum">
              <a:rPr lang="en-US" smtClean="0"/>
              <a:t>6</a:t>
            </a:fld>
            <a:endParaRPr lang="en-US" dirty="0"/>
          </a:p>
        </p:txBody>
      </p:sp>
    </p:spTree>
    <p:extLst>
      <p:ext uri="{BB962C8B-B14F-4D97-AF65-F5344CB8AC3E}">
        <p14:creationId xmlns:p14="http://schemas.microsoft.com/office/powerpoint/2010/main" val="1621383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F7646-BBB5-0D4A-D3BA-E1C3972FBD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C39B3-8A8D-5C50-9E4E-74DB320C8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008E04-04D8-C3B1-ECD8-E2E5BFC83F6D}"/>
              </a:ext>
            </a:extLst>
          </p:cNvPr>
          <p:cNvSpPr>
            <a:spLocks noGrp="1"/>
          </p:cNvSpPr>
          <p:nvPr>
            <p:ph type="body" idx="1"/>
          </p:nvPr>
        </p:nvSpPr>
        <p:spPr/>
        <p:txBody>
          <a:bodyPr/>
          <a:lstStyle/>
          <a:p>
            <a:pPr>
              <a:buNone/>
            </a:pPr>
            <a:r>
              <a:rPr lang="en-US" dirty="0"/>
              <a:t>When choosing font sizes for your PowerPoint presentation, it’s important to follow a few guidelines to ensure your content is readable and effective, regardless of the size of the room or the screen.</a:t>
            </a:r>
          </a:p>
          <a:p>
            <a:pPr>
              <a:buNone/>
            </a:pPr>
            <a:endParaRPr lang="en-US" dirty="0"/>
          </a:p>
          <a:p>
            <a:pPr>
              <a:buNone/>
            </a:pPr>
            <a:r>
              <a:rPr lang="en-US" dirty="0"/>
              <a:t>First, let's talk about the </a:t>
            </a:r>
            <a:r>
              <a:rPr lang="en-US" b="1" dirty="0"/>
              <a:t>30% rule</a:t>
            </a:r>
            <a:r>
              <a:rPr lang="en-US" dirty="0"/>
              <a:t>. The title of your slide should be </a:t>
            </a:r>
            <a:r>
              <a:rPr lang="en-US" b="1" dirty="0"/>
              <a:t>32 to 60 point</a:t>
            </a:r>
            <a:r>
              <a:rPr lang="en-US" dirty="0"/>
              <a:t> font size—this makes it large enough to grab attention. The </a:t>
            </a:r>
            <a:r>
              <a:rPr lang="en-US" b="1" dirty="0"/>
              <a:t>headers</a:t>
            </a:r>
            <a:r>
              <a:rPr lang="en-US" dirty="0"/>
              <a:t> should be </a:t>
            </a:r>
            <a:r>
              <a:rPr lang="en-US" b="1" dirty="0"/>
              <a:t>20 to 32 point</a:t>
            </a:r>
            <a:r>
              <a:rPr lang="en-US" dirty="0"/>
              <a:t> font size, about 30% smaller than the title. Your </a:t>
            </a:r>
            <a:r>
              <a:rPr lang="en-US" b="1" dirty="0"/>
              <a:t>text</a:t>
            </a:r>
            <a:r>
              <a:rPr lang="en-US" dirty="0"/>
              <a:t> should be no smaller than </a:t>
            </a:r>
            <a:r>
              <a:rPr lang="en-US" b="1" dirty="0"/>
              <a:t>18 point</a:t>
            </a:r>
            <a:r>
              <a:rPr lang="en-US" dirty="0"/>
              <a:t>—again, about 30% smaller than the header. This ensures that your content is easy to read, even from the back of the room.</a:t>
            </a:r>
          </a:p>
          <a:p>
            <a:pPr>
              <a:buNone/>
            </a:pPr>
            <a:endParaRPr lang="en-US" dirty="0"/>
          </a:p>
          <a:p>
            <a:pPr>
              <a:buNone/>
            </a:pPr>
            <a:r>
              <a:rPr lang="en-US" dirty="0"/>
              <a:t>Next, you should adjust your font size based on the size of the room. </a:t>
            </a:r>
            <a:r>
              <a:rPr lang="en-US" b="1" dirty="0"/>
              <a:t>The larger the room</a:t>
            </a:r>
            <a:r>
              <a:rPr lang="en-US" dirty="0"/>
              <a:t>, the larger your font needs to be. If you're presenting in a small room, a smaller font may work, but for larger conference rooms, you'll want to go bigger to make sure everyone can read your slides.</a:t>
            </a:r>
          </a:p>
          <a:p>
            <a:pPr>
              <a:buNone/>
            </a:pPr>
            <a:endParaRPr lang="en-US" dirty="0"/>
          </a:p>
          <a:p>
            <a:pPr>
              <a:buNone/>
            </a:pPr>
            <a:r>
              <a:rPr lang="en-US" dirty="0"/>
              <a:t>You also need to consider how people will be viewing the presentation. Are they looking at it on a </a:t>
            </a:r>
            <a:r>
              <a:rPr lang="en-US" b="1" dirty="0"/>
              <a:t>monitor</a:t>
            </a:r>
            <a:r>
              <a:rPr lang="en-US" dirty="0"/>
              <a:t> or a </a:t>
            </a:r>
            <a:r>
              <a:rPr lang="en-US" b="1" dirty="0"/>
              <a:t>projector screen</a:t>
            </a:r>
            <a:r>
              <a:rPr lang="en-US" dirty="0"/>
              <a:t>? If it’s on a projector, you’ll want to increase the font size because the image might not be as sharp. For monitors, standard font sizes usually work fine, but always check before presenting.</a:t>
            </a:r>
          </a:p>
          <a:p>
            <a:pPr>
              <a:buNone/>
            </a:pPr>
            <a:endParaRPr lang="en-US" dirty="0"/>
          </a:p>
          <a:p>
            <a:pPr>
              <a:buNone/>
            </a:pPr>
            <a:r>
              <a:rPr lang="en-US" dirty="0"/>
              <a:t>A helpful </a:t>
            </a:r>
            <a:r>
              <a:rPr lang="en-US" b="1" dirty="0"/>
              <a:t>tip</a:t>
            </a:r>
            <a:r>
              <a:rPr lang="en-US" dirty="0"/>
              <a:t> is to test your presentation in the actual conference room beforehand. Check the </a:t>
            </a:r>
            <a:r>
              <a:rPr lang="en-US" b="1" dirty="0"/>
              <a:t>color contrast</a:t>
            </a:r>
            <a:r>
              <a:rPr lang="en-US" dirty="0"/>
              <a:t> and the </a:t>
            </a:r>
            <a:r>
              <a:rPr lang="en-US" b="1" dirty="0"/>
              <a:t>font size</a:t>
            </a:r>
            <a:r>
              <a:rPr lang="en-US" dirty="0"/>
              <a:t> to make sure your slides are </a:t>
            </a:r>
            <a:r>
              <a:rPr lang="en-US" b="1" dirty="0"/>
              <a:t>readable from the farthest seats</a:t>
            </a:r>
            <a:r>
              <a:rPr lang="en-US" dirty="0"/>
              <a:t>. This gives you the opportunity to adjust things if needed.</a:t>
            </a:r>
          </a:p>
          <a:p>
            <a:pPr>
              <a:buNone/>
            </a:pPr>
            <a:endParaRPr lang="en-US" dirty="0"/>
          </a:p>
          <a:p>
            <a:pPr>
              <a:buNone/>
            </a:pPr>
            <a:r>
              <a:rPr lang="en-US" dirty="0"/>
              <a:t>Finally, when choosing your font size, remember that </a:t>
            </a:r>
            <a:r>
              <a:rPr lang="en-US" b="1" dirty="0"/>
              <a:t>consistency is key</a:t>
            </a:r>
            <a:r>
              <a:rPr lang="en-US" dirty="0"/>
              <a:t>. It’s important to maintain the same font sizes throughout the presentation to keep things clean and cohesive. If necessary, reduce the amount of content on the slide to keep your font size consistent.</a:t>
            </a:r>
          </a:p>
          <a:p>
            <a:pPr>
              <a:buNone/>
            </a:pPr>
            <a:endParaRPr lang="en-US" dirty="0"/>
          </a:p>
          <a:p>
            <a:pPr>
              <a:buNone/>
            </a:pPr>
            <a:r>
              <a:rPr lang="en-US" dirty="0"/>
              <a:t>To adjust font sizes across your presentation, go to the </a:t>
            </a:r>
            <a:r>
              <a:rPr lang="en-US" b="1" dirty="0"/>
              <a:t>View</a:t>
            </a:r>
            <a:r>
              <a:rPr lang="en-US" dirty="0"/>
              <a:t> tab, select </a:t>
            </a:r>
            <a:r>
              <a:rPr lang="en-US" b="1" dirty="0"/>
              <a:t>Slide Master</a:t>
            </a:r>
            <a:r>
              <a:rPr lang="en-US" dirty="0"/>
              <a:t>, and then scroll to the specific slide layouts (like the 'Second Level' slide) to change the font sizes for each level of text.</a:t>
            </a:r>
          </a:p>
          <a:p>
            <a:pPr>
              <a:buNone/>
            </a:pPr>
            <a:endParaRPr lang="en-US" dirty="0"/>
          </a:p>
          <a:p>
            <a:r>
              <a:rPr lang="en-US" dirty="0"/>
              <a:t>By following these guidelines, you'll ensure that your slides are easy to read and look professional, no matter where you're presenting.</a:t>
            </a:r>
          </a:p>
          <a:p>
            <a:endParaRPr lang="en-US" dirty="0"/>
          </a:p>
        </p:txBody>
      </p:sp>
      <p:sp>
        <p:nvSpPr>
          <p:cNvPr id="4" name="Slide Number Placeholder 3">
            <a:extLst>
              <a:ext uri="{FF2B5EF4-FFF2-40B4-BE49-F238E27FC236}">
                <a16:creationId xmlns:a16="http://schemas.microsoft.com/office/drawing/2014/main" id="{71A8653F-E19B-CC5B-A583-E5F718C24A64}"/>
              </a:ext>
            </a:extLst>
          </p:cNvPr>
          <p:cNvSpPr>
            <a:spLocks noGrp="1"/>
          </p:cNvSpPr>
          <p:nvPr>
            <p:ph type="sldNum" sz="quarter" idx="5"/>
          </p:nvPr>
        </p:nvSpPr>
        <p:spPr/>
        <p:txBody>
          <a:bodyPr/>
          <a:lstStyle/>
          <a:p>
            <a:fld id="{1C1D4E2A-F926-4E13-A71B-9801FB1DD858}" type="slidenum">
              <a:rPr lang="en-US" smtClean="0"/>
              <a:t>7</a:t>
            </a:fld>
            <a:endParaRPr lang="en-US" dirty="0"/>
          </a:p>
        </p:txBody>
      </p:sp>
    </p:spTree>
    <p:extLst>
      <p:ext uri="{BB962C8B-B14F-4D97-AF65-F5344CB8AC3E}">
        <p14:creationId xmlns:p14="http://schemas.microsoft.com/office/powerpoint/2010/main" val="411904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DC27-8368-CF72-C89F-E7DEB2835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F45CC-C69A-2C14-16FC-EC1813A8B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7D062-1C8F-65FE-9083-8DE854824202}"/>
              </a:ext>
            </a:extLst>
          </p:cNvPr>
          <p:cNvSpPr>
            <a:spLocks noGrp="1"/>
          </p:cNvSpPr>
          <p:nvPr>
            <p:ph type="body" idx="1"/>
          </p:nvPr>
        </p:nvSpPr>
        <p:spPr/>
        <p:txBody>
          <a:bodyPr/>
          <a:lstStyle/>
          <a:p>
            <a:pPr>
              <a:buNone/>
            </a:pPr>
            <a:r>
              <a:rPr lang="en-US" dirty="0"/>
              <a:t>Now, let's talk about </a:t>
            </a:r>
            <a:r>
              <a:rPr lang="en-US" b="1" dirty="0"/>
              <a:t>choosing and creating your color palette</a:t>
            </a:r>
            <a:r>
              <a:rPr lang="en-US" dirty="0"/>
              <a:t> for your presentation. Color plays a huge role in setting the tone and making your content visually appealing, so it’s important to pick the right colors and use them effectively.</a:t>
            </a:r>
          </a:p>
          <a:p>
            <a:pPr>
              <a:buNone/>
            </a:pPr>
            <a:endParaRPr lang="en-US" dirty="0"/>
          </a:p>
          <a:p>
            <a:pPr>
              <a:buNone/>
            </a:pPr>
            <a:r>
              <a:rPr lang="en-US" dirty="0"/>
              <a:t>First, start by determining your color palette. A great place to begin is by using your </a:t>
            </a:r>
            <a:r>
              <a:rPr lang="en-US" b="1" dirty="0"/>
              <a:t>organization’s branding colors</a:t>
            </a:r>
            <a:r>
              <a:rPr lang="en-US" dirty="0"/>
              <a:t>. If you're working on a organization-wide presentation, it’s important to stay consistent with your brand’s established color scheme. If you’re using images or graphics in your presentation, you can </a:t>
            </a:r>
            <a:r>
              <a:rPr lang="en-US" b="1" dirty="0"/>
              <a:t>gather inspiration from those</a:t>
            </a:r>
            <a:r>
              <a:rPr lang="en-US" dirty="0"/>
              <a:t> as well. Look at the colors in your visuals, and pull from them to create a cohesive look.</a:t>
            </a:r>
          </a:p>
          <a:p>
            <a:pPr>
              <a:buNone/>
            </a:pPr>
            <a:endParaRPr lang="en-US" dirty="0"/>
          </a:p>
          <a:p>
            <a:pPr>
              <a:buNone/>
            </a:pPr>
            <a:r>
              <a:rPr lang="en-US" dirty="0"/>
              <a:t>If you're looking for more variety or inspiration, there are several </a:t>
            </a:r>
            <a:r>
              <a:rPr lang="en-US" b="1" dirty="0"/>
              <a:t>free color palette generators</a:t>
            </a:r>
            <a:r>
              <a:rPr lang="en-US" dirty="0"/>
              <a:t> that can help you out. Some popular tools include </a:t>
            </a:r>
            <a:r>
              <a:rPr lang="en-US" b="1" dirty="0"/>
              <a:t>Coolors</a:t>
            </a:r>
            <a:r>
              <a:rPr lang="en-US" dirty="0"/>
              <a:t>, </a:t>
            </a:r>
            <a:r>
              <a:rPr lang="en-US" b="1" dirty="0"/>
              <a:t>Canva Colors</a:t>
            </a:r>
            <a:r>
              <a:rPr lang="en-US" dirty="0"/>
              <a:t>, </a:t>
            </a:r>
            <a:r>
              <a:rPr lang="en-US" b="1" dirty="0"/>
              <a:t>Adobe Color</a:t>
            </a:r>
            <a:r>
              <a:rPr lang="en-US" dirty="0"/>
              <a:t>, and </a:t>
            </a:r>
            <a:r>
              <a:rPr lang="en-US" b="1" dirty="0"/>
              <a:t>Design Seeds</a:t>
            </a:r>
            <a:r>
              <a:rPr lang="en-US" dirty="0"/>
              <a:t>. These can generate color palettes that work well together and can save you time in the design process.</a:t>
            </a:r>
          </a:p>
          <a:p>
            <a:pPr>
              <a:buNone/>
            </a:pPr>
            <a:endParaRPr lang="en-US" dirty="0"/>
          </a:p>
          <a:p>
            <a:pPr>
              <a:buNone/>
            </a:pPr>
            <a:r>
              <a:rPr lang="en-US" dirty="0"/>
              <a:t>Once you’ve chosen your colors, you might want to create a </a:t>
            </a:r>
            <a:r>
              <a:rPr lang="en-US" b="1" dirty="0"/>
              <a:t>custom color palette</a:t>
            </a:r>
            <a:r>
              <a:rPr lang="en-US" dirty="0"/>
              <a:t>. To do this, follow these simple steps. First, </a:t>
            </a:r>
            <a:r>
              <a:rPr lang="en-US" b="1" dirty="0"/>
              <a:t>draw several squares</a:t>
            </a:r>
            <a:r>
              <a:rPr lang="en-US" dirty="0"/>
              <a:t> on your slide by going to the </a:t>
            </a:r>
            <a:r>
              <a:rPr lang="en-US" b="1" dirty="0"/>
              <a:t>Insert tab</a:t>
            </a:r>
            <a:r>
              <a:rPr lang="en-US" dirty="0"/>
              <a:t>, selecting </a:t>
            </a:r>
            <a:r>
              <a:rPr lang="en-US" b="1" dirty="0"/>
              <a:t>Shapes</a:t>
            </a:r>
            <a:r>
              <a:rPr lang="en-US" dirty="0"/>
              <a:t>, and choosing </a:t>
            </a:r>
            <a:r>
              <a:rPr lang="en-US" b="1" dirty="0"/>
              <a:t>Square</a:t>
            </a:r>
            <a:r>
              <a:rPr lang="en-US" dirty="0"/>
              <a:t>. After that, click on the square and go to the </a:t>
            </a:r>
            <a:r>
              <a:rPr lang="en-US" b="1" dirty="0"/>
              <a:t>Shape Format</a:t>
            </a:r>
            <a:r>
              <a:rPr lang="en-US" dirty="0"/>
              <a:t> tab. From here, click on </a:t>
            </a:r>
            <a:r>
              <a:rPr lang="en-US" b="1" dirty="0"/>
              <a:t>Shape Fill</a:t>
            </a:r>
            <a:r>
              <a:rPr lang="en-US" dirty="0"/>
              <a:t> and use the </a:t>
            </a:r>
            <a:r>
              <a:rPr lang="en-US" b="1" dirty="0"/>
              <a:t>Eye Dropper tool</a:t>
            </a:r>
            <a:r>
              <a:rPr lang="en-US" dirty="0"/>
              <a:t> to select colors directly from your images or graphics. Then, find the </a:t>
            </a:r>
            <a:r>
              <a:rPr lang="en-US" b="1" dirty="0"/>
              <a:t>HEX code</a:t>
            </a:r>
            <a:r>
              <a:rPr lang="en-US" dirty="0"/>
              <a:t> for the color by selecting </a:t>
            </a:r>
            <a:r>
              <a:rPr lang="en-US" b="1" dirty="0"/>
              <a:t>More Fill Colors</a:t>
            </a:r>
            <a:r>
              <a:rPr lang="en-US" dirty="0"/>
              <a:t>. Copy that HEX code and paste it into your square, so you have an accurate representation of that color.</a:t>
            </a:r>
          </a:p>
          <a:p>
            <a:pPr>
              <a:buNone/>
            </a:pPr>
            <a:endParaRPr lang="en-US" dirty="0"/>
          </a:p>
          <a:p>
            <a:pPr>
              <a:buNone/>
            </a:pPr>
            <a:r>
              <a:rPr lang="en-US" dirty="0"/>
              <a:t>Finally, if you want to customize colors for your entire presentation, go to the </a:t>
            </a:r>
            <a:r>
              <a:rPr lang="en-US" b="1" dirty="0"/>
              <a:t>Design tab</a:t>
            </a:r>
            <a:r>
              <a:rPr lang="en-US" dirty="0"/>
              <a:t>, click on </a:t>
            </a:r>
            <a:r>
              <a:rPr lang="en-US" b="1" dirty="0"/>
              <a:t>Variants</a:t>
            </a:r>
            <a:r>
              <a:rPr lang="en-US" dirty="0"/>
              <a:t>, select </a:t>
            </a:r>
            <a:r>
              <a:rPr lang="en-US" b="1" dirty="0"/>
              <a:t>Colors</a:t>
            </a:r>
            <a:r>
              <a:rPr lang="en-US" dirty="0"/>
              <a:t>, and then choose </a:t>
            </a:r>
            <a:r>
              <a:rPr lang="en-US" b="1" dirty="0"/>
              <a:t>Custom Colors</a:t>
            </a:r>
            <a:r>
              <a:rPr lang="en-US" dirty="0"/>
              <a:t>. This allows you to set a consistent color scheme across all your slides.</a:t>
            </a:r>
          </a:p>
          <a:p>
            <a:pPr>
              <a:buNone/>
            </a:pPr>
            <a:endParaRPr lang="en-US" dirty="0"/>
          </a:p>
          <a:p>
            <a:r>
              <a:rPr lang="en-US" dirty="0"/>
              <a:t>By following these steps, you’ll be able to create a color palette that’s not only visually appealing but also consistent and aligned with your brand or message."</a:t>
            </a:r>
          </a:p>
          <a:p>
            <a:endParaRPr lang="en-US" dirty="0"/>
          </a:p>
        </p:txBody>
      </p:sp>
      <p:sp>
        <p:nvSpPr>
          <p:cNvPr id="4" name="Slide Number Placeholder 3">
            <a:extLst>
              <a:ext uri="{FF2B5EF4-FFF2-40B4-BE49-F238E27FC236}">
                <a16:creationId xmlns:a16="http://schemas.microsoft.com/office/drawing/2014/main" id="{667FA307-0101-68D4-D515-7C588628A2B8}"/>
              </a:ext>
            </a:extLst>
          </p:cNvPr>
          <p:cNvSpPr>
            <a:spLocks noGrp="1"/>
          </p:cNvSpPr>
          <p:nvPr>
            <p:ph type="sldNum" sz="quarter" idx="5"/>
          </p:nvPr>
        </p:nvSpPr>
        <p:spPr/>
        <p:txBody>
          <a:bodyPr/>
          <a:lstStyle/>
          <a:p>
            <a:fld id="{1C1D4E2A-F926-4E13-A71B-9801FB1DD858}" type="slidenum">
              <a:rPr lang="en-US" smtClean="0"/>
              <a:t>8</a:t>
            </a:fld>
            <a:endParaRPr lang="en-US" dirty="0"/>
          </a:p>
        </p:txBody>
      </p:sp>
    </p:spTree>
    <p:extLst>
      <p:ext uri="{BB962C8B-B14F-4D97-AF65-F5344CB8AC3E}">
        <p14:creationId xmlns:p14="http://schemas.microsoft.com/office/powerpoint/2010/main" val="925239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7341A-9833-8C7C-DB99-078DE8740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9F284-0EC0-3219-3BC4-A1B8AF807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2C086-6AA6-AF37-1102-5668FD8D2E82}"/>
              </a:ext>
            </a:extLst>
          </p:cNvPr>
          <p:cNvSpPr>
            <a:spLocks noGrp="1"/>
          </p:cNvSpPr>
          <p:nvPr>
            <p:ph type="body" idx="1"/>
          </p:nvPr>
        </p:nvSpPr>
        <p:spPr/>
        <p:txBody>
          <a:bodyPr/>
          <a:lstStyle/>
          <a:p>
            <a:r>
              <a:rPr lang="en-US" b="1" dirty="0"/>
              <a:t>Chat Question:  </a:t>
            </a:r>
            <a:r>
              <a:rPr lang="en-US" b="0" dirty="0"/>
              <a:t>These tips in selecting slide size and pre-loading the presentation with the desired font, font size and color palette, have saved me countless hours.  In the past, I would spend a lot of time reviewing the presentation and going through each slide to ensure the same font was used, and the font size was consistent across the presentation.  I have fought against the default color palette, going in and recoloring many shapes and images to match.  </a:t>
            </a:r>
          </a:p>
          <a:p>
            <a:endParaRPr lang="en-US" b="0" dirty="0"/>
          </a:p>
          <a:p>
            <a:r>
              <a:rPr lang="en-US" b="0" dirty="0"/>
              <a:t>I want to know from you, between selecting slide size, pre-loading font types, preloading font size, or preloading a custom color palette, what are you most excited to try in your </a:t>
            </a:r>
            <a:r>
              <a:rPr lang="en-US" dirty="0"/>
              <a:t>next PowerPoint?</a:t>
            </a:r>
          </a:p>
        </p:txBody>
      </p:sp>
      <p:sp>
        <p:nvSpPr>
          <p:cNvPr id="4" name="Slide Number Placeholder 3">
            <a:extLst>
              <a:ext uri="{FF2B5EF4-FFF2-40B4-BE49-F238E27FC236}">
                <a16:creationId xmlns:a16="http://schemas.microsoft.com/office/drawing/2014/main" id="{EB616652-5B82-8446-2A7B-3B1C8D6A9492}"/>
              </a:ext>
            </a:extLst>
          </p:cNvPr>
          <p:cNvSpPr>
            <a:spLocks noGrp="1"/>
          </p:cNvSpPr>
          <p:nvPr>
            <p:ph type="sldNum" sz="quarter" idx="5"/>
          </p:nvPr>
        </p:nvSpPr>
        <p:spPr/>
        <p:txBody>
          <a:bodyPr/>
          <a:lstStyle/>
          <a:p>
            <a:fld id="{1C1D4E2A-F926-4E13-A71B-9801FB1DD858}" type="slidenum">
              <a:rPr lang="en-US" smtClean="0"/>
              <a:t>9</a:t>
            </a:fld>
            <a:endParaRPr lang="en-US" dirty="0"/>
          </a:p>
        </p:txBody>
      </p:sp>
    </p:spTree>
    <p:extLst>
      <p:ext uri="{BB962C8B-B14F-4D97-AF65-F5344CB8AC3E}">
        <p14:creationId xmlns:p14="http://schemas.microsoft.com/office/powerpoint/2010/main" val="2857529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41DE-1BDF-711B-BDAA-B8DC560AC6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C6C18D-107D-C06C-BC55-9D8B89E2D8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6AF1D7-0FFA-A4AE-EA66-F460115B59D2}"/>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5" name="Footer Placeholder 4">
            <a:extLst>
              <a:ext uri="{FF2B5EF4-FFF2-40B4-BE49-F238E27FC236}">
                <a16:creationId xmlns:a16="http://schemas.microsoft.com/office/drawing/2014/main" id="{0EBAE42E-1F39-B6AC-5FEE-5602FC2B84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B2355B9-0CBB-A892-2C09-B708C6CDFA6A}"/>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2939226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D1457-40E6-DB92-1855-4D3B79DE0A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694F4-40C0-01F8-91CF-B096A4F26FF3}"/>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687648E-3BFF-9316-D992-63C442E2754C}"/>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5" name="Footer Placeholder 4">
            <a:extLst>
              <a:ext uri="{FF2B5EF4-FFF2-40B4-BE49-F238E27FC236}">
                <a16:creationId xmlns:a16="http://schemas.microsoft.com/office/drawing/2014/main" id="{F14482F9-6C25-3300-D5CC-73E382FA80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97B498C-C568-2591-09AB-D25EA9CDFFB1}"/>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3498875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228A8-4FE1-C4F5-2F1D-DCDF93206F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B9D40-E01A-96AD-8BBA-E20ECC572B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F85D33-696B-A6D1-5250-6660B4A94980}"/>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5" name="Footer Placeholder 4">
            <a:extLst>
              <a:ext uri="{FF2B5EF4-FFF2-40B4-BE49-F238E27FC236}">
                <a16:creationId xmlns:a16="http://schemas.microsoft.com/office/drawing/2014/main" id="{50AB5C49-C18B-BE74-B589-8FE3F55D6A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3E2CE1-5616-503C-047A-EB0EEFF914BF}"/>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470113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D475-FD8D-CD4B-8376-7EDB840B7F7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41D91F3-3EEF-4343-893B-2038ABBEFD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BEDABD0-A2F7-A948-9CE2-362B834E309D}"/>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E20576AE-67FE-ED46-9892-42EE0CD7B5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A3CE28-36CA-F649-B48F-43703320F074}"/>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64006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AF47-70D1-3C4C-81C8-F4708A627CE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B34138-A707-2D43-BD34-CF603D9BF4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2075-7952-B84D-A0C8-16046C15CA45}"/>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AB2394BA-7C6D-834F-BB76-4AA121130E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183767-5373-F440-AC8B-AB8F247BC1A9}"/>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762022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0559-535C-F349-A1FC-38C6BA5D5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7C0940-E54B-614E-9FAA-611C1306A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42F688-B26D-E94E-A706-D32F2B56F94C}"/>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55C2E168-F7A5-7747-B9BB-1508D0E170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9A3588-F066-E546-ACAB-24FAA361AAE4}"/>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61939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118D-1D28-FC47-8968-A123C68C1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C3671-DBD4-CE4A-BA46-D53DB8B97A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B4EA3-3CF1-514B-896C-E14B82A42D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3A649D-AC47-9D4E-9F66-BCD263A9C6A0}"/>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6" name="Footer Placeholder 5">
            <a:extLst>
              <a:ext uri="{FF2B5EF4-FFF2-40B4-BE49-F238E27FC236}">
                <a16:creationId xmlns:a16="http://schemas.microsoft.com/office/drawing/2014/main" id="{9A33AE07-CE14-5642-84CF-860EABCE69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F2260E-B7B0-8046-99B1-6D2A9FF068B2}"/>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7402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32D4-A502-924D-A71C-BC61F8537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016C5-D0D5-8B42-A648-21AA6FADC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DC32A9-846D-9D49-ACE6-27EAD402C5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AE9189-9273-F04D-95D2-C614D64A4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130131-9CAA-DD44-90E2-76FC9A3A0A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D646C-45B1-9040-A710-9DFF16489DA9}"/>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8" name="Footer Placeholder 7">
            <a:extLst>
              <a:ext uri="{FF2B5EF4-FFF2-40B4-BE49-F238E27FC236}">
                <a16:creationId xmlns:a16="http://schemas.microsoft.com/office/drawing/2014/main" id="{DD77A32F-79B0-4E4B-8874-A04C5FE2202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FA4032-99CC-294A-B2BB-0D1005F88F5A}"/>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784921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0ED2-9F21-8F48-8DD2-66A6F9E82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9BE821-72A7-B246-A5C2-F2F1520F01C0}"/>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4" name="Footer Placeholder 3">
            <a:extLst>
              <a:ext uri="{FF2B5EF4-FFF2-40B4-BE49-F238E27FC236}">
                <a16:creationId xmlns:a16="http://schemas.microsoft.com/office/drawing/2014/main" id="{5B1092B0-213C-614A-8FE9-BD336ADB17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C0B628-12B1-FE48-A018-F1373F127AB8}"/>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2588975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33EBB-521F-F44D-BFBE-8AB0453AF25E}"/>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3" name="Footer Placeholder 2">
            <a:extLst>
              <a:ext uri="{FF2B5EF4-FFF2-40B4-BE49-F238E27FC236}">
                <a16:creationId xmlns:a16="http://schemas.microsoft.com/office/drawing/2014/main" id="{DBECCA89-A202-0641-8AC8-C203C02175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E51B7A-271F-F243-80AE-FE56E0A3B7D3}"/>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951199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2067-C533-5547-B3DA-79F40EE0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E6268D-E9F4-5B45-B147-9B1B7B12E0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B92E6E-B794-714A-96B8-AD7A7B6A7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14E199-94F1-5B48-8CDC-136AA7184C29}"/>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6" name="Footer Placeholder 5">
            <a:extLst>
              <a:ext uri="{FF2B5EF4-FFF2-40B4-BE49-F238E27FC236}">
                <a16:creationId xmlns:a16="http://schemas.microsoft.com/office/drawing/2014/main" id="{8668CFAB-9164-F84D-8403-CEFE78E081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A15CDD-F1F7-5048-ADD2-C3EB4275E0A2}"/>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164538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6D8B5-520E-E8B2-F07D-0DEF0A2ED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225158-9E13-75C0-1C39-0622708A6E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0FF39-1573-B7B0-8A35-9BFB398BB9E8}"/>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5" name="Footer Placeholder 4">
            <a:extLst>
              <a:ext uri="{FF2B5EF4-FFF2-40B4-BE49-F238E27FC236}">
                <a16:creationId xmlns:a16="http://schemas.microsoft.com/office/drawing/2014/main" id="{F13511F3-D9BB-4F63-B29B-CAA64558F11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391CFE-CBA3-F1FA-FA7C-26CF443156DE}"/>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3022541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75A8-7642-7842-BB15-0F2FBC703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D2C534-17B9-ED43-8E2D-A6C2235879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9660AA-450C-E94F-99E2-F20B6E2F9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B86A1D-A0C8-3C40-AAC8-DB52305A2BAD}"/>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6" name="Footer Placeholder 5">
            <a:extLst>
              <a:ext uri="{FF2B5EF4-FFF2-40B4-BE49-F238E27FC236}">
                <a16:creationId xmlns:a16="http://schemas.microsoft.com/office/drawing/2014/main" id="{9D2D2852-8B91-BA42-BB37-CA284F024F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CECC4D-15A7-FC46-A893-8F54C43B0E7E}"/>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47967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694A-E142-224F-9F90-56933C8CA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BD716F-580B-5747-9632-80A748AA0D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0A8D6-114A-DB45-9983-DAAE4B02C0C9}"/>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6BCAAD2A-BDAA-314F-9499-8016D67AE5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69F9B5-0457-BA42-8E71-3023D442B3A5}"/>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688115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27AA0D-8EAA-2D47-AF9D-64398EA6D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D2272-2D29-C849-AC12-3741053140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60A6-172E-604D-84BE-CC4C2A200BF6}"/>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9A49622E-DF01-BF45-88C6-9CE6C907A5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7464D6-6F18-D54B-8EA2-217ABB27A28E}"/>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500220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Agenda">
    <p:bg>
      <p:bgPr>
        <a:solidFill>
          <a:schemeClr val="bg2">
            <a:lumMod val="95000"/>
          </a:schemeClr>
        </a:solidFill>
        <a:effectLst/>
      </p:bgPr>
    </p:bg>
    <p:spTree>
      <p:nvGrpSpPr>
        <p:cNvPr id="1" name=""/>
        <p:cNvGrpSpPr/>
        <p:nvPr/>
      </p:nvGrpSpPr>
      <p:grpSpPr>
        <a:xfrm>
          <a:off x="0" y="0"/>
          <a:ext cx="0" cy="0"/>
          <a:chOff x="0" y="0"/>
          <a:chExt cx="0" cy="0"/>
        </a:xfrm>
      </p:grpSpPr>
      <p:pic>
        <p:nvPicPr>
          <p:cNvPr id="1026" name="Picture 2" descr="Checklist, Goals, Box, Notebook, Pen, People, Man, Hand"/>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4660" r="4451"/>
          <a:stretch/>
        </p:blipFill>
        <p:spPr bwMode="auto">
          <a:xfrm>
            <a:off x="5679583" y="0"/>
            <a:ext cx="651671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userDrawn="1"/>
        </p:nvCxnSpPr>
        <p:spPr>
          <a:xfrm>
            <a:off x="5177310" y="0"/>
            <a:ext cx="0" cy="6858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5679582" y="0"/>
            <a:ext cx="6512418" cy="685800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 name="TextBox 2"/>
          <p:cNvSpPr txBox="1"/>
          <p:nvPr userDrawn="1"/>
        </p:nvSpPr>
        <p:spPr>
          <a:xfrm>
            <a:off x="5808372" y="154547"/>
            <a:ext cx="4198512" cy="1015663"/>
          </a:xfrm>
          <a:prstGeom prst="rect">
            <a:avLst/>
          </a:prstGeom>
          <a:noFill/>
        </p:spPr>
        <p:txBody>
          <a:bodyPr wrap="square" rtlCol="0">
            <a:spAutoFit/>
          </a:bodyPr>
          <a:lstStyle/>
          <a:p>
            <a:r>
              <a:rPr lang="en-US" sz="6000" b="1" spc="300" dirty="0">
                <a:solidFill>
                  <a:schemeClr val="tx1">
                    <a:lumMod val="50000"/>
                  </a:schemeClr>
                </a:solidFill>
              </a:rPr>
              <a:t>AGENDA</a:t>
            </a:r>
          </a:p>
        </p:txBody>
      </p:sp>
    </p:spTree>
    <p:extLst>
      <p:ext uri="{BB962C8B-B14F-4D97-AF65-F5344CB8AC3E}">
        <p14:creationId xmlns:p14="http://schemas.microsoft.com/office/powerpoint/2010/main" val="358109682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7D475-FD8D-CD4B-8376-7EDB840B7F78}"/>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41D91F3-3EEF-4343-893B-2038ABBEFD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BEDABD0-A2F7-A948-9CE2-362B834E309D}"/>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E20576AE-67FE-ED46-9892-42EE0CD7B5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A3CE28-36CA-F649-B48F-43703320F074}"/>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383974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2AF47-70D1-3C4C-81C8-F4708A627CE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4B34138-A707-2D43-BD34-CF603D9BF4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F2075-7952-B84D-A0C8-16046C15CA45}"/>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AB2394BA-7C6D-834F-BB76-4AA121130E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8183767-5373-F440-AC8B-AB8F247BC1A9}"/>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431718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B0559-535C-F349-A1FC-38C6BA5D5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7C0940-E54B-614E-9FAA-611C1306AD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D42F688-B26D-E94E-A706-D32F2B56F94C}"/>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55C2E168-F7A5-7747-B9BB-1508D0E1705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B9A3588-F066-E546-ACAB-24FAA361AAE4}"/>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2588137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6118D-1D28-FC47-8968-A123C68C19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6C3671-DBD4-CE4A-BA46-D53DB8B97A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B4EA3-3CF1-514B-896C-E14B82A42DF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3A649D-AC47-9D4E-9F66-BCD263A9C6A0}"/>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6" name="Footer Placeholder 5">
            <a:extLst>
              <a:ext uri="{FF2B5EF4-FFF2-40B4-BE49-F238E27FC236}">
                <a16:creationId xmlns:a16="http://schemas.microsoft.com/office/drawing/2014/main" id="{9A33AE07-CE14-5642-84CF-860EABCE690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F2260E-B7B0-8046-99B1-6D2A9FF068B2}"/>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6287249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032D4-A502-924D-A71C-BC61F8537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0016C5-D0D5-8B42-A648-21AA6FADC4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DC32A9-846D-9D49-ACE6-27EAD402C5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AE9189-9273-F04D-95D2-C614D64A4C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4130131-9CAA-DD44-90E2-76FC9A3A0A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3D646C-45B1-9040-A710-9DFF16489DA9}"/>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8" name="Footer Placeholder 7">
            <a:extLst>
              <a:ext uri="{FF2B5EF4-FFF2-40B4-BE49-F238E27FC236}">
                <a16:creationId xmlns:a16="http://schemas.microsoft.com/office/drawing/2014/main" id="{DD77A32F-79B0-4E4B-8874-A04C5FE2202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FA4032-99CC-294A-B2BB-0D1005F88F5A}"/>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061668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90ED2-9F21-8F48-8DD2-66A6F9E824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9BE821-72A7-B246-A5C2-F2F1520F01C0}"/>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4" name="Footer Placeholder 3">
            <a:extLst>
              <a:ext uri="{FF2B5EF4-FFF2-40B4-BE49-F238E27FC236}">
                <a16:creationId xmlns:a16="http://schemas.microsoft.com/office/drawing/2014/main" id="{5B1092B0-213C-614A-8FE9-BD336ADB175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AC0B628-12B1-FE48-A018-F1373F127AB8}"/>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705686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4B32F-3E91-ECFD-06CB-2189F919F5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A31AE8-EDE0-A07A-FB12-0F18E21DB8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866E6E-E6B4-DF31-F439-85A0B3609CF8}"/>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5" name="Footer Placeholder 4">
            <a:extLst>
              <a:ext uri="{FF2B5EF4-FFF2-40B4-BE49-F238E27FC236}">
                <a16:creationId xmlns:a16="http://schemas.microsoft.com/office/drawing/2014/main" id="{BB6472CC-830A-CEE6-3965-67E1A86FF5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969F6C-64C3-BF63-47F3-B28BB4822E51}"/>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1133912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33EBB-521F-F44D-BFBE-8AB0453AF25E}"/>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3" name="Footer Placeholder 2">
            <a:extLst>
              <a:ext uri="{FF2B5EF4-FFF2-40B4-BE49-F238E27FC236}">
                <a16:creationId xmlns:a16="http://schemas.microsoft.com/office/drawing/2014/main" id="{DBECCA89-A202-0641-8AC8-C203C02175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FE51B7A-271F-F243-80AE-FE56E0A3B7D3}"/>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907995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2067-C533-5547-B3DA-79F40EE0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E6268D-E9F4-5B45-B147-9B1B7B12E0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B92E6E-B794-714A-96B8-AD7A7B6A7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14E199-94F1-5B48-8CDC-136AA7184C29}"/>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6" name="Footer Placeholder 5">
            <a:extLst>
              <a:ext uri="{FF2B5EF4-FFF2-40B4-BE49-F238E27FC236}">
                <a16:creationId xmlns:a16="http://schemas.microsoft.com/office/drawing/2014/main" id="{8668CFAB-9164-F84D-8403-CEFE78E081B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A15CDD-F1F7-5048-ADD2-C3EB4275E0A2}"/>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142533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75A8-7642-7842-BB15-0F2FBC7030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D2C534-17B9-ED43-8E2D-A6C2235879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9660AA-450C-E94F-99E2-F20B6E2F9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B86A1D-A0C8-3C40-AAC8-DB52305A2BAD}"/>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6" name="Footer Placeholder 5">
            <a:extLst>
              <a:ext uri="{FF2B5EF4-FFF2-40B4-BE49-F238E27FC236}">
                <a16:creationId xmlns:a16="http://schemas.microsoft.com/office/drawing/2014/main" id="{9D2D2852-8B91-BA42-BB37-CA284F024F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CECC4D-15A7-FC46-A893-8F54C43B0E7E}"/>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3470726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0694A-E142-224F-9F90-56933C8CA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BD716F-580B-5747-9632-80A748AA0D0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10A8D6-114A-DB45-9983-DAAE4B02C0C9}"/>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6BCAAD2A-BDAA-314F-9499-8016D67AE53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69F9B5-0457-BA42-8E71-3023D442B3A5}"/>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1279586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27AA0D-8EAA-2D47-AF9D-64398EA6D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BD2272-2D29-C849-AC12-3741053140F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5C60A6-172E-604D-84BE-CC4C2A200BF6}"/>
              </a:ext>
            </a:extLst>
          </p:cNvPr>
          <p:cNvSpPr>
            <a:spLocks noGrp="1"/>
          </p:cNvSpPr>
          <p:nvPr>
            <p:ph type="dt" sz="half" idx="10"/>
          </p:nvPr>
        </p:nvSpPr>
        <p:spPr/>
        <p:txBody>
          <a:body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9A49622E-DF01-BF45-88C6-9CE6C907A5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7464D6-6F18-D54B-8EA2-217ABB27A28E}"/>
              </a:ext>
            </a:extLst>
          </p:cNvPr>
          <p:cNvSpPr>
            <a:spLocks noGrp="1"/>
          </p:cNvSpPr>
          <p:nvPr>
            <p:ph type="sldNum" sz="quarter" idx="12"/>
          </p:nvPr>
        </p:nvSpPr>
        <p:spPr/>
        <p:txBody>
          <a:bodyPr/>
          <a:lstStyle/>
          <a:p>
            <a:fld id="{34EC0868-C3EA-E44F-A568-E154C267A252}" type="slidenum">
              <a:rPr lang="en-US" smtClean="0"/>
              <a:t>‹#›</a:t>
            </a:fld>
            <a:endParaRPr lang="en-US" dirty="0"/>
          </a:p>
        </p:txBody>
      </p:sp>
    </p:spTree>
    <p:extLst>
      <p:ext uri="{BB962C8B-B14F-4D97-AF65-F5344CB8AC3E}">
        <p14:creationId xmlns:p14="http://schemas.microsoft.com/office/powerpoint/2010/main" val="4266524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genda">
    <p:bg>
      <p:bgPr>
        <a:solidFill>
          <a:schemeClr val="bg2">
            <a:lumMod val="95000"/>
          </a:schemeClr>
        </a:solidFill>
        <a:effectLst/>
      </p:bgPr>
    </p:bg>
    <p:spTree>
      <p:nvGrpSpPr>
        <p:cNvPr id="1" name=""/>
        <p:cNvGrpSpPr/>
        <p:nvPr/>
      </p:nvGrpSpPr>
      <p:grpSpPr>
        <a:xfrm>
          <a:off x="0" y="0"/>
          <a:ext cx="0" cy="0"/>
          <a:chOff x="0" y="0"/>
          <a:chExt cx="0" cy="0"/>
        </a:xfrm>
      </p:grpSpPr>
      <p:pic>
        <p:nvPicPr>
          <p:cNvPr id="1026" name="Picture 2" descr="Checklist, Goals, Box, Notebook, Pen, People, Man, Hand"/>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4660" r="4451"/>
          <a:stretch/>
        </p:blipFill>
        <p:spPr bwMode="auto">
          <a:xfrm>
            <a:off x="5679583" y="0"/>
            <a:ext cx="6516715"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userDrawn="1"/>
        </p:nvCxnSpPr>
        <p:spPr>
          <a:xfrm>
            <a:off x="5177310" y="0"/>
            <a:ext cx="0" cy="6858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5679582" y="0"/>
            <a:ext cx="6512418" cy="6858000"/>
          </a:xfrm>
          <a:prstGeom prst="rect">
            <a:avLst/>
          </a:prstGeom>
          <a:solidFill>
            <a:srgbClr val="FFFF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 name="TextBox 2"/>
          <p:cNvSpPr txBox="1"/>
          <p:nvPr userDrawn="1"/>
        </p:nvSpPr>
        <p:spPr>
          <a:xfrm>
            <a:off x="5808372" y="154547"/>
            <a:ext cx="4198512" cy="1015663"/>
          </a:xfrm>
          <a:prstGeom prst="rect">
            <a:avLst/>
          </a:prstGeom>
          <a:noFill/>
        </p:spPr>
        <p:txBody>
          <a:bodyPr wrap="square" rtlCol="0">
            <a:spAutoFit/>
          </a:bodyPr>
          <a:lstStyle/>
          <a:p>
            <a:r>
              <a:rPr lang="en-US" sz="6000" b="1" spc="300" dirty="0">
                <a:solidFill>
                  <a:schemeClr val="tx1">
                    <a:lumMod val="50000"/>
                  </a:schemeClr>
                </a:solidFill>
              </a:rPr>
              <a:t>AGENDA</a:t>
            </a:r>
          </a:p>
        </p:txBody>
      </p:sp>
    </p:spTree>
    <p:extLst>
      <p:ext uri="{BB962C8B-B14F-4D97-AF65-F5344CB8AC3E}">
        <p14:creationId xmlns:p14="http://schemas.microsoft.com/office/powerpoint/2010/main" val="56496126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F621-643B-29FF-2795-F22D0DB7FD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F139D6-1CA0-D464-EC2D-11861A95FA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BD8EEE-F786-A50D-53A1-B034924DC5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829FF7-A2D9-2F9A-E8B1-9F4263DF1E7E}"/>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6" name="Footer Placeholder 5">
            <a:extLst>
              <a:ext uri="{FF2B5EF4-FFF2-40B4-BE49-F238E27FC236}">
                <a16:creationId xmlns:a16="http://schemas.microsoft.com/office/drawing/2014/main" id="{FEF5F9AF-7DE6-0B1C-60D3-58C1309299F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C77C119-B56E-6BE6-17A7-FA2F8518E210}"/>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810037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0007-5198-620D-62E6-B71702BD57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54CC8E-9961-0849-046F-6BDEAC140F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C0CC2D-D07A-B3F4-8A51-C798D8C82C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605BF6-68C3-D8D6-5334-9B1231E63E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064A1E-8F3E-6051-4F3D-1454EA30E9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9EB70-2059-67DA-562A-13A75D08CE9A}"/>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8" name="Footer Placeholder 7">
            <a:extLst>
              <a:ext uri="{FF2B5EF4-FFF2-40B4-BE49-F238E27FC236}">
                <a16:creationId xmlns:a16="http://schemas.microsoft.com/office/drawing/2014/main" id="{4B9EE136-C508-1838-4F48-1751588FD12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239FE37-8756-DC37-863B-853101A8B332}"/>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247467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896C-DE3E-F7F8-23B8-A47CD9E0D303}"/>
              </a:ext>
            </a:extLst>
          </p:cNvPr>
          <p:cNvSpPr>
            <a:spLocks noGrp="1"/>
          </p:cNvSpPr>
          <p:nvPr>
            <p:ph type="title"/>
          </p:nvPr>
        </p:nvSpPr>
        <p:spPr/>
        <p:txBody>
          <a:bodyPr/>
          <a:lstStyle>
            <a:lvl1pPr>
              <a:defRPr>
                <a:latin typeface="+mn-lt"/>
              </a:defRPr>
            </a:lvl1pPr>
          </a:lstStyle>
          <a:p>
            <a:r>
              <a:rPr lang="en-US" dirty="0"/>
              <a:t>Click to edit Master title style</a:t>
            </a:r>
          </a:p>
        </p:txBody>
      </p:sp>
      <p:sp>
        <p:nvSpPr>
          <p:cNvPr id="3" name="Date Placeholder 2">
            <a:extLst>
              <a:ext uri="{FF2B5EF4-FFF2-40B4-BE49-F238E27FC236}">
                <a16:creationId xmlns:a16="http://schemas.microsoft.com/office/drawing/2014/main" id="{26C958D6-D379-7DD9-FCD7-0BE97741C4B3}"/>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4" name="Footer Placeholder 3">
            <a:extLst>
              <a:ext uri="{FF2B5EF4-FFF2-40B4-BE49-F238E27FC236}">
                <a16:creationId xmlns:a16="http://schemas.microsoft.com/office/drawing/2014/main" id="{9B655AB5-F77E-E790-10D0-D4EFB981258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4C612A8-FCDB-9E1A-1977-1906D6DD4851}"/>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1544903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A37F66-1E4E-1E4C-CD1F-749049BA4807}"/>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3" name="Footer Placeholder 2">
            <a:extLst>
              <a:ext uri="{FF2B5EF4-FFF2-40B4-BE49-F238E27FC236}">
                <a16:creationId xmlns:a16="http://schemas.microsoft.com/office/drawing/2014/main" id="{5A936D3E-ECF0-9A45-E9D1-310462694FB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8038E19-76B2-468C-1F97-F01FD2F2A360}"/>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3977762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B72CC-89AC-B118-B220-6D73F7A1E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7AD047-F312-3823-814B-C799ADE90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1C134E-5E9E-CB76-8F03-832B21931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887FD9-8518-10BE-791D-618ACDD5F193}"/>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6" name="Footer Placeholder 5">
            <a:extLst>
              <a:ext uri="{FF2B5EF4-FFF2-40B4-BE49-F238E27FC236}">
                <a16:creationId xmlns:a16="http://schemas.microsoft.com/office/drawing/2014/main" id="{7D55EB05-C788-7D38-E4FA-2E09BC5DBF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3161D1D-DF46-8EC9-E172-29A7612513A7}"/>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174688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A4CD-6751-1646-4790-33176D5A6B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99575C-F8C4-4C6A-D107-DA68F319A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827FA84-5F17-0264-D281-24A9E470B6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83432F-461C-0C72-A35C-164B47BDF666}"/>
              </a:ext>
            </a:extLst>
          </p:cNvPr>
          <p:cNvSpPr>
            <a:spLocks noGrp="1"/>
          </p:cNvSpPr>
          <p:nvPr>
            <p:ph type="dt" sz="half" idx="10"/>
          </p:nvPr>
        </p:nvSpPr>
        <p:spPr/>
        <p:txBody>
          <a:bodyPr/>
          <a:lstStyle/>
          <a:p>
            <a:fld id="{F462B932-C44C-4E77-9866-9E10F3496E87}" type="datetimeFigureOut">
              <a:rPr lang="en-US" smtClean="0"/>
              <a:t>3/12/2025</a:t>
            </a:fld>
            <a:endParaRPr lang="en-US" dirty="0"/>
          </a:p>
        </p:txBody>
      </p:sp>
      <p:sp>
        <p:nvSpPr>
          <p:cNvPr id="6" name="Footer Placeholder 5">
            <a:extLst>
              <a:ext uri="{FF2B5EF4-FFF2-40B4-BE49-F238E27FC236}">
                <a16:creationId xmlns:a16="http://schemas.microsoft.com/office/drawing/2014/main" id="{DF34281A-0123-F00B-FC2B-DC97FDEE14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E4A9A8-9127-B417-6D81-EB7C46E28D6C}"/>
              </a:ext>
            </a:extLst>
          </p:cNvPr>
          <p:cNvSpPr>
            <a:spLocks noGrp="1"/>
          </p:cNvSpPr>
          <p:nvPr>
            <p:ph type="sldNum" sz="quarter" idx="12"/>
          </p:nvPr>
        </p:nvSpPr>
        <p:spPr/>
        <p:txBody>
          <a:bodyPr/>
          <a:lstStyle/>
          <a:p>
            <a:fld id="{22CCC449-61FB-4CD8-A0B8-980C11308BB7}" type="slidenum">
              <a:rPr lang="en-US" smtClean="0"/>
              <a:t>‹#›</a:t>
            </a:fld>
            <a:endParaRPr lang="en-US" dirty="0"/>
          </a:p>
        </p:txBody>
      </p:sp>
    </p:spTree>
    <p:extLst>
      <p:ext uri="{BB962C8B-B14F-4D97-AF65-F5344CB8AC3E}">
        <p14:creationId xmlns:p14="http://schemas.microsoft.com/office/powerpoint/2010/main" val="13616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ECB61-11D3-A1FF-6C31-F0D2D4E3C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5F48F-5384-930E-DB23-132360EB7E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5E52A-9736-92DE-DE75-B2393FCB8B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62B932-C44C-4E77-9866-9E10F3496E87}" type="datetimeFigureOut">
              <a:rPr lang="en-US" smtClean="0"/>
              <a:t>3/12/2025</a:t>
            </a:fld>
            <a:endParaRPr lang="en-US" dirty="0"/>
          </a:p>
        </p:txBody>
      </p:sp>
      <p:sp>
        <p:nvSpPr>
          <p:cNvPr id="5" name="Footer Placeholder 4">
            <a:extLst>
              <a:ext uri="{FF2B5EF4-FFF2-40B4-BE49-F238E27FC236}">
                <a16:creationId xmlns:a16="http://schemas.microsoft.com/office/drawing/2014/main" id="{E79ECFA4-EF62-297D-0295-74A6E7DF1C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ED5FF23-80C6-F8CB-5293-8D4CF5EFDB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CCC449-61FB-4CD8-A0B8-980C11308BB7}" type="slidenum">
              <a:rPr lang="en-US" smtClean="0"/>
              <a:t>‹#›</a:t>
            </a:fld>
            <a:endParaRPr lang="en-US" dirty="0"/>
          </a:p>
        </p:txBody>
      </p:sp>
    </p:spTree>
    <p:extLst>
      <p:ext uri="{BB962C8B-B14F-4D97-AF65-F5344CB8AC3E}">
        <p14:creationId xmlns:p14="http://schemas.microsoft.com/office/powerpoint/2010/main" val="309923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B9063-B833-4448-AD78-DC71146A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16C410-B36F-8647-AE2A-552E1BF87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64CF31-BCEA-0C44-A471-1C8FB2391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95DA5B6B-DFBA-FA4B-A55C-111D5E1B0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1814D01-ABFE-0C46-8DB4-B91422169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C0868-C3EA-E44F-A568-E154C267A252}" type="slidenum">
              <a:rPr lang="en-US" smtClean="0"/>
              <a:t>‹#›</a:t>
            </a:fld>
            <a:endParaRPr lang="en-US" dirty="0"/>
          </a:p>
        </p:txBody>
      </p:sp>
    </p:spTree>
    <p:extLst>
      <p:ext uri="{BB962C8B-B14F-4D97-AF65-F5344CB8AC3E}">
        <p14:creationId xmlns:p14="http://schemas.microsoft.com/office/powerpoint/2010/main" val="1440581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6"/>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EB9063-B833-4448-AD78-DC71146A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716C410-B36F-8647-AE2A-552E1BF87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4CF31-BCEA-0C44-A471-1C8FB2391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4B2C9C-0DA4-8E4A-A9A6-68DFF4FB34DD}" type="datetimeFigureOut">
              <a:rPr lang="en-US" smtClean="0"/>
              <a:t>3/12/2025</a:t>
            </a:fld>
            <a:endParaRPr lang="en-US" dirty="0"/>
          </a:p>
        </p:txBody>
      </p:sp>
      <p:sp>
        <p:nvSpPr>
          <p:cNvPr id="5" name="Footer Placeholder 4">
            <a:extLst>
              <a:ext uri="{FF2B5EF4-FFF2-40B4-BE49-F238E27FC236}">
                <a16:creationId xmlns:a16="http://schemas.microsoft.com/office/drawing/2014/main" id="{95DA5B6B-DFBA-FA4B-A55C-111D5E1B0D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1814D01-ABFE-0C46-8DB4-B91422169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C0868-C3EA-E44F-A568-E154C267A252}" type="slidenum">
              <a:rPr lang="en-US" smtClean="0"/>
              <a:t>‹#›</a:t>
            </a:fld>
            <a:endParaRPr lang="en-US" dirty="0"/>
          </a:p>
        </p:txBody>
      </p:sp>
    </p:spTree>
    <p:extLst>
      <p:ext uri="{BB962C8B-B14F-4D97-AF65-F5344CB8AC3E}">
        <p14:creationId xmlns:p14="http://schemas.microsoft.com/office/powerpoint/2010/main" val="9836916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accent6"/>
          </a:solidFill>
          <a:latin typeface="Trebuchet MS" panose="020B070302020209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Trebuchet MS" panose="020B070302020209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Trebuchet MS" panose="020B070302020209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Trebuchet MS" panose="020B070302020209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Trebuchet MS" panose="020B070302020209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Trebuchet MS" panose="020B070302020209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hyperlink" Target="https://accessibility.huit.harvard.edu/technique-colored-pictograms"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nei.nih.gov/learn-about-eye-health/eye-conditions-and-diseases/color-blindness" TargetMode="External"/><Relationship Id="rId11" Type="http://schemas.microsoft.com/office/2007/relationships/hdphoto" Target="../media/hdphoto3.wdp"/><Relationship Id="rId5" Type="http://schemas.openxmlformats.org/officeDocument/2006/relationships/image" Target="../media/image18.jpeg"/><Relationship Id="rId10" Type="http://schemas.openxmlformats.org/officeDocument/2006/relationships/image" Target="../media/image9.png"/><Relationship Id="rId4" Type="http://schemas.openxmlformats.org/officeDocument/2006/relationships/chart" Target="../charts/chart1.xml"/><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hyperlink" Target="https://thenounproject.com/" TargetMode="External"/><Relationship Id="rId3" Type="http://schemas.openxmlformats.org/officeDocument/2006/relationships/image" Target="../media/image3.png"/><Relationship Id="rId7" Type="http://schemas.openxmlformats.org/officeDocument/2006/relationships/hyperlink" Target="https://www.flaticon.com/" TargetMode="External"/><Relationship Id="rId12"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unsplash.com/" TargetMode="External"/><Relationship Id="rId11" Type="http://schemas.microsoft.com/office/2007/relationships/hdphoto" Target="../media/hdphoto2.wdp"/><Relationship Id="rId5" Type="http://schemas.openxmlformats.org/officeDocument/2006/relationships/hyperlink" Target="https://pixabay.com/" TargetMode="External"/><Relationship Id="rId10" Type="http://schemas.openxmlformats.org/officeDocument/2006/relationships/image" Target="../media/image20.png"/><Relationship Id="rId4" Type="http://schemas.openxmlformats.org/officeDocument/2006/relationships/hyperlink" Target="https://www.freepik.com/" TargetMode="External"/><Relationship Id="rId9" Type="http://schemas.openxmlformats.org/officeDocument/2006/relationships/hyperlink" Target="https://www.pexels.com/"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24slides.com/presentbetter/your-top-8-sites-to-find-presentation-design-inspiration" TargetMode="External"/><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microsoft.com/office/2007/relationships/hdphoto" Target="../media/hdphoto3.wdp"/><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2.wdp"/><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58.sv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sv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67.sv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 Id="rId14" Type="http://schemas.openxmlformats.org/officeDocument/2006/relationships/image" Target="../media/image75.sv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75.svg"/></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80.png"/><Relationship Id="rId11" Type="http://schemas.openxmlformats.org/officeDocument/2006/relationships/image" Target="../media/image85.svg"/><Relationship Id="rId5" Type="http://schemas.openxmlformats.org/officeDocument/2006/relationships/image" Target="../media/image79.sv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8" Type="http://schemas.openxmlformats.org/officeDocument/2006/relationships/hyperlink" Target="https://www.washington.edu/doit/how-can-you-make-your-presentation-accessible" TargetMode="External"/><Relationship Id="rId3" Type="http://schemas.openxmlformats.org/officeDocument/2006/relationships/image" Target="../media/image3.png"/><Relationship Id="rId7" Type="http://schemas.openxmlformats.org/officeDocument/2006/relationships/hyperlink" Target="https://youtu.be/9nfh3gG16nA" TargetMode="External"/><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hyperlink" Target="https://results.wa.gov/sites/default/files/Data-Visualization-12.2023_Final.pptx" TargetMode="External"/><Relationship Id="rId11" Type="http://schemas.microsoft.com/office/2007/relationships/hdphoto" Target="../media/hdphoto2.wdp"/><Relationship Id="rId5" Type="http://schemas.openxmlformats.org/officeDocument/2006/relationships/hyperlink" Target="https://www.youtube.com/watch?v=zHnWeoDYZjM" TargetMode="External"/><Relationship Id="rId10" Type="http://schemas.openxmlformats.org/officeDocument/2006/relationships/image" Target="../media/image6.png"/><Relationship Id="rId4" Type="http://schemas.openxmlformats.org/officeDocument/2006/relationships/hyperlink" Target="https://results.wa.gov/sites/default/files/11-20-24%20LEAN%20COP%20%28EQUITY%29%20PowerPoint%20Light%20and%20Dark%20mode.pptx" TargetMode="External"/><Relationship Id="rId9" Type="http://schemas.openxmlformats.org/officeDocument/2006/relationships/hyperlink" Target="https://ofm.wa.gov/sites/default/files/public/shr/Diversity/DEIMEDIA/2025/WA%20DEI%20Conference_Accessibility%20Requirements_2025.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98.png"/><Relationship Id="rId7"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3.svg"/><Relationship Id="rId4" Type="http://schemas.openxmlformats.org/officeDocument/2006/relationships/image" Target="../media/image99.svg"/><Relationship Id="rId9"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9.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svg"/><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6.png"/><Relationship Id="rId18" Type="http://schemas.openxmlformats.org/officeDocument/2006/relationships/image" Target="../media/image7.png"/><Relationship Id="rId26" Type="http://schemas.openxmlformats.org/officeDocument/2006/relationships/image" Target="../media/image32.png"/><Relationship Id="rId3" Type="http://schemas.openxmlformats.org/officeDocument/2006/relationships/image" Target="../media/image21.png"/><Relationship Id="rId21" Type="http://schemas.openxmlformats.org/officeDocument/2006/relationships/image" Target="../media/image17.png"/><Relationship Id="rId7" Type="http://schemas.microsoft.com/office/2007/relationships/hdphoto" Target="../media/hdphoto7.wdp"/><Relationship Id="rId12" Type="http://schemas.openxmlformats.org/officeDocument/2006/relationships/image" Target="../media/image6.png"/><Relationship Id="rId17" Type="http://schemas.openxmlformats.org/officeDocument/2006/relationships/image" Target="../media/image15.png"/><Relationship Id="rId25" Type="http://schemas.openxmlformats.org/officeDocument/2006/relationships/image" Target="../media/image31.png"/><Relationship Id="rId2" Type="http://schemas.openxmlformats.org/officeDocument/2006/relationships/notesSlide" Target="../notesSlides/notesSlide36.xml"/><Relationship Id="rId16" Type="http://schemas.openxmlformats.org/officeDocument/2006/relationships/image" Target="../media/image25.png"/><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19.png"/><Relationship Id="rId11" Type="http://schemas.microsoft.com/office/2007/relationships/hdphoto" Target="../media/hdphoto4.wdp"/><Relationship Id="rId24"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image" Target="../media/image113.jpeg"/><Relationship Id="rId23" Type="http://schemas.openxmlformats.org/officeDocument/2006/relationships/image" Target="../media/image28.jpeg"/><Relationship Id="rId10" Type="http://schemas.openxmlformats.org/officeDocument/2006/relationships/image" Target="../media/image10.png"/><Relationship Id="rId19" Type="http://schemas.openxmlformats.org/officeDocument/2006/relationships/image" Target="../media/image4.png"/><Relationship Id="rId4" Type="http://schemas.microsoft.com/office/2007/relationships/hdphoto" Target="../media/hdphoto2.wdp"/><Relationship Id="rId9" Type="http://schemas.microsoft.com/office/2007/relationships/hdphoto" Target="../media/hdphoto3.wdp"/><Relationship Id="rId14" Type="http://schemas.microsoft.com/office/2007/relationships/hdphoto" Target="../media/hdphoto8.wdp"/><Relationship Id="rId22" Type="http://schemas.openxmlformats.org/officeDocument/2006/relationships/image" Target="../media/image29.png"/><Relationship Id="rId27"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png"/><Relationship Id="rId4" Type="http://schemas.microsoft.com/office/2007/relationships/hdphoto" Target="../media/hdphoto3.wdp"/></Relationships>
</file>

<file path=ppt/slides/_rels/slide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2.jpeg"/><Relationship Id="rId4" Type="http://schemas.microsoft.com/office/2007/relationships/hdphoto" Target="../media/hdphoto6.wdp"/><Relationship Id="rId9" Type="http://schemas.openxmlformats.org/officeDocument/2006/relationships/image" Target="../media/image121.png"/></Relationships>
</file>

<file path=ppt/slides/_rels/slide5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5.png"/><Relationship Id="rId5" Type="http://schemas.openxmlformats.org/officeDocument/2006/relationships/image" Target="../media/image11.png"/><Relationship Id="rId10" Type="http://schemas.openxmlformats.org/officeDocument/2006/relationships/image" Target="../media/image12.jpeg"/><Relationship Id="rId4" Type="http://schemas.microsoft.com/office/2007/relationships/hdphoto" Target="../media/hdphoto6.wdp"/><Relationship Id="rId9" Type="http://schemas.openxmlformats.org/officeDocument/2006/relationships/image" Target="../media/image12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11.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coolors.co/" TargetMode="External"/><Relationship Id="rId7" Type="http://schemas.openxmlformats.org/officeDocument/2006/relationships/hyperlink" Target="https://toolness.github.io/accessible-color-matrix/" TargetMode="External"/><Relationship Id="rId12"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design-seeds.com/?ref=24slides.com" TargetMode="External"/><Relationship Id="rId11" Type="http://schemas.microsoft.com/office/2007/relationships/hdphoto" Target="../media/hdphoto4.wdp"/><Relationship Id="rId5" Type="http://schemas.openxmlformats.org/officeDocument/2006/relationships/hyperlink" Target="https://color.adobe.com/create/image" TargetMode="External"/><Relationship Id="rId10" Type="http://schemas.openxmlformats.org/officeDocument/2006/relationships/image" Target="../media/image10.png"/><Relationship Id="rId4" Type="http://schemas.openxmlformats.org/officeDocument/2006/relationships/hyperlink" Target="https://www.canva.com/colors/color-palette-generator/" TargetMode="External"/><Relationship Id="rId9" Type="http://schemas.microsoft.com/office/2007/relationships/hdphoto" Target="../media/hdphoto6.wdp"/></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0D1950-B400-E759-1CD0-E25C71EFD574}"/>
            </a:ext>
          </a:extLst>
        </p:cNvPr>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n unlit lightbulb with colorful background lights">
            <a:extLst>
              <a:ext uri="{FF2B5EF4-FFF2-40B4-BE49-F238E27FC236}">
                <a16:creationId xmlns:a16="http://schemas.microsoft.com/office/drawing/2014/main" id="{51E996A6-141F-992B-52E6-88754BC9CD0B}"/>
              </a:ext>
            </a:extLst>
          </p:cNvPr>
          <p:cNvPicPr>
            <a:picLocks noChangeAspect="1"/>
          </p:cNvPicPr>
          <p:nvPr/>
        </p:nvPicPr>
        <p:blipFill>
          <a:blip r:embed="rId3">
            <a:extLst>
              <a:ext uri="{28A0092B-C50C-407E-A947-70E740481C1C}">
                <a14:useLocalDpi xmlns:a14="http://schemas.microsoft.com/office/drawing/2010/main" val="0"/>
              </a:ext>
            </a:extLst>
          </a:blip>
          <a:srcRect t="23391" r="9091"/>
          <a:stretch/>
        </p:blipFill>
        <p:spPr>
          <a:xfrm>
            <a:off x="20" y="-1232105"/>
            <a:ext cx="14382407" cy="8090105"/>
          </a:xfrm>
          <a:prstGeom prst="rect">
            <a:avLst/>
          </a:prstGeom>
        </p:spPr>
      </p:pic>
      <p:sp>
        <p:nvSpPr>
          <p:cNvPr id="2" name="Title 1">
            <a:extLst>
              <a:ext uri="{FF2B5EF4-FFF2-40B4-BE49-F238E27FC236}">
                <a16:creationId xmlns:a16="http://schemas.microsoft.com/office/drawing/2014/main" id="{39264F57-FB5F-5C48-E210-0B57F0655AD6}"/>
              </a:ext>
            </a:extLst>
          </p:cNvPr>
          <p:cNvSpPr>
            <a:spLocks noGrp="1"/>
          </p:cNvSpPr>
          <p:nvPr>
            <p:ph type="ctrTitle"/>
          </p:nvPr>
        </p:nvSpPr>
        <p:spPr>
          <a:xfrm>
            <a:off x="141082" y="3144520"/>
            <a:ext cx="9078562" cy="2387600"/>
          </a:xfrm>
        </p:spPr>
        <p:txBody>
          <a:bodyPr>
            <a:normAutofit/>
          </a:bodyPr>
          <a:lstStyle/>
          <a:p>
            <a:pPr algn="l"/>
            <a:r>
              <a:rPr lang="en-US" sz="6600" b="1" dirty="0">
                <a:solidFill>
                  <a:schemeClr val="bg1"/>
                </a:solidFill>
                <a:latin typeface="+mn-lt"/>
              </a:rPr>
              <a:t>POWER UP</a:t>
            </a:r>
            <a:br>
              <a:rPr lang="en-US" sz="6600" dirty="0">
                <a:solidFill>
                  <a:schemeClr val="bg1"/>
                </a:solidFill>
                <a:latin typeface="+mn-lt"/>
              </a:rPr>
            </a:br>
            <a:r>
              <a:rPr lang="en-US" sz="6600" dirty="0">
                <a:solidFill>
                  <a:schemeClr val="bg1"/>
                </a:solidFill>
                <a:latin typeface="+mn-lt"/>
              </a:rPr>
              <a:t>Your PowerPoint</a:t>
            </a:r>
          </a:p>
        </p:txBody>
      </p:sp>
      <p:sp>
        <p:nvSpPr>
          <p:cNvPr id="64" name="Rectangle: Rounded Corners 6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062DA309-3752-7ED1-71B9-8D55061CCCDF}"/>
              </a:ext>
            </a:extLst>
          </p:cNvPr>
          <p:cNvSpPr>
            <a:spLocks noGrp="1"/>
          </p:cNvSpPr>
          <p:nvPr>
            <p:ph type="subTitle" idx="1"/>
          </p:nvPr>
        </p:nvSpPr>
        <p:spPr>
          <a:xfrm>
            <a:off x="404553" y="5624945"/>
            <a:ext cx="9078562" cy="592975"/>
          </a:xfrm>
        </p:spPr>
        <p:txBody>
          <a:bodyPr anchor="ctr">
            <a:normAutofit/>
          </a:bodyPr>
          <a:lstStyle/>
          <a:p>
            <a:pPr algn="l"/>
            <a:r>
              <a:rPr lang="en-US" dirty="0">
                <a:solidFill>
                  <a:schemeClr val="bg1"/>
                </a:solidFill>
              </a:rPr>
              <a:t>Tips and Tricks for creating visually appealing PowerPoints</a:t>
            </a:r>
          </a:p>
        </p:txBody>
      </p:sp>
    </p:spTree>
    <p:extLst>
      <p:ext uri="{BB962C8B-B14F-4D97-AF65-F5344CB8AC3E}">
        <p14:creationId xmlns:p14="http://schemas.microsoft.com/office/powerpoint/2010/main" val="223489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0D56DBE-CB0A-5D3B-03FC-847ACA96242B}"/>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dirty="0">
                <a:solidFill>
                  <a:srgbClr val="FFFFFF"/>
                </a:solidFill>
                <a:latin typeface="+mn-lt"/>
                <a:ea typeface="+mj-ea"/>
                <a:cs typeface="+mj-cs"/>
              </a:rPr>
              <a:t>PowerPoint Design</a:t>
            </a:r>
          </a:p>
        </p:txBody>
      </p:sp>
      <p:sp>
        <p:nvSpPr>
          <p:cNvPr id="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15"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1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21" name="Straight Connector 2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33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C5C7ED-5D24-19DE-E4F7-7AE1D1E9E3CB}"/>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E0F9E1BD-70F0-1B8E-B7CF-0C475C39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76EEC28-9F8F-EF3D-BEEC-12D1179D0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BC0AE60A-A00D-8216-F721-56BDEF6BD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CBC6DDCF-D7BC-0022-F278-E7C4ACA63D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2" name="Title 1">
            <a:extLst>
              <a:ext uri="{FF2B5EF4-FFF2-40B4-BE49-F238E27FC236}">
                <a16:creationId xmlns:a16="http://schemas.microsoft.com/office/drawing/2014/main" id="{2B1E43F5-727C-46D2-0F54-01AEEFE2AA12}"/>
              </a:ext>
            </a:extLst>
          </p:cNvPr>
          <p:cNvSpPr>
            <a:spLocks noGrp="1"/>
          </p:cNvSpPr>
          <p:nvPr>
            <p:ph type="title" idx="4294967295"/>
          </p:nvPr>
        </p:nvSpPr>
        <p:spPr>
          <a:xfrm>
            <a:off x="199895" y="-6003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Effective Use of Color In Presentations</a:t>
            </a:r>
          </a:p>
        </p:txBody>
      </p:sp>
      <p:graphicFrame>
        <p:nvGraphicFramePr>
          <p:cNvPr id="4" name="Chart 3" descr="Sample chart with purple, yellow, and green bars to help demonstrate how colors display.">
            <a:extLst>
              <a:ext uri="{FF2B5EF4-FFF2-40B4-BE49-F238E27FC236}">
                <a16:creationId xmlns:a16="http://schemas.microsoft.com/office/drawing/2014/main" id="{E128FE5F-A9C3-4275-763E-5670F689CCA1}"/>
              </a:ext>
            </a:extLst>
          </p:cNvPr>
          <p:cNvGraphicFramePr/>
          <p:nvPr>
            <p:extLst>
              <p:ext uri="{D42A27DB-BD31-4B8C-83A1-F6EECF244321}">
                <p14:modId xmlns:p14="http://schemas.microsoft.com/office/powerpoint/2010/main" val="4252302389"/>
              </p:ext>
            </p:extLst>
          </p:nvPr>
        </p:nvGraphicFramePr>
        <p:xfrm>
          <a:off x="211318" y="1005748"/>
          <a:ext cx="3714291" cy="2476195"/>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Image of the same chart that was originally in color, this one is in black and white to show how colors may display in grayscale.">
            <a:extLst>
              <a:ext uri="{FF2B5EF4-FFF2-40B4-BE49-F238E27FC236}">
                <a16:creationId xmlns:a16="http://schemas.microsoft.com/office/drawing/2014/main" id="{DD1183E8-E5BF-A8A3-77BC-C46045F72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95" y="3748225"/>
            <a:ext cx="3714291" cy="240148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8F97133-4A19-1AFE-7FE6-FD67CB2918EF}"/>
              </a:ext>
            </a:extLst>
          </p:cNvPr>
          <p:cNvSpPr txBox="1"/>
          <p:nvPr/>
        </p:nvSpPr>
        <p:spPr>
          <a:xfrm>
            <a:off x="4786109" y="1265531"/>
            <a:ext cx="6443706" cy="2800767"/>
          </a:xfrm>
          <a:prstGeom prst="rect">
            <a:avLst/>
          </a:prstGeom>
          <a:noFill/>
        </p:spPr>
        <p:txBody>
          <a:bodyPr wrap="square">
            <a:spAutoFit/>
          </a:bodyPr>
          <a:lstStyle/>
          <a:p>
            <a:r>
              <a:rPr lang="en-US" sz="2400" b="1" i="0" dirty="0">
                <a:solidFill>
                  <a:srgbClr val="2C7D88"/>
                </a:solidFill>
                <a:effectLst/>
              </a:rPr>
              <a:t>Test in Greyscale</a:t>
            </a:r>
            <a:endParaRPr lang="en-US" sz="2400" dirty="0">
              <a:solidFill>
                <a:srgbClr val="2C7D88"/>
              </a:solidFill>
            </a:endParaRPr>
          </a:p>
          <a:p>
            <a:r>
              <a:rPr lang="en-US" b="0" i="0" dirty="0">
                <a:solidFill>
                  <a:srgbClr val="333333"/>
                </a:solidFill>
                <a:effectLst/>
              </a:rPr>
              <a:t>Check how your slides look in black and white to ensure the content makes sense without relying on color.</a:t>
            </a:r>
            <a:endParaRPr lang="en-US" dirty="0">
              <a:solidFill>
                <a:srgbClr val="333333"/>
              </a:solidFill>
            </a:endParaRPr>
          </a:p>
          <a:p>
            <a:endParaRPr lang="en-US" sz="2000" b="0" i="0" dirty="0">
              <a:solidFill>
                <a:srgbClr val="333333"/>
              </a:solidFill>
              <a:effectLst/>
              <a:cs typeface="Calibri"/>
            </a:endParaRPr>
          </a:p>
          <a:p>
            <a:r>
              <a:rPr lang="en-US" sz="2400" b="1" dirty="0">
                <a:solidFill>
                  <a:srgbClr val="2C7D88"/>
                </a:solidFill>
                <a:cs typeface="Calibri"/>
              </a:rPr>
              <a:t>Consider Color Accessibility</a:t>
            </a:r>
            <a:endParaRPr lang="en-US" sz="2400" b="1" dirty="0">
              <a:solidFill>
                <a:srgbClr val="2C7D88"/>
              </a:solidFill>
            </a:endParaRPr>
          </a:p>
          <a:p>
            <a:r>
              <a:rPr lang="en-US" b="0" i="0" dirty="0">
                <a:solidFill>
                  <a:srgbClr val="333333"/>
                </a:solidFill>
                <a:effectLst/>
              </a:rPr>
              <a:t>Remember, some audience members may be color-blind. Use color combinations </a:t>
            </a:r>
            <a:r>
              <a:rPr lang="en-US" dirty="0">
                <a:solidFill>
                  <a:srgbClr val="333333"/>
                </a:solidFill>
              </a:rPr>
              <a:t>that are distinguishable to everyone. Check out: </a:t>
            </a:r>
            <a:r>
              <a:rPr lang="en-US" b="0" i="0" dirty="0">
                <a:solidFill>
                  <a:schemeClr val="accent3">
                    <a:lumMod val="75000"/>
                  </a:schemeClr>
                </a:solidFill>
                <a:effectLst/>
                <a:hlinkClick r:id="rId6">
                  <a:extLst>
                    <a:ext uri="{A12FA001-AC4F-418D-AE19-62706E023703}">
                      <ahyp:hlinkClr xmlns:ahyp="http://schemas.microsoft.com/office/drawing/2018/hyperlinkcolor" val="tx"/>
                    </a:ext>
                  </a:extLst>
                </a:hlinkClick>
              </a:rPr>
              <a:t>National Eye Institutes Color Blindness page</a:t>
            </a:r>
            <a:r>
              <a:rPr lang="en-US" b="0" i="0" dirty="0">
                <a:solidFill>
                  <a:schemeClr val="accent3">
                    <a:lumMod val="75000"/>
                  </a:schemeClr>
                </a:solidFill>
                <a:effectLst/>
              </a:rPr>
              <a:t>. </a:t>
            </a:r>
          </a:p>
        </p:txBody>
      </p:sp>
      <p:sp>
        <p:nvSpPr>
          <p:cNvPr id="11" name="TextBox 10">
            <a:extLst>
              <a:ext uri="{FF2B5EF4-FFF2-40B4-BE49-F238E27FC236}">
                <a16:creationId xmlns:a16="http://schemas.microsoft.com/office/drawing/2014/main" id="{CBF33C32-A085-BB6B-264C-687FC7330966}"/>
              </a:ext>
            </a:extLst>
          </p:cNvPr>
          <p:cNvSpPr txBox="1"/>
          <p:nvPr/>
        </p:nvSpPr>
        <p:spPr>
          <a:xfrm>
            <a:off x="4160327" y="4462112"/>
            <a:ext cx="7873368" cy="1328023"/>
          </a:xfrm>
          <a:prstGeom prst="roundRect">
            <a:avLst/>
          </a:prstGeom>
          <a:solidFill>
            <a:schemeClr val="bg2"/>
          </a:solidFill>
        </p:spPr>
        <p:txBody>
          <a:bodyPr wrap="square">
            <a:spAutoFit/>
          </a:bodyPr>
          <a:lstStyle/>
          <a:p>
            <a:r>
              <a:rPr lang="en-US" b="0" i="0" dirty="0">
                <a:solidFill>
                  <a:srgbClr val="333333"/>
                </a:solidFill>
                <a:effectLst/>
              </a:rPr>
              <a:t>Tip: Avoid using red and green together in lists and charts as color-blind individuals may struggle to differentiate them.  Consider adding labels or icons to indicate positive/negative terms.  Check out: </a:t>
            </a:r>
            <a:r>
              <a:rPr lang="en-US" dirty="0">
                <a:solidFill>
                  <a:schemeClr val="accent3">
                    <a:lumMod val="75000"/>
                  </a:schemeClr>
                </a:solidFill>
                <a:cs typeface="Calibri" panose="020F0502020204030204"/>
                <a:hlinkClick r:id="rId7">
                  <a:extLst>
                    <a:ext uri="{A12FA001-AC4F-418D-AE19-62706E023703}">
                      <ahyp:hlinkClr xmlns:ahyp="http://schemas.microsoft.com/office/drawing/2018/hyperlinkcolor" val="tx"/>
                    </a:ext>
                  </a:extLst>
                </a:hlinkClick>
              </a:rPr>
              <a:t>Harvard University Digital Accessibility page</a:t>
            </a:r>
            <a:r>
              <a:rPr lang="en-US" dirty="0">
                <a:solidFill>
                  <a:schemeClr val="accent3">
                    <a:lumMod val="75000"/>
                  </a:schemeClr>
                </a:solidFill>
                <a:cs typeface="Calibri" panose="020F0502020204030204"/>
              </a:rPr>
              <a:t>.</a:t>
            </a:r>
            <a:endParaRPr lang="en-US" b="0" i="0" dirty="0">
              <a:solidFill>
                <a:schemeClr val="accent3">
                  <a:lumMod val="75000"/>
                </a:schemeClr>
              </a:solidFill>
              <a:effectLst/>
              <a:cs typeface="Calibri" panose="020F0502020204030204"/>
            </a:endParaRPr>
          </a:p>
        </p:txBody>
      </p:sp>
      <p:pic>
        <p:nvPicPr>
          <p:cNvPr id="13" name="Picture 12">
            <a:extLst>
              <a:ext uri="{FF2B5EF4-FFF2-40B4-BE49-F238E27FC236}">
                <a16:creationId xmlns:a16="http://schemas.microsoft.com/office/drawing/2014/main" id="{A3102FD8-7922-1933-2078-616204888B38}"/>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8505" b="23838" l="12179" r="16190">
                        <a14:foregroundMark x1="14141" y1="23838" x2="14141" y2="23838"/>
                      </a14:backgroundRemoval>
                    </a14:imgEffect>
                  </a14:imgLayer>
                </a14:imgProps>
              </a:ext>
              <a:ext uri="{28A0092B-C50C-407E-A947-70E740481C1C}">
                <a14:useLocalDpi xmlns:a14="http://schemas.microsoft.com/office/drawing/2010/main" val="0"/>
              </a:ext>
            </a:extLst>
          </a:blip>
          <a:srcRect l="11697" t="17895" r="83291" b="75614"/>
          <a:stretch/>
        </p:blipFill>
        <p:spPr>
          <a:xfrm>
            <a:off x="4185077" y="1265531"/>
            <a:ext cx="481264" cy="445168"/>
          </a:xfrm>
          <a:prstGeom prst="rect">
            <a:avLst/>
          </a:prstGeom>
        </p:spPr>
      </p:pic>
      <p:pic>
        <p:nvPicPr>
          <p:cNvPr id="14" name="Picture 13">
            <a:extLst>
              <a:ext uri="{FF2B5EF4-FFF2-40B4-BE49-F238E27FC236}">
                <a16:creationId xmlns:a16="http://schemas.microsoft.com/office/drawing/2014/main" id="{CCD32F81-5110-2D27-65C5-EB3E64CEA9A6}"/>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8505" b="23838" l="12179" r="16190">
                        <a14:foregroundMark x1="14141" y1="23838" x2="14141" y2="23838"/>
                      </a14:backgroundRemoval>
                    </a14:imgEffect>
                  </a14:imgLayer>
                </a14:imgProps>
              </a:ext>
              <a:ext uri="{28A0092B-C50C-407E-A947-70E740481C1C}">
                <a14:useLocalDpi xmlns:a14="http://schemas.microsoft.com/office/drawing/2010/main" val="0"/>
              </a:ext>
            </a:extLst>
          </a:blip>
          <a:srcRect l="11697" t="17895" r="83291" b="75614"/>
          <a:stretch/>
        </p:blipFill>
        <p:spPr>
          <a:xfrm>
            <a:off x="4160327" y="2431231"/>
            <a:ext cx="481264" cy="445168"/>
          </a:xfrm>
          <a:prstGeom prst="rect">
            <a:avLst/>
          </a:prstGeom>
        </p:spPr>
      </p:pic>
      <p:pic>
        <p:nvPicPr>
          <p:cNvPr id="15" name="Picture 14">
            <a:extLst>
              <a:ext uri="{FF2B5EF4-FFF2-40B4-BE49-F238E27FC236}">
                <a16:creationId xmlns:a16="http://schemas.microsoft.com/office/drawing/2014/main" id="{FC903AA7-EC19-2090-EB4F-ADE9FF2CC6FB}"/>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11189633" y="5353785"/>
            <a:ext cx="844062" cy="924448"/>
          </a:xfrm>
          <a:prstGeom prst="rect">
            <a:avLst/>
          </a:prstGeom>
        </p:spPr>
      </p:pic>
    </p:spTree>
    <p:extLst>
      <p:ext uri="{BB962C8B-B14F-4D97-AF65-F5344CB8AC3E}">
        <p14:creationId xmlns:p14="http://schemas.microsoft.com/office/powerpoint/2010/main" val="501076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A74CDA-36F2-8F6D-7132-2D8EB4EDF64D}"/>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DC53B7B2-6046-9301-96A8-D165CA010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40AD5B4-E0CA-22AE-9C82-FC9AAF6DC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63FF4555-5CF0-6ABB-0840-6E7E9F2F4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8A588D91-CA25-541B-6893-A8F4CC6C80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2" name="Title 1">
            <a:extLst>
              <a:ext uri="{FF2B5EF4-FFF2-40B4-BE49-F238E27FC236}">
                <a16:creationId xmlns:a16="http://schemas.microsoft.com/office/drawing/2014/main" id="{9620904A-0719-A084-F69F-F1864A0E0EA7}"/>
              </a:ext>
              <a:ext uri="{C183D7F6-B498-43B3-948B-1728B52AA6E4}">
                <adec:decorative xmlns:adec="http://schemas.microsoft.com/office/drawing/2017/decorative" val="1"/>
              </a:ext>
            </a:extLst>
          </p:cNvPr>
          <p:cNvSpPr>
            <a:spLocks noGrp="1"/>
          </p:cNvSpPr>
          <p:nvPr/>
        </p:nvSpPr>
        <p:spPr>
          <a:xfrm>
            <a:off x="199895" y="-60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3" name="Title 1">
            <a:extLst>
              <a:ext uri="{FF2B5EF4-FFF2-40B4-BE49-F238E27FC236}">
                <a16:creationId xmlns:a16="http://schemas.microsoft.com/office/drawing/2014/main" id="{847656A5-A4D5-533D-3F1F-6E993DE7980E}"/>
              </a:ext>
            </a:extLst>
          </p:cNvPr>
          <p:cNvSpPr>
            <a:spLocks noGrp="1"/>
          </p:cNvSpPr>
          <p:nvPr>
            <p:ph type="title" idx="4294967295"/>
          </p:nvPr>
        </p:nvSpPr>
        <p:spPr>
          <a:xfrm>
            <a:off x="352295" y="923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Choosing Free Graphics</a:t>
            </a:r>
          </a:p>
        </p:txBody>
      </p:sp>
      <p:sp>
        <p:nvSpPr>
          <p:cNvPr id="4" name="TextBox 3">
            <a:extLst>
              <a:ext uri="{FF2B5EF4-FFF2-40B4-BE49-F238E27FC236}">
                <a16:creationId xmlns:a16="http://schemas.microsoft.com/office/drawing/2014/main" id="{171B8B8C-ACD9-3EAC-BC85-10F70A92090E}"/>
              </a:ext>
            </a:extLst>
          </p:cNvPr>
          <p:cNvSpPr txBox="1"/>
          <p:nvPr/>
        </p:nvSpPr>
        <p:spPr>
          <a:xfrm>
            <a:off x="447784" y="1123987"/>
            <a:ext cx="10467606" cy="5262979"/>
          </a:xfrm>
          <a:prstGeom prst="rect">
            <a:avLst/>
          </a:prstGeom>
          <a:noFill/>
        </p:spPr>
        <p:txBody>
          <a:bodyPr wrap="square" rtlCol="0">
            <a:spAutoFit/>
          </a:bodyPr>
          <a:lstStyle/>
          <a:p>
            <a:r>
              <a:rPr lang="en-US" sz="2400" b="1" dirty="0">
                <a:latin typeface="Century Gothic" panose="020B0502020202020204" pitchFamily="34" charset="0"/>
              </a:rPr>
              <a:t>Free sources for pictures and images</a:t>
            </a:r>
          </a:p>
          <a:p>
            <a:pPr marL="285750" indent="-285750">
              <a:buFont typeface="Arial" panose="020B0604020202020204" pitchFamily="34" charset="0"/>
              <a:buChar char="•"/>
            </a:pPr>
            <a:r>
              <a:rPr lang="en-US" sz="2000" dirty="0">
                <a:solidFill>
                  <a:srgbClr val="499BD3"/>
                </a:solidFill>
                <a:latin typeface="Century Gothic" panose="020B0502020202020204" pitchFamily="34" charset="0"/>
                <a:hlinkClick r:id="rId4">
                  <a:extLst>
                    <a:ext uri="{A12FA001-AC4F-418D-AE19-62706E023703}">
                      <ahyp:hlinkClr xmlns:ahyp="http://schemas.microsoft.com/office/drawing/2018/hyperlinkcolor" val="tx"/>
                    </a:ext>
                  </a:extLst>
                </a:hlinkClick>
              </a:rPr>
              <a:t>Freepik | Create great designs, faster</a:t>
            </a:r>
            <a:endParaRPr lang="en-US" sz="2000" dirty="0">
              <a:solidFill>
                <a:srgbClr val="499BD3"/>
              </a:solidFill>
              <a:latin typeface="Century Gothic" panose="020B0502020202020204" pitchFamily="34" charset="0"/>
            </a:endParaRPr>
          </a:p>
          <a:p>
            <a:pPr marL="742950" lvl="1" indent="-285750">
              <a:buFont typeface="Arial" panose="020B0604020202020204" pitchFamily="34" charset="0"/>
              <a:buChar char="•"/>
            </a:pPr>
            <a:r>
              <a:rPr lang="en-US" i="1" dirty="0">
                <a:latin typeface="Century Gothic" panose="020B0502020202020204" pitchFamily="34" charset="0"/>
              </a:rPr>
              <a:t>Great for vector graphics and collections of graphics – works best with Chrome.</a:t>
            </a:r>
          </a:p>
          <a:p>
            <a:pPr marL="742950" lvl="1" indent="-285750">
              <a:buFont typeface="Arial" panose="020B0604020202020204" pitchFamily="34" charset="0"/>
              <a:buChar char="•"/>
            </a:pPr>
            <a:endParaRPr lang="en-US" sz="1000" dirty="0">
              <a:latin typeface="Century Gothic" panose="020B0502020202020204" pitchFamily="34" charset="0"/>
            </a:endParaRPr>
          </a:p>
          <a:p>
            <a:pPr marL="285750" indent="-285750">
              <a:buFont typeface="Arial" panose="020B0604020202020204" pitchFamily="34" charset="0"/>
              <a:buChar char="•"/>
            </a:pPr>
            <a:r>
              <a:rPr lang="en-US" sz="2000" dirty="0">
                <a:solidFill>
                  <a:srgbClr val="499BD3"/>
                </a:solidFill>
                <a:latin typeface="Century Gothic" panose="020B0502020202020204" pitchFamily="34" charset="0"/>
                <a:hlinkClick r:id="rId5">
                  <a:extLst>
                    <a:ext uri="{A12FA001-AC4F-418D-AE19-62706E023703}">
                      <ahyp:hlinkClr xmlns:ahyp="http://schemas.microsoft.com/office/drawing/2018/hyperlinkcolor" val="tx"/>
                    </a:ext>
                  </a:extLst>
                </a:hlinkClick>
              </a:rPr>
              <a:t>5.1 million+ Stunning Free Images to Use Anywhere – Pixabay</a:t>
            </a:r>
            <a:endParaRPr lang="en-US" sz="2000" dirty="0">
              <a:solidFill>
                <a:srgbClr val="499BD3"/>
              </a:solidFill>
              <a:latin typeface="Century Gothic" panose="020B0502020202020204" pitchFamily="34" charset="0"/>
            </a:endParaRPr>
          </a:p>
          <a:p>
            <a:pPr marL="742950" lvl="1" indent="-285750">
              <a:buFont typeface="Arial" panose="020B0604020202020204" pitchFamily="34" charset="0"/>
              <a:buChar char="•"/>
            </a:pPr>
            <a:r>
              <a:rPr lang="en-US" i="1" dirty="0"/>
              <a:t>Comprehensive content (photos, videos, illustrations) with no attribution needed. </a:t>
            </a:r>
            <a:endParaRPr lang="en-US" i="1" dirty="0">
              <a:latin typeface="Century Gothic" panose="020B0502020202020204" pitchFamily="34" charset="0"/>
            </a:endParaRPr>
          </a:p>
          <a:p>
            <a:pPr marL="742950" lvl="1" indent="-285750">
              <a:buFont typeface="Arial" panose="020B0604020202020204" pitchFamily="34" charset="0"/>
              <a:buChar char="•"/>
            </a:pPr>
            <a:endParaRPr lang="en-US" sz="1000" dirty="0">
              <a:solidFill>
                <a:srgbClr val="499BD3"/>
              </a:solidFill>
              <a:latin typeface="Century Gothic" panose="020B0502020202020204" pitchFamily="34" charset="0"/>
            </a:endParaRPr>
          </a:p>
          <a:p>
            <a:pPr marL="285750" indent="-285750">
              <a:buFont typeface="Arial" panose="020B0604020202020204" pitchFamily="34" charset="0"/>
              <a:buChar char="•"/>
            </a:pPr>
            <a:r>
              <a:rPr lang="en-US" sz="2000" dirty="0">
                <a:solidFill>
                  <a:srgbClr val="499BD3"/>
                </a:solidFill>
                <a:latin typeface="Century Gothic" panose="020B0502020202020204" pitchFamily="34" charset="0"/>
                <a:hlinkClick r:id="rId6">
                  <a:extLst>
                    <a:ext uri="{A12FA001-AC4F-418D-AE19-62706E023703}">
                      <ahyp:hlinkClr xmlns:ahyp="http://schemas.microsoft.com/office/drawing/2018/hyperlinkcolor" val="tx"/>
                    </a:ext>
                  </a:extLst>
                </a:hlinkClick>
              </a:rPr>
              <a:t>Beautiful Free Images &amp; Pictures | Unsplash</a:t>
            </a:r>
            <a:endParaRPr lang="en-US" sz="2000" dirty="0">
              <a:solidFill>
                <a:srgbClr val="499BD3"/>
              </a:solidFill>
              <a:latin typeface="Century Gothic" panose="020B0502020202020204" pitchFamily="34" charset="0"/>
            </a:endParaRPr>
          </a:p>
          <a:p>
            <a:pPr marL="742950" lvl="1" indent="-285750">
              <a:buFont typeface="Arial" panose="020B0604020202020204" pitchFamily="34" charset="0"/>
              <a:buChar char="•"/>
            </a:pPr>
            <a:r>
              <a:rPr lang="en-US" i="1" dirty="0"/>
              <a:t>High-quality, artistic photography for creative projects.</a:t>
            </a:r>
          </a:p>
          <a:p>
            <a:pPr marL="742950" lvl="1" indent="-285750">
              <a:buFont typeface="Arial" panose="020B0604020202020204" pitchFamily="34" charset="0"/>
              <a:buChar char="•"/>
            </a:pPr>
            <a:r>
              <a:rPr lang="en-US" i="1" dirty="0">
                <a:latin typeface="Century Gothic" panose="020B0502020202020204" pitchFamily="34" charset="0"/>
              </a:rPr>
              <a:t>Great for finding Washington landscapes.</a:t>
            </a:r>
          </a:p>
          <a:p>
            <a:pPr marL="742950" lvl="1" indent="-285750">
              <a:buFont typeface="Arial" panose="020B0604020202020204" pitchFamily="34" charset="0"/>
              <a:buChar char="•"/>
            </a:pPr>
            <a:endParaRPr lang="en-US" sz="1000" dirty="0">
              <a:solidFill>
                <a:srgbClr val="40AC9C"/>
              </a:solidFill>
              <a:latin typeface="Century Gothic" panose="020B0502020202020204" pitchFamily="34" charset="0"/>
            </a:endParaRPr>
          </a:p>
          <a:p>
            <a:pPr marL="285750" indent="-285750">
              <a:buFont typeface="Arial" panose="020B0604020202020204" pitchFamily="34" charset="0"/>
              <a:buChar char="•"/>
            </a:pPr>
            <a:r>
              <a:rPr lang="en-US" sz="2000" dirty="0">
                <a:solidFill>
                  <a:srgbClr val="499BD3"/>
                </a:solidFill>
                <a:latin typeface="Century Gothic" panose="020B0502020202020204" pitchFamily="34" charset="0"/>
                <a:hlinkClick r:id="rId7">
                  <a:extLst>
                    <a:ext uri="{A12FA001-AC4F-418D-AE19-62706E023703}">
                      <ahyp:hlinkClr xmlns:ahyp="http://schemas.microsoft.com/office/drawing/2018/hyperlinkcolor" val="tx"/>
                    </a:ext>
                  </a:extLst>
                </a:hlinkClick>
              </a:rPr>
              <a:t>Flat Icon: Vector Icons and Stickers - PNG, SVG, EPS, PSD and CSS</a:t>
            </a:r>
            <a:endParaRPr lang="en-US" sz="2000" dirty="0">
              <a:solidFill>
                <a:srgbClr val="499BD3"/>
              </a:solidFill>
              <a:latin typeface="Century Gothic" panose="020B0502020202020204" pitchFamily="34" charset="0"/>
            </a:endParaRPr>
          </a:p>
          <a:p>
            <a:pPr marL="742950" lvl="1" indent="-285750">
              <a:buFont typeface="Arial" panose="020B0604020202020204" pitchFamily="34" charset="0"/>
              <a:buChar char="•"/>
            </a:pPr>
            <a:r>
              <a:rPr lang="en-US" i="1" dirty="0">
                <a:latin typeface="Century Gothic" panose="020B0502020202020204" pitchFamily="34" charset="0"/>
              </a:rPr>
              <a:t>Great for icons &amp; vectors and getting ideas on what images to use to represent different words or concepts.</a:t>
            </a:r>
          </a:p>
          <a:p>
            <a:pPr marL="285750" indent="-285750">
              <a:buFont typeface="Arial" panose="020B0604020202020204" pitchFamily="34" charset="0"/>
              <a:buChar char="•"/>
            </a:pPr>
            <a:r>
              <a:rPr lang="en-US" sz="2000" dirty="0">
                <a:solidFill>
                  <a:srgbClr val="499BD3"/>
                </a:solidFill>
                <a:latin typeface="Century Gothic" panose="020B0502020202020204" pitchFamily="34" charset="0"/>
                <a:hlinkClick r:id="rId8">
                  <a:extLst>
                    <a:ext uri="{A12FA001-AC4F-418D-AE19-62706E023703}">
                      <ahyp:hlinkClr xmlns:ahyp="http://schemas.microsoft.com/office/drawing/2018/hyperlinkcolor" val="tx"/>
                    </a:ext>
                  </a:extLst>
                </a:hlinkClick>
              </a:rPr>
              <a:t>Noun Project: Free Icons &amp; Stock Photos for Everything</a:t>
            </a:r>
            <a:endParaRPr lang="en-US" sz="2000" dirty="0">
              <a:solidFill>
                <a:srgbClr val="499BD3"/>
              </a:solidFill>
              <a:latin typeface="Century Gothic" panose="020B0502020202020204" pitchFamily="34" charset="0"/>
            </a:endParaRPr>
          </a:p>
          <a:p>
            <a:pPr marL="742950" lvl="1" indent="-285750">
              <a:buFont typeface="Arial" panose="020B0604020202020204" pitchFamily="34" charset="0"/>
              <a:buChar char="•"/>
            </a:pPr>
            <a:r>
              <a:rPr lang="en-US" i="1" dirty="0">
                <a:latin typeface="Century Gothic" panose="020B0502020202020204" pitchFamily="34" charset="0"/>
              </a:rPr>
              <a:t>Icon-focused design, ideal for simple and clear visual communication. </a:t>
            </a:r>
          </a:p>
          <a:p>
            <a:pPr marL="285750" indent="-285750">
              <a:buFont typeface="Arial" panose="020B0604020202020204" pitchFamily="34" charset="0"/>
              <a:buChar char="•"/>
            </a:pPr>
            <a:endParaRPr lang="en-US" sz="1000" dirty="0">
              <a:solidFill>
                <a:srgbClr val="499BD3"/>
              </a:solidFill>
              <a:latin typeface="Century Gothic" panose="020B0502020202020204" pitchFamily="34" charset="0"/>
            </a:endParaRPr>
          </a:p>
          <a:p>
            <a:pPr marL="285750" indent="-285750">
              <a:buFont typeface="Arial" panose="020B0604020202020204" pitchFamily="34" charset="0"/>
              <a:buChar char="•"/>
            </a:pPr>
            <a:r>
              <a:rPr lang="en-US" sz="2000" dirty="0">
                <a:solidFill>
                  <a:srgbClr val="499BD3"/>
                </a:solidFill>
                <a:latin typeface="Century Gothic" panose="020B0502020202020204" pitchFamily="34" charset="0"/>
                <a:hlinkClick r:id="rId9">
                  <a:extLst>
                    <a:ext uri="{A12FA001-AC4F-418D-AE19-62706E023703}">
                      <ahyp:hlinkClr xmlns:ahyp="http://schemas.microsoft.com/office/drawing/2018/hyperlinkcolor" val="tx"/>
                    </a:ext>
                  </a:extLst>
                </a:hlinkClick>
              </a:rPr>
              <a:t>Free Stock Photos, Royalty Free Stock Images &amp; Copyright Free Pictures · Pexels</a:t>
            </a:r>
            <a:endParaRPr lang="en-US" sz="2000" dirty="0">
              <a:solidFill>
                <a:srgbClr val="499BD3"/>
              </a:solidFill>
              <a:latin typeface="Century Gothic" panose="020B0502020202020204" pitchFamily="34" charset="0"/>
            </a:endParaRPr>
          </a:p>
          <a:p>
            <a:pPr marL="742950" lvl="1" indent="-285750">
              <a:buFont typeface="Arial" panose="020B0604020202020204" pitchFamily="34" charset="0"/>
              <a:buChar char="•"/>
            </a:pPr>
            <a:r>
              <a:rPr lang="en-US" i="1" dirty="0">
                <a:latin typeface="Century Gothic" panose="020B0502020202020204" pitchFamily="34" charset="0"/>
              </a:rPr>
              <a:t>Modern, high-quality stock photos and videos, especially for commercial use.</a:t>
            </a:r>
          </a:p>
          <a:p>
            <a:pPr marL="285750" indent="-285750">
              <a:buFont typeface="Arial" panose="020B0604020202020204" pitchFamily="34" charset="0"/>
              <a:buChar char="•"/>
            </a:pPr>
            <a:endParaRPr lang="en-US" sz="800" dirty="0">
              <a:solidFill>
                <a:srgbClr val="499BD3"/>
              </a:solidFill>
              <a:latin typeface="Century Gothic" panose="020B0502020202020204" pitchFamily="34" charset="0"/>
            </a:endParaRPr>
          </a:p>
        </p:txBody>
      </p:sp>
      <p:pic>
        <p:nvPicPr>
          <p:cNvPr id="5" name="Picture 4">
            <a:extLst>
              <a:ext uri="{FF2B5EF4-FFF2-40B4-BE49-F238E27FC236}">
                <a16:creationId xmlns:a16="http://schemas.microsoft.com/office/drawing/2014/main" id="{61605914-B45A-90A7-ADA6-3067C5242549}"/>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980" b="24970" l="8511" r="16186">
                        <a14:foregroundMark x1="12120" y1="24283" x2="12658" y2="24000"/>
                        <a14:foregroundMark x1="12766" y1="25010" x2="13197" y2="23879"/>
                        <a14:foregroundMark x1="15971" y1="21657" x2="16213" y2="22747"/>
                        <a14:foregroundMark x1="8591" y1="21010" x2="8511" y2="22303"/>
                      </a14:backgroundRemoval>
                    </a14:imgEffect>
                  </a14:imgLayer>
                </a14:imgProps>
              </a:ext>
              <a:ext uri="{28A0092B-C50C-407E-A947-70E740481C1C}">
                <a14:useLocalDpi xmlns:a14="http://schemas.microsoft.com/office/drawing/2010/main" val="0"/>
              </a:ext>
            </a:extLst>
          </a:blip>
          <a:srcRect l="7700" t="3684" r="83060" b="72982"/>
          <a:stretch/>
        </p:blipFill>
        <p:spPr>
          <a:xfrm>
            <a:off x="8174335" y="-143725"/>
            <a:ext cx="950495" cy="1600200"/>
          </a:xfrm>
          <a:prstGeom prst="rect">
            <a:avLst/>
          </a:prstGeom>
        </p:spPr>
      </p:pic>
      <p:pic>
        <p:nvPicPr>
          <p:cNvPr id="6" name="Picture 5">
            <a:extLst>
              <a:ext uri="{FF2B5EF4-FFF2-40B4-BE49-F238E27FC236}">
                <a16:creationId xmlns:a16="http://schemas.microsoft.com/office/drawing/2014/main" id="{1B72FB1D-C78E-09B2-7D26-6ADEA26CFE72}"/>
              </a:ext>
              <a:ext uri="{C183D7F6-B498-43B3-948B-1728B52AA6E4}">
                <adec:decorative xmlns:adec="http://schemas.microsoft.com/office/drawing/2017/decorative" val="1"/>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68768" b="92081" l="6275" r="14974">
                        <a14:foregroundMark x1="8214" y1="69535" x2="8214" y2="69535"/>
                        <a14:foregroundMark x1="12039" y1="68848" x2="12039" y2="68848"/>
                        <a14:foregroundMark x1="15028" y1="72485" x2="15028" y2="72485"/>
                        <a14:foregroundMark x1="6302" y1="79798" x2="6302" y2="79798"/>
                        <a14:foregroundMark x1="9211" y1="91758" x2="12497" y2="92081"/>
                      </a14:backgroundRemoval>
                    </a14:imgEffect>
                  </a14:imgLayer>
                </a14:imgProps>
              </a:ext>
              <a:ext uri="{28A0092B-C50C-407E-A947-70E740481C1C}">
                <a14:useLocalDpi xmlns:a14="http://schemas.microsoft.com/office/drawing/2010/main" val="0"/>
              </a:ext>
            </a:extLst>
          </a:blip>
          <a:srcRect l="5422" t="67269" r="84191" b="5618"/>
          <a:stretch/>
        </p:blipFill>
        <p:spPr>
          <a:xfrm>
            <a:off x="10828918" y="4693753"/>
            <a:ext cx="1068512" cy="1859446"/>
          </a:xfrm>
          <a:prstGeom prst="rect">
            <a:avLst/>
          </a:prstGeom>
        </p:spPr>
      </p:pic>
    </p:spTree>
    <p:extLst>
      <p:ext uri="{BB962C8B-B14F-4D97-AF65-F5344CB8AC3E}">
        <p14:creationId xmlns:p14="http://schemas.microsoft.com/office/powerpoint/2010/main" val="2849267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514DC6-C9BD-BCE2-E4CA-0293F2D81EF1}"/>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4C94F5D2-1EAB-B1AE-851D-BC819E86F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B5DC08B-73D0-6358-6620-0EE2BA4A3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BEF59C36-EEF3-FC21-7673-C61F6E8CE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62B0741D-E38C-E3E5-A3EA-D3A5BD77C1B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2" name="Title 1">
            <a:extLst>
              <a:ext uri="{FF2B5EF4-FFF2-40B4-BE49-F238E27FC236}">
                <a16:creationId xmlns:a16="http://schemas.microsoft.com/office/drawing/2014/main" id="{345BB3E4-44CF-218E-639C-0E382EB813B4}"/>
              </a:ext>
              <a:ext uri="{C183D7F6-B498-43B3-948B-1728B52AA6E4}">
                <adec:decorative xmlns:adec="http://schemas.microsoft.com/office/drawing/2017/decorative" val="1"/>
              </a:ext>
            </a:extLst>
          </p:cNvPr>
          <p:cNvSpPr>
            <a:spLocks noGrp="1"/>
          </p:cNvSpPr>
          <p:nvPr/>
        </p:nvSpPr>
        <p:spPr>
          <a:xfrm>
            <a:off x="199895" y="-60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9" name="Title 1">
            <a:extLst>
              <a:ext uri="{FF2B5EF4-FFF2-40B4-BE49-F238E27FC236}">
                <a16:creationId xmlns:a16="http://schemas.microsoft.com/office/drawing/2014/main" id="{6CFE8273-1B97-F9F2-98FB-05AA6AEE9A8C}"/>
              </a:ext>
            </a:extLst>
          </p:cNvPr>
          <p:cNvSpPr>
            <a:spLocks noGrp="1"/>
          </p:cNvSpPr>
          <p:nvPr>
            <p:ph type="title" idx="4294967295"/>
          </p:nvPr>
        </p:nvSpPr>
        <p:spPr>
          <a:xfrm>
            <a:off x="352295" y="923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Finding Your Inspiration</a:t>
            </a:r>
          </a:p>
        </p:txBody>
      </p:sp>
      <p:sp>
        <p:nvSpPr>
          <p:cNvPr id="10" name="TextBox 9">
            <a:extLst>
              <a:ext uri="{FF2B5EF4-FFF2-40B4-BE49-F238E27FC236}">
                <a16:creationId xmlns:a16="http://schemas.microsoft.com/office/drawing/2014/main" id="{E793C927-50E9-7C40-25DB-198A8F31CB00}"/>
              </a:ext>
            </a:extLst>
          </p:cNvPr>
          <p:cNvSpPr txBox="1"/>
          <p:nvPr/>
        </p:nvSpPr>
        <p:spPr>
          <a:xfrm>
            <a:off x="575200" y="1121008"/>
            <a:ext cx="10515600" cy="252376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2C7D88"/>
                </a:solidFill>
              </a:rPr>
              <a:t>Books</a:t>
            </a:r>
          </a:p>
          <a:p>
            <a:pPr marL="285750" indent="-285750">
              <a:buFont typeface="Arial" panose="020B0604020202020204" pitchFamily="34" charset="0"/>
              <a:buChar char="•"/>
            </a:pPr>
            <a:r>
              <a:rPr lang="en-US" sz="2000" dirty="0">
                <a:solidFill>
                  <a:srgbClr val="D56E03"/>
                </a:solidFill>
              </a:rPr>
              <a:t>Magazines</a:t>
            </a:r>
          </a:p>
          <a:p>
            <a:pPr marL="285750" indent="-285750">
              <a:buFont typeface="Arial" panose="020B0604020202020204" pitchFamily="34" charset="0"/>
              <a:buChar char="•"/>
            </a:pPr>
            <a:r>
              <a:rPr lang="en-US" sz="2000" dirty="0">
                <a:solidFill>
                  <a:srgbClr val="D1442C"/>
                </a:solidFill>
              </a:rPr>
              <a:t>Online images</a:t>
            </a:r>
          </a:p>
          <a:p>
            <a:pPr marL="285750" indent="-285750">
              <a:buFont typeface="Arial" panose="020B0604020202020204" pitchFamily="34" charset="0"/>
              <a:buChar char="•"/>
            </a:pPr>
            <a:r>
              <a:rPr lang="en-US" sz="2000" dirty="0">
                <a:solidFill>
                  <a:srgbClr val="893944"/>
                </a:solidFill>
              </a:rPr>
              <a:t>RW CoP presentations</a:t>
            </a:r>
          </a:p>
          <a:p>
            <a:pPr marL="285750" indent="-285750">
              <a:buFont typeface="Arial" panose="020B0604020202020204" pitchFamily="34" charset="0"/>
              <a:buChar char="•"/>
            </a:pPr>
            <a:r>
              <a:rPr lang="en-US" sz="2000" dirty="0">
                <a:solidFill>
                  <a:srgbClr val="5B5B5B"/>
                </a:solidFill>
              </a:rPr>
              <a:t>Lean Conference presentations</a:t>
            </a:r>
          </a:p>
          <a:p>
            <a:pPr marL="285750" indent="-285750">
              <a:buFont typeface="Arial" panose="020B0604020202020204" pitchFamily="34" charset="0"/>
              <a:buChar char="•"/>
            </a:pPr>
            <a:r>
              <a:rPr lang="en-US" sz="2000" dirty="0">
                <a:solidFill>
                  <a:srgbClr val="F04467"/>
                </a:solidFill>
              </a:rPr>
              <a:t>Canva</a:t>
            </a:r>
          </a:p>
          <a:p>
            <a:pPr marL="285750" indent="-285750">
              <a:buFont typeface="Arial" panose="020B0604020202020204" pitchFamily="34" charset="0"/>
              <a:buChar char="•"/>
            </a:pPr>
            <a:r>
              <a:rPr lang="en-US" sz="2000" dirty="0">
                <a:solidFill>
                  <a:srgbClr val="55A5D6"/>
                </a:solidFill>
                <a:hlinkClick r:id="rId4">
                  <a:extLst>
                    <a:ext uri="{A12FA001-AC4F-418D-AE19-62706E023703}">
                      <ahyp:hlinkClr xmlns:ahyp="http://schemas.microsoft.com/office/drawing/2018/hyperlinkcolor" val="tx"/>
                    </a:ext>
                  </a:extLst>
                </a:hlinkClick>
              </a:rPr>
              <a:t>24Slides</a:t>
            </a:r>
            <a:endParaRPr lang="en-US" sz="2000" dirty="0">
              <a:solidFill>
                <a:srgbClr val="55A5D6"/>
              </a:solidFill>
            </a:endParaRPr>
          </a:p>
          <a:p>
            <a:pPr marL="285750" indent="-285750">
              <a:buFont typeface="Arial" panose="020B0604020202020204" pitchFamily="34" charset="0"/>
              <a:buChar char="•"/>
            </a:pPr>
            <a:endParaRPr lang="en-US" dirty="0"/>
          </a:p>
        </p:txBody>
      </p:sp>
      <p:pic>
        <p:nvPicPr>
          <p:cNvPr id="16" name="Picture 15" descr="Photo of the cover of a book called Visual Thinking by Willemien Brand.">
            <a:extLst>
              <a:ext uri="{FF2B5EF4-FFF2-40B4-BE49-F238E27FC236}">
                <a16:creationId xmlns:a16="http://schemas.microsoft.com/office/drawing/2014/main" id="{8FDF472D-52CF-A94F-11AE-8F7EECC8F54D}"/>
              </a:ext>
            </a:extLst>
          </p:cNvPr>
          <p:cNvPicPr>
            <a:picLocks noChangeAspect="1"/>
          </p:cNvPicPr>
          <p:nvPr/>
        </p:nvPicPr>
        <p:blipFill>
          <a:blip r:embed="rId5"/>
          <a:stretch>
            <a:fillRect/>
          </a:stretch>
        </p:blipFill>
        <p:spPr>
          <a:xfrm>
            <a:off x="467743" y="3498759"/>
            <a:ext cx="2334136" cy="2800350"/>
          </a:xfrm>
          <a:prstGeom prst="rect">
            <a:avLst/>
          </a:prstGeom>
        </p:spPr>
      </p:pic>
      <p:pic>
        <p:nvPicPr>
          <p:cNvPr id="17" name="Picture 16" descr="Copy of one of the pages in the book Visual Thinking that shows a sketched wheel with 9 prongs that provides gerneral improvement steps of 1) Shaping your vision, 2) Goal setting, 3) Information sharing, 4) Decision Making, 5) Exploring markets, 6) Idea generation, 7) Problem solving, 8) Prototyping, &amp; 9) Teambiloding and Coaching, ">
            <a:extLst>
              <a:ext uri="{FF2B5EF4-FFF2-40B4-BE49-F238E27FC236}">
                <a16:creationId xmlns:a16="http://schemas.microsoft.com/office/drawing/2014/main" id="{0B22C051-2AA6-31C5-3AC0-6815D5E638CC}"/>
              </a:ext>
            </a:extLst>
          </p:cNvPr>
          <p:cNvPicPr>
            <a:picLocks noChangeAspect="1"/>
          </p:cNvPicPr>
          <p:nvPr/>
        </p:nvPicPr>
        <p:blipFill>
          <a:blip r:embed="rId6"/>
          <a:stretch>
            <a:fillRect/>
          </a:stretch>
        </p:blipFill>
        <p:spPr>
          <a:xfrm>
            <a:off x="3247688" y="3478118"/>
            <a:ext cx="2385340" cy="2800350"/>
          </a:xfrm>
          <a:prstGeom prst="rect">
            <a:avLst/>
          </a:prstGeom>
        </p:spPr>
      </p:pic>
      <p:pic>
        <p:nvPicPr>
          <p:cNvPr id="86" name="Picture 85" descr="An image of an 8 spoke wheel showing strategic planning steps  I created using the inspriation of the previously described 9 spoke wheel. This shows how I used the inspiration from the book and recreated my own concept.">
            <a:extLst>
              <a:ext uri="{FF2B5EF4-FFF2-40B4-BE49-F238E27FC236}">
                <a16:creationId xmlns:a16="http://schemas.microsoft.com/office/drawing/2014/main" id="{25EEB385-CE7E-EE1B-C032-A5E85BE7C337}"/>
              </a:ext>
            </a:extLst>
          </p:cNvPr>
          <p:cNvPicPr>
            <a:picLocks noChangeAspect="1"/>
          </p:cNvPicPr>
          <p:nvPr/>
        </p:nvPicPr>
        <p:blipFill>
          <a:blip r:embed="rId7"/>
          <a:stretch>
            <a:fillRect/>
          </a:stretch>
        </p:blipFill>
        <p:spPr>
          <a:xfrm>
            <a:off x="6695027" y="1040703"/>
            <a:ext cx="5144678" cy="5309251"/>
          </a:xfrm>
          <a:prstGeom prst="rect">
            <a:avLst/>
          </a:prstGeom>
        </p:spPr>
      </p:pic>
      <p:pic>
        <p:nvPicPr>
          <p:cNvPr id="89" name="Picture 88">
            <a:extLst>
              <a:ext uri="{FF2B5EF4-FFF2-40B4-BE49-F238E27FC236}">
                <a16:creationId xmlns:a16="http://schemas.microsoft.com/office/drawing/2014/main" id="{8969FE59-816C-A1C3-88AC-5A32E3ABFEB3}"/>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foregroundMark x1="51364" y1="23313" x2="52614" y2="26517"/>
                        <a14:foregroundMark x1="51159" y1="23177" x2="51091" y2="23926"/>
                        <a14:foregroundMark x1="52864" y1="27062" x2="52614" y2="27948"/>
                        <a14:backgroundMark x1="53727" y1="29652" x2="53295" y2="33742"/>
                        <a14:backgroundMark x1="50909" y1="28630" x2="50773" y2="33265"/>
                        <a14:backgroundMark x1="50727" y1="28494" x2="50818" y2="32175"/>
                        <a14:backgroundMark x1="51364" y1="29039" x2="51227" y2="33401"/>
                        <a14:backgroundMark x1="53614" y1="21677" x2="53705" y2="33470"/>
                        <a14:backgroundMark x1="53705" y1="33470" x2="53659" y2="32788"/>
                        <a14:backgroundMark x1="50523" y1="21813" x2="51821" y2="21876"/>
                        <a14:backgroundMark x1="50568" y1="22359" x2="50682" y2="28834"/>
                        <a14:backgroundMark x1="51795" y1="21813" x2="52773" y2="21813"/>
                      </a14:backgroundRemoval>
                    </a14:imgEffect>
                  </a14:imgLayer>
                </a14:imgProps>
              </a:ext>
              <a:ext uri="{28A0092B-C50C-407E-A947-70E740481C1C}">
                <a14:useLocalDpi xmlns:a14="http://schemas.microsoft.com/office/drawing/2010/main" val="0"/>
              </a:ext>
            </a:extLst>
          </a:blip>
          <a:srcRect l="50474" t="21455" r="46226" b="65831"/>
          <a:stretch/>
        </p:blipFill>
        <p:spPr>
          <a:xfrm>
            <a:off x="6695026" y="219859"/>
            <a:ext cx="704266" cy="904292"/>
          </a:xfrm>
          <a:prstGeom prst="rect">
            <a:avLst/>
          </a:prstGeom>
        </p:spPr>
      </p:pic>
      <p:cxnSp>
        <p:nvCxnSpPr>
          <p:cNvPr id="91" name="Straight Arrow Connector 90">
            <a:extLst>
              <a:ext uri="{FF2B5EF4-FFF2-40B4-BE49-F238E27FC236}">
                <a16:creationId xmlns:a16="http://schemas.microsoft.com/office/drawing/2014/main" id="{502FCADE-CF5A-2C02-7FF6-40C04F5A1CF7}"/>
              </a:ext>
              <a:ext uri="{C183D7F6-B498-43B3-948B-1728B52AA6E4}">
                <adec:decorative xmlns:adec="http://schemas.microsoft.com/office/drawing/2017/decorative" val="1"/>
              </a:ext>
            </a:extLst>
          </p:cNvPr>
          <p:cNvCxnSpPr>
            <a:stCxn id="16" idx="3"/>
          </p:cNvCxnSpPr>
          <p:nvPr/>
        </p:nvCxnSpPr>
        <p:spPr>
          <a:xfrm>
            <a:off x="2801879" y="4898934"/>
            <a:ext cx="313461" cy="2675"/>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92" name="Straight Arrow Connector 91">
            <a:extLst>
              <a:ext uri="{FF2B5EF4-FFF2-40B4-BE49-F238E27FC236}">
                <a16:creationId xmlns:a16="http://schemas.microsoft.com/office/drawing/2014/main" id="{B8E41A93-C1E5-C67B-997C-FE7243704C98}"/>
              </a:ext>
              <a:ext uri="{C183D7F6-B498-43B3-948B-1728B52AA6E4}">
                <adec:decorative xmlns:adec="http://schemas.microsoft.com/office/drawing/2017/decorative" val="1"/>
              </a:ext>
            </a:extLst>
          </p:cNvPr>
          <p:cNvCxnSpPr/>
          <p:nvPr/>
        </p:nvCxnSpPr>
        <p:spPr>
          <a:xfrm>
            <a:off x="5610095" y="4896259"/>
            <a:ext cx="313461" cy="2675"/>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3182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86889"/>
        </a:solidFill>
        <a:effectLst/>
      </p:bgPr>
    </p:bg>
    <p:spTree>
      <p:nvGrpSpPr>
        <p:cNvPr id="1" name="">
          <a:extLst>
            <a:ext uri="{FF2B5EF4-FFF2-40B4-BE49-F238E27FC236}">
              <a16:creationId xmlns:a16="http://schemas.microsoft.com/office/drawing/2014/main" id="{CB08F8AE-C770-1FEE-A369-EC2A1DB7F6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D073AB-449A-254A-5B51-9576192EE430}"/>
              </a:ext>
            </a:extLst>
          </p:cNvPr>
          <p:cNvSpPr>
            <a:spLocks noGrp="1"/>
          </p:cNvSpPr>
          <p:nvPr>
            <p:ph type="title"/>
          </p:nvPr>
        </p:nvSpPr>
        <p:spPr>
          <a:xfrm>
            <a:off x="331914" y="0"/>
            <a:ext cx="7777370" cy="1325563"/>
          </a:xfrm>
        </p:spPr>
        <p:txBody>
          <a:bodyPr/>
          <a:lstStyle/>
          <a:p>
            <a:r>
              <a:rPr lang="en-US" dirty="0">
                <a:solidFill>
                  <a:schemeClr val="bg1"/>
                </a:solidFill>
              </a:rPr>
              <a:t>Great Design Practices</a:t>
            </a:r>
          </a:p>
        </p:txBody>
      </p:sp>
      <p:grpSp>
        <p:nvGrpSpPr>
          <p:cNvPr id="78" name="Group 77">
            <a:extLst>
              <a:ext uri="{FF2B5EF4-FFF2-40B4-BE49-F238E27FC236}">
                <a16:creationId xmlns:a16="http://schemas.microsoft.com/office/drawing/2014/main" id="{09C7BD23-C06B-254D-914D-7E0D23C2DBE3}"/>
              </a:ext>
              <a:ext uri="{C183D7F6-B498-43B3-948B-1728B52AA6E4}">
                <adec:decorative xmlns:adec="http://schemas.microsoft.com/office/drawing/2017/decorative" val="1"/>
              </a:ext>
            </a:extLst>
          </p:cNvPr>
          <p:cNvGrpSpPr/>
          <p:nvPr/>
        </p:nvGrpSpPr>
        <p:grpSpPr>
          <a:xfrm>
            <a:off x="275766" y="1412457"/>
            <a:ext cx="5577916" cy="1333225"/>
            <a:chOff x="162700" y="1410583"/>
            <a:chExt cx="5577916" cy="1333225"/>
          </a:xfrm>
        </p:grpSpPr>
        <p:sp>
          <p:nvSpPr>
            <p:cNvPr id="54" name="Rectangle 53">
              <a:extLst>
                <a:ext uri="{FF2B5EF4-FFF2-40B4-BE49-F238E27FC236}">
                  <a16:creationId xmlns:a16="http://schemas.microsoft.com/office/drawing/2014/main" id="{B198511C-6209-7A31-0C07-F98C879E9EA6}"/>
                </a:ext>
              </a:extLst>
            </p:cNvPr>
            <p:cNvSpPr/>
            <p:nvPr/>
          </p:nvSpPr>
          <p:spPr>
            <a:xfrm>
              <a:off x="254216" y="1410583"/>
              <a:ext cx="5486400" cy="12314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Picture 54" descr="A picture containing text, businesscard, screenshot&#10;&#10;AI-generated content may be incorrect.">
              <a:extLst>
                <a:ext uri="{FF2B5EF4-FFF2-40B4-BE49-F238E27FC236}">
                  <a16:creationId xmlns:a16="http://schemas.microsoft.com/office/drawing/2014/main" id="{B0F3C0F8-41BA-AF7C-0B47-D5AF23E3AE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162700" y="1509368"/>
              <a:ext cx="1091969" cy="1234440"/>
            </a:xfrm>
            <a:prstGeom prst="rect">
              <a:avLst/>
            </a:prstGeom>
          </p:spPr>
        </p:pic>
      </p:grpSp>
      <p:grpSp>
        <p:nvGrpSpPr>
          <p:cNvPr id="73" name="Group 72">
            <a:extLst>
              <a:ext uri="{FF2B5EF4-FFF2-40B4-BE49-F238E27FC236}">
                <a16:creationId xmlns:a16="http://schemas.microsoft.com/office/drawing/2014/main" id="{45EE2DA8-9086-2954-DF4C-24A136AD2875}"/>
              </a:ext>
              <a:ext uri="{C183D7F6-B498-43B3-948B-1728B52AA6E4}">
                <adec:decorative xmlns:adec="http://schemas.microsoft.com/office/drawing/2017/decorative" val="1"/>
              </a:ext>
            </a:extLst>
          </p:cNvPr>
          <p:cNvGrpSpPr/>
          <p:nvPr/>
        </p:nvGrpSpPr>
        <p:grpSpPr>
          <a:xfrm>
            <a:off x="275766" y="3125693"/>
            <a:ext cx="5539893" cy="1345834"/>
            <a:chOff x="162700" y="3123819"/>
            <a:chExt cx="5539893" cy="1345834"/>
          </a:xfrm>
        </p:grpSpPr>
        <p:sp>
          <p:nvSpPr>
            <p:cNvPr id="58" name="Rectangle 57">
              <a:extLst>
                <a:ext uri="{FF2B5EF4-FFF2-40B4-BE49-F238E27FC236}">
                  <a16:creationId xmlns:a16="http://schemas.microsoft.com/office/drawing/2014/main" id="{C88CAF1A-9A1D-462E-0725-96EF8C23E702}"/>
                </a:ext>
              </a:extLst>
            </p:cNvPr>
            <p:cNvSpPr/>
            <p:nvPr/>
          </p:nvSpPr>
          <p:spPr>
            <a:xfrm>
              <a:off x="216193" y="3123819"/>
              <a:ext cx="5486400" cy="123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Picture 58" descr="A picture containing text, businesscard, screenshot&#10;&#10;AI-generated content may be incorrect.">
              <a:extLst>
                <a:ext uri="{FF2B5EF4-FFF2-40B4-BE49-F238E27FC236}">
                  <a16:creationId xmlns:a16="http://schemas.microsoft.com/office/drawing/2014/main" id="{ACE725B5-9116-1ADD-1FE6-72D780C795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162700" y="3235213"/>
              <a:ext cx="1091969" cy="1234440"/>
            </a:xfrm>
            <a:prstGeom prst="rect">
              <a:avLst/>
            </a:prstGeom>
          </p:spPr>
        </p:pic>
      </p:grpSp>
      <p:grpSp>
        <p:nvGrpSpPr>
          <p:cNvPr id="74" name="Group 73">
            <a:extLst>
              <a:ext uri="{FF2B5EF4-FFF2-40B4-BE49-F238E27FC236}">
                <a16:creationId xmlns:a16="http://schemas.microsoft.com/office/drawing/2014/main" id="{D582EA0E-E195-05B8-B9E6-50443A093417}"/>
              </a:ext>
              <a:ext uri="{C183D7F6-B498-43B3-948B-1728B52AA6E4}">
                <adec:decorative xmlns:adec="http://schemas.microsoft.com/office/drawing/2017/decorative" val="1"/>
              </a:ext>
            </a:extLst>
          </p:cNvPr>
          <p:cNvGrpSpPr/>
          <p:nvPr/>
        </p:nvGrpSpPr>
        <p:grpSpPr>
          <a:xfrm>
            <a:off x="275766" y="4870263"/>
            <a:ext cx="5577916" cy="1297382"/>
            <a:chOff x="162700" y="4868389"/>
            <a:chExt cx="5577916" cy="1297382"/>
          </a:xfrm>
        </p:grpSpPr>
        <p:sp>
          <p:nvSpPr>
            <p:cNvPr id="61" name="Rectangle 60">
              <a:extLst>
                <a:ext uri="{FF2B5EF4-FFF2-40B4-BE49-F238E27FC236}">
                  <a16:creationId xmlns:a16="http://schemas.microsoft.com/office/drawing/2014/main" id="{03CD0589-285B-3038-CF30-BAAEC6A96D42}"/>
                </a:ext>
              </a:extLst>
            </p:cNvPr>
            <p:cNvSpPr/>
            <p:nvPr/>
          </p:nvSpPr>
          <p:spPr>
            <a:xfrm>
              <a:off x="254216" y="4868389"/>
              <a:ext cx="5486400" cy="123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Picture 61" descr="A picture containing text, businesscard, screenshot&#10;&#10;AI-generated content may be incorrect.">
              <a:extLst>
                <a:ext uri="{FF2B5EF4-FFF2-40B4-BE49-F238E27FC236}">
                  <a16:creationId xmlns:a16="http://schemas.microsoft.com/office/drawing/2014/main" id="{B6406EF0-69BD-287A-CC80-E31109F23F1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162700" y="4931331"/>
              <a:ext cx="1091969" cy="1234440"/>
            </a:xfrm>
            <a:prstGeom prst="rect">
              <a:avLst/>
            </a:prstGeom>
          </p:spPr>
        </p:pic>
      </p:grpSp>
      <p:grpSp>
        <p:nvGrpSpPr>
          <p:cNvPr id="75" name="Group 74">
            <a:extLst>
              <a:ext uri="{FF2B5EF4-FFF2-40B4-BE49-F238E27FC236}">
                <a16:creationId xmlns:a16="http://schemas.microsoft.com/office/drawing/2014/main" id="{F0411B1B-E866-D679-525B-C3A519FF2F3B}"/>
              </a:ext>
              <a:ext uri="{C183D7F6-B498-43B3-948B-1728B52AA6E4}">
                <adec:decorative xmlns:adec="http://schemas.microsoft.com/office/drawing/2017/decorative" val="1"/>
              </a:ext>
            </a:extLst>
          </p:cNvPr>
          <p:cNvGrpSpPr/>
          <p:nvPr/>
        </p:nvGrpSpPr>
        <p:grpSpPr>
          <a:xfrm>
            <a:off x="6209066" y="1378488"/>
            <a:ext cx="5583502" cy="1330674"/>
            <a:chOff x="6096000" y="1376614"/>
            <a:chExt cx="5583502" cy="1330674"/>
          </a:xfrm>
        </p:grpSpPr>
        <p:sp>
          <p:nvSpPr>
            <p:cNvPr id="64" name="Rectangle 63">
              <a:extLst>
                <a:ext uri="{FF2B5EF4-FFF2-40B4-BE49-F238E27FC236}">
                  <a16:creationId xmlns:a16="http://schemas.microsoft.com/office/drawing/2014/main" id="{8990205C-7A0C-493C-A24B-E286F6BAE3C3}"/>
                </a:ext>
              </a:extLst>
            </p:cNvPr>
            <p:cNvSpPr/>
            <p:nvPr/>
          </p:nvSpPr>
          <p:spPr>
            <a:xfrm>
              <a:off x="6193102" y="1376614"/>
              <a:ext cx="5486400" cy="123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icture containing text, businesscard, screenshot&#10;&#10;AI-generated content may be incorrect.">
              <a:extLst>
                <a:ext uri="{FF2B5EF4-FFF2-40B4-BE49-F238E27FC236}">
                  <a16:creationId xmlns:a16="http://schemas.microsoft.com/office/drawing/2014/main" id="{752AD5D3-2811-ABCE-7742-2A502EE5EF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6096000" y="1472848"/>
              <a:ext cx="1091969" cy="1234440"/>
            </a:xfrm>
            <a:prstGeom prst="rect">
              <a:avLst/>
            </a:prstGeom>
          </p:spPr>
        </p:pic>
      </p:grpSp>
      <p:grpSp>
        <p:nvGrpSpPr>
          <p:cNvPr id="76" name="Group 75">
            <a:extLst>
              <a:ext uri="{FF2B5EF4-FFF2-40B4-BE49-F238E27FC236}">
                <a16:creationId xmlns:a16="http://schemas.microsoft.com/office/drawing/2014/main" id="{01224C69-8C96-EB6E-418C-0DC004CB1AEB}"/>
              </a:ext>
              <a:ext uri="{C183D7F6-B498-43B3-948B-1728B52AA6E4}">
                <adec:decorative xmlns:adec="http://schemas.microsoft.com/office/drawing/2017/decorative" val="1"/>
              </a:ext>
            </a:extLst>
          </p:cNvPr>
          <p:cNvGrpSpPr/>
          <p:nvPr/>
        </p:nvGrpSpPr>
        <p:grpSpPr>
          <a:xfrm>
            <a:off x="6221597" y="3149753"/>
            <a:ext cx="5570971" cy="1351391"/>
            <a:chOff x="6108531" y="3147879"/>
            <a:chExt cx="5570971" cy="1351391"/>
          </a:xfrm>
        </p:grpSpPr>
        <p:sp>
          <p:nvSpPr>
            <p:cNvPr id="67" name="Rectangle 66">
              <a:extLst>
                <a:ext uri="{FF2B5EF4-FFF2-40B4-BE49-F238E27FC236}">
                  <a16:creationId xmlns:a16="http://schemas.microsoft.com/office/drawing/2014/main" id="{C93A667B-8498-6367-79EA-B8C97EAD7C83}"/>
                </a:ext>
              </a:extLst>
            </p:cNvPr>
            <p:cNvSpPr/>
            <p:nvPr/>
          </p:nvSpPr>
          <p:spPr>
            <a:xfrm>
              <a:off x="6193102" y="3147879"/>
              <a:ext cx="5486400" cy="123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Picture 67" descr="A picture containing text, businesscard, screenshot&#10;&#10;AI-generated content may be incorrect.">
              <a:extLst>
                <a:ext uri="{FF2B5EF4-FFF2-40B4-BE49-F238E27FC236}">
                  <a16:creationId xmlns:a16="http://schemas.microsoft.com/office/drawing/2014/main" id="{E364BFB2-3183-0DA0-3C88-8794B6BE8B9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6108531" y="3264830"/>
              <a:ext cx="1091969" cy="1234440"/>
            </a:xfrm>
            <a:prstGeom prst="rect">
              <a:avLst/>
            </a:prstGeom>
          </p:spPr>
        </p:pic>
      </p:grpSp>
      <p:grpSp>
        <p:nvGrpSpPr>
          <p:cNvPr id="77" name="Group 76">
            <a:extLst>
              <a:ext uri="{FF2B5EF4-FFF2-40B4-BE49-F238E27FC236}">
                <a16:creationId xmlns:a16="http://schemas.microsoft.com/office/drawing/2014/main" id="{67860D4E-0B18-AD76-8DDD-07DE49641A18}"/>
              </a:ext>
              <a:ext uri="{C183D7F6-B498-43B3-948B-1728B52AA6E4}">
                <adec:decorative xmlns:adec="http://schemas.microsoft.com/office/drawing/2017/decorative" val="1"/>
              </a:ext>
            </a:extLst>
          </p:cNvPr>
          <p:cNvGrpSpPr/>
          <p:nvPr/>
        </p:nvGrpSpPr>
        <p:grpSpPr>
          <a:xfrm>
            <a:off x="6263498" y="4880035"/>
            <a:ext cx="5574828" cy="1337139"/>
            <a:chOff x="6150432" y="4878161"/>
            <a:chExt cx="5574828" cy="1337139"/>
          </a:xfrm>
        </p:grpSpPr>
        <p:sp>
          <p:nvSpPr>
            <p:cNvPr id="70" name="Rectangle 69">
              <a:extLst>
                <a:ext uri="{FF2B5EF4-FFF2-40B4-BE49-F238E27FC236}">
                  <a16:creationId xmlns:a16="http://schemas.microsoft.com/office/drawing/2014/main" id="{14B7990F-5770-2800-3D8E-06A108B3F728}"/>
                </a:ext>
              </a:extLst>
            </p:cNvPr>
            <p:cNvSpPr/>
            <p:nvPr/>
          </p:nvSpPr>
          <p:spPr>
            <a:xfrm>
              <a:off x="6238860" y="4878161"/>
              <a:ext cx="5486400" cy="123444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Picture 70" descr="A picture containing text, businesscard, screenshot&#10;&#10;AI-generated content may be incorrect.">
              <a:extLst>
                <a:ext uri="{FF2B5EF4-FFF2-40B4-BE49-F238E27FC236}">
                  <a16:creationId xmlns:a16="http://schemas.microsoft.com/office/drawing/2014/main" id="{2D0B9F26-4060-D6BE-3567-717C963D39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6150432" y="4980860"/>
              <a:ext cx="1091969" cy="1234440"/>
            </a:xfrm>
            <a:prstGeom prst="rect">
              <a:avLst/>
            </a:prstGeom>
          </p:spPr>
        </p:pic>
      </p:grpSp>
      <p:sp>
        <p:nvSpPr>
          <p:cNvPr id="25" name="TextBox 24">
            <a:extLst>
              <a:ext uri="{FF2B5EF4-FFF2-40B4-BE49-F238E27FC236}">
                <a16:creationId xmlns:a16="http://schemas.microsoft.com/office/drawing/2014/main" id="{D5D27A8B-B612-F07D-57E5-EF40F324DB52}"/>
              </a:ext>
            </a:extLst>
          </p:cNvPr>
          <p:cNvSpPr txBox="1"/>
          <p:nvPr/>
        </p:nvSpPr>
        <p:spPr>
          <a:xfrm>
            <a:off x="1549007" y="1632967"/>
            <a:ext cx="4123402" cy="830997"/>
          </a:xfrm>
          <a:prstGeom prst="rect">
            <a:avLst/>
          </a:prstGeom>
          <a:noFill/>
        </p:spPr>
        <p:txBody>
          <a:bodyPr wrap="square" rtlCol="0">
            <a:spAutoFit/>
          </a:bodyPr>
          <a:lstStyle/>
          <a:p>
            <a:r>
              <a:rPr lang="en-US" sz="2400" b="1" dirty="0"/>
              <a:t>Golden Ratio or Fibonacci Sequence</a:t>
            </a:r>
          </a:p>
        </p:txBody>
      </p:sp>
      <p:sp>
        <p:nvSpPr>
          <p:cNvPr id="27" name="TextBox 26">
            <a:extLst>
              <a:ext uri="{FF2B5EF4-FFF2-40B4-BE49-F238E27FC236}">
                <a16:creationId xmlns:a16="http://schemas.microsoft.com/office/drawing/2014/main" id="{7522A120-409A-8D17-01A2-D91FB33380FE}"/>
              </a:ext>
            </a:extLst>
          </p:cNvPr>
          <p:cNvSpPr txBox="1"/>
          <p:nvPr/>
        </p:nvSpPr>
        <p:spPr>
          <a:xfrm>
            <a:off x="1637693" y="3596368"/>
            <a:ext cx="3957069" cy="461665"/>
          </a:xfrm>
          <a:prstGeom prst="rect">
            <a:avLst/>
          </a:prstGeom>
          <a:noFill/>
        </p:spPr>
        <p:txBody>
          <a:bodyPr wrap="square" rtlCol="0">
            <a:spAutoFit/>
          </a:bodyPr>
          <a:lstStyle/>
          <a:p>
            <a:r>
              <a:rPr lang="en-US" sz="2400" b="1" dirty="0"/>
              <a:t>Harmony Repetition</a:t>
            </a:r>
          </a:p>
        </p:txBody>
      </p:sp>
      <p:sp>
        <p:nvSpPr>
          <p:cNvPr id="28" name="TextBox 27">
            <a:extLst>
              <a:ext uri="{FF2B5EF4-FFF2-40B4-BE49-F238E27FC236}">
                <a16:creationId xmlns:a16="http://schemas.microsoft.com/office/drawing/2014/main" id="{932C86D9-45FF-AF1F-D0F5-ED27360479FF}"/>
              </a:ext>
            </a:extLst>
          </p:cNvPr>
          <p:cNvSpPr txBox="1"/>
          <p:nvPr/>
        </p:nvSpPr>
        <p:spPr>
          <a:xfrm>
            <a:off x="1769661" y="5297200"/>
            <a:ext cx="3089418" cy="461665"/>
          </a:xfrm>
          <a:prstGeom prst="rect">
            <a:avLst/>
          </a:prstGeom>
          <a:noFill/>
        </p:spPr>
        <p:txBody>
          <a:bodyPr wrap="square" rtlCol="0">
            <a:spAutoFit/>
          </a:bodyPr>
          <a:lstStyle/>
          <a:p>
            <a:r>
              <a:rPr lang="en-US" sz="2400" b="1" dirty="0"/>
              <a:t>Grouping Elements</a:t>
            </a:r>
          </a:p>
        </p:txBody>
      </p:sp>
      <p:sp>
        <p:nvSpPr>
          <p:cNvPr id="29" name="TextBox 28">
            <a:extLst>
              <a:ext uri="{FF2B5EF4-FFF2-40B4-BE49-F238E27FC236}">
                <a16:creationId xmlns:a16="http://schemas.microsoft.com/office/drawing/2014/main" id="{A116B790-0779-9872-0838-2863F1C97A3C}"/>
              </a:ext>
            </a:extLst>
          </p:cNvPr>
          <p:cNvSpPr txBox="1"/>
          <p:nvPr/>
        </p:nvSpPr>
        <p:spPr>
          <a:xfrm>
            <a:off x="7489482" y="1579705"/>
            <a:ext cx="4114638" cy="830997"/>
          </a:xfrm>
          <a:prstGeom prst="rect">
            <a:avLst/>
          </a:prstGeom>
          <a:noFill/>
        </p:spPr>
        <p:txBody>
          <a:bodyPr wrap="square" rtlCol="0">
            <a:spAutoFit/>
          </a:bodyPr>
          <a:lstStyle/>
          <a:p>
            <a:r>
              <a:rPr lang="en-US" sz="2400" b="1" dirty="0"/>
              <a:t>Symmetrical vs. Asymmetrical Balance</a:t>
            </a:r>
          </a:p>
        </p:txBody>
      </p:sp>
      <p:sp>
        <p:nvSpPr>
          <p:cNvPr id="30" name="TextBox 29">
            <a:extLst>
              <a:ext uri="{FF2B5EF4-FFF2-40B4-BE49-F238E27FC236}">
                <a16:creationId xmlns:a16="http://schemas.microsoft.com/office/drawing/2014/main" id="{60123CF2-269C-A809-E219-8F35599ED7E6}"/>
              </a:ext>
            </a:extLst>
          </p:cNvPr>
          <p:cNvSpPr txBox="1"/>
          <p:nvPr/>
        </p:nvSpPr>
        <p:spPr>
          <a:xfrm>
            <a:off x="7529217" y="3351474"/>
            <a:ext cx="4205983" cy="830997"/>
          </a:xfrm>
          <a:prstGeom prst="rect">
            <a:avLst/>
          </a:prstGeom>
          <a:noFill/>
        </p:spPr>
        <p:txBody>
          <a:bodyPr wrap="square" rtlCol="0">
            <a:spAutoFit/>
          </a:bodyPr>
          <a:lstStyle/>
          <a:p>
            <a:r>
              <a:rPr lang="en-US" sz="2400" b="1" dirty="0"/>
              <a:t>Visual Hierarchy &amp; Size Relationships</a:t>
            </a:r>
          </a:p>
        </p:txBody>
      </p:sp>
      <p:sp>
        <p:nvSpPr>
          <p:cNvPr id="26" name="TextBox 25">
            <a:extLst>
              <a:ext uri="{FF2B5EF4-FFF2-40B4-BE49-F238E27FC236}">
                <a16:creationId xmlns:a16="http://schemas.microsoft.com/office/drawing/2014/main" id="{E2DBA09F-898A-EB9D-DAA5-178B1D879919}"/>
              </a:ext>
            </a:extLst>
          </p:cNvPr>
          <p:cNvSpPr txBox="1"/>
          <p:nvPr/>
        </p:nvSpPr>
        <p:spPr>
          <a:xfrm>
            <a:off x="7622338" y="5358755"/>
            <a:ext cx="3981782" cy="461665"/>
          </a:xfrm>
          <a:prstGeom prst="rect">
            <a:avLst/>
          </a:prstGeom>
          <a:noFill/>
        </p:spPr>
        <p:txBody>
          <a:bodyPr wrap="square" rtlCol="0">
            <a:spAutoFit/>
          </a:bodyPr>
          <a:lstStyle/>
          <a:p>
            <a:r>
              <a:rPr lang="en-US" sz="2400" b="1" dirty="0"/>
              <a:t>Visual Echoes</a:t>
            </a:r>
          </a:p>
        </p:txBody>
      </p:sp>
    </p:spTree>
    <p:extLst>
      <p:ext uri="{BB962C8B-B14F-4D97-AF65-F5344CB8AC3E}">
        <p14:creationId xmlns:p14="http://schemas.microsoft.com/office/powerpoint/2010/main" val="1948813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995DFB-6998-B769-4D70-5223171ED14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E1B2E3A-B159-B293-9F32-1DE777C70B1D}"/>
              </a:ext>
            </a:extLst>
          </p:cNvPr>
          <p:cNvSpPr txBox="1">
            <a:spLocks noGrp="1"/>
          </p:cNvSpPr>
          <p:nvPr>
            <p:ph type="title" idx="4294967295"/>
          </p:nvPr>
        </p:nvSpPr>
        <p:spPr>
          <a:xfrm>
            <a:off x="-131427" y="-928800"/>
            <a:ext cx="11074342"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Golden Ratio or Fibonacci Sequence</a:t>
            </a:r>
          </a:p>
        </p:txBody>
      </p:sp>
      <p:sp useBgFill="1">
        <p:nvSpPr>
          <p:cNvPr id="96" name="Rectangle 95" descr="Golden ratio swirl overlaid onto a previous slide to show the design principle.">
            <a:extLst>
              <a:ext uri="{FF2B5EF4-FFF2-40B4-BE49-F238E27FC236}">
                <a16:creationId xmlns:a16="http://schemas.microsoft.com/office/drawing/2014/main" id="{4F3FA02F-E271-2FEF-C799-0C571974814C}"/>
              </a:ext>
              <a:ext uri="{C183D7F6-B498-43B3-948B-1728B52AA6E4}">
                <adec:decorative xmlns:adec="http://schemas.microsoft.com/office/drawing/2017/decorative" val="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839E96DA-6C52-B811-501D-2773D841B040}"/>
              </a:ext>
              <a:ext uri="{C183D7F6-B498-43B3-948B-1728B52AA6E4}">
                <adec:decorative xmlns:adec="http://schemas.microsoft.com/office/drawing/2017/decorative" val="1"/>
              </a:ext>
            </a:extLst>
          </p:cNvPr>
          <p:cNvSpPr/>
          <p:nvPr/>
        </p:nvSpPr>
        <p:spPr>
          <a:xfrm>
            <a:off x="9153525" y="0"/>
            <a:ext cx="3055495" cy="6858000"/>
          </a:xfrm>
          <a:prstGeom prst="rect">
            <a:avLst/>
          </a:prstGeom>
          <a:gradFill>
            <a:gsLst>
              <a:gs pos="0">
                <a:srgbClr val="3BA7B6"/>
              </a:gs>
              <a:gs pos="58000">
                <a:srgbClr val="186889"/>
              </a:gs>
              <a:gs pos="100000">
                <a:srgbClr val="12506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9AD8906D-37A0-A0C2-C246-378D7E45D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6D9B6AC8-7CD9-2912-0BCF-F0DE10924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B344104-9BD9-491A-A4A1-EDCAB5D2CDDC}"/>
              </a:ext>
              <a:ext uri="{C183D7F6-B498-43B3-948B-1728B52AA6E4}">
                <adec:decorative xmlns:adec="http://schemas.microsoft.com/office/drawing/2017/decorative" val="1"/>
              </a:ext>
            </a:extLst>
          </p:cNvPr>
          <p:cNvSpPr txBox="1"/>
          <p:nvPr/>
        </p:nvSpPr>
        <p:spPr>
          <a:xfrm>
            <a:off x="707739" y="1053367"/>
            <a:ext cx="6219393" cy="1477328"/>
          </a:xfrm>
          <a:prstGeom prst="rect">
            <a:avLst/>
          </a:prstGeom>
          <a:noFill/>
        </p:spPr>
        <p:txBody>
          <a:bodyPr wrap="square" rtlCol="0">
            <a:spAutoFit/>
          </a:bodyPr>
          <a:lstStyle/>
          <a:p>
            <a:r>
              <a:rPr lang="en-US" b="1" dirty="0">
                <a:solidFill>
                  <a:srgbClr val="186889"/>
                </a:solidFill>
                <a:latin typeface="Century Gothic" panose="020B0502020202020204" pitchFamily="34" charset="0"/>
              </a:rPr>
              <a:t>Consider your needs</a:t>
            </a:r>
          </a:p>
          <a:p>
            <a:pPr marL="285750" indent="-285750">
              <a:buFont typeface="Arial" panose="020B0604020202020204" pitchFamily="34" charset="0"/>
              <a:buChar char="•"/>
            </a:pPr>
            <a:r>
              <a:rPr lang="en-US" dirty="0">
                <a:latin typeface="Century Gothic" panose="020B0502020202020204" pitchFamily="34" charset="0"/>
              </a:rPr>
              <a:t>Training</a:t>
            </a:r>
          </a:p>
          <a:p>
            <a:pPr marL="285750" indent="-285750">
              <a:buFont typeface="Arial" panose="020B0604020202020204" pitchFamily="34" charset="0"/>
              <a:buChar char="•"/>
            </a:pPr>
            <a:r>
              <a:rPr lang="en-US" dirty="0">
                <a:latin typeface="Century Gothic" panose="020B0502020202020204" pitchFamily="34" charset="0"/>
              </a:rPr>
              <a:t>Report out</a:t>
            </a:r>
          </a:p>
          <a:p>
            <a:pPr marL="285750" indent="-285750">
              <a:buFont typeface="Arial" panose="020B0604020202020204" pitchFamily="34" charset="0"/>
              <a:buChar char="•"/>
            </a:pPr>
            <a:r>
              <a:rPr lang="en-US" dirty="0">
                <a:latin typeface="Century Gothic" panose="020B0502020202020204" pitchFamily="34" charset="0"/>
              </a:rPr>
              <a:t>Updates</a:t>
            </a:r>
          </a:p>
          <a:p>
            <a:pPr marL="285750" indent="-285750">
              <a:buFont typeface="Arial" panose="020B0604020202020204" pitchFamily="34" charset="0"/>
              <a:buChar char="•"/>
            </a:pPr>
            <a:r>
              <a:rPr lang="en-US" dirty="0">
                <a:latin typeface="Century Gothic" panose="020B0502020202020204" pitchFamily="34" charset="0"/>
              </a:rPr>
              <a:t>Length of presentation</a:t>
            </a:r>
          </a:p>
        </p:txBody>
      </p:sp>
      <p:sp>
        <p:nvSpPr>
          <p:cNvPr id="4" name="Title 1">
            <a:extLst>
              <a:ext uri="{FF2B5EF4-FFF2-40B4-BE49-F238E27FC236}">
                <a16:creationId xmlns:a16="http://schemas.microsoft.com/office/drawing/2014/main" id="{B9EFE609-4FFA-607D-0BBC-88050993D5EC}"/>
              </a:ext>
              <a:ext uri="{C183D7F6-B498-43B3-948B-1728B52AA6E4}">
                <adec:decorative xmlns:adec="http://schemas.microsoft.com/office/drawing/2017/decorative" val="1"/>
              </a:ext>
            </a:extLst>
          </p:cNvPr>
          <p:cNvSpPr txBox="1">
            <a:spLocks/>
          </p:cNvSpPr>
          <p:nvPr/>
        </p:nvSpPr>
        <p:spPr>
          <a:xfrm>
            <a:off x="650283" y="198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Selecting Slide Size</a:t>
            </a:r>
          </a:p>
        </p:txBody>
      </p:sp>
      <p:sp>
        <p:nvSpPr>
          <p:cNvPr id="5" name="TextBox 4">
            <a:extLst>
              <a:ext uri="{FF2B5EF4-FFF2-40B4-BE49-F238E27FC236}">
                <a16:creationId xmlns:a16="http://schemas.microsoft.com/office/drawing/2014/main" id="{163F1DD3-AF65-A0C6-3E15-288A616BD096}"/>
              </a:ext>
              <a:ext uri="{C183D7F6-B498-43B3-948B-1728B52AA6E4}">
                <adec:decorative xmlns:adec="http://schemas.microsoft.com/office/drawing/2017/decorative" val="1"/>
              </a:ext>
            </a:extLst>
          </p:cNvPr>
          <p:cNvSpPr txBox="1"/>
          <p:nvPr/>
        </p:nvSpPr>
        <p:spPr>
          <a:xfrm>
            <a:off x="653651" y="2807891"/>
            <a:ext cx="6219393" cy="1477328"/>
          </a:xfrm>
          <a:prstGeom prst="rect">
            <a:avLst/>
          </a:prstGeom>
          <a:noFill/>
        </p:spPr>
        <p:txBody>
          <a:bodyPr wrap="square" rtlCol="0">
            <a:spAutoFit/>
          </a:bodyPr>
          <a:lstStyle/>
          <a:p>
            <a:r>
              <a:rPr lang="en-US" b="1" dirty="0">
                <a:solidFill>
                  <a:srgbClr val="186889"/>
                </a:solidFill>
                <a:latin typeface="Century Gothic" panose="020B0502020202020204" pitchFamily="34" charset="0"/>
              </a:rPr>
              <a:t>Consider your target audience</a:t>
            </a:r>
          </a:p>
          <a:p>
            <a:pPr marL="285750" indent="-285750">
              <a:buFont typeface="Arial" panose="020B0604020202020204" pitchFamily="34" charset="0"/>
              <a:buChar char="•"/>
            </a:pPr>
            <a:r>
              <a:rPr lang="en-US" dirty="0">
                <a:latin typeface="Century Gothic" panose="020B0502020202020204" pitchFamily="34" charset="0"/>
              </a:rPr>
              <a:t>Team</a:t>
            </a:r>
          </a:p>
          <a:p>
            <a:pPr marL="285750" indent="-285750">
              <a:buFont typeface="Arial" panose="020B0604020202020204" pitchFamily="34" charset="0"/>
              <a:buChar char="•"/>
            </a:pPr>
            <a:r>
              <a:rPr lang="en-US" dirty="0">
                <a:latin typeface="Century Gothic" panose="020B0502020202020204" pitchFamily="34" charset="0"/>
              </a:rPr>
              <a:t>Office</a:t>
            </a:r>
          </a:p>
          <a:p>
            <a:pPr marL="285750" indent="-285750">
              <a:buFont typeface="Arial" panose="020B0604020202020204" pitchFamily="34" charset="0"/>
              <a:buChar char="•"/>
            </a:pPr>
            <a:r>
              <a:rPr lang="en-US" dirty="0">
                <a:latin typeface="Century Gothic" panose="020B0502020202020204" pitchFamily="34" charset="0"/>
              </a:rPr>
              <a:t>Organization</a:t>
            </a:r>
          </a:p>
          <a:p>
            <a:pPr marL="285750" indent="-285750">
              <a:buFont typeface="Arial" panose="020B0604020202020204" pitchFamily="34" charset="0"/>
              <a:buChar char="•"/>
            </a:pPr>
            <a:r>
              <a:rPr lang="en-US" dirty="0">
                <a:latin typeface="Century Gothic" panose="020B0502020202020204" pitchFamily="34" charset="0"/>
              </a:rPr>
              <a:t>Statewide</a:t>
            </a:r>
          </a:p>
        </p:txBody>
      </p:sp>
      <p:sp>
        <p:nvSpPr>
          <p:cNvPr id="8" name="TextBox 7">
            <a:extLst>
              <a:ext uri="{FF2B5EF4-FFF2-40B4-BE49-F238E27FC236}">
                <a16:creationId xmlns:a16="http://schemas.microsoft.com/office/drawing/2014/main" id="{E0C7BB9C-82D7-110C-55EB-97F9FF789C03}"/>
              </a:ext>
              <a:ext uri="{C183D7F6-B498-43B3-948B-1728B52AA6E4}">
                <adec:decorative xmlns:adec="http://schemas.microsoft.com/office/drawing/2017/decorative" val="1"/>
              </a:ext>
            </a:extLst>
          </p:cNvPr>
          <p:cNvSpPr txBox="1"/>
          <p:nvPr/>
        </p:nvSpPr>
        <p:spPr>
          <a:xfrm>
            <a:off x="941120" y="4836773"/>
            <a:ext cx="7909647" cy="1328023"/>
          </a:xfrm>
          <a:prstGeom prst="roundRect">
            <a:avLst/>
          </a:prstGeom>
          <a:solidFill>
            <a:srgbClr val="F0F0F0"/>
          </a:solidFill>
        </p:spPr>
        <p:txBody>
          <a:bodyPr wrap="square" rtlCol="0">
            <a:spAutoFit/>
          </a:bodyPr>
          <a:lstStyle/>
          <a:p>
            <a:r>
              <a:rPr lang="en-US" dirty="0"/>
              <a:t>If you think people might want to print your PowerPoint, you will want to size your slide to a typical paper size.  However, if your PowerPoint will only be viewed digitally, you will likely want to keep it at the default 16x9 ratio.</a:t>
            </a:r>
          </a:p>
        </p:txBody>
      </p:sp>
      <p:sp>
        <p:nvSpPr>
          <p:cNvPr id="11" name="TextBox 10">
            <a:extLst>
              <a:ext uri="{FF2B5EF4-FFF2-40B4-BE49-F238E27FC236}">
                <a16:creationId xmlns:a16="http://schemas.microsoft.com/office/drawing/2014/main" id="{4487D975-BA3E-99B5-3807-F10019E578C6}"/>
              </a:ext>
              <a:ext uri="{C183D7F6-B498-43B3-948B-1728B52AA6E4}">
                <adec:decorative xmlns:adec="http://schemas.microsoft.com/office/drawing/2017/decorative" val="1"/>
              </a:ext>
            </a:extLst>
          </p:cNvPr>
          <p:cNvSpPr txBox="1"/>
          <p:nvPr/>
        </p:nvSpPr>
        <p:spPr>
          <a:xfrm>
            <a:off x="650283" y="4172936"/>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pic>
        <p:nvPicPr>
          <p:cNvPr id="12" name="Picture 11">
            <a:extLst>
              <a:ext uri="{FF2B5EF4-FFF2-40B4-BE49-F238E27FC236}">
                <a16:creationId xmlns:a16="http://schemas.microsoft.com/office/drawing/2014/main" id="{0C3E1702-FA85-6434-45F0-D4331D3F30B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814" b="83436" l="4455" r="38591">
                        <a14:foregroundMark x1="6795" y1="63122" x2="7205" y2="79073"/>
                        <a14:foregroundMark x1="7205" y1="79073" x2="12795" y2="81868"/>
                        <a14:foregroundMark x1="12795" y1="81868" x2="13432" y2="81731"/>
                        <a14:foregroundMark x1="6114" y1="66326" x2="6477" y2="82140"/>
                        <a14:foregroundMark x1="19000" y1="24335" x2="19545" y2="28357"/>
                        <a14:foregroundMark x1="21659" y1="24199" x2="20227" y2="26108"/>
                        <a14:foregroundMark x1="20568" y1="23381" x2="19136" y2="24472"/>
                        <a14:foregroundMark x1="22591" y1="22699" x2="21932" y2="24472"/>
                        <a14:foregroundMark x1="20886" y1="22972" x2="21886" y2="22972"/>
                        <a14:foregroundMark x1="22773" y1="22290" x2="22773" y2="22290"/>
                        <a14:foregroundMark x1="22955" y1="21677" x2="22955" y2="21677"/>
                        <a14:foregroundMark x1="23000" y1="22836" x2="23000" y2="22836"/>
                        <a14:foregroundMark x1="31091" y1="21132" x2="30909" y2="24608"/>
                        <a14:foregroundMark x1="37159" y1="27948" x2="34773" y2="48330"/>
                        <a14:foregroundMark x1="38591" y1="27948" x2="36795" y2="47239"/>
                        <a14:foregroundMark x1="27273" y1="27948" x2="32773" y2="28834"/>
                        <a14:foregroundMark x1="32773" y1="28834" x2="33727" y2="28766"/>
                        <a14:foregroundMark x1="24705" y1="28221" x2="35273" y2="28903"/>
                        <a14:foregroundMark x1="32068" y1="20859" x2="31886" y2="23108"/>
                        <a14:foregroundMark x1="31682" y1="19087" x2="31886" y2="20723"/>
                        <a14:foregroundMark x1="31682" y1="19223" x2="31932" y2="21132"/>
                        <a14:foregroundMark x1="31727" y1="19359" x2="32250" y2="21132"/>
                        <a14:foregroundMark x1="31682" y1="19359" x2="31591" y2="18814"/>
                        <a14:foregroundMark x1="24523" y1="41718" x2="29477" y2="42399"/>
                        <a14:foregroundMark x1="29477" y1="42399" x2="27409" y2="42808"/>
                        <a14:foregroundMark x1="31682" y1="19359" x2="31682" y2="19359"/>
                        <a14:foregroundMark x1="31841" y1="18814" x2="31841" y2="18814"/>
                        <a14:foregroundMark x1="31841" y1="19223" x2="31841" y2="19223"/>
                        <a14:foregroundMark x1="18864" y1="27948" x2="18864" y2="27948"/>
                        <a14:foregroundMark x1="21932" y1="22836" x2="21932" y2="22836"/>
                        <a14:foregroundMark x1="22500" y1="22018" x2="22500" y2="22018"/>
                        <a14:foregroundMark x1="23364" y1="22290" x2="23364" y2="22290"/>
                        <a14:foregroundMark x1="23364" y1="21404" x2="23364" y2="21404"/>
                        <a14:foregroundMark x1="17977" y1="28357" x2="17977" y2="28357"/>
                        <a14:foregroundMark x1="17705" y1="29312" x2="17705" y2="29312"/>
                        <a14:foregroundMark x1="16886" y1="30402" x2="16886" y2="30402"/>
                        <a14:foregroundMark x1="16273" y1="32720" x2="16273" y2="32720"/>
                        <a14:foregroundMark x1="16091" y1="35651" x2="16091" y2="35651"/>
                        <a14:foregroundMark x1="16591" y1="38855" x2="16591" y2="38855"/>
                        <a14:foregroundMark x1="17205" y1="40763" x2="17205" y2="40763"/>
                        <a14:foregroundMark x1="18386" y1="41036" x2="18386" y2="41036"/>
                        <a14:foregroundMark x1="19000" y1="40082" x2="19000" y2="40082"/>
                        <a14:foregroundMark x1="19318" y1="37423" x2="19318" y2="37423"/>
                        <a14:foregroundMark x1="18432" y1="35787" x2="18432" y2="35787"/>
                        <a14:foregroundMark x1="17523" y1="36060" x2="17523" y2="36060"/>
                        <a14:foregroundMark x1="16045" y1="39673" x2="16045" y2="39673"/>
                        <a14:foregroundMark x1="15864" y1="42672" x2="15864" y2="42672"/>
                        <a14:foregroundMark x1="16045" y1="45194" x2="16045" y2="45194"/>
                        <a14:foregroundMark x1="16727" y1="48057" x2="16727" y2="48057"/>
                        <a14:foregroundMark x1="17568" y1="49761" x2="17568" y2="49761"/>
                        <a14:foregroundMark x1="18523" y1="49898" x2="18523" y2="49898"/>
                        <a14:foregroundMark x1="19500" y1="49761" x2="19500" y2="49761"/>
                        <a14:foregroundMark x1="20568" y1="48466" x2="20568" y2="48466"/>
                        <a14:foregroundMark x1="21250" y1="46967" x2="21250" y2="46967"/>
                        <a14:foregroundMark x1="22159" y1="46421" x2="22159" y2="46421"/>
                        <a14:foregroundMark x1="17477" y1="82618" x2="17477" y2="82618"/>
                        <a14:foregroundMark x1="19818" y1="22563" x2="22682" y2="23108"/>
                        <a14:foregroundMark x1="20568" y1="22290" x2="23182" y2="22154"/>
                        <a14:foregroundMark x1="23182" y1="22018" x2="22682" y2="22018"/>
                        <a14:foregroundMark x1="4455" y1="79277" x2="4455" y2="79277"/>
                        <a14:foregroundMark x1="6432" y1="83708" x2="10386" y2="83299"/>
                        <a14:foregroundMark x1="10386" y1="83299" x2="14205" y2="83436"/>
                        <a14:foregroundMark x1="19909" y1="79141" x2="24159" y2="78868"/>
                        <a14:foregroundMark x1="24159" y1="78868" x2="33545" y2="79550"/>
                        <a14:foregroundMark x1="33545" y1="79550" x2="36977" y2="79141"/>
                        <a14:foregroundMark x1="26682" y1="79005" x2="26682" y2="79005"/>
                      </a14:backgroundRemoval>
                    </a14:imgEffect>
                  </a14:imgLayer>
                </a14:imgProps>
              </a:ext>
              <a:ext uri="{28A0092B-C50C-407E-A947-70E740481C1C}">
                <a14:useLocalDpi xmlns:a14="http://schemas.microsoft.com/office/drawing/2010/main" val="0"/>
              </a:ext>
            </a:extLst>
          </a:blip>
          <a:srcRect l="3669" t="15516" r="60624" b="14049"/>
          <a:stretch/>
        </p:blipFill>
        <p:spPr>
          <a:xfrm>
            <a:off x="5067140" y="2195223"/>
            <a:ext cx="2955232" cy="1943166"/>
          </a:xfrm>
          <a:prstGeom prst="rect">
            <a:avLst/>
          </a:prstGeom>
        </p:spPr>
      </p:pic>
      <p:pic>
        <p:nvPicPr>
          <p:cNvPr id="47" name="Picture 46">
            <a:extLst>
              <a:ext uri="{FF2B5EF4-FFF2-40B4-BE49-F238E27FC236}">
                <a16:creationId xmlns:a16="http://schemas.microsoft.com/office/drawing/2014/main" id="{E46BCD09-4E0C-0F38-3C96-DA98A3DBEF9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72575" y="-25400"/>
            <a:ext cx="3019425" cy="371475"/>
          </a:xfrm>
          <a:prstGeom prst="rect">
            <a:avLst/>
          </a:prstGeom>
        </p:spPr>
      </p:pic>
      <p:pic>
        <p:nvPicPr>
          <p:cNvPr id="15" name="Picture 14">
            <a:extLst>
              <a:ext uri="{FF2B5EF4-FFF2-40B4-BE49-F238E27FC236}">
                <a16:creationId xmlns:a16="http://schemas.microsoft.com/office/drawing/2014/main" id="{477E5C03-9787-ECE6-044A-D05B53845C0E}"/>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11445897" y="385671"/>
            <a:ext cx="723359" cy="792250"/>
          </a:xfrm>
          <a:prstGeom prst="rect">
            <a:avLst/>
          </a:prstGeom>
        </p:spPr>
      </p:pic>
      <p:pic>
        <p:nvPicPr>
          <p:cNvPr id="16" name="Picture 15">
            <a:extLst>
              <a:ext uri="{FF2B5EF4-FFF2-40B4-BE49-F238E27FC236}">
                <a16:creationId xmlns:a16="http://schemas.microsoft.com/office/drawing/2014/main" id="{FF8C43AF-67F4-F5D4-20BF-8670D091D7A3}"/>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rot="2236987">
            <a:off x="11261876" y="4126211"/>
            <a:ext cx="624674" cy="792268"/>
          </a:xfrm>
          <a:prstGeom prst="rect">
            <a:avLst/>
          </a:prstGeom>
        </p:spPr>
      </p:pic>
      <p:sp>
        <p:nvSpPr>
          <p:cNvPr id="17" name="TextBox 16">
            <a:extLst>
              <a:ext uri="{FF2B5EF4-FFF2-40B4-BE49-F238E27FC236}">
                <a16:creationId xmlns:a16="http://schemas.microsoft.com/office/drawing/2014/main" id="{20F0F698-B005-CE70-F750-755ECA396D26}"/>
              </a:ext>
              <a:ext uri="{C183D7F6-B498-43B3-948B-1728B52AA6E4}">
                <adec:decorative xmlns:adec="http://schemas.microsoft.com/office/drawing/2017/decorative" val="1"/>
              </a:ext>
            </a:extLst>
          </p:cNvPr>
          <p:cNvSpPr txBox="1"/>
          <p:nvPr/>
        </p:nvSpPr>
        <p:spPr>
          <a:xfrm>
            <a:off x="9879099" y="4422041"/>
            <a:ext cx="1129431" cy="369332"/>
          </a:xfrm>
          <a:prstGeom prst="rect">
            <a:avLst/>
          </a:prstGeom>
          <a:noFill/>
        </p:spPr>
        <p:txBody>
          <a:bodyPr wrap="square" rtlCol="0">
            <a:spAutoFit/>
          </a:bodyPr>
          <a:lstStyle/>
          <a:p>
            <a:r>
              <a:rPr lang="en-US" b="1" dirty="0">
                <a:solidFill>
                  <a:schemeClr val="bg1"/>
                </a:solidFill>
              </a:rPr>
              <a:t>HOW TO</a:t>
            </a:r>
          </a:p>
        </p:txBody>
      </p:sp>
      <p:sp>
        <p:nvSpPr>
          <p:cNvPr id="18" name="TextBox 17">
            <a:extLst>
              <a:ext uri="{FF2B5EF4-FFF2-40B4-BE49-F238E27FC236}">
                <a16:creationId xmlns:a16="http://schemas.microsoft.com/office/drawing/2014/main" id="{23D371EA-28B6-6087-48F7-1B418B17002F}"/>
              </a:ext>
              <a:ext uri="{C183D7F6-B498-43B3-948B-1728B52AA6E4}">
                <adec:decorative xmlns:adec="http://schemas.microsoft.com/office/drawing/2017/decorative" val="1"/>
              </a:ext>
            </a:extLst>
          </p:cNvPr>
          <p:cNvSpPr txBox="1"/>
          <p:nvPr/>
        </p:nvSpPr>
        <p:spPr>
          <a:xfrm>
            <a:off x="9356731" y="4925332"/>
            <a:ext cx="2750547" cy="1200329"/>
          </a:xfrm>
          <a:prstGeom prst="rect">
            <a:avLst/>
          </a:prstGeom>
          <a:noFill/>
        </p:spPr>
        <p:txBody>
          <a:bodyPr wrap="square" rtlCol="0">
            <a:spAutoFit/>
          </a:bodyPr>
          <a:lstStyle/>
          <a:p>
            <a:r>
              <a:rPr lang="en-US" b="1" u="sng" dirty="0">
                <a:solidFill>
                  <a:schemeClr val="bg1"/>
                </a:solidFill>
                <a:latin typeface="Century Gothic" panose="020B0502020202020204" pitchFamily="34" charset="0"/>
              </a:rPr>
              <a:t>Select Slide Size</a:t>
            </a:r>
          </a:p>
          <a:p>
            <a:pPr marL="285750" indent="-285750">
              <a:buFont typeface="Wingdings" panose="05000000000000000000" pitchFamily="2" charset="2"/>
              <a:buChar char="Ø"/>
            </a:pPr>
            <a:r>
              <a:rPr lang="en-US" b="1" dirty="0">
                <a:solidFill>
                  <a:schemeClr val="bg1"/>
                </a:solidFill>
                <a:latin typeface="Century Gothic" panose="020B0502020202020204" pitchFamily="34" charset="0"/>
              </a:rPr>
              <a:t>Design tab</a:t>
            </a:r>
          </a:p>
          <a:p>
            <a:pPr marL="285750" indent="-285750">
              <a:buFont typeface="Wingdings" panose="05000000000000000000" pitchFamily="2" charset="2"/>
              <a:buChar char="Ø"/>
            </a:pPr>
            <a:r>
              <a:rPr lang="en-US" b="1" dirty="0">
                <a:solidFill>
                  <a:schemeClr val="bg1"/>
                </a:solidFill>
                <a:latin typeface="Century Gothic" panose="020B0502020202020204" pitchFamily="34" charset="0"/>
              </a:rPr>
              <a:t>Slide size at far right</a:t>
            </a:r>
          </a:p>
          <a:p>
            <a:pPr marL="285750" indent="-285750">
              <a:buFont typeface="Wingdings" panose="05000000000000000000" pitchFamily="2" charset="2"/>
              <a:buChar char="Ø"/>
            </a:pPr>
            <a:r>
              <a:rPr lang="en-US" b="1" dirty="0">
                <a:solidFill>
                  <a:schemeClr val="bg1"/>
                </a:solidFill>
                <a:latin typeface="Century Gothic" panose="020B0502020202020204" pitchFamily="34" charset="0"/>
              </a:rPr>
              <a:t>Custom size</a:t>
            </a:r>
          </a:p>
        </p:txBody>
      </p:sp>
      <p:cxnSp>
        <p:nvCxnSpPr>
          <p:cNvPr id="20" name="Straight Connector 19">
            <a:extLst>
              <a:ext uri="{FF2B5EF4-FFF2-40B4-BE49-F238E27FC236}">
                <a16:creationId xmlns:a16="http://schemas.microsoft.com/office/drawing/2014/main" id="{6B097170-1AAA-161E-9143-D39FB98B3D59}"/>
              </a:ext>
              <a:ext uri="{C183D7F6-B498-43B3-948B-1728B52AA6E4}">
                <adec:decorative xmlns:adec="http://schemas.microsoft.com/office/drawing/2017/decorative" val="1"/>
              </a:ext>
            </a:extLst>
          </p:cNvPr>
          <p:cNvCxnSpPr>
            <a:cxnSpLocks/>
          </p:cNvCxnSpPr>
          <p:nvPr/>
        </p:nvCxnSpPr>
        <p:spPr>
          <a:xfrm>
            <a:off x="9119518" y="4017960"/>
            <a:ext cx="3123508"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8FAC745-1891-EE1D-8859-7513D81B23CC}"/>
              </a:ext>
              <a:ext uri="{C183D7F6-B498-43B3-948B-1728B52AA6E4}">
                <adec:decorative xmlns:adec="http://schemas.microsoft.com/office/drawing/2017/decorative" val="1"/>
              </a:ext>
            </a:extLst>
          </p:cNvPr>
          <p:cNvSpPr txBox="1"/>
          <p:nvPr/>
        </p:nvSpPr>
        <p:spPr>
          <a:xfrm>
            <a:off x="9384443" y="1086663"/>
            <a:ext cx="2637541" cy="2585323"/>
          </a:xfrm>
          <a:prstGeom prst="rect">
            <a:avLst/>
          </a:prstGeom>
          <a:noFill/>
        </p:spPr>
        <p:txBody>
          <a:bodyPr wrap="square" rtlCol="0">
            <a:spAutoFit/>
          </a:bodyPr>
          <a:lstStyle/>
          <a:p>
            <a:r>
              <a:rPr lang="en-US" sz="1800" i="1" dirty="0">
                <a:solidFill>
                  <a:schemeClr val="bg1"/>
                </a:solidFill>
              </a:rPr>
              <a:t>Tip: Since you can create PowerPoints in any size, I rarely use Word anymore, I find PowerPoint much easier to use.  I can export to a PDF or Word Doc when I’m done.</a:t>
            </a:r>
          </a:p>
        </p:txBody>
      </p:sp>
      <p:pic>
        <p:nvPicPr>
          <p:cNvPr id="3" name="Picture 2">
            <a:extLst>
              <a:ext uri="{FF2B5EF4-FFF2-40B4-BE49-F238E27FC236}">
                <a16:creationId xmlns:a16="http://schemas.microsoft.com/office/drawing/2014/main" id="{7450581F-400C-BC3B-E6E2-3E9F481933A9}"/>
              </a:ext>
              <a:ext uri="{C183D7F6-B498-43B3-948B-1728B52AA6E4}">
                <adec:decorative xmlns:adec="http://schemas.microsoft.com/office/drawing/2017/decorative" val="1"/>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2587" y="-2100483"/>
            <a:ext cx="12166669" cy="10920449"/>
          </a:xfrm>
          <a:prstGeom prst="rect">
            <a:avLst/>
          </a:prstGeom>
        </p:spPr>
      </p:pic>
      <p:sp>
        <p:nvSpPr>
          <p:cNvPr id="7" name="TextBox 6">
            <a:extLst>
              <a:ext uri="{FF2B5EF4-FFF2-40B4-BE49-F238E27FC236}">
                <a16:creationId xmlns:a16="http://schemas.microsoft.com/office/drawing/2014/main" id="{EDA892E5-8548-36F4-A942-7DB30A4AB4C0}"/>
              </a:ext>
            </a:extLst>
          </p:cNvPr>
          <p:cNvSpPr txBox="1"/>
          <p:nvPr/>
        </p:nvSpPr>
        <p:spPr>
          <a:xfrm>
            <a:off x="5879805" y="765544"/>
            <a:ext cx="2817628" cy="715089"/>
          </a:xfrm>
          <a:prstGeom prst="roundRect">
            <a:avLst/>
          </a:prstGeom>
          <a:solidFill>
            <a:schemeClr val="accent4"/>
          </a:solidFill>
        </p:spPr>
        <p:txBody>
          <a:bodyPr wrap="square" rtlCol="0">
            <a:spAutoFit/>
          </a:bodyPr>
          <a:lstStyle/>
          <a:p>
            <a:pPr algn="ctr"/>
            <a:r>
              <a:rPr lang="en-US" b="1" dirty="0">
                <a:solidFill>
                  <a:schemeClr val="bg1"/>
                </a:solidFill>
              </a:rPr>
              <a:t>Golden Ratio or Fibonacci Sequence</a:t>
            </a:r>
          </a:p>
        </p:txBody>
      </p:sp>
    </p:spTree>
    <p:extLst>
      <p:ext uri="{BB962C8B-B14F-4D97-AF65-F5344CB8AC3E}">
        <p14:creationId xmlns:p14="http://schemas.microsoft.com/office/powerpoint/2010/main" val="377059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D1076F-CA96-AA6B-2935-18841E1F7D5D}"/>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08CFD1B8-94F0-9D5C-9DEF-45E2EF5F7405}"/>
              </a:ext>
            </a:extLst>
          </p:cNvPr>
          <p:cNvSpPr txBox="1">
            <a:spLocks noGrp="1"/>
          </p:cNvSpPr>
          <p:nvPr>
            <p:ph type="title" idx="4294967295"/>
          </p:nvPr>
        </p:nvSpPr>
        <p:spPr>
          <a:xfrm>
            <a:off x="0" y="-918839"/>
            <a:ext cx="963531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solidFill>
                <a:effectLst/>
                <a:uLnTx/>
                <a:uFillTx/>
                <a:latin typeface="+mn-lt"/>
                <a:ea typeface="+mn-ea"/>
                <a:cs typeface="+mn-cs"/>
              </a:rPr>
              <a:t>Design Practices</a:t>
            </a:r>
          </a:p>
        </p:txBody>
      </p:sp>
      <p:sp useBgFill="1">
        <p:nvSpPr>
          <p:cNvPr id="96" name="Rectangle 95">
            <a:extLst>
              <a:ext uri="{FF2B5EF4-FFF2-40B4-BE49-F238E27FC236}">
                <a16:creationId xmlns:a16="http://schemas.microsoft.com/office/drawing/2014/main" id="{54CB4655-05C8-069A-5E31-090B6E1876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23C1FFF-9818-593A-7A8D-F6561E2F56CA}"/>
              </a:ext>
              <a:ext uri="{C183D7F6-B498-43B3-948B-1728B52AA6E4}">
                <adec:decorative xmlns:adec="http://schemas.microsoft.com/office/drawing/2017/decorative" val="1"/>
              </a:ext>
            </a:extLst>
          </p:cNvPr>
          <p:cNvSpPr/>
          <p:nvPr/>
        </p:nvSpPr>
        <p:spPr>
          <a:xfrm>
            <a:off x="9153525" y="0"/>
            <a:ext cx="3055495" cy="6858000"/>
          </a:xfrm>
          <a:prstGeom prst="rect">
            <a:avLst/>
          </a:prstGeom>
          <a:gradFill>
            <a:gsLst>
              <a:gs pos="0">
                <a:srgbClr val="3BA7B6"/>
              </a:gs>
              <a:gs pos="58000">
                <a:srgbClr val="186889"/>
              </a:gs>
              <a:gs pos="100000">
                <a:srgbClr val="12506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1692302D-6392-C0D6-FBB3-B8170790D6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216AC8DA-8DBD-7607-16DE-38C0A45DE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F151778-0581-5143-04FE-6DBBF6FD3E3C}"/>
              </a:ext>
              <a:ext uri="{C183D7F6-B498-43B3-948B-1728B52AA6E4}">
                <adec:decorative xmlns:adec="http://schemas.microsoft.com/office/drawing/2017/decorative" val="1"/>
              </a:ext>
            </a:extLst>
          </p:cNvPr>
          <p:cNvSpPr txBox="1"/>
          <p:nvPr/>
        </p:nvSpPr>
        <p:spPr>
          <a:xfrm>
            <a:off x="707739" y="1053367"/>
            <a:ext cx="6219393" cy="1477328"/>
          </a:xfrm>
          <a:prstGeom prst="rect">
            <a:avLst/>
          </a:prstGeom>
          <a:noFill/>
        </p:spPr>
        <p:txBody>
          <a:bodyPr wrap="square" rtlCol="0">
            <a:spAutoFit/>
          </a:bodyPr>
          <a:lstStyle/>
          <a:p>
            <a:r>
              <a:rPr lang="en-US" b="1" dirty="0">
                <a:solidFill>
                  <a:srgbClr val="186889"/>
                </a:solidFill>
                <a:latin typeface="Century Gothic" panose="020B0502020202020204" pitchFamily="34" charset="0"/>
              </a:rPr>
              <a:t>Consider your needs</a:t>
            </a:r>
          </a:p>
          <a:p>
            <a:pPr marL="285750" indent="-285750">
              <a:buFont typeface="Arial" panose="020B0604020202020204" pitchFamily="34" charset="0"/>
              <a:buChar char="•"/>
            </a:pPr>
            <a:r>
              <a:rPr lang="en-US" dirty="0">
                <a:latin typeface="Century Gothic" panose="020B0502020202020204" pitchFamily="34" charset="0"/>
              </a:rPr>
              <a:t>Training</a:t>
            </a:r>
          </a:p>
          <a:p>
            <a:pPr marL="285750" indent="-285750">
              <a:buFont typeface="Arial" panose="020B0604020202020204" pitchFamily="34" charset="0"/>
              <a:buChar char="•"/>
            </a:pPr>
            <a:r>
              <a:rPr lang="en-US" dirty="0">
                <a:latin typeface="Century Gothic" panose="020B0502020202020204" pitchFamily="34" charset="0"/>
              </a:rPr>
              <a:t>Report out</a:t>
            </a:r>
          </a:p>
          <a:p>
            <a:pPr marL="285750" indent="-285750">
              <a:buFont typeface="Arial" panose="020B0604020202020204" pitchFamily="34" charset="0"/>
              <a:buChar char="•"/>
            </a:pPr>
            <a:r>
              <a:rPr lang="en-US" dirty="0">
                <a:latin typeface="Century Gothic" panose="020B0502020202020204" pitchFamily="34" charset="0"/>
              </a:rPr>
              <a:t>Updates</a:t>
            </a:r>
          </a:p>
          <a:p>
            <a:pPr marL="285750" indent="-285750">
              <a:buFont typeface="Arial" panose="020B0604020202020204" pitchFamily="34" charset="0"/>
              <a:buChar char="•"/>
            </a:pPr>
            <a:r>
              <a:rPr lang="en-US" dirty="0">
                <a:latin typeface="Century Gothic" panose="020B0502020202020204" pitchFamily="34" charset="0"/>
              </a:rPr>
              <a:t>Length of presentation</a:t>
            </a:r>
          </a:p>
        </p:txBody>
      </p:sp>
      <p:sp>
        <p:nvSpPr>
          <p:cNvPr id="4" name="Title 1">
            <a:extLst>
              <a:ext uri="{FF2B5EF4-FFF2-40B4-BE49-F238E27FC236}">
                <a16:creationId xmlns:a16="http://schemas.microsoft.com/office/drawing/2014/main" id="{53A55FAC-1F26-F112-4BA3-91CD8EEF82CA}"/>
              </a:ext>
              <a:ext uri="{C183D7F6-B498-43B3-948B-1728B52AA6E4}">
                <adec:decorative xmlns:adec="http://schemas.microsoft.com/office/drawing/2017/decorative" val="1"/>
              </a:ext>
            </a:extLst>
          </p:cNvPr>
          <p:cNvSpPr txBox="1">
            <a:spLocks/>
          </p:cNvSpPr>
          <p:nvPr/>
        </p:nvSpPr>
        <p:spPr>
          <a:xfrm>
            <a:off x="650283" y="19843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mn-lt"/>
              </a:rPr>
              <a:t>Selecting Slide Size</a:t>
            </a:r>
          </a:p>
        </p:txBody>
      </p:sp>
      <p:sp>
        <p:nvSpPr>
          <p:cNvPr id="5" name="TextBox 4">
            <a:extLst>
              <a:ext uri="{FF2B5EF4-FFF2-40B4-BE49-F238E27FC236}">
                <a16:creationId xmlns:a16="http://schemas.microsoft.com/office/drawing/2014/main" id="{AA28F75C-2CDB-DCE6-A5B7-E58EA0047F3D}"/>
              </a:ext>
              <a:ext uri="{C183D7F6-B498-43B3-948B-1728B52AA6E4}">
                <adec:decorative xmlns:adec="http://schemas.microsoft.com/office/drawing/2017/decorative" val="1"/>
              </a:ext>
            </a:extLst>
          </p:cNvPr>
          <p:cNvSpPr txBox="1"/>
          <p:nvPr/>
        </p:nvSpPr>
        <p:spPr>
          <a:xfrm>
            <a:off x="653651" y="2807891"/>
            <a:ext cx="6219393" cy="1477328"/>
          </a:xfrm>
          <a:prstGeom prst="rect">
            <a:avLst/>
          </a:prstGeom>
          <a:noFill/>
        </p:spPr>
        <p:txBody>
          <a:bodyPr wrap="square" rtlCol="0">
            <a:spAutoFit/>
          </a:bodyPr>
          <a:lstStyle/>
          <a:p>
            <a:r>
              <a:rPr lang="en-US" b="1" dirty="0">
                <a:solidFill>
                  <a:srgbClr val="186889"/>
                </a:solidFill>
                <a:latin typeface="Century Gothic" panose="020B0502020202020204" pitchFamily="34" charset="0"/>
              </a:rPr>
              <a:t>Consider your target audience</a:t>
            </a:r>
          </a:p>
          <a:p>
            <a:pPr marL="285750" indent="-285750">
              <a:buFont typeface="Arial" panose="020B0604020202020204" pitchFamily="34" charset="0"/>
              <a:buChar char="•"/>
            </a:pPr>
            <a:r>
              <a:rPr lang="en-US" dirty="0">
                <a:latin typeface="Century Gothic" panose="020B0502020202020204" pitchFamily="34" charset="0"/>
              </a:rPr>
              <a:t>Team</a:t>
            </a:r>
          </a:p>
          <a:p>
            <a:pPr marL="285750" indent="-285750">
              <a:buFont typeface="Arial" panose="020B0604020202020204" pitchFamily="34" charset="0"/>
              <a:buChar char="•"/>
            </a:pPr>
            <a:r>
              <a:rPr lang="en-US" dirty="0">
                <a:latin typeface="Century Gothic" panose="020B0502020202020204" pitchFamily="34" charset="0"/>
              </a:rPr>
              <a:t>Office</a:t>
            </a:r>
          </a:p>
          <a:p>
            <a:pPr marL="285750" indent="-285750">
              <a:buFont typeface="Arial" panose="020B0604020202020204" pitchFamily="34" charset="0"/>
              <a:buChar char="•"/>
            </a:pPr>
            <a:r>
              <a:rPr lang="en-US" dirty="0">
                <a:latin typeface="Century Gothic" panose="020B0502020202020204" pitchFamily="34" charset="0"/>
              </a:rPr>
              <a:t>Organization</a:t>
            </a:r>
          </a:p>
          <a:p>
            <a:pPr marL="285750" indent="-285750">
              <a:buFont typeface="Arial" panose="020B0604020202020204" pitchFamily="34" charset="0"/>
              <a:buChar char="•"/>
            </a:pPr>
            <a:r>
              <a:rPr lang="en-US" dirty="0">
                <a:latin typeface="Century Gothic" panose="020B0502020202020204" pitchFamily="34" charset="0"/>
              </a:rPr>
              <a:t>Statewide</a:t>
            </a:r>
          </a:p>
        </p:txBody>
      </p:sp>
      <p:sp>
        <p:nvSpPr>
          <p:cNvPr id="8" name="TextBox 7">
            <a:extLst>
              <a:ext uri="{FF2B5EF4-FFF2-40B4-BE49-F238E27FC236}">
                <a16:creationId xmlns:a16="http://schemas.microsoft.com/office/drawing/2014/main" id="{BEF15CB9-DDD1-DADB-6A46-8AB6893521A8}"/>
              </a:ext>
              <a:ext uri="{C183D7F6-B498-43B3-948B-1728B52AA6E4}">
                <adec:decorative xmlns:adec="http://schemas.microsoft.com/office/drawing/2017/decorative" val="1"/>
              </a:ext>
            </a:extLst>
          </p:cNvPr>
          <p:cNvSpPr txBox="1"/>
          <p:nvPr/>
        </p:nvSpPr>
        <p:spPr>
          <a:xfrm>
            <a:off x="941120" y="4836773"/>
            <a:ext cx="7909647" cy="1328023"/>
          </a:xfrm>
          <a:prstGeom prst="roundRect">
            <a:avLst/>
          </a:prstGeom>
          <a:solidFill>
            <a:srgbClr val="F0F0F0"/>
          </a:solidFill>
        </p:spPr>
        <p:txBody>
          <a:bodyPr wrap="square" rtlCol="0">
            <a:spAutoFit/>
          </a:bodyPr>
          <a:lstStyle/>
          <a:p>
            <a:r>
              <a:rPr lang="en-US" dirty="0"/>
              <a:t>If you think people might want to print your PowerPoint, you will want to size your slide to a typical paper size.  However, if your PowerPoint will only be viewed digitally, you will likely want to keep it at the default 16x9 ratio.</a:t>
            </a:r>
          </a:p>
        </p:txBody>
      </p:sp>
      <p:sp>
        <p:nvSpPr>
          <p:cNvPr id="11" name="TextBox 10">
            <a:extLst>
              <a:ext uri="{FF2B5EF4-FFF2-40B4-BE49-F238E27FC236}">
                <a16:creationId xmlns:a16="http://schemas.microsoft.com/office/drawing/2014/main" id="{8CE59E03-06D2-F8B5-2084-495581B28094}"/>
              </a:ext>
              <a:ext uri="{C183D7F6-B498-43B3-948B-1728B52AA6E4}">
                <adec:decorative xmlns:adec="http://schemas.microsoft.com/office/drawing/2017/decorative" val="1"/>
              </a:ext>
            </a:extLst>
          </p:cNvPr>
          <p:cNvSpPr txBox="1"/>
          <p:nvPr/>
        </p:nvSpPr>
        <p:spPr>
          <a:xfrm>
            <a:off x="650283" y="4172936"/>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pic>
        <p:nvPicPr>
          <p:cNvPr id="12" name="Picture 11">
            <a:extLst>
              <a:ext uri="{FF2B5EF4-FFF2-40B4-BE49-F238E27FC236}">
                <a16:creationId xmlns:a16="http://schemas.microsoft.com/office/drawing/2014/main" id="{12CA83F4-C37C-23C3-32E8-716057860F4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814" b="83436" l="4455" r="38591">
                        <a14:foregroundMark x1="6795" y1="63122" x2="7205" y2="79073"/>
                        <a14:foregroundMark x1="7205" y1="79073" x2="12795" y2="81868"/>
                        <a14:foregroundMark x1="12795" y1="81868" x2="13432" y2="81731"/>
                        <a14:foregroundMark x1="6114" y1="66326" x2="6477" y2="82140"/>
                        <a14:foregroundMark x1="19000" y1="24335" x2="19545" y2="28357"/>
                        <a14:foregroundMark x1="21659" y1="24199" x2="20227" y2="26108"/>
                        <a14:foregroundMark x1="20568" y1="23381" x2="19136" y2="24472"/>
                        <a14:foregroundMark x1="22591" y1="22699" x2="21932" y2="24472"/>
                        <a14:foregroundMark x1="20886" y1="22972" x2="21886" y2="22972"/>
                        <a14:foregroundMark x1="22773" y1="22290" x2="22773" y2="22290"/>
                        <a14:foregroundMark x1="22955" y1="21677" x2="22955" y2="21677"/>
                        <a14:foregroundMark x1="23000" y1="22836" x2="23000" y2="22836"/>
                        <a14:foregroundMark x1="31091" y1="21132" x2="30909" y2="24608"/>
                        <a14:foregroundMark x1="37159" y1="27948" x2="34773" y2="48330"/>
                        <a14:foregroundMark x1="38591" y1="27948" x2="36795" y2="47239"/>
                        <a14:foregroundMark x1="27273" y1="27948" x2="32773" y2="28834"/>
                        <a14:foregroundMark x1="32773" y1="28834" x2="33727" y2="28766"/>
                        <a14:foregroundMark x1="24705" y1="28221" x2="35273" y2="28903"/>
                        <a14:foregroundMark x1="32068" y1="20859" x2="31886" y2="23108"/>
                        <a14:foregroundMark x1="31682" y1="19087" x2="31886" y2="20723"/>
                        <a14:foregroundMark x1="31682" y1="19223" x2="31932" y2="21132"/>
                        <a14:foregroundMark x1="31727" y1="19359" x2="32250" y2="21132"/>
                        <a14:foregroundMark x1="31682" y1="19359" x2="31591" y2="18814"/>
                        <a14:foregroundMark x1="24523" y1="41718" x2="29477" y2="42399"/>
                        <a14:foregroundMark x1="29477" y1="42399" x2="27409" y2="42808"/>
                        <a14:foregroundMark x1="31682" y1="19359" x2="31682" y2="19359"/>
                        <a14:foregroundMark x1="31841" y1="18814" x2="31841" y2="18814"/>
                        <a14:foregroundMark x1="31841" y1="19223" x2="31841" y2="19223"/>
                        <a14:foregroundMark x1="18864" y1="27948" x2="18864" y2="27948"/>
                        <a14:foregroundMark x1="21932" y1="22836" x2="21932" y2="22836"/>
                        <a14:foregroundMark x1="22500" y1="22018" x2="22500" y2="22018"/>
                        <a14:foregroundMark x1="23364" y1="22290" x2="23364" y2="22290"/>
                        <a14:foregroundMark x1="23364" y1="21404" x2="23364" y2="21404"/>
                        <a14:foregroundMark x1="17977" y1="28357" x2="17977" y2="28357"/>
                        <a14:foregroundMark x1="17705" y1="29312" x2="17705" y2="29312"/>
                        <a14:foregroundMark x1="16886" y1="30402" x2="16886" y2="30402"/>
                        <a14:foregroundMark x1="16273" y1="32720" x2="16273" y2="32720"/>
                        <a14:foregroundMark x1="16091" y1="35651" x2="16091" y2="35651"/>
                        <a14:foregroundMark x1="16591" y1="38855" x2="16591" y2="38855"/>
                        <a14:foregroundMark x1="17205" y1="40763" x2="17205" y2="40763"/>
                        <a14:foregroundMark x1="18386" y1="41036" x2="18386" y2="41036"/>
                        <a14:foregroundMark x1="19000" y1="40082" x2="19000" y2="40082"/>
                        <a14:foregroundMark x1="19318" y1="37423" x2="19318" y2="37423"/>
                        <a14:foregroundMark x1="18432" y1="35787" x2="18432" y2="35787"/>
                        <a14:foregroundMark x1="17523" y1="36060" x2="17523" y2="36060"/>
                        <a14:foregroundMark x1="16045" y1="39673" x2="16045" y2="39673"/>
                        <a14:foregroundMark x1="15864" y1="42672" x2="15864" y2="42672"/>
                        <a14:foregroundMark x1="16045" y1="45194" x2="16045" y2="45194"/>
                        <a14:foregroundMark x1="16727" y1="48057" x2="16727" y2="48057"/>
                        <a14:foregroundMark x1="17568" y1="49761" x2="17568" y2="49761"/>
                        <a14:foregroundMark x1="18523" y1="49898" x2="18523" y2="49898"/>
                        <a14:foregroundMark x1="19500" y1="49761" x2="19500" y2="49761"/>
                        <a14:foregroundMark x1="20568" y1="48466" x2="20568" y2="48466"/>
                        <a14:foregroundMark x1="21250" y1="46967" x2="21250" y2="46967"/>
                        <a14:foregroundMark x1="22159" y1="46421" x2="22159" y2="46421"/>
                        <a14:foregroundMark x1="17477" y1="82618" x2="17477" y2="82618"/>
                        <a14:foregroundMark x1="19818" y1="22563" x2="22682" y2="23108"/>
                        <a14:foregroundMark x1="20568" y1="22290" x2="23182" y2="22154"/>
                        <a14:foregroundMark x1="23182" y1="22018" x2="22682" y2="22018"/>
                        <a14:foregroundMark x1="4455" y1="79277" x2="4455" y2="79277"/>
                        <a14:foregroundMark x1="6432" y1="83708" x2="10386" y2="83299"/>
                        <a14:foregroundMark x1="10386" y1="83299" x2="14205" y2="83436"/>
                        <a14:foregroundMark x1="19909" y1="79141" x2="24159" y2="78868"/>
                        <a14:foregroundMark x1="24159" y1="78868" x2="33545" y2="79550"/>
                        <a14:foregroundMark x1="33545" y1="79550" x2="36977" y2="79141"/>
                        <a14:foregroundMark x1="26682" y1="79005" x2="26682" y2="79005"/>
                      </a14:backgroundRemoval>
                    </a14:imgEffect>
                  </a14:imgLayer>
                </a14:imgProps>
              </a:ext>
              <a:ext uri="{28A0092B-C50C-407E-A947-70E740481C1C}">
                <a14:useLocalDpi xmlns:a14="http://schemas.microsoft.com/office/drawing/2010/main" val="0"/>
              </a:ext>
            </a:extLst>
          </a:blip>
          <a:srcRect l="3669" t="15516" r="60624" b="14049"/>
          <a:stretch/>
        </p:blipFill>
        <p:spPr>
          <a:xfrm>
            <a:off x="5067140" y="2195223"/>
            <a:ext cx="2955232" cy="1943166"/>
          </a:xfrm>
          <a:prstGeom prst="rect">
            <a:avLst/>
          </a:prstGeom>
        </p:spPr>
      </p:pic>
      <p:pic>
        <p:nvPicPr>
          <p:cNvPr id="47" name="Picture 46">
            <a:extLst>
              <a:ext uri="{FF2B5EF4-FFF2-40B4-BE49-F238E27FC236}">
                <a16:creationId xmlns:a16="http://schemas.microsoft.com/office/drawing/2014/main" id="{837E22BE-44CC-81FC-AB9F-A868533DBFF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72575" y="-25400"/>
            <a:ext cx="3019425" cy="371475"/>
          </a:xfrm>
          <a:prstGeom prst="rect">
            <a:avLst/>
          </a:prstGeom>
        </p:spPr>
      </p:pic>
      <p:pic>
        <p:nvPicPr>
          <p:cNvPr id="15" name="Picture 14">
            <a:extLst>
              <a:ext uri="{FF2B5EF4-FFF2-40B4-BE49-F238E27FC236}">
                <a16:creationId xmlns:a16="http://schemas.microsoft.com/office/drawing/2014/main" id="{59671BC0-6533-7725-AE44-0F273E81BA93}"/>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11287680" y="395652"/>
            <a:ext cx="723359" cy="792250"/>
          </a:xfrm>
          <a:prstGeom prst="rect">
            <a:avLst/>
          </a:prstGeom>
        </p:spPr>
      </p:pic>
      <p:pic>
        <p:nvPicPr>
          <p:cNvPr id="16" name="Picture 15">
            <a:extLst>
              <a:ext uri="{FF2B5EF4-FFF2-40B4-BE49-F238E27FC236}">
                <a16:creationId xmlns:a16="http://schemas.microsoft.com/office/drawing/2014/main" id="{37CD5F7F-492A-98B5-EC5F-0C5AB7F76533}"/>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rot="2236987">
            <a:off x="11261876" y="4126211"/>
            <a:ext cx="624674" cy="792268"/>
          </a:xfrm>
          <a:prstGeom prst="rect">
            <a:avLst/>
          </a:prstGeom>
        </p:spPr>
      </p:pic>
      <p:sp>
        <p:nvSpPr>
          <p:cNvPr id="17" name="TextBox 16">
            <a:extLst>
              <a:ext uri="{FF2B5EF4-FFF2-40B4-BE49-F238E27FC236}">
                <a16:creationId xmlns:a16="http://schemas.microsoft.com/office/drawing/2014/main" id="{2426B509-4877-6FEF-CF51-8DE734C62BD8}"/>
              </a:ext>
              <a:ext uri="{C183D7F6-B498-43B3-948B-1728B52AA6E4}">
                <adec:decorative xmlns:adec="http://schemas.microsoft.com/office/drawing/2017/decorative" val="1"/>
              </a:ext>
            </a:extLst>
          </p:cNvPr>
          <p:cNvSpPr txBox="1"/>
          <p:nvPr/>
        </p:nvSpPr>
        <p:spPr>
          <a:xfrm>
            <a:off x="9879099" y="4422041"/>
            <a:ext cx="1129431" cy="369332"/>
          </a:xfrm>
          <a:prstGeom prst="rect">
            <a:avLst/>
          </a:prstGeom>
          <a:noFill/>
        </p:spPr>
        <p:txBody>
          <a:bodyPr wrap="square" rtlCol="0">
            <a:spAutoFit/>
          </a:bodyPr>
          <a:lstStyle/>
          <a:p>
            <a:r>
              <a:rPr lang="en-US" b="1" dirty="0">
                <a:solidFill>
                  <a:schemeClr val="bg1"/>
                </a:solidFill>
              </a:rPr>
              <a:t>HOW TO</a:t>
            </a:r>
          </a:p>
        </p:txBody>
      </p:sp>
      <p:sp>
        <p:nvSpPr>
          <p:cNvPr id="18" name="TextBox 17">
            <a:extLst>
              <a:ext uri="{FF2B5EF4-FFF2-40B4-BE49-F238E27FC236}">
                <a16:creationId xmlns:a16="http://schemas.microsoft.com/office/drawing/2014/main" id="{440C22C2-D21B-1C38-3133-6111036CAD0C}"/>
              </a:ext>
              <a:ext uri="{C183D7F6-B498-43B3-948B-1728B52AA6E4}">
                <adec:decorative xmlns:adec="http://schemas.microsoft.com/office/drawing/2017/decorative" val="1"/>
              </a:ext>
            </a:extLst>
          </p:cNvPr>
          <p:cNvSpPr txBox="1"/>
          <p:nvPr/>
        </p:nvSpPr>
        <p:spPr>
          <a:xfrm>
            <a:off x="9356731" y="4925332"/>
            <a:ext cx="2750547" cy="1200329"/>
          </a:xfrm>
          <a:prstGeom prst="rect">
            <a:avLst/>
          </a:prstGeom>
          <a:noFill/>
        </p:spPr>
        <p:txBody>
          <a:bodyPr wrap="square" rtlCol="0">
            <a:spAutoFit/>
          </a:bodyPr>
          <a:lstStyle/>
          <a:p>
            <a:r>
              <a:rPr lang="en-US" b="1" u="sng" dirty="0">
                <a:solidFill>
                  <a:schemeClr val="bg1"/>
                </a:solidFill>
                <a:latin typeface="Century Gothic" panose="020B0502020202020204" pitchFamily="34" charset="0"/>
              </a:rPr>
              <a:t>Select Slide Size</a:t>
            </a:r>
          </a:p>
          <a:p>
            <a:pPr marL="285750" indent="-285750">
              <a:buFont typeface="Wingdings" panose="05000000000000000000" pitchFamily="2" charset="2"/>
              <a:buChar char="Ø"/>
            </a:pPr>
            <a:r>
              <a:rPr lang="en-US" b="1" dirty="0">
                <a:solidFill>
                  <a:schemeClr val="bg1"/>
                </a:solidFill>
                <a:latin typeface="Century Gothic" panose="020B0502020202020204" pitchFamily="34" charset="0"/>
              </a:rPr>
              <a:t>Design tab</a:t>
            </a:r>
          </a:p>
          <a:p>
            <a:pPr marL="285750" indent="-285750">
              <a:buFont typeface="Wingdings" panose="05000000000000000000" pitchFamily="2" charset="2"/>
              <a:buChar char="Ø"/>
            </a:pPr>
            <a:r>
              <a:rPr lang="en-US" b="1" dirty="0">
                <a:solidFill>
                  <a:schemeClr val="bg1"/>
                </a:solidFill>
                <a:latin typeface="Century Gothic" panose="020B0502020202020204" pitchFamily="34" charset="0"/>
              </a:rPr>
              <a:t>Slide size at far right</a:t>
            </a:r>
          </a:p>
          <a:p>
            <a:pPr marL="285750" indent="-285750">
              <a:buFont typeface="Wingdings" panose="05000000000000000000" pitchFamily="2" charset="2"/>
              <a:buChar char="Ø"/>
            </a:pPr>
            <a:r>
              <a:rPr lang="en-US" b="1" dirty="0">
                <a:solidFill>
                  <a:schemeClr val="bg1"/>
                </a:solidFill>
                <a:latin typeface="Century Gothic" panose="020B0502020202020204" pitchFamily="34" charset="0"/>
              </a:rPr>
              <a:t>Custom size</a:t>
            </a:r>
          </a:p>
        </p:txBody>
      </p:sp>
      <p:cxnSp>
        <p:nvCxnSpPr>
          <p:cNvPr id="20" name="Straight Connector 19">
            <a:extLst>
              <a:ext uri="{FF2B5EF4-FFF2-40B4-BE49-F238E27FC236}">
                <a16:creationId xmlns:a16="http://schemas.microsoft.com/office/drawing/2014/main" id="{90B8C40C-3F5B-3E58-23EF-A72AE04BE86E}"/>
              </a:ext>
              <a:ext uri="{C183D7F6-B498-43B3-948B-1728B52AA6E4}">
                <adec:decorative xmlns:adec="http://schemas.microsoft.com/office/drawing/2017/decorative" val="1"/>
              </a:ext>
            </a:extLst>
          </p:cNvPr>
          <p:cNvCxnSpPr>
            <a:cxnSpLocks/>
          </p:cNvCxnSpPr>
          <p:nvPr/>
        </p:nvCxnSpPr>
        <p:spPr>
          <a:xfrm>
            <a:off x="9119518" y="4017960"/>
            <a:ext cx="3123508"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A0D525D9-32E4-8328-3C36-0700DF62EF54}"/>
              </a:ext>
              <a:ext uri="{C183D7F6-B498-43B3-948B-1728B52AA6E4}">
                <adec:decorative xmlns:adec="http://schemas.microsoft.com/office/drawing/2017/decorative" val="1"/>
              </a:ext>
            </a:extLst>
          </p:cNvPr>
          <p:cNvSpPr txBox="1"/>
          <p:nvPr/>
        </p:nvSpPr>
        <p:spPr>
          <a:xfrm>
            <a:off x="9207613" y="929346"/>
            <a:ext cx="2814371" cy="2585323"/>
          </a:xfrm>
          <a:prstGeom prst="rect">
            <a:avLst/>
          </a:prstGeom>
          <a:noFill/>
        </p:spPr>
        <p:txBody>
          <a:bodyPr wrap="square" rtlCol="0">
            <a:spAutoFit/>
          </a:bodyPr>
          <a:lstStyle/>
          <a:p>
            <a:r>
              <a:rPr lang="en-US" sz="1800" i="1" dirty="0">
                <a:solidFill>
                  <a:schemeClr val="bg1"/>
                </a:solidFill>
              </a:rPr>
              <a:t>Tip: Since you can create PowerPoints in any size, I rarely use Word anymore, I find PowerPoint much easier to use.  I can export to a PDF or Word Doc when I’m done.</a:t>
            </a:r>
          </a:p>
        </p:txBody>
      </p:sp>
      <p:sp>
        <p:nvSpPr>
          <p:cNvPr id="3" name="Rectangle 2">
            <a:extLst>
              <a:ext uri="{FF2B5EF4-FFF2-40B4-BE49-F238E27FC236}">
                <a16:creationId xmlns:a16="http://schemas.microsoft.com/office/drawing/2014/main" id="{EFFA356A-E9EC-436A-7B63-7975C64DFDCA}"/>
              </a:ext>
              <a:ext uri="{C183D7F6-B498-43B3-948B-1728B52AA6E4}">
                <adec:decorative xmlns:adec="http://schemas.microsoft.com/office/drawing/2017/decorative" val="1"/>
              </a:ext>
            </a:extLst>
          </p:cNvPr>
          <p:cNvSpPr/>
          <p:nvPr/>
        </p:nvSpPr>
        <p:spPr>
          <a:xfrm>
            <a:off x="6556" y="-429"/>
            <a:ext cx="12243026" cy="6858000"/>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B1166067-5BC3-CDCB-DE41-F7FF52109F05}"/>
              </a:ext>
            </a:extLst>
          </p:cNvPr>
          <p:cNvSpPr txBox="1"/>
          <p:nvPr/>
        </p:nvSpPr>
        <p:spPr>
          <a:xfrm>
            <a:off x="6419882" y="1105694"/>
            <a:ext cx="2606770" cy="1021556"/>
          </a:xfrm>
          <a:prstGeom prst="roundRect">
            <a:avLst/>
          </a:prstGeom>
          <a:solidFill>
            <a:schemeClr val="accent4"/>
          </a:solidFill>
        </p:spPr>
        <p:txBody>
          <a:bodyPr wrap="square" rtlCol="0">
            <a:spAutoFit/>
          </a:bodyPr>
          <a:lstStyle/>
          <a:p>
            <a:r>
              <a:rPr lang="en-US" b="1" dirty="0">
                <a:solidFill>
                  <a:schemeClr val="bg1"/>
                </a:solidFill>
              </a:rPr>
              <a:t>Harmony Repetition </a:t>
            </a:r>
            <a:r>
              <a:rPr lang="en-US" dirty="0">
                <a:solidFill>
                  <a:schemeClr val="bg1"/>
                </a:solidFill>
              </a:rPr>
              <a:t>with theme colors &amp; icons</a:t>
            </a:r>
          </a:p>
        </p:txBody>
      </p:sp>
      <p:sp>
        <p:nvSpPr>
          <p:cNvPr id="7" name="TextBox 6">
            <a:extLst>
              <a:ext uri="{FF2B5EF4-FFF2-40B4-BE49-F238E27FC236}">
                <a16:creationId xmlns:a16="http://schemas.microsoft.com/office/drawing/2014/main" id="{A2B4BC8B-29DD-BEE9-3E54-B284B5581BC4}"/>
              </a:ext>
            </a:extLst>
          </p:cNvPr>
          <p:cNvSpPr txBox="1"/>
          <p:nvPr/>
        </p:nvSpPr>
        <p:spPr>
          <a:xfrm>
            <a:off x="3703454" y="929346"/>
            <a:ext cx="2424615" cy="1328023"/>
          </a:xfrm>
          <a:prstGeom prst="roundRect">
            <a:avLst/>
          </a:prstGeom>
          <a:solidFill>
            <a:srgbClr val="893944"/>
          </a:solidFill>
        </p:spPr>
        <p:txBody>
          <a:bodyPr wrap="square" rtlCol="0">
            <a:spAutoFit/>
          </a:bodyPr>
          <a:lstStyle/>
          <a:p>
            <a:r>
              <a:rPr lang="en-US" b="1" dirty="0">
                <a:solidFill>
                  <a:schemeClr val="bg1"/>
                </a:solidFill>
              </a:rPr>
              <a:t>Grouping Elements </a:t>
            </a:r>
            <a:r>
              <a:rPr lang="en-US" dirty="0">
                <a:solidFill>
                  <a:schemeClr val="bg1"/>
                </a:solidFill>
              </a:rPr>
              <a:t>such as placing examples under headings</a:t>
            </a:r>
          </a:p>
        </p:txBody>
      </p:sp>
      <p:sp>
        <p:nvSpPr>
          <p:cNvPr id="9" name="TextBox 8">
            <a:extLst>
              <a:ext uri="{FF2B5EF4-FFF2-40B4-BE49-F238E27FC236}">
                <a16:creationId xmlns:a16="http://schemas.microsoft.com/office/drawing/2014/main" id="{0CF4DA0F-645D-9F4F-4AE3-BF68696A55BE}"/>
              </a:ext>
            </a:extLst>
          </p:cNvPr>
          <p:cNvSpPr txBox="1"/>
          <p:nvPr/>
        </p:nvSpPr>
        <p:spPr>
          <a:xfrm>
            <a:off x="2589687" y="3758029"/>
            <a:ext cx="2897826" cy="1328023"/>
          </a:xfrm>
          <a:prstGeom prst="roundRect">
            <a:avLst/>
          </a:prstGeom>
          <a:solidFill>
            <a:srgbClr val="E37303"/>
          </a:solidFill>
        </p:spPr>
        <p:txBody>
          <a:bodyPr wrap="square" rtlCol="0">
            <a:spAutoFit/>
          </a:bodyPr>
          <a:lstStyle/>
          <a:p>
            <a:r>
              <a:rPr lang="en-US" b="1" dirty="0">
                <a:solidFill>
                  <a:schemeClr val="bg1"/>
                </a:solidFill>
              </a:rPr>
              <a:t>Visual Echoes </a:t>
            </a:r>
            <a:r>
              <a:rPr lang="en-US" dirty="0">
                <a:solidFill>
                  <a:schemeClr val="bg1"/>
                </a:solidFill>
              </a:rPr>
              <a:t>– color of type font and quotation matching theme colors</a:t>
            </a:r>
          </a:p>
        </p:txBody>
      </p:sp>
      <p:sp>
        <p:nvSpPr>
          <p:cNvPr id="14" name="TextBox 13">
            <a:extLst>
              <a:ext uri="{FF2B5EF4-FFF2-40B4-BE49-F238E27FC236}">
                <a16:creationId xmlns:a16="http://schemas.microsoft.com/office/drawing/2014/main" id="{0DE8DC0D-AF6C-37AD-2FFB-B693AEEF2FD7}"/>
              </a:ext>
            </a:extLst>
          </p:cNvPr>
          <p:cNvSpPr txBox="1"/>
          <p:nvPr/>
        </p:nvSpPr>
        <p:spPr>
          <a:xfrm>
            <a:off x="6279923" y="128681"/>
            <a:ext cx="2531114" cy="715089"/>
          </a:xfrm>
          <a:prstGeom prst="roundRect">
            <a:avLst/>
          </a:prstGeom>
          <a:solidFill>
            <a:srgbClr val="186889"/>
          </a:solidFill>
        </p:spPr>
        <p:txBody>
          <a:bodyPr wrap="square" rtlCol="0">
            <a:spAutoFit/>
          </a:bodyPr>
          <a:lstStyle/>
          <a:p>
            <a:r>
              <a:rPr lang="en-US" b="1" dirty="0">
                <a:solidFill>
                  <a:schemeClr val="bg1"/>
                </a:solidFill>
              </a:rPr>
              <a:t>Visual Hierarchy </a:t>
            </a:r>
            <a:r>
              <a:rPr lang="en-US" dirty="0">
                <a:solidFill>
                  <a:schemeClr val="bg1"/>
                </a:solidFill>
              </a:rPr>
              <a:t>top down, left to right</a:t>
            </a:r>
          </a:p>
        </p:txBody>
      </p:sp>
      <p:cxnSp>
        <p:nvCxnSpPr>
          <p:cNvPr id="21" name="Straight Arrow Connector 20">
            <a:extLst>
              <a:ext uri="{FF2B5EF4-FFF2-40B4-BE49-F238E27FC236}">
                <a16:creationId xmlns:a16="http://schemas.microsoft.com/office/drawing/2014/main" id="{FF1C0685-2FA1-EBD8-7F1E-841D7C33DAB4}"/>
              </a:ext>
              <a:ext uri="{C183D7F6-B498-43B3-948B-1728B52AA6E4}">
                <adec:decorative xmlns:adec="http://schemas.microsoft.com/office/drawing/2017/decorative" val="1"/>
              </a:ext>
            </a:extLst>
          </p:cNvPr>
          <p:cNvCxnSpPr>
            <a:cxnSpLocks/>
            <a:stCxn id="9" idx="0"/>
          </p:cNvCxnSpPr>
          <p:nvPr/>
        </p:nvCxnSpPr>
        <p:spPr>
          <a:xfrm flipH="1" flipV="1">
            <a:off x="3161846" y="3102711"/>
            <a:ext cx="876754" cy="655318"/>
          </a:xfrm>
          <a:prstGeom prst="straightConnector1">
            <a:avLst/>
          </a:prstGeom>
          <a:ln>
            <a:solidFill>
              <a:srgbClr val="E37303"/>
            </a:solidFill>
            <a:tailEnd type="triangle"/>
          </a:ln>
        </p:spPr>
        <p:style>
          <a:lnRef idx="2">
            <a:schemeClr val="accent5"/>
          </a:lnRef>
          <a:fillRef idx="0">
            <a:schemeClr val="accent5"/>
          </a:fillRef>
          <a:effectRef idx="1">
            <a:schemeClr val="accent5"/>
          </a:effectRef>
          <a:fontRef idx="minor">
            <a:schemeClr val="tx1"/>
          </a:fontRef>
        </p:style>
      </p:cxnSp>
      <p:cxnSp>
        <p:nvCxnSpPr>
          <p:cNvPr id="23" name="Straight Arrow Connector 22">
            <a:extLst>
              <a:ext uri="{FF2B5EF4-FFF2-40B4-BE49-F238E27FC236}">
                <a16:creationId xmlns:a16="http://schemas.microsoft.com/office/drawing/2014/main" id="{E12C3E0F-99FF-CA64-B681-CFD7A58A0FD8}"/>
              </a:ext>
              <a:ext uri="{C183D7F6-B498-43B3-948B-1728B52AA6E4}">
                <adec:decorative xmlns:adec="http://schemas.microsoft.com/office/drawing/2017/decorative" val="1"/>
              </a:ext>
            </a:extLst>
          </p:cNvPr>
          <p:cNvCxnSpPr>
            <a:cxnSpLocks/>
          </p:cNvCxnSpPr>
          <p:nvPr/>
        </p:nvCxnSpPr>
        <p:spPr>
          <a:xfrm flipH="1">
            <a:off x="1295978" y="4470958"/>
            <a:ext cx="1262510" cy="320415"/>
          </a:xfrm>
          <a:prstGeom prst="straightConnector1">
            <a:avLst/>
          </a:prstGeom>
          <a:ln>
            <a:solidFill>
              <a:srgbClr val="E37303"/>
            </a:solidFill>
            <a:tailEnd type="triangle"/>
          </a:ln>
        </p:spPr>
        <p:style>
          <a:lnRef idx="2">
            <a:schemeClr val="accent5"/>
          </a:lnRef>
          <a:fillRef idx="0">
            <a:schemeClr val="accent5"/>
          </a:fillRef>
          <a:effectRef idx="1">
            <a:schemeClr val="accent5"/>
          </a:effectRef>
          <a:fontRef idx="minor">
            <a:schemeClr val="tx1"/>
          </a:fontRef>
        </p:style>
      </p:cxnSp>
      <p:cxnSp>
        <p:nvCxnSpPr>
          <p:cNvPr id="28" name="Straight Arrow Connector 27">
            <a:extLst>
              <a:ext uri="{FF2B5EF4-FFF2-40B4-BE49-F238E27FC236}">
                <a16:creationId xmlns:a16="http://schemas.microsoft.com/office/drawing/2014/main" id="{0B1E4EEA-0F80-CFDB-9098-66D261EC8139}"/>
              </a:ext>
              <a:ext uri="{C183D7F6-B498-43B3-948B-1728B52AA6E4}">
                <adec:decorative xmlns:adec="http://schemas.microsoft.com/office/drawing/2017/decorative" val="1"/>
              </a:ext>
            </a:extLst>
          </p:cNvPr>
          <p:cNvCxnSpPr>
            <a:cxnSpLocks/>
          </p:cNvCxnSpPr>
          <p:nvPr/>
        </p:nvCxnSpPr>
        <p:spPr>
          <a:xfrm flipH="1">
            <a:off x="2732567" y="1626781"/>
            <a:ext cx="970887" cy="0"/>
          </a:xfrm>
          <a:prstGeom prst="straightConnector1">
            <a:avLst/>
          </a:prstGeom>
          <a:ln>
            <a:solidFill>
              <a:srgbClr val="893944"/>
            </a:solidFill>
            <a:tailEnd type="triangle"/>
          </a:ln>
        </p:spPr>
        <p:style>
          <a:lnRef idx="2">
            <a:schemeClr val="accent3"/>
          </a:lnRef>
          <a:fillRef idx="0">
            <a:schemeClr val="accent3"/>
          </a:fillRef>
          <a:effectRef idx="1">
            <a:schemeClr val="accent3"/>
          </a:effectRef>
          <a:fontRef idx="minor">
            <a:schemeClr val="tx1"/>
          </a:fontRef>
        </p:style>
      </p:cxnSp>
      <p:cxnSp>
        <p:nvCxnSpPr>
          <p:cNvPr id="31" name="Straight Arrow Connector 30">
            <a:extLst>
              <a:ext uri="{FF2B5EF4-FFF2-40B4-BE49-F238E27FC236}">
                <a16:creationId xmlns:a16="http://schemas.microsoft.com/office/drawing/2014/main" id="{B192C60D-A9CC-55A8-AB68-DDC60B1732E0}"/>
              </a:ext>
              <a:ext uri="{C183D7F6-B498-43B3-948B-1728B52AA6E4}">
                <adec:decorative xmlns:adec="http://schemas.microsoft.com/office/drawing/2017/decorative" val="1"/>
              </a:ext>
            </a:extLst>
          </p:cNvPr>
          <p:cNvCxnSpPr>
            <a:cxnSpLocks/>
          </p:cNvCxnSpPr>
          <p:nvPr/>
        </p:nvCxnSpPr>
        <p:spPr>
          <a:xfrm flipH="1">
            <a:off x="7966951" y="2127250"/>
            <a:ext cx="437639" cy="23451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35" name="Straight Arrow Connector 34">
            <a:extLst>
              <a:ext uri="{FF2B5EF4-FFF2-40B4-BE49-F238E27FC236}">
                <a16:creationId xmlns:a16="http://schemas.microsoft.com/office/drawing/2014/main" id="{56092471-DFFD-458E-C101-C59F1AE19CC4}"/>
              </a:ext>
              <a:ext uri="{C183D7F6-B498-43B3-948B-1728B52AA6E4}">
                <adec:decorative xmlns:adec="http://schemas.microsoft.com/office/drawing/2017/decorative" val="1"/>
              </a:ext>
            </a:extLst>
          </p:cNvPr>
          <p:cNvCxnSpPr/>
          <p:nvPr/>
        </p:nvCxnSpPr>
        <p:spPr>
          <a:xfrm flipV="1">
            <a:off x="8811037" y="774013"/>
            <a:ext cx="2442008" cy="41388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nvGrpSpPr>
          <p:cNvPr id="40" name="Group 39">
            <a:extLst>
              <a:ext uri="{FF2B5EF4-FFF2-40B4-BE49-F238E27FC236}">
                <a16:creationId xmlns:a16="http://schemas.microsoft.com/office/drawing/2014/main" id="{6DC6B0A5-F377-E8A8-DEDC-0E28479C3860}"/>
              </a:ext>
              <a:ext uri="{C183D7F6-B498-43B3-948B-1728B52AA6E4}">
                <adec:decorative xmlns:adec="http://schemas.microsoft.com/office/drawing/2017/decorative" val="1"/>
              </a:ext>
            </a:extLst>
          </p:cNvPr>
          <p:cNvGrpSpPr/>
          <p:nvPr/>
        </p:nvGrpSpPr>
        <p:grpSpPr>
          <a:xfrm>
            <a:off x="7505689" y="2471802"/>
            <a:ext cx="4076911" cy="1328023"/>
            <a:chOff x="6835696" y="2833893"/>
            <a:chExt cx="4076911" cy="1328023"/>
          </a:xfrm>
        </p:grpSpPr>
        <p:sp>
          <p:nvSpPr>
            <p:cNvPr id="10" name="TextBox 9">
              <a:extLst>
                <a:ext uri="{FF2B5EF4-FFF2-40B4-BE49-F238E27FC236}">
                  <a16:creationId xmlns:a16="http://schemas.microsoft.com/office/drawing/2014/main" id="{AA327F6E-2951-CAC8-A4BD-1834027EC7D3}"/>
                </a:ext>
              </a:extLst>
            </p:cNvPr>
            <p:cNvSpPr txBox="1"/>
            <p:nvPr/>
          </p:nvSpPr>
          <p:spPr>
            <a:xfrm>
              <a:off x="7459333" y="2833893"/>
              <a:ext cx="3119518" cy="1328023"/>
            </a:xfrm>
            <a:prstGeom prst="roundRect">
              <a:avLst/>
            </a:prstGeom>
            <a:solidFill>
              <a:srgbClr val="5E1E46"/>
            </a:solidFill>
          </p:spPr>
          <p:txBody>
            <a:bodyPr wrap="square" rtlCol="0">
              <a:spAutoFit/>
            </a:bodyPr>
            <a:lstStyle/>
            <a:p>
              <a:pPr algn="ctr"/>
              <a:r>
                <a:rPr lang="en-US" b="1" dirty="0">
                  <a:solidFill>
                    <a:schemeClr val="bg1"/>
                  </a:solidFill>
                </a:rPr>
                <a:t>Symmetry </a:t>
              </a:r>
              <a:r>
                <a:rPr lang="en-US" dirty="0">
                  <a:solidFill>
                    <a:schemeClr val="bg1"/>
                  </a:solidFill>
                </a:rPr>
                <a:t>-</a:t>
              </a:r>
              <a:r>
                <a:rPr lang="en-US" b="1" dirty="0">
                  <a:solidFill>
                    <a:schemeClr val="bg1"/>
                  </a:solidFill>
                </a:rPr>
                <a:t> </a:t>
              </a:r>
              <a:r>
                <a:rPr lang="en-US" dirty="0">
                  <a:solidFill>
                    <a:schemeClr val="bg1"/>
                  </a:solidFill>
                </a:rPr>
                <a:t>order and predictability</a:t>
              </a:r>
            </a:p>
            <a:p>
              <a:pPr algn="ctr"/>
              <a:r>
                <a:rPr lang="en-US" b="1" dirty="0">
                  <a:solidFill>
                    <a:schemeClr val="bg1"/>
                  </a:solidFill>
                </a:rPr>
                <a:t>Asymmetry </a:t>
              </a:r>
              <a:r>
                <a:rPr lang="en-US" dirty="0">
                  <a:solidFill>
                    <a:schemeClr val="bg1"/>
                  </a:solidFill>
                </a:rPr>
                <a:t>- creativity and intrigue</a:t>
              </a:r>
              <a:endParaRPr lang="en-US" b="1" dirty="0">
                <a:solidFill>
                  <a:schemeClr val="bg1"/>
                </a:solidFill>
              </a:endParaRPr>
            </a:p>
          </p:txBody>
        </p:sp>
        <p:cxnSp>
          <p:nvCxnSpPr>
            <p:cNvPr id="37" name="Straight Arrow Connector 36">
              <a:extLst>
                <a:ext uri="{FF2B5EF4-FFF2-40B4-BE49-F238E27FC236}">
                  <a16:creationId xmlns:a16="http://schemas.microsoft.com/office/drawing/2014/main" id="{613D5C7B-AC98-A6ED-B934-E1BE6268F7AA}"/>
                </a:ext>
              </a:extLst>
            </p:cNvPr>
            <p:cNvCxnSpPr/>
            <p:nvPr/>
          </p:nvCxnSpPr>
          <p:spPr>
            <a:xfrm>
              <a:off x="10322767" y="3648345"/>
              <a:ext cx="5898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B5E2933-EF03-3B3A-46EC-76D021AEC1C5}"/>
                </a:ext>
              </a:extLst>
            </p:cNvPr>
            <p:cNvCxnSpPr/>
            <p:nvPr/>
          </p:nvCxnSpPr>
          <p:spPr>
            <a:xfrm flipH="1">
              <a:off x="6835696" y="4007337"/>
              <a:ext cx="865009" cy="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grpSp>
      <p:cxnSp>
        <p:nvCxnSpPr>
          <p:cNvPr id="42" name="Straight Arrow Connector 41">
            <a:extLst>
              <a:ext uri="{FF2B5EF4-FFF2-40B4-BE49-F238E27FC236}">
                <a16:creationId xmlns:a16="http://schemas.microsoft.com/office/drawing/2014/main" id="{AF459E6A-8315-B9C1-675F-8D4D4C8CBCA1}"/>
              </a:ext>
              <a:ext uri="{C183D7F6-B498-43B3-948B-1728B52AA6E4}">
                <adec:decorative xmlns:adec="http://schemas.microsoft.com/office/drawing/2017/decorative" val="1"/>
              </a:ext>
            </a:extLst>
          </p:cNvPr>
          <p:cNvCxnSpPr>
            <a:cxnSpLocks/>
          </p:cNvCxnSpPr>
          <p:nvPr/>
        </p:nvCxnSpPr>
        <p:spPr>
          <a:xfrm flipH="1">
            <a:off x="5826642" y="518113"/>
            <a:ext cx="4532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3669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39C50101-EF6C-D20C-DD4E-3B358E750BD6}"/>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dirty="0">
                <a:solidFill>
                  <a:srgbClr val="FFFFFF"/>
                </a:solidFill>
                <a:latin typeface="+mn-lt"/>
                <a:ea typeface="+mj-ea"/>
                <a:cs typeface="+mj-cs"/>
              </a:rPr>
              <a:t>Tips and Tricks</a:t>
            </a:r>
          </a:p>
        </p:txBody>
      </p:sp>
      <p:sp>
        <p:nvSpPr>
          <p:cNvPr id="9"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11"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15"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17"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9"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21" name="Straight Connector 20">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686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499FC1-727F-3282-A277-3FEFBE6EB18E}"/>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14E6046E-C993-3128-57A8-59101A9EF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67CEB27C-A085-AD08-15E8-BDB47EE20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B990BC50-806B-C547-5EE7-8073F3FF2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9CF51B2B-040F-6017-4820-7509D69146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2" name="Title 1">
            <a:extLst>
              <a:ext uri="{FF2B5EF4-FFF2-40B4-BE49-F238E27FC236}">
                <a16:creationId xmlns:a16="http://schemas.microsoft.com/office/drawing/2014/main" id="{DC5C263C-F3D4-D37D-20B1-AEC8998C2CAE}"/>
              </a:ext>
              <a:ext uri="{C183D7F6-B498-43B3-948B-1728B52AA6E4}">
                <adec:decorative xmlns:adec="http://schemas.microsoft.com/office/drawing/2017/decorative" val="1"/>
              </a:ext>
            </a:extLst>
          </p:cNvPr>
          <p:cNvSpPr>
            <a:spLocks noGrp="1"/>
          </p:cNvSpPr>
          <p:nvPr/>
        </p:nvSpPr>
        <p:spPr>
          <a:xfrm>
            <a:off x="199895" y="-60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3" name="Title 1">
            <a:extLst>
              <a:ext uri="{FF2B5EF4-FFF2-40B4-BE49-F238E27FC236}">
                <a16:creationId xmlns:a16="http://schemas.microsoft.com/office/drawing/2014/main" id="{4CFACBDB-42F2-4F25-0432-16F7E81865B7}"/>
              </a:ext>
            </a:extLst>
          </p:cNvPr>
          <p:cNvSpPr>
            <a:spLocks noGrp="1"/>
          </p:cNvSpPr>
          <p:nvPr>
            <p:ph type="title" idx="4294967295"/>
          </p:nvPr>
        </p:nvSpPr>
        <p:spPr>
          <a:xfrm>
            <a:off x="352295" y="923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Isolating Your Images</a:t>
            </a:r>
          </a:p>
        </p:txBody>
      </p:sp>
      <p:sp>
        <p:nvSpPr>
          <p:cNvPr id="42" name="TextBox 41">
            <a:extLst>
              <a:ext uri="{FF2B5EF4-FFF2-40B4-BE49-F238E27FC236}">
                <a16:creationId xmlns:a16="http://schemas.microsoft.com/office/drawing/2014/main" id="{D1C374D0-7CB2-1973-B865-CDADED3C0304}"/>
              </a:ext>
            </a:extLst>
          </p:cNvPr>
          <p:cNvSpPr txBox="1"/>
          <p:nvPr/>
        </p:nvSpPr>
        <p:spPr>
          <a:xfrm>
            <a:off x="352295" y="995289"/>
            <a:ext cx="9280358" cy="369332"/>
          </a:xfrm>
          <a:prstGeom prst="rect">
            <a:avLst/>
          </a:prstGeom>
          <a:noFill/>
        </p:spPr>
        <p:txBody>
          <a:bodyPr wrap="square">
            <a:spAutoFit/>
          </a:bodyPr>
          <a:lstStyle/>
          <a:p>
            <a:r>
              <a:rPr lang="en-US" dirty="0"/>
              <a:t>After downloading into your PowerPoint:</a:t>
            </a:r>
          </a:p>
        </p:txBody>
      </p:sp>
      <p:pic>
        <p:nvPicPr>
          <p:cNvPr id="8" name="Picture 7">
            <a:extLst>
              <a:ext uri="{FF2B5EF4-FFF2-40B4-BE49-F238E27FC236}">
                <a16:creationId xmlns:a16="http://schemas.microsoft.com/office/drawing/2014/main" id="{D68A76AD-C510-BC4D-32C3-F6A155AECA8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54307" t="52868" r="8381"/>
          <a:stretch/>
        </p:blipFill>
        <p:spPr>
          <a:xfrm>
            <a:off x="9029395" y="607064"/>
            <a:ext cx="3049066" cy="2567634"/>
          </a:xfrm>
          <a:prstGeom prst="rect">
            <a:avLst/>
          </a:prstGeom>
        </p:spPr>
      </p:pic>
      <p:pic>
        <p:nvPicPr>
          <p:cNvPr id="9" name="Picture 8">
            <a:extLst>
              <a:ext uri="{FF2B5EF4-FFF2-40B4-BE49-F238E27FC236}">
                <a16:creationId xmlns:a16="http://schemas.microsoft.com/office/drawing/2014/main" id="{189446B1-A323-CB03-540C-365918A424CD}"/>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80" b="24970" l="8511" r="16186">
                        <a14:foregroundMark x1="12120" y1="24283" x2="12658" y2="24000"/>
                        <a14:foregroundMark x1="12766" y1="25010" x2="13197" y2="23879"/>
                        <a14:foregroundMark x1="15971" y1="21657" x2="16213" y2="22747"/>
                        <a14:foregroundMark x1="8591" y1="21010" x2="8511" y2="22303"/>
                      </a14:backgroundRemoval>
                    </a14:imgEffect>
                  </a14:imgLayer>
                </a14:imgProps>
              </a:ext>
              <a:ext uri="{28A0092B-C50C-407E-A947-70E740481C1C}">
                <a14:useLocalDpi xmlns:a14="http://schemas.microsoft.com/office/drawing/2010/main" val="0"/>
              </a:ext>
            </a:extLst>
          </a:blip>
          <a:srcRect l="7700" t="3684" r="83060" b="72982"/>
          <a:stretch/>
        </p:blipFill>
        <p:spPr>
          <a:xfrm>
            <a:off x="9688267" y="3751481"/>
            <a:ext cx="950495" cy="1600200"/>
          </a:xfrm>
          <a:prstGeom prst="rect">
            <a:avLst/>
          </a:prstGeom>
        </p:spPr>
      </p:pic>
      <p:pic>
        <p:nvPicPr>
          <p:cNvPr id="10" name="Picture 9">
            <a:extLst>
              <a:ext uri="{FF2B5EF4-FFF2-40B4-BE49-F238E27FC236}">
                <a16:creationId xmlns:a16="http://schemas.microsoft.com/office/drawing/2014/main" id="{915F7CFE-44F2-BF9C-AACA-6E31D54D73A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6">
                    <a14:imgEffect>
                      <a14:backgroundRemoval t="68768" b="92081" l="6275" r="14974">
                        <a14:foregroundMark x1="8214" y1="69535" x2="8214" y2="69535"/>
                        <a14:foregroundMark x1="12039" y1="68848" x2="12039" y2="68848"/>
                        <a14:foregroundMark x1="15028" y1="72485" x2="15028" y2="72485"/>
                        <a14:foregroundMark x1="6302" y1="79798" x2="6302" y2="79798"/>
                        <a14:foregroundMark x1="9211" y1="91758" x2="12497" y2="92081"/>
                      </a14:backgroundRemoval>
                    </a14:imgEffect>
                  </a14:imgLayer>
                </a14:imgProps>
              </a:ext>
              <a:ext uri="{28A0092B-C50C-407E-A947-70E740481C1C}">
                <a14:useLocalDpi xmlns:a14="http://schemas.microsoft.com/office/drawing/2010/main" val="0"/>
              </a:ext>
            </a:extLst>
          </a:blip>
          <a:srcRect l="5422" t="67269" r="84191" b="5618"/>
          <a:stretch/>
        </p:blipFill>
        <p:spPr>
          <a:xfrm>
            <a:off x="11009949" y="3660280"/>
            <a:ext cx="1068512" cy="1859446"/>
          </a:xfrm>
          <a:prstGeom prst="rect">
            <a:avLst/>
          </a:prstGeom>
        </p:spPr>
      </p:pic>
      <p:sp>
        <p:nvSpPr>
          <p:cNvPr id="11" name="Oval 10">
            <a:extLst>
              <a:ext uri="{FF2B5EF4-FFF2-40B4-BE49-F238E27FC236}">
                <a16:creationId xmlns:a16="http://schemas.microsoft.com/office/drawing/2014/main" id="{1FC77FB6-2247-4AA3-3DA7-536DD8E5C789}"/>
              </a:ext>
            </a:extLst>
          </p:cNvPr>
          <p:cNvSpPr/>
          <p:nvPr/>
        </p:nvSpPr>
        <p:spPr>
          <a:xfrm>
            <a:off x="561141" y="1586776"/>
            <a:ext cx="457200" cy="456774"/>
          </a:xfrm>
          <a:prstGeom prst="ellipse">
            <a:avLst/>
          </a:prstGeom>
          <a:solidFill>
            <a:srgbClr val="893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35" name="TextBox 34">
            <a:extLst>
              <a:ext uri="{FF2B5EF4-FFF2-40B4-BE49-F238E27FC236}">
                <a16:creationId xmlns:a16="http://schemas.microsoft.com/office/drawing/2014/main" id="{0F77B499-CB2E-D262-0167-CF05624F8FBC}"/>
              </a:ext>
            </a:extLst>
          </p:cNvPr>
          <p:cNvSpPr txBox="1"/>
          <p:nvPr/>
        </p:nvSpPr>
        <p:spPr>
          <a:xfrm>
            <a:off x="1063625" y="1508771"/>
            <a:ext cx="6643882" cy="646331"/>
          </a:xfrm>
          <a:prstGeom prst="rect">
            <a:avLst/>
          </a:prstGeom>
          <a:noFill/>
        </p:spPr>
        <p:txBody>
          <a:bodyPr wrap="square" rtlCol="0">
            <a:spAutoFit/>
          </a:bodyPr>
          <a:lstStyle/>
          <a:p>
            <a:r>
              <a:rPr lang="en-US" b="1" dirty="0"/>
              <a:t>Crop the Image:  </a:t>
            </a:r>
            <a:r>
              <a:rPr lang="en-US" dirty="0"/>
              <a:t>Start by cropping the image as closely as possible to the part you want to keep.</a:t>
            </a:r>
          </a:p>
        </p:txBody>
      </p:sp>
      <p:sp>
        <p:nvSpPr>
          <p:cNvPr id="12" name="Oval 11">
            <a:extLst>
              <a:ext uri="{FF2B5EF4-FFF2-40B4-BE49-F238E27FC236}">
                <a16:creationId xmlns:a16="http://schemas.microsoft.com/office/drawing/2014/main" id="{6B5E18B7-2679-130B-FE75-DAB2024DC5E2}"/>
              </a:ext>
            </a:extLst>
          </p:cNvPr>
          <p:cNvSpPr/>
          <p:nvPr/>
        </p:nvSpPr>
        <p:spPr>
          <a:xfrm>
            <a:off x="524101" y="2341627"/>
            <a:ext cx="457200" cy="456774"/>
          </a:xfrm>
          <a:prstGeom prst="ellipse">
            <a:avLst/>
          </a:prstGeom>
          <a:solidFill>
            <a:srgbClr val="5B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36" name="TextBox 35">
            <a:extLst>
              <a:ext uri="{FF2B5EF4-FFF2-40B4-BE49-F238E27FC236}">
                <a16:creationId xmlns:a16="http://schemas.microsoft.com/office/drawing/2014/main" id="{737FF31D-D948-1637-0839-3D152160517A}"/>
              </a:ext>
            </a:extLst>
          </p:cNvPr>
          <p:cNvSpPr txBox="1"/>
          <p:nvPr/>
        </p:nvSpPr>
        <p:spPr>
          <a:xfrm>
            <a:off x="1063625" y="2299004"/>
            <a:ext cx="6643882" cy="646331"/>
          </a:xfrm>
          <a:prstGeom prst="rect">
            <a:avLst/>
          </a:prstGeom>
          <a:noFill/>
        </p:spPr>
        <p:txBody>
          <a:bodyPr wrap="square" rtlCol="0">
            <a:spAutoFit/>
          </a:bodyPr>
          <a:lstStyle/>
          <a:p>
            <a:r>
              <a:rPr lang="en-US" b="1" dirty="0"/>
              <a:t>Open the “Picture Format” Tab: </a:t>
            </a:r>
            <a:r>
              <a:rPr lang="en-US" dirty="0"/>
              <a:t>Click on the image to reveal the “Picture Format” tab in the top ribbon. </a:t>
            </a:r>
            <a:r>
              <a:rPr lang="en-US" b="1" dirty="0"/>
              <a:t> </a:t>
            </a:r>
            <a:endParaRPr lang="en-US" dirty="0"/>
          </a:p>
        </p:txBody>
      </p:sp>
      <p:sp>
        <p:nvSpPr>
          <p:cNvPr id="13" name="Oval 12">
            <a:extLst>
              <a:ext uri="{FF2B5EF4-FFF2-40B4-BE49-F238E27FC236}">
                <a16:creationId xmlns:a16="http://schemas.microsoft.com/office/drawing/2014/main" id="{A305DDF7-1BB3-5E35-A3B3-5EB9DBA01D83}"/>
              </a:ext>
            </a:extLst>
          </p:cNvPr>
          <p:cNvSpPr/>
          <p:nvPr/>
        </p:nvSpPr>
        <p:spPr>
          <a:xfrm>
            <a:off x="514841" y="3067576"/>
            <a:ext cx="457200" cy="456774"/>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37" name="TextBox 36">
            <a:extLst>
              <a:ext uri="{FF2B5EF4-FFF2-40B4-BE49-F238E27FC236}">
                <a16:creationId xmlns:a16="http://schemas.microsoft.com/office/drawing/2014/main" id="{3D5CA680-1FAF-0F49-0FB5-1DC8DCEEBCE8}"/>
              </a:ext>
            </a:extLst>
          </p:cNvPr>
          <p:cNvSpPr txBox="1"/>
          <p:nvPr/>
        </p:nvSpPr>
        <p:spPr>
          <a:xfrm>
            <a:off x="1054365" y="3060210"/>
            <a:ext cx="6643882" cy="646331"/>
          </a:xfrm>
          <a:prstGeom prst="rect">
            <a:avLst/>
          </a:prstGeom>
          <a:noFill/>
        </p:spPr>
        <p:txBody>
          <a:bodyPr wrap="square" rtlCol="0">
            <a:spAutoFit/>
          </a:bodyPr>
          <a:lstStyle/>
          <a:p>
            <a:r>
              <a:rPr lang="en-US" b="1" dirty="0"/>
              <a:t>Select “Crop”:  </a:t>
            </a:r>
            <a:r>
              <a:rPr lang="en-US" dirty="0"/>
              <a:t>– In the Picture Format tab, locate the “Crop” button at the far right of the toolbar.</a:t>
            </a:r>
          </a:p>
        </p:txBody>
      </p:sp>
      <p:sp>
        <p:nvSpPr>
          <p:cNvPr id="14" name="Oval 13">
            <a:extLst>
              <a:ext uri="{FF2B5EF4-FFF2-40B4-BE49-F238E27FC236}">
                <a16:creationId xmlns:a16="http://schemas.microsoft.com/office/drawing/2014/main" id="{F75B60BF-8D6E-269C-FA7C-FB511AC940DB}"/>
              </a:ext>
            </a:extLst>
          </p:cNvPr>
          <p:cNvSpPr/>
          <p:nvPr/>
        </p:nvSpPr>
        <p:spPr>
          <a:xfrm>
            <a:off x="514841" y="3870742"/>
            <a:ext cx="457200" cy="456774"/>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38" name="TextBox 37">
            <a:extLst>
              <a:ext uri="{FF2B5EF4-FFF2-40B4-BE49-F238E27FC236}">
                <a16:creationId xmlns:a16="http://schemas.microsoft.com/office/drawing/2014/main" id="{78CB7399-82E2-1375-B715-66296B8E81DF}"/>
              </a:ext>
            </a:extLst>
          </p:cNvPr>
          <p:cNvSpPr txBox="1"/>
          <p:nvPr/>
        </p:nvSpPr>
        <p:spPr>
          <a:xfrm>
            <a:off x="1045105" y="3814422"/>
            <a:ext cx="7633114" cy="646331"/>
          </a:xfrm>
          <a:prstGeom prst="rect">
            <a:avLst/>
          </a:prstGeom>
          <a:noFill/>
        </p:spPr>
        <p:txBody>
          <a:bodyPr wrap="square" rtlCol="0">
            <a:spAutoFit/>
          </a:bodyPr>
          <a:lstStyle/>
          <a:p>
            <a:r>
              <a:rPr lang="en-US" b="1" dirty="0"/>
              <a:t>Remove the Background: </a:t>
            </a:r>
            <a:r>
              <a:rPr lang="en-US" dirty="0"/>
              <a:t>While still in the Picture Format tab, go to the far left on the toolbar and click on “Remove Background.”</a:t>
            </a:r>
          </a:p>
        </p:txBody>
      </p:sp>
      <p:sp>
        <p:nvSpPr>
          <p:cNvPr id="15" name="Oval 14">
            <a:extLst>
              <a:ext uri="{FF2B5EF4-FFF2-40B4-BE49-F238E27FC236}">
                <a16:creationId xmlns:a16="http://schemas.microsoft.com/office/drawing/2014/main" id="{3EC1CDFA-B2A5-3321-6C4C-520A80D2FF2C}"/>
              </a:ext>
            </a:extLst>
          </p:cNvPr>
          <p:cNvSpPr/>
          <p:nvPr/>
        </p:nvSpPr>
        <p:spPr>
          <a:xfrm>
            <a:off x="514841" y="4660512"/>
            <a:ext cx="457200" cy="456774"/>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39" name="TextBox 38">
            <a:extLst>
              <a:ext uri="{FF2B5EF4-FFF2-40B4-BE49-F238E27FC236}">
                <a16:creationId xmlns:a16="http://schemas.microsoft.com/office/drawing/2014/main" id="{654600C4-BA9F-8E80-9A6E-00CEC16F40D8}"/>
              </a:ext>
            </a:extLst>
          </p:cNvPr>
          <p:cNvSpPr txBox="1"/>
          <p:nvPr/>
        </p:nvSpPr>
        <p:spPr>
          <a:xfrm>
            <a:off x="1063625" y="4636615"/>
            <a:ext cx="7965770" cy="646331"/>
          </a:xfrm>
          <a:prstGeom prst="rect">
            <a:avLst/>
          </a:prstGeom>
          <a:noFill/>
        </p:spPr>
        <p:txBody>
          <a:bodyPr wrap="square" rtlCol="0">
            <a:spAutoFit/>
          </a:bodyPr>
          <a:lstStyle/>
          <a:p>
            <a:r>
              <a:rPr lang="en-US" b="1" dirty="0"/>
              <a:t>Mark Areas to Keep</a:t>
            </a:r>
            <a:r>
              <a:rPr lang="en-US" dirty="0"/>
              <a:t>: PowerPoint will highlight areas to remove in purple. Click on the areas you want to keep and adjust as needed.</a:t>
            </a:r>
          </a:p>
        </p:txBody>
      </p:sp>
      <p:sp>
        <p:nvSpPr>
          <p:cNvPr id="16" name="Oval 15">
            <a:extLst>
              <a:ext uri="{FF2B5EF4-FFF2-40B4-BE49-F238E27FC236}">
                <a16:creationId xmlns:a16="http://schemas.microsoft.com/office/drawing/2014/main" id="{74DA77C3-BEE7-83EC-0662-3B664E5596DC}"/>
              </a:ext>
            </a:extLst>
          </p:cNvPr>
          <p:cNvSpPr/>
          <p:nvPr/>
        </p:nvSpPr>
        <p:spPr>
          <a:xfrm>
            <a:off x="505581" y="5401046"/>
            <a:ext cx="457200" cy="456774"/>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40" name="TextBox 39">
            <a:extLst>
              <a:ext uri="{FF2B5EF4-FFF2-40B4-BE49-F238E27FC236}">
                <a16:creationId xmlns:a16="http://schemas.microsoft.com/office/drawing/2014/main" id="{8EAF0126-6815-1C91-9831-15E1D8E7FE8B}"/>
              </a:ext>
            </a:extLst>
          </p:cNvPr>
          <p:cNvSpPr txBox="1"/>
          <p:nvPr/>
        </p:nvSpPr>
        <p:spPr>
          <a:xfrm>
            <a:off x="1045105" y="5396155"/>
            <a:ext cx="6643882" cy="923330"/>
          </a:xfrm>
          <a:prstGeom prst="rect">
            <a:avLst/>
          </a:prstGeom>
          <a:noFill/>
        </p:spPr>
        <p:txBody>
          <a:bodyPr wrap="square" rtlCol="0">
            <a:spAutoFit/>
          </a:bodyPr>
          <a:lstStyle/>
          <a:p>
            <a:r>
              <a:rPr lang="en-US" b="1" dirty="0"/>
              <a:t>Refine the Selection: </a:t>
            </a:r>
            <a:r>
              <a:rPr lang="en-US" dirty="0"/>
              <a:t>Use the “Mark Areas to Keep” option to ensure the image looks as you want it by coloring and additional areas to retain. </a:t>
            </a:r>
            <a:endParaRPr lang="en-US" b="1" dirty="0"/>
          </a:p>
        </p:txBody>
      </p:sp>
      <p:cxnSp>
        <p:nvCxnSpPr>
          <p:cNvPr id="46" name="Straight Arrow Connector 45">
            <a:extLst>
              <a:ext uri="{FF2B5EF4-FFF2-40B4-BE49-F238E27FC236}">
                <a16:creationId xmlns:a16="http://schemas.microsoft.com/office/drawing/2014/main" id="{F07C1312-760F-6117-BB86-D31F9676978F}"/>
              </a:ext>
              <a:ext uri="{C183D7F6-B498-43B3-948B-1728B52AA6E4}">
                <adec:decorative xmlns:adec="http://schemas.microsoft.com/office/drawing/2017/decorative" val="1"/>
              </a:ext>
            </a:extLst>
          </p:cNvPr>
          <p:cNvCxnSpPr>
            <a:cxnSpLocks/>
          </p:cNvCxnSpPr>
          <p:nvPr/>
        </p:nvCxnSpPr>
        <p:spPr>
          <a:xfrm>
            <a:off x="10167752" y="1767328"/>
            <a:ext cx="1" cy="1948531"/>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49" name="Straight Arrow Connector 48">
            <a:extLst>
              <a:ext uri="{FF2B5EF4-FFF2-40B4-BE49-F238E27FC236}">
                <a16:creationId xmlns:a16="http://schemas.microsoft.com/office/drawing/2014/main" id="{3D7AAF80-F57C-3951-65E1-DF6C83D5DEE9}"/>
              </a:ext>
              <a:ext uri="{C183D7F6-B498-43B3-948B-1728B52AA6E4}">
                <adec:decorative xmlns:adec="http://schemas.microsoft.com/office/drawing/2017/decorative" val="1"/>
              </a:ext>
            </a:extLst>
          </p:cNvPr>
          <p:cNvCxnSpPr>
            <a:cxnSpLocks/>
          </p:cNvCxnSpPr>
          <p:nvPr/>
        </p:nvCxnSpPr>
        <p:spPr>
          <a:xfrm>
            <a:off x="9512968" y="2843715"/>
            <a:ext cx="1496981" cy="1208334"/>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415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87ED1D-DBB3-A0F4-8BF5-B0B9899CC357}"/>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3E4F5120-8656-6660-5A7D-F096DC2EB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B54A7240-8AF6-3B19-89EB-35A08061C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7A2CF674-016C-5862-EFC1-586440093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1D3C5913-8E75-0AF8-176C-B8BFCF1E427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2" name="Title 1">
            <a:extLst>
              <a:ext uri="{FF2B5EF4-FFF2-40B4-BE49-F238E27FC236}">
                <a16:creationId xmlns:a16="http://schemas.microsoft.com/office/drawing/2014/main" id="{F8B11A25-FC7C-FA4A-D345-51CF02B14C83}"/>
              </a:ext>
              <a:ext uri="{C183D7F6-B498-43B3-948B-1728B52AA6E4}">
                <adec:decorative xmlns:adec="http://schemas.microsoft.com/office/drawing/2017/decorative" val="1"/>
              </a:ext>
            </a:extLst>
          </p:cNvPr>
          <p:cNvSpPr>
            <a:spLocks noGrp="1"/>
          </p:cNvSpPr>
          <p:nvPr/>
        </p:nvSpPr>
        <p:spPr>
          <a:xfrm>
            <a:off x="199895" y="-60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3" name="Title 1">
            <a:extLst>
              <a:ext uri="{FF2B5EF4-FFF2-40B4-BE49-F238E27FC236}">
                <a16:creationId xmlns:a16="http://schemas.microsoft.com/office/drawing/2014/main" id="{82B8126E-1281-1828-EED6-1603AF8A8814}"/>
              </a:ext>
            </a:extLst>
          </p:cNvPr>
          <p:cNvSpPr>
            <a:spLocks noGrp="1"/>
          </p:cNvSpPr>
          <p:nvPr>
            <p:ph type="title" idx="4294967295"/>
          </p:nvPr>
        </p:nvSpPr>
        <p:spPr>
          <a:xfrm>
            <a:off x="352295" y="923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Aligning Your Images</a:t>
            </a:r>
          </a:p>
        </p:txBody>
      </p:sp>
      <p:sp>
        <p:nvSpPr>
          <p:cNvPr id="11" name="Oval 10">
            <a:extLst>
              <a:ext uri="{FF2B5EF4-FFF2-40B4-BE49-F238E27FC236}">
                <a16:creationId xmlns:a16="http://schemas.microsoft.com/office/drawing/2014/main" id="{94445480-99CF-B867-CDDC-E7426EDB7D51}"/>
              </a:ext>
            </a:extLst>
          </p:cNvPr>
          <p:cNvSpPr/>
          <p:nvPr/>
        </p:nvSpPr>
        <p:spPr>
          <a:xfrm>
            <a:off x="533361" y="1443331"/>
            <a:ext cx="457200" cy="456774"/>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35" name="TextBox 34">
            <a:extLst>
              <a:ext uri="{FF2B5EF4-FFF2-40B4-BE49-F238E27FC236}">
                <a16:creationId xmlns:a16="http://schemas.microsoft.com/office/drawing/2014/main" id="{66FF6439-085E-E798-EF3E-A1E51991B106}"/>
              </a:ext>
            </a:extLst>
          </p:cNvPr>
          <p:cNvSpPr txBox="1"/>
          <p:nvPr/>
        </p:nvSpPr>
        <p:spPr>
          <a:xfrm>
            <a:off x="1077402" y="1380405"/>
            <a:ext cx="7470751" cy="923330"/>
          </a:xfrm>
          <a:prstGeom prst="rect">
            <a:avLst/>
          </a:prstGeom>
          <a:noFill/>
        </p:spPr>
        <p:txBody>
          <a:bodyPr wrap="square" rtlCol="0">
            <a:spAutoFit/>
          </a:bodyPr>
          <a:lstStyle/>
          <a:p>
            <a:r>
              <a:rPr lang="en-US" b="1" dirty="0"/>
              <a:t>Select the Items: </a:t>
            </a:r>
            <a:r>
              <a:rPr lang="en-US" dirty="0"/>
              <a:t>Click to select the shapes, pictures, or text boxes you want to align.  To select multiple items, hold the </a:t>
            </a:r>
            <a:r>
              <a:rPr lang="en-US" b="1" dirty="0"/>
              <a:t>Shift </a:t>
            </a:r>
            <a:r>
              <a:rPr lang="en-US" dirty="0"/>
              <a:t>key while clicking each one. </a:t>
            </a:r>
          </a:p>
        </p:txBody>
      </p:sp>
      <p:sp>
        <p:nvSpPr>
          <p:cNvPr id="12" name="Oval 11">
            <a:extLst>
              <a:ext uri="{FF2B5EF4-FFF2-40B4-BE49-F238E27FC236}">
                <a16:creationId xmlns:a16="http://schemas.microsoft.com/office/drawing/2014/main" id="{F2B41EF0-8D78-D5E2-2074-C0FCED7BE99C}"/>
              </a:ext>
            </a:extLst>
          </p:cNvPr>
          <p:cNvSpPr/>
          <p:nvPr/>
        </p:nvSpPr>
        <p:spPr>
          <a:xfrm>
            <a:off x="533361" y="2427307"/>
            <a:ext cx="457200" cy="456774"/>
          </a:xfrm>
          <a:prstGeom prst="ellipse">
            <a:avLst/>
          </a:prstGeom>
          <a:solidFill>
            <a:srgbClr val="D56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4" name="TextBox 3">
            <a:extLst>
              <a:ext uri="{FF2B5EF4-FFF2-40B4-BE49-F238E27FC236}">
                <a16:creationId xmlns:a16="http://schemas.microsoft.com/office/drawing/2014/main" id="{68FD7BB9-BA25-4784-9E30-0C02E6EA20FF}"/>
              </a:ext>
            </a:extLst>
          </p:cNvPr>
          <p:cNvSpPr txBox="1"/>
          <p:nvPr/>
        </p:nvSpPr>
        <p:spPr>
          <a:xfrm>
            <a:off x="1077402" y="2366180"/>
            <a:ext cx="7390345" cy="923330"/>
          </a:xfrm>
          <a:prstGeom prst="rect">
            <a:avLst/>
          </a:prstGeom>
          <a:noFill/>
        </p:spPr>
        <p:txBody>
          <a:bodyPr wrap="square" rtlCol="0">
            <a:spAutoFit/>
          </a:bodyPr>
          <a:lstStyle/>
          <a:p>
            <a:r>
              <a:rPr lang="en-US" b="1" dirty="0"/>
              <a:t>Open the Format Tab: </a:t>
            </a:r>
            <a:r>
              <a:rPr lang="en-US" dirty="0"/>
              <a:t>Once your items are selected, go to the </a:t>
            </a:r>
            <a:r>
              <a:rPr lang="en-US" b="1" dirty="0"/>
              <a:t>Shape Format </a:t>
            </a:r>
            <a:r>
              <a:rPr lang="en-US" dirty="0"/>
              <a:t>or </a:t>
            </a:r>
            <a:r>
              <a:rPr lang="en-US" b="1" dirty="0"/>
              <a:t>Picture Format </a:t>
            </a:r>
            <a:r>
              <a:rPr lang="en-US" dirty="0"/>
              <a:t>tab (depending on the type of content you’re working with.</a:t>
            </a:r>
          </a:p>
        </p:txBody>
      </p:sp>
      <p:sp>
        <p:nvSpPr>
          <p:cNvPr id="13" name="Oval 12">
            <a:extLst>
              <a:ext uri="{FF2B5EF4-FFF2-40B4-BE49-F238E27FC236}">
                <a16:creationId xmlns:a16="http://schemas.microsoft.com/office/drawing/2014/main" id="{E0F4C40A-6D64-EC99-9C14-27F33BDE8CDA}"/>
              </a:ext>
            </a:extLst>
          </p:cNvPr>
          <p:cNvSpPr/>
          <p:nvPr/>
        </p:nvSpPr>
        <p:spPr>
          <a:xfrm>
            <a:off x="533361" y="3378188"/>
            <a:ext cx="457200" cy="456774"/>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5" name="TextBox 4">
            <a:extLst>
              <a:ext uri="{FF2B5EF4-FFF2-40B4-BE49-F238E27FC236}">
                <a16:creationId xmlns:a16="http://schemas.microsoft.com/office/drawing/2014/main" id="{4B791C92-41BE-C8E3-A123-516D08967BF6}"/>
              </a:ext>
            </a:extLst>
          </p:cNvPr>
          <p:cNvSpPr txBox="1"/>
          <p:nvPr/>
        </p:nvSpPr>
        <p:spPr>
          <a:xfrm>
            <a:off x="1077402" y="3385588"/>
            <a:ext cx="7597361" cy="369332"/>
          </a:xfrm>
          <a:prstGeom prst="rect">
            <a:avLst/>
          </a:prstGeom>
          <a:noFill/>
        </p:spPr>
        <p:txBody>
          <a:bodyPr wrap="square" rtlCol="0">
            <a:spAutoFit/>
          </a:bodyPr>
          <a:lstStyle/>
          <a:p>
            <a:r>
              <a:rPr lang="en-US" b="1" dirty="0"/>
              <a:t>Click on “Align”: </a:t>
            </a:r>
            <a:r>
              <a:rPr lang="en-US" dirty="0"/>
              <a:t>In the toolbar, find and click the </a:t>
            </a:r>
            <a:r>
              <a:rPr lang="en-US" b="1" dirty="0"/>
              <a:t>Align </a:t>
            </a:r>
            <a:r>
              <a:rPr lang="en-US" dirty="0"/>
              <a:t>button. </a:t>
            </a:r>
          </a:p>
        </p:txBody>
      </p:sp>
      <p:sp>
        <p:nvSpPr>
          <p:cNvPr id="14" name="Oval 13">
            <a:extLst>
              <a:ext uri="{FF2B5EF4-FFF2-40B4-BE49-F238E27FC236}">
                <a16:creationId xmlns:a16="http://schemas.microsoft.com/office/drawing/2014/main" id="{D336FD70-08C6-A9BB-9420-0EDA33939D2B}"/>
              </a:ext>
            </a:extLst>
          </p:cNvPr>
          <p:cNvSpPr/>
          <p:nvPr/>
        </p:nvSpPr>
        <p:spPr>
          <a:xfrm>
            <a:off x="533361" y="4108369"/>
            <a:ext cx="457200" cy="456774"/>
          </a:xfrm>
          <a:prstGeom prst="ellipse">
            <a:avLst/>
          </a:prstGeom>
          <a:solidFill>
            <a:srgbClr val="893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6" name="TextBox 5">
            <a:extLst>
              <a:ext uri="{FF2B5EF4-FFF2-40B4-BE49-F238E27FC236}">
                <a16:creationId xmlns:a16="http://schemas.microsoft.com/office/drawing/2014/main" id="{647E2C13-67B0-795C-C5E9-49EA1635E2C3}"/>
              </a:ext>
            </a:extLst>
          </p:cNvPr>
          <p:cNvSpPr txBox="1"/>
          <p:nvPr/>
        </p:nvSpPr>
        <p:spPr>
          <a:xfrm>
            <a:off x="1077402" y="4084183"/>
            <a:ext cx="7226228" cy="646331"/>
          </a:xfrm>
          <a:prstGeom prst="rect">
            <a:avLst/>
          </a:prstGeom>
          <a:noFill/>
        </p:spPr>
        <p:txBody>
          <a:bodyPr wrap="square" rtlCol="0">
            <a:spAutoFit/>
          </a:bodyPr>
          <a:lstStyle/>
          <a:p>
            <a:r>
              <a:rPr lang="en-US" b="1" dirty="0"/>
              <a:t>Choose Your Alignment: </a:t>
            </a:r>
            <a:r>
              <a:rPr lang="en-US" dirty="0"/>
              <a:t>From the alignment options, select the alignment that suits your needs (e.g., align left, center, top, etc. </a:t>
            </a:r>
          </a:p>
        </p:txBody>
      </p:sp>
      <p:pic>
        <p:nvPicPr>
          <p:cNvPr id="7" name="Picture 6">
            <a:extLst>
              <a:ext uri="{FF2B5EF4-FFF2-40B4-BE49-F238E27FC236}">
                <a16:creationId xmlns:a16="http://schemas.microsoft.com/office/drawing/2014/main" id="{647CFB59-8DBB-9228-C644-9F14409640D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r="58856"/>
          <a:stretch/>
        </p:blipFill>
        <p:spPr>
          <a:xfrm>
            <a:off x="8726528" y="438443"/>
            <a:ext cx="3289780" cy="5711192"/>
          </a:xfrm>
          <a:prstGeom prst="rect">
            <a:avLst/>
          </a:prstGeom>
        </p:spPr>
      </p:pic>
      <p:sp>
        <p:nvSpPr>
          <p:cNvPr id="17" name="TextBox 16">
            <a:extLst>
              <a:ext uri="{FF2B5EF4-FFF2-40B4-BE49-F238E27FC236}">
                <a16:creationId xmlns:a16="http://schemas.microsoft.com/office/drawing/2014/main" id="{B0CA56A7-6D19-6F72-7DBF-0E3FB19077CB}"/>
              </a:ext>
            </a:extLst>
          </p:cNvPr>
          <p:cNvSpPr txBox="1"/>
          <p:nvPr/>
        </p:nvSpPr>
        <p:spPr>
          <a:xfrm>
            <a:off x="851978" y="5096445"/>
            <a:ext cx="7909647" cy="1021556"/>
          </a:xfrm>
          <a:prstGeom prst="roundRect">
            <a:avLst/>
          </a:prstGeom>
          <a:solidFill>
            <a:srgbClr val="F0F0F0"/>
          </a:solidFill>
        </p:spPr>
        <p:txBody>
          <a:bodyPr wrap="square" rtlCol="0">
            <a:spAutoFit/>
          </a:bodyPr>
          <a:lstStyle/>
          <a:p>
            <a:r>
              <a:rPr lang="en-US" dirty="0"/>
              <a:t>Aligning images is quick and easy and saves so much time! Get your images close to where you want them and then let the alignment function snap them into a perfect order.</a:t>
            </a:r>
          </a:p>
        </p:txBody>
      </p:sp>
      <p:sp>
        <p:nvSpPr>
          <p:cNvPr id="41" name="TextBox 40">
            <a:extLst>
              <a:ext uri="{FF2B5EF4-FFF2-40B4-BE49-F238E27FC236}">
                <a16:creationId xmlns:a16="http://schemas.microsoft.com/office/drawing/2014/main" id="{29E9CB40-CAFC-F1A9-4CA3-6DA1582616FE}"/>
              </a:ext>
              <a:ext uri="{C183D7F6-B498-43B3-948B-1728B52AA6E4}">
                <adec:decorative xmlns:adec="http://schemas.microsoft.com/office/drawing/2017/decorative" val="1"/>
              </a:ext>
            </a:extLst>
          </p:cNvPr>
          <p:cNvSpPr txBox="1"/>
          <p:nvPr/>
        </p:nvSpPr>
        <p:spPr>
          <a:xfrm>
            <a:off x="561141" y="4432608"/>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spTree>
    <p:extLst>
      <p:ext uri="{BB962C8B-B14F-4D97-AF65-F5344CB8AC3E}">
        <p14:creationId xmlns:p14="http://schemas.microsoft.com/office/powerpoint/2010/main" val="2354476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772B1F-B647-ED96-7955-14BDDC87F12D}"/>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A5EB26DF-CB0D-CB23-6207-B66B88FE0B3F}"/>
              </a:ext>
            </a:extLst>
          </p:cNvPr>
          <p:cNvSpPr txBox="1">
            <a:spLocks noGrp="1"/>
          </p:cNvSpPr>
          <p:nvPr>
            <p:ph type="title" idx="4294967295"/>
          </p:nvPr>
        </p:nvSpPr>
        <p:spPr>
          <a:xfrm>
            <a:off x="445652" y="177558"/>
            <a:ext cx="5534043" cy="1557742"/>
          </a:xfrm>
          <a:custGeom>
            <a:avLst/>
            <a:gdLst>
              <a:gd name="connsiteX0" fmla="*/ 0 w 5534043"/>
              <a:gd name="connsiteY0" fmla="*/ 259629 h 1557742"/>
              <a:gd name="connsiteX1" fmla="*/ 259629 w 5534043"/>
              <a:gd name="connsiteY1" fmla="*/ 0 h 1557742"/>
              <a:gd name="connsiteX2" fmla="*/ 866975 w 5534043"/>
              <a:gd name="connsiteY2" fmla="*/ 0 h 1557742"/>
              <a:gd name="connsiteX3" fmla="*/ 1374026 w 5534043"/>
              <a:gd name="connsiteY3" fmla="*/ 0 h 1557742"/>
              <a:gd name="connsiteX4" fmla="*/ 1881076 w 5534043"/>
              <a:gd name="connsiteY4" fmla="*/ 0 h 1557742"/>
              <a:gd name="connsiteX5" fmla="*/ 2388127 w 5534043"/>
              <a:gd name="connsiteY5" fmla="*/ 0 h 1557742"/>
              <a:gd name="connsiteX6" fmla="*/ 2945325 w 5534043"/>
              <a:gd name="connsiteY6" fmla="*/ 0 h 1557742"/>
              <a:gd name="connsiteX7" fmla="*/ 3602819 w 5534043"/>
              <a:gd name="connsiteY7" fmla="*/ 0 h 1557742"/>
              <a:gd name="connsiteX8" fmla="*/ 4059722 w 5534043"/>
              <a:gd name="connsiteY8" fmla="*/ 0 h 1557742"/>
              <a:gd name="connsiteX9" fmla="*/ 4516624 w 5534043"/>
              <a:gd name="connsiteY9" fmla="*/ 0 h 1557742"/>
              <a:gd name="connsiteX10" fmla="*/ 5274414 w 5534043"/>
              <a:gd name="connsiteY10" fmla="*/ 0 h 1557742"/>
              <a:gd name="connsiteX11" fmla="*/ 5534043 w 5534043"/>
              <a:gd name="connsiteY11" fmla="*/ 259629 h 1557742"/>
              <a:gd name="connsiteX12" fmla="*/ 5534043 w 5534043"/>
              <a:gd name="connsiteY12" fmla="*/ 778871 h 1557742"/>
              <a:gd name="connsiteX13" fmla="*/ 5534043 w 5534043"/>
              <a:gd name="connsiteY13" fmla="*/ 1298113 h 1557742"/>
              <a:gd name="connsiteX14" fmla="*/ 5274414 w 5534043"/>
              <a:gd name="connsiteY14" fmla="*/ 1557742 h 1557742"/>
              <a:gd name="connsiteX15" fmla="*/ 4717216 w 5534043"/>
              <a:gd name="connsiteY15" fmla="*/ 1557742 h 1557742"/>
              <a:gd name="connsiteX16" fmla="*/ 4109869 w 5534043"/>
              <a:gd name="connsiteY16" fmla="*/ 1557742 h 1557742"/>
              <a:gd name="connsiteX17" fmla="*/ 3703115 w 5534043"/>
              <a:gd name="connsiteY17" fmla="*/ 1557742 h 1557742"/>
              <a:gd name="connsiteX18" fmla="*/ 3095769 w 5534043"/>
              <a:gd name="connsiteY18" fmla="*/ 1557742 h 1557742"/>
              <a:gd name="connsiteX19" fmla="*/ 2638866 w 5534043"/>
              <a:gd name="connsiteY19" fmla="*/ 1557742 h 1557742"/>
              <a:gd name="connsiteX20" fmla="*/ 2232111 w 5534043"/>
              <a:gd name="connsiteY20" fmla="*/ 1557742 h 1557742"/>
              <a:gd name="connsiteX21" fmla="*/ 1825356 w 5534043"/>
              <a:gd name="connsiteY21" fmla="*/ 1557742 h 1557742"/>
              <a:gd name="connsiteX22" fmla="*/ 1167862 w 5534043"/>
              <a:gd name="connsiteY22" fmla="*/ 1557742 h 1557742"/>
              <a:gd name="connsiteX23" fmla="*/ 259629 w 5534043"/>
              <a:gd name="connsiteY23" fmla="*/ 1557742 h 1557742"/>
              <a:gd name="connsiteX24" fmla="*/ 0 w 5534043"/>
              <a:gd name="connsiteY24" fmla="*/ 1298113 h 1557742"/>
              <a:gd name="connsiteX25" fmla="*/ 0 w 5534043"/>
              <a:gd name="connsiteY25" fmla="*/ 799641 h 1557742"/>
              <a:gd name="connsiteX26" fmla="*/ 0 w 5534043"/>
              <a:gd name="connsiteY26" fmla="*/ 259629 h 15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534043" h="1557742" extrusionOk="0">
                <a:moveTo>
                  <a:pt x="0" y="259629"/>
                </a:moveTo>
                <a:cubicBezTo>
                  <a:pt x="7543" y="86641"/>
                  <a:pt x="134775" y="5292"/>
                  <a:pt x="259629" y="0"/>
                </a:cubicBezTo>
                <a:cubicBezTo>
                  <a:pt x="384648" y="-71878"/>
                  <a:pt x="656662" y="28365"/>
                  <a:pt x="866975" y="0"/>
                </a:cubicBezTo>
                <a:cubicBezTo>
                  <a:pt x="1077288" y="-28365"/>
                  <a:pt x="1211899" y="18378"/>
                  <a:pt x="1374026" y="0"/>
                </a:cubicBezTo>
                <a:cubicBezTo>
                  <a:pt x="1536153" y="-18378"/>
                  <a:pt x="1735667" y="40292"/>
                  <a:pt x="1881076" y="0"/>
                </a:cubicBezTo>
                <a:cubicBezTo>
                  <a:pt x="2026485" y="-40292"/>
                  <a:pt x="2159230" y="21720"/>
                  <a:pt x="2388127" y="0"/>
                </a:cubicBezTo>
                <a:cubicBezTo>
                  <a:pt x="2617024" y="-21720"/>
                  <a:pt x="2775307" y="34167"/>
                  <a:pt x="2945325" y="0"/>
                </a:cubicBezTo>
                <a:cubicBezTo>
                  <a:pt x="3115343" y="-34167"/>
                  <a:pt x="3289174" y="66016"/>
                  <a:pt x="3602819" y="0"/>
                </a:cubicBezTo>
                <a:cubicBezTo>
                  <a:pt x="3916464" y="-66016"/>
                  <a:pt x="3842233" y="47258"/>
                  <a:pt x="4059722" y="0"/>
                </a:cubicBezTo>
                <a:cubicBezTo>
                  <a:pt x="4277211" y="-47258"/>
                  <a:pt x="4352532" y="30360"/>
                  <a:pt x="4516624" y="0"/>
                </a:cubicBezTo>
                <a:cubicBezTo>
                  <a:pt x="4680716" y="-30360"/>
                  <a:pt x="4994835" y="11873"/>
                  <a:pt x="5274414" y="0"/>
                </a:cubicBezTo>
                <a:cubicBezTo>
                  <a:pt x="5403934" y="-2191"/>
                  <a:pt x="5531611" y="157121"/>
                  <a:pt x="5534043" y="259629"/>
                </a:cubicBezTo>
                <a:cubicBezTo>
                  <a:pt x="5586864" y="456669"/>
                  <a:pt x="5508531" y="609345"/>
                  <a:pt x="5534043" y="778871"/>
                </a:cubicBezTo>
                <a:cubicBezTo>
                  <a:pt x="5559555" y="948397"/>
                  <a:pt x="5518151" y="1166487"/>
                  <a:pt x="5534043" y="1298113"/>
                </a:cubicBezTo>
                <a:cubicBezTo>
                  <a:pt x="5567669" y="1459699"/>
                  <a:pt x="5439278" y="1555655"/>
                  <a:pt x="5274414" y="1557742"/>
                </a:cubicBezTo>
                <a:cubicBezTo>
                  <a:pt x="5040236" y="1621140"/>
                  <a:pt x="4894669" y="1552259"/>
                  <a:pt x="4717216" y="1557742"/>
                </a:cubicBezTo>
                <a:cubicBezTo>
                  <a:pt x="4539763" y="1563225"/>
                  <a:pt x="4250196" y="1515028"/>
                  <a:pt x="4109869" y="1557742"/>
                </a:cubicBezTo>
                <a:cubicBezTo>
                  <a:pt x="3969542" y="1600456"/>
                  <a:pt x="3844878" y="1517154"/>
                  <a:pt x="3703115" y="1557742"/>
                </a:cubicBezTo>
                <a:cubicBezTo>
                  <a:pt x="3561352" y="1598330"/>
                  <a:pt x="3265521" y="1510492"/>
                  <a:pt x="3095769" y="1557742"/>
                </a:cubicBezTo>
                <a:cubicBezTo>
                  <a:pt x="2926017" y="1604992"/>
                  <a:pt x="2798210" y="1555035"/>
                  <a:pt x="2638866" y="1557742"/>
                </a:cubicBezTo>
                <a:cubicBezTo>
                  <a:pt x="2479522" y="1560449"/>
                  <a:pt x="2338462" y="1510438"/>
                  <a:pt x="2232111" y="1557742"/>
                </a:cubicBezTo>
                <a:cubicBezTo>
                  <a:pt x="2125761" y="1605046"/>
                  <a:pt x="1980386" y="1556122"/>
                  <a:pt x="1825356" y="1557742"/>
                </a:cubicBezTo>
                <a:cubicBezTo>
                  <a:pt x="1670327" y="1559362"/>
                  <a:pt x="1301578" y="1548538"/>
                  <a:pt x="1167862" y="1557742"/>
                </a:cubicBezTo>
                <a:cubicBezTo>
                  <a:pt x="1034146" y="1566946"/>
                  <a:pt x="706023" y="1555335"/>
                  <a:pt x="259629" y="1557742"/>
                </a:cubicBezTo>
                <a:cubicBezTo>
                  <a:pt x="117825" y="1554746"/>
                  <a:pt x="6746" y="1402038"/>
                  <a:pt x="0" y="1298113"/>
                </a:cubicBezTo>
                <a:cubicBezTo>
                  <a:pt x="-57612" y="1136059"/>
                  <a:pt x="42381" y="986967"/>
                  <a:pt x="0" y="799641"/>
                </a:cubicBezTo>
                <a:cubicBezTo>
                  <a:pt x="-42381" y="612315"/>
                  <a:pt x="27173" y="428236"/>
                  <a:pt x="0" y="259629"/>
                </a:cubicBezTo>
                <a:close/>
              </a:path>
            </a:pathLst>
          </a:custGeom>
          <a:noFill/>
          <a:ln>
            <a:noFill/>
            <a:prstDash/>
            <a:extLst>
              <a:ext uri="{C807C97D-BFC1-408E-A445-0C87EB9F89A2}">
                <ask:lineSketchStyleProps xmlns:ask="http://schemas.microsoft.com/office/drawing/2018/sketchyshapes" sd="3063617370">
                  <a:prstGeom prst="roundRect">
                    <a:avLst/>
                  </a:prstGeom>
                  <ask:type>
                    <ask:lineSketchScribble/>
                  </ask:type>
                </ask:lineSketchStyleProps>
              </a:ext>
            </a:extLs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Follow the Rules!</a:t>
            </a:r>
          </a:p>
        </p:txBody>
      </p:sp>
      <p:sp>
        <p:nvSpPr>
          <p:cNvPr id="26" name="Oval 25">
            <a:extLst>
              <a:ext uri="{FF2B5EF4-FFF2-40B4-BE49-F238E27FC236}">
                <a16:creationId xmlns:a16="http://schemas.microsoft.com/office/drawing/2014/main" id="{D2F775E5-C5D2-240C-87B8-F89BF0FF17DC}"/>
              </a:ext>
            </a:extLst>
          </p:cNvPr>
          <p:cNvSpPr/>
          <p:nvPr/>
        </p:nvSpPr>
        <p:spPr>
          <a:xfrm>
            <a:off x="638418" y="1460500"/>
            <a:ext cx="457200" cy="456774"/>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5" name="TextBox 4">
            <a:extLst>
              <a:ext uri="{FF2B5EF4-FFF2-40B4-BE49-F238E27FC236}">
                <a16:creationId xmlns:a16="http://schemas.microsoft.com/office/drawing/2014/main" id="{5C273430-A0B6-8FCB-46C9-B5CE8FF8B30B}"/>
              </a:ext>
            </a:extLst>
          </p:cNvPr>
          <p:cNvSpPr txBox="1"/>
          <p:nvPr/>
        </p:nvSpPr>
        <p:spPr>
          <a:xfrm>
            <a:off x="1181100" y="1460500"/>
            <a:ext cx="6731873" cy="1200329"/>
          </a:xfrm>
          <a:prstGeom prst="rect">
            <a:avLst/>
          </a:prstGeom>
          <a:noFill/>
        </p:spPr>
        <p:txBody>
          <a:bodyPr wrap="square" rtlCol="0">
            <a:spAutoFit/>
          </a:bodyPr>
          <a:lstStyle/>
          <a:p>
            <a:r>
              <a:rPr lang="en-US" b="1" dirty="0">
                <a:latin typeface="Century Gothic" panose="020B0502020202020204" pitchFamily="34" charset="0"/>
              </a:rPr>
              <a:t>Get permissions to use websites and download images</a:t>
            </a:r>
          </a:p>
          <a:p>
            <a:pPr marL="285750" indent="-285750">
              <a:buFont typeface="Arial" panose="020B0604020202020204" pitchFamily="34" charset="0"/>
              <a:buChar char="•"/>
            </a:pPr>
            <a:r>
              <a:rPr lang="en-US" dirty="0">
                <a:latin typeface="Century Gothic" panose="020B0502020202020204" pitchFamily="34" charset="0"/>
              </a:rPr>
              <a:t>Please ensure you have permissions from your supervisor/IT department to use websites and download images!</a:t>
            </a:r>
            <a:endParaRPr lang="en-US" b="1" dirty="0">
              <a:latin typeface="Century Gothic" panose="020B0502020202020204" pitchFamily="34" charset="0"/>
            </a:endParaRPr>
          </a:p>
        </p:txBody>
      </p:sp>
      <p:sp>
        <p:nvSpPr>
          <p:cNvPr id="27" name="Oval 26">
            <a:extLst>
              <a:ext uri="{FF2B5EF4-FFF2-40B4-BE49-F238E27FC236}">
                <a16:creationId xmlns:a16="http://schemas.microsoft.com/office/drawing/2014/main" id="{6096ED1A-ED6A-9943-6F18-B1C377894585}"/>
              </a:ext>
            </a:extLst>
          </p:cNvPr>
          <p:cNvSpPr/>
          <p:nvPr/>
        </p:nvSpPr>
        <p:spPr>
          <a:xfrm>
            <a:off x="638418" y="2976303"/>
            <a:ext cx="457200" cy="456774"/>
          </a:xfrm>
          <a:prstGeom prst="ellipse">
            <a:avLst/>
          </a:prstGeom>
          <a:solidFill>
            <a:srgbClr val="E373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6" name="TextBox 5">
            <a:extLst>
              <a:ext uri="{FF2B5EF4-FFF2-40B4-BE49-F238E27FC236}">
                <a16:creationId xmlns:a16="http://schemas.microsoft.com/office/drawing/2014/main" id="{C4D5089E-527A-376B-D4B9-1F3F4BBC6ACA}"/>
              </a:ext>
            </a:extLst>
          </p:cNvPr>
          <p:cNvSpPr txBox="1"/>
          <p:nvPr/>
        </p:nvSpPr>
        <p:spPr>
          <a:xfrm>
            <a:off x="1201906" y="2965245"/>
            <a:ext cx="10522688" cy="646331"/>
          </a:xfrm>
          <a:prstGeom prst="rect">
            <a:avLst/>
          </a:prstGeom>
          <a:noFill/>
        </p:spPr>
        <p:txBody>
          <a:bodyPr wrap="square" rtlCol="0">
            <a:spAutoFit/>
          </a:bodyPr>
          <a:lstStyle/>
          <a:p>
            <a:r>
              <a:rPr lang="en-US" b="1" dirty="0">
                <a:latin typeface="Century Gothic" panose="020B0502020202020204" pitchFamily="34" charset="0"/>
              </a:rPr>
              <a:t>Ensure you attribute</a:t>
            </a:r>
          </a:p>
          <a:p>
            <a:pPr marL="285750" indent="-285750">
              <a:buFont typeface="Arial" panose="020B0604020202020204" pitchFamily="34" charset="0"/>
              <a:buChar char="•"/>
            </a:pPr>
            <a:r>
              <a:rPr lang="en-US" dirty="0">
                <a:latin typeface="Century Gothic" panose="020B0502020202020204" pitchFamily="34" charset="0"/>
              </a:rPr>
              <a:t>Ensure you properly attribute free content you download.</a:t>
            </a:r>
          </a:p>
        </p:txBody>
      </p:sp>
      <p:sp>
        <p:nvSpPr>
          <p:cNvPr id="28" name="Oval 27">
            <a:extLst>
              <a:ext uri="{FF2B5EF4-FFF2-40B4-BE49-F238E27FC236}">
                <a16:creationId xmlns:a16="http://schemas.microsoft.com/office/drawing/2014/main" id="{0F1B6E8B-8179-7D43-5954-FACB1FEC46E2}"/>
              </a:ext>
            </a:extLst>
          </p:cNvPr>
          <p:cNvSpPr/>
          <p:nvPr/>
        </p:nvSpPr>
        <p:spPr>
          <a:xfrm>
            <a:off x="638418" y="3943515"/>
            <a:ext cx="457200" cy="456774"/>
          </a:xfrm>
          <a:prstGeom prst="ellipse">
            <a:avLst/>
          </a:prstGeom>
          <a:solidFill>
            <a:srgbClr val="5B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7" name="TextBox 6">
            <a:extLst>
              <a:ext uri="{FF2B5EF4-FFF2-40B4-BE49-F238E27FC236}">
                <a16:creationId xmlns:a16="http://schemas.microsoft.com/office/drawing/2014/main" id="{23AE03F1-9D0A-7402-9524-4AB02EE6752F}"/>
              </a:ext>
            </a:extLst>
          </p:cNvPr>
          <p:cNvSpPr txBox="1"/>
          <p:nvPr/>
        </p:nvSpPr>
        <p:spPr>
          <a:xfrm>
            <a:off x="1153338" y="3875950"/>
            <a:ext cx="10711181" cy="646331"/>
          </a:xfrm>
          <a:prstGeom prst="rect">
            <a:avLst/>
          </a:prstGeom>
          <a:noFill/>
        </p:spPr>
        <p:txBody>
          <a:bodyPr wrap="square" rtlCol="0">
            <a:spAutoFit/>
          </a:bodyPr>
          <a:lstStyle/>
          <a:p>
            <a:r>
              <a:rPr lang="en-US" b="1" dirty="0">
                <a:latin typeface="Century Gothic" panose="020B0502020202020204" pitchFamily="34" charset="0"/>
              </a:rPr>
              <a:t>Involve your communications team</a:t>
            </a:r>
          </a:p>
          <a:p>
            <a:pPr marL="285750" indent="-285750">
              <a:buFont typeface="Arial" panose="020B0604020202020204" pitchFamily="34" charset="0"/>
              <a:buChar char="•"/>
            </a:pPr>
            <a:r>
              <a:rPr lang="en-US" dirty="0">
                <a:latin typeface="Century Gothic" panose="020B0502020202020204" pitchFamily="34" charset="0"/>
              </a:rPr>
              <a:t>Work with your communications team to determine when it is necessary to loop them in.</a:t>
            </a:r>
          </a:p>
        </p:txBody>
      </p:sp>
      <p:sp>
        <p:nvSpPr>
          <p:cNvPr id="36" name="Oval 35">
            <a:extLst>
              <a:ext uri="{FF2B5EF4-FFF2-40B4-BE49-F238E27FC236}">
                <a16:creationId xmlns:a16="http://schemas.microsoft.com/office/drawing/2014/main" id="{C209C2EE-C044-E12D-CE07-A479AADC8893}"/>
              </a:ext>
            </a:extLst>
          </p:cNvPr>
          <p:cNvSpPr/>
          <p:nvPr/>
        </p:nvSpPr>
        <p:spPr>
          <a:xfrm>
            <a:off x="617612" y="4947615"/>
            <a:ext cx="457200" cy="456774"/>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4" name="TextBox 3">
            <a:extLst>
              <a:ext uri="{FF2B5EF4-FFF2-40B4-BE49-F238E27FC236}">
                <a16:creationId xmlns:a16="http://schemas.microsoft.com/office/drawing/2014/main" id="{E130464A-391F-4AEB-4002-13E7ECDF86F4}"/>
              </a:ext>
            </a:extLst>
          </p:cNvPr>
          <p:cNvSpPr txBox="1"/>
          <p:nvPr/>
        </p:nvSpPr>
        <p:spPr>
          <a:xfrm>
            <a:off x="1133324" y="4979325"/>
            <a:ext cx="10711182" cy="923330"/>
          </a:xfrm>
          <a:prstGeom prst="rect">
            <a:avLst/>
          </a:prstGeom>
          <a:noFill/>
        </p:spPr>
        <p:txBody>
          <a:bodyPr wrap="square" rtlCol="0">
            <a:spAutoFit/>
          </a:bodyPr>
          <a:lstStyle/>
          <a:p>
            <a:r>
              <a:rPr lang="en-US" b="1" dirty="0">
                <a:latin typeface="Century Gothic" panose="020B0502020202020204" pitchFamily="34" charset="0"/>
              </a:rPr>
              <a:t>Use your organization's branding standards</a:t>
            </a:r>
          </a:p>
          <a:p>
            <a:pPr marL="285750" indent="-285750">
              <a:buFont typeface="Arial" panose="020B0604020202020204" pitchFamily="34" charset="0"/>
              <a:buChar char="•"/>
            </a:pPr>
            <a:r>
              <a:rPr lang="en-US" dirty="0">
                <a:latin typeface="Century Gothic" panose="020B0502020202020204" pitchFamily="34" charset="0"/>
              </a:rPr>
              <a:t>Adhere to your organization’s branding requirements.</a:t>
            </a:r>
          </a:p>
          <a:p>
            <a:pPr marL="285750" indent="-285750">
              <a:buFont typeface="Arial" panose="020B0604020202020204" pitchFamily="34" charset="0"/>
              <a:buChar char="•"/>
            </a:pPr>
            <a:r>
              <a:rPr lang="en-US" dirty="0">
                <a:latin typeface="Century Gothic" panose="020B0502020202020204" pitchFamily="34" charset="0"/>
              </a:rPr>
              <a:t>Review your organization’s style guide.</a:t>
            </a:r>
          </a:p>
        </p:txBody>
      </p:sp>
      <p:sp>
        <p:nvSpPr>
          <p:cNvPr id="8" name="TextBox 7">
            <a:extLst>
              <a:ext uri="{FF2B5EF4-FFF2-40B4-BE49-F238E27FC236}">
                <a16:creationId xmlns:a16="http://schemas.microsoft.com/office/drawing/2014/main" id="{9CCD398F-ED98-0C09-E8A8-89B158A5C330}"/>
              </a:ext>
            </a:extLst>
          </p:cNvPr>
          <p:cNvSpPr txBox="1"/>
          <p:nvPr/>
        </p:nvSpPr>
        <p:spPr>
          <a:xfrm>
            <a:off x="8189843" y="2041609"/>
            <a:ext cx="2516257" cy="584775"/>
          </a:xfrm>
          <a:prstGeom prst="rect">
            <a:avLst/>
          </a:prstGeom>
          <a:noFill/>
        </p:spPr>
        <p:txBody>
          <a:bodyPr wrap="square" rtlCol="0">
            <a:spAutoFit/>
          </a:bodyPr>
          <a:lstStyle/>
          <a:p>
            <a:r>
              <a:rPr lang="en-US" sz="1600" i="1" dirty="0"/>
              <a:t>Terms and Conditions may apply!</a:t>
            </a:r>
          </a:p>
        </p:txBody>
      </p:sp>
      <p:pic>
        <p:nvPicPr>
          <p:cNvPr id="47" name="Picture 46">
            <a:extLst>
              <a:ext uri="{FF2B5EF4-FFF2-40B4-BE49-F238E27FC236}">
                <a16:creationId xmlns:a16="http://schemas.microsoft.com/office/drawing/2014/main" id="{1873C9FA-DCE4-DDB8-FD61-2DB4FFB5A57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pic>
        <p:nvPicPr>
          <p:cNvPr id="2" name="Picture 1">
            <a:extLst>
              <a:ext uri="{FF2B5EF4-FFF2-40B4-BE49-F238E27FC236}">
                <a16:creationId xmlns:a16="http://schemas.microsoft.com/office/drawing/2014/main" id="{C8634CFA-2884-3427-059F-ED4123B607DC}"/>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6200" b="55200" l="67675" r="79425">
                        <a14:foregroundMark x1="71325" y1="39000" x2="76250" y2="39750"/>
                        <a14:foregroundMark x1="69075" y1="41350" x2="70875" y2="49950"/>
                        <a14:foregroundMark x1="68125" y1="42450" x2="68300" y2="44150"/>
                        <a14:foregroundMark x1="71200" y1="37000" x2="74400" y2="37200"/>
                        <a14:foregroundMark x1="72275" y1="36300" x2="74125" y2="36200"/>
                        <a14:foregroundMark x1="78875" y1="47400" x2="78875" y2="47400"/>
                        <a14:foregroundMark x1="79425" y1="48050" x2="79425" y2="48050"/>
                        <a14:foregroundMark x1="72150" y1="55200" x2="73325" y2="54900"/>
                        <a14:foregroundMark x1="67675" y1="44250" x2="67800" y2="48600"/>
                      </a14:backgroundRemoval>
                    </a14:imgEffect>
                  </a14:imgLayer>
                </a14:imgProps>
              </a:ext>
              <a:ext uri="{28A0092B-C50C-407E-A947-70E740481C1C}">
                <a14:useLocalDpi xmlns:a14="http://schemas.microsoft.com/office/drawing/2010/main" val="0"/>
              </a:ext>
            </a:extLst>
          </a:blip>
          <a:srcRect l="67237" t="34802" r="19868" b="42829"/>
          <a:stretch/>
        </p:blipFill>
        <p:spPr>
          <a:xfrm>
            <a:off x="8533698" y="446512"/>
            <a:ext cx="1933079" cy="1676651"/>
          </a:xfrm>
          <a:prstGeom prst="rect">
            <a:avLst/>
          </a:prstGeom>
        </p:spPr>
      </p:pic>
      <p:pic>
        <p:nvPicPr>
          <p:cNvPr id="9" name="Picture 8">
            <a:extLst>
              <a:ext uri="{FF2B5EF4-FFF2-40B4-BE49-F238E27FC236}">
                <a16:creationId xmlns:a16="http://schemas.microsoft.com/office/drawing/2014/main" id="{018D303F-DAAE-CDBC-FC4D-383B7F92547F}"/>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48800" b="92750" l="67275" r="90875">
                        <a14:foregroundMark x1="79550" y1="49250" x2="82325" y2="50500"/>
                        <a14:foregroundMark x1="80125" y1="48850" x2="81925" y2="48800"/>
                        <a14:foregroundMark x1="82875" y1="90100" x2="86250" y2="90300"/>
                        <a14:foregroundMark x1="90000" y1="72550" x2="89450" y2="88350"/>
                        <a14:foregroundMark x1="90875" y1="73550" x2="90850" y2="82350"/>
                        <a14:foregroundMark x1="84100" y1="92750" x2="85350" y2="92400"/>
                        <a14:foregroundMark x1="67275" y1="90300" x2="70050" y2="89100"/>
                      </a14:backgroundRemoval>
                    </a14:imgEffect>
                  </a14:imgLayer>
                </a14:imgProps>
              </a:ext>
              <a:ext uri="{28A0092B-C50C-407E-A947-70E740481C1C}">
                <a14:useLocalDpi xmlns:a14="http://schemas.microsoft.com/office/drawing/2010/main" val="0"/>
              </a:ext>
            </a:extLst>
          </a:blip>
          <a:srcRect l="66748" t="47172" r="7895" b="5986"/>
          <a:stretch/>
        </p:blipFill>
        <p:spPr>
          <a:xfrm>
            <a:off x="9817102" y="1362351"/>
            <a:ext cx="2098029" cy="1937825"/>
          </a:xfrm>
          <a:prstGeom prst="rect">
            <a:avLst/>
          </a:prstGeom>
        </p:spPr>
      </p:pic>
      <p:sp>
        <p:nvSpPr>
          <p:cNvPr id="100" name="Rectangle 9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7855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735BAB-0C11-BD9C-F722-890A0E7092CC}"/>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70608329-2911-39FF-06F0-A79D2C745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15AF0186-73B3-9A37-51F4-EF09E29F1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1FCF2A92-27E9-D540-3260-DF31F18597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788622EC-B205-16D7-2AB4-4A91FCBDD1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2" name="Title 1">
            <a:extLst>
              <a:ext uri="{FF2B5EF4-FFF2-40B4-BE49-F238E27FC236}">
                <a16:creationId xmlns:a16="http://schemas.microsoft.com/office/drawing/2014/main" id="{574B686D-348D-5681-DE99-6EEBE22B5AF3}"/>
              </a:ext>
              <a:ext uri="{C183D7F6-B498-43B3-948B-1728B52AA6E4}">
                <adec:decorative xmlns:adec="http://schemas.microsoft.com/office/drawing/2017/decorative" val="1"/>
              </a:ext>
            </a:extLst>
          </p:cNvPr>
          <p:cNvSpPr>
            <a:spLocks noGrp="1"/>
          </p:cNvSpPr>
          <p:nvPr/>
        </p:nvSpPr>
        <p:spPr>
          <a:xfrm>
            <a:off x="199895" y="-60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3" name="Title 1">
            <a:extLst>
              <a:ext uri="{FF2B5EF4-FFF2-40B4-BE49-F238E27FC236}">
                <a16:creationId xmlns:a16="http://schemas.microsoft.com/office/drawing/2014/main" id="{9A5575CE-17B5-0FEE-DA5E-770C832AF59B}"/>
              </a:ext>
            </a:extLst>
          </p:cNvPr>
          <p:cNvSpPr>
            <a:spLocks noGrp="1"/>
          </p:cNvSpPr>
          <p:nvPr>
            <p:ph type="title" idx="4294967295"/>
          </p:nvPr>
        </p:nvSpPr>
        <p:spPr>
          <a:xfrm>
            <a:off x="352295" y="923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Setting Your Shape Size</a:t>
            </a:r>
          </a:p>
        </p:txBody>
      </p:sp>
      <p:sp>
        <p:nvSpPr>
          <p:cNvPr id="11" name="Oval 10">
            <a:extLst>
              <a:ext uri="{FF2B5EF4-FFF2-40B4-BE49-F238E27FC236}">
                <a16:creationId xmlns:a16="http://schemas.microsoft.com/office/drawing/2014/main" id="{6F44F47B-6A0E-B49E-10D4-01565C83017B}"/>
              </a:ext>
            </a:extLst>
          </p:cNvPr>
          <p:cNvSpPr/>
          <p:nvPr/>
        </p:nvSpPr>
        <p:spPr>
          <a:xfrm>
            <a:off x="561141" y="1586776"/>
            <a:ext cx="457200" cy="456774"/>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35" name="TextBox 34">
            <a:extLst>
              <a:ext uri="{FF2B5EF4-FFF2-40B4-BE49-F238E27FC236}">
                <a16:creationId xmlns:a16="http://schemas.microsoft.com/office/drawing/2014/main" id="{AF6537CE-29F1-F71F-0864-57E437D95FE0}"/>
              </a:ext>
            </a:extLst>
          </p:cNvPr>
          <p:cNvSpPr txBox="1"/>
          <p:nvPr/>
        </p:nvSpPr>
        <p:spPr>
          <a:xfrm>
            <a:off x="1129168" y="1581760"/>
            <a:ext cx="6643882" cy="369332"/>
          </a:xfrm>
          <a:prstGeom prst="rect">
            <a:avLst/>
          </a:prstGeom>
          <a:noFill/>
        </p:spPr>
        <p:txBody>
          <a:bodyPr wrap="square" rtlCol="0">
            <a:spAutoFit/>
          </a:bodyPr>
          <a:lstStyle/>
          <a:p>
            <a:r>
              <a:rPr lang="en-US" b="1" dirty="0"/>
              <a:t>Select the Shape: </a:t>
            </a:r>
            <a:r>
              <a:rPr lang="en-US" dirty="0"/>
              <a:t>Click on the shape you want to resize.</a:t>
            </a:r>
            <a:endParaRPr lang="en-US" b="1" dirty="0"/>
          </a:p>
        </p:txBody>
      </p:sp>
      <p:sp>
        <p:nvSpPr>
          <p:cNvPr id="12" name="Oval 11">
            <a:extLst>
              <a:ext uri="{FF2B5EF4-FFF2-40B4-BE49-F238E27FC236}">
                <a16:creationId xmlns:a16="http://schemas.microsoft.com/office/drawing/2014/main" id="{5006FEED-D576-166D-4264-A3D74DC2652D}"/>
              </a:ext>
            </a:extLst>
          </p:cNvPr>
          <p:cNvSpPr/>
          <p:nvPr/>
        </p:nvSpPr>
        <p:spPr>
          <a:xfrm>
            <a:off x="524101" y="2427307"/>
            <a:ext cx="457200" cy="456774"/>
          </a:xfrm>
          <a:prstGeom prst="ellipse">
            <a:avLst/>
          </a:prstGeom>
          <a:solidFill>
            <a:srgbClr val="D56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4" name="TextBox 3">
            <a:extLst>
              <a:ext uri="{FF2B5EF4-FFF2-40B4-BE49-F238E27FC236}">
                <a16:creationId xmlns:a16="http://schemas.microsoft.com/office/drawing/2014/main" id="{621FC09A-CEF5-B1F2-9B09-9616D2701C36}"/>
              </a:ext>
            </a:extLst>
          </p:cNvPr>
          <p:cNvSpPr txBox="1"/>
          <p:nvPr/>
        </p:nvSpPr>
        <p:spPr>
          <a:xfrm>
            <a:off x="1129168" y="2366180"/>
            <a:ext cx="6643882" cy="646331"/>
          </a:xfrm>
          <a:prstGeom prst="rect">
            <a:avLst/>
          </a:prstGeom>
          <a:noFill/>
        </p:spPr>
        <p:txBody>
          <a:bodyPr wrap="square" rtlCol="0">
            <a:spAutoFit/>
          </a:bodyPr>
          <a:lstStyle/>
          <a:p>
            <a:r>
              <a:rPr lang="en-US" b="1" dirty="0"/>
              <a:t>Open the Shape Format Tab: </a:t>
            </a:r>
            <a:r>
              <a:rPr lang="en-US" dirty="0"/>
              <a:t>Go to the </a:t>
            </a:r>
            <a:r>
              <a:rPr lang="en-US" b="1" dirty="0"/>
              <a:t>Shape Format </a:t>
            </a:r>
            <a:r>
              <a:rPr lang="en-US" dirty="0"/>
              <a:t>tab in the top ribbon.</a:t>
            </a:r>
          </a:p>
        </p:txBody>
      </p:sp>
      <p:sp>
        <p:nvSpPr>
          <p:cNvPr id="13" name="Oval 12">
            <a:extLst>
              <a:ext uri="{FF2B5EF4-FFF2-40B4-BE49-F238E27FC236}">
                <a16:creationId xmlns:a16="http://schemas.microsoft.com/office/drawing/2014/main" id="{62AFC5FC-480A-62A4-AECC-199B091007E7}"/>
              </a:ext>
            </a:extLst>
          </p:cNvPr>
          <p:cNvSpPr/>
          <p:nvPr/>
        </p:nvSpPr>
        <p:spPr>
          <a:xfrm>
            <a:off x="542621" y="3267838"/>
            <a:ext cx="457200" cy="456774"/>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5" name="TextBox 4">
            <a:extLst>
              <a:ext uri="{FF2B5EF4-FFF2-40B4-BE49-F238E27FC236}">
                <a16:creationId xmlns:a16="http://schemas.microsoft.com/office/drawing/2014/main" id="{675C03D6-4925-3440-F370-2886F7A26107}"/>
              </a:ext>
            </a:extLst>
          </p:cNvPr>
          <p:cNvSpPr txBox="1"/>
          <p:nvPr/>
        </p:nvSpPr>
        <p:spPr>
          <a:xfrm>
            <a:off x="1143558" y="3214999"/>
            <a:ext cx="6643882" cy="923330"/>
          </a:xfrm>
          <a:prstGeom prst="rect">
            <a:avLst/>
          </a:prstGeom>
          <a:noFill/>
        </p:spPr>
        <p:txBody>
          <a:bodyPr wrap="square" rtlCol="0">
            <a:spAutoFit/>
          </a:bodyPr>
          <a:lstStyle/>
          <a:p>
            <a:r>
              <a:rPr lang="en-US" b="1" dirty="0"/>
              <a:t>Adjust the Size: </a:t>
            </a:r>
            <a:r>
              <a:rPr lang="en-US" dirty="0"/>
              <a:t>On the far right of the tab, you’ll see the </a:t>
            </a:r>
            <a:r>
              <a:rPr lang="en-US" b="1" dirty="0"/>
              <a:t>Height</a:t>
            </a:r>
            <a:r>
              <a:rPr lang="en-US" dirty="0"/>
              <a:t> and </a:t>
            </a:r>
            <a:r>
              <a:rPr lang="en-US" b="1" dirty="0"/>
              <a:t>Width</a:t>
            </a:r>
            <a:r>
              <a:rPr lang="en-US" dirty="0"/>
              <a:t> options. Enter the desired values for each to set the shape’s size.</a:t>
            </a:r>
          </a:p>
        </p:txBody>
      </p:sp>
      <p:sp>
        <p:nvSpPr>
          <p:cNvPr id="7" name="TextBox 6">
            <a:extLst>
              <a:ext uri="{FF2B5EF4-FFF2-40B4-BE49-F238E27FC236}">
                <a16:creationId xmlns:a16="http://schemas.microsoft.com/office/drawing/2014/main" id="{F951C09E-089B-667B-1B6D-CA5760BCA5C2}"/>
              </a:ext>
            </a:extLst>
          </p:cNvPr>
          <p:cNvSpPr txBox="1"/>
          <p:nvPr/>
        </p:nvSpPr>
        <p:spPr>
          <a:xfrm>
            <a:off x="851978" y="5096445"/>
            <a:ext cx="7909647" cy="715089"/>
          </a:xfrm>
          <a:prstGeom prst="roundRect">
            <a:avLst/>
          </a:prstGeom>
          <a:solidFill>
            <a:srgbClr val="F0F0F0"/>
          </a:solidFill>
        </p:spPr>
        <p:txBody>
          <a:bodyPr wrap="square" rtlCol="0">
            <a:spAutoFit/>
          </a:bodyPr>
          <a:lstStyle/>
          <a:p>
            <a:r>
              <a:rPr lang="en-US" dirty="0"/>
              <a:t>I use this function most often when trying to draw a perfect circle or ensuring icons or pictures are set at the same size.</a:t>
            </a:r>
          </a:p>
        </p:txBody>
      </p:sp>
      <p:sp>
        <p:nvSpPr>
          <p:cNvPr id="8" name="TextBox 7">
            <a:extLst>
              <a:ext uri="{FF2B5EF4-FFF2-40B4-BE49-F238E27FC236}">
                <a16:creationId xmlns:a16="http://schemas.microsoft.com/office/drawing/2014/main" id="{AA8BF53E-070A-29C6-867C-AD7DA6A83E7D}"/>
              </a:ext>
              <a:ext uri="{C183D7F6-B498-43B3-948B-1728B52AA6E4}">
                <adec:decorative xmlns:adec="http://schemas.microsoft.com/office/drawing/2017/decorative" val="1"/>
              </a:ext>
            </a:extLst>
          </p:cNvPr>
          <p:cNvSpPr txBox="1"/>
          <p:nvPr/>
        </p:nvSpPr>
        <p:spPr>
          <a:xfrm>
            <a:off x="561141" y="4432608"/>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pic>
        <p:nvPicPr>
          <p:cNvPr id="16" name="Picture 15">
            <a:extLst>
              <a:ext uri="{FF2B5EF4-FFF2-40B4-BE49-F238E27FC236}">
                <a16:creationId xmlns:a16="http://schemas.microsoft.com/office/drawing/2014/main" id="{7E828D9E-9F02-8578-347E-BD3229A32B07}"/>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485" b="14263" l="75518" r="93913">
                        <a14:foregroundMark x1="76192" y1="6424" x2="76192" y2="6424"/>
                        <a14:foregroundMark x1="75545" y1="7030" x2="75545" y2="7030"/>
                        <a14:foregroundMark x1="93913" y1="12000" x2="93913" y2="12000"/>
                        <a14:foregroundMark x1="91651" y1="13737" x2="91651" y2="13737"/>
                        <a14:foregroundMark x1="90062" y1="13939" x2="91355" y2="13657"/>
                      </a14:backgroundRemoval>
                    </a14:imgEffect>
                  </a14:imgLayer>
                </a14:imgProps>
              </a:ext>
              <a:ext uri="{28A0092B-C50C-407E-A947-70E740481C1C}">
                <a14:useLocalDpi xmlns:a14="http://schemas.microsoft.com/office/drawing/2010/main" val="0"/>
              </a:ext>
            </a:extLst>
          </a:blip>
          <a:srcRect l="74794" t="3275" r="4309" b="84445"/>
          <a:stretch/>
        </p:blipFill>
        <p:spPr>
          <a:xfrm>
            <a:off x="9562508" y="2760081"/>
            <a:ext cx="2149643" cy="842211"/>
          </a:xfrm>
          <a:prstGeom prst="rect">
            <a:avLst/>
          </a:prstGeom>
        </p:spPr>
      </p:pic>
      <p:pic>
        <p:nvPicPr>
          <p:cNvPr id="17" name="Picture 16">
            <a:extLst>
              <a:ext uri="{FF2B5EF4-FFF2-40B4-BE49-F238E27FC236}">
                <a16:creationId xmlns:a16="http://schemas.microsoft.com/office/drawing/2014/main" id="{B99A5580-E748-E3F6-EBC5-AE1C4278DEA3}"/>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5798" b="99273" l="14520" r="25951">
                        <a14:foregroundMark x1="14520" y1="84646" x2="14520" y2="84646"/>
                        <a14:foregroundMark x1="25452" y1="83394" x2="25452" y2="83394"/>
                        <a14:foregroundMark x1="25974" y1="84404" x2="25974" y2="84404"/>
                        <a14:foregroundMark x1="18798" y1="90869" x2="18798" y2="90869"/>
                        <a14:foregroundMark x1="25927" y1="99273" x2="25927" y2="99273"/>
                        <a14:foregroundMark x1="25927" y1="99273" x2="25927" y2="99273"/>
                      </a14:backgroundRemoval>
                    </a14:imgEffect>
                  </a14:imgLayer>
                </a14:imgProps>
              </a:ext>
              <a:ext uri="{28A0092B-C50C-407E-A947-70E740481C1C}">
                <a14:useLocalDpi xmlns:a14="http://schemas.microsoft.com/office/drawing/2010/main" val="0"/>
              </a:ext>
            </a:extLst>
          </a:blip>
          <a:srcRect l="13321" t="73927" r="73633" b="7195"/>
          <a:stretch/>
        </p:blipFill>
        <p:spPr>
          <a:xfrm>
            <a:off x="9301140" y="650526"/>
            <a:ext cx="2397050" cy="2040347"/>
          </a:xfrm>
          <a:prstGeom prst="rect">
            <a:avLst/>
          </a:prstGeom>
        </p:spPr>
      </p:pic>
      <p:grpSp>
        <p:nvGrpSpPr>
          <p:cNvPr id="46" name="Group 45">
            <a:extLst>
              <a:ext uri="{FF2B5EF4-FFF2-40B4-BE49-F238E27FC236}">
                <a16:creationId xmlns:a16="http://schemas.microsoft.com/office/drawing/2014/main" id="{F69250BB-D8C0-F314-7F84-70C882EC4F6D}"/>
              </a:ext>
              <a:ext uri="{C183D7F6-B498-43B3-948B-1728B52AA6E4}">
                <adec:decorative xmlns:adec="http://schemas.microsoft.com/office/drawing/2017/decorative" val="1"/>
              </a:ext>
            </a:extLst>
          </p:cNvPr>
          <p:cNvGrpSpPr/>
          <p:nvPr/>
        </p:nvGrpSpPr>
        <p:grpSpPr>
          <a:xfrm>
            <a:off x="9389929" y="4064701"/>
            <a:ext cx="2079814" cy="1596141"/>
            <a:chOff x="9864690" y="4153233"/>
            <a:chExt cx="2079814" cy="1596141"/>
          </a:xfrm>
        </p:grpSpPr>
        <p:sp>
          <p:nvSpPr>
            <p:cNvPr id="37" name="Oval 36">
              <a:extLst>
                <a:ext uri="{FF2B5EF4-FFF2-40B4-BE49-F238E27FC236}">
                  <a16:creationId xmlns:a16="http://schemas.microsoft.com/office/drawing/2014/main" id="{1C112773-D0AD-96B6-2277-460DE73709B6}"/>
                </a:ext>
              </a:extLst>
            </p:cNvPr>
            <p:cNvSpPr/>
            <p:nvPr/>
          </p:nvSpPr>
          <p:spPr>
            <a:xfrm>
              <a:off x="9868786" y="4153233"/>
              <a:ext cx="1600200" cy="1596141"/>
            </a:xfrm>
            <a:prstGeom prst="ellipse">
              <a:avLst/>
            </a:prstGeom>
            <a:solidFill>
              <a:srgbClr val="3BA7B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artial Circle 42">
              <a:extLst>
                <a:ext uri="{FF2B5EF4-FFF2-40B4-BE49-F238E27FC236}">
                  <a16:creationId xmlns:a16="http://schemas.microsoft.com/office/drawing/2014/main" id="{5D12B2E9-689D-7906-EC6B-6C2C833BF520}"/>
                </a:ext>
              </a:extLst>
            </p:cNvPr>
            <p:cNvSpPr/>
            <p:nvPr/>
          </p:nvSpPr>
          <p:spPr>
            <a:xfrm rot="12879481">
              <a:off x="9864690" y="4159388"/>
              <a:ext cx="1599257" cy="1561758"/>
            </a:xfrm>
            <a:prstGeom prst="pie">
              <a:avLst>
                <a:gd name="adj1" fmla="val 369496"/>
                <a:gd name="adj2" fmla="val 166805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Oval 43">
              <a:extLst>
                <a:ext uri="{FF2B5EF4-FFF2-40B4-BE49-F238E27FC236}">
                  <a16:creationId xmlns:a16="http://schemas.microsoft.com/office/drawing/2014/main" id="{8A58C24E-433D-525C-F53E-E56B2597BE17}"/>
                </a:ext>
              </a:extLst>
            </p:cNvPr>
            <p:cNvSpPr/>
            <p:nvPr/>
          </p:nvSpPr>
          <p:spPr>
            <a:xfrm>
              <a:off x="11138356" y="4562683"/>
              <a:ext cx="777240" cy="777240"/>
            </a:xfrm>
            <a:prstGeom prst="ellipse">
              <a:avLst/>
            </a:prstGeom>
            <a:solidFill>
              <a:srgbClr val="F03E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45" name="TextBox 44">
              <a:extLst>
                <a:ext uri="{FF2B5EF4-FFF2-40B4-BE49-F238E27FC236}">
                  <a16:creationId xmlns:a16="http://schemas.microsoft.com/office/drawing/2014/main" id="{E53A47A7-BEC5-D71C-434E-D3F2C6899F20}"/>
                </a:ext>
              </a:extLst>
            </p:cNvPr>
            <p:cNvSpPr txBox="1"/>
            <p:nvPr/>
          </p:nvSpPr>
          <p:spPr>
            <a:xfrm>
              <a:off x="11212117" y="4737568"/>
              <a:ext cx="732387" cy="400110"/>
            </a:xfrm>
            <a:prstGeom prst="rect">
              <a:avLst/>
            </a:prstGeom>
            <a:noFill/>
          </p:spPr>
          <p:txBody>
            <a:bodyPr wrap="square" rtlCol="0">
              <a:spAutoFit/>
            </a:bodyPr>
            <a:lstStyle/>
            <a:p>
              <a:r>
                <a:rPr lang="en-US" sz="2000" dirty="0">
                  <a:solidFill>
                    <a:schemeClr val="bg1"/>
                  </a:solidFill>
                </a:rPr>
                <a:t>50%</a:t>
              </a:r>
            </a:p>
          </p:txBody>
        </p:sp>
      </p:grpSp>
    </p:spTree>
    <p:extLst>
      <p:ext uri="{BB962C8B-B14F-4D97-AF65-F5344CB8AC3E}">
        <p14:creationId xmlns:p14="http://schemas.microsoft.com/office/powerpoint/2010/main" val="3956055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BCA729-2604-95E8-4AE5-CA23AD5900B2}"/>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FF31324C-828B-B678-A4C9-FE4AAB4E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FD05B1F8-710C-149F-6CD2-703BB005E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DF283407-1DBE-EE3C-E4BE-C7AE961E0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739790-87FD-C310-A13A-D297F54A5C0A}"/>
              </a:ext>
              <a:ext uri="{C183D7F6-B498-43B3-948B-1728B52AA6E4}">
                <adec:decorative xmlns:adec="http://schemas.microsoft.com/office/drawing/2017/decorative" val="1"/>
              </a:ext>
            </a:extLst>
          </p:cNvPr>
          <p:cNvSpPr>
            <a:spLocks noGrp="1"/>
          </p:cNvSpPr>
          <p:nvPr/>
        </p:nvSpPr>
        <p:spPr>
          <a:xfrm>
            <a:off x="199895" y="-600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dirty="0">
              <a:latin typeface="+mn-lt"/>
            </a:endParaRPr>
          </a:p>
        </p:txBody>
      </p:sp>
      <p:sp>
        <p:nvSpPr>
          <p:cNvPr id="3" name="Title 1">
            <a:extLst>
              <a:ext uri="{FF2B5EF4-FFF2-40B4-BE49-F238E27FC236}">
                <a16:creationId xmlns:a16="http://schemas.microsoft.com/office/drawing/2014/main" id="{6C6D3392-87CE-ECA3-20ED-B82AF2046AD0}"/>
              </a:ext>
            </a:extLst>
          </p:cNvPr>
          <p:cNvSpPr>
            <a:spLocks noGrp="1"/>
          </p:cNvSpPr>
          <p:nvPr>
            <p:ph type="title" idx="4294967295"/>
          </p:nvPr>
        </p:nvSpPr>
        <p:spPr>
          <a:xfrm>
            <a:off x="352295" y="9236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Grouping Images</a:t>
            </a:r>
          </a:p>
        </p:txBody>
      </p:sp>
      <p:sp>
        <p:nvSpPr>
          <p:cNvPr id="11" name="Oval 10">
            <a:extLst>
              <a:ext uri="{FF2B5EF4-FFF2-40B4-BE49-F238E27FC236}">
                <a16:creationId xmlns:a16="http://schemas.microsoft.com/office/drawing/2014/main" id="{2FA230DB-CF01-544B-CE58-AD36D67564B9}"/>
              </a:ext>
            </a:extLst>
          </p:cNvPr>
          <p:cNvSpPr/>
          <p:nvPr/>
        </p:nvSpPr>
        <p:spPr>
          <a:xfrm>
            <a:off x="545812" y="1586029"/>
            <a:ext cx="457200" cy="456774"/>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35" name="TextBox 34">
            <a:extLst>
              <a:ext uri="{FF2B5EF4-FFF2-40B4-BE49-F238E27FC236}">
                <a16:creationId xmlns:a16="http://schemas.microsoft.com/office/drawing/2014/main" id="{7FA150A0-EED5-4696-67D1-DCDB110FC735}"/>
              </a:ext>
            </a:extLst>
          </p:cNvPr>
          <p:cNvSpPr txBox="1"/>
          <p:nvPr/>
        </p:nvSpPr>
        <p:spPr>
          <a:xfrm>
            <a:off x="1129942" y="1508771"/>
            <a:ext cx="6643882" cy="923330"/>
          </a:xfrm>
          <a:prstGeom prst="rect">
            <a:avLst/>
          </a:prstGeom>
          <a:noFill/>
        </p:spPr>
        <p:txBody>
          <a:bodyPr wrap="square" rtlCol="0">
            <a:spAutoFit/>
          </a:bodyPr>
          <a:lstStyle/>
          <a:p>
            <a:r>
              <a:rPr lang="en-US" b="1" dirty="0"/>
              <a:t>Select the Items: </a:t>
            </a:r>
            <a:r>
              <a:rPr lang="en-US" dirty="0"/>
              <a:t>Click to select the shapes, text boxes, or images you want to group. To select multiple items, hold down the </a:t>
            </a:r>
            <a:r>
              <a:rPr lang="en-US" b="1" dirty="0"/>
              <a:t>Shift </a:t>
            </a:r>
            <a:r>
              <a:rPr lang="en-US" dirty="0"/>
              <a:t>key while clicking each one.</a:t>
            </a:r>
          </a:p>
        </p:txBody>
      </p:sp>
      <p:sp>
        <p:nvSpPr>
          <p:cNvPr id="12" name="Oval 11">
            <a:extLst>
              <a:ext uri="{FF2B5EF4-FFF2-40B4-BE49-F238E27FC236}">
                <a16:creationId xmlns:a16="http://schemas.microsoft.com/office/drawing/2014/main" id="{9F59D198-5A53-820D-C7E1-7903622EBD59}"/>
              </a:ext>
            </a:extLst>
          </p:cNvPr>
          <p:cNvSpPr/>
          <p:nvPr/>
        </p:nvSpPr>
        <p:spPr>
          <a:xfrm>
            <a:off x="545812" y="2667676"/>
            <a:ext cx="457200" cy="456774"/>
          </a:xfrm>
          <a:prstGeom prst="ellipse">
            <a:avLst/>
          </a:prstGeom>
          <a:solidFill>
            <a:srgbClr val="D56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4" name="TextBox 3">
            <a:extLst>
              <a:ext uri="{FF2B5EF4-FFF2-40B4-BE49-F238E27FC236}">
                <a16:creationId xmlns:a16="http://schemas.microsoft.com/office/drawing/2014/main" id="{824F530B-46BA-F010-20DC-8A1AF545577C}"/>
              </a:ext>
            </a:extLst>
          </p:cNvPr>
          <p:cNvSpPr txBox="1"/>
          <p:nvPr/>
        </p:nvSpPr>
        <p:spPr>
          <a:xfrm>
            <a:off x="1129942" y="2592979"/>
            <a:ext cx="6643882" cy="646331"/>
          </a:xfrm>
          <a:prstGeom prst="rect">
            <a:avLst/>
          </a:prstGeom>
          <a:noFill/>
        </p:spPr>
        <p:txBody>
          <a:bodyPr wrap="square" rtlCol="0">
            <a:spAutoFit/>
          </a:bodyPr>
          <a:lstStyle/>
          <a:p>
            <a:r>
              <a:rPr lang="en-US" b="1" dirty="0"/>
              <a:t>Right-click: </a:t>
            </a:r>
            <a:r>
              <a:rPr lang="en-US" dirty="0"/>
              <a:t>Once all items are selected, right-click on one of them.</a:t>
            </a:r>
            <a:endParaRPr lang="en-US" b="1" dirty="0"/>
          </a:p>
        </p:txBody>
      </p:sp>
      <p:sp>
        <p:nvSpPr>
          <p:cNvPr id="13" name="Oval 12">
            <a:extLst>
              <a:ext uri="{FF2B5EF4-FFF2-40B4-BE49-F238E27FC236}">
                <a16:creationId xmlns:a16="http://schemas.microsoft.com/office/drawing/2014/main" id="{29FBC1B7-C0AA-4589-1D0C-AA9BA1114653}"/>
              </a:ext>
            </a:extLst>
          </p:cNvPr>
          <p:cNvSpPr/>
          <p:nvPr/>
        </p:nvSpPr>
        <p:spPr>
          <a:xfrm>
            <a:off x="545812" y="3492712"/>
            <a:ext cx="457200" cy="456774"/>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5" name="TextBox 4">
            <a:extLst>
              <a:ext uri="{FF2B5EF4-FFF2-40B4-BE49-F238E27FC236}">
                <a16:creationId xmlns:a16="http://schemas.microsoft.com/office/drawing/2014/main" id="{DD0876B0-5CCF-309E-1471-BB5BBBAED3FD}"/>
              </a:ext>
            </a:extLst>
          </p:cNvPr>
          <p:cNvSpPr txBox="1"/>
          <p:nvPr/>
        </p:nvSpPr>
        <p:spPr>
          <a:xfrm>
            <a:off x="1129942" y="3397088"/>
            <a:ext cx="6643882" cy="646331"/>
          </a:xfrm>
          <a:prstGeom prst="rect">
            <a:avLst/>
          </a:prstGeom>
          <a:noFill/>
        </p:spPr>
        <p:txBody>
          <a:bodyPr wrap="square" rtlCol="0">
            <a:spAutoFit/>
          </a:bodyPr>
          <a:lstStyle/>
          <a:p>
            <a:r>
              <a:rPr lang="en-US" b="1" dirty="0"/>
              <a:t>Choose “Group”: </a:t>
            </a:r>
            <a:r>
              <a:rPr lang="en-US" dirty="0"/>
              <a:t>From the context menu, select </a:t>
            </a:r>
            <a:r>
              <a:rPr lang="en-US" b="1" dirty="0"/>
              <a:t>Group</a:t>
            </a:r>
            <a:r>
              <a:rPr lang="en-US" dirty="0"/>
              <a:t> to group the items together.</a:t>
            </a:r>
          </a:p>
        </p:txBody>
      </p:sp>
      <p:sp>
        <p:nvSpPr>
          <p:cNvPr id="7" name="TextBox 6">
            <a:extLst>
              <a:ext uri="{FF2B5EF4-FFF2-40B4-BE49-F238E27FC236}">
                <a16:creationId xmlns:a16="http://schemas.microsoft.com/office/drawing/2014/main" id="{38BB8B97-F4EC-0399-E84D-0A64B650872D}"/>
              </a:ext>
            </a:extLst>
          </p:cNvPr>
          <p:cNvSpPr txBox="1"/>
          <p:nvPr/>
        </p:nvSpPr>
        <p:spPr>
          <a:xfrm>
            <a:off x="851978" y="5096445"/>
            <a:ext cx="7909647" cy="715089"/>
          </a:xfrm>
          <a:prstGeom prst="roundRect">
            <a:avLst/>
          </a:prstGeom>
          <a:solidFill>
            <a:srgbClr val="F0F0F0"/>
          </a:solidFill>
        </p:spPr>
        <p:txBody>
          <a:bodyPr wrap="square" rtlCol="0">
            <a:spAutoFit/>
          </a:bodyPr>
          <a:lstStyle/>
          <a:p>
            <a:r>
              <a:rPr lang="en-US" dirty="0"/>
              <a:t>Grouping is one of the tools that can make your accessibility review MUCH easier!</a:t>
            </a:r>
          </a:p>
        </p:txBody>
      </p:sp>
      <p:sp>
        <p:nvSpPr>
          <p:cNvPr id="8" name="TextBox 7">
            <a:extLst>
              <a:ext uri="{FF2B5EF4-FFF2-40B4-BE49-F238E27FC236}">
                <a16:creationId xmlns:a16="http://schemas.microsoft.com/office/drawing/2014/main" id="{7F7D25C9-C631-55B9-5FC4-7293AE3A8191}"/>
              </a:ext>
              <a:ext uri="{C183D7F6-B498-43B3-948B-1728B52AA6E4}">
                <adec:decorative xmlns:adec="http://schemas.microsoft.com/office/drawing/2017/decorative" val="1"/>
              </a:ext>
            </a:extLst>
          </p:cNvPr>
          <p:cNvSpPr txBox="1"/>
          <p:nvPr/>
        </p:nvSpPr>
        <p:spPr>
          <a:xfrm>
            <a:off x="561141" y="4432608"/>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pic>
        <p:nvPicPr>
          <p:cNvPr id="47" name="Picture 46">
            <a:extLst>
              <a:ext uri="{FF2B5EF4-FFF2-40B4-BE49-F238E27FC236}">
                <a16:creationId xmlns:a16="http://schemas.microsoft.com/office/drawing/2014/main" id="{7DFAD93F-5B7E-D74F-F174-57B68FFC3C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grpSp>
        <p:nvGrpSpPr>
          <p:cNvPr id="17" name="Group 16">
            <a:extLst>
              <a:ext uri="{FF2B5EF4-FFF2-40B4-BE49-F238E27FC236}">
                <a16:creationId xmlns:a16="http://schemas.microsoft.com/office/drawing/2014/main" id="{0257D9CA-C4EF-7E0A-E7F0-03E5F2DD05FB}"/>
              </a:ext>
              <a:ext uri="{C183D7F6-B498-43B3-948B-1728B52AA6E4}">
                <adec:decorative xmlns:adec="http://schemas.microsoft.com/office/drawing/2017/decorative" val="1"/>
              </a:ext>
            </a:extLst>
          </p:cNvPr>
          <p:cNvGrpSpPr/>
          <p:nvPr/>
        </p:nvGrpSpPr>
        <p:grpSpPr>
          <a:xfrm>
            <a:off x="8791032" y="793394"/>
            <a:ext cx="2757323" cy="2287975"/>
            <a:chOff x="8791032" y="793394"/>
            <a:chExt cx="2757323" cy="2287975"/>
          </a:xfrm>
        </p:grpSpPr>
        <p:pic>
          <p:nvPicPr>
            <p:cNvPr id="6" name="Picture 5" descr="Diagram, engineering drawing&#10;&#10;AI-generated content may be incorrect.">
              <a:extLst>
                <a:ext uri="{FF2B5EF4-FFF2-40B4-BE49-F238E27FC236}">
                  <a16:creationId xmlns:a16="http://schemas.microsoft.com/office/drawing/2014/main" id="{AABF3CBB-B983-A6C9-4319-ED223C2364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394" b="61697" l="32804" r="44061">
                          <a14:foregroundMark x1="36224" y1="23394" x2="43200" y2="25657"/>
                          <a14:foregroundMark x1="32804" y1="39596" x2="32911" y2="41414"/>
                          <a14:foregroundMark x1="41072" y1="60242" x2="41287" y2="61616"/>
                          <a14:foregroundMark x1="37921" y1="59919" x2="37813" y2="61616"/>
                          <a14:foregroundMark x1="33585" y1="60081" x2="33477" y2="61697"/>
                          <a14:foregroundMark x1="38594" y1="48929" x2="38756" y2="50141"/>
                        </a14:backgroundRemoval>
                      </a14:imgEffect>
                    </a14:imgLayer>
                  </a14:imgProps>
                </a:ext>
                <a:ext uri="{28A0092B-C50C-407E-A947-70E740481C1C}">
                  <a14:useLocalDpi xmlns:a14="http://schemas.microsoft.com/office/drawing/2010/main" val="0"/>
                </a:ext>
              </a:extLst>
            </a:blip>
            <a:srcRect l="32085" t="21085" r="54479" b="36744"/>
            <a:stretch/>
          </p:blipFill>
          <p:spPr>
            <a:xfrm>
              <a:off x="9625429" y="793394"/>
              <a:ext cx="1013255" cy="2120039"/>
            </a:xfrm>
            <a:prstGeom prst="rect">
              <a:avLst/>
            </a:prstGeom>
          </p:spPr>
        </p:pic>
        <p:pic>
          <p:nvPicPr>
            <p:cNvPr id="9" name="Picture 8" descr="Diagram, engineering drawing&#10;&#10;AI-generated content may be incorrect.">
              <a:extLst>
                <a:ext uri="{FF2B5EF4-FFF2-40B4-BE49-F238E27FC236}">
                  <a16:creationId xmlns:a16="http://schemas.microsoft.com/office/drawing/2014/main" id="{EBF06B00-C3BD-133D-5481-51F95541C08F}"/>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39071" b="62182" l="5360" r="16914">
                          <a14:foregroundMark x1="8403" y1="39111" x2="16240" y2="39354"/>
                          <a14:foregroundMark x1="16402" y1="40566" x2="15971" y2="50303"/>
                          <a14:foregroundMark x1="14974" y1="40000" x2="14409" y2="54343"/>
                          <a14:foregroundMark x1="13062" y1="40364" x2="12308" y2="55475"/>
                          <a14:foregroundMark x1="11123" y1="40000" x2="11204" y2="54222"/>
                          <a14:foregroundMark x1="9238" y1="40121" x2="9372" y2="55030"/>
                          <a14:foregroundMark x1="8511" y1="40485" x2="9561" y2="39919"/>
                          <a14:foregroundMark x1="15594" y1="48970" x2="15082" y2="50424"/>
                          <a14:foregroundMark x1="6464" y1="58586" x2="7622" y2="60929"/>
                          <a14:foregroundMark x1="8403" y1="57737" x2="8484" y2="60081"/>
                          <a14:foregroundMark x1="5360" y1="60162" x2="8430" y2="59919"/>
                          <a14:foregroundMark x1="7245" y1="61535" x2="7433" y2="60646"/>
                          <a14:foregroundMark x1="9022" y1="61293" x2="9022" y2="61293"/>
                          <a14:foregroundMark x1="8968" y1="61091" x2="8968" y2="60606"/>
                          <a14:foregroundMark x1="14247" y1="58061" x2="15675" y2="60606"/>
                          <a14:foregroundMark x1="12766" y1="62182" x2="14166" y2="60929"/>
                          <a14:foregroundMark x1="12173" y1="60929" x2="14328" y2="58747"/>
                          <a14:foregroundMark x1="6572" y1="60970" x2="7164" y2="61939"/>
                        </a14:backgroundRemoval>
                      </a14:imgEffect>
                    </a14:imgLayer>
                  </a14:imgProps>
                </a:ext>
                <a:ext uri="{28A0092B-C50C-407E-A947-70E740481C1C}">
                  <a14:useLocalDpi xmlns:a14="http://schemas.microsoft.com/office/drawing/2010/main" val="0"/>
                </a:ext>
              </a:extLst>
            </a:blip>
            <a:srcRect l="4894" t="36507" r="81746" b="35913"/>
            <a:stretch/>
          </p:blipFill>
          <p:spPr>
            <a:xfrm>
              <a:off x="8791032" y="2007196"/>
              <a:ext cx="749465" cy="1031441"/>
            </a:xfrm>
            <a:prstGeom prst="rect">
              <a:avLst/>
            </a:prstGeom>
          </p:spPr>
        </p:pic>
        <p:pic>
          <p:nvPicPr>
            <p:cNvPr id="10" name="Picture 9" descr="Diagram, engineering drawing&#10;&#10;AI-generated content may be incorrect.">
              <a:extLst>
                <a:ext uri="{FF2B5EF4-FFF2-40B4-BE49-F238E27FC236}">
                  <a16:creationId xmlns:a16="http://schemas.microsoft.com/office/drawing/2014/main" id="{BFE4A70C-C890-9BB2-1DF7-5614DEAB2097}"/>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22869" b="62222" l="18503" r="30972">
                          <a14:foregroundMark x1="19903" y1="27556" x2="19688" y2="30182"/>
                          <a14:foregroundMark x1="18556" y1="23636" x2="19284" y2="26343"/>
                          <a14:foregroundMark x1="19768" y1="23313" x2="19688" y2="25657"/>
                          <a14:foregroundMark x1="20846" y1="22909" x2="20765" y2="25333"/>
                          <a14:foregroundMark x1="19957" y1="23030" x2="19822" y2="25737"/>
                          <a14:foregroundMark x1="20576" y1="61899" x2="21788" y2="60283"/>
                          <a14:foregroundMark x1="21115" y1="23111" x2="20630" y2="25657"/>
                          <a14:foregroundMark x1="30999" y1="31919" x2="30945" y2="33818"/>
                          <a14:foregroundMark x1="29922" y1="62222" x2="29922" y2="62222"/>
                        </a14:backgroundRemoval>
                      </a14:imgEffect>
                    </a14:imgLayer>
                  </a14:imgProps>
                </a:ext>
                <a:ext uri="{28A0092B-C50C-407E-A947-70E740481C1C}">
                  <a14:useLocalDpi xmlns:a14="http://schemas.microsoft.com/office/drawing/2010/main" val="0"/>
                </a:ext>
              </a:extLst>
            </a:blip>
            <a:srcRect l="17852" t="20222" r="67926" b="34667"/>
            <a:stretch/>
          </p:blipFill>
          <p:spPr>
            <a:xfrm>
              <a:off x="10682287" y="1249996"/>
              <a:ext cx="866068" cy="1831373"/>
            </a:xfrm>
            <a:prstGeom prst="rect">
              <a:avLst/>
            </a:prstGeom>
          </p:spPr>
        </p:pic>
      </p:grpSp>
      <p:pic>
        <p:nvPicPr>
          <p:cNvPr id="14" name="Picture 13">
            <a:extLst>
              <a:ext uri="{FF2B5EF4-FFF2-40B4-BE49-F238E27FC236}">
                <a16:creationId xmlns:a16="http://schemas.microsoft.com/office/drawing/2014/main" id="{323E40A9-D4AF-568A-33DE-D78794C5BF01}"/>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394" b="61697" l="32804" r="44061">
                        <a14:foregroundMark x1="36224" y1="23394" x2="43200" y2="25657"/>
                        <a14:foregroundMark x1="32804" y1="39596" x2="32911" y2="41414"/>
                        <a14:foregroundMark x1="41072" y1="60242" x2="41287" y2="61616"/>
                        <a14:foregroundMark x1="37921" y1="59919" x2="37813" y2="61616"/>
                        <a14:foregroundMark x1="33585" y1="60081" x2="33477" y2="61697"/>
                        <a14:foregroundMark x1="38594" y1="48929" x2="38756" y2="50141"/>
                      </a14:backgroundRemoval>
                    </a14:imgEffect>
                  </a14:imgLayer>
                </a14:imgProps>
              </a:ext>
              <a:ext uri="{28A0092B-C50C-407E-A947-70E740481C1C}">
                <a14:useLocalDpi xmlns:a14="http://schemas.microsoft.com/office/drawing/2010/main" val="0"/>
              </a:ext>
            </a:extLst>
          </a:blip>
          <a:srcRect l="32085" t="21085" r="54479" b="36744"/>
          <a:stretch/>
        </p:blipFill>
        <p:spPr>
          <a:xfrm>
            <a:off x="9740373" y="3140494"/>
            <a:ext cx="1013255" cy="2120039"/>
          </a:xfrm>
          <a:prstGeom prst="rect">
            <a:avLst/>
          </a:prstGeom>
        </p:spPr>
      </p:pic>
      <p:pic>
        <p:nvPicPr>
          <p:cNvPr id="15" name="Picture 14">
            <a:extLst>
              <a:ext uri="{FF2B5EF4-FFF2-40B4-BE49-F238E27FC236}">
                <a16:creationId xmlns:a16="http://schemas.microsoft.com/office/drawing/2014/main" id="{2EA1B609-324C-3F32-DB35-C56AFF9237ED}"/>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5">
                    <a14:imgEffect>
                      <a14:backgroundRemoval t="39071" b="62182" l="5360" r="16914">
                        <a14:foregroundMark x1="8403" y1="39111" x2="16240" y2="39354"/>
                        <a14:foregroundMark x1="16402" y1="40566" x2="15971" y2="50303"/>
                        <a14:foregroundMark x1="14974" y1="40000" x2="14409" y2="54343"/>
                        <a14:foregroundMark x1="13062" y1="40364" x2="12308" y2="55475"/>
                        <a14:foregroundMark x1="11123" y1="40000" x2="11204" y2="54222"/>
                        <a14:foregroundMark x1="9238" y1="40121" x2="9372" y2="55030"/>
                        <a14:foregroundMark x1="8511" y1="40485" x2="9561" y2="39919"/>
                        <a14:foregroundMark x1="15594" y1="48970" x2="15082" y2="50424"/>
                        <a14:foregroundMark x1="6464" y1="58586" x2="7622" y2="60929"/>
                        <a14:foregroundMark x1="8403" y1="57737" x2="8484" y2="60081"/>
                        <a14:foregroundMark x1="5360" y1="60162" x2="8430" y2="59919"/>
                        <a14:foregroundMark x1="7245" y1="61535" x2="7433" y2="60646"/>
                        <a14:foregroundMark x1="9022" y1="61293" x2="9022" y2="61293"/>
                        <a14:foregroundMark x1="8968" y1="61091" x2="8968" y2="60606"/>
                        <a14:foregroundMark x1="14247" y1="58061" x2="15675" y2="60606"/>
                        <a14:foregroundMark x1="12766" y1="62182" x2="14166" y2="60929"/>
                        <a14:foregroundMark x1="12173" y1="60929" x2="14328" y2="58747"/>
                        <a14:foregroundMark x1="6572" y1="60970" x2="7164" y2="61939"/>
                      </a14:backgroundRemoval>
                    </a14:imgEffect>
                  </a14:imgLayer>
                </a14:imgProps>
              </a:ext>
              <a:ext uri="{28A0092B-C50C-407E-A947-70E740481C1C}">
                <a14:useLocalDpi xmlns:a14="http://schemas.microsoft.com/office/drawing/2010/main" val="0"/>
              </a:ext>
            </a:extLst>
          </a:blip>
          <a:srcRect l="4894" t="36507" r="81746" b="35913"/>
          <a:stretch/>
        </p:blipFill>
        <p:spPr>
          <a:xfrm>
            <a:off x="8905976" y="4354296"/>
            <a:ext cx="749465" cy="1031441"/>
          </a:xfrm>
          <a:prstGeom prst="rect">
            <a:avLst/>
          </a:prstGeom>
        </p:spPr>
      </p:pic>
      <p:pic>
        <p:nvPicPr>
          <p:cNvPr id="16" name="Picture 15">
            <a:extLst>
              <a:ext uri="{FF2B5EF4-FFF2-40B4-BE49-F238E27FC236}">
                <a16:creationId xmlns:a16="http://schemas.microsoft.com/office/drawing/2014/main" id="{CA67F6DB-65E2-12A2-21DE-B01E19C2B761}"/>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5">
                    <a14:imgEffect>
                      <a14:backgroundRemoval t="22869" b="62222" l="18503" r="30972">
                        <a14:foregroundMark x1="19903" y1="27556" x2="19688" y2="30182"/>
                        <a14:foregroundMark x1="18556" y1="23636" x2="19284" y2="26343"/>
                        <a14:foregroundMark x1="19768" y1="23313" x2="19688" y2="25657"/>
                        <a14:foregroundMark x1="20846" y1="22909" x2="20765" y2="25333"/>
                        <a14:foregroundMark x1="19957" y1="23030" x2="19822" y2="25737"/>
                        <a14:foregroundMark x1="20576" y1="61899" x2="21788" y2="60283"/>
                        <a14:foregroundMark x1="21115" y1="23111" x2="20630" y2="25657"/>
                        <a14:foregroundMark x1="30999" y1="31919" x2="30945" y2="33818"/>
                        <a14:foregroundMark x1="29922" y1="62222" x2="29922" y2="62222"/>
                      </a14:backgroundRemoval>
                    </a14:imgEffect>
                  </a14:imgLayer>
                </a14:imgProps>
              </a:ext>
              <a:ext uri="{28A0092B-C50C-407E-A947-70E740481C1C}">
                <a14:useLocalDpi xmlns:a14="http://schemas.microsoft.com/office/drawing/2010/main" val="0"/>
              </a:ext>
            </a:extLst>
          </a:blip>
          <a:srcRect l="17852" t="20222" r="67926" b="34667"/>
          <a:stretch/>
        </p:blipFill>
        <p:spPr>
          <a:xfrm>
            <a:off x="10797231" y="3597096"/>
            <a:ext cx="866068" cy="1831373"/>
          </a:xfrm>
          <a:prstGeom prst="rect">
            <a:avLst/>
          </a:prstGeom>
        </p:spPr>
      </p:pic>
    </p:spTree>
    <p:extLst>
      <p:ext uri="{BB962C8B-B14F-4D97-AF65-F5344CB8AC3E}">
        <p14:creationId xmlns:p14="http://schemas.microsoft.com/office/powerpoint/2010/main" val="3767086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EB3FCA-9F82-7E49-529F-37BB7B843E5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877361C-9C8E-51F3-37B5-CEBE0488A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0F9489A1-888E-049A-6239-AFF4F053A4B6}"/>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dirty="0">
                <a:solidFill>
                  <a:srgbClr val="FFFFFF"/>
                </a:solidFill>
                <a:latin typeface="+mn-lt"/>
                <a:ea typeface="+mj-ea"/>
                <a:cs typeface="+mj-cs"/>
              </a:rPr>
              <a:t>Creating Infographics</a:t>
            </a:r>
          </a:p>
        </p:txBody>
      </p:sp>
      <p:sp>
        <p:nvSpPr>
          <p:cNvPr id="9" name="Graphic 22">
            <a:extLst>
              <a:ext uri="{FF2B5EF4-FFF2-40B4-BE49-F238E27FC236}">
                <a16:creationId xmlns:a16="http://schemas.microsoft.com/office/drawing/2014/main" id="{EA1ADA1D-B844-7240-F163-052D2A6DD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11" name="Graphic 13">
            <a:extLst>
              <a:ext uri="{FF2B5EF4-FFF2-40B4-BE49-F238E27FC236}">
                <a16:creationId xmlns:a16="http://schemas.microsoft.com/office/drawing/2014/main" id="{061D2877-96AA-AA96-B2A7-5A2D85F9B1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5">
            <a:extLst>
              <a:ext uri="{FF2B5EF4-FFF2-40B4-BE49-F238E27FC236}">
                <a16:creationId xmlns:a16="http://schemas.microsoft.com/office/drawing/2014/main" id="{0D29E6E8-0D6D-5ADE-7F71-0AABA4290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15" name="Graphic 21">
            <a:extLst>
              <a:ext uri="{FF2B5EF4-FFF2-40B4-BE49-F238E27FC236}">
                <a16:creationId xmlns:a16="http://schemas.microsoft.com/office/drawing/2014/main" id="{1E20680F-E163-443D-8B73-8CE758C4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17" name="Graphic 12">
            <a:extLst>
              <a:ext uri="{FF2B5EF4-FFF2-40B4-BE49-F238E27FC236}">
                <a16:creationId xmlns:a16="http://schemas.microsoft.com/office/drawing/2014/main" id="{C68C7AC4-6C8D-070A-A835-B09EE87B0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9" name="Graphic 23">
            <a:extLst>
              <a:ext uri="{FF2B5EF4-FFF2-40B4-BE49-F238E27FC236}">
                <a16:creationId xmlns:a16="http://schemas.microsoft.com/office/drawing/2014/main" id="{8B858BC2-F9B2-2467-87F5-47390D0E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21" name="Straight Connector 20">
            <a:extLst>
              <a:ext uri="{FF2B5EF4-FFF2-40B4-BE49-F238E27FC236}">
                <a16:creationId xmlns:a16="http://schemas.microsoft.com/office/drawing/2014/main" id="{FFDB4A65-D3D3-8483-9144-F7C8CDD832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6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D4409-D8D0-DDC7-80AC-BA1D1E5F2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CC4D9-B6F5-5E86-D1DD-BC54D47F762B}"/>
              </a:ext>
            </a:extLst>
          </p:cNvPr>
          <p:cNvSpPr>
            <a:spLocks noGrp="1"/>
          </p:cNvSpPr>
          <p:nvPr>
            <p:ph type="title"/>
          </p:nvPr>
        </p:nvSpPr>
        <p:spPr>
          <a:xfrm>
            <a:off x="463589" y="159073"/>
            <a:ext cx="10515600" cy="1325563"/>
          </a:xfrm>
        </p:spPr>
        <p:txBody>
          <a:bodyPr/>
          <a:lstStyle/>
          <a:p>
            <a:r>
              <a:rPr lang="en-US" dirty="0">
                <a:solidFill>
                  <a:schemeClr val="tx1"/>
                </a:solidFill>
              </a:rPr>
              <a:t>Stock Photos and Icons</a:t>
            </a:r>
          </a:p>
        </p:txBody>
      </p:sp>
      <p:sp>
        <p:nvSpPr>
          <p:cNvPr id="59" name="Rectangle 58">
            <a:extLst>
              <a:ext uri="{FF2B5EF4-FFF2-40B4-BE49-F238E27FC236}">
                <a16:creationId xmlns:a16="http://schemas.microsoft.com/office/drawing/2014/main" id="{7A043ED4-10DD-3BE8-37E1-DE2930585B42}"/>
              </a:ext>
              <a:ext uri="{C183D7F6-B498-43B3-948B-1728B52AA6E4}">
                <adec:decorative xmlns:adec="http://schemas.microsoft.com/office/drawing/2017/decorative" val="1"/>
              </a:ext>
            </a:extLst>
          </p:cNvPr>
          <p:cNvSpPr/>
          <p:nvPr/>
        </p:nvSpPr>
        <p:spPr>
          <a:xfrm>
            <a:off x="0" y="6725688"/>
            <a:ext cx="12192000" cy="132311"/>
          </a:xfrm>
          <a:prstGeom prst="rect">
            <a:avLst/>
          </a:prstGeom>
          <a:solidFill>
            <a:srgbClr val="2651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 name="Oval 2">
            <a:extLst>
              <a:ext uri="{FF2B5EF4-FFF2-40B4-BE49-F238E27FC236}">
                <a16:creationId xmlns:a16="http://schemas.microsoft.com/office/drawing/2014/main" id="{2EF5C472-721B-CBAD-32A7-AC053B2CEC6D}"/>
              </a:ext>
            </a:extLst>
          </p:cNvPr>
          <p:cNvSpPr/>
          <p:nvPr/>
        </p:nvSpPr>
        <p:spPr>
          <a:xfrm>
            <a:off x="517537" y="1586776"/>
            <a:ext cx="457200" cy="456774"/>
          </a:xfrm>
          <a:prstGeom prst="ellipse">
            <a:avLst/>
          </a:prstGeom>
          <a:solidFill>
            <a:srgbClr val="893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16" name="TextBox 15">
            <a:extLst>
              <a:ext uri="{FF2B5EF4-FFF2-40B4-BE49-F238E27FC236}">
                <a16:creationId xmlns:a16="http://schemas.microsoft.com/office/drawing/2014/main" id="{C097E0F0-5A9E-51CB-D7E7-CF1E4B0CC33E}"/>
              </a:ext>
            </a:extLst>
          </p:cNvPr>
          <p:cNvSpPr txBox="1"/>
          <p:nvPr/>
        </p:nvSpPr>
        <p:spPr>
          <a:xfrm>
            <a:off x="1139542" y="1508771"/>
            <a:ext cx="8105322" cy="923330"/>
          </a:xfrm>
          <a:prstGeom prst="rect">
            <a:avLst/>
          </a:prstGeom>
          <a:noFill/>
        </p:spPr>
        <p:txBody>
          <a:bodyPr wrap="square" rtlCol="0">
            <a:spAutoFit/>
          </a:bodyPr>
          <a:lstStyle/>
          <a:p>
            <a:r>
              <a:rPr lang="en-US" b="1" dirty="0">
                <a:latin typeface="Century Gothic" panose="020B0502020202020204" pitchFamily="34" charset="0"/>
              </a:rPr>
              <a:t>Access Stock Images and Icons: </a:t>
            </a:r>
            <a:r>
              <a:rPr lang="en-US" dirty="0">
                <a:latin typeface="Century Gothic" panose="020B0502020202020204" pitchFamily="34" charset="0"/>
              </a:rPr>
              <a:t>PowerPoint offers a wide variety of stock phots and icons that you download directly without visiting another website.</a:t>
            </a:r>
          </a:p>
        </p:txBody>
      </p:sp>
      <p:sp>
        <p:nvSpPr>
          <p:cNvPr id="13" name="Oval 12">
            <a:extLst>
              <a:ext uri="{FF2B5EF4-FFF2-40B4-BE49-F238E27FC236}">
                <a16:creationId xmlns:a16="http://schemas.microsoft.com/office/drawing/2014/main" id="{40E1EB74-DE37-A91F-424A-B6EA21545608}"/>
              </a:ext>
            </a:extLst>
          </p:cNvPr>
          <p:cNvSpPr/>
          <p:nvPr/>
        </p:nvSpPr>
        <p:spPr>
          <a:xfrm>
            <a:off x="517537" y="2528343"/>
            <a:ext cx="457200" cy="456774"/>
          </a:xfrm>
          <a:prstGeom prst="ellipse">
            <a:avLst/>
          </a:prstGeom>
          <a:solidFill>
            <a:srgbClr val="5B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7" name="TextBox 16">
            <a:extLst>
              <a:ext uri="{FF2B5EF4-FFF2-40B4-BE49-F238E27FC236}">
                <a16:creationId xmlns:a16="http://schemas.microsoft.com/office/drawing/2014/main" id="{F2E9FA0F-6EBF-F37D-4C2D-EDC3290DE243}"/>
              </a:ext>
            </a:extLst>
          </p:cNvPr>
          <p:cNvSpPr txBox="1"/>
          <p:nvPr/>
        </p:nvSpPr>
        <p:spPr>
          <a:xfrm>
            <a:off x="1139542" y="2480735"/>
            <a:ext cx="6643882" cy="646331"/>
          </a:xfrm>
          <a:prstGeom prst="rect">
            <a:avLst/>
          </a:prstGeom>
          <a:noFill/>
        </p:spPr>
        <p:txBody>
          <a:bodyPr wrap="square" rtlCol="0">
            <a:spAutoFit/>
          </a:bodyPr>
          <a:lstStyle/>
          <a:p>
            <a:r>
              <a:rPr lang="en-US" b="1" dirty="0">
                <a:latin typeface="Century Gothic" panose="020B0502020202020204" pitchFamily="34" charset="0"/>
              </a:rPr>
              <a:t>Go to “Insert” Tab: </a:t>
            </a:r>
            <a:r>
              <a:rPr lang="en-US" dirty="0">
                <a:latin typeface="Century Gothic" panose="020B0502020202020204" pitchFamily="34" charset="0"/>
              </a:rPr>
              <a:t>In the top ribbon, click on the </a:t>
            </a:r>
            <a:r>
              <a:rPr lang="en-US" b="1" dirty="0">
                <a:latin typeface="Century Gothic" panose="020B0502020202020204" pitchFamily="34" charset="0"/>
              </a:rPr>
              <a:t>Insert</a:t>
            </a:r>
            <a:r>
              <a:rPr lang="en-US" dirty="0">
                <a:latin typeface="Century Gothic" panose="020B0502020202020204" pitchFamily="34" charset="0"/>
              </a:rPr>
              <a:t> tab.</a:t>
            </a:r>
            <a:endParaRPr lang="en-US" b="1" dirty="0">
              <a:latin typeface="Century Gothic" panose="020B0502020202020204" pitchFamily="34" charset="0"/>
            </a:endParaRPr>
          </a:p>
        </p:txBody>
      </p:sp>
      <p:sp>
        <p:nvSpPr>
          <p:cNvPr id="14" name="Oval 13">
            <a:extLst>
              <a:ext uri="{FF2B5EF4-FFF2-40B4-BE49-F238E27FC236}">
                <a16:creationId xmlns:a16="http://schemas.microsoft.com/office/drawing/2014/main" id="{E9736D3B-F0F5-8C8D-2F55-DDB36B607E5E}"/>
              </a:ext>
            </a:extLst>
          </p:cNvPr>
          <p:cNvSpPr/>
          <p:nvPr/>
        </p:nvSpPr>
        <p:spPr>
          <a:xfrm>
            <a:off x="517537" y="3248174"/>
            <a:ext cx="457200" cy="456774"/>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8" name="TextBox 17">
            <a:extLst>
              <a:ext uri="{FF2B5EF4-FFF2-40B4-BE49-F238E27FC236}">
                <a16:creationId xmlns:a16="http://schemas.microsoft.com/office/drawing/2014/main" id="{9714D896-2E72-66BD-60C6-AE63718277A0}"/>
              </a:ext>
            </a:extLst>
          </p:cNvPr>
          <p:cNvSpPr txBox="1"/>
          <p:nvPr/>
        </p:nvSpPr>
        <p:spPr>
          <a:xfrm>
            <a:off x="1139542" y="3227031"/>
            <a:ext cx="7834790" cy="369332"/>
          </a:xfrm>
          <a:prstGeom prst="rect">
            <a:avLst/>
          </a:prstGeom>
          <a:noFill/>
        </p:spPr>
        <p:txBody>
          <a:bodyPr wrap="square" rtlCol="0">
            <a:spAutoFit/>
          </a:bodyPr>
          <a:lstStyle/>
          <a:p>
            <a:r>
              <a:rPr lang="en-US" b="1" dirty="0">
                <a:latin typeface="Century Gothic" panose="020B0502020202020204" pitchFamily="34" charset="0"/>
              </a:rPr>
              <a:t>Select Pictures: </a:t>
            </a:r>
            <a:r>
              <a:rPr lang="en-US" dirty="0">
                <a:latin typeface="Century Gothic" panose="020B0502020202020204" pitchFamily="34" charset="0"/>
              </a:rPr>
              <a:t>In the Insert tab, click on </a:t>
            </a:r>
            <a:r>
              <a:rPr lang="en-US" b="1" dirty="0">
                <a:latin typeface="Century Gothic" panose="020B0502020202020204" pitchFamily="34" charset="0"/>
              </a:rPr>
              <a:t>Pictures</a:t>
            </a:r>
            <a:r>
              <a:rPr lang="en-US" dirty="0">
                <a:latin typeface="Century Gothic" panose="020B0502020202020204" pitchFamily="34" charset="0"/>
              </a:rPr>
              <a:t> to open the options.</a:t>
            </a:r>
            <a:r>
              <a:rPr lang="en-US" b="1" dirty="0">
                <a:latin typeface="Century Gothic" panose="020B0502020202020204" pitchFamily="34" charset="0"/>
              </a:rPr>
              <a:t> </a:t>
            </a:r>
          </a:p>
        </p:txBody>
      </p:sp>
      <p:sp>
        <p:nvSpPr>
          <p:cNvPr id="19" name="Oval 18">
            <a:extLst>
              <a:ext uri="{FF2B5EF4-FFF2-40B4-BE49-F238E27FC236}">
                <a16:creationId xmlns:a16="http://schemas.microsoft.com/office/drawing/2014/main" id="{35F903C5-F6A7-BA2D-A7A1-8B1DBBE45ECE}"/>
              </a:ext>
            </a:extLst>
          </p:cNvPr>
          <p:cNvSpPr/>
          <p:nvPr/>
        </p:nvSpPr>
        <p:spPr>
          <a:xfrm>
            <a:off x="517537" y="3990714"/>
            <a:ext cx="457200" cy="456774"/>
          </a:xfrm>
          <a:prstGeom prst="ellipse">
            <a:avLst/>
          </a:prstGeom>
          <a:solidFill>
            <a:srgbClr val="D14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20" name="TextBox 19">
            <a:extLst>
              <a:ext uri="{FF2B5EF4-FFF2-40B4-BE49-F238E27FC236}">
                <a16:creationId xmlns:a16="http://schemas.microsoft.com/office/drawing/2014/main" id="{AD32BD9B-7F77-D593-1133-3DB879CC8792}"/>
              </a:ext>
            </a:extLst>
          </p:cNvPr>
          <p:cNvSpPr txBox="1"/>
          <p:nvPr/>
        </p:nvSpPr>
        <p:spPr>
          <a:xfrm>
            <a:off x="1139542" y="3920410"/>
            <a:ext cx="8342823" cy="646331"/>
          </a:xfrm>
          <a:prstGeom prst="rect">
            <a:avLst/>
          </a:prstGeom>
          <a:noFill/>
        </p:spPr>
        <p:txBody>
          <a:bodyPr wrap="square" rtlCol="0">
            <a:spAutoFit/>
          </a:bodyPr>
          <a:lstStyle/>
          <a:p>
            <a:r>
              <a:rPr lang="en-US" b="1" dirty="0">
                <a:latin typeface="Century Gothic" panose="020B0502020202020204" pitchFamily="34" charset="0"/>
              </a:rPr>
              <a:t>Choose Stock Images: </a:t>
            </a:r>
            <a:r>
              <a:rPr lang="en-US" dirty="0">
                <a:latin typeface="Century Gothic" panose="020B0502020202020204" pitchFamily="34" charset="0"/>
              </a:rPr>
              <a:t>From the dropdown menu, select Stock Images to browse and insert stock photos or icons.</a:t>
            </a:r>
            <a:endParaRPr lang="en-US" b="1" dirty="0">
              <a:latin typeface="Century Gothic" panose="020B0502020202020204" pitchFamily="34" charset="0"/>
            </a:endParaRPr>
          </a:p>
        </p:txBody>
      </p:sp>
      <p:sp>
        <p:nvSpPr>
          <p:cNvPr id="21" name="Oval 20">
            <a:extLst>
              <a:ext uri="{FF2B5EF4-FFF2-40B4-BE49-F238E27FC236}">
                <a16:creationId xmlns:a16="http://schemas.microsoft.com/office/drawing/2014/main" id="{346158F0-0D8E-ACFC-762E-01A4C5E15CB3}"/>
              </a:ext>
            </a:extLst>
          </p:cNvPr>
          <p:cNvSpPr/>
          <p:nvPr/>
        </p:nvSpPr>
        <p:spPr>
          <a:xfrm>
            <a:off x="517537" y="4875727"/>
            <a:ext cx="457200" cy="456774"/>
          </a:xfrm>
          <a:prstGeom prst="ellipse">
            <a:avLst/>
          </a:prstGeom>
          <a:solidFill>
            <a:srgbClr val="D56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22" name="TextBox 21">
            <a:extLst>
              <a:ext uri="{FF2B5EF4-FFF2-40B4-BE49-F238E27FC236}">
                <a16:creationId xmlns:a16="http://schemas.microsoft.com/office/drawing/2014/main" id="{00AC4F40-76B4-2917-0122-C834B9780A65}"/>
              </a:ext>
            </a:extLst>
          </p:cNvPr>
          <p:cNvSpPr txBox="1"/>
          <p:nvPr/>
        </p:nvSpPr>
        <p:spPr>
          <a:xfrm>
            <a:off x="1139542" y="4815637"/>
            <a:ext cx="8690380" cy="646331"/>
          </a:xfrm>
          <a:prstGeom prst="rect">
            <a:avLst/>
          </a:prstGeom>
          <a:noFill/>
        </p:spPr>
        <p:txBody>
          <a:bodyPr wrap="square" rtlCol="0">
            <a:spAutoFit/>
          </a:bodyPr>
          <a:lstStyle/>
          <a:p>
            <a:r>
              <a:rPr lang="en-US" b="1" dirty="0">
                <a:latin typeface="Century Gothic" panose="020B0502020202020204" pitchFamily="34" charset="0"/>
              </a:rPr>
              <a:t>Open the Graphics Format Tab: </a:t>
            </a:r>
            <a:r>
              <a:rPr lang="en-US" dirty="0">
                <a:latin typeface="Century Gothic" panose="020B0502020202020204" pitchFamily="34" charset="0"/>
              </a:rPr>
              <a:t>Once your image or icon is inserted, click on it, then go to the </a:t>
            </a:r>
            <a:r>
              <a:rPr lang="en-US" b="1" dirty="0">
                <a:latin typeface="Century Gothic" panose="020B0502020202020204" pitchFamily="34" charset="0"/>
              </a:rPr>
              <a:t>Graphics Format</a:t>
            </a:r>
            <a:r>
              <a:rPr lang="en-US" dirty="0">
                <a:latin typeface="Century Gothic" panose="020B0502020202020204" pitchFamily="34" charset="0"/>
              </a:rPr>
              <a:t> tab in the top ribbon.</a:t>
            </a:r>
          </a:p>
        </p:txBody>
      </p:sp>
      <p:sp>
        <p:nvSpPr>
          <p:cNvPr id="25" name="Oval 24">
            <a:extLst>
              <a:ext uri="{FF2B5EF4-FFF2-40B4-BE49-F238E27FC236}">
                <a16:creationId xmlns:a16="http://schemas.microsoft.com/office/drawing/2014/main" id="{7ADD42B7-7F68-1E90-FA3D-C1DB3D64C0D1}"/>
              </a:ext>
            </a:extLst>
          </p:cNvPr>
          <p:cNvSpPr/>
          <p:nvPr/>
        </p:nvSpPr>
        <p:spPr>
          <a:xfrm>
            <a:off x="517537" y="5717562"/>
            <a:ext cx="457200" cy="456774"/>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28" name="TextBox 27">
            <a:extLst>
              <a:ext uri="{FF2B5EF4-FFF2-40B4-BE49-F238E27FC236}">
                <a16:creationId xmlns:a16="http://schemas.microsoft.com/office/drawing/2014/main" id="{D902598D-65D6-6669-784F-E27FB4A33AE7}"/>
              </a:ext>
            </a:extLst>
          </p:cNvPr>
          <p:cNvSpPr txBox="1"/>
          <p:nvPr/>
        </p:nvSpPr>
        <p:spPr>
          <a:xfrm>
            <a:off x="1139542" y="5663711"/>
            <a:ext cx="8790987" cy="646331"/>
          </a:xfrm>
          <a:prstGeom prst="rect">
            <a:avLst/>
          </a:prstGeom>
          <a:noFill/>
        </p:spPr>
        <p:txBody>
          <a:bodyPr wrap="square" rtlCol="0">
            <a:spAutoFit/>
          </a:bodyPr>
          <a:lstStyle/>
          <a:p>
            <a:r>
              <a:rPr lang="en-US" b="1" dirty="0">
                <a:latin typeface="Century Gothic" panose="020B0502020202020204" pitchFamily="34" charset="0"/>
              </a:rPr>
              <a:t>Adjust Fill and Outline: </a:t>
            </a:r>
            <a:r>
              <a:rPr lang="en-US" dirty="0">
                <a:latin typeface="Century Gothic" panose="020B0502020202020204" pitchFamily="34" charset="0"/>
              </a:rPr>
              <a:t>In the Graphics Format tab, use the options to change the Fill and/or Outline of your graphic to customize it to your needs.</a:t>
            </a:r>
          </a:p>
        </p:txBody>
      </p:sp>
      <p:pic>
        <p:nvPicPr>
          <p:cNvPr id="74" name="Graphic 73">
            <a:extLst>
              <a:ext uri="{FF2B5EF4-FFF2-40B4-BE49-F238E27FC236}">
                <a16:creationId xmlns:a16="http://schemas.microsoft.com/office/drawing/2014/main" id="{0F00BE61-13F4-E966-AA14-50CE5779695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8545" y="1101921"/>
            <a:ext cx="914400" cy="914400"/>
          </a:xfrm>
          <a:prstGeom prst="rect">
            <a:avLst/>
          </a:prstGeom>
        </p:spPr>
      </p:pic>
      <p:pic>
        <p:nvPicPr>
          <p:cNvPr id="76" name="Graphic 75">
            <a:extLst>
              <a:ext uri="{FF2B5EF4-FFF2-40B4-BE49-F238E27FC236}">
                <a16:creationId xmlns:a16="http://schemas.microsoft.com/office/drawing/2014/main" id="{5CC24B40-2406-8122-2E1B-5C86C02E139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8545" y="2116017"/>
            <a:ext cx="914400" cy="914400"/>
          </a:xfrm>
          <a:prstGeom prst="rect">
            <a:avLst/>
          </a:prstGeom>
        </p:spPr>
      </p:pic>
      <p:pic>
        <p:nvPicPr>
          <p:cNvPr id="78" name="Graphic 77">
            <a:extLst>
              <a:ext uri="{FF2B5EF4-FFF2-40B4-BE49-F238E27FC236}">
                <a16:creationId xmlns:a16="http://schemas.microsoft.com/office/drawing/2014/main" id="{B3CB0014-F6C6-4063-82A1-BE0EA646C99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38058" y="4058060"/>
            <a:ext cx="914400" cy="914400"/>
          </a:xfrm>
          <a:prstGeom prst="rect">
            <a:avLst/>
          </a:prstGeom>
        </p:spPr>
      </p:pic>
      <p:pic>
        <p:nvPicPr>
          <p:cNvPr id="80" name="Graphic 79">
            <a:extLst>
              <a:ext uri="{FF2B5EF4-FFF2-40B4-BE49-F238E27FC236}">
                <a16:creationId xmlns:a16="http://schemas.microsoft.com/office/drawing/2014/main" id="{71395751-662B-556F-FC60-14CA744925C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64656" y="5083258"/>
            <a:ext cx="914400" cy="914400"/>
          </a:xfrm>
          <a:prstGeom prst="rect">
            <a:avLst/>
          </a:prstGeom>
        </p:spPr>
      </p:pic>
      <p:pic>
        <p:nvPicPr>
          <p:cNvPr id="82" name="Graphic 81">
            <a:extLst>
              <a:ext uri="{FF2B5EF4-FFF2-40B4-BE49-F238E27FC236}">
                <a16:creationId xmlns:a16="http://schemas.microsoft.com/office/drawing/2014/main" id="{1CC7E685-AB3E-9A6D-772A-404951F27368}"/>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78545" y="3151669"/>
            <a:ext cx="914400" cy="914400"/>
          </a:xfrm>
          <a:prstGeom prst="rect">
            <a:avLst/>
          </a:prstGeom>
        </p:spPr>
      </p:pic>
    </p:spTree>
    <p:extLst>
      <p:ext uri="{BB962C8B-B14F-4D97-AF65-F5344CB8AC3E}">
        <p14:creationId xmlns:p14="http://schemas.microsoft.com/office/powerpoint/2010/main" val="4153674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46CEE-7999-D61C-886D-72822C053F0F}"/>
              </a:ext>
            </a:extLst>
          </p:cNvPr>
          <p:cNvSpPr>
            <a:spLocks noGrp="1"/>
          </p:cNvSpPr>
          <p:nvPr>
            <p:ph type="title"/>
          </p:nvPr>
        </p:nvSpPr>
        <p:spPr>
          <a:xfrm>
            <a:off x="620074" y="147545"/>
            <a:ext cx="10515600" cy="1325563"/>
          </a:xfrm>
        </p:spPr>
        <p:txBody>
          <a:bodyPr/>
          <a:lstStyle/>
          <a:p>
            <a:r>
              <a:rPr lang="en-US" dirty="0">
                <a:solidFill>
                  <a:schemeClr val="tx1"/>
                </a:solidFill>
              </a:rPr>
              <a:t>Light Bulb Infographic</a:t>
            </a:r>
          </a:p>
        </p:txBody>
      </p:sp>
      <p:sp>
        <p:nvSpPr>
          <p:cNvPr id="49" name="TextBox 48">
            <a:extLst>
              <a:ext uri="{FF2B5EF4-FFF2-40B4-BE49-F238E27FC236}">
                <a16:creationId xmlns:a16="http://schemas.microsoft.com/office/drawing/2014/main" id="{A9806A0F-4158-F7E1-2329-325940FEC33C}"/>
              </a:ext>
            </a:extLst>
          </p:cNvPr>
          <p:cNvSpPr txBox="1"/>
          <p:nvPr/>
        </p:nvSpPr>
        <p:spPr>
          <a:xfrm>
            <a:off x="628519" y="1780282"/>
            <a:ext cx="42742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B0502020202020204" pitchFamily="34" charset="0"/>
              </a:rPr>
              <a:t>New Concept</a:t>
            </a:r>
          </a:p>
        </p:txBody>
      </p:sp>
      <p:sp>
        <p:nvSpPr>
          <p:cNvPr id="50" name="TextBox 49">
            <a:extLst>
              <a:ext uri="{FF2B5EF4-FFF2-40B4-BE49-F238E27FC236}">
                <a16:creationId xmlns:a16="http://schemas.microsoft.com/office/drawing/2014/main" id="{ADED96C6-B832-928A-D1FF-C7CF5A1724F9}"/>
              </a:ext>
            </a:extLst>
          </p:cNvPr>
          <p:cNvSpPr txBox="1"/>
          <p:nvPr/>
        </p:nvSpPr>
        <p:spPr>
          <a:xfrm>
            <a:off x="620074" y="2410906"/>
            <a:ext cx="436423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Some info here</a:t>
            </a:r>
          </a:p>
        </p:txBody>
      </p:sp>
      <p:sp>
        <p:nvSpPr>
          <p:cNvPr id="55" name="TextBox 54">
            <a:extLst>
              <a:ext uri="{FF2B5EF4-FFF2-40B4-BE49-F238E27FC236}">
                <a16:creationId xmlns:a16="http://schemas.microsoft.com/office/drawing/2014/main" id="{375BFE6D-A19F-75E4-8E94-D5109BFE0257}"/>
              </a:ext>
            </a:extLst>
          </p:cNvPr>
          <p:cNvSpPr txBox="1"/>
          <p:nvPr/>
        </p:nvSpPr>
        <p:spPr>
          <a:xfrm>
            <a:off x="1392865" y="3122367"/>
            <a:ext cx="3147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rPr>
              <a:t>Main Concept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Some info here</a:t>
            </a:r>
          </a:p>
        </p:txBody>
      </p:sp>
      <p:sp>
        <p:nvSpPr>
          <p:cNvPr id="56" name="TextBox 55">
            <a:extLst>
              <a:ext uri="{FF2B5EF4-FFF2-40B4-BE49-F238E27FC236}">
                <a16:creationId xmlns:a16="http://schemas.microsoft.com/office/drawing/2014/main" id="{D29C82D2-8747-22F2-B3BB-AB472229C4DD}"/>
              </a:ext>
            </a:extLst>
          </p:cNvPr>
          <p:cNvSpPr txBox="1"/>
          <p:nvPr/>
        </p:nvSpPr>
        <p:spPr>
          <a:xfrm>
            <a:off x="1389710" y="3876102"/>
            <a:ext cx="3147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rPr>
              <a:t>Main Concept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Some info here</a:t>
            </a:r>
          </a:p>
        </p:txBody>
      </p:sp>
      <p:sp>
        <p:nvSpPr>
          <p:cNvPr id="57" name="TextBox 56">
            <a:extLst>
              <a:ext uri="{FF2B5EF4-FFF2-40B4-BE49-F238E27FC236}">
                <a16:creationId xmlns:a16="http://schemas.microsoft.com/office/drawing/2014/main" id="{BCE5F594-FBDE-6593-E1E7-71124B6ABD9A}"/>
              </a:ext>
            </a:extLst>
          </p:cNvPr>
          <p:cNvSpPr txBox="1"/>
          <p:nvPr/>
        </p:nvSpPr>
        <p:spPr>
          <a:xfrm>
            <a:off x="1386555" y="4629837"/>
            <a:ext cx="3147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rPr>
              <a:t>Main Concept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Some info here</a:t>
            </a:r>
          </a:p>
        </p:txBody>
      </p:sp>
      <p:sp>
        <p:nvSpPr>
          <p:cNvPr id="58" name="TextBox 57">
            <a:extLst>
              <a:ext uri="{FF2B5EF4-FFF2-40B4-BE49-F238E27FC236}">
                <a16:creationId xmlns:a16="http://schemas.microsoft.com/office/drawing/2014/main" id="{D6B8F803-E2FA-3D50-E8BA-ED3F4E396DA5}"/>
              </a:ext>
            </a:extLst>
          </p:cNvPr>
          <p:cNvSpPr txBox="1"/>
          <p:nvPr/>
        </p:nvSpPr>
        <p:spPr>
          <a:xfrm>
            <a:off x="1383400" y="5383572"/>
            <a:ext cx="3147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rPr>
              <a:t>Main Concept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Some info here</a:t>
            </a:r>
          </a:p>
        </p:txBody>
      </p:sp>
      <p:grpSp>
        <p:nvGrpSpPr>
          <p:cNvPr id="38" name="Group 37" descr="A light bulb with gears visual assembled from stock icons.">
            <a:extLst>
              <a:ext uri="{FF2B5EF4-FFF2-40B4-BE49-F238E27FC236}">
                <a16:creationId xmlns:a16="http://schemas.microsoft.com/office/drawing/2014/main" id="{A30CC174-D6EB-F962-2D22-99EB94665100}"/>
              </a:ext>
            </a:extLst>
          </p:cNvPr>
          <p:cNvGrpSpPr/>
          <p:nvPr/>
        </p:nvGrpSpPr>
        <p:grpSpPr>
          <a:xfrm>
            <a:off x="7022503" y="1461475"/>
            <a:ext cx="4639044" cy="5264213"/>
            <a:chOff x="6986793" y="1455563"/>
            <a:chExt cx="4639044" cy="5264213"/>
          </a:xfrm>
        </p:grpSpPr>
        <p:grpSp>
          <p:nvGrpSpPr>
            <p:cNvPr id="34" name="Group 33">
              <a:extLst>
                <a:ext uri="{FF2B5EF4-FFF2-40B4-BE49-F238E27FC236}">
                  <a16:creationId xmlns:a16="http://schemas.microsoft.com/office/drawing/2014/main" id="{309770D7-4B9C-8411-B177-FFDA038C43B8}"/>
                </a:ext>
              </a:extLst>
            </p:cNvPr>
            <p:cNvGrpSpPr/>
            <p:nvPr/>
          </p:nvGrpSpPr>
          <p:grpSpPr>
            <a:xfrm>
              <a:off x="6986793" y="1455563"/>
              <a:ext cx="4639044" cy="5264213"/>
              <a:chOff x="6986793" y="1455563"/>
              <a:chExt cx="4639044" cy="5264213"/>
            </a:xfrm>
          </p:grpSpPr>
          <p:grpSp>
            <p:nvGrpSpPr>
              <p:cNvPr id="27" name="Group 26">
                <a:extLst>
                  <a:ext uri="{FF2B5EF4-FFF2-40B4-BE49-F238E27FC236}">
                    <a16:creationId xmlns:a16="http://schemas.microsoft.com/office/drawing/2014/main" id="{E8CC837F-AC14-2D3E-72F0-43DCA4CAEB78}"/>
                  </a:ext>
                </a:extLst>
              </p:cNvPr>
              <p:cNvGrpSpPr/>
              <p:nvPr/>
            </p:nvGrpSpPr>
            <p:grpSpPr>
              <a:xfrm>
                <a:off x="6986793" y="2080732"/>
                <a:ext cx="4639044" cy="4639044"/>
                <a:chOff x="6986793" y="2080732"/>
                <a:chExt cx="4639044" cy="4639044"/>
              </a:xfrm>
            </p:grpSpPr>
            <p:grpSp>
              <p:nvGrpSpPr>
                <p:cNvPr id="6" name="Group 5">
                  <a:extLst>
                    <a:ext uri="{FF2B5EF4-FFF2-40B4-BE49-F238E27FC236}">
                      <a16:creationId xmlns:a16="http://schemas.microsoft.com/office/drawing/2014/main" id="{72F908F8-AB9F-A7BD-F7FD-9549448E9325}"/>
                    </a:ext>
                  </a:extLst>
                </p:cNvPr>
                <p:cNvGrpSpPr/>
                <p:nvPr/>
              </p:nvGrpSpPr>
              <p:grpSpPr>
                <a:xfrm>
                  <a:off x="6986793" y="2080732"/>
                  <a:ext cx="4639044" cy="4639044"/>
                  <a:chOff x="6034199" y="2307265"/>
                  <a:chExt cx="4639044" cy="4639044"/>
                </a:xfrm>
              </p:grpSpPr>
              <p:pic>
                <p:nvPicPr>
                  <p:cNvPr id="4" name="Graphic 3" descr="Lightbulb and gear with solid fill">
                    <a:extLst>
                      <a:ext uri="{FF2B5EF4-FFF2-40B4-BE49-F238E27FC236}">
                        <a16:creationId xmlns:a16="http://schemas.microsoft.com/office/drawing/2014/main" id="{4B4B1F6E-DB01-4013-2E39-7EA1626AAC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4199" y="2307265"/>
                    <a:ext cx="4639044" cy="4639044"/>
                  </a:xfrm>
                  <a:prstGeom prst="rect">
                    <a:avLst/>
                  </a:prstGeom>
                </p:spPr>
              </p:pic>
              <p:sp>
                <p:nvSpPr>
                  <p:cNvPr id="5" name="Oval 4">
                    <a:extLst>
                      <a:ext uri="{FF2B5EF4-FFF2-40B4-BE49-F238E27FC236}">
                        <a16:creationId xmlns:a16="http://schemas.microsoft.com/office/drawing/2014/main" id="{4DF10B36-54B5-4B87-86FA-C48A86E783DD}"/>
                      </a:ext>
                    </a:extLst>
                  </p:cNvPr>
                  <p:cNvSpPr/>
                  <p:nvPr/>
                </p:nvSpPr>
                <p:spPr>
                  <a:xfrm>
                    <a:off x="7697972" y="3774558"/>
                    <a:ext cx="1233377" cy="12652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3" name="Rectangle 22">
                  <a:extLst>
                    <a:ext uri="{FF2B5EF4-FFF2-40B4-BE49-F238E27FC236}">
                      <a16:creationId xmlns:a16="http://schemas.microsoft.com/office/drawing/2014/main" id="{C4BE3F6D-05BB-1F3C-15F3-1D612B89C90C}"/>
                    </a:ext>
                  </a:extLst>
                </p:cNvPr>
                <p:cNvSpPr/>
                <p:nvPr/>
              </p:nvSpPr>
              <p:spPr>
                <a:xfrm>
                  <a:off x="9100893" y="2273429"/>
                  <a:ext cx="446584" cy="1139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DC0D7A0D-9737-2A09-CF36-1CD28C8C0D5B}"/>
                    </a:ext>
                  </a:extLst>
                </p:cNvPr>
                <p:cNvSpPr/>
                <p:nvPr/>
              </p:nvSpPr>
              <p:spPr>
                <a:xfrm rot="5400000">
                  <a:off x="10432391" y="3592954"/>
                  <a:ext cx="446584" cy="11396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Rectangle 25">
                  <a:extLst>
                    <a:ext uri="{FF2B5EF4-FFF2-40B4-BE49-F238E27FC236}">
                      <a16:creationId xmlns:a16="http://schemas.microsoft.com/office/drawing/2014/main" id="{19275D93-4672-B46C-FBDF-300FB5B879DE}"/>
                    </a:ext>
                  </a:extLst>
                </p:cNvPr>
                <p:cNvSpPr/>
                <p:nvPr/>
              </p:nvSpPr>
              <p:spPr>
                <a:xfrm>
                  <a:off x="9469385" y="2741631"/>
                  <a:ext cx="1233377" cy="11978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8" name="Graphic 7" descr="Single gear outline">
                <a:extLst>
                  <a:ext uri="{FF2B5EF4-FFF2-40B4-BE49-F238E27FC236}">
                    <a16:creationId xmlns:a16="http://schemas.microsoft.com/office/drawing/2014/main" id="{50153B7A-F872-7AC4-AEE4-73A2BB224D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81920" y="3080837"/>
                <a:ext cx="2248789" cy="2248789"/>
              </a:xfrm>
              <a:prstGeom prst="rect">
                <a:avLst/>
              </a:prstGeom>
            </p:spPr>
          </p:pic>
          <p:pic>
            <p:nvPicPr>
              <p:cNvPr id="9" name="Graphic 8" descr="Single gear outline">
                <a:extLst>
                  <a:ext uri="{FF2B5EF4-FFF2-40B4-BE49-F238E27FC236}">
                    <a16:creationId xmlns:a16="http://schemas.microsoft.com/office/drawing/2014/main" id="{3A2C3C56-D4CA-AAF2-D893-4A993D89D4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57465" y="1649304"/>
                <a:ext cx="2139027" cy="2139027"/>
              </a:xfrm>
              <a:prstGeom prst="rect">
                <a:avLst/>
              </a:prstGeom>
            </p:spPr>
          </p:pic>
          <p:pic>
            <p:nvPicPr>
              <p:cNvPr id="12" name="Graphic 11" descr="Single gear outline">
                <a:extLst>
                  <a:ext uri="{FF2B5EF4-FFF2-40B4-BE49-F238E27FC236}">
                    <a16:creationId xmlns:a16="http://schemas.microsoft.com/office/drawing/2014/main" id="{56C0E520-FE2D-18E8-9146-866FB70514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080176">
                <a:off x="7682661" y="1455563"/>
                <a:ext cx="1568355" cy="1568355"/>
              </a:xfrm>
              <a:prstGeom prst="rect">
                <a:avLst/>
              </a:prstGeom>
            </p:spPr>
          </p:pic>
          <p:pic>
            <p:nvPicPr>
              <p:cNvPr id="15" name="Graphic 14" descr="Single gear outline">
                <a:extLst>
                  <a:ext uri="{FF2B5EF4-FFF2-40B4-BE49-F238E27FC236}">
                    <a16:creationId xmlns:a16="http://schemas.microsoft.com/office/drawing/2014/main" id="{F9A87469-3B7B-AB0D-438D-71AA80BC0F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835413">
                <a:off x="9780972" y="2877555"/>
                <a:ext cx="1749423" cy="1749423"/>
              </a:xfrm>
              <a:prstGeom prst="rect">
                <a:avLst/>
              </a:prstGeom>
            </p:spPr>
          </p:pic>
          <p:sp>
            <p:nvSpPr>
              <p:cNvPr id="30" name="Flowchart: Terminator 29">
                <a:extLst>
                  <a:ext uri="{FF2B5EF4-FFF2-40B4-BE49-F238E27FC236}">
                    <a16:creationId xmlns:a16="http://schemas.microsoft.com/office/drawing/2014/main" id="{9F5C9E63-11BF-DF8A-F4EF-184FFC4C9EDD}"/>
                  </a:ext>
                </a:extLst>
              </p:cNvPr>
              <p:cNvSpPr/>
              <p:nvPr/>
            </p:nvSpPr>
            <p:spPr>
              <a:xfrm rot="2695660">
                <a:off x="7814558" y="2950639"/>
                <a:ext cx="530437" cy="191705"/>
              </a:xfrm>
              <a:prstGeom prst="flowChartTerminator">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 name="Flowchart: Terminator 30">
                <a:extLst>
                  <a:ext uri="{FF2B5EF4-FFF2-40B4-BE49-F238E27FC236}">
                    <a16:creationId xmlns:a16="http://schemas.microsoft.com/office/drawing/2014/main" id="{51E17928-E891-4F6A-9216-8E8791374DD4}"/>
                  </a:ext>
                </a:extLst>
              </p:cNvPr>
              <p:cNvSpPr/>
              <p:nvPr/>
            </p:nvSpPr>
            <p:spPr>
              <a:xfrm>
                <a:off x="7336440" y="4084320"/>
                <a:ext cx="535020" cy="194310"/>
              </a:xfrm>
              <a:prstGeom prst="flowChartTerminator">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Flowchart: Terminator 31">
                <a:extLst>
                  <a:ext uri="{FF2B5EF4-FFF2-40B4-BE49-F238E27FC236}">
                    <a16:creationId xmlns:a16="http://schemas.microsoft.com/office/drawing/2014/main" id="{3402F913-58BB-0FCA-2728-948730B2DE09}"/>
                  </a:ext>
                </a:extLst>
              </p:cNvPr>
              <p:cNvSpPr/>
              <p:nvPr/>
            </p:nvSpPr>
            <p:spPr>
              <a:xfrm rot="18857784">
                <a:off x="7799389" y="5237007"/>
                <a:ext cx="535020" cy="194310"/>
              </a:xfrm>
              <a:prstGeom prst="flowChartTerminator">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 name="Flowchart: Terminator 32">
                <a:extLst>
                  <a:ext uri="{FF2B5EF4-FFF2-40B4-BE49-F238E27FC236}">
                    <a16:creationId xmlns:a16="http://schemas.microsoft.com/office/drawing/2014/main" id="{D41D0075-772C-3730-BD1F-06B0B01F797E}"/>
                  </a:ext>
                </a:extLst>
              </p:cNvPr>
              <p:cNvSpPr/>
              <p:nvPr/>
            </p:nvSpPr>
            <p:spPr>
              <a:xfrm rot="13488037">
                <a:off x="10197980" y="5209755"/>
                <a:ext cx="560451" cy="194310"/>
              </a:xfrm>
              <a:prstGeom prst="flowChartTerminator">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35" name="Arc 34">
              <a:extLst>
                <a:ext uri="{FF2B5EF4-FFF2-40B4-BE49-F238E27FC236}">
                  <a16:creationId xmlns:a16="http://schemas.microsoft.com/office/drawing/2014/main" id="{FD4F93A2-9A67-5DBB-29D8-10196D6EF7D5}"/>
                </a:ext>
              </a:extLst>
            </p:cNvPr>
            <p:cNvSpPr/>
            <p:nvPr/>
          </p:nvSpPr>
          <p:spPr>
            <a:xfrm>
              <a:off x="8768921" y="1751295"/>
              <a:ext cx="1976582" cy="1802205"/>
            </a:xfrm>
            <a:prstGeom prst="arc">
              <a:avLst>
                <a:gd name="adj1" fmla="val 15956397"/>
                <a:gd name="adj2" fmla="val 102249"/>
              </a:avLst>
            </a:prstGeom>
            <a:ln w="57150">
              <a:solidFill>
                <a:srgbClr val="186889"/>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6" name="Arc 35">
              <a:extLst>
                <a:ext uri="{FF2B5EF4-FFF2-40B4-BE49-F238E27FC236}">
                  <a16:creationId xmlns:a16="http://schemas.microsoft.com/office/drawing/2014/main" id="{A0688CE3-5E76-8D32-E6CC-6C124DC67B42}"/>
                </a:ext>
              </a:extLst>
            </p:cNvPr>
            <p:cNvSpPr/>
            <p:nvPr/>
          </p:nvSpPr>
          <p:spPr>
            <a:xfrm rot="14839302">
              <a:off x="7754917" y="1502725"/>
              <a:ext cx="1341201" cy="1429293"/>
            </a:xfrm>
            <a:prstGeom prst="arc">
              <a:avLst/>
            </a:prstGeom>
            <a:ln w="57150">
              <a:solidFill>
                <a:srgbClr val="FC9224"/>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7" name="Arc 36">
              <a:extLst>
                <a:ext uri="{FF2B5EF4-FFF2-40B4-BE49-F238E27FC236}">
                  <a16:creationId xmlns:a16="http://schemas.microsoft.com/office/drawing/2014/main" id="{47DEF365-0C0F-0315-29DD-8EB539C23CDE}"/>
                </a:ext>
              </a:extLst>
            </p:cNvPr>
            <p:cNvSpPr/>
            <p:nvPr/>
          </p:nvSpPr>
          <p:spPr>
            <a:xfrm rot="5788128">
              <a:off x="10229346" y="3292239"/>
              <a:ext cx="1388281" cy="1078100"/>
            </a:xfrm>
            <a:prstGeom prst="arc">
              <a:avLst/>
            </a:prstGeom>
            <a:ln w="57150">
              <a:solidFill>
                <a:srgbClr val="EB4C62"/>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grpSp>
      <p:sp>
        <p:nvSpPr>
          <p:cNvPr id="51" name="Rectangle 50">
            <a:extLst>
              <a:ext uri="{FF2B5EF4-FFF2-40B4-BE49-F238E27FC236}">
                <a16:creationId xmlns:a16="http://schemas.microsoft.com/office/drawing/2014/main" id="{5BE28500-D178-7BD9-E956-831BBBCB5867}"/>
              </a:ext>
              <a:ext uri="{C183D7F6-B498-43B3-948B-1728B52AA6E4}">
                <adec:decorative xmlns:adec="http://schemas.microsoft.com/office/drawing/2017/decorative" val="1"/>
              </a:ext>
            </a:extLst>
          </p:cNvPr>
          <p:cNvSpPr/>
          <p:nvPr/>
        </p:nvSpPr>
        <p:spPr>
          <a:xfrm>
            <a:off x="628519" y="3122367"/>
            <a:ext cx="595423" cy="5943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22E4A"/>
              </a:solidFill>
              <a:effectLst/>
              <a:uLnTx/>
              <a:uFillTx/>
              <a:latin typeface="Trebuchet MS" panose="020B0603020202020204"/>
              <a:ea typeface="+mn-ea"/>
              <a:cs typeface="+mn-cs"/>
            </a:endParaRPr>
          </a:p>
        </p:txBody>
      </p:sp>
      <p:sp>
        <p:nvSpPr>
          <p:cNvPr id="52" name="Rectangle 51">
            <a:extLst>
              <a:ext uri="{FF2B5EF4-FFF2-40B4-BE49-F238E27FC236}">
                <a16:creationId xmlns:a16="http://schemas.microsoft.com/office/drawing/2014/main" id="{E66C14D4-6C2E-D1DB-C0A8-4B914C9F38FD}"/>
              </a:ext>
              <a:ext uri="{C183D7F6-B498-43B3-948B-1728B52AA6E4}">
                <adec:decorative xmlns:adec="http://schemas.microsoft.com/office/drawing/2017/decorative" val="1"/>
              </a:ext>
            </a:extLst>
          </p:cNvPr>
          <p:cNvSpPr/>
          <p:nvPr/>
        </p:nvSpPr>
        <p:spPr>
          <a:xfrm>
            <a:off x="628518" y="3902162"/>
            <a:ext cx="595423" cy="5943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Rectangle 52">
            <a:extLst>
              <a:ext uri="{FF2B5EF4-FFF2-40B4-BE49-F238E27FC236}">
                <a16:creationId xmlns:a16="http://schemas.microsoft.com/office/drawing/2014/main" id="{5194992B-9B06-0E6B-60A1-40E3D1416FDE}"/>
              </a:ext>
              <a:ext uri="{C183D7F6-B498-43B3-948B-1728B52AA6E4}">
                <adec:decorative xmlns:adec="http://schemas.microsoft.com/office/drawing/2017/decorative" val="1"/>
              </a:ext>
            </a:extLst>
          </p:cNvPr>
          <p:cNvSpPr/>
          <p:nvPr/>
        </p:nvSpPr>
        <p:spPr>
          <a:xfrm>
            <a:off x="628517" y="4681957"/>
            <a:ext cx="595423" cy="594360"/>
          </a:xfrm>
          <a:prstGeom prst="rect">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4" name="Rectangle 53">
            <a:extLst>
              <a:ext uri="{FF2B5EF4-FFF2-40B4-BE49-F238E27FC236}">
                <a16:creationId xmlns:a16="http://schemas.microsoft.com/office/drawing/2014/main" id="{E43C56C0-1DB1-1E8D-1ACD-C43571BF17E3}"/>
              </a:ext>
              <a:ext uri="{C183D7F6-B498-43B3-948B-1728B52AA6E4}">
                <adec:decorative xmlns:adec="http://schemas.microsoft.com/office/drawing/2017/decorative" val="1"/>
              </a:ext>
            </a:extLst>
          </p:cNvPr>
          <p:cNvSpPr/>
          <p:nvPr/>
        </p:nvSpPr>
        <p:spPr>
          <a:xfrm>
            <a:off x="628516" y="5461752"/>
            <a:ext cx="595423" cy="594360"/>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9" name="Rectangle 58">
            <a:extLst>
              <a:ext uri="{FF2B5EF4-FFF2-40B4-BE49-F238E27FC236}">
                <a16:creationId xmlns:a16="http://schemas.microsoft.com/office/drawing/2014/main" id="{59F62A6D-2B67-E85B-C8F3-25DA2C64549E}"/>
              </a:ext>
              <a:ext uri="{C183D7F6-B498-43B3-948B-1728B52AA6E4}">
                <adec:decorative xmlns:adec="http://schemas.microsoft.com/office/drawing/2017/decorative" val="1"/>
              </a:ext>
            </a:extLst>
          </p:cNvPr>
          <p:cNvSpPr/>
          <p:nvPr/>
        </p:nvSpPr>
        <p:spPr>
          <a:xfrm>
            <a:off x="0" y="6725688"/>
            <a:ext cx="12192000" cy="132311"/>
          </a:xfrm>
          <a:prstGeom prst="rect">
            <a:avLst/>
          </a:prstGeom>
          <a:solidFill>
            <a:srgbClr val="26516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4D27D5D8-7419-6A7D-1B6A-9641C807EA55}"/>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3390693" y="2043609"/>
            <a:ext cx="3133488" cy="1750634"/>
          </a:xfrm>
          <a:prstGeom prst="rect">
            <a:avLst/>
          </a:prstGeom>
        </p:spPr>
      </p:pic>
      <p:sp>
        <p:nvSpPr>
          <p:cNvPr id="10" name="TextBox 9">
            <a:extLst>
              <a:ext uri="{FF2B5EF4-FFF2-40B4-BE49-F238E27FC236}">
                <a16:creationId xmlns:a16="http://schemas.microsoft.com/office/drawing/2014/main" id="{9EC92352-BAB1-115E-B268-7BFB66261309}"/>
              </a:ext>
              <a:ext uri="{C183D7F6-B498-43B3-948B-1728B52AA6E4}">
                <adec:decorative xmlns:adec="http://schemas.microsoft.com/office/drawing/2017/decorative" val="1"/>
              </a:ext>
            </a:extLst>
          </p:cNvPr>
          <p:cNvSpPr txBox="1"/>
          <p:nvPr/>
        </p:nvSpPr>
        <p:spPr>
          <a:xfrm>
            <a:off x="4098330" y="4260505"/>
            <a:ext cx="1376038" cy="369332"/>
          </a:xfrm>
          <a:prstGeom prst="rect">
            <a:avLst/>
          </a:prstGeom>
          <a:noFill/>
        </p:spPr>
        <p:txBody>
          <a:bodyPr wrap="square" rtlCol="0">
            <a:spAutoFit/>
          </a:bodyPr>
          <a:lstStyle/>
          <a:p>
            <a:r>
              <a:rPr lang="en-US" dirty="0">
                <a:solidFill>
                  <a:srgbClr val="186889"/>
                </a:solidFill>
                <a:latin typeface="Century Gothic" panose="020B0502020202020204" pitchFamily="34" charset="0"/>
              </a:rPr>
              <a:t>Inspiration</a:t>
            </a:r>
          </a:p>
        </p:txBody>
      </p:sp>
      <p:cxnSp>
        <p:nvCxnSpPr>
          <p:cNvPr id="11" name="Straight Arrow Connector 10">
            <a:extLst>
              <a:ext uri="{FF2B5EF4-FFF2-40B4-BE49-F238E27FC236}">
                <a16:creationId xmlns:a16="http://schemas.microsoft.com/office/drawing/2014/main" id="{1167DCD4-21DA-2369-9FD5-3B6742E6A39C}"/>
              </a:ext>
              <a:ext uri="{C183D7F6-B498-43B3-948B-1728B52AA6E4}">
                <adec:decorative xmlns:adec="http://schemas.microsoft.com/office/drawing/2017/decorative" val="1"/>
              </a:ext>
            </a:extLst>
          </p:cNvPr>
          <p:cNvCxnSpPr>
            <a:cxnSpLocks/>
          </p:cNvCxnSpPr>
          <p:nvPr/>
        </p:nvCxnSpPr>
        <p:spPr>
          <a:xfrm flipV="1">
            <a:off x="5664200" y="3989046"/>
            <a:ext cx="0" cy="805855"/>
          </a:xfrm>
          <a:prstGeom prst="straightConnector1">
            <a:avLst/>
          </a:prstGeom>
          <a:ln w="38100">
            <a:solidFill>
              <a:srgbClr val="1868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698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2B11-A3A3-F853-CE72-F2C45404ADFB}"/>
              </a:ext>
            </a:extLst>
          </p:cNvPr>
          <p:cNvSpPr>
            <a:spLocks noGrp="1"/>
          </p:cNvSpPr>
          <p:nvPr>
            <p:ph type="title"/>
          </p:nvPr>
        </p:nvSpPr>
        <p:spPr>
          <a:xfrm>
            <a:off x="294804" y="148042"/>
            <a:ext cx="10515600" cy="1325563"/>
          </a:xfrm>
        </p:spPr>
        <p:txBody>
          <a:bodyPr/>
          <a:lstStyle/>
          <a:p>
            <a:r>
              <a:rPr lang="en-US" dirty="0">
                <a:solidFill>
                  <a:schemeClr val="tx1"/>
                </a:solidFill>
              </a:rPr>
              <a:t>Combining Stock Images</a:t>
            </a:r>
          </a:p>
        </p:txBody>
      </p:sp>
      <p:grpSp>
        <p:nvGrpSpPr>
          <p:cNvPr id="3" name="Group 2">
            <a:extLst>
              <a:ext uri="{FF2B5EF4-FFF2-40B4-BE49-F238E27FC236}">
                <a16:creationId xmlns:a16="http://schemas.microsoft.com/office/drawing/2014/main" id="{66088268-5479-D371-5288-C18D5E5DEDCD}"/>
              </a:ext>
              <a:ext uri="{C183D7F6-B498-43B3-948B-1728B52AA6E4}">
                <adec:decorative xmlns:adec="http://schemas.microsoft.com/office/drawing/2017/decorative" val="1"/>
              </a:ext>
            </a:extLst>
          </p:cNvPr>
          <p:cNvGrpSpPr/>
          <p:nvPr/>
        </p:nvGrpSpPr>
        <p:grpSpPr>
          <a:xfrm>
            <a:off x="56537" y="1741547"/>
            <a:ext cx="1748249" cy="1874404"/>
            <a:chOff x="4503213" y="3182768"/>
            <a:chExt cx="2080194" cy="2114402"/>
          </a:xfrm>
        </p:grpSpPr>
        <p:pic>
          <p:nvPicPr>
            <p:cNvPr id="7" name="Graphic 6" descr="Lightbulb with solid fill">
              <a:extLst>
                <a:ext uri="{FF2B5EF4-FFF2-40B4-BE49-F238E27FC236}">
                  <a16:creationId xmlns:a16="http://schemas.microsoft.com/office/drawing/2014/main" id="{EAFC4172-1ED7-63D2-8C43-F5FD00A31E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3213" y="3216976"/>
              <a:ext cx="2080194" cy="2080194"/>
            </a:xfrm>
            <a:prstGeom prst="rect">
              <a:avLst/>
            </a:prstGeom>
          </p:spPr>
        </p:pic>
        <p:sp>
          <p:nvSpPr>
            <p:cNvPr id="10" name="Oval 9">
              <a:extLst>
                <a:ext uri="{FF2B5EF4-FFF2-40B4-BE49-F238E27FC236}">
                  <a16:creationId xmlns:a16="http://schemas.microsoft.com/office/drawing/2014/main" id="{131F059E-1C8B-23FE-F60D-32265D3FF1DE}"/>
                </a:ext>
              </a:extLst>
            </p:cNvPr>
            <p:cNvSpPr/>
            <p:nvPr/>
          </p:nvSpPr>
          <p:spPr>
            <a:xfrm>
              <a:off x="5464487" y="3182768"/>
              <a:ext cx="875546" cy="78191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35A9BDD4-0D9F-9755-B836-12EB817A0E2F}"/>
              </a:ext>
              <a:ext uri="{C183D7F6-B498-43B3-948B-1728B52AA6E4}">
                <adec:decorative xmlns:adec="http://schemas.microsoft.com/office/drawing/2017/decorative" val="1"/>
              </a:ext>
            </a:extLst>
          </p:cNvPr>
          <p:cNvSpPr txBox="1"/>
          <p:nvPr/>
        </p:nvSpPr>
        <p:spPr>
          <a:xfrm>
            <a:off x="3595127" y="2637270"/>
            <a:ext cx="453112" cy="584775"/>
          </a:xfrm>
          <a:prstGeom prst="rect">
            <a:avLst/>
          </a:prstGeom>
          <a:noFill/>
        </p:spPr>
        <p:txBody>
          <a:bodyPr wrap="square" rtlCol="0">
            <a:spAutoFit/>
          </a:bodyPr>
          <a:lstStyle/>
          <a:p>
            <a:r>
              <a:rPr lang="en-US" sz="3200" dirty="0"/>
              <a:t>+</a:t>
            </a:r>
          </a:p>
        </p:txBody>
      </p:sp>
      <p:pic>
        <p:nvPicPr>
          <p:cNvPr id="13" name="Graphic 12">
            <a:extLst>
              <a:ext uri="{FF2B5EF4-FFF2-40B4-BE49-F238E27FC236}">
                <a16:creationId xmlns:a16="http://schemas.microsoft.com/office/drawing/2014/main" id="{DBA2AA09-A31F-A715-06B1-B4FB3C4A05B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8053" y="2528239"/>
            <a:ext cx="914400" cy="914400"/>
          </a:xfrm>
          <a:prstGeom prst="rect">
            <a:avLst/>
          </a:prstGeom>
        </p:spPr>
      </p:pic>
      <p:pic>
        <p:nvPicPr>
          <p:cNvPr id="14" name="Graphic 13">
            <a:extLst>
              <a:ext uri="{FF2B5EF4-FFF2-40B4-BE49-F238E27FC236}">
                <a16:creationId xmlns:a16="http://schemas.microsoft.com/office/drawing/2014/main" id="{CC508C01-726B-75D1-4A0F-430AFB8DEAF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49423" y="2528239"/>
            <a:ext cx="914400" cy="914400"/>
          </a:xfrm>
          <a:prstGeom prst="rect">
            <a:avLst/>
          </a:prstGeom>
        </p:spPr>
      </p:pic>
      <p:grpSp>
        <p:nvGrpSpPr>
          <p:cNvPr id="16" name="Group 15">
            <a:extLst>
              <a:ext uri="{FF2B5EF4-FFF2-40B4-BE49-F238E27FC236}">
                <a16:creationId xmlns:a16="http://schemas.microsoft.com/office/drawing/2014/main" id="{1787D9DA-28C6-79E8-BBAF-C7713ED4FED2}"/>
              </a:ext>
              <a:ext uri="{C183D7F6-B498-43B3-948B-1728B52AA6E4}">
                <adec:decorative xmlns:adec="http://schemas.microsoft.com/office/drawing/2017/decorative" val="1"/>
              </a:ext>
            </a:extLst>
          </p:cNvPr>
          <p:cNvGrpSpPr/>
          <p:nvPr/>
        </p:nvGrpSpPr>
        <p:grpSpPr>
          <a:xfrm>
            <a:off x="2106693" y="1830911"/>
            <a:ext cx="1714990" cy="1783118"/>
            <a:chOff x="6490647" y="3206904"/>
            <a:chExt cx="2080194" cy="2114402"/>
          </a:xfrm>
        </p:grpSpPr>
        <p:pic>
          <p:nvPicPr>
            <p:cNvPr id="17" name="Graphic 16" descr="Lightbulb with solid fill">
              <a:extLst>
                <a:ext uri="{FF2B5EF4-FFF2-40B4-BE49-F238E27FC236}">
                  <a16:creationId xmlns:a16="http://schemas.microsoft.com/office/drawing/2014/main" id="{D57AD310-51B3-0B0A-038D-972572C8A1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0647" y="3241112"/>
              <a:ext cx="2080194" cy="2080194"/>
            </a:xfrm>
            <a:prstGeom prst="rect">
              <a:avLst/>
            </a:prstGeom>
          </p:spPr>
        </p:pic>
        <p:sp>
          <p:nvSpPr>
            <p:cNvPr id="18" name="Oval 17">
              <a:extLst>
                <a:ext uri="{FF2B5EF4-FFF2-40B4-BE49-F238E27FC236}">
                  <a16:creationId xmlns:a16="http://schemas.microsoft.com/office/drawing/2014/main" id="{5201B21F-A2F7-A20C-29B0-078378AE0DDC}"/>
                </a:ext>
              </a:extLst>
            </p:cNvPr>
            <p:cNvSpPr/>
            <p:nvPr/>
          </p:nvSpPr>
          <p:spPr>
            <a:xfrm>
              <a:off x="7451921" y="3206904"/>
              <a:ext cx="875546" cy="7819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Graphic 20">
            <a:extLst>
              <a:ext uri="{FF2B5EF4-FFF2-40B4-BE49-F238E27FC236}">
                <a16:creationId xmlns:a16="http://schemas.microsoft.com/office/drawing/2014/main" id="{DF3C2AC9-00D2-1FD1-9388-859672372111}"/>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2268" y="2616392"/>
            <a:ext cx="752841" cy="752841"/>
          </a:xfrm>
          <a:prstGeom prst="rect">
            <a:avLst/>
          </a:prstGeom>
        </p:spPr>
      </p:pic>
      <p:sp>
        <p:nvSpPr>
          <p:cNvPr id="39" name="TextBox 38">
            <a:extLst>
              <a:ext uri="{FF2B5EF4-FFF2-40B4-BE49-F238E27FC236}">
                <a16:creationId xmlns:a16="http://schemas.microsoft.com/office/drawing/2014/main" id="{9CD581CB-6B34-8682-3872-4EE590381533}"/>
              </a:ext>
              <a:ext uri="{C183D7F6-B498-43B3-948B-1728B52AA6E4}">
                <adec:decorative xmlns:adec="http://schemas.microsoft.com/office/drawing/2017/decorative" val="1"/>
              </a:ext>
            </a:extLst>
          </p:cNvPr>
          <p:cNvSpPr txBox="1"/>
          <p:nvPr/>
        </p:nvSpPr>
        <p:spPr>
          <a:xfrm>
            <a:off x="9177119" y="2671010"/>
            <a:ext cx="478982" cy="584775"/>
          </a:xfrm>
          <a:prstGeom prst="rect">
            <a:avLst/>
          </a:prstGeom>
          <a:noFill/>
        </p:spPr>
        <p:txBody>
          <a:bodyPr wrap="square" rtlCol="0">
            <a:spAutoFit/>
          </a:bodyPr>
          <a:lstStyle/>
          <a:p>
            <a:r>
              <a:rPr lang="en-US" sz="3200" dirty="0"/>
              <a:t>=</a:t>
            </a:r>
          </a:p>
        </p:txBody>
      </p:sp>
      <p:sp>
        <p:nvSpPr>
          <p:cNvPr id="42" name="TextBox 41">
            <a:extLst>
              <a:ext uri="{FF2B5EF4-FFF2-40B4-BE49-F238E27FC236}">
                <a16:creationId xmlns:a16="http://schemas.microsoft.com/office/drawing/2014/main" id="{B5E428A4-7A77-2989-4044-C572F9298FF4}"/>
              </a:ext>
            </a:extLst>
          </p:cNvPr>
          <p:cNvSpPr txBox="1"/>
          <p:nvPr/>
        </p:nvSpPr>
        <p:spPr>
          <a:xfrm>
            <a:off x="207756" y="3548454"/>
            <a:ext cx="3353558"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Layer a shape over part of the image, and give it a white fill,  to create a break in the image</a:t>
            </a:r>
          </a:p>
        </p:txBody>
      </p:sp>
      <p:sp>
        <p:nvSpPr>
          <p:cNvPr id="40" name="TextBox 39">
            <a:extLst>
              <a:ext uri="{FF2B5EF4-FFF2-40B4-BE49-F238E27FC236}">
                <a16:creationId xmlns:a16="http://schemas.microsoft.com/office/drawing/2014/main" id="{7AEFF70C-E1E9-DFAD-394B-2574AA536892}"/>
              </a:ext>
            </a:extLst>
          </p:cNvPr>
          <p:cNvSpPr txBox="1"/>
          <p:nvPr/>
        </p:nvSpPr>
        <p:spPr>
          <a:xfrm>
            <a:off x="3916532" y="3513447"/>
            <a:ext cx="2771351"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Recolor the shape outline and increase the weight of the outline</a:t>
            </a:r>
          </a:p>
        </p:txBody>
      </p:sp>
      <p:cxnSp>
        <p:nvCxnSpPr>
          <p:cNvPr id="41" name="Straight Arrow Connector 40">
            <a:extLst>
              <a:ext uri="{FF2B5EF4-FFF2-40B4-BE49-F238E27FC236}">
                <a16:creationId xmlns:a16="http://schemas.microsoft.com/office/drawing/2014/main" id="{720CE0E9-0D0F-7700-7B34-0C142D3FF5ED}"/>
              </a:ext>
              <a:ext uri="{C183D7F6-B498-43B3-948B-1728B52AA6E4}">
                <adec:decorative xmlns:adec="http://schemas.microsoft.com/office/drawing/2017/decorative" val="1"/>
              </a:ext>
            </a:extLst>
          </p:cNvPr>
          <p:cNvCxnSpPr/>
          <p:nvPr/>
        </p:nvCxnSpPr>
        <p:spPr>
          <a:xfrm flipV="1">
            <a:off x="1730774" y="2693911"/>
            <a:ext cx="534256" cy="1131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308F2A0-6CF5-5D53-E1E5-92ED8815B7E5}"/>
              </a:ext>
            </a:extLst>
          </p:cNvPr>
          <p:cNvSpPr txBox="1"/>
          <p:nvPr/>
        </p:nvSpPr>
        <p:spPr>
          <a:xfrm>
            <a:off x="7007268" y="3560171"/>
            <a:ext cx="2908079" cy="584775"/>
          </a:xfrm>
          <a:prstGeom prst="rect">
            <a:avLst/>
          </a:prstGeom>
          <a:solidFill>
            <a:schemeClr val="bg2"/>
          </a:solidFill>
        </p:spPr>
        <p:txBody>
          <a:bodyPr wrap="square" rtlCol="0">
            <a:spAutoFit/>
          </a:bodyPr>
          <a:lstStyle/>
          <a:p>
            <a:r>
              <a:rPr lang="en-US" sz="1600" dirty="0">
                <a:latin typeface="Century Gothic" panose="020B0502020202020204" pitchFamily="34" charset="0"/>
              </a:rPr>
              <a:t>Duplicate (Cntl + D) image, resize, recolor</a:t>
            </a:r>
          </a:p>
        </p:txBody>
      </p:sp>
      <p:grpSp>
        <p:nvGrpSpPr>
          <p:cNvPr id="46" name="Group 45">
            <a:extLst>
              <a:ext uri="{FF2B5EF4-FFF2-40B4-BE49-F238E27FC236}">
                <a16:creationId xmlns:a16="http://schemas.microsoft.com/office/drawing/2014/main" id="{5163394D-9A2D-8FDA-AFAB-6A01B99061E0}"/>
              </a:ext>
              <a:ext uri="{C183D7F6-B498-43B3-948B-1728B52AA6E4}">
                <adec:decorative xmlns:adec="http://schemas.microsoft.com/office/drawing/2017/decorative" val="1"/>
              </a:ext>
            </a:extLst>
          </p:cNvPr>
          <p:cNvGrpSpPr/>
          <p:nvPr/>
        </p:nvGrpSpPr>
        <p:grpSpPr>
          <a:xfrm>
            <a:off x="9575513" y="1635177"/>
            <a:ext cx="2080194" cy="2132183"/>
            <a:chOff x="9472256" y="3121894"/>
            <a:chExt cx="2080194" cy="2132183"/>
          </a:xfrm>
        </p:grpSpPr>
        <p:grpSp>
          <p:nvGrpSpPr>
            <p:cNvPr id="20" name="Group 19">
              <a:extLst>
                <a:ext uri="{FF2B5EF4-FFF2-40B4-BE49-F238E27FC236}">
                  <a16:creationId xmlns:a16="http://schemas.microsoft.com/office/drawing/2014/main" id="{9438EBA0-5A2F-366F-0836-BB25C5795EEA}"/>
                </a:ext>
              </a:extLst>
            </p:cNvPr>
            <p:cNvGrpSpPr/>
            <p:nvPr/>
          </p:nvGrpSpPr>
          <p:grpSpPr>
            <a:xfrm>
              <a:off x="9472256" y="3139675"/>
              <a:ext cx="2080194" cy="2114402"/>
              <a:chOff x="7738910" y="4610910"/>
              <a:chExt cx="2080194" cy="2114402"/>
            </a:xfrm>
          </p:grpSpPr>
          <p:grpSp>
            <p:nvGrpSpPr>
              <p:cNvPr id="22" name="Group 21">
                <a:extLst>
                  <a:ext uri="{FF2B5EF4-FFF2-40B4-BE49-F238E27FC236}">
                    <a16:creationId xmlns:a16="http://schemas.microsoft.com/office/drawing/2014/main" id="{CCB780EC-514A-98DF-974A-479E6E5CC348}"/>
                  </a:ext>
                </a:extLst>
              </p:cNvPr>
              <p:cNvGrpSpPr/>
              <p:nvPr/>
            </p:nvGrpSpPr>
            <p:grpSpPr>
              <a:xfrm>
                <a:off x="7738910" y="4610910"/>
                <a:ext cx="2080194" cy="2114402"/>
                <a:chOff x="6490647" y="3206904"/>
                <a:chExt cx="2080194" cy="2114402"/>
              </a:xfrm>
            </p:grpSpPr>
            <p:pic>
              <p:nvPicPr>
                <p:cNvPr id="28" name="Graphic 27" descr="Lightbulb with solid fill">
                  <a:extLst>
                    <a:ext uri="{FF2B5EF4-FFF2-40B4-BE49-F238E27FC236}">
                      <a16:creationId xmlns:a16="http://schemas.microsoft.com/office/drawing/2014/main" id="{66FE4E49-A82E-02B1-B304-3AD61E3A77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0647" y="3241112"/>
                  <a:ext cx="2080194" cy="2080194"/>
                </a:xfrm>
                <a:prstGeom prst="rect">
                  <a:avLst/>
                </a:prstGeom>
              </p:spPr>
            </p:pic>
            <p:sp>
              <p:nvSpPr>
                <p:cNvPr id="29" name="Oval 28">
                  <a:extLst>
                    <a:ext uri="{FF2B5EF4-FFF2-40B4-BE49-F238E27FC236}">
                      <a16:creationId xmlns:a16="http://schemas.microsoft.com/office/drawing/2014/main" id="{9E70CDC0-DCAC-4C44-FC9B-0D7BBC0FD1B6}"/>
                    </a:ext>
                  </a:extLst>
                </p:cNvPr>
                <p:cNvSpPr/>
                <p:nvPr/>
              </p:nvSpPr>
              <p:spPr>
                <a:xfrm>
                  <a:off x="7451921" y="3206904"/>
                  <a:ext cx="875546" cy="7819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5" name="Graphic 24" descr="Single gear outline">
                <a:extLst>
                  <a:ext uri="{FF2B5EF4-FFF2-40B4-BE49-F238E27FC236}">
                    <a16:creationId xmlns:a16="http://schemas.microsoft.com/office/drawing/2014/main" id="{D9321839-E42F-4120-963D-F503A84EB4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2101" y="4817000"/>
                <a:ext cx="914400" cy="914400"/>
              </a:xfrm>
              <a:prstGeom prst="rect">
                <a:avLst/>
              </a:prstGeom>
            </p:spPr>
          </p:pic>
        </p:grpSp>
        <p:pic>
          <p:nvPicPr>
            <p:cNvPr id="44" name="Graphic 43" descr="Single gear outline">
              <a:extLst>
                <a:ext uri="{FF2B5EF4-FFF2-40B4-BE49-F238E27FC236}">
                  <a16:creationId xmlns:a16="http://schemas.microsoft.com/office/drawing/2014/main" id="{E870226A-09CA-CC17-1FD0-93F5F634D1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7147" y="3121894"/>
              <a:ext cx="752841" cy="752841"/>
            </a:xfrm>
            <a:prstGeom prst="rect">
              <a:avLst/>
            </a:prstGeom>
          </p:spPr>
        </p:pic>
      </p:grpSp>
      <p:sp>
        <p:nvSpPr>
          <p:cNvPr id="45" name="TextBox 44">
            <a:extLst>
              <a:ext uri="{FF2B5EF4-FFF2-40B4-BE49-F238E27FC236}">
                <a16:creationId xmlns:a16="http://schemas.microsoft.com/office/drawing/2014/main" id="{0430C6CE-BA48-C7BA-8F4A-C0B6748373ED}"/>
              </a:ext>
              <a:ext uri="{C183D7F6-B498-43B3-948B-1728B52AA6E4}">
                <adec:decorative xmlns:adec="http://schemas.microsoft.com/office/drawing/2017/decorative" val="1"/>
              </a:ext>
            </a:extLst>
          </p:cNvPr>
          <p:cNvSpPr txBox="1"/>
          <p:nvPr/>
        </p:nvSpPr>
        <p:spPr>
          <a:xfrm>
            <a:off x="6269713" y="2695068"/>
            <a:ext cx="453112" cy="584775"/>
          </a:xfrm>
          <a:prstGeom prst="rect">
            <a:avLst/>
          </a:prstGeom>
          <a:noFill/>
        </p:spPr>
        <p:txBody>
          <a:bodyPr wrap="square" rtlCol="0">
            <a:spAutoFit/>
          </a:bodyPr>
          <a:lstStyle/>
          <a:p>
            <a:r>
              <a:rPr lang="en-US" sz="3200" dirty="0"/>
              <a:t>+</a:t>
            </a:r>
          </a:p>
        </p:txBody>
      </p:sp>
      <p:grpSp>
        <p:nvGrpSpPr>
          <p:cNvPr id="47" name="Group 46">
            <a:extLst>
              <a:ext uri="{FF2B5EF4-FFF2-40B4-BE49-F238E27FC236}">
                <a16:creationId xmlns:a16="http://schemas.microsoft.com/office/drawing/2014/main" id="{ED2DBF29-EC2C-CABC-EC70-E38AE6DF3E6F}"/>
              </a:ext>
              <a:ext uri="{C183D7F6-B498-43B3-948B-1728B52AA6E4}">
                <adec:decorative xmlns:adec="http://schemas.microsoft.com/office/drawing/2017/decorative" val="1"/>
              </a:ext>
            </a:extLst>
          </p:cNvPr>
          <p:cNvGrpSpPr/>
          <p:nvPr/>
        </p:nvGrpSpPr>
        <p:grpSpPr>
          <a:xfrm>
            <a:off x="864417" y="4834138"/>
            <a:ext cx="1579044" cy="1642795"/>
            <a:chOff x="9472256" y="3121894"/>
            <a:chExt cx="2080194" cy="2132183"/>
          </a:xfrm>
        </p:grpSpPr>
        <p:grpSp>
          <p:nvGrpSpPr>
            <p:cNvPr id="48" name="Group 47">
              <a:extLst>
                <a:ext uri="{FF2B5EF4-FFF2-40B4-BE49-F238E27FC236}">
                  <a16:creationId xmlns:a16="http://schemas.microsoft.com/office/drawing/2014/main" id="{C329E84A-C856-CA1A-A07E-26B686E3731E}"/>
                </a:ext>
              </a:extLst>
            </p:cNvPr>
            <p:cNvGrpSpPr/>
            <p:nvPr/>
          </p:nvGrpSpPr>
          <p:grpSpPr>
            <a:xfrm>
              <a:off x="9472256" y="3139675"/>
              <a:ext cx="2080194" cy="2114402"/>
              <a:chOff x="7738910" y="4610910"/>
              <a:chExt cx="2080194" cy="2114402"/>
            </a:xfrm>
          </p:grpSpPr>
          <p:grpSp>
            <p:nvGrpSpPr>
              <p:cNvPr id="50" name="Group 49">
                <a:extLst>
                  <a:ext uri="{FF2B5EF4-FFF2-40B4-BE49-F238E27FC236}">
                    <a16:creationId xmlns:a16="http://schemas.microsoft.com/office/drawing/2014/main" id="{825FEE9D-D74C-2E11-EEB3-DBE68FDDEA32}"/>
                  </a:ext>
                </a:extLst>
              </p:cNvPr>
              <p:cNvGrpSpPr/>
              <p:nvPr/>
            </p:nvGrpSpPr>
            <p:grpSpPr>
              <a:xfrm>
                <a:off x="7738910" y="4610910"/>
                <a:ext cx="2080194" cy="2114402"/>
                <a:chOff x="6490647" y="3206904"/>
                <a:chExt cx="2080194" cy="2114402"/>
              </a:xfrm>
            </p:grpSpPr>
            <p:pic>
              <p:nvPicPr>
                <p:cNvPr id="52" name="Graphic 51" descr="Lightbulb with solid fill">
                  <a:extLst>
                    <a:ext uri="{FF2B5EF4-FFF2-40B4-BE49-F238E27FC236}">
                      <a16:creationId xmlns:a16="http://schemas.microsoft.com/office/drawing/2014/main" id="{0004565F-4485-A4E7-2A75-006DA21DFB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0647" y="3241112"/>
                  <a:ext cx="2080194" cy="2080194"/>
                </a:xfrm>
                <a:prstGeom prst="rect">
                  <a:avLst/>
                </a:prstGeom>
              </p:spPr>
            </p:pic>
            <p:sp>
              <p:nvSpPr>
                <p:cNvPr id="53" name="Oval 52">
                  <a:extLst>
                    <a:ext uri="{FF2B5EF4-FFF2-40B4-BE49-F238E27FC236}">
                      <a16:creationId xmlns:a16="http://schemas.microsoft.com/office/drawing/2014/main" id="{2131CEB1-5584-3149-BB1A-181BEAB4FCB1}"/>
                    </a:ext>
                  </a:extLst>
                </p:cNvPr>
                <p:cNvSpPr/>
                <p:nvPr/>
              </p:nvSpPr>
              <p:spPr>
                <a:xfrm>
                  <a:off x="7451921" y="3206904"/>
                  <a:ext cx="875546" cy="7819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1" name="Graphic 50" descr="Single gear outline">
                <a:extLst>
                  <a:ext uri="{FF2B5EF4-FFF2-40B4-BE49-F238E27FC236}">
                    <a16:creationId xmlns:a16="http://schemas.microsoft.com/office/drawing/2014/main" id="{6BF0834A-CE2F-702F-6BC8-05752DB396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2101" y="4817000"/>
                <a:ext cx="914400" cy="914400"/>
              </a:xfrm>
              <a:prstGeom prst="rect">
                <a:avLst/>
              </a:prstGeom>
            </p:spPr>
          </p:pic>
        </p:grpSp>
        <p:pic>
          <p:nvPicPr>
            <p:cNvPr id="49" name="Graphic 48" descr="Single gear outline">
              <a:extLst>
                <a:ext uri="{FF2B5EF4-FFF2-40B4-BE49-F238E27FC236}">
                  <a16:creationId xmlns:a16="http://schemas.microsoft.com/office/drawing/2014/main" id="{D0556909-57E8-981B-58F0-CD3F5808D36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7147" y="3121894"/>
              <a:ext cx="752841" cy="752841"/>
            </a:xfrm>
            <a:prstGeom prst="rect">
              <a:avLst/>
            </a:prstGeom>
          </p:spPr>
        </p:pic>
      </p:grpSp>
      <p:sp>
        <p:nvSpPr>
          <p:cNvPr id="54" name="TextBox 53">
            <a:extLst>
              <a:ext uri="{FF2B5EF4-FFF2-40B4-BE49-F238E27FC236}">
                <a16:creationId xmlns:a16="http://schemas.microsoft.com/office/drawing/2014/main" id="{109E6D75-A89D-C471-8678-DDFDD4B05D1A}"/>
              </a:ext>
              <a:ext uri="{C183D7F6-B498-43B3-948B-1728B52AA6E4}">
                <adec:decorative xmlns:adec="http://schemas.microsoft.com/office/drawing/2017/decorative" val="1"/>
              </a:ext>
            </a:extLst>
          </p:cNvPr>
          <p:cNvSpPr txBox="1"/>
          <p:nvPr/>
        </p:nvSpPr>
        <p:spPr>
          <a:xfrm>
            <a:off x="2738653" y="5038206"/>
            <a:ext cx="453112" cy="584775"/>
          </a:xfrm>
          <a:prstGeom prst="rect">
            <a:avLst/>
          </a:prstGeom>
          <a:noFill/>
        </p:spPr>
        <p:txBody>
          <a:bodyPr wrap="square" rtlCol="0">
            <a:spAutoFit/>
          </a:bodyPr>
          <a:lstStyle/>
          <a:p>
            <a:r>
              <a:rPr lang="en-US" sz="3200" dirty="0"/>
              <a:t>+</a:t>
            </a:r>
          </a:p>
        </p:txBody>
      </p:sp>
      <p:sp>
        <p:nvSpPr>
          <p:cNvPr id="57" name="Arc 56">
            <a:extLst>
              <a:ext uri="{FF2B5EF4-FFF2-40B4-BE49-F238E27FC236}">
                <a16:creationId xmlns:a16="http://schemas.microsoft.com/office/drawing/2014/main" id="{583CB7D8-C35E-ADF8-4D92-96FB8D96B4F1}"/>
              </a:ext>
              <a:ext uri="{C183D7F6-B498-43B3-948B-1728B52AA6E4}">
                <adec:decorative xmlns:adec="http://schemas.microsoft.com/office/drawing/2017/decorative" val="1"/>
              </a:ext>
            </a:extLst>
          </p:cNvPr>
          <p:cNvSpPr/>
          <p:nvPr/>
        </p:nvSpPr>
        <p:spPr>
          <a:xfrm>
            <a:off x="3085465" y="5065276"/>
            <a:ext cx="387848" cy="446681"/>
          </a:xfrm>
          <a:prstGeom prst="arc">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8" name="TextBox 57">
            <a:extLst>
              <a:ext uri="{FF2B5EF4-FFF2-40B4-BE49-F238E27FC236}">
                <a16:creationId xmlns:a16="http://schemas.microsoft.com/office/drawing/2014/main" id="{913A9BD7-EF96-6B3B-0FBA-0CF9C2CB53BC}"/>
              </a:ext>
              <a:ext uri="{C183D7F6-B498-43B3-948B-1728B52AA6E4}">
                <adec:decorative xmlns:adec="http://schemas.microsoft.com/office/drawing/2017/decorative" val="1"/>
              </a:ext>
            </a:extLst>
          </p:cNvPr>
          <p:cNvSpPr txBox="1"/>
          <p:nvPr/>
        </p:nvSpPr>
        <p:spPr>
          <a:xfrm>
            <a:off x="4524219" y="5086412"/>
            <a:ext cx="453112" cy="584775"/>
          </a:xfrm>
          <a:prstGeom prst="rect">
            <a:avLst/>
          </a:prstGeom>
          <a:noFill/>
        </p:spPr>
        <p:txBody>
          <a:bodyPr wrap="square" rtlCol="0">
            <a:spAutoFit/>
          </a:bodyPr>
          <a:lstStyle/>
          <a:p>
            <a:r>
              <a:rPr lang="en-US" sz="3200" dirty="0"/>
              <a:t>+</a:t>
            </a:r>
          </a:p>
        </p:txBody>
      </p:sp>
      <p:sp>
        <p:nvSpPr>
          <p:cNvPr id="59" name="Arc 58">
            <a:extLst>
              <a:ext uri="{FF2B5EF4-FFF2-40B4-BE49-F238E27FC236}">
                <a16:creationId xmlns:a16="http://schemas.microsoft.com/office/drawing/2014/main" id="{5ED980CF-8592-CC40-E70C-0CCC5DCD8CD3}"/>
              </a:ext>
              <a:ext uri="{C183D7F6-B498-43B3-948B-1728B52AA6E4}">
                <adec:decorative xmlns:adec="http://schemas.microsoft.com/office/drawing/2017/decorative" val="1"/>
              </a:ext>
            </a:extLst>
          </p:cNvPr>
          <p:cNvSpPr/>
          <p:nvPr/>
        </p:nvSpPr>
        <p:spPr>
          <a:xfrm>
            <a:off x="4753463" y="5062812"/>
            <a:ext cx="453112" cy="584775"/>
          </a:xfrm>
          <a:prstGeom prst="arc">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9" name="Group 68">
            <a:extLst>
              <a:ext uri="{FF2B5EF4-FFF2-40B4-BE49-F238E27FC236}">
                <a16:creationId xmlns:a16="http://schemas.microsoft.com/office/drawing/2014/main" id="{AD087F03-644F-9F49-8DEC-69C6120C5ED0}"/>
              </a:ext>
              <a:ext uri="{C183D7F6-B498-43B3-948B-1728B52AA6E4}">
                <adec:decorative xmlns:adec="http://schemas.microsoft.com/office/drawing/2017/decorative" val="1"/>
              </a:ext>
            </a:extLst>
          </p:cNvPr>
          <p:cNvGrpSpPr/>
          <p:nvPr/>
        </p:nvGrpSpPr>
        <p:grpSpPr>
          <a:xfrm>
            <a:off x="6342584" y="4762712"/>
            <a:ext cx="1599964" cy="1651934"/>
            <a:chOff x="9596560" y="5058077"/>
            <a:chExt cx="1599964" cy="1651934"/>
          </a:xfrm>
        </p:grpSpPr>
        <p:grpSp>
          <p:nvGrpSpPr>
            <p:cNvPr id="60" name="Group 59">
              <a:extLst>
                <a:ext uri="{FF2B5EF4-FFF2-40B4-BE49-F238E27FC236}">
                  <a16:creationId xmlns:a16="http://schemas.microsoft.com/office/drawing/2014/main" id="{BBF02C5B-CB3A-C1AF-A3EE-90D2A6E0BD84}"/>
                </a:ext>
              </a:extLst>
            </p:cNvPr>
            <p:cNvGrpSpPr/>
            <p:nvPr/>
          </p:nvGrpSpPr>
          <p:grpSpPr>
            <a:xfrm>
              <a:off x="9596560" y="5067216"/>
              <a:ext cx="1579044" cy="1642795"/>
              <a:chOff x="9472256" y="3121894"/>
              <a:chExt cx="2080194" cy="2132183"/>
            </a:xfrm>
          </p:grpSpPr>
          <p:grpSp>
            <p:nvGrpSpPr>
              <p:cNvPr id="61" name="Group 60">
                <a:extLst>
                  <a:ext uri="{FF2B5EF4-FFF2-40B4-BE49-F238E27FC236}">
                    <a16:creationId xmlns:a16="http://schemas.microsoft.com/office/drawing/2014/main" id="{A2CA20AA-A769-CB9E-D546-3EB7E8BEBCE6}"/>
                  </a:ext>
                </a:extLst>
              </p:cNvPr>
              <p:cNvGrpSpPr/>
              <p:nvPr/>
            </p:nvGrpSpPr>
            <p:grpSpPr>
              <a:xfrm>
                <a:off x="9472256" y="3139675"/>
                <a:ext cx="2080194" cy="2114402"/>
                <a:chOff x="7738910" y="4610910"/>
                <a:chExt cx="2080194" cy="2114402"/>
              </a:xfrm>
            </p:grpSpPr>
            <p:grpSp>
              <p:nvGrpSpPr>
                <p:cNvPr id="63" name="Group 62">
                  <a:extLst>
                    <a:ext uri="{FF2B5EF4-FFF2-40B4-BE49-F238E27FC236}">
                      <a16:creationId xmlns:a16="http://schemas.microsoft.com/office/drawing/2014/main" id="{D1E24DA9-DA10-8420-E0C8-B0C725742EC1}"/>
                    </a:ext>
                  </a:extLst>
                </p:cNvPr>
                <p:cNvGrpSpPr/>
                <p:nvPr/>
              </p:nvGrpSpPr>
              <p:grpSpPr>
                <a:xfrm>
                  <a:off x="7738910" y="4610910"/>
                  <a:ext cx="2080194" cy="2114402"/>
                  <a:chOff x="6490647" y="3206904"/>
                  <a:chExt cx="2080194" cy="2114402"/>
                </a:xfrm>
              </p:grpSpPr>
              <p:pic>
                <p:nvPicPr>
                  <p:cNvPr id="65" name="Graphic 64" descr="Lightbulb with solid fill">
                    <a:extLst>
                      <a:ext uri="{FF2B5EF4-FFF2-40B4-BE49-F238E27FC236}">
                        <a16:creationId xmlns:a16="http://schemas.microsoft.com/office/drawing/2014/main" id="{970411BA-7A5E-20E5-15B7-DBF393177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0647" y="3241112"/>
                    <a:ext cx="2080194" cy="2080194"/>
                  </a:xfrm>
                  <a:prstGeom prst="rect">
                    <a:avLst/>
                  </a:prstGeom>
                </p:spPr>
              </p:pic>
              <p:sp>
                <p:nvSpPr>
                  <p:cNvPr id="66" name="Oval 65">
                    <a:extLst>
                      <a:ext uri="{FF2B5EF4-FFF2-40B4-BE49-F238E27FC236}">
                        <a16:creationId xmlns:a16="http://schemas.microsoft.com/office/drawing/2014/main" id="{CC9CF94D-8EA0-8147-45D9-0C023F85E3A1}"/>
                      </a:ext>
                    </a:extLst>
                  </p:cNvPr>
                  <p:cNvSpPr/>
                  <p:nvPr/>
                </p:nvSpPr>
                <p:spPr>
                  <a:xfrm>
                    <a:off x="7451921" y="3206904"/>
                    <a:ext cx="875546" cy="7819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4" name="Graphic 63" descr="Single gear outline">
                  <a:extLst>
                    <a:ext uri="{FF2B5EF4-FFF2-40B4-BE49-F238E27FC236}">
                      <a16:creationId xmlns:a16="http://schemas.microsoft.com/office/drawing/2014/main" id="{B6CD89C8-0AC2-BAC8-83F7-1FD6A78EA0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2101" y="4817000"/>
                  <a:ext cx="914400" cy="914400"/>
                </a:xfrm>
                <a:prstGeom prst="rect">
                  <a:avLst/>
                </a:prstGeom>
              </p:spPr>
            </p:pic>
          </p:grpSp>
          <p:pic>
            <p:nvPicPr>
              <p:cNvPr id="62" name="Graphic 61" descr="Single gear outline">
                <a:extLst>
                  <a:ext uri="{FF2B5EF4-FFF2-40B4-BE49-F238E27FC236}">
                    <a16:creationId xmlns:a16="http://schemas.microsoft.com/office/drawing/2014/main" id="{EA2AE218-5222-56F6-9E88-FAC1E1795C2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7147" y="3121894"/>
                <a:ext cx="752841" cy="752841"/>
              </a:xfrm>
              <a:prstGeom prst="rect">
                <a:avLst/>
              </a:prstGeom>
            </p:spPr>
          </p:pic>
        </p:grpSp>
        <p:sp>
          <p:nvSpPr>
            <p:cNvPr id="67" name="Arc 66">
              <a:extLst>
                <a:ext uri="{FF2B5EF4-FFF2-40B4-BE49-F238E27FC236}">
                  <a16:creationId xmlns:a16="http://schemas.microsoft.com/office/drawing/2014/main" id="{2DA4851A-452F-064C-C1CE-4DCAEB860D79}"/>
                </a:ext>
              </a:extLst>
            </p:cNvPr>
            <p:cNvSpPr/>
            <p:nvPr/>
          </p:nvSpPr>
          <p:spPr>
            <a:xfrm>
              <a:off x="10625054" y="5058077"/>
              <a:ext cx="571470" cy="582410"/>
            </a:xfrm>
            <a:prstGeom prst="arc">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68" name="TextBox 67">
            <a:extLst>
              <a:ext uri="{FF2B5EF4-FFF2-40B4-BE49-F238E27FC236}">
                <a16:creationId xmlns:a16="http://schemas.microsoft.com/office/drawing/2014/main" id="{976B51F0-A57E-4443-A0CC-4F031B4C0404}"/>
              </a:ext>
              <a:ext uri="{C183D7F6-B498-43B3-948B-1728B52AA6E4}">
                <adec:decorative xmlns:adec="http://schemas.microsoft.com/office/drawing/2017/decorative" val="1"/>
              </a:ext>
            </a:extLst>
          </p:cNvPr>
          <p:cNvSpPr txBox="1"/>
          <p:nvPr/>
        </p:nvSpPr>
        <p:spPr>
          <a:xfrm>
            <a:off x="6151916" y="5086775"/>
            <a:ext cx="478982" cy="584775"/>
          </a:xfrm>
          <a:prstGeom prst="rect">
            <a:avLst/>
          </a:prstGeom>
          <a:noFill/>
        </p:spPr>
        <p:txBody>
          <a:bodyPr wrap="square" rtlCol="0">
            <a:spAutoFit/>
          </a:bodyPr>
          <a:lstStyle/>
          <a:p>
            <a:r>
              <a:rPr lang="en-US" sz="3200" dirty="0"/>
              <a:t>=</a:t>
            </a:r>
          </a:p>
        </p:txBody>
      </p:sp>
      <p:sp>
        <p:nvSpPr>
          <p:cNvPr id="70" name="TextBox 69">
            <a:extLst>
              <a:ext uri="{FF2B5EF4-FFF2-40B4-BE49-F238E27FC236}">
                <a16:creationId xmlns:a16="http://schemas.microsoft.com/office/drawing/2014/main" id="{5F1B3AC3-C2C2-3D7F-5FDE-F804BEE71C6E}"/>
              </a:ext>
            </a:extLst>
          </p:cNvPr>
          <p:cNvSpPr txBox="1"/>
          <p:nvPr/>
        </p:nvSpPr>
        <p:spPr>
          <a:xfrm>
            <a:off x="2982562" y="5471227"/>
            <a:ext cx="839121"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Insert shape - Arc</a:t>
            </a:r>
          </a:p>
        </p:txBody>
      </p:sp>
      <p:sp>
        <p:nvSpPr>
          <p:cNvPr id="71" name="TextBox 70">
            <a:extLst>
              <a:ext uri="{FF2B5EF4-FFF2-40B4-BE49-F238E27FC236}">
                <a16:creationId xmlns:a16="http://schemas.microsoft.com/office/drawing/2014/main" id="{CDFA618F-BFD8-04B4-D02D-C51D4D19E7D4}"/>
              </a:ext>
            </a:extLst>
          </p:cNvPr>
          <p:cNvSpPr txBox="1"/>
          <p:nvPr/>
        </p:nvSpPr>
        <p:spPr>
          <a:xfrm>
            <a:off x="4776436" y="5530374"/>
            <a:ext cx="1180004"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Shape outline - Arrow</a:t>
            </a:r>
          </a:p>
        </p:txBody>
      </p:sp>
      <p:sp>
        <p:nvSpPr>
          <p:cNvPr id="72" name="TextBox 71">
            <a:extLst>
              <a:ext uri="{FF2B5EF4-FFF2-40B4-BE49-F238E27FC236}">
                <a16:creationId xmlns:a16="http://schemas.microsoft.com/office/drawing/2014/main" id="{ED171589-8FA4-430E-F7D6-97FBD9ECF882}"/>
              </a:ext>
              <a:ext uri="{C183D7F6-B498-43B3-948B-1728B52AA6E4}">
                <adec:decorative xmlns:adec="http://schemas.microsoft.com/office/drawing/2017/decorative" val="1"/>
              </a:ext>
            </a:extLst>
          </p:cNvPr>
          <p:cNvSpPr txBox="1"/>
          <p:nvPr/>
        </p:nvSpPr>
        <p:spPr>
          <a:xfrm>
            <a:off x="8070765" y="5121796"/>
            <a:ext cx="453112" cy="584775"/>
          </a:xfrm>
          <a:prstGeom prst="rect">
            <a:avLst/>
          </a:prstGeom>
          <a:noFill/>
        </p:spPr>
        <p:txBody>
          <a:bodyPr wrap="square" rtlCol="0">
            <a:spAutoFit/>
          </a:bodyPr>
          <a:lstStyle/>
          <a:p>
            <a:r>
              <a:rPr lang="en-US" sz="3200" dirty="0"/>
              <a:t>+</a:t>
            </a:r>
          </a:p>
        </p:txBody>
      </p:sp>
      <p:sp>
        <p:nvSpPr>
          <p:cNvPr id="84" name="Flowchart: Terminator 83">
            <a:extLst>
              <a:ext uri="{FF2B5EF4-FFF2-40B4-BE49-F238E27FC236}">
                <a16:creationId xmlns:a16="http://schemas.microsoft.com/office/drawing/2014/main" id="{77DBCE69-307F-6736-23A1-D5A7C2B88267}"/>
              </a:ext>
              <a:ext uri="{C183D7F6-B498-43B3-948B-1728B52AA6E4}">
                <adec:decorative xmlns:adec="http://schemas.microsoft.com/office/drawing/2017/decorative" val="1"/>
              </a:ext>
            </a:extLst>
          </p:cNvPr>
          <p:cNvSpPr/>
          <p:nvPr/>
        </p:nvSpPr>
        <p:spPr>
          <a:xfrm>
            <a:off x="8828354" y="5350469"/>
            <a:ext cx="218661" cy="156561"/>
          </a:xfrm>
          <a:prstGeom prst="flowChartTermina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a:extLst>
              <a:ext uri="{FF2B5EF4-FFF2-40B4-BE49-F238E27FC236}">
                <a16:creationId xmlns:a16="http://schemas.microsoft.com/office/drawing/2014/main" id="{9CB805E6-A200-9AFE-3912-077EFB2B8126}"/>
              </a:ext>
              <a:ext uri="{C183D7F6-B498-43B3-948B-1728B52AA6E4}">
                <adec:decorative xmlns:adec="http://schemas.microsoft.com/office/drawing/2017/decorative" val="1"/>
              </a:ext>
            </a:extLst>
          </p:cNvPr>
          <p:cNvSpPr txBox="1"/>
          <p:nvPr/>
        </p:nvSpPr>
        <p:spPr>
          <a:xfrm>
            <a:off x="9739484" y="5136361"/>
            <a:ext cx="478982" cy="584775"/>
          </a:xfrm>
          <a:prstGeom prst="rect">
            <a:avLst/>
          </a:prstGeom>
          <a:noFill/>
        </p:spPr>
        <p:txBody>
          <a:bodyPr wrap="square" rtlCol="0">
            <a:spAutoFit/>
          </a:bodyPr>
          <a:lstStyle/>
          <a:p>
            <a:r>
              <a:rPr lang="en-US" sz="3200" dirty="0"/>
              <a:t>=</a:t>
            </a:r>
          </a:p>
        </p:txBody>
      </p:sp>
      <p:grpSp>
        <p:nvGrpSpPr>
          <p:cNvPr id="86" name="Group 85">
            <a:extLst>
              <a:ext uri="{FF2B5EF4-FFF2-40B4-BE49-F238E27FC236}">
                <a16:creationId xmlns:a16="http://schemas.microsoft.com/office/drawing/2014/main" id="{2AC7E95E-2EAD-5032-C904-8ADE9B2ED7BF}"/>
              </a:ext>
              <a:ext uri="{C183D7F6-B498-43B3-948B-1728B52AA6E4}">
                <adec:decorative xmlns:adec="http://schemas.microsoft.com/office/drawing/2017/decorative" val="1"/>
              </a:ext>
            </a:extLst>
          </p:cNvPr>
          <p:cNvGrpSpPr/>
          <p:nvPr/>
        </p:nvGrpSpPr>
        <p:grpSpPr>
          <a:xfrm>
            <a:off x="10390196" y="4742623"/>
            <a:ext cx="1599964" cy="1651934"/>
            <a:chOff x="9596560" y="5058077"/>
            <a:chExt cx="1599964" cy="1651934"/>
          </a:xfrm>
        </p:grpSpPr>
        <p:grpSp>
          <p:nvGrpSpPr>
            <p:cNvPr id="87" name="Group 86">
              <a:extLst>
                <a:ext uri="{FF2B5EF4-FFF2-40B4-BE49-F238E27FC236}">
                  <a16:creationId xmlns:a16="http://schemas.microsoft.com/office/drawing/2014/main" id="{BB5DD4D3-612F-0973-52CE-5169B2F29D14}"/>
                </a:ext>
              </a:extLst>
            </p:cNvPr>
            <p:cNvGrpSpPr/>
            <p:nvPr/>
          </p:nvGrpSpPr>
          <p:grpSpPr>
            <a:xfrm>
              <a:off x="9596560" y="5067216"/>
              <a:ext cx="1579044" cy="1642795"/>
              <a:chOff x="9472256" y="3121894"/>
              <a:chExt cx="2080194" cy="2132183"/>
            </a:xfrm>
          </p:grpSpPr>
          <p:grpSp>
            <p:nvGrpSpPr>
              <p:cNvPr id="89" name="Group 88">
                <a:extLst>
                  <a:ext uri="{FF2B5EF4-FFF2-40B4-BE49-F238E27FC236}">
                    <a16:creationId xmlns:a16="http://schemas.microsoft.com/office/drawing/2014/main" id="{787DC4BD-5FAC-90B1-C541-82680CCA3B8F}"/>
                  </a:ext>
                </a:extLst>
              </p:cNvPr>
              <p:cNvGrpSpPr/>
              <p:nvPr/>
            </p:nvGrpSpPr>
            <p:grpSpPr>
              <a:xfrm>
                <a:off x="9472256" y="3139675"/>
                <a:ext cx="2080194" cy="2114402"/>
                <a:chOff x="7738910" y="4610910"/>
                <a:chExt cx="2080194" cy="2114402"/>
              </a:xfrm>
            </p:grpSpPr>
            <p:grpSp>
              <p:nvGrpSpPr>
                <p:cNvPr id="91" name="Group 90">
                  <a:extLst>
                    <a:ext uri="{FF2B5EF4-FFF2-40B4-BE49-F238E27FC236}">
                      <a16:creationId xmlns:a16="http://schemas.microsoft.com/office/drawing/2014/main" id="{1B8F381B-193C-57B0-1BF4-EFF6DF386F14}"/>
                    </a:ext>
                  </a:extLst>
                </p:cNvPr>
                <p:cNvGrpSpPr/>
                <p:nvPr/>
              </p:nvGrpSpPr>
              <p:grpSpPr>
                <a:xfrm>
                  <a:off x="7738910" y="4610910"/>
                  <a:ext cx="2080194" cy="2114402"/>
                  <a:chOff x="6490647" y="3206904"/>
                  <a:chExt cx="2080194" cy="2114402"/>
                </a:xfrm>
              </p:grpSpPr>
              <p:pic>
                <p:nvPicPr>
                  <p:cNvPr id="93" name="Graphic 92" descr="Lightbulb with solid fill">
                    <a:extLst>
                      <a:ext uri="{FF2B5EF4-FFF2-40B4-BE49-F238E27FC236}">
                        <a16:creationId xmlns:a16="http://schemas.microsoft.com/office/drawing/2014/main" id="{DEE8C0BE-5429-61C1-B04B-7C31E44E28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0647" y="3241112"/>
                    <a:ext cx="2080194" cy="2080194"/>
                  </a:xfrm>
                  <a:prstGeom prst="rect">
                    <a:avLst/>
                  </a:prstGeom>
                </p:spPr>
              </p:pic>
              <p:sp>
                <p:nvSpPr>
                  <p:cNvPr id="94" name="Oval 93">
                    <a:extLst>
                      <a:ext uri="{FF2B5EF4-FFF2-40B4-BE49-F238E27FC236}">
                        <a16:creationId xmlns:a16="http://schemas.microsoft.com/office/drawing/2014/main" id="{083F555B-9FE3-AA24-E93A-B7538C9CAAB1}"/>
                      </a:ext>
                    </a:extLst>
                  </p:cNvPr>
                  <p:cNvSpPr/>
                  <p:nvPr/>
                </p:nvSpPr>
                <p:spPr>
                  <a:xfrm>
                    <a:off x="7451921" y="3206904"/>
                    <a:ext cx="875546" cy="78191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2" name="Graphic 91" descr="Single gear outline">
                  <a:extLst>
                    <a:ext uri="{FF2B5EF4-FFF2-40B4-BE49-F238E27FC236}">
                      <a16:creationId xmlns:a16="http://schemas.microsoft.com/office/drawing/2014/main" id="{F4EE411C-D7C1-BA3B-C7CC-12B58C4649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2101" y="4817000"/>
                  <a:ext cx="914400" cy="914400"/>
                </a:xfrm>
                <a:prstGeom prst="rect">
                  <a:avLst/>
                </a:prstGeom>
              </p:spPr>
            </p:pic>
          </p:grpSp>
          <p:pic>
            <p:nvPicPr>
              <p:cNvPr id="90" name="Graphic 89" descr="Single gear outline">
                <a:extLst>
                  <a:ext uri="{FF2B5EF4-FFF2-40B4-BE49-F238E27FC236}">
                    <a16:creationId xmlns:a16="http://schemas.microsoft.com/office/drawing/2014/main" id="{271D2BD1-4FCB-A062-60FD-8E8F03207E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07147" y="3121894"/>
                <a:ext cx="752841" cy="752841"/>
              </a:xfrm>
              <a:prstGeom prst="rect">
                <a:avLst/>
              </a:prstGeom>
            </p:spPr>
          </p:pic>
        </p:grpSp>
        <p:sp>
          <p:nvSpPr>
            <p:cNvPr id="88" name="Arc 87">
              <a:extLst>
                <a:ext uri="{FF2B5EF4-FFF2-40B4-BE49-F238E27FC236}">
                  <a16:creationId xmlns:a16="http://schemas.microsoft.com/office/drawing/2014/main" id="{6405B3BD-25AA-9F1A-D084-0C0F468F6CE9}"/>
                </a:ext>
              </a:extLst>
            </p:cNvPr>
            <p:cNvSpPr/>
            <p:nvPr/>
          </p:nvSpPr>
          <p:spPr>
            <a:xfrm>
              <a:off x="10625054" y="5058077"/>
              <a:ext cx="571470" cy="582410"/>
            </a:xfrm>
            <a:prstGeom prst="arc">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95" name="TextBox 94">
            <a:extLst>
              <a:ext uri="{FF2B5EF4-FFF2-40B4-BE49-F238E27FC236}">
                <a16:creationId xmlns:a16="http://schemas.microsoft.com/office/drawing/2014/main" id="{C1DE76D7-55A7-E098-C6ED-D5EDF0D8EE1B}"/>
              </a:ext>
            </a:extLst>
          </p:cNvPr>
          <p:cNvSpPr txBox="1"/>
          <p:nvPr/>
        </p:nvSpPr>
        <p:spPr>
          <a:xfrm>
            <a:off x="7706373" y="5710602"/>
            <a:ext cx="2599534"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Flowchart terminator shape – resize, recolor, and rotate</a:t>
            </a:r>
          </a:p>
        </p:txBody>
      </p:sp>
      <p:sp>
        <p:nvSpPr>
          <p:cNvPr id="98" name="Flowchart: Terminator 97">
            <a:extLst>
              <a:ext uri="{FF2B5EF4-FFF2-40B4-BE49-F238E27FC236}">
                <a16:creationId xmlns:a16="http://schemas.microsoft.com/office/drawing/2014/main" id="{F50D8628-3FD1-01D3-FE42-370496C21775}"/>
              </a:ext>
              <a:ext uri="{C183D7F6-B498-43B3-948B-1728B52AA6E4}">
                <adec:decorative xmlns:adec="http://schemas.microsoft.com/office/drawing/2017/decorative" val="1"/>
              </a:ext>
            </a:extLst>
          </p:cNvPr>
          <p:cNvSpPr/>
          <p:nvPr/>
        </p:nvSpPr>
        <p:spPr>
          <a:xfrm rot="2010315">
            <a:off x="10432148" y="5009944"/>
            <a:ext cx="273005" cy="103861"/>
          </a:xfrm>
          <a:prstGeom prst="flowChartTerminator">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Connector 100">
            <a:extLst>
              <a:ext uri="{FF2B5EF4-FFF2-40B4-BE49-F238E27FC236}">
                <a16:creationId xmlns:a16="http://schemas.microsoft.com/office/drawing/2014/main" id="{9A650C17-5ED1-017E-2ABD-148C72C21B23}"/>
              </a:ext>
              <a:ext uri="{C183D7F6-B498-43B3-948B-1728B52AA6E4}">
                <adec:decorative xmlns:adec="http://schemas.microsoft.com/office/drawing/2017/decorative" val="1"/>
              </a:ext>
            </a:extLst>
          </p:cNvPr>
          <p:cNvCxnSpPr>
            <a:cxnSpLocks/>
          </p:cNvCxnSpPr>
          <p:nvPr/>
        </p:nvCxnSpPr>
        <p:spPr>
          <a:xfrm>
            <a:off x="56537" y="4557260"/>
            <a:ext cx="12049324"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0E32F9B-9DA6-DFF5-1596-2CFC7BD2F737}"/>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7706373" y="256224"/>
            <a:ext cx="1748249" cy="19129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39199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540AE-4750-57B6-259C-B9999BCE2DEE}"/>
              </a:ext>
            </a:extLst>
          </p:cNvPr>
          <p:cNvSpPr>
            <a:spLocks noGrp="1"/>
          </p:cNvSpPr>
          <p:nvPr>
            <p:ph type="title"/>
          </p:nvPr>
        </p:nvSpPr>
        <p:spPr>
          <a:xfrm>
            <a:off x="550604" y="221549"/>
            <a:ext cx="10515600" cy="1325563"/>
          </a:xfrm>
        </p:spPr>
        <p:txBody>
          <a:bodyPr/>
          <a:lstStyle/>
          <a:p>
            <a:r>
              <a:rPr lang="en-US" dirty="0">
                <a:solidFill>
                  <a:schemeClr val="tx1"/>
                </a:solidFill>
                <a:latin typeface="Century Gothic" panose="020B0502020202020204" pitchFamily="34" charset="0"/>
              </a:rPr>
              <a:t>Process Layout</a:t>
            </a:r>
          </a:p>
        </p:txBody>
      </p:sp>
      <p:pic>
        <p:nvPicPr>
          <p:cNvPr id="74" name="Graphic 73">
            <a:extLst>
              <a:ext uri="{FF2B5EF4-FFF2-40B4-BE49-F238E27FC236}">
                <a16:creationId xmlns:a16="http://schemas.microsoft.com/office/drawing/2014/main" id="{A34CBB00-CA01-9636-CE70-B676FE78D21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5466" y="4652598"/>
            <a:ext cx="640080" cy="640080"/>
          </a:xfrm>
          <a:prstGeom prst="rect">
            <a:avLst/>
          </a:prstGeom>
        </p:spPr>
      </p:pic>
      <p:pic>
        <p:nvPicPr>
          <p:cNvPr id="76" name="Graphic 75">
            <a:extLst>
              <a:ext uri="{FF2B5EF4-FFF2-40B4-BE49-F238E27FC236}">
                <a16:creationId xmlns:a16="http://schemas.microsoft.com/office/drawing/2014/main" id="{AD7B76A3-456A-FB40-3FA3-DC6E4C60686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7146" y="2232868"/>
            <a:ext cx="731520" cy="731520"/>
          </a:xfrm>
          <a:prstGeom prst="rect">
            <a:avLst/>
          </a:prstGeom>
        </p:spPr>
      </p:pic>
      <p:pic>
        <p:nvPicPr>
          <p:cNvPr id="78" name="Graphic 77">
            <a:extLst>
              <a:ext uri="{FF2B5EF4-FFF2-40B4-BE49-F238E27FC236}">
                <a16:creationId xmlns:a16="http://schemas.microsoft.com/office/drawing/2014/main" id="{C6B990B4-FBCF-0228-E3FF-98E8F0433313}"/>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52871" y="4638934"/>
            <a:ext cx="640080" cy="640080"/>
          </a:xfrm>
          <a:prstGeom prst="rect">
            <a:avLst/>
          </a:prstGeom>
        </p:spPr>
      </p:pic>
      <p:pic>
        <p:nvPicPr>
          <p:cNvPr id="82" name="Graphic 81">
            <a:extLst>
              <a:ext uri="{FF2B5EF4-FFF2-40B4-BE49-F238E27FC236}">
                <a16:creationId xmlns:a16="http://schemas.microsoft.com/office/drawing/2014/main" id="{B7676E8A-A3BC-8C22-179D-9A1E648B42E9}"/>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85287" y="4612068"/>
            <a:ext cx="640080" cy="640080"/>
          </a:xfrm>
          <a:prstGeom prst="rect">
            <a:avLst/>
          </a:prstGeom>
        </p:spPr>
      </p:pic>
      <p:grpSp>
        <p:nvGrpSpPr>
          <p:cNvPr id="14" name="Group 13" descr="6 point timeline">
            <a:extLst>
              <a:ext uri="{FF2B5EF4-FFF2-40B4-BE49-F238E27FC236}">
                <a16:creationId xmlns:a16="http://schemas.microsoft.com/office/drawing/2014/main" id="{378D9C66-BD35-DC66-C4C0-05803C9B6C2A}"/>
              </a:ext>
            </a:extLst>
          </p:cNvPr>
          <p:cNvGrpSpPr/>
          <p:nvPr/>
        </p:nvGrpSpPr>
        <p:grpSpPr>
          <a:xfrm>
            <a:off x="0" y="2064100"/>
            <a:ext cx="12192000" cy="3365738"/>
            <a:chOff x="0" y="2064100"/>
            <a:chExt cx="12192000" cy="3365738"/>
          </a:xfrm>
        </p:grpSpPr>
        <p:sp>
          <p:nvSpPr>
            <p:cNvPr id="3" name="Rectangle 2">
              <a:extLst>
                <a:ext uri="{FF2B5EF4-FFF2-40B4-BE49-F238E27FC236}">
                  <a16:creationId xmlns:a16="http://schemas.microsoft.com/office/drawing/2014/main" id="{67CE118F-BB74-8298-E2F4-6A001AD11B1A}"/>
                </a:ext>
                <a:ext uri="{C183D7F6-B498-43B3-948B-1728B52AA6E4}">
                  <adec:decorative xmlns:adec="http://schemas.microsoft.com/office/drawing/2017/decorative" val="1"/>
                </a:ext>
              </a:extLst>
            </p:cNvPr>
            <p:cNvSpPr/>
            <p:nvPr/>
          </p:nvSpPr>
          <p:spPr>
            <a:xfrm>
              <a:off x="0" y="3638747"/>
              <a:ext cx="12192000" cy="20738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65" name="Group 64">
              <a:extLst>
                <a:ext uri="{FF2B5EF4-FFF2-40B4-BE49-F238E27FC236}">
                  <a16:creationId xmlns:a16="http://schemas.microsoft.com/office/drawing/2014/main" id="{EEC1FCB5-BB79-06FA-357B-6B1C59F2F515}"/>
                </a:ext>
                <a:ext uri="{C183D7F6-B498-43B3-948B-1728B52AA6E4}">
                  <adec:decorative xmlns:adec="http://schemas.microsoft.com/office/drawing/2017/decorative" val="1"/>
                </a:ext>
              </a:extLst>
            </p:cNvPr>
            <p:cNvGrpSpPr/>
            <p:nvPr/>
          </p:nvGrpSpPr>
          <p:grpSpPr>
            <a:xfrm>
              <a:off x="152713" y="2064472"/>
              <a:ext cx="1883475" cy="3132368"/>
              <a:chOff x="171567" y="2064472"/>
              <a:chExt cx="1883475" cy="3132368"/>
            </a:xfrm>
          </p:grpSpPr>
          <p:grpSp>
            <p:nvGrpSpPr>
              <p:cNvPr id="59" name="Group 58">
                <a:extLst>
                  <a:ext uri="{FF2B5EF4-FFF2-40B4-BE49-F238E27FC236}">
                    <a16:creationId xmlns:a16="http://schemas.microsoft.com/office/drawing/2014/main" id="{E7EA4602-FFB2-E40F-6904-84EDCC81D08D}"/>
                  </a:ext>
                </a:extLst>
              </p:cNvPr>
              <p:cNvGrpSpPr/>
              <p:nvPr/>
            </p:nvGrpSpPr>
            <p:grpSpPr>
              <a:xfrm>
                <a:off x="546755" y="2064472"/>
                <a:ext cx="914400" cy="914400"/>
                <a:chOff x="546755" y="2064472"/>
                <a:chExt cx="914400" cy="914400"/>
              </a:xfrm>
            </p:grpSpPr>
            <p:sp>
              <p:nvSpPr>
                <p:cNvPr id="4" name="Oval 3">
                  <a:extLst>
                    <a:ext uri="{FF2B5EF4-FFF2-40B4-BE49-F238E27FC236}">
                      <a16:creationId xmlns:a16="http://schemas.microsoft.com/office/drawing/2014/main" id="{8FF39045-B196-729E-C6A6-A6AAA23374A9}"/>
                    </a:ext>
                  </a:extLst>
                </p:cNvPr>
                <p:cNvSpPr/>
                <p:nvPr/>
              </p:nvSpPr>
              <p:spPr>
                <a:xfrm>
                  <a:off x="546755" y="2064472"/>
                  <a:ext cx="914400" cy="914400"/>
                </a:xfrm>
                <a:prstGeom prst="ellipse">
                  <a:avLst/>
                </a:prstGeom>
                <a:noFill/>
                <a:ln w="28575">
                  <a:solidFill>
                    <a:srgbClr val="3BA7B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Oval 4">
                  <a:extLst>
                    <a:ext uri="{FF2B5EF4-FFF2-40B4-BE49-F238E27FC236}">
                      <a16:creationId xmlns:a16="http://schemas.microsoft.com/office/drawing/2014/main" id="{99B0DE69-1F23-287B-FBF7-66BC61135DDC}"/>
                    </a:ext>
                  </a:extLst>
                </p:cNvPr>
                <p:cNvSpPr/>
                <p:nvPr/>
              </p:nvSpPr>
              <p:spPr>
                <a:xfrm>
                  <a:off x="638195" y="2164014"/>
                  <a:ext cx="731520" cy="731520"/>
                </a:xfrm>
                <a:prstGeom prst="ellipse">
                  <a:avLst/>
                </a:prstGeom>
                <a:noFill/>
                <a:ln>
                  <a:solidFill>
                    <a:srgbClr val="3BA7B6"/>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cxnSp>
            <p:nvCxnSpPr>
              <p:cNvPr id="7" name="Straight Arrow Connector 6">
                <a:extLst>
                  <a:ext uri="{FF2B5EF4-FFF2-40B4-BE49-F238E27FC236}">
                    <a16:creationId xmlns:a16="http://schemas.microsoft.com/office/drawing/2014/main" id="{FA96A664-C67B-14F5-40CC-F0EFDAEDFF15}"/>
                  </a:ext>
                </a:extLst>
              </p:cNvPr>
              <p:cNvCxnSpPr>
                <a:cxnSpLocks/>
              </p:cNvCxnSpPr>
              <p:nvPr/>
            </p:nvCxnSpPr>
            <p:spPr>
              <a:xfrm flipH="1" flipV="1">
                <a:off x="1003955" y="3044858"/>
                <a:ext cx="6520" cy="64346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C8CB2999-99CA-CD8E-7C77-9BAE8CE55E67}"/>
                  </a:ext>
                </a:extLst>
              </p:cNvPr>
              <p:cNvSpPr/>
              <p:nvPr/>
            </p:nvSpPr>
            <p:spPr>
              <a:xfrm>
                <a:off x="964985" y="3702421"/>
                <a:ext cx="91440" cy="91440"/>
              </a:xfrm>
              <a:prstGeom prst="ellipse">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2" name="Group 11">
                <a:extLst>
                  <a:ext uri="{FF2B5EF4-FFF2-40B4-BE49-F238E27FC236}">
                    <a16:creationId xmlns:a16="http://schemas.microsoft.com/office/drawing/2014/main" id="{382B5F16-CC90-600E-4152-50FB33A17283}"/>
                  </a:ext>
                </a:extLst>
              </p:cNvPr>
              <p:cNvGrpSpPr/>
              <p:nvPr/>
            </p:nvGrpSpPr>
            <p:grpSpPr>
              <a:xfrm>
                <a:off x="797508" y="3926264"/>
                <a:ext cx="473462" cy="457200"/>
                <a:chOff x="813141" y="4015818"/>
                <a:chExt cx="473462" cy="457200"/>
              </a:xfrm>
            </p:grpSpPr>
            <p:sp>
              <p:nvSpPr>
                <p:cNvPr id="10" name="Oval 9">
                  <a:extLst>
                    <a:ext uri="{FF2B5EF4-FFF2-40B4-BE49-F238E27FC236}">
                      <a16:creationId xmlns:a16="http://schemas.microsoft.com/office/drawing/2014/main" id="{1E5A98D8-4C22-2CA3-02A8-FF548BF6F05B}"/>
                    </a:ext>
                  </a:extLst>
                </p:cNvPr>
                <p:cNvSpPr/>
                <p:nvPr/>
              </p:nvSpPr>
              <p:spPr>
                <a:xfrm>
                  <a:off x="813141" y="4015818"/>
                  <a:ext cx="457200" cy="457200"/>
                </a:xfrm>
                <a:prstGeom prst="ellipse">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 name="TextBox 10">
                  <a:extLst>
                    <a:ext uri="{FF2B5EF4-FFF2-40B4-BE49-F238E27FC236}">
                      <a16:creationId xmlns:a16="http://schemas.microsoft.com/office/drawing/2014/main" id="{A59D7FF9-272E-FB57-5D26-446AEAFD5E8E}"/>
                    </a:ext>
                  </a:extLst>
                </p:cNvPr>
                <p:cNvSpPr txBox="1"/>
                <p:nvPr/>
              </p:nvSpPr>
              <p:spPr>
                <a:xfrm>
                  <a:off x="829403" y="4047968"/>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01</a:t>
                  </a:r>
                </a:p>
              </p:txBody>
            </p:sp>
          </p:grpSp>
          <p:sp>
            <p:nvSpPr>
              <p:cNvPr id="13" name="TextBox 12">
                <a:extLst>
                  <a:ext uri="{FF2B5EF4-FFF2-40B4-BE49-F238E27FC236}">
                    <a16:creationId xmlns:a16="http://schemas.microsoft.com/office/drawing/2014/main" id="{57E22672-4B20-13B1-AD6E-AFCF39951916}"/>
                  </a:ext>
                </a:extLst>
              </p:cNvPr>
              <p:cNvSpPr txBox="1"/>
              <p:nvPr/>
            </p:nvSpPr>
            <p:spPr>
              <a:xfrm>
                <a:off x="171567" y="4427399"/>
                <a:ext cx="1883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TYPE YOUR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rPr>
                  <a:t>Text here for additional context</a:t>
                </a:r>
              </a:p>
            </p:txBody>
          </p:sp>
        </p:grpSp>
        <p:grpSp>
          <p:nvGrpSpPr>
            <p:cNvPr id="66" name="Group 65">
              <a:extLst>
                <a:ext uri="{FF2B5EF4-FFF2-40B4-BE49-F238E27FC236}">
                  <a16:creationId xmlns:a16="http://schemas.microsoft.com/office/drawing/2014/main" id="{66833E25-69C8-9BE5-F0DA-3307EEC3DC46}"/>
                </a:ext>
                <a:ext uri="{C183D7F6-B498-43B3-948B-1728B52AA6E4}">
                  <adec:decorative xmlns:adec="http://schemas.microsoft.com/office/drawing/2017/decorative" val="1"/>
                </a:ext>
              </a:extLst>
            </p:cNvPr>
            <p:cNvGrpSpPr/>
            <p:nvPr/>
          </p:nvGrpSpPr>
          <p:grpSpPr>
            <a:xfrm>
              <a:off x="1998479" y="2194240"/>
              <a:ext cx="1883475" cy="3235598"/>
              <a:chOff x="2017333" y="2194240"/>
              <a:chExt cx="1883475" cy="3235598"/>
            </a:xfrm>
          </p:grpSpPr>
          <p:grpSp>
            <p:nvGrpSpPr>
              <p:cNvPr id="60" name="Group 59">
                <a:extLst>
                  <a:ext uri="{FF2B5EF4-FFF2-40B4-BE49-F238E27FC236}">
                    <a16:creationId xmlns:a16="http://schemas.microsoft.com/office/drawing/2014/main" id="{B0DF1A9D-64F9-F263-E576-B6BFCBE17262}"/>
                  </a:ext>
                </a:extLst>
              </p:cNvPr>
              <p:cNvGrpSpPr/>
              <p:nvPr/>
            </p:nvGrpSpPr>
            <p:grpSpPr>
              <a:xfrm>
                <a:off x="2412712" y="4515438"/>
                <a:ext cx="914400" cy="914400"/>
                <a:chOff x="2412712" y="4515438"/>
                <a:chExt cx="914400" cy="914400"/>
              </a:xfrm>
            </p:grpSpPr>
            <p:sp>
              <p:nvSpPr>
                <p:cNvPr id="15" name="Oval 14">
                  <a:extLst>
                    <a:ext uri="{FF2B5EF4-FFF2-40B4-BE49-F238E27FC236}">
                      <a16:creationId xmlns:a16="http://schemas.microsoft.com/office/drawing/2014/main" id="{90CF7F8B-C07A-EBCE-DC7C-5E5CF0E0777D}"/>
                    </a:ext>
                  </a:extLst>
                </p:cNvPr>
                <p:cNvSpPr/>
                <p:nvPr/>
              </p:nvSpPr>
              <p:spPr>
                <a:xfrm>
                  <a:off x="2412712" y="4515438"/>
                  <a:ext cx="914400" cy="914400"/>
                </a:xfrm>
                <a:prstGeom prst="ellipse">
                  <a:avLst/>
                </a:prstGeom>
                <a:noFill/>
                <a:ln w="28575">
                  <a:solidFill>
                    <a:srgbClr val="EB4C62"/>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 name="Oval 15">
                  <a:extLst>
                    <a:ext uri="{FF2B5EF4-FFF2-40B4-BE49-F238E27FC236}">
                      <a16:creationId xmlns:a16="http://schemas.microsoft.com/office/drawing/2014/main" id="{32AD8B09-55CF-13BA-548A-AFEC9CE704F5}"/>
                    </a:ext>
                  </a:extLst>
                </p:cNvPr>
                <p:cNvSpPr/>
                <p:nvPr/>
              </p:nvSpPr>
              <p:spPr>
                <a:xfrm>
                  <a:off x="2504152" y="4606878"/>
                  <a:ext cx="731520" cy="731520"/>
                </a:xfrm>
                <a:prstGeom prst="ellipse">
                  <a:avLst/>
                </a:prstGeom>
                <a:noFill/>
                <a:ln>
                  <a:solidFill>
                    <a:srgbClr val="EB4C62"/>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cxnSp>
            <p:nvCxnSpPr>
              <p:cNvPr id="17" name="Straight Arrow Connector 16">
                <a:extLst>
                  <a:ext uri="{FF2B5EF4-FFF2-40B4-BE49-F238E27FC236}">
                    <a16:creationId xmlns:a16="http://schemas.microsoft.com/office/drawing/2014/main" id="{08CF5F3D-BD4D-B3B9-1FCF-87D05EB93C73}"/>
                  </a:ext>
                </a:extLst>
              </p:cNvPr>
              <p:cNvCxnSpPr>
                <a:cxnSpLocks/>
              </p:cNvCxnSpPr>
              <p:nvPr/>
            </p:nvCxnSpPr>
            <p:spPr>
              <a:xfrm>
                <a:off x="2866066" y="3801515"/>
                <a:ext cx="3846" cy="650294"/>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BB54AE8B-9821-8051-651F-C9D2D172B714}"/>
                  </a:ext>
                </a:extLst>
              </p:cNvPr>
              <p:cNvSpPr/>
              <p:nvPr/>
            </p:nvSpPr>
            <p:spPr>
              <a:xfrm>
                <a:off x="2824192" y="3703448"/>
                <a:ext cx="91440" cy="91440"/>
              </a:xfrm>
              <a:prstGeom prst="ellipse">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21" name="Group 20">
                <a:extLst>
                  <a:ext uri="{FF2B5EF4-FFF2-40B4-BE49-F238E27FC236}">
                    <a16:creationId xmlns:a16="http://schemas.microsoft.com/office/drawing/2014/main" id="{E2E954F3-6DDC-2E4F-FE0F-0906884761D4}"/>
                  </a:ext>
                </a:extLst>
              </p:cNvPr>
              <p:cNvGrpSpPr/>
              <p:nvPr/>
            </p:nvGrpSpPr>
            <p:grpSpPr>
              <a:xfrm>
                <a:off x="2625679" y="3075496"/>
                <a:ext cx="468987" cy="457200"/>
                <a:chOff x="797508" y="4015819"/>
                <a:chExt cx="468987" cy="457200"/>
              </a:xfrm>
              <a:solidFill>
                <a:srgbClr val="C00000"/>
              </a:solidFill>
            </p:grpSpPr>
            <p:sp>
              <p:nvSpPr>
                <p:cNvPr id="22" name="Oval 21">
                  <a:extLst>
                    <a:ext uri="{FF2B5EF4-FFF2-40B4-BE49-F238E27FC236}">
                      <a16:creationId xmlns:a16="http://schemas.microsoft.com/office/drawing/2014/main" id="{412F081B-85AC-EE4F-37D8-5AD4A600EC56}"/>
                    </a:ext>
                  </a:extLst>
                </p:cNvPr>
                <p:cNvSpPr/>
                <p:nvPr/>
              </p:nvSpPr>
              <p:spPr>
                <a:xfrm>
                  <a:off x="797508" y="4015819"/>
                  <a:ext cx="457200" cy="457200"/>
                </a:xfrm>
                <a:prstGeom prst="ellipse">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 name="TextBox 22">
                  <a:extLst>
                    <a:ext uri="{FF2B5EF4-FFF2-40B4-BE49-F238E27FC236}">
                      <a16:creationId xmlns:a16="http://schemas.microsoft.com/office/drawing/2014/main" id="{3ADBA2D1-781E-68AC-39A6-33E938EF347F}"/>
                    </a:ext>
                  </a:extLst>
                </p:cNvPr>
                <p:cNvSpPr txBox="1"/>
                <p:nvPr/>
              </p:nvSpPr>
              <p:spPr>
                <a:xfrm>
                  <a:off x="809295" y="4047725"/>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02</a:t>
                  </a:r>
                </a:p>
              </p:txBody>
            </p:sp>
          </p:grpSp>
          <p:sp>
            <p:nvSpPr>
              <p:cNvPr id="24" name="TextBox 23">
                <a:extLst>
                  <a:ext uri="{FF2B5EF4-FFF2-40B4-BE49-F238E27FC236}">
                    <a16:creationId xmlns:a16="http://schemas.microsoft.com/office/drawing/2014/main" id="{20547595-89B9-7761-77E1-DDC372608604}"/>
                  </a:ext>
                </a:extLst>
              </p:cNvPr>
              <p:cNvSpPr txBox="1"/>
              <p:nvPr/>
            </p:nvSpPr>
            <p:spPr>
              <a:xfrm>
                <a:off x="2017333" y="2194240"/>
                <a:ext cx="1883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TYPE YOUR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rPr>
                  <a:t>Text here for additional context</a:t>
                </a:r>
              </a:p>
            </p:txBody>
          </p:sp>
        </p:grpSp>
        <p:grpSp>
          <p:nvGrpSpPr>
            <p:cNvPr id="67" name="Group 66">
              <a:extLst>
                <a:ext uri="{FF2B5EF4-FFF2-40B4-BE49-F238E27FC236}">
                  <a16:creationId xmlns:a16="http://schemas.microsoft.com/office/drawing/2014/main" id="{7ECF4F1D-810E-BA21-6BFC-C0FC7050E327}"/>
                </a:ext>
                <a:ext uri="{C183D7F6-B498-43B3-948B-1728B52AA6E4}">
                  <adec:decorative xmlns:adec="http://schemas.microsoft.com/office/drawing/2017/decorative" val="1"/>
                </a:ext>
              </a:extLst>
            </p:cNvPr>
            <p:cNvGrpSpPr/>
            <p:nvPr/>
          </p:nvGrpSpPr>
          <p:grpSpPr>
            <a:xfrm>
              <a:off x="3881954" y="2111604"/>
              <a:ext cx="1883475" cy="3151594"/>
              <a:chOff x="3900808" y="2111604"/>
              <a:chExt cx="1883475" cy="3151594"/>
            </a:xfrm>
          </p:grpSpPr>
          <p:grpSp>
            <p:nvGrpSpPr>
              <p:cNvPr id="61" name="Group 60">
                <a:extLst>
                  <a:ext uri="{FF2B5EF4-FFF2-40B4-BE49-F238E27FC236}">
                    <a16:creationId xmlns:a16="http://schemas.microsoft.com/office/drawing/2014/main" id="{5A19A991-75C1-7DA6-DE2A-255DEDFD137B}"/>
                  </a:ext>
                </a:extLst>
              </p:cNvPr>
              <p:cNvGrpSpPr/>
              <p:nvPr/>
            </p:nvGrpSpPr>
            <p:grpSpPr>
              <a:xfrm>
                <a:off x="4300194" y="2111604"/>
                <a:ext cx="914400" cy="914400"/>
                <a:chOff x="4300194" y="2111604"/>
                <a:chExt cx="914400" cy="914400"/>
              </a:xfrm>
            </p:grpSpPr>
            <p:sp>
              <p:nvSpPr>
                <p:cNvPr id="25" name="Oval 24">
                  <a:extLst>
                    <a:ext uri="{FF2B5EF4-FFF2-40B4-BE49-F238E27FC236}">
                      <a16:creationId xmlns:a16="http://schemas.microsoft.com/office/drawing/2014/main" id="{2EF418B0-678B-DEA9-1645-AD6364E0C99E}"/>
                    </a:ext>
                  </a:extLst>
                </p:cNvPr>
                <p:cNvSpPr/>
                <p:nvPr/>
              </p:nvSpPr>
              <p:spPr>
                <a:xfrm>
                  <a:off x="4300194" y="2111604"/>
                  <a:ext cx="914400" cy="914400"/>
                </a:xfrm>
                <a:prstGeom prst="ellipse">
                  <a:avLst/>
                </a:prstGeom>
                <a:noFill/>
                <a:ln w="28575">
                  <a:solidFill>
                    <a:srgbClr val="FC9224"/>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Oval 25">
                  <a:extLst>
                    <a:ext uri="{FF2B5EF4-FFF2-40B4-BE49-F238E27FC236}">
                      <a16:creationId xmlns:a16="http://schemas.microsoft.com/office/drawing/2014/main" id="{E8BA3D00-1A4F-C5A3-62B0-7BF28408ADF2}"/>
                    </a:ext>
                  </a:extLst>
                </p:cNvPr>
                <p:cNvSpPr/>
                <p:nvPr/>
              </p:nvSpPr>
              <p:spPr>
                <a:xfrm>
                  <a:off x="4391633" y="2203880"/>
                  <a:ext cx="731520" cy="731520"/>
                </a:xfrm>
                <a:prstGeom prst="ellipse">
                  <a:avLst/>
                </a:prstGeom>
                <a:noFill/>
                <a:ln>
                  <a:solidFill>
                    <a:srgbClr val="FC9224"/>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cxnSp>
            <p:nvCxnSpPr>
              <p:cNvPr id="27" name="Straight Arrow Connector 26">
                <a:extLst>
                  <a:ext uri="{FF2B5EF4-FFF2-40B4-BE49-F238E27FC236}">
                    <a16:creationId xmlns:a16="http://schemas.microsoft.com/office/drawing/2014/main" id="{EFA518B8-D5C0-1240-21F3-37340C86F777}"/>
                  </a:ext>
                </a:extLst>
              </p:cNvPr>
              <p:cNvCxnSpPr>
                <a:cxnSpLocks/>
                <a:stCxn id="29" idx="0"/>
              </p:cNvCxnSpPr>
              <p:nvPr/>
            </p:nvCxnSpPr>
            <p:spPr>
              <a:xfrm flipH="1" flipV="1">
                <a:off x="4763678" y="3075496"/>
                <a:ext cx="5813" cy="628311"/>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ECDC91FC-4C6A-81C2-2C92-51DE452D8287}"/>
                  </a:ext>
                </a:extLst>
              </p:cNvPr>
              <p:cNvSpPr/>
              <p:nvPr/>
            </p:nvSpPr>
            <p:spPr>
              <a:xfrm>
                <a:off x="4723771" y="3703807"/>
                <a:ext cx="91440" cy="91440"/>
              </a:xfrm>
              <a:prstGeom prst="ellipse">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30" name="Group 29">
                <a:extLst>
                  <a:ext uri="{FF2B5EF4-FFF2-40B4-BE49-F238E27FC236}">
                    <a16:creationId xmlns:a16="http://schemas.microsoft.com/office/drawing/2014/main" id="{80E0D217-62E7-B6E4-6F3F-B264E9BA0B2E}"/>
                  </a:ext>
                </a:extLst>
              </p:cNvPr>
              <p:cNvGrpSpPr/>
              <p:nvPr/>
            </p:nvGrpSpPr>
            <p:grpSpPr>
              <a:xfrm>
                <a:off x="4528793" y="3977269"/>
                <a:ext cx="471382" cy="457200"/>
                <a:chOff x="813141" y="4015819"/>
                <a:chExt cx="471382" cy="457200"/>
              </a:xfrm>
              <a:solidFill>
                <a:schemeClr val="accent3">
                  <a:lumMod val="75000"/>
                </a:schemeClr>
              </a:solidFill>
            </p:grpSpPr>
            <p:sp>
              <p:nvSpPr>
                <p:cNvPr id="31" name="Oval 30">
                  <a:extLst>
                    <a:ext uri="{FF2B5EF4-FFF2-40B4-BE49-F238E27FC236}">
                      <a16:creationId xmlns:a16="http://schemas.microsoft.com/office/drawing/2014/main" id="{52447C9E-33A2-ED4C-171D-F28589361FAE}"/>
                    </a:ext>
                  </a:extLst>
                </p:cNvPr>
                <p:cNvSpPr/>
                <p:nvPr/>
              </p:nvSpPr>
              <p:spPr>
                <a:xfrm>
                  <a:off x="813141" y="4015819"/>
                  <a:ext cx="457200" cy="457200"/>
                </a:xfrm>
                <a:prstGeom prst="ellipse">
                  <a:avLst/>
                </a:prstGeom>
                <a:solidFill>
                  <a:srgbClr val="FC9224"/>
                </a:solidFill>
                <a:ln>
                  <a:solidFill>
                    <a:srgbClr val="FC9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TextBox 31">
                  <a:extLst>
                    <a:ext uri="{FF2B5EF4-FFF2-40B4-BE49-F238E27FC236}">
                      <a16:creationId xmlns:a16="http://schemas.microsoft.com/office/drawing/2014/main" id="{B0C2B4DB-F4C2-3372-A285-88B34DFFA387}"/>
                    </a:ext>
                  </a:extLst>
                </p:cNvPr>
                <p:cNvSpPr txBox="1"/>
                <p:nvPr/>
              </p:nvSpPr>
              <p:spPr>
                <a:xfrm>
                  <a:off x="827323" y="4052682"/>
                  <a:ext cx="45720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03</a:t>
                  </a:r>
                </a:p>
              </p:txBody>
            </p:sp>
          </p:grpSp>
          <p:sp>
            <p:nvSpPr>
              <p:cNvPr id="33" name="TextBox 32">
                <a:extLst>
                  <a:ext uri="{FF2B5EF4-FFF2-40B4-BE49-F238E27FC236}">
                    <a16:creationId xmlns:a16="http://schemas.microsoft.com/office/drawing/2014/main" id="{66EE77E5-4895-3F5F-7711-6A01184A755A}"/>
                  </a:ext>
                </a:extLst>
              </p:cNvPr>
              <p:cNvSpPr txBox="1"/>
              <p:nvPr/>
            </p:nvSpPr>
            <p:spPr>
              <a:xfrm>
                <a:off x="3900808" y="4493757"/>
                <a:ext cx="1883475"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TYPE YOUR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rPr>
                  <a:t>Text here for additional context</a:t>
                </a:r>
              </a:p>
            </p:txBody>
          </p:sp>
        </p:grpSp>
        <p:grpSp>
          <p:nvGrpSpPr>
            <p:cNvPr id="68" name="Group 67">
              <a:extLst>
                <a:ext uri="{FF2B5EF4-FFF2-40B4-BE49-F238E27FC236}">
                  <a16:creationId xmlns:a16="http://schemas.microsoft.com/office/drawing/2014/main" id="{799399CF-74D8-FE7A-FEF1-3A289B39BB13}"/>
                </a:ext>
                <a:ext uri="{C183D7F6-B498-43B3-948B-1728B52AA6E4}">
                  <adec:decorative xmlns:adec="http://schemas.microsoft.com/office/drawing/2017/decorative" val="1"/>
                </a:ext>
              </a:extLst>
            </p:cNvPr>
            <p:cNvGrpSpPr/>
            <p:nvPr/>
          </p:nvGrpSpPr>
          <p:grpSpPr>
            <a:xfrm>
              <a:off x="5779255" y="2194702"/>
              <a:ext cx="1883475" cy="3213455"/>
              <a:chOff x="5798109" y="2194702"/>
              <a:chExt cx="1883475" cy="3213455"/>
            </a:xfrm>
          </p:grpSpPr>
          <p:grpSp>
            <p:nvGrpSpPr>
              <p:cNvPr id="62" name="Group 61">
                <a:extLst>
                  <a:ext uri="{FF2B5EF4-FFF2-40B4-BE49-F238E27FC236}">
                    <a16:creationId xmlns:a16="http://schemas.microsoft.com/office/drawing/2014/main" id="{25338F62-9BBF-7548-F1B1-34B28CA9E4E6}"/>
                  </a:ext>
                </a:extLst>
              </p:cNvPr>
              <p:cNvGrpSpPr/>
              <p:nvPr/>
            </p:nvGrpSpPr>
            <p:grpSpPr>
              <a:xfrm>
                <a:off x="6210061" y="4493757"/>
                <a:ext cx="914400" cy="914400"/>
                <a:chOff x="6210061" y="4493757"/>
                <a:chExt cx="914400" cy="914400"/>
              </a:xfrm>
            </p:grpSpPr>
            <p:sp>
              <p:nvSpPr>
                <p:cNvPr id="34" name="Oval 33">
                  <a:extLst>
                    <a:ext uri="{FF2B5EF4-FFF2-40B4-BE49-F238E27FC236}">
                      <a16:creationId xmlns:a16="http://schemas.microsoft.com/office/drawing/2014/main" id="{BAE861D0-5703-949B-13CB-B5471689144E}"/>
                    </a:ext>
                  </a:extLst>
                </p:cNvPr>
                <p:cNvSpPr/>
                <p:nvPr/>
              </p:nvSpPr>
              <p:spPr>
                <a:xfrm>
                  <a:off x="6210061" y="4493757"/>
                  <a:ext cx="914400" cy="914400"/>
                </a:xfrm>
                <a:prstGeom prst="ellipse">
                  <a:avLst/>
                </a:prstGeom>
                <a:noFill/>
                <a:ln w="28575">
                  <a:solidFill>
                    <a:srgbClr val="186889"/>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5" name="Oval 34">
                  <a:extLst>
                    <a:ext uri="{FF2B5EF4-FFF2-40B4-BE49-F238E27FC236}">
                      <a16:creationId xmlns:a16="http://schemas.microsoft.com/office/drawing/2014/main" id="{1B61FB7E-8C03-C647-0165-AAB6681A2A5F}"/>
                    </a:ext>
                  </a:extLst>
                </p:cNvPr>
                <p:cNvSpPr/>
                <p:nvPr/>
              </p:nvSpPr>
              <p:spPr>
                <a:xfrm>
                  <a:off x="6307476" y="4594624"/>
                  <a:ext cx="731520" cy="731520"/>
                </a:xfrm>
                <a:prstGeom prst="ellipse">
                  <a:avLst/>
                </a:prstGeom>
                <a:noFill/>
                <a:ln>
                  <a:solidFill>
                    <a:srgbClr val="186889"/>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cxnSp>
            <p:nvCxnSpPr>
              <p:cNvPr id="36" name="Straight Arrow Connector 35">
                <a:extLst>
                  <a:ext uri="{FF2B5EF4-FFF2-40B4-BE49-F238E27FC236}">
                    <a16:creationId xmlns:a16="http://schemas.microsoft.com/office/drawing/2014/main" id="{947F03F1-F757-FD6F-F11D-E555C282DE53}"/>
                  </a:ext>
                </a:extLst>
              </p:cNvPr>
              <p:cNvCxnSpPr>
                <a:cxnSpLocks/>
                <a:stCxn id="38" idx="4"/>
              </p:cNvCxnSpPr>
              <p:nvPr/>
            </p:nvCxnSpPr>
            <p:spPr>
              <a:xfrm flipH="1">
                <a:off x="6667177" y="3801515"/>
                <a:ext cx="1893" cy="64937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34DB3A3-7BEB-3A4C-F90E-98BED066DFB9}"/>
                  </a:ext>
                </a:extLst>
              </p:cNvPr>
              <p:cNvSpPr/>
              <p:nvPr/>
            </p:nvSpPr>
            <p:spPr>
              <a:xfrm>
                <a:off x="6623350" y="3710075"/>
                <a:ext cx="91440" cy="91440"/>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39" name="Group 38">
                <a:extLst>
                  <a:ext uri="{FF2B5EF4-FFF2-40B4-BE49-F238E27FC236}">
                    <a16:creationId xmlns:a16="http://schemas.microsoft.com/office/drawing/2014/main" id="{EFEFE237-A03D-51FF-962B-4B2D30C29DCC}"/>
                  </a:ext>
                </a:extLst>
              </p:cNvPr>
              <p:cNvGrpSpPr/>
              <p:nvPr/>
            </p:nvGrpSpPr>
            <p:grpSpPr>
              <a:xfrm>
                <a:off x="6424837" y="3026004"/>
                <a:ext cx="470004" cy="457200"/>
                <a:chOff x="797508" y="4015819"/>
                <a:chExt cx="470004" cy="457200"/>
              </a:xfrm>
              <a:solidFill>
                <a:schemeClr val="accent4"/>
              </a:solidFill>
            </p:grpSpPr>
            <p:sp>
              <p:nvSpPr>
                <p:cNvPr id="40" name="Oval 39">
                  <a:extLst>
                    <a:ext uri="{FF2B5EF4-FFF2-40B4-BE49-F238E27FC236}">
                      <a16:creationId xmlns:a16="http://schemas.microsoft.com/office/drawing/2014/main" id="{5A9C3021-F8C7-E6AE-FC14-9D3057EDDC9D}"/>
                    </a:ext>
                  </a:extLst>
                </p:cNvPr>
                <p:cNvSpPr/>
                <p:nvPr/>
              </p:nvSpPr>
              <p:spPr>
                <a:xfrm>
                  <a:off x="797508" y="4015819"/>
                  <a:ext cx="457200" cy="457200"/>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 name="TextBox 40">
                  <a:extLst>
                    <a:ext uri="{FF2B5EF4-FFF2-40B4-BE49-F238E27FC236}">
                      <a16:creationId xmlns:a16="http://schemas.microsoft.com/office/drawing/2014/main" id="{17A20C6E-3B07-B7DF-1D12-7BC86E96752B}"/>
                    </a:ext>
                  </a:extLst>
                </p:cNvPr>
                <p:cNvSpPr txBox="1"/>
                <p:nvPr/>
              </p:nvSpPr>
              <p:spPr>
                <a:xfrm>
                  <a:off x="810312" y="4059753"/>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04</a:t>
                  </a:r>
                </a:p>
              </p:txBody>
            </p:sp>
          </p:grpSp>
          <p:sp>
            <p:nvSpPr>
              <p:cNvPr id="42" name="TextBox 41">
                <a:extLst>
                  <a:ext uri="{FF2B5EF4-FFF2-40B4-BE49-F238E27FC236}">
                    <a16:creationId xmlns:a16="http://schemas.microsoft.com/office/drawing/2014/main" id="{2F01A762-1D59-7132-0789-9F21A50520AE}"/>
                  </a:ext>
                </a:extLst>
              </p:cNvPr>
              <p:cNvSpPr txBox="1"/>
              <p:nvPr/>
            </p:nvSpPr>
            <p:spPr>
              <a:xfrm>
                <a:off x="5798109" y="2194702"/>
                <a:ext cx="1883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TYPE YOUR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rPr>
                  <a:t>Text here for additional context</a:t>
                </a:r>
              </a:p>
            </p:txBody>
          </p:sp>
        </p:grpSp>
        <p:grpSp>
          <p:nvGrpSpPr>
            <p:cNvPr id="69" name="Group 68">
              <a:extLst>
                <a:ext uri="{FF2B5EF4-FFF2-40B4-BE49-F238E27FC236}">
                  <a16:creationId xmlns:a16="http://schemas.microsoft.com/office/drawing/2014/main" id="{01A900BA-387B-76F5-B92F-C3D1F42D2804}"/>
                </a:ext>
                <a:ext uri="{C183D7F6-B498-43B3-948B-1728B52AA6E4}">
                  <adec:decorative xmlns:adec="http://schemas.microsoft.com/office/drawing/2017/decorative" val="1"/>
                </a:ext>
              </a:extLst>
            </p:cNvPr>
            <p:cNvGrpSpPr/>
            <p:nvPr/>
          </p:nvGrpSpPr>
          <p:grpSpPr>
            <a:xfrm>
              <a:off x="8070755" y="2064100"/>
              <a:ext cx="1883475" cy="3189735"/>
              <a:chOff x="8089609" y="2064100"/>
              <a:chExt cx="1883475" cy="3189735"/>
            </a:xfrm>
          </p:grpSpPr>
          <p:grpSp>
            <p:nvGrpSpPr>
              <p:cNvPr id="63" name="Group 62">
                <a:extLst>
                  <a:ext uri="{FF2B5EF4-FFF2-40B4-BE49-F238E27FC236}">
                    <a16:creationId xmlns:a16="http://schemas.microsoft.com/office/drawing/2014/main" id="{C43F177C-EB0D-779D-05D7-049DB94A7429}"/>
                  </a:ext>
                </a:extLst>
              </p:cNvPr>
              <p:cNvGrpSpPr/>
              <p:nvPr/>
            </p:nvGrpSpPr>
            <p:grpSpPr>
              <a:xfrm>
                <a:off x="8515547" y="2064100"/>
                <a:ext cx="914400" cy="914400"/>
                <a:chOff x="8515547" y="2064100"/>
                <a:chExt cx="914400" cy="914400"/>
              </a:xfrm>
            </p:grpSpPr>
            <p:sp>
              <p:nvSpPr>
                <p:cNvPr id="43" name="Oval 42">
                  <a:extLst>
                    <a:ext uri="{FF2B5EF4-FFF2-40B4-BE49-F238E27FC236}">
                      <a16:creationId xmlns:a16="http://schemas.microsoft.com/office/drawing/2014/main" id="{A8174C2E-CD3F-6926-0B13-DA6C3A187589}"/>
                    </a:ext>
                  </a:extLst>
                </p:cNvPr>
                <p:cNvSpPr/>
                <p:nvPr/>
              </p:nvSpPr>
              <p:spPr>
                <a:xfrm>
                  <a:off x="8515547" y="2064100"/>
                  <a:ext cx="914400" cy="914400"/>
                </a:xfrm>
                <a:prstGeom prst="ellipse">
                  <a:avLst/>
                </a:prstGeom>
                <a:noFill/>
                <a:ln w="28575">
                  <a:solidFill>
                    <a:srgbClr val="E1817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 name="Oval 43">
                  <a:extLst>
                    <a:ext uri="{FF2B5EF4-FFF2-40B4-BE49-F238E27FC236}">
                      <a16:creationId xmlns:a16="http://schemas.microsoft.com/office/drawing/2014/main" id="{52314C12-B9D5-1882-6744-99A579D0DA4F}"/>
                    </a:ext>
                  </a:extLst>
                </p:cNvPr>
                <p:cNvSpPr/>
                <p:nvPr/>
              </p:nvSpPr>
              <p:spPr>
                <a:xfrm>
                  <a:off x="8602428" y="2156745"/>
                  <a:ext cx="731520" cy="731520"/>
                </a:xfrm>
                <a:prstGeom prst="ellipse">
                  <a:avLst/>
                </a:prstGeom>
                <a:noFill/>
                <a:ln>
                  <a:solidFill>
                    <a:srgbClr val="E1817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cxnSp>
            <p:nvCxnSpPr>
              <p:cNvPr id="45" name="Straight Arrow Connector 44">
                <a:extLst>
                  <a:ext uri="{FF2B5EF4-FFF2-40B4-BE49-F238E27FC236}">
                    <a16:creationId xmlns:a16="http://schemas.microsoft.com/office/drawing/2014/main" id="{73A8AB52-85EC-68B4-038C-B35BB61CC143}"/>
                  </a:ext>
                </a:extLst>
              </p:cNvPr>
              <p:cNvCxnSpPr>
                <a:cxnSpLocks/>
                <a:stCxn id="46" idx="0"/>
              </p:cNvCxnSpPr>
              <p:nvPr/>
            </p:nvCxnSpPr>
            <p:spPr>
              <a:xfrm flipH="1" flipV="1">
                <a:off x="8972747" y="3044857"/>
                <a:ext cx="12880" cy="655415"/>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F2A69961-42DF-5BA2-D719-70A516D6F8CB}"/>
                  </a:ext>
                </a:extLst>
              </p:cNvPr>
              <p:cNvSpPr/>
              <p:nvPr/>
            </p:nvSpPr>
            <p:spPr>
              <a:xfrm>
                <a:off x="8939907" y="3700272"/>
                <a:ext cx="91440" cy="91440"/>
              </a:xfrm>
              <a:prstGeom prst="ellipse">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47" name="Group 46">
                <a:extLst>
                  <a:ext uri="{FF2B5EF4-FFF2-40B4-BE49-F238E27FC236}">
                    <a16:creationId xmlns:a16="http://schemas.microsoft.com/office/drawing/2014/main" id="{C3A0EC85-228B-3FE1-951B-C586673CB3B1}"/>
                  </a:ext>
                </a:extLst>
              </p:cNvPr>
              <p:cNvGrpSpPr/>
              <p:nvPr/>
            </p:nvGrpSpPr>
            <p:grpSpPr>
              <a:xfrm>
                <a:off x="8757027" y="3979259"/>
                <a:ext cx="483431" cy="457200"/>
                <a:chOff x="813141" y="4011818"/>
                <a:chExt cx="483431" cy="457200"/>
              </a:xfrm>
              <a:solidFill>
                <a:schemeClr val="accent2">
                  <a:lumMod val="75000"/>
                </a:schemeClr>
              </a:solidFill>
            </p:grpSpPr>
            <p:sp>
              <p:nvSpPr>
                <p:cNvPr id="48" name="Oval 47">
                  <a:extLst>
                    <a:ext uri="{FF2B5EF4-FFF2-40B4-BE49-F238E27FC236}">
                      <a16:creationId xmlns:a16="http://schemas.microsoft.com/office/drawing/2014/main" id="{7D108F0E-B4F8-2CDF-9D41-CE181DE082A9}"/>
                    </a:ext>
                  </a:extLst>
                </p:cNvPr>
                <p:cNvSpPr/>
                <p:nvPr/>
              </p:nvSpPr>
              <p:spPr>
                <a:xfrm>
                  <a:off x="813141" y="4011818"/>
                  <a:ext cx="457200" cy="457200"/>
                </a:xfrm>
                <a:prstGeom prst="ellipse">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9" name="TextBox 48">
                  <a:extLst>
                    <a:ext uri="{FF2B5EF4-FFF2-40B4-BE49-F238E27FC236}">
                      <a16:creationId xmlns:a16="http://schemas.microsoft.com/office/drawing/2014/main" id="{4CC370F5-3D57-80D9-5B4E-BE32651044B8}"/>
                    </a:ext>
                  </a:extLst>
                </p:cNvPr>
                <p:cNvSpPr txBox="1"/>
                <p:nvPr/>
              </p:nvSpPr>
              <p:spPr>
                <a:xfrm>
                  <a:off x="839372" y="4053762"/>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05</a:t>
                  </a:r>
                </a:p>
              </p:txBody>
            </p:sp>
          </p:grpSp>
          <p:sp>
            <p:nvSpPr>
              <p:cNvPr id="50" name="TextBox 49">
                <a:extLst>
                  <a:ext uri="{FF2B5EF4-FFF2-40B4-BE49-F238E27FC236}">
                    <a16:creationId xmlns:a16="http://schemas.microsoft.com/office/drawing/2014/main" id="{427700EA-5A49-AE4B-3E33-16101C40F2F5}"/>
                  </a:ext>
                </a:extLst>
              </p:cNvPr>
              <p:cNvSpPr txBox="1"/>
              <p:nvPr/>
            </p:nvSpPr>
            <p:spPr>
              <a:xfrm>
                <a:off x="8089609" y="4484394"/>
                <a:ext cx="1883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TYPE YOUR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rPr>
                  <a:t>Text here for additional context</a:t>
                </a:r>
              </a:p>
            </p:txBody>
          </p:sp>
        </p:grpSp>
        <p:grpSp>
          <p:nvGrpSpPr>
            <p:cNvPr id="70" name="Group 69">
              <a:extLst>
                <a:ext uri="{FF2B5EF4-FFF2-40B4-BE49-F238E27FC236}">
                  <a16:creationId xmlns:a16="http://schemas.microsoft.com/office/drawing/2014/main" id="{0B2FF8E8-DB11-F5A7-0181-797CD3D7D7A1}"/>
                </a:ext>
                <a:ext uri="{C183D7F6-B498-43B3-948B-1728B52AA6E4}">
                  <adec:decorative xmlns:adec="http://schemas.microsoft.com/office/drawing/2017/decorative" val="1"/>
                </a:ext>
              </a:extLst>
            </p:cNvPr>
            <p:cNvGrpSpPr/>
            <p:nvPr/>
          </p:nvGrpSpPr>
          <p:grpSpPr>
            <a:xfrm>
              <a:off x="10124467" y="2111604"/>
              <a:ext cx="1883475" cy="3318234"/>
              <a:chOff x="10143321" y="2111604"/>
              <a:chExt cx="1883475" cy="3318234"/>
            </a:xfrm>
          </p:grpSpPr>
          <p:grpSp>
            <p:nvGrpSpPr>
              <p:cNvPr id="64" name="Group 63">
                <a:extLst>
                  <a:ext uri="{FF2B5EF4-FFF2-40B4-BE49-F238E27FC236}">
                    <a16:creationId xmlns:a16="http://schemas.microsoft.com/office/drawing/2014/main" id="{8AE39FAC-0B4D-E9A3-E7EC-4E91DD7AEECC}"/>
                  </a:ext>
                </a:extLst>
              </p:cNvPr>
              <p:cNvGrpSpPr/>
              <p:nvPr/>
            </p:nvGrpSpPr>
            <p:grpSpPr>
              <a:xfrm>
                <a:off x="10689211" y="4515438"/>
                <a:ext cx="914400" cy="914400"/>
                <a:chOff x="10689211" y="4515438"/>
                <a:chExt cx="914400" cy="914400"/>
              </a:xfrm>
            </p:grpSpPr>
            <p:sp>
              <p:nvSpPr>
                <p:cNvPr id="51" name="Oval 50">
                  <a:extLst>
                    <a:ext uri="{FF2B5EF4-FFF2-40B4-BE49-F238E27FC236}">
                      <a16:creationId xmlns:a16="http://schemas.microsoft.com/office/drawing/2014/main" id="{14BA493E-C149-F44B-1B25-04B9F060FC6D}"/>
                    </a:ext>
                  </a:extLst>
                </p:cNvPr>
                <p:cNvSpPr/>
                <p:nvPr/>
              </p:nvSpPr>
              <p:spPr>
                <a:xfrm>
                  <a:off x="10689211" y="4515438"/>
                  <a:ext cx="914400" cy="914400"/>
                </a:xfrm>
                <a:prstGeom prst="ellipse">
                  <a:avLst/>
                </a:prstGeom>
                <a:noFill/>
                <a:ln w="28575">
                  <a:solidFill>
                    <a:srgbClr val="FCBA4C"/>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2" name="Oval 51">
                  <a:extLst>
                    <a:ext uri="{FF2B5EF4-FFF2-40B4-BE49-F238E27FC236}">
                      <a16:creationId xmlns:a16="http://schemas.microsoft.com/office/drawing/2014/main" id="{9A9B4B4F-432A-400F-726C-13E236E68A25}"/>
                    </a:ext>
                  </a:extLst>
                </p:cNvPr>
                <p:cNvSpPr/>
                <p:nvPr/>
              </p:nvSpPr>
              <p:spPr>
                <a:xfrm>
                  <a:off x="10765019" y="4602641"/>
                  <a:ext cx="731520" cy="731520"/>
                </a:xfrm>
                <a:prstGeom prst="ellipse">
                  <a:avLst/>
                </a:prstGeom>
                <a:noFill/>
                <a:ln>
                  <a:solidFill>
                    <a:srgbClr val="FCBA4C"/>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cxnSp>
            <p:nvCxnSpPr>
              <p:cNvPr id="53" name="Straight Arrow Connector 52">
                <a:extLst>
                  <a:ext uri="{FF2B5EF4-FFF2-40B4-BE49-F238E27FC236}">
                    <a16:creationId xmlns:a16="http://schemas.microsoft.com/office/drawing/2014/main" id="{FF606475-6979-C44D-4580-0AA999495E55}"/>
                  </a:ext>
                </a:extLst>
              </p:cNvPr>
              <p:cNvCxnSpPr>
                <a:cxnSpLocks/>
              </p:cNvCxnSpPr>
              <p:nvPr/>
            </p:nvCxnSpPr>
            <p:spPr>
              <a:xfrm>
                <a:off x="11130779" y="3791712"/>
                <a:ext cx="0" cy="64831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F56712CC-681B-481C-6A8B-819BD3214BDF}"/>
                  </a:ext>
                </a:extLst>
              </p:cNvPr>
              <p:cNvGrpSpPr/>
              <p:nvPr/>
            </p:nvGrpSpPr>
            <p:grpSpPr>
              <a:xfrm>
                <a:off x="10886546" y="3075496"/>
                <a:ext cx="466207" cy="457200"/>
                <a:chOff x="797508" y="4015819"/>
                <a:chExt cx="466207" cy="457200"/>
              </a:xfrm>
              <a:solidFill>
                <a:schemeClr val="tx2"/>
              </a:solidFill>
            </p:grpSpPr>
            <p:sp>
              <p:nvSpPr>
                <p:cNvPr id="55" name="Oval 54">
                  <a:extLst>
                    <a:ext uri="{FF2B5EF4-FFF2-40B4-BE49-F238E27FC236}">
                      <a16:creationId xmlns:a16="http://schemas.microsoft.com/office/drawing/2014/main" id="{0BF6BA21-059D-7802-393F-66C3770CDCDC}"/>
                    </a:ext>
                  </a:extLst>
                </p:cNvPr>
                <p:cNvSpPr/>
                <p:nvPr/>
              </p:nvSpPr>
              <p:spPr>
                <a:xfrm>
                  <a:off x="797508" y="4015819"/>
                  <a:ext cx="457200" cy="457200"/>
                </a:xfrm>
                <a:prstGeom prst="ellipse">
                  <a:avLst/>
                </a:prstGeom>
                <a:solidFill>
                  <a:srgbClr val="FCBA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6" name="TextBox 55">
                  <a:extLst>
                    <a:ext uri="{FF2B5EF4-FFF2-40B4-BE49-F238E27FC236}">
                      <a16:creationId xmlns:a16="http://schemas.microsoft.com/office/drawing/2014/main" id="{4BF9F697-94B7-27EF-EF61-BD35E62A1009}"/>
                    </a:ext>
                  </a:extLst>
                </p:cNvPr>
                <p:cNvSpPr txBox="1"/>
                <p:nvPr/>
              </p:nvSpPr>
              <p:spPr>
                <a:xfrm>
                  <a:off x="806515" y="4057618"/>
                  <a:ext cx="457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06</a:t>
                  </a:r>
                </a:p>
              </p:txBody>
            </p:sp>
          </p:grpSp>
          <p:sp>
            <p:nvSpPr>
              <p:cNvPr id="57" name="Oval 56">
                <a:extLst>
                  <a:ext uri="{FF2B5EF4-FFF2-40B4-BE49-F238E27FC236}">
                    <a16:creationId xmlns:a16="http://schemas.microsoft.com/office/drawing/2014/main" id="{D6469A82-2232-67C1-5A17-442E899E7E90}"/>
                  </a:ext>
                </a:extLst>
              </p:cNvPr>
              <p:cNvSpPr/>
              <p:nvPr/>
            </p:nvSpPr>
            <p:spPr>
              <a:xfrm>
                <a:off x="11085059" y="3691120"/>
                <a:ext cx="91440" cy="91440"/>
              </a:xfrm>
              <a:prstGeom prst="ellipse">
                <a:avLst/>
              </a:prstGeom>
              <a:solidFill>
                <a:srgbClr val="FCBA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8" name="TextBox 57">
                <a:extLst>
                  <a:ext uri="{FF2B5EF4-FFF2-40B4-BE49-F238E27FC236}">
                    <a16:creationId xmlns:a16="http://schemas.microsoft.com/office/drawing/2014/main" id="{52A4B2E0-7FB1-8848-6324-340B75C30520}"/>
                  </a:ext>
                </a:extLst>
              </p:cNvPr>
              <p:cNvSpPr txBox="1"/>
              <p:nvPr/>
            </p:nvSpPr>
            <p:spPr>
              <a:xfrm>
                <a:off x="10143321" y="2111604"/>
                <a:ext cx="1883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entury Gothic" panose="020B0502020202020204" pitchFamily="34" charset="0"/>
                  </a:rPr>
                  <a:t>TYPE YOUR TITLE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entury Gothic" panose="020B0502020202020204" pitchFamily="34" charset="0"/>
                  </a:rPr>
                  <a:t>Text here for additional context</a:t>
                </a:r>
              </a:p>
            </p:txBody>
          </p:sp>
        </p:grpSp>
        <p:pic>
          <p:nvPicPr>
            <p:cNvPr id="80" name="Graphic 79">
              <a:extLst>
                <a:ext uri="{FF2B5EF4-FFF2-40B4-BE49-F238E27FC236}">
                  <a16:creationId xmlns:a16="http://schemas.microsoft.com/office/drawing/2014/main" id="{DB481894-60D4-C1DA-9A2F-FA8A3BFEDD01}"/>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46733" y="2135194"/>
              <a:ext cx="640080" cy="640080"/>
            </a:xfrm>
            <a:prstGeom prst="rect">
              <a:avLst/>
            </a:prstGeom>
          </p:spPr>
        </p:pic>
        <p:pic>
          <p:nvPicPr>
            <p:cNvPr id="83" name="Graphic 82">
              <a:extLst>
                <a:ext uri="{FF2B5EF4-FFF2-40B4-BE49-F238E27FC236}">
                  <a16:creationId xmlns:a16="http://schemas.microsoft.com/office/drawing/2014/main" id="{EB56CF28-5FF7-6D5D-DBA5-20891438D691}"/>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5861" y="2145541"/>
              <a:ext cx="731520" cy="731520"/>
            </a:xfrm>
            <a:prstGeom prst="rect">
              <a:avLst/>
            </a:prstGeom>
          </p:spPr>
        </p:pic>
      </p:grpSp>
      <p:pic>
        <p:nvPicPr>
          <p:cNvPr id="6" name="Picture 5">
            <a:extLst>
              <a:ext uri="{FF2B5EF4-FFF2-40B4-BE49-F238E27FC236}">
                <a16:creationId xmlns:a16="http://schemas.microsoft.com/office/drawing/2014/main" id="{5F10392B-7103-57D1-3206-965A396484CE}"/>
              </a:ext>
              <a:ext uri="{C183D7F6-B498-43B3-948B-1728B52AA6E4}">
                <adec:decorative xmlns:adec="http://schemas.microsoft.com/office/drawing/2017/decorative" val="1"/>
              </a:ext>
            </a:extLst>
          </p:cNvPr>
          <p:cNvPicPr>
            <a:picLocks noChangeAspect="1"/>
          </p:cNvPicPr>
          <p:nvPr/>
        </p:nvPicPr>
        <p:blipFill>
          <a:blip r:embed="rId15"/>
          <a:srcRect l="598" t="1213" r="68600" b="69342"/>
          <a:stretch/>
        </p:blipFill>
        <p:spPr>
          <a:xfrm>
            <a:off x="5295189" y="219181"/>
            <a:ext cx="3201504" cy="17629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BF4C9846-477B-79D2-ED8D-FF0A9FEEBDC8}"/>
              </a:ext>
              <a:ext uri="{C183D7F6-B498-43B3-948B-1728B52AA6E4}">
                <adec:decorative xmlns:adec="http://schemas.microsoft.com/office/drawing/2017/decorative" val="1"/>
              </a:ext>
            </a:extLst>
          </p:cNvPr>
          <p:cNvSpPr txBox="1"/>
          <p:nvPr/>
        </p:nvSpPr>
        <p:spPr>
          <a:xfrm>
            <a:off x="8848726" y="885703"/>
            <a:ext cx="1486400" cy="369332"/>
          </a:xfrm>
          <a:prstGeom prst="rect">
            <a:avLst/>
          </a:prstGeom>
          <a:noFill/>
        </p:spPr>
        <p:txBody>
          <a:bodyPr wrap="square" rtlCol="0">
            <a:spAutoFit/>
          </a:bodyPr>
          <a:lstStyle/>
          <a:p>
            <a:r>
              <a:rPr lang="en-US" dirty="0">
                <a:solidFill>
                  <a:srgbClr val="186889"/>
                </a:solidFill>
                <a:latin typeface="Century Gothic" panose="020B0502020202020204" pitchFamily="34" charset="0"/>
              </a:rPr>
              <a:t>Inspiration</a:t>
            </a:r>
          </a:p>
        </p:txBody>
      </p:sp>
      <p:cxnSp>
        <p:nvCxnSpPr>
          <p:cNvPr id="18" name="Straight Arrow Connector 17">
            <a:extLst>
              <a:ext uri="{FF2B5EF4-FFF2-40B4-BE49-F238E27FC236}">
                <a16:creationId xmlns:a16="http://schemas.microsoft.com/office/drawing/2014/main" id="{6044CF9C-93B3-D781-8610-B75EF3796736}"/>
              </a:ext>
              <a:ext uri="{C183D7F6-B498-43B3-948B-1728B52AA6E4}">
                <adec:decorative xmlns:adec="http://schemas.microsoft.com/office/drawing/2017/decorative" val="1"/>
              </a:ext>
            </a:extLst>
          </p:cNvPr>
          <p:cNvCxnSpPr/>
          <p:nvPr/>
        </p:nvCxnSpPr>
        <p:spPr>
          <a:xfrm flipH="1">
            <a:off x="9012493" y="1255035"/>
            <a:ext cx="941737" cy="0"/>
          </a:xfrm>
          <a:prstGeom prst="straightConnector1">
            <a:avLst/>
          </a:prstGeom>
          <a:ln w="38100">
            <a:solidFill>
              <a:srgbClr val="1868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7731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277BA-2318-C811-6339-6B1801B213F8}"/>
              </a:ext>
            </a:extLst>
          </p:cNvPr>
          <p:cNvSpPr>
            <a:spLocks noGrp="1"/>
          </p:cNvSpPr>
          <p:nvPr>
            <p:ph type="title"/>
          </p:nvPr>
        </p:nvSpPr>
        <p:spPr>
          <a:xfrm>
            <a:off x="529356" y="178818"/>
            <a:ext cx="10515600" cy="1325563"/>
          </a:xfrm>
        </p:spPr>
        <p:txBody>
          <a:bodyPr/>
          <a:lstStyle/>
          <a:p>
            <a:r>
              <a:rPr lang="en-US" dirty="0">
                <a:solidFill>
                  <a:schemeClr val="tx1"/>
                </a:solidFill>
                <a:latin typeface="Century Gothic" panose="020B0502020202020204" pitchFamily="34" charset="0"/>
              </a:rPr>
              <a:t>Shape Outline Options</a:t>
            </a:r>
            <a:endParaRPr lang="en-US" dirty="0">
              <a:latin typeface="Century Gothic" panose="020B0502020202020204" pitchFamily="34" charset="0"/>
            </a:endParaRPr>
          </a:p>
        </p:txBody>
      </p:sp>
      <p:sp>
        <p:nvSpPr>
          <p:cNvPr id="6" name="Oval 5">
            <a:extLst>
              <a:ext uri="{FF2B5EF4-FFF2-40B4-BE49-F238E27FC236}">
                <a16:creationId xmlns:a16="http://schemas.microsoft.com/office/drawing/2014/main" id="{AAD3EAA6-55AA-6045-2FFF-AC8B93CD865E}"/>
              </a:ext>
              <a:ext uri="{C183D7F6-B498-43B3-948B-1728B52AA6E4}">
                <adec:decorative xmlns:adec="http://schemas.microsoft.com/office/drawing/2017/decorative" val="1"/>
              </a:ext>
            </a:extLst>
          </p:cNvPr>
          <p:cNvSpPr/>
          <p:nvPr/>
        </p:nvSpPr>
        <p:spPr>
          <a:xfrm>
            <a:off x="7194824" y="510669"/>
            <a:ext cx="914400" cy="914400"/>
          </a:xfrm>
          <a:prstGeom prst="ellipse">
            <a:avLst/>
          </a:prstGeom>
          <a:noFill/>
          <a:ln w="28575">
            <a:solidFill>
              <a:srgbClr val="3BA7B6"/>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Oval 6">
            <a:extLst>
              <a:ext uri="{FF2B5EF4-FFF2-40B4-BE49-F238E27FC236}">
                <a16:creationId xmlns:a16="http://schemas.microsoft.com/office/drawing/2014/main" id="{275A6705-92C5-BA2D-8BD7-F7642AB57109}"/>
              </a:ext>
              <a:ext uri="{C183D7F6-B498-43B3-948B-1728B52AA6E4}">
                <adec:decorative xmlns:adec="http://schemas.microsoft.com/office/drawing/2017/decorative" val="1"/>
              </a:ext>
            </a:extLst>
          </p:cNvPr>
          <p:cNvSpPr/>
          <p:nvPr/>
        </p:nvSpPr>
        <p:spPr>
          <a:xfrm>
            <a:off x="7286264" y="602109"/>
            <a:ext cx="731520" cy="731520"/>
          </a:xfrm>
          <a:prstGeom prst="ellipse">
            <a:avLst/>
          </a:prstGeom>
          <a:noFill/>
          <a:ln>
            <a:solidFill>
              <a:srgbClr val="3BA7B6"/>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8" name="Graphic 7">
            <a:extLst>
              <a:ext uri="{FF2B5EF4-FFF2-40B4-BE49-F238E27FC236}">
                <a16:creationId xmlns:a16="http://schemas.microsoft.com/office/drawing/2014/main" id="{F90BA6FA-C0D5-1D27-EDC0-8F6B1BED8BE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86264" y="602109"/>
            <a:ext cx="731520" cy="731520"/>
          </a:xfrm>
          <a:prstGeom prst="rect">
            <a:avLst/>
          </a:prstGeom>
        </p:spPr>
      </p:pic>
      <p:sp>
        <p:nvSpPr>
          <p:cNvPr id="9" name="Oval 8">
            <a:extLst>
              <a:ext uri="{FF2B5EF4-FFF2-40B4-BE49-F238E27FC236}">
                <a16:creationId xmlns:a16="http://schemas.microsoft.com/office/drawing/2014/main" id="{2FA831C0-0992-7FA7-888B-5ACA23EF6AD4}"/>
              </a:ext>
              <a:ext uri="{C183D7F6-B498-43B3-948B-1728B52AA6E4}">
                <adec:decorative xmlns:adec="http://schemas.microsoft.com/office/drawing/2017/decorative" val="1"/>
              </a:ext>
            </a:extLst>
          </p:cNvPr>
          <p:cNvSpPr/>
          <p:nvPr/>
        </p:nvSpPr>
        <p:spPr>
          <a:xfrm>
            <a:off x="8527650" y="510669"/>
            <a:ext cx="914400" cy="9144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fill="none" extrusionOk="0">
                <a:moveTo>
                  <a:pt x="0" y="457200"/>
                </a:moveTo>
                <a:cubicBezTo>
                  <a:pt x="50997" y="247313"/>
                  <a:pt x="159314" y="-56909"/>
                  <a:pt x="457200" y="0"/>
                </a:cubicBezTo>
                <a:cubicBezTo>
                  <a:pt x="662249" y="2980"/>
                  <a:pt x="913073" y="210057"/>
                  <a:pt x="914400" y="457200"/>
                </a:cubicBezTo>
                <a:cubicBezTo>
                  <a:pt x="914551" y="664637"/>
                  <a:pt x="704611" y="916143"/>
                  <a:pt x="457200" y="914400"/>
                </a:cubicBezTo>
                <a:cubicBezTo>
                  <a:pt x="163315" y="860859"/>
                  <a:pt x="16927" y="700211"/>
                  <a:pt x="0" y="457200"/>
                </a:cubicBezTo>
                <a:close/>
              </a:path>
              <a:path w="914400" h="914400" stroke="0" extrusionOk="0">
                <a:moveTo>
                  <a:pt x="0" y="457200"/>
                </a:moveTo>
                <a:cubicBezTo>
                  <a:pt x="-5010" y="195456"/>
                  <a:pt x="248548" y="-19556"/>
                  <a:pt x="457200" y="0"/>
                </a:cubicBezTo>
                <a:cubicBezTo>
                  <a:pt x="716166" y="13697"/>
                  <a:pt x="879591" y="220924"/>
                  <a:pt x="914400" y="457200"/>
                </a:cubicBezTo>
                <a:cubicBezTo>
                  <a:pt x="896091" y="693817"/>
                  <a:pt x="722303" y="909718"/>
                  <a:pt x="457200" y="914400"/>
                </a:cubicBezTo>
                <a:cubicBezTo>
                  <a:pt x="186094" y="895013"/>
                  <a:pt x="44043" y="743079"/>
                  <a:pt x="0" y="457200"/>
                </a:cubicBezTo>
                <a:close/>
              </a:path>
            </a:pathLst>
          </a:custGeom>
          <a:solidFill>
            <a:schemeClr val="accent6"/>
          </a:solidFill>
          <a:ln>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6EFBCE1-7B02-A705-8A99-61BFE668F799}"/>
              </a:ext>
              <a:ext uri="{C183D7F6-B498-43B3-948B-1728B52AA6E4}">
                <adec:decorative xmlns:adec="http://schemas.microsoft.com/office/drawing/2017/decorative" val="1"/>
              </a:ext>
            </a:extLst>
          </p:cNvPr>
          <p:cNvSpPr/>
          <p:nvPr/>
        </p:nvSpPr>
        <p:spPr>
          <a:xfrm>
            <a:off x="9788555" y="510669"/>
            <a:ext cx="914400" cy="9144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914400" fill="none" extrusionOk="0">
                <a:moveTo>
                  <a:pt x="0" y="457200"/>
                </a:moveTo>
                <a:cubicBezTo>
                  <a:pt x="34828" y="233800"/>
                  <a:pt x="194865" y="-12327"/>
                  <a:pt x="457200" y="0"/>
                </a:cubicBezTo>
                <a:cubicBezTo>
                  <a:pt x="658946" y="3187"/>
                  <a:pt x="903336" y="249406"/>
                  <a:pt x="914400" y="457200"/>
                </a:cubicBezTo>
                <a:cubicBezTo>
                  <a:pt x="914552" y="664293"/>
                  <a:pt x="686781" y="922245"/>
                  <a:pt x="457200" y="914400"/>
                </a:cubicBezTo>
                <a:cubicBezTo>
                  <a:pt x="167305" y="866021"/>
                  <a:pt x="33962" y="690657"/>
                  <a:pt x="0" y="457200"/>
                </a:cubicBezTo>
                <a:close/>
              </a:path>
              <a:path w="914400" h="914400" stroke="0" extrusionOk="0">
                <a:moveTo>
                  <a:pt x="0" y="457200"/>
                </a:moveTo>
                <a:cubicBezTo>
                  <a:pt x="-16706" y="173888"/>
                  <a:pt x="241138" y="-16252"/>
                  <a:pt x="457200" y="0"/>
                </a:cubicBezTo>
                <a:cubicBezTo>
                  <a:pt x="713937" y="8971"/>
                  <a:pt x="892161" y="215064"/>
                  <a:pt x="914400" y="457200"/>
                </a:cubicBezTo>
                <a:cubicBezTo>
                  <a:pt x="890661" y="689105"/>
                  <a:pt x="730255" y="906762"/>
                  <a:pt x="457200" y="914400"/>
                </a:cubicBezTo>
                <a:cubicBezTo>
                  <a:pt x="200220" y="909736"/>
                  <a:pt x="40040" y="740045"/>
                  <a:pt x="0" y="457200"/>
                </a:cubicBezTo>
                <a:close/>
              </a:path>
            </a:pathLst>
          </a:custGeom>
          <a:solidFill>
            <a:schemeClr val="bg1"/>
          </a:solidFill>
          <a:ln>
            <a:extLst>
              <a:ext uri="{C807C97D-BFC1-408E-A445-0C87EB9F89A2}">
                <ask:lineSketchStyleProps xmlns:ask="http://schemas.microsoft.com/office/drawing/2018/sketchyshapes" sd="397824804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CA677D1B-A5D6-A0DC-0754-5B7CD5C7BDE1}"/>
              </a:ext>
            </a:extLst>
          </p:cNvPr>
          <p:cNvSpPr/>
          <p:nvPr/>
        </p:nvSpPr>
        <p:spPr>
          <a:xfrm>
            <a:off x="530318" y="2151854"/>
            <a:ext cx="457200" cy="456774"/>
          </a:xfrm>
          <a:prstGeom prst="ellipse">
            <a:avLst/>
          </a:prstGeom>
          <a:solidFill>
            <a:srgbClr val="D14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15" name="TextBox 14">
            <a:extLst>
              <a:ext uri="{FF2B5EF4-FFF2-40B4-BE49-F238E27FC236}">
                <a16:creationId xmlns:a16="http://schemas.microsoft.com/office/drawing/2014/main" id="{A2F52995-2BF3-67FF-7698-952ADDC7345A}"/>
              </a:ext>
            </a:extLst>
          </p:cNvPr>
          <p:cNvSpPr txBox="1"/>
          <p:nvPr/>
        </p:nvSpPr>
        <p:spPr>
          <a:xfrm>
            <a:off x="1127125" y="2073849"/>
            <a:ext cx="9966530" cy="646331"/>
          </a:xfrm>
          <a:prstGeom prst="rect">
            <a:avLst/>
          </a:prstGeom>
          <a:noFill/>
        </p:spPr>
        <p:txBody>
          <a:bodyPr wrap="square" rtlCol="0">
            <a:spAutoFit/>
          </a:bodyPr>
          <a:lstStyle/>
          <a:p>
            <a:r>
              <a:rPr lang="en-US" b="1" dirty="0">
                <a:latin typeface="Century Gothic" panose="020B0502020202020204" pitchFamily="34" charset="0"/>
              </a:rPr>
              <a:t>Weight: </a:t>
            </a:r>
            <a:r>
              <a:rPr lang="en-US" dirty="0">
                <a:latin typeface="Century Gothic" panose="020B0502020202020204" pitchFamily="34" charset="0"/>
              </a:rPr>
              <a:t>Use heavier weights for main shapes or objects that need to stand out, and lighter weights for the background or supporting items.</a:t>
            </a:r>
          </a:p>
        </p:txBody>
      </p:sp>
      <p:sp>
        <p:nvSpPr>
          <p:cNvPr id="13" name="Oval 12">
            <a:extLst>
              <a:ext uri="{FF2B5EF4-FFF2-40B4-BE49-F238E27FC236}">
                <a16:creationId xmlns:a16="http://schemas.microsoft.com/office/drawing/2014/main" id="{7FD0EE4C-9B81-58A8-2546-1B0319DCE510}"/>
              </a:ext>
            </a:extLst>
          </p:cNvPr>
          <p:cNvSpPr/>
          <p:nvPr/>
        </p:nvSpPr>
        <p:spPr>
          <a:xfrm>
            <a:off x="493278" y="2992385"/>
            <a:ext cx="457200" cy="456774"/>
          </a:xfrm>
          <a:prstGeom prst="ellipse">
            <a:avLst/>
          </a:prstGeom>
          <a:solidFill>
            <a:srgbClr val="D56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16" name="TextBox 15">
            <a:extLst>
              <a:ext uri="{FF2B5EF4-FFF2-40B4-BE49-F238E27FC236}">
                <a16:creationId xmlns:a16="http://schemas.microsoft.com/office/drawing/2014/main" id="{941D9A97-9AA8-DC57-5BE7-C2F7CF822CA4}"/>
              </a:ext>
            </a:extLst>
          </p:cNvPr>
          <p:cNvSpPr txBox="1"/>
          <p:nvPr/>
        </p:nvSpPr>
        <p:spPr>
          <a:xfrm>
            <a:off x="1098344" y="2931258"/>
            <a:ext cx="9258229" cy="646331"/>
          </a:xfrm>
          <a:prstGeom prst="rect">
            <a:avLst/>
          </a:prstGeom>
          <a:noFill/>
        </p:spPr>
        <p:txBody>
          <a:bodyPr wrap="square" rtlCol="0">
            <a:spAutoFit/>
          </a:bodyPr>
          <a:lstStyle/>
          <a:p>
            <a:r>
              <a:rPr lang="en-US" b="1" dirty="0">
                <a:latin typeface="Century Gothic" panose="020B0502020202020204" pitchFamily="34" charset="0"/>
              </a:rPr>
              <a:t>Dash: </a:t>
            </a:r>
            <a:r>
              <a:rPr lang="en-US" dirty="0">
                <a:latin typeface="Century Gothic" panose="020B0502020202020204" pitchFamily="34" charset="0"/>
              </a:rPr>
              <a:t>Great for adding variety to your design – Use dashed or dotted lines for informal settings and solid lines for professional, clean layouts.</a:t>
            </a:r>
          </a:p>
        </p:txBody>
      </p:sp>
      <p:sp>
        <p:nvSpPr>
          <p:cNvPr id="18" name="Oval 17">
            <a:extLst>
              <a:ext uri="{FF2B5EF4-FFF2-40B4-BE49-F238E27FC236}">
                <a16:creationId xmlns:a16="http://schemas.microsoft.com/office/drawing/2014/main" id="{6BCBA275-EE33-E15B-2362-3AFF55F5015C}"/>
              </a:ext>
            </a:extLst>
          </p:cNvPr>
          <p:cNvSpPr/>
          <p:nvPr/>
        </p:nvSpPr>
        <p:spPr>
          <a:xfrm>
            <a:off x="493278" y="3832916"/>
            <a:ext cx="457200" cy="456774"/>
          </a:xfrm>
          <a:prstGeom prst="ellipse">
            <a:avLst/>
          </a:prstGeom>
          <a:solidFill>
            <a:srgbClr val="5B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19" name="TextBox 18">
            <a:extLst>
              <a:ext uri="{FF2B5EF4-FFF2-40B4-BE49-F238E27FC236}">
                <a16:creationId xmlns:a16="http://schemas.microsoft.com/office/drawing/2014/main" id="{3FAD49EF-17F0-8FE7-1F4C-83D5DCDAAC66}"/>
              </a:ext>
            </a:extLst>
          </p:cNvPr>
          <p:cNvSpPr txBox="1"/>
          <p:nvPr/>
        </p:nvSpPr>
        <p:spPr>
          <a:xfrm>
            <a:off x="1098344" y="3738137"/>
            <a:ext cx="9258229" cy="646331"/>
          </a:xfrm>
          <a:prstGeom prst="rect">
            <a:avLst/>
          </a:prstGeom>
          <a:noFill/>
        </p:spPr>
        <p:txBody>
          <a:bodyPr wrap="square" rtlCol="0">
            <a:spAutoFit/>
          </a:bodyPr>
          <a:lstStyle/>
          <a:p>
            <a:r>
              <a:rPr lang="en-US" b="1" dirty="0">
                <a:latin typeface="Century Gothic" panose="020B0502020202020204" pitchFamily="34" charset="0"/>
              </a:rPr>
              <a:t>Sketch: </a:t>
            </a:r>
            <a:r>
              <a:rPr lang="en-US" dirty="0">
                <a:latin typeface="Century Gothic" panose="020B0502020202020204" pitchFamily="34" charset="0"/>
              </a:rPr>
              <a:t>Perfect for informal, creative, or artistic presentations that want a casual, hand-drawn effect.</a:t>
            </a:r>
          </a:p>
        </p:txBody>
      </p:sp>
      <p:sp>
        <p:nvSpPr>
          <p:cNvPr id="20" name="Oval 19">
            <a:extLst>
              <a:ext uri="{FF2B5EF4-FFF2-40B4-BE49-F238E27FC236}">
                <a16:creationId xmlns:a16="http://schemas.microsoft.com/office/drawing/2014/main" id="{920CB475-F576-E141-A523-907E52182CBE}"/>
              </a:ext>
            </a:extLst>
          </p:cNvPr>
          <p:cNvSpPr/>
          <p:nvPr/>
        </p:nvSpPr>
        <p:spPr>
          <a:xfrm>
            <a:off x="493278" y="4581664"/>
            <a:ext cx="457200" cy="456774"/>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21" name="TextBox 20">
            <a:extLst>
              <a:ext uri="{FF2B5EF4-FFF2-40B4-BE49-F238E27FC236}">
                <a16:creationId xmlns:a16="http://schemas.microsoft.com/office/drawing/2014/main" id="{1C1C60BF-33A4-49D6-5B7B-DB58B805E76E}"/>
              </a:ext>
            </a:extLst>
          </p:cNvPr>
          <p:cNvSpPr txBox="1"/>
          <p:nvPr/>
        </p:nvSpPr>
        <p:spPr>
          <a:xfrm>
            <a:off x="1127125" y="4494993"/>
            <a:ext cx="9258229" cy="923330"/>
          </a:xfrm>
          <a:prstGeom prst="rect">
            <a:avLst/>
          </a:prstGeom>
          <a:noFill/>
        </p:spPr>
        <p:txBody>
          <a:bodyPr wrap="square" rtlCol="0">
            <a:spAutoFit/>
          </a:bodyPr>
          <a:lstStyle/>
          <a:p>
            <a:r>
              <a:rPr lang="en-US" b="1" dirty="0">
                <a:latin typeface="Century Gothic" panose="020B0502020202020204" pitchFamily="34" charset="0"/>
              </a:rPr>
              <a:t>Color and Gradient: </a:t>
            </a:r>
            <a:r>
              <a:rPr lang="en-US" dirty="0">
                <a:latin typeface="Century Gothic" panose="020B0502020202020204" pitchFamily="34" charset="0"/>
              </a:rPr>
              <a:t>Choose colors that align with your design’s tone, purpose, and brand identity.  Gradients can add a polished or sophisticated look, while solid colors ensure clarity and emphasis.</a:t>
            </a:r>
          </a:p>
        </p:txBody>
      </p:sp>
    </p:spTree>
    <p:extLst>
      <p:ext uri="{BB962C8B-B14F-4D97-AF65-F5344CB8AC3E}">
        <p14:creationId xmlns:p14="http://schemas.microsoft.com/office/powerpoint/2010/main" val="2638021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4246C-EEBC-DD35-E9E4-DEDE9550B81B}"/>
              </a:ext>
            </a:extLst>
          </p:cNvPr>
          <p:cNvSpPr>
            <a:spLocks noGrp="1"/>
          </p:cNvSpPr>
          <p:nvPr>
            <p:ph type="title"/>
          </p:nvPr>
        </p:nvSpPr>
        <p:spPr>
          <a:xfrm>
            <a:off x="627095" y="178528"/>
            <a:ext cx="10515600" cy="1325563"/>
          </a:xfrm>
        </p:spPr>
        <p:txBody>
          <a:bodyPr/>
          <a:lstStyle/>
          <a:p>
            <a:r>
              <a:rPr lang="en-US" dirty="0">
                <a:solidFill>
                  <a:schemeClr val="tx1"/>
                </a:solidFill>
                <a:latin typeface="Century Gothic" panose="020B0502020202020204" pitchFamily="34" charset="0"/>
              </a:rPr>
              <a:t>Puzzle Infographic 1</a:t>
            </a:r>
          </a:p>
        </p:txBody>
      </p:sp>
      <p:sp>
        <p:nvSpPr>
          <p:cNvPr id="33" name="TextBox 32">
            <a:extLst>
              <a:ext uri="{FF2B5EF4-FFF2-40B4-BE49-F238E27FC236}">
                <a16:creationId xmlns:a16="http://schemas.microsoft.com/office/drawing/2014/main" id="{DD04DE24-F88E-2C8E-B519-33E77BE02137}"/>
              </a:ext>
            </a:extLst>
          </p:cNvPr>
          <p:cNvSpPr txBox="1"/>
          <p:nvPr/>
        </p:nvSpPr>
        <p:spPr>
          <a:xfrm>
            <a:off x="804264" y="5019765"/>
            <a:ext cx="219038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86889"/>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sp>
        <p:nvSpPr>
          <p:cNvPr id="34" name="TextBox 33">
            <a:extLst>
              <a:ext uri="{FF2B5EF4-FFF2-40B4-BE49-F238E27FC236}">
                <a16:creationId xmlns:a16="http://schemas.microsoft.com/office/drawing/2014/main" id="{C252B81D-7115-1F6C-8503-3BB75A1B96CB}"/>
              </a:ext>
            </a:extLst>
          </p:cNvPr>
          <p:cNvSpPr txBox="1"/>
          <p:nvPr/>
        </p:nvSpPr>
        <p:spPr>
          <a:xfrm>
            <a:off x="3179083" y="5047106"/>
            <a:ext cx="204298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BA7B6"/>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sp>
        <p:nvSpPr>
          <p:cNvPr id="35" name="TextBox 34">
            <a:extLst>
              <a:ext uri="{FF2B5EF4-FFF2-40B4-BE49-F238E27FC236}">
                <a16:creationId xmlns:a16="http://schemas.microsoft.com/office/drawing/2014/main" id="{60F63E94-E114-9663-0F9D-8DAB88EF8590}"/>
              </a:ext>
            </a:extLst>
          </p:cNvPr>
          <p:cNvSpPr txBox="1"/>
          <p:nvPr/>
        </p:nvSpPr>
        <p:spPr>
          <a:xfrm>
            <a:off x="5259089" y="5057681"/>
            <a:ext cx="219038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9224"/>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sp>
        <p:nvSpPr>
          <p:cNvPr id="36" name="TextBox 35">
            <a:extLst>
              <a:ext uri="{FF2B5EF4-FFF2-40B4-BE49-F238E27FC236}">
                <a16:creationId xmlns:a16="http://schemas.microsoft.com/office/drawing/2014/main" id="{1D6EE572-CDCA-B7F1-A657-E6561E1323C9}"/>
              </a:ext>
            </a:extLst>
          </p:cNvPr>
          <p:cNvSpPr txBox="1"/>
          <p:nvPr/>
        </p:nvSpPr>
        <p:spPr>
          <a:xfrm>
            <a:off x="7293162" y="5055141"/>
            <a:ext cx="219038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66175"/>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t>
            </a:r>
            <a:r>
              <a:rPr lang="en-US" dirty="0">
                <a:solidFill>
                  <a:prstClr val="black"/>
                </a:solidFill>
                <a:latin typeface="Century Gothic" panose="020B0502020202020204" pitchFamily="34" charset="0"/>
              </a:rPr>
              <a:t>&amp; I</a:t>
            </a: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nfo</a:t>
            </a:r>
          </a:p>
        </p:txBody>
      </p:sp>
      <p:pic>
        <p:nvPicPr>
          <p:cNvPr id="10" name="Picture 9">
            <a:extLst>
              <a:ext uri="{FF2B5EF4-FFF2-40B4-BE49-F238E27FC236}">
                <a16:creationId xmlns:a16="http://schemas.microsoft.com/office/drawing/2014/main" id="{F8225AA0-2AE7-9D0E-3236-CAA296C7E9F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24382" y="281595"/>
            <a:ext cx="2552700" cy="1438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AA5828C7-6D9E-A41E-F817-F08F1B1DEBFB}"/>
              </a:ext>
            </a:extLst>
          </p:cNvPr>
          <p:cNvSpPr txBox="1"/>
          <p:nvPr/>
        </p:nvSpPr>
        <p:spPr>
          <a:xfrm>
            <a:off x="9213677" y="756741"/>
            <a:ext cx="1458333" cy="369332"/>
          </a:xfrm>
          <a:prstGeom prst="rect">
            <a:avLst/>
          </a:prstGeom>
          <a:noFill/>
        </p:spPr>
        <p:txBody>
          <a:bodyPr wrap="square" rtlCol="0">
            <a:spAutoFit/>
          </a:bodyPr>
          <a:lstStyle/>
          <a:p>
            <a:r>
              <a:rPr lang="en-US" dirty="0">
                <a:solidFill>
                  <a:srgbClr val="186889"/>
                </a:solidFill>
                <a:latin typeface="Century Gothic" panose="020B0502020202020204" pitchFamily="34" charset="0"/>
              </a:rPr>
              <a:t>Inspiration</a:t>
            </a:r>
          </a:p>
        </p:txBody>
      </p:sp>
      <p:cxnSp>
        <p:nvCxnSpPr>
          <p:cNvPr id="18" name="Straight Arrow Connector 17">
            <a:extLst>
              <a:ext uri="{FF2B5EF4-FFF2-40B4-BE49-F238E27FC236}">
                <a16:creationId xmlns:a16="http://schemas.microsoft.com/office/drawing/2014/main" id="{FC3E4D10-1548-C6BA-30C9-FCFA48D9356C}"/>
              </a:ext>
              <a:ext uri="{C183D7F6-B498-43B3-948B-1728B52AA6E4}">
                <adec:decorative xmlns:adec="http://schemas.microsoft.com/office/drawing/2017/decorative" val="1"/>
              </a:ext>
            </a:extLst>
          </p:cNvPr>
          <p:cNvCxnSpPr/>
          <p:nvPr/>
        </p:nvCxnSpPr>
        <p:spPr>
          <a:xfrm flipH="1">
            <a:off x="9377445" y="1126073"/>
            <a:ext cx="941737" cy="0"/>
          </a:xfrm>
          <a:prstGeom prst="straightConnector1">
            <a:avLst/>
          </a:prstGeom>
          <a:ln w="38100">
            <a:solidFill>
              <a:srgbClr val="186889"/>
            </a:solidFill>
            <a:tailEnd type="triangle"/>
          </a:ln>
        </p:spPr>
        <p:style>
          <a:lnRef idx="1">
            <a:schemeClr val="accent1"/>
          </a:lnRef>
          <a:fillRef idx="0">
            <a:schemeClr val="accent1"/>
          </a:fillRef>
          <a:effectRef idx="0">
            <a:schemeClr val="accent1"/>
          </a:effectRef>
          <a:fontRef idx="minor">
            <a:schemeClr val="tx1"/>
          </a:fontRef>
        </p:style>
      </p:cxnSp>
      <p:grpSp>
        <p:nvGrpSpPr>
          <p:cNvPr id="61" name="Group 60" descr="Puzzle Piece Infographic that is a pencil with the pencil stem made of puzzle pieces.">
            <a:extLst>
              <a:ext uri="{FF2B5EF4-FFF2-40B4-BE49-F238E27FC236}">
                <a16:creationId xmlns:a16="http://schemas.microsoft.com/office/drawing/2014/main" id="{A1840D5B-7D2E-6A29-F4E6-B7016217A151}"/>
              </a:ext>
              <a:ext uri="{C183D7F6-B498-43B3-948B-1728B52AA6E4}">
                <adec:decorative xmlns:adec="http://schemas.microsoft.com/office/drawing/2017/decorative" val="0"/>
              </a:ext>
            </a:extLst>
          </p:cNvPr>
          <p:cNvGrpSpPr/>
          <p:nvPr/>
        </p:nvGrpSpPr>
        <p:grpSpPr>
          <a:xfrm>
            <a:off x="838200" y="2295728"/>
            <a:ext cx="10698805" cy="2601890"/>
            <a:chOff x="838200" y="2295728"/>
            <a:chExt cx="10698805" cy="2601890"/>
          </a:xfrm>
        </p:grpSpPr>
        <p:grpSp>
          <p:nvGrpSpPr>
            <p:cNvPr id="60" name="Group 59">
              <a:extLst>
                <a:ext uri="{FF2B5EF4-FFF2-40B4-BE49-F238E27FC236}">
                  <a16:creationId xmlns:a16="http://schemas.microsoft.com/office/drawing/2014/main" id="{B652787B-A517-69FE-DFCC-70E1E7954034}"/>
                </a:ext>
              </a:extLst>
            </p:cNvPr>
            <p:cNvGrpSpPr/>
            <p:nvPr/>
          </p:nvGrpSpPr>
          <p:grpSpPr>
            <a:xfrm>
              <a:off x="838200" y="2295728"/>
              <a:ext cx="10698805" cy="2601890"/>
              <a:chOff x="838200" y="2295728"/>
              <a:chExt cx="10698805" cy="2601890"/>
            </a:xfrm>
          </p:grpSpPr>
          <p:grpSp>
            <p:nvGrpSpPr>
              <p:cNvPr id="32" name="Group 31">
                <a:extLst>
                  <a:ext uri="{FF2B5EF4-FFF2-40B4-BE49-F238E27FC236}">
                    <a16:creationId xmlns:a16="http://schemas.microsoft.com/office/drawing/2014/main" id="{55F87577-FE8A-90BD-1258-06CF22F884F9}"/>
                  </a:ext>
                </a:extLst>
              </p:cNvPr>
              <p:cNvGrpSpPr/>
              <p:nvPr/>
            </p:nvGrpSpPr>
            <p:grpSpPr>
              <a:xfrm>
                <a:off x="838200" y="2295728"/>
                <a:ext cx="10698805" cy="2601890"/>
                <a:chOff x="1313234" y="2315184"/>
                <a:chExt cx="9922214" cy="2601890"/>
              </a:xfrm>
            </p:grpSpPr>
            <p:grpSp>
              <p:nvGrpSpPr>
                <p:cNvPr id="31" name="Group 30">
                  <a:extLst>
                    <a:ext uri="{FF2B5EF4-FFF2-40B4-BE49-F238E27FC236}">
                      <a16:creationId xmlns:a16="http://schemas.microsoft.com/office/drawing/2014/main" id="{730CE6FD-3584-42AA-C565-0F24487AA388}"/>
                    </a:ext>
                  </a:extLst>
                </p:cNvPr>
                <p:cNvGrpSpPr/>
                <p:nvPr/>
              </p:nvGrpSpPr>
              <p:grpSpPr>
                <a:xfrm>
                  <a:off x="1313234" y="2315184"/>
                  <a:ext cx="9922214" cy="2601890"/>
                  <a:chOff x="1218468" y="2386020"/>
                  <a:chExt cx="8522293" cy="1908483"/>
                </a:xfrm>
              </p:grpSpPr>
              <p:grpSp>
                <p:nvGrpSpPr>
                  <p:cNvPr id="21" name="Group 20">
                    <a:extLst>
                      <a:ext uri="{FF2B5EF4-FFF2-40B4-BE49-F238E27FC236}">
                        <a16:creationId xmlns:a16="http://schemas.microsoft.com/office/drawing/2014/main" id="{EC042CCA-13C9-B864-4E18-0DAB0E52362F}"/>
                      </a:ext>
                    </a:extLst>
                  </p:cNvPr>
                  <p:cNvGrpSpPr/>
                  <p:nvPr/>
                </p:nvGrpSpPr>
                <p:grpSpPr>
                  <a:xfrm>
                    <a:off x="7890081" y="2389286"/>
                    <a:ext cx="1850680" cy="1901952"/>
                    <a:chOff x="7200853" y="2394407"/>
                    <a:chExt cx="1850680" cy="1391911"/>
                  </a:xfrm>
                </p:grpSpPr>
                <p:sp>
                  <p:nvSpPr>
                    <p:cNvPr id="19" name="Isosceles Triangle 18">
                      <a:extLst>
                        <a:ext uri="{FF2B5EF4-FFF2-40B4-BE49-F238E27FC236}">
                          <a16:creationId xmlns:a16="http://schemas.microsoft.com/office/drawing/2014/main" id="{63351330-20B7-332A-0C77-855082FD597A}"/>
                        </a:ext>
                      </a:extLst>
                    </p:cNvPr>
                    <p:cNvSpPr/>
                    <p:nvPr/>
                  </p:nvSpPr>
                  <p:spPr>
                    <a:xfrm rot="5400000">
                      <a:off x="7430237" y="2165023"/>
                      <a:ext cx="1391911" cy="1850680"/>
                    </a:xfrm>
                    <a:prstGeom prst="triangle">
                      <a:avLst>
                        <a:gd name="adj" fmla="val 5516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Isosceles Triangle 19">
                      <a:extLst>
                        <a:ext uri="{FF2B5EF4-FFF2-40B4-BE49-F238E27FC236}">
                          <a16:creationId xmlns:a16="http://schemas.microsoft.com/office/drawing/2014/main" id="{D53A7C8F-8329-2ED2-FCAF-EF4E3CFAA4D0}"/>
                        </a:ext>
                      </a:extLst>
                    </p:cNvPr>
                    <p:cNvSpPr/>
                    <p:nvPr/>
                  </p:nvSpPr>
                  <p:spPr>
                    <a:xfrm rot="5400000">
                      <a:off x="8772769" y="2997632"/>
                      <a:ext cx="237565" cy="308223"/>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5" name="Group 24">
                    <a:extLst>
                      <a:ext uri="{FF2B5EF4-FFF2-40B4-BE49-F238E27FC236}">
                        <a16:creationId xmlns:a16="http://schemas.microsoft.com/office/drawing/2014/main" id="{E4DA1FA2-D22E-CA23-C6BB-6397CCFB2499}"/>
                      </a:ext>
                    </a:extLst>
                  </p:cNvPr>
                  <p:cNvGrpSpPr/>
                  <p:nvPr/>
                </p:nvGrpSpPr>
                <p:grpSpPr>
                  <a:xfrm>
                    <a:off x="6279880" y="2392551"/>
                    <a:ext cx="1935284" cy="1901952"/>
                    <a:chOff x="6279880" y="2392551"/>
                    <a:chExt cx="1935284" cy="1901952"/>
                  </a:xfrm>
                </p:grpSpPr>
                <p:grpSp>
                  <p:nvGrpSpPr>
                    <p:cNvPr id="11" name="Group 10">
                      <a:extLst>
                        <a:ext uri="{FF2B5EF4-FFF2-40B4-BE49-F238E27FC236}">
                          <a16:creationId xmlns:a16="http://schemas.microsoft.com/office/drawing/2014/main" id="{27F66EA8-8CB0-3BA3-DBD5-E9CB4D0FD241}"/>
                        </a:ext>
                      </a:extLst>
                    </p:cNvPr>
                    <p:cNvGrpSpPr/>
                    <p:nvPr/>
                  </p:nvGrpSpPr>
                  <p:grpSpPr>
                    <a:xfrm>
                      <a:off x="6279880" y="2392551"/>
                      <a:ext cx="1935284" cy="1901952"/>
                      <a:chOff x="1209193" y="2394408"/>
                      <a:chExt cx="1708403" cy="1371600"/>
                    </a:xfrm>
                  </p:grpSpPr>
                  <p:sp>
                    <p:nvSpPr>
                      <p:cNvPr id="12" name="Rectangle 11">
                        <a:extLst>
                          <a:ext uri="{FF2B5EF4-FFF2-40B4-BE49-F238E27FC236}">
                            <a16:creationId xmlns:a16="http://schemas.microsoft.com/office/drawing/2014/main" id="{9CE7631B-9734-567A-69F6-35713AECC291}"/>
                          </a:ext>
                        </a:extLst>
                      </p:cNvPr>
                      <p:cNvSpPr/>
                      <p:nvPr/>
                    </p:nvSpPr>
                    <p:spPr>
                      <a:xfrm>
                        <a:off x="1209193" y="2394408"/>
                        <a:ext cx="1371600" cy="1371600"/>
                      </a:xfrm>
                      <a:prstGeom prst="rect">
                        <a:avLst/>
                      </a:prstGeom>
                      <a:solidFill>
                        <a:srgbClr val="F66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 name="Oval 12">
                        <a:extLst>
                          <a:ext uri="{FF2B5EF4-FFF2-40B4-BE49-F238E27FC236}">
                            <a16:creationId xmlns:a16="http://schemas.microsoft.com/office/drawing/2014/main" id="{AE1421C8-9C38-498E-3DAA-BA3FB160C95A}"/>
                          </a:ext>
                        </a:extLst>
                      </p:cNvPr>
                      <p:cNvSpPr/>
                      <p:nvPr/>
                    </p:nvSpPr>
                    <p:spPr>
                      <a:xfrm>
                        <a:off x="2446255" y="2835111"/>
                        <a:ext cx="471341" cy="490193"/>
                      </a:xfrm>
                      <a:prstGeom prst="ellipse">
                        <a:avLst/>
                      </a:prstGeom>
                      <a:solidFill>
                        <a:srgbClr val="F6617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4" name="Rectangle 23">
                      <a:extLst>
                        <a:ext uri="{FF2B5EF4-FFF2-40B4-BE49-F238E27FC236}">
                          <a16:creationId xmlns:a16="http://schemas.microsoft.com/office/drawing/2014/main" id="{F4F23651-D4C5-33B7-A721-25BF516CF93D}"/>
                        </a:ext>
                      </a:extLst>
                    </p:cNvPr>
                    <p:cNvSpPr/>
                    <p:nvPr/>
                  </p:nvSpPr>
                  <p:spPr>
                    <a:xfrm>
                      <a:off x="7569600" y="2645923"/>
                      <a:ext cx="264033" cy="1284051"/>
                    </a:xfrm>
                    <a:prstGeom prst="rect">
                      <a:avLst/>
                    </a:prstGeom>
                    <a:solidFill>
                      <a:srgbClr val="F66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7" name="Group 26">
                    <a:extLst>
                      <a:ext uri="{FF2B5EF4-FFF2-40B4-BE49-F238E27FC236}">
                        <a16:creationId xmlns:a16="http://schemas.microsoft.com/office/drawing/2014/main" id="{C8AC4C36-CFC4-BE92-C298-A9E10CEBF3C9}"/>
                      </a:ext>
                    </a:extLst>
                  </p:cNvPr>
                  <p:cNvGrpSpPr/>
                  <p:nvPr/>
                </p:nvGrpSpPr>
                <p:grpSpPr>
                  <a:xfrm>
                    <a:off x="4666561" y="2389286"/>
                    <a:ext cx="1935284" cy="1901952"/>
                    <a:chOff x="4514024" y="2392551"/>
                    <a:chExt cx="1935284" cy="1901952"/>
                  </a:xfrm>
                </p:grpSpPr>
                <p:grpSp>
                  <p:nvGrpSpPr>
                    <p:cNvPr id="15" name="Group 14">
                      <a:extLst>
                        <a:ext uri="{FF2B5EF4-FFF2-40B4-BE49-F238E27FC236}">
                          <a16:creationId xmlns:a16="http://schemas.microsoft.com/office/drawing/2014/main" id="{C76EBB2D-22A8-0FE2-4424-7A8685AAB44E}"/>
                        </a:ext>
                      </a:extLst>
                    </p:cNvPr>
                    <p:cNvGrpSpPr/>
                    <p:nvPr/>
                  </p:nvGrpSpPr>
                  <p:grpSpPr>
                    <a:xfrm>
                      <a:off x="4514024" y="2392551"/>
                      <a:ext cx="1935284" cy="1901952"/>
                      <a:chOff x="1209193" y="2394408"/>
                      <a:chExt cx="1708403" cy="1371600"/>
                    </a:xfrm>
                  </p:grpSpPr>
                  <p:sp>
                    <p:nvSpPr>
                      <p:cNvPr id="16" name="Rectangle 15">
                        <a:extLst>
                          <a:ext uri="{FF2B5EF4-FFF2-40B4-BE49-F238E27FC236}">
                            <a16:creationId xmlns:a16="http://schemas.microsoft.com/office/drawing/2014/main" id="{4A3AA6BC-2691-B93E-9C09-57EE2958DB61}"/>
                          </a:ext>
                        </a:extLst>
                      </p:cNvPr>
                      <p:cNvSpPr/>
                      <p:nvPr/>
                    </p:nvSpPr>
                    <p:spPr>
                      <a:xfrm>
                        <a:off x="1209193" y="2394408"/>
                        <a:ext cx="1371600" cy="1371600"/>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Oval 16">
                        <a:extLst>
                          <a:ext uri="{FF2B5EF4-FFF2-40B4-BE49-F238E27FC236}">
                            <a16:creationId xmlns:a16="http://schemas.microsoft.com/office/drawing/2014/main" id="{BC7D52E3-F16C-EA30-9837-16B27788FAF7}"/>
                          </a:ext>
                        </a:extLst>
                      </p:cNvPr>
                      <p:cNvSpPr/>
                      <p:nvPr/>
                    </p:nvSpPr>
                    <p:spPr>
                      <a:xfrm>
                        <a:off x="2446255" y="2835111"/>
                        <a:ext cx="471341" cy="490193"/>
                      </a:xfrm>
                      <a:prstGeom prst="ellipse">
                        <a:avLst/>
                      </a:prstGeom>
                      <a:solidFill>
                        <a:srgbClr val="FC922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6" name="Rectangle 25">
                      <a:extLst>
                        <a:ext uri="{FF2B5EF4-FFF2-40B4-BE49-F238E27FC236}">
                          <a16:creationId xmlns:a16="http://schemas.microsoft.com/office/drawing/2014/main" id="{9EAB6A1C-F55D-2561-2B15-DCCA7D303ADD}"/>
                        </a:ext>
                      </a:extLst>
                    </p:cNvPr>
                    <p:cNvSpPr/>
                    <p:nvPr/>
                  </p:nvSpPr>
                  <p:spPr>
                    <a:xfrm>
                      <a:off x="5785187" y="2801566"/>
                      <a:ext cx="282590" cy="982494"/>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9" name="Group 28">
                    <a:extLst>
                      <a:ext uri="{FF2B5EF4-FFF2-40B4-BE49-F238E27FC236}">
                        <a16:creationId xmlns:a16="http://schemas.microsoft.com/office/drawing/2014/main" id="{01F19E57-B22D-19C1-AFA2-B65EE36D214E}"/>
                      </a:ext>
                    </a:extLst>
                  </p:cNvPr>
                  <p:cNvGrpSpPr/>
                  <p:nvPr/>
                </p:nvGrpSpPr>
                <p:grpSpPr>
                  <a:xfrm>
                    <a:off x="3042191" y="2389286"/>
                    <a:ext cx="1935284" cy="1905217"/>
                    <a:chOff x="3051919" y="2389286"/>
                    <a:chExt cx="1935284" cy="1905217"/>
                  </a:xfrm>
                </p:grpSpPr>
                <p:grpSp>
                  <p:nvGrpSpPr>
                    <p:cNvPr id="7" name="Group 6">
                      <a:extLst>
                        <a:ext uri="{FF2B5EF4-FFF2-40B4-BE49-F238E27FC236}">
                          <a16:creationId xmlns:a16="http://schemas.microsoft.com/office/drawing/2014/main" id="{D85953AF-7869-89FE-E197-9529771E4092}"/>
                        </a:ext>
                      </a:extLst>
                    </p:cNvPr>
                    <p:cNvGrpSpPr/>
                    <p:nvPr/>
                  </p:nvGrpSpPr>
                  <p:grpSpPr>
                    <a:xfrm>
                      <a:off x="3051919" y="2389286"/>
                      <a:ext cx="1935284" cy="1905217"/>
                      <a:chOff x="1209193" y="2394408"/>
                      <a:chExt cx="1708403" cy="1371600"/>
                    </a:xfrm>
                  </p:grpSpPr>
                  <p:sp>
                    <p:nvSpPr>
                      <p:cNvPr id="8" name="Rectangle 7">
                        <a:extLst>
                          <a:ext uri="{FF2B5EF4-FFF2-40B4-BE49-F238E27FC236}">
                            <a16:creationId xmlns:a16="http://schemas.microsoft.com/office/drawing/2014/main" id="{5C40A824-AC87-0CFF-7DED-ACDB7CBD69A2}"/>
                          </a:ext>
                        </a:extLst>
                      </p:cNvPr>
                      <p:cNvSpPr/>
                      <p:nvPr/>
                    </p:nvSpPr>
                    <p:spPr>
                      <a:xfrm>
                        <a:off x="1209193" y="2394408"/>
                        <a:ext cx="1371600" cy="137160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Oval 8">
                        <a:extLst>
                          <a:ext uri="{FF2B5EF4-FFF2-40B4-BE49-F238E27FC236}">
                            <a16:creationId xmlns:a16="http://schemas.microsoft.com/office/drawing/2014/main" id="{5C8B91C5-950C-ACB4-B325-A47BAEBA4BFE}"/>
                          </a:ext>
                        </a:extLst>
                      </p:cNvPr>
                      <p:cNvSpPr/>
                      <p:nvPr/>
                    </p:nvSpPr>
                    <p:spPr>
                      <a:xfrm>
                        <a:off x="2446255" y="2835111"/>
                        <a:ext cx="471341" cy="490193"/>
                      </a:xfrm>
                      <a:prstGeom prst="ellipse">
                        <a:avLst/>
                      </a:prstGeom>
                      <a:solidFill>
                        <a:srgbClr val="3BA7B6"/>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8" name="Rectangle 27">
                      <a:extLst>
                        <a:ext uri="{FF2B5EF4-FFF2-40B4-BE49-F238E27FC236}">
                          <a16:creationId xmlns:a16="http://schemas.microsoft.com/office/drawing/2014/main" id="{420AC108-EA4F-FDCF-7C47-20AFB004257F}"/>
                        </a:ext>
                      </a:extLst>
                    </p:cNvPr>
                    <p:cNvSpPr/>
                    <p:nvPr/>
                  </p:nvSpPr>
                  <p:spPr>
                    <a:xfrm>
                      <a:off x="4393700" y="2723745"/>
                      <a:ext cx="213295" cy="1206229"/>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6" name="Group 5">
                    <a:extLst>
                      <a:ext uri="{FF2B5EF4-FFF2-40B4-BE49-F238E27FC236}">
                        <a16:creationId xmlns:a16="http://schemas.microsoft.com/office/drawing/2014/main" id="{37359BB5-136B-0FAA-4068-3F0D5C2AF957}"/>
                      </a:ext>
                    </a:extLst>
                  </p:cNvPr>
                  <p:cNvGrpSpPr/>
                  <p:nvPr/>
                </p:nvGrpSpPr>
                <p:grpSpPr>
                  <a:xfrm>
                    <a:off x="1218468" y="2386020"/>
                    <a:ext cx="2207477" cy="1905218"/>
                    <a:chOff x="1206630" y="2394408"/>
                    <a:chExt cx="1710966" cy="1371600"/>
                  </a:xfrm>
                </p:grpSpPr>
                <p:sp>
                  <p:nvSpPr>
                    <p:cNvPr id="3" name="Rectangle 2">
                      <a:extLst>
                        <a:ext uri="{FF2B5EF4-FFF2-40B4-BE49-F238E27FC236}">
                          <a16:creationId xmlns:a16="http://schemas.microsoft.com/office/drawing/2014/main" id="{08ECD5E1-DE46-5367-0BAE-0F4410940A96}"/>
                        </a:ext>
                      </a:extLst>
                    </p:cNvPr>
                    <p:cNvSpPr/>
                    <p:nvPr/>
                  </p:nvSpPr>
                  <p:spPr>
                    <a:xfrm>
                      <a:off x="1206630" y="2394408"/>
                      <a:ext cx="1371600" cy="137160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Oval 3">
                      <a:extLst>
                        <a:ext uri="{FF2B5EF4-FFF2-40B4-BE49-F238E27FC236}">
                          <a16:creationId xmlns:a16="http://schemas.microsoft.com/office/drawing/2014/main" id="{FAC78777-0E3E-667D-19F0-EFD991E81C9C}"/>
                        </a:ext>
                      </a:extLst>
                    </p:cNvPr>
                    <p:cNvSpPr/>
                    <p:nvPr/>
                  </p:nvSpPr>
                  <p:spPr>
                    <a:xfrm>
                      <a:off x="2446255" y="2835111"/>
                      <a:ext cx="471341" cy="490193"/>
                    </a:xfrm>
                    <a:prstGeom prst="ellipse">
                      <a:avLst/>
                    </a:prstGeom>
                    <a:solidFill>
                      <a:srgbClr val="186889"/>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
              <p:nvSpPr>
                <p:cNvPr id="30" name="Rectangle 29">
                  <a:extLst>
                    <a:ext uri="{FF2B5EF4-FFF2-40B4-BE49-F238E27FC236}">
                      <a16:creationId xmlns:a16="http://schemas.microsoft.com/office/drawing/2014/main" id="{99860A66-43DF-ED6C-8F7B-FA8563DAF52B}"/>
                    </a:ext>
                  </a:extLst>
                </p:cNvPr>
                <p:cNvSpPr/>
                <p:nvPr/>
              </p:nvSpPr>
              <p:spPr>
                <a:xfrm>
                  <a:off x="3105423" y="3032056"/>
                  <a:ext cx="267097" cy="1177046"/>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53" name="Graphic 52" descr="Lightbulb and gear with solid fill">
                <a:extLst>
                  <a:ext uri="{FF2B5EF4-FFF2-40B4-BE49-F238E27FC236}">
                    <a16:creationId xmlns:a16="http://schemas.microsoft.com/office/drawing/2014/main" id="{43F0B42E-C674-A3FD-AEE2-DE3747C443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6459" y="2857803"/>
                <a:ext cx="1240622" cy="1240622"/>
              </a:xfrm>
              <a:prstGeom prst="rect">
                <a:avLst/>
              </a:prstGeom>
            </p:spPr>
          </p:pic>
        </p:grpSp>
        <p:pic>
          <p:nvPicPr>
            <p:cNvPr id="55" name="Graphic 54" descr="Cycle with people with solid fill">
              <a:extLst>
                <a:ext uri="{FF2B5EF4-FFF2-40B4-BE49-F238E27FC236}">
                  <a16:creationId xmlns:a16="http://schemas.microsoft.com/office/drawing/2014/main" id="{CE7CD4CE-1FE4-6918-BC59-6547D4836E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7672" y="2930850"/>
              <a:ext cx="1243584" cy="1243584"/>
            </a:xfrm>
            <a:prstGeom prst="rect">
              <a:avLst/>
            </a:prstGeom>
          </p:spPr>
        </p:pic>
        <p:pic>
          <p:nvPicPr>
            <p:cNvPr id="57" name="Graphic 56" descr="Chevron arrows with solid fill">
              <a:extLst>
                <a:ext uri="{FF2B5EF4-FFF2-40B4-BE49-F238E27FC236}">
                  <a16:creationId xmlns:a16="http://schemas.microsoft.com/office/drawing/2014/main" id="{2E92345D-0F0A-E2D1-6E07-1DC0CACCAF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12560" y="2973147"/>
              <a:ext cx="1243584" cy="1243584"/>
            </a:xfrm>
            <a:prstGeom prst="rect">
              <a:avLst/>
            </a:prstGeom>
          </p:spPr>
        </p:pic>
        <p:pic>
          <p:nvPicPr>
            <p:cNvPr id="59" name="Graphic 58" descr="Workflow with solid fill">
              <a:extLst>
                <a:ext uri="{FF2B5EF4-FFF2-40B4-BE49-F238E27FC236}">
                  <a16:creationId xmlns:a16="http://schemas.microsoft.com/office/drawing/2014/main" id="{711B1D6D-07AA-97A0-448E-3208C66AAB0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99949" y="2988681"/>
              <a:ext cx="1243584" cy="1243584"/>
            </a:xfrm>
            <a:prstGeom prst="rect">
              <a:avLst/>
            </a:prstGeom>
          </p:spPr>
        </p:pic>
      </p:grpSp>
    </p:spTree>
    <p:extLst>
      <p:ext uri="{BB962C8B-B14F-4D97-AF65-F5344CB8AC3E}">
        <p14:creationId xmlns:p14="http://schemas.microsoft.com/office/powerpoint/2010/main" val="20573324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82360-3E73-83E5-1633-28C94C907727}"/>
              </a:ext>
            </a:extLst>
          </p:cNvPr>
          <p:cNvSpPr>
            <a:spLocks noGrp="1"/>
          </p:cNvSpPr>
          <p:nvPr>
            <p:ph type="title"/>
          </p:nvPr>
        </p:nvSpPr>
        <p:spPr>
          <a:xfrm>
            <a:off x="838200" y="184833"/>
            <a:ext cx="10515600" cy="1325563"/>
          </a:xfrm>
        </p:spPr>
        <p:txBody>
          <a:bodyPr/>
          <a:lstStyle/>
          <a:p>
            <a:r>
              <a:rPr lang="en-US" dirty="0">
                <a:solidFill>
                  <a:schemeClr val="tx1"/>
                </a:solidFill>
                <a:latin typeface="Century Gothic" panose="020B0502020202020204" pitchFamily="34" charset="0"/>
              </a:rPr>
              <a:t>Using Shapes to Create Images</a:t>
            </a:r>
          </a:p>
        </p:txBody>
      </p:sp>
      <p:grpSp>
        <p:nvGrpSpPr>
          <p:cNvPr id="3" name="Group 2">
            <a:extLst>
              <a:ext uri="{FF2B5EF4-FFF2-40B4-BE49-F238E27FC236}">
                <a16:creationId xmlns:a16="http://schemas.microsoft.com/office/drawing/2014/main" id="{DA1AC20E-B672-7157-6B39-FB9E64DA6E27}"/>
              </a:ext>
              <a:ext uri="{C183D7F6-B498-43B3-948B-1728B52AA6E4}">
                <adec:decorative xmlns:adec="http://schemas.microsoft.com/office/drawing/2017/decorative" val="1"/>
              </a:ext>
            </a:extLst>
          </p:cNvPr>
          <p:cNvGrpSpPr/>
          <p:nvPr/>
        </p:nvGrpSpPr>
        <p:grpSpPr>
          <a:xfrm>
            <a:off x="5907641" y="1866544"/>
            <a:ext cx="6009508" cy="1325563"/>
            <a:chOff x="838200" y="2295728"/>
            <a:chExt cx="10698805" cy="2601890"/>
          </a:xfrm>
        </p:grpSpPr>
        <p:grpSp>
          <p:nvGrpSpPr>
            <p:cNvPr id="4" name="Group 3">
              <a:extLst>
                <a:ext uri="{FF2B5EF4-FFF2-40B4-BE49-F238E27FC236}">
                  <a16:creationId xmlns:a16="http://schemas.microsoft.com/office/drawing/2014/main" id="{9BE77C6B-8892-6BC7-FFCB-ADDB2CAC640A}"/>
                </a:ext>
              </a:extLst>
            </p:cNvPr>
            <p:cNvGrpSpPr/>
            <p:nvPr/>
          </p:nvGrpSpPr>
          <p:grpSpPr>
            <a:xfrm>
              <a:off x="838200" y="2295728"/>
              <a:ext cx="10698805" cy="2601890"/>
              <a:chOff x="838200" y="2295728"/>
              <a:chExt cx="10698805" cy="2601890"/>
            </a:xfrm>
          </p:grpSpPr>
          <p:grpSp>
            <p:nvGrpSpPr>
              <p:cNvPr id="8" name="Group 7">
                <a:extLst>
                  <a:ext uri="{FF2B5EF4-FFF2-40B4-BE49-F238E27FC236}">
                    <a16:creationId xmlns:a16="http://schemas.microsoft.com/office/drawing/2014/main" id="{925DC46A-826F-3E2A-A3E6-B4511245A509}"/>
                  </a:ext>
                </a:extLst>
              </p:cNvPr>
              <p:cNvGrpSpPr/>
              <p:nvPr/>
            </p:nvGrpSpPr>
            <p:grpSpPr>
              <a:xfrm>
                <a:off x="838200" y="2295728"/>
                <a:ext cx="10698805" cy="2601890"/>
                <a:chOff x="1313234" y="2315184"/>
                <a:chExt cx="9922214" cy="2601890"/>
              </a:xfrm>
            </p:grpSpPr>
            <p:grpSp>
              <p:nvGrpSpPr>
                <p:cNvPr id="10" name="Group 9">
                  <a:extLst>
                    <a:ext uri="{FF2B5EF4-FFF2-40B4-BE49-F238E27FC236}">
                      <a16:creationId xmlns:a16="http://schemas.microsoft.com/office/drawing/2014/main" id="{BEA3BBF5-1D5D-E8E4-05C9-9C8547B1CED2}"/>
                    </a:ext>
                  </a:extLst>
                </p:cNvPr>
                <p:cNvGrpSpPr/>
                <p:nvPr/>
              </p:nvGrpSpPr>
              <p:grpSpPr>
                <a:xfrm>
                  <a:off x="1313234" y="2315184"/>
                  <a:ext cx="9922214" cy="2601890"/>
                  <a:chOff x="1218468" y="2386020"/>
                  <a:chExt cx="8522293" cy="1908483"/>
                </a:xfrm>
              </p:grpSpPr>
              <p:grpSp>
                <p:nvGrpSpPr>
                  <p:cNvPr id="12" name="Group 11">
                    <a:extLst>
                      <a:ext uri="{FF2B5EF4-FFF2-40B4-BE49-F238E27FC236}">
                        <a16:creationId xmlns:a16="http://schemas.microsoft.com/office/drawing/2014/main" id="{43F3A007-BFA9-A339-5EA6-A58B3A36ED7C}"/>
                      </a:ext>
                    </a:extLst>
                  </p:cNvPr>
                  <p:cNvGrpSpPr/>
                  <p:nvPr/>
                </p:nvGrpSpPr>
                <p:grpSpPr>
                  <a:xfrm>
                    <a:off x="7890081" y="2389286"/>
                    <a:ext cx="1850680" cy="1901952"/>
                    <a:chOff x="7200853" y="2394407"/>
                    <a:chExt cx="1850680" cy="1391911"/>
                  </a:xfrm>
                </p:grpSpPr>
                <p:sp>
                  <p:nvSpPr>
                    <p:cNvPr id="31" name="Isosceles Triangle 30">
                      <a:extLst>
                        <a:ext uri="{FF2B5EF4-FFF2-40B4-BE49-F238E27FC236}">
                          <a16:creationId xmlns:a16="http://schemas.microsoft.com/office/drawing/2014/main" id="{BACB3B5E-AB87-35BC-32CE-46B4B72ACCB3}"/>
                        </a:ext>
                      </a:extLst>
                    </p:cNvPr>
                    <p:cNvSpPr/>
                    <p:nvPr/>
                  </p:nvSpPr>
                  <p:spPr>
                    <a:xfrm rot="5400000">
                      <a:off x="7430237" y="2165023"/>
                      <a:ext cx="1391911" cy="1850680"/>
                    </a:xfrm>
                    <a:prstGeom prst="triangle">
                      <a:avLst>
                        <a:gd name="adj" fmla="val 5516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Isosceles Triangle 31">
                      <a:extLst>
                        <a:ext uri="{FF2B5EF4-FFF2-40B4-BE49-F238E27FC236}">
                          <a16:creationId xmlns:a16="http://schemas.microsoft.com/office/drawing/2014/main" id="{C7737C2C-82CF-AE21-221D-6C0FF6FB6E1A}"/>
                        </a:ext>
                      </a:extLst>
                    </p:cNvPr>
                    <p:cNvSpPr/>
                    <p:nvPr/>
                  </p:nvSpPr>
                  <p:spPr>
                    <a:xfrm rot="5400000">
                      <a:off x="8772769" y="2997632"/>
                      <a:ext cx="237565" cy="308223"/>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 name="Group 12">
                    <a:extLst>
                      <a:ext uri="{FF2B5EF4-FFF2-40B4-BE49-F238E27FC236}">
                        <a16:creationId xmlns:a16="http://schemas.microsoft.com/office/drawing/2014/main" id="{5A27E657-6758-A080-8E5A-45155006C991}"/>
                      </a:ext>
                    </a:extLst>
                  </p:cNvPr>
                  <p:cNvGrpSpPr/>
                  <p:nvPr/>
                </p:nvGrpSpPr>
                <p:grpSpPr>
                  <a:xfrm>
                    <a:off x="6279880" y="2392551"/>
                    <a:ext cx="1935284" cy="1901952"/>
                    <a:chOff x="6279880" y="2392551"/>
                    <a:chExt cx="1935284" cy="1901952"/>
                  </a:xfrm>
                </p:grpSpPr>
                <p:grpSp>
                  <p:nvGrpSpPr>
                    <p:cNvPr id="27" name="Group 26">
                      <a:extLst>
                        <a:ext uri="{FF2B5EF4-FFF2-40B4-BE49-F238E27FC236}">
                          <a16:creationId xmlns:a16="http://schemas.microsoft.com/office/drawing/2014/main" id="{3FC9E1D6-689F-DB16-CF08-C1E1DAED0214}"/>
                        </a:ext>
                      </a:extLst>
                    </p:cNvPr>
                    <p:cNvGrpSpPr/>
                    <p:nvPr/>
                  </p:nvGrpSpPr>
                  <p:grpSpPr>
                    <a:xfrm>
                      <a:off x="6279880" y="2392551"/>
                      <a:ext cx="1935284" cy="1901952"/>
                      <a:chOff x="1209193" y="2394408"/>
                      <a:chExt cx="1708403" cy="1371600"/>
                    </a:xfrm>
                  </p:grpSpPr>
                  <p:sp>
                    <p:nvSpPr>
                      <p:cNvPr id="29" name="Rectangle 28">
                        <a:extLst>
                          <a:ext uri="{FF2B5EF4-FFF2-40B4-BE49-F238E27FC236}">
                            <a16:creationId xmlns:a16="http://schemas.microsoft.com/office/drawing/2014/main" id="{80F1766A-FBB5-A53A-9A01-8CD0B87891E7}"/>
                          </a:ext>
                        </a:extLst>
                      </p:cNvPr>
                      <p:cNvSpPr/>
                      <p:nvPr/>
                    </p:nvSpPr>
                    <p:spPr>
                      <a:xfrm>
                        <a:off x="1209193" y="2394408"/>
                        <a:ext cx="1371600" cy="1371600"/>
                      </a:xfrm>
                      <a:prstGeom prst="rect">
                        <a:avLst/>
                      </a:prstGeom>
                      <a:solidFill>
                        <a:srgbClr val="F66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 name="Oval 29">
                        <a:extLst>
                          <a:ext uri="{FF2B5EF4-FFF2-40B4-BE49-F238E27FC236}">
                            <a16:creationId xmlns:a16="http://schemas.microsoft.com/office/drawing/2014/main" id="{F0A9BA92-4B42-2025-C3BF-5EA8E84EFAC9}"/>
                          </a:ext>
                        </a:extLst>
                      </p:cNvPr>
                      <p:cNvSpPr/>
                      <p:nvPr/>
                    </p:nvSpPr>
                    <p:spPr>
                      <a:xfrm>
                        <a:off x="2446255" y="2835111"/>
                        <a:ext cx="471341" cy="490193"/>
                      </a:xfrm>
                      <a:prstGeom prst="ellipse">
                        <a:avLst/>
                      </a:prstGeom>
                      <a:solidFill>
                        <a:srgbClr val="F66175"/>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8" name="Rectangle 27">
                      <a:extLst>
                        <a:ext uri="{FF2B5EF4-FFF2-40B4-BE49-F238E27FC236}">
                          <a16:creationId xmlns:a16="http://schemas.microsoft.com/office/drawing/2014/main" id="{36156FE9-55A4-EE31-82F2-F74AC71E4278}"/>
                        </a:ext>
                      </a:extLst>
                    </p:cNvPr>
                    <p:cNvSpPr/>
                    <p:nvPr/>
                  </p:nvSpPr>
                  <p:spPr>
                    <a:xfrm>
                      <a:off x="7569600" y="2645923"/>
                      <a:ext cx="264033" cy="1284051"/>
                    </a:xfrm>
                    <a:prstGeom prst="rect">
                      <a:avLst/>
                    </a:prstGeom>
                    <a:solidFill>
                      <a:srgbClr val="F66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4" name="Group 13">
                    <a:extLst>
                      <a:ext uri="{FF2B5EF4-FFF2-40B4-BE49-F238E27FC236}">
                        <a16:creationId xmlns:a16="http://schemas.microsoft.com/office/drawing/2014/main" id="{A2E98D8D-FFD6-80C9-8E8F-0B7730A225BD}"/>
                      </a:ext>
                    </a:extLst>
                  </p:cNvPr>
                  <p:cNvGrpSpPr/>
                  <p:nvPr/>
                </p:nvGrpSpPr>
                <p:grpSpPr>
                  <a:xfrm>
                    <a:off x="4666561" y="2389286"/>
                    <a:ext cx="1935284" cy="1901952"/>
                    <a:chOff x="4514024" y="2392551"/>
                    <a:chExt cx="1935284" cy="1901952"/>
                  </a:xfrm>
                </p:grpSpPr>
                <p:grpSp>
                  <p:nvGrpSpPr>
                    <p:cNvPr id="23" name="Group 22">
                      <a:extLst>
                        <a:ext uri="{FF2B5EF4-FFF2-40B4-BE49-F238E27FC236}">
                          <a16:creationId xmlns:a16="http://schemas.microsoft.com/office/drawing/2014/main" id="{03509252-0E6A-2AFA-5258-2F93F63EFE9A}"/>
                        </a:ext>
                      </a:extLst>
                    </p:cNvPr>
                    <p:cNvGrpSpPr/>
                    <p:nvPr/>
                  </p:nvGrpSpPr>
                  <p:grpSpPr>
                    <a:xfrm>
                      <a:off x="4514024" y="2392551"/>
                      <a:ext cx="1935284" cy="1901952"/>
                      <a:chOff x="1209193" y="2394408"/>
                      <a:chExt cx="1708403" cy="1371600"/>
                    </a:xfrm>
                  </p:grpSpPr>
                  <p:sp>
                    <p:nvSpPr>
                      <p:cNvPr id="25" name="Rectangle 24">
                        <a:extLst>
                          <a:ext uri="{FF2B5EF4-FFF2-40B4-BE49-F238E27FC236}">
                            <a16:creationId xmlns:a16="http://schemas.microsoft.com/office/drawing/2014/main" id="{10A1778B-F071-5DCA-DD4E-57AA11FA2438}"/>
                          </a:ext>
                        </a:extLst>
                      </p:cNvPr>
                      <p:cNvSpPr/>
                      <p:nvPr/>
                    </p:nvSpPr>
                    <p:spPr>
                      <a:xfrm>
                        <a:off x="1209193" y="2394408"/>
                        <a:ext cx="1371600" cy="1371600"/>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Oval 25">
                        <a:extLst>
                          <a:ext uri="{FF2B5EF4-FFF2-40B4-BE49-F238E27FC236}">
                            <a16:creationId xmlns:a16="http://schemas.microsoft.com/office/drawing/2014/main" id="{91453D52-E8EA-37CC-031B-78F7D51AA95C}"/>
                          </a:ext>
                        </a:extLst>
                      </p:cNvPr>
                      <p:cNvSpPr/>
                      <p:nvPr/>
                    </p:nvSpPr>
                    <p:spPr>
                      <a:xfrm>
                        <a:off x="2446255" y="2835111"/>
                        <a:ext cx="471341" cy="490193"/>
                      </a:xfrm>
                      <a:prstGeom prst="ellipse">
                        <a:avLst/>
                      </a:prstGeom>
                      <a:solidFill>
                        <a:srgbClr val="FC9224"/>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4" name="Rectangle 23">
                      <a:extLst>
                        <a:ext uri="{FF2B5EF4-FFF2-40B4-BE49-F238E27FC236}">
                          <a16:creationId xmlns:a16="http://schemas.microsoft.com/office/drawing/2014/main" id="{E4905561-25F7-3C41-88E2-C9639D7AE95A}"/>
                        </a:ext>
                      </a:extLst>
                    </p:cNvPr>
                    <p:cNvSpPr/>
                    <p:nvPr/>
                  </p:nvSpPr>
                  <p:spPr>
                    <a:xfrm>
                      <a:off x="5785187" y="2801566"/>
                      <a:ext cx="282590" cy="982494"/>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5" name="Group 14">
                    <a:extLst>
                      <a:ext uri="{FF2B5EF4-FFF2-40B4-BE49-F238E27FC236}">
                        <a16:creationId xmlns:a16="http://schemas.microsoft.com/office/drawing/2014/main" id="{8CF57309-C717-06AF-0676-171A4E3AAA52}"/>
                      </a:ext>
                    </a:extLst>
                  </p:cNvPr>
                  <p:cNvGrpSpPr/>
                  <p:nvPr/>
                </p:nvGrpSpPr>
                <p:grpSpPr>
                  <a:xfrm>
                    <a:off x="3042191" y="2389286"/>
                    <a:ext cx="1935284" cy="1905217"/>
                    <a:chOff x="3051919" y="2389286"/>
                    <a:chExt cx="1935284" cy="1905217"/>
                  </a:xfrm>
                </p:grpSpPr>
                <p:grpSp>
                  <p:nvGrpSpPr>
                    <p:cNvPr id="19" name="Group 18">
                      <a:extLst>
                        <a:ext uri="{FF2B5EF4-FFF2-40B4-BE49-F238E27FC236}">
                          <a16:creationId xmlns:a16="http://schemas.microsoft.com/office/drawing/2014/main" id="{F1D19B75-FBC9-BC7A-F5A1-CD719EE1A2AF}"/>
                        </a:ext>
                      </a:extLst>
                    </p:cNvPr>
                    <p:cNvGrpSpPr/>
                    <p:nvPr/>
                  </p:nvGrpSpPr>
                  <p:grpSpPr>
                    <a:xfrm>
                      <a:off x="3051919" y="2389286"/>
                      <a:ext cx="1935284" cy="1905217"/>
                      <a:chOff x="1209193" y="2394408"/>
                      <a:chExt cx="1708403" cy="1371600"/>
                    </a:xfrm>
                  </p:grpSpPr>
                  <p:sp>
                    <p:nvSpPr>
                      <p:cNvPr id="21" name="Rectangle 20">
                        <a:extLst>
                          <a:ext uri="{FF2B5EF4-FFF2-40B4-BE49-F238E27FC236}">
                            <a16:creationId xmlns:a16="http://schemas.microsoft.com/office/drawing/2014/main" id="{F92ADC07-BB53-274B-E3C9-A6547BE3B239}"/>
                          </a:ext>
                        </a:extLst>
                      </p:cNvPr>
                      <p:cNvSpPr/>
                      <p:nvPr/>
                    </p:nvSpPr>
                    <p:spPr>
                      <a:xfrm>
                        <a:off x="1209193" y="2394408"/>
                        <a:ext cx="1371600" cy="137160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 name="Oval 21">
                        <a:extLst>
                          <a:ext uri="{FF2B5EF4-FFF2-40B4-BE49-F238E27FC236}">
                            <a16:creationId xmlns:a16="http://schemas.microsoft.com/office/drawing/2014/main" id="{BFF077A5-175E-1D91-DBD2-70895733035D}"/>
                          </a:ext>
                        </a:extLst>
                      </p:cNvPr>
                      <p:cNvSpPr/>
                      <p:nvPr/>
                    </p:nvSpPr>
                    <p:spPr>
                      <a:xfrm>
                        <a:off x="2446255" y="2835111"/>
                        <a:ext cx="471341" cy="490193"/>
                      </a:xfrm>
                      <a:prstGeom prst="ellipse">
                        <a:avLst/>
                      </a:prstGeom>
                      <a:solidFill>
                        <a:srgbClr val="3BA7B6"/>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0" name="Rectangle 19">
                      <a:extLst>
                        <a:ext uri="{FF2B5EF4-FFF2-40B4-BE49-F238E27FC236}">
                          <a16:creationId xmlns:a16="http://schemas.microsoft.com/office/drawing/2014/main" id="{E9DE065E-096A-BAE9-3676-86CC26280758}"/>
                        </a:ext>
                      </a:extLst>
                    </p:cNvPr>
                    <p:cNvSpPr/>
                    <p:nvPr/>
                  </p:nvSpPr>
                  <p:spPr>
                    <a:xfrm>
                      <a:off x="4393700" y="2723745"/>
                      <a:ext cx="213295" cy="1206229"/>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6" name="Group 15">
                    <a:extLst>
                      <a:ext uri="{FF2B5EF4-FFF2-40B4-BE49-F238E27FC236}">
                        <a16:creationId xmlns:a16="http://schemas.microsoft.com/office/drawing/2014/main" id="{A2D5F6F1-291D-8C1C-F5B9-FD0E0FEB80A8}"/>
                      </a:ext>
                    </a:extLst>
                  </p:cNvPr>
                  <p:cNvGrpSpPr/>
                  <p:nvPr/>
                </p:nvGrpSpPr>
                <p:grpSpPr>
                  <a:xfrm>
                    <a:off x="1218468" y="2386020"/>
                    <a:ext cx="2207477" cy="1905218"/>
                    <a:chOff x="1206630" y="2394408"/>
                    <a:chExt cx="1710966" cy="1371600"/>
                  </a:xfrm>
                </p:grpSpPr>
                <p:sp>
                  <p:nvSpPr>
                    <p:cNvPr id="17" name="Rectangle 16">
                      <a:extLst>
                        <a:ext uri="{FF2B5EF4-FFF2-40B4-BE49-F238E27FC236}">
                          <a16:creationId xmlns:a16="http://schemas.microsoft.com/office/drawing/2014/main" id="{3D34A659-3B54-4EE2-62BD-BD103F9C9B74}"/>
                        </a:ext>
                      </a:extLst>
                    </p:cNvPr>
                    <p:cNvSpPr/>
                    <p:nvPr/>
                  </p:nvSpPr>
                  <p:spPr>
                    <a:xfrm>
                      <a:off x="1206630" y="2394408"/>
                      <a:ext cx="1371600" cy="137160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Oval 17">
                      <a:extLst>
                        <a:ext uri="{FF2B5EF4-FFF2-40B4-BE49-F238E27FC236}">
                          <a16:creationId xmlns:a16="http://schemas.microsoft.com/office/drawing/2014/main" id="{7376606D-99EE-C33B-4B44-AF63917598C8}"/>
                        </a:ext>
                      </a:extLst>
                    </p:cNvPr>
                    <p:cNvSpPr/>
                    <p:nvPr/>
                  </p:nvSpPr>
                  <p:spPr>
                    <a:xfrm>
                      <a:off x="2446255" y="2835111"/>
                      <a:ext cx="471341" cy="490193"/>
                    </a:xfrm>
                    <a:prstGeom prst="ellipse">
                      <a:avLst/>
                    </a:prstGeom>
                    <a:solidFill>
                      <a:srgbClr val="186889"/>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
              <p:nvSpPr>
                <p:cNvPr id="11" name="Rectangle 10">
                  <a:extLst>
                    <a:ext uri="{FF2B5EF4-FFF2-40B4-BE49-F238E27FC236}">
                      <a16:creationId xmlns:a16="http://schemas.microsoft.com/office/drawing/2014/main" id="{0FCEFD20-CE2F-E4F7-51CC-F3260DFC865C}"/>
                    </a:ext>
                  </a:extLst>
                </p:cNvPr>
                <p:cNvSpPr/>
                <p:nvPr/>
              </p:nvSpPr>
              <p:spPr>
                <a:xfrm>
                  <a:off x="3116582" y="3032056"/>
                  <a:ext cx="267097" cy="1177046"/>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9" name="Graphic 8" descr="Lightbulb and gear with solid fill">
                <a:extLst>
                  <a:ext uri="{FF2B5EF4-FFF2-40B4-BE49-F238E27FC236}">
                    <a16:creationId xmlns:a16="http://schemas.microsoft.com/office/drawing/2014/main" id="{5A8F600A-0766-45C1-F712-8F151D761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6459" y="2857803"/>
                <a:ext cx="1240622" cy="1240622"/>
              </a:xfrm>
              <a:prstGeom prst="rect">
                <a:avLst/>
              </a:prstGeom>
            </p:spPr>
          </p:pic>
        </p:grpSp>
        <p:pic>
          <p:nvPicPr>
            <p:cNvPr id="5" name="Graphic 4" descr="Cycle with people with solid fill">
              <a:extLst>
                <a:ext uri="{FF2B5EF4-FFF2-40B4-BE49-F238E27FC236}">
                  <a16:creationId xmlns:a16="http://schemas.microsoft.com/office/drawing/2014/main" id="{B3136310-0AA7-CA74-1687-1BA316CA8A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77672" y="2930850"/>
              <a:ext cx="1243584" cy="1243584"/>
            </a:xfrm>
            <a:prstGeom prst="rect">
              <a:avLst/>
            </a:prstGeom>
          </p:spPr>
        </p:pic>
        <p:pic>
          <p:nvPicPr>
            <p:cNvPr id="6" name="Graphic 5" descr="Chevron arrows with solid fill">
              <a:extLst>
                <a:ext uri="{FF2B5EF4-FFF2-40B4-BE49-F238E27FC236}">
                  <a16:creationId xmlns:a16="http://schemas.microsoft.com/office/drawing/2014/main" id="{32983F90-3F8F-DCFC-23A2-87F261B404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2560" y="2973147"/>
              <a:ext cx="1243584" cy="1243584"/>
            </a:xfrm>
            <a:prstGeom prst="rect">
              <a:avLst/>
            </a:prstGeom>
          </p:spPr>
        </p:pic>
        <p:pic>
          <p:nvPicPr>
            <p:cNvPr id="7" name="Graphic 6" descr="Workflow with solid fill">
              <a:extLst>
                <a:ext uri="{FF2B5EF4-FFF2-40B4-BE49-F238E27FC236}">
                  <a16:creationId xmlns:a16="http://schemas.microsoft.com/office/drawing/2014/main" id="{3450C6E8-D63B-4C81-CCE8-F1FC05354C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99949" y="2988681"/>
              <a:ext cx="1243584" cy="1243584"/>
            </a:xfrm>
            <a:prstGeom prst="rect">
              <a:avLst/>
            </a:prstGeom>
          </p:spPr>
        </p:pic>
      </p:grpSp>
      <p:sp>
        <p:nvSpPr>
          <p:cNvPr id="33" name="TextBox 32">
            <a:extLst>
              <a:ext uri="{FF2B5EF4-FFF2-40B4-BE49-F238E27FC236}">
                <a16:creationId xmlns:a16="http://schemas.microsoft.com/office/drawing/2014/main" id="{5587B9BD-C8B2-9113-ACF8-33C84FDD9846}"/>
              </a:ext>
            </a:extLst>
          </p:cNvPr>
          <p:cNvSpPr txBox="1"/>
          <p:nvPr/>
        </p:nvSpPr>
        <p:spPr>
          <a:xfrm>
            <a:off x="606175" y="1880171"/>
            <a:ext cx="3123344" cy="369332"/>
          </a:xfrm>
          <a:prstGeom prst="rect">
            <a:avLst/>
          </a:prstGeom>
          <a:noFill/>
        </p:spPr>
        <p:txBody>
          <a:bodyPr wrap="square" rtlCol="0">
            <a:spAutoFit/>
          </a:bodyPr>
          <a:lstStyle/>
          <a:p>
            <a:r>
              <a:rPr lang="en-US" dirty="0"/>
              <a:t>Puzzle Piece</a:t>
            </a:r>
          </a:p>
        </p:txBody>
      </p:sp>
      <p:sp>
        <p:nvSpPr>
          <p:cNvPr id="34" name="Rectangle 33">
            <a:extLst>
              <a:ext uri="{FF2B5EF4-FFF2-40B4-BE49-F238E27FC236}">
                <a16:creationId xmlns:a16="http://schemas.microsoft.com/office/drawing/2014/main" id="{80350F7C-BCAD-4627-AC3E-88009D23A8D7}"/>
              </a:ext>
              <a:ext uri="{C183D7F6-B498-43B3-948B-1728B52AA6E4}">
                <adec:decorative xmlns:adec="http://schemas.microsoft.com/office/drawing/2017/decorative" val="1"/>
              </a:ext>
            </a:extLst>
          </p:cNvPr>
          <p:cNvSpPr/>
          <p:nvPr/>
        </p:nvSpPr>
        <p:spPr>
          <a:xfrm>
            <a:off x="564172" y="2590179"/>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4B435BEE-AE05-A9AB-F8FC-D516A7FCC303}"/>
              </a:ext>
              <a:ext uri="{C183D7F6-B498-43B3-948B-1728B52AA6E4}">
                <adec:decorative xmlns:adec="http://schemas.microsoft.com/office/drawing/2017/decorative" val="1"/>
              </a:ext>
            </a:extLst>
          </p:cNvPr>
          <p:cNvSpPr txBox="1"/>
          <p:nvPr/>
        </p:nvSpPr>
        <p:spPr>
          <a:xfrm>
            <a:off x="3359033" y="4512726"/>
            <a:ext cx="453112" cy="584775"/>
          </a:xfrm>
          <a:prstGeom prst="rect">
            <a:avLst/>
          </a:prstGeom>
          <a:noFill/>
        </p:spPr>
        <p:txBody>
          <a:bodyPr wrap="square" rtlCol="0">
            <a:spAutoFit/>
          </a:bodyPr>
          <a:lstStyle/>
          <a:p>
            <a:r>
              <a:rPr lang="en-US" sz="3200" dirty="0"/>
              <a:t>+</a:t>
            </a:r>
          </a:p>
        </p:txBody>
      </p:sp>
      <p:sp>
        <p:nvSpPr>
          <p:cNvPr id="36" name="Oval 35">
            <a:extLst>
              <a:ext uri="{FF2B5EF4-FFF2-40B4-BE49-F238E27FC236}">
                <a16:creationId xmlns:a16="http://schemas.microsoft.com/office/drawing/2014/main" id="{DD03C75F-E1C7-35F9-BF8E-B11A186EAC0E}"/>
              </a:ext>
              <a:ext uri="{C183D7F6-B498-43B3-948B-1728B52AA6E4}">
                <adec:decorative xmlns:adec="http://schemas.microsoft.com/office/drawing/2017/decorative" val="1"/>
              </a:ext>
            </a:extLst>
          </p:cNvPr>
          <p:cNvSpPr/>
          <p:nvPr/>
        </p:nvSpPr>
        <p:spPr>
          <a:xfrm>
            <a:off x="2113956" y="2872376"/>
            <a:ext cx="311545" cy="3693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372F2596-FA48-85F2-4C16-D00301AC30B8}"/>
              </a:ext>
              <a:ext uri="{C183D7F6-B498-43B3-948B-1728B52AA6E4}">
                <adec:decorative xmlns:adec="http://schemas.microsoft.com/office/drawing/2017/decorative" val="1"/>
              </a:ext>
            </a:extLst>
          </p:cNvPr>
          <p:cNvSpPr txBox="1"/>
          <p:nvPr/>
        </p:nvSpPr>
        <p:spPr>
          <a:xfrm>
            <a:off x="1665965" y="4451337"/>
            <a:ext cx="478982" cy="584775"/>
          </a:xfrm>
          <a:prstGeom prst="rect">
            <a:avLst/>
          </a:prstGeom>
          <a:noFill/>
        </p:spPr>
        <p:txBody>
          <a:bodyPr wrap="square" rtlCol="0">
            <a:spAutoFit/>
          </a:bodyPr>
          <a:lstStyle/>
          <a:p>
            <a:r>
              <a:rPr lang="en-US" sz="3200" dirty="0"/>
              <a:t>=</a:t>
            </a:r>
          </a:p>
        </p:txBody>
      </p:sp>
      <p:sp>
        <p:nvSpPr>
          <p:cNvPr id="39" name="Rectangle 38">
            <a:extLst>
              <a:ext uri="{FF2B5EF4-FFF2-40B4-BE49-F238E27FC236}">
                <a16:creationId xmlns:a16="http://schemas.microsoft.com/office/drawing/2014/main" id="{AAD9AC60-CF26-2ED1-CE4D-DA13035A8DD0}"/>
              </a:ext>
              <a:ext uri="{C183D7F6-B498-43B3-948B-1728B52AA6E4}">
                <adec:decorative xmlns:adec="http://schemas.microsoft.com/office/drawing/2017/decorative" val="1"/>
              </a:ext>
            </a:extLst>
          </p:cNvPr>
          <p:cNvSpPr/>
          <p:nvPr/>
        </p:nvSpPr>
        <p:spPr>
          <a:xfrm>
            <a:off x="2946352" y="2605303"/>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96CDFD8D-DB3E-16FD-E5E8-6FBE5BD630B1}"/>
              </a:ext>
              <a:ext uri="{C183D7F6-B498-43B3-948B-1728B52AA6E4}">
                <adec:decorative xmlns:adec="http://schemas.microsoft.com/office/drawing/2017/decorative" val="1"/>
              </a:ext>
            </a:extLst>
          </p:cNvPr>
          <p:cNvSpPr/>
          <p:nvPr/>
        </p:nvSpPr>
        <p:spPr>
          <a:xfrm>
            <a:off x="3776084" y="2853135"/>
            <a:ext cx="311545" cy="3693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07CEACA-E407-FE80-B5AD-D329038F9FF0}"/>
              </a:ext>
              <a:ext uri="{C183D7F6-B498-43B3-948B-1728B52AA6E4}">
                <adec:decorative xmlns:adec="http://schemas.microsoft.com/office/drawing/2017/decorative" val="1"/>
              </a:ext>
            </a:extLst>
          </p:cNvPr>
          <p:cNvSpPr/>
          <p:nvPr/>
        </p:nvSpPr>
        <p:spPr>
          <a:xfrm>
            <a:off x="520637" y="4343615"/>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829ABA53-1002-01A2-4FE2-DA2A03F34AF1}"/>
              </a:ext>
              <a:ext uri="{C183D7F6-B498-43B3-948B-1728B52AA6E4}">
                <adec:decorative xmlns:adec="http://schemas.microsoft.com/office/drawing/2017/decorative" val="1"/>
              </a:ext>
            </a:extLst>
          </p:cNvPr>
          <p:cNvSpPr/>
          <p:nvPr/>
        </p:nvSpPr>
        <p:spPr>
          <a:xfrm>
            <a:off x="1350369" y="4591447"/>
            <a:ext cx="311545" cy="369332"/>
          </a:xfrm>
          <a:prstGeom prst="ellipse">
            <a:avLst/>
          </a:prstGeom>
          <a:solidFill>
            <a:schemeClr val="accent2"/>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62742CB5-2DA1-8F75-5E28-FE68A40790A2}"/>
              </a:ext>
              <a:ext uri="{C183D7F6-B498-43B3-948B-1728B52AA6E4}">
                <adec:decorative xmlns:adec="http://schemas.microsoft.com/office/drawing/2017/decorative" val="1"/>
              </a:ext>
            </a:extLst>
          </p:cNvPr>
          <p:cNvGrpSpPr/>
          <p:nvPr/>
        </p:nvGrpSpPr>
        <p:grpSpPr>
          <a:xfrm>
            <a:off x="2154468" y="4375853"/>
            <a:ext cx="1141277" cy="838821"/>
            <a:chOff x="2023718" y="3829611"/>
            <a:chExt cx="1141277" cy="838821"/>
          </a:xfrm>
        </p:grpSpPr>
        <p:sp>
          <p:nvSpPr>
            <p:cNvPr id="43" name="Rectangle 42">
              <a:extLst>
                <a:ext uri="{FF2B5EF4-FFF2-40B4-BE49-F238E27FC236}">
                  <a16:creationId xmlns:a16="http://schemas.microsoft.com/office/drawing/2014/main" id="{3707ACE8-42BC-2EDE-26AD-1C6F8DF66D48}"/>
                </a:ext>
              </a:extLst>
            </p:cNvPr>
            <p:cNvSpPr/>
            <p:nvPr/>
          </p:nvSpPr>
          <p:spPr>
            <a:xfrm>
              <a:off x="2023718" y="3829611"/>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7861F8C7-C37C-5478-A206-1BD2A4F4207F}"/>
                </a:ext>
              </a:extLst>
            </p:cNvPr>
            <p:cNvSpPr/>
            <p:nvPr/>
          </p:nvSpPr>
          <p:spPr>
            <a:xfrm>
              <a:off x="2853450" y="4077443"/>
              <a:ext cx="311545" cy="369332"/>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a:extLst>
              <a:ext uri="{FF2B5EF4-FFF2-40B4-BE49-F238E27FC236}">
                <a16:creationId xmlns:a16="http://schemas.microsoft.com/office/drawing/2014/main" id="{196161B0-C5D7-45E2-7416-1AE1842F5686}"/>
              </a:ext>
              <a:ext uri="{C183D7F6-B498-43B3-948B-1728B52AA6E4}">
                <adec:decorative xmlns:adec="http://schemas.microsoft.com/office/drawing/2017/decorative" val="1"/>
              </a:ext>
            </a:extLst>
          </p:cNvPr>
          <p:cNvGrpSpPr/>
          <p:nvPr/>
        </p:nvGrpSpPr>
        <p:grpSpPr>
          <a:xfrm>
            <a:off x="6888131" y="4343615"/>
            <a:ext cx="1921359" cy="842058"/>
            <a:chOff x="4748084" y="3861901"/>
            <a:chExt cx="1921359" cy="842058"/>
          </a:xfrm>
        </p:grpSpPr>
        <p:sp>
          <p:nvSpPr>
            <p:cNvPr id="49" name="Rectangle 48">
              <a:extLst>
                <a:ext uri="{FF2B5EF4-FFF2-40B4-BE49-F238E27FC236}">
                  <a16:creationId xmlns:a16="http://schemas.microsoft.com/office/drawing/2014/main" id="{FE1E9BC3-B292-7134-D006-21013843F535}"/>
                </a:ext>
              </a:extLst>
            </p:cNvPr>
            <p:cNvSpPr/>
            <p:nvPr/>
          </p:nvSpPr>
          <p:spPr>
            <a:xfrm>
              <a:off x="5733588" y="3861901"/>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F79DBA37-4652-9BBE-B265-60363DFE787F}"/>
                </a:ext>
              </a:extLst>
            </p:cNvPr>
            <p:cNvSpPr/>
            <p:nvPr/>
          </p:nvSpPr>
          <p:spPr>
            <a:xfrm>
              <a:off x="4748084" y="3865138"/>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37800303-AE65-A926-6DB7-1B17183C9C27}"/>
                </a:ext>
              </a:extLst>
            </p:cNvPr>
            <p:cNvSpPr/>
            <p:nvPr/>
          </p:nvSpPr>
          <p:spPr>
            <a:xfrm>
              <a:off x="5577816" y="4112970"/>
              <a:ext cx="311545" cy="369332"/>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CC44292-D1A9-ECFB-ABDB-DF3C40A3AF0C}"/>
                </a:ext>
              </a:extLst>
            </p:cNvPr>
            <p:cNvSpPr/>
            <p:nvPr/>
          </p:nvSpPr>
          <p:spPr>
            <a:xfrm>
              <a:off x="5481921" y="4068100"/>
              <a:ext cx="203152" cy="4809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Rectangle 44">
            <a:extLst>
              <a:ext uri="{FF2B5EF4-FFF2-40B4-BE49-F238E27FC236}">
                <a16:creationId xmlns:a16="http://schemas.microsoft.com/office/drawing/2014/main" id="{DA0C1BD6-E692-42F2-DCFA-85A68B9CAC36}"/>
              </a:ext>
              <a:ext uri="{C183D7F6-B498-43B3-948B-1728B52AA6E4}">
                <adec:decorative xmlns:adec="http://schemas.microsoft.com/office/drawing/2017/decorative" val="1"/>
              </a:ext>
            </a:extLst>
          </p:cNvPr>
          <p:cNvSpPr/>
          <p:nvPr/>
        </p:nvSpPr>
        <p:spPr>
          <a:xfrm>
            <a:off x="4040013" y="4524178"/>
            <a:ext cx="203152" cy="480950"/>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 name="Group 56">
            <a:extLst>
              <a:ext uri="{FF2B5EF4-FFF2-40B4-BE49-F238E27FC236}">
                <a16:creationId xmlns:a16="http://schemas.microsoft.com/office/drawing/2014/main" id="{57BEB57E-3E69-E02C-D895-5B1B173DD9B9}"/>
              </a:ext>
              <a:ext uri="{C183D7F6-B498-43B3-948B-1728B52AA6E4}">
                <adec:decorative xmlns:adec="http://schemas.microsoft.com/office/drawing/2017/decorative" val="1"/>
              </a:ext>
            </a:extLst>
          </p:cNvPr>
          <p:cNvGrpSpPr/>
          <p:nvPr/>
        </p:nvGrpSpPr>
        <p:grpSpPr>
          <a:xfrm>
            <a:off x="4888415" y="4343624"/>
            <a:ext cx="1141277" cy="838821"/>
            <a:chOff x="4339149" y="3861848"/>
            <a:chExt cx="1141277" cy="838821"/>
          </a:xfrm>
        </p:grpSpPr>
        <p:grpSp>
          <p:nvGrpSpPr>
            <p:cNvPr id="55" name="Group 54">
              <a:extLst>
                <a:ext uri="{FF2B5EF4-FFF2-40B4-BE49-F238E27FC236}">
                  <a16:creationId xmlns:a16="http://schemas.microsoft.com/office/drawing/2014/main" id="{7BA33E20-890E-B43A-09D3-208E6734B800}"/>
                </a:ext>
              </a:extLst>
            </p:cNvPr>
            <p:cNvGrpSpPr/>
            <p:nvPr/>
          </p:nvGrpSpPr>
          <p:grpSpPr>
            <a:xfrm>
              <a:off x="4339149" y="3861848"/>
              <a:ext cx="1141277" cy="838821"/>
              <a:chOff x="4074185" y="3858612"/>
              <a:chExt cx="1141277" cy="838821"/>
            </a:xfrm>
          </p:grpSpPr>
          <p:sp>
            <p:nvSpPr>
              <p:cNvPr id="50" name="Rectangle 49">
                <a:extLst>
                  <a:ext uri="{FF2B5EF4-FFF2-40B4-BE49-F238E27FC236}">
                    <a16:creationId xmlns:a16="http://schemas.microsoft.com/office/drawing/2014/main" id="{F662976F-8DC9-37AC-DD4A-BBC6BC11705E}"/>
                  </a:ext>
                </a:extLst>
              </p:cNvPr>
              <p:cNvSpPr/>
              <p:nvPr/>
            </p:nvSpPr>
            <p:spPr>
              <a:xfrm>
                <a:off x="4074185" y="3858612"/>
                <a:ext cx="935855" cy="83882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BEF4FEEB-B257-E9B5-C10D-B19E40318FD3}"/>
                  </a:ext>
                </a:extLst>
              </p:cNvPr>
              <p:cNvSpPr/>
              <p:nvPr/>
            </p:nvSpPr>
            <p:spPr>
              <a:xfrm>
                <a:off x="4903917" y="4106444"/>
                <a:ext cx="311545" cy="369332"/>
              </a:xfrm>
              <a:prstGeom prst="ellipse">
                <a:avLst/>
              </a:prstGeom>
              <a:solidFill>
                <a:schemeClr val="accent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Rectangle 55">
              <a:extLst>
                <a:ext uri="{FF2B5EF4-FFF2-40B4-BE49-F238E27FC236}">
                  <a16:creationId xmlns:a16="http://schemas.microsoft.com/office/drawing/2014/main" id="{525EE060-582F-465E-4DB4-B9F952F246E5}"/>
                </a:ext>
              </a:extLst>
            </p:cNvPr>
            <p:cNvSpPr/>
            <p:nvPr/>
          </p:nvSpPr>
          <p:spPr>
            <a:xfrm>
              <a:off x="5060971" y="4021634"/>
              <a:ext cx="203152" cy="480950"/>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a:extLst>
              <a:ext uri="{FF2B5EF4-FFF2-40B4-BE49-F238E27FC236}">
                <a16:creationId xmlns:a16="http://schemas.microsoft.com/office/drawing/2014/main" id="{31672E10-BBE9-33A9-AAC8-7C6F9F3EA7BC}"/>
              </a:ext>
              <a:ext uri="{C183D7F6-B498-43B3-948B-1728B52AA6E4}">
                <adec:decorative xmlns:adec="http://schemas.microsoft.com/office/drawing/2017/decorative" val="1"/>
              </a:ext>
            </a:extLst>
          </p:cNvPr>
          <p:cNvSpPr txBox="1"/>
          <p:nvPr/>
        </p:nvSpPr>
        <p:spPr>
          <a:xfrm>
            <a:off x="2444556" y="2732325"/>
            <a:ext cx="478982" cy="584775"/>
          </a:xfrm>
          <a:prstGeom prst="rect">
            <a:avLst/>
          </a:prstGeom>
          <a:noFill/>
        </p:spPr>
        <p:txBody>
          <a:bodyPr wrap="square" rtlCol="0">
            <a:spAutoFit/>
          </a:bodyPr>
          <a:lstStyle/>
          <a:p>
            <a:r>
              <a:rPr lang="en-US" sz="3200" dirty="0"/>
              <a:t>=</a:t>
            </a:r>
          </a:p>
        </p:txBody>
      </p:sp>
      <p:sp>
        <p:nvSpPr>
          <p:cNvPr id="59" name="TextBox 58">
            <a:extLst>
              <a:ext uri="{FF2B5EF4-FFF2-40B4-BE49-F238E27FC236}">
                <a16:creationId xmlns:a16="http://schemas.microsoft.com/office/drawing/2014/main" id="{DCEA6946-905D-AABD-7EBD-39591430DFBE}"/>
              </a:ext>
              <a:ext uri="{C183D7F6-B498-43B3-948B-1728B52AA6E4}">
                <adec:decorative xmlns:adec="http://schemas.microsoft.com/office/drawing/2017/decorative" val="1"/>
              </a:ext>
            </a:extLst>
          </p:cNvPr>
          <p:cNvSpPr txBox="1"/>
          <p:nvPr/>
        </p:nvSpPr>
        <p:spPr>
          <a:xfrm>
            <a:off x="1579249" y="2780557"/>
            <a:ext cx="453112" cy="584775"/>
          </a:xfrm>
          <a:prstGeom prst="rect">
            <a:avLst/>
          </a:prstGeom>
          <a:noFill/>
        </p:spPr>
        <p:txBody>
          <a:bodyPr wrap="square" rtlCol="0">
            <a:spAutoFit/>
          </a:bodyPr>
          <a:lstStyle/>
          <a:p>
            <a:r>
              <a:rPr lang="en-US" sz="3200" dirty="0"/>
              <a:t>+</a:t>
            </a:r>
          </a:p>
        </p:txBody>
      </p:sp>
      <p:sp>
        <p:nvSpPr>
          <p:cNvPr id="60" name="TextBox 59">
            <a:extLst>
              <a:ext uri="{FF2B5EF4-FFF2-40B4-BE49-F238E27FC236}">
                <a16:creationId xmlns:a16="http://schemas.microsoft.com/office/drawing/2014/main" id="{A5E57056-58F9-85A7-39B6-3018B2038461}"/>
              </a:ext>
              <a:ext uri="{C183D7F6-B498-43B3-948B-1728B52AA6E4}">
                <adec:decorative xmlns:adec="http://schemas.microsoft.com/office/drawing/2017/decorative" val="1"/>
              </a:ext>
            </a:extLst>
          </p:cNvPr>
          <p:cNvSpPr txBox="1"/>
          <p:nvPr/>
        </p:nvSpPr>
        <p:spPr>
          <a:xfrm>
            <a:off x="4372015" y="4462415"/>
            <a:ext cx="478982" cy="584775"/>
          </a:xfrm>
          <a:prstGeom prst="rect">
            <a:avLst/>
          </a:prstGeom>
          <a:noFill/>
        </p:spPr>
        <p:txBody>
          <a:bodyPr wrap="square" rtlCol="0">
            <a:spAutoFit/>
          </a:bodyPr>
          <a:lstStyle/>
          <a:p>
            <a:r>
              <a:rPr lang="en-US" sz="3200" dirty="0"/>
              <a:t>=</a:t>
            </a:r>
          </a:p>
        </p:txBody>
      </p:sp>
      <p:sp>
        <p:nvSpPr>
          <p:cNvPr id="63" name="TextBox 62">
            <a:extLst>
              <a:ext uri="{FF2B5EF4-FFF2-40B4-BE49-F238E27FC236}">
                <a16:creationId xmlns:a16="http://schemas.microsoft.com/office/drawing/2014/main" id="{E6A5775C-C4B4-467F-6752-FCA147834AAC}"/>
              </a:ext>
              <a:ext uri="{C183D7F6-B498-43B3-948B-1728B52AA6E4}">
                <adec:decorative xmlns:adec="http://schemas.microsoft.com/office/drawing/2017/decorative" val="1"/>
              </a:ext>
            </a:extLst>
          </p:cNvPr>
          <p:cNvSpPr txBox="1"/>
          <p:nvPr/>
        </p:nvSpPr>
        <p:spPr>
          <a:xfrm>
            <a:off x="6181991" y="4512726"/>
            <a:ext cx="478982" cy="584775"/>
          </a:xfrm>
          <a:prstGeom prst="rect">
            <a:avLst/>
          </a:prstGeom>
          <a:noFill/>
        </p:spPr>
        <p:txBody>
          <a:bodyPr wrap="square" rtlCol="0">
            <a:spAutoFit/>
          </a:bodyPr>
          <a:lstStyle/>
          <a:p>
            <a:r>
              <a:rPr lang="en-US" sz="3200" dirty="0"/>
              <a:t>=</a:t>
            </a:r>
          </a:p>
        </p:txBody>
      </p:sp>
      <p:sp>
        <p:nvSpPr>
          <p:cNvPr id="64" name="TextBox 63">
            <a:extLst>
              <a:ext uri="{FF2B5EF4-FFF2-40B4-BE49-F238E27FC236}">
                <a16:creationId xmlns:a16="http://schemas.microsoft.com/office/drawing/2014/main" id="{61A37D91-45A2-9684-D9C6-0993C931DC11}"/>
              </a:ext>
            </a:extLst>
          </p:cNvPr>
          <p:cNvSpPr txBox="1"/>
          <p:nvPr/>
        </p:nvSpPr>
        <p:spPr>
          <a:xfrm>
            <a:off x="564172" y="3475618"/>
            <a:ext cx="893852" cy="338554"/>
          </a:xfrm>
          <a:prstGeom prst="rect">
            <a:avLst/>
          </a:prstGeom>
          <a:noFill/>
        </p:spPr>
        <p:txBody>
          <a:bodyPr wrap="square" rtlCol="0">
            <a:spAutoFit/>
          </a:bodyPr>
          <a:lstStyle/>
          <a:p>
            <a:r>
              <a:rPr lang="en-US" sz="1600" dirty="0">
                <a:latin typeface="Century Gothic" panose="020B0502020202020204" pitchFamily="34" charset="0"/>
              </a:rPr>
              <a:t>Square</a:t>
            </a:r>
          </a:p>
        </p:txBody>
      </p:sp>
      <p:sp>
        <p:nvSpPr>
          <p:cNvPr id="65" name="TextBox 64">
            <a:extLst>
              <a:ext uri="{FF2B5EF4-FFF2-40B4-BE49-F238E27FC236}">
                <a16:creationId xmlns:a16="http://schemas.microsoft.com/office/drawing/2014/main" id="{2830F9F4-4C96-0BF4-ED98-9615AB232215}"/>
              </a:ext>
            </a:extLst>
          </p:cNvPr>
          <p:cNvSpPr txBox="1"/>
          <p:nvPr/>
        </p:nvSpPr>
        <p:spPr>
          <a:xfrm>
            <a:off x="1905456" y="3495249"/>
            <a:ext cx="893852" cy="338554"/>
          </a:xfrm>
          <a:prstGeom prst="rect">
            <a:avLst/>
          </a:prstGeom>
          <a:noFill/>
        </p:spPr>
        <p:txBody>
          <a:bodyPr wrap="square" rtlCol="0">
            <a:spAutoFit/>
          </a:bodyPr>
          <a:lstStyle/>
          <a:p>
            <a:r>
              <a:rPr lang="en-US" sz="1600" dirty="0">
                <a:latin typeface="Century Gothic" panose="020B0502020202020204" pitchFamily="34" charset="0"/>
              </a:rPr>
              <a:t>Oval</a:t>
            </a:r>
          </a:p>
        </p:txBody>
      </p:sp>
      <p:sp>
        <p:nvSpPr>
          <p:cNvPr id="66" name="TextBox 65">
            <a:extLst>
              <a:ext uri="{FF2B5EF4-FFF2-40B4-BE49-F238E27FC236}">
                <a16:creationId xmlns:a16="http://schemas.microsoft.com/office/drawing/2014/main" id="{20638703-31E8-823A-8136-A57B5D7BFFFB}"/>
              </a:ext>
            </a:extLst>
          </p:cNvPr>
          <p:cNvSpPr txBox="1"/>
          <p:nvPr/>
        </p:nvSpPr>
        <p:spPr>
          <a:xfrm>
            <a:off x="2799308" y="3495249"/>
            <a:ext cx="1534914" cy="338554"/>
          </a:xfrm>
          <a:prstGeom prst="rect">
            <a:avLst/>
          </a:prstGeom>
          <a:noFill/>
        </p:spPr>
        <p:txBody>
          <a:bodyPr wrap="square" rtlCol="0">
            <a:spAutoFit/>
          </a:bodyPr>
          <a:lstStyle/>
          <a:p>
            <a:r>
              <a:rPr lang="en-US" sz="1600" dirty="0">
                <a:latin typeface="Century Gothic" panose="020B0502020202020204" pitchFamily="34" charset="0"/>
              </a:rPr>
              <a:t>Puzzle Piece</a:t>
            </a:r>
          </a:p>
        </p:txBody>
      </p:sp>
      <p:sp>
        <p:nvSpPr>
          <p:cNvPr id="67" name="TextBox 66">
            <a:extLst>
              <a:ext uri="{FF2B5EF4-FFF2-40B4-BE49-F238E27FC236}">
                <a16:creationId xmlns:a16="http://schemas.microsoft.com/office/drawing/2014/main" id="{A208F200-59D7-289F-6E01-D26ED6A16A4C}"/>
              </a:ext>
            </a:extLst>
          </p:cNvPr>
          <p:cNvSpPr txBox="1"/>
          <p:nvPr/>
        </p:nvSpPr>
        <p:spPr>
          <a:xfrm>
            <a:off x="352412" y="5327447"/>
            <a:ext cx="2943333" cy="584775"/>
          </a:xfrm>
          <a:prstGeom prst="rect">
            <a:avLst/>
          </a:prstGeom>
          <a:solidFill>
            <a:schemeClr val="bg2"/>
          </a:solidFill>
        </p:spPr>
        <p:txBody>
          <a:bodyPr wrap="square" rtlCol="0">
            <a:spAutoFit/>
          </a:bodyPr>
          <a:lstStyle/>
          <a:p>
            <a:r>
              <a:rPr lang="en-US" sz="1600" dirty="0">
                <a:latin typeface="Century Gothic" panose="020B0502020202020204" pitchFamily="34" charset="0"/>
              </a:rPr>
              <a:t>Increase weight of shape outline and color it white</a:t>
            </a:r>
          </a:p>
        </p:txBody>
      </p:sp>
      <p:sp>
        <p:nvSpPr>
          <p:cNvPr id="68" name="TextBox 67">
            <a:extLst>
              <a:ext uri="{FF2B5EF4-FFF2-40B4-BE49-F238E27FC236}">
                <a16:creationId xmlns:a16="http://schemas.microsoft.com/office/drawing/2014/main" id="{1D5E6EDB-7F15-97FF-BFF3-996A7924ADDC}"/>
              </a:ext>
            </a:extLst>
          </p:cNvPr>
          <p:cNvSpPr txBox="1"/>
          <p:nvPr/>
        </p:nvSpPr>
        <p:spPr>
          <a:xfrm>
            <a:off x="3492363" y="5286986"/>
            <a:ext cx="2943333"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Add a rectangle to hide the outline on the square, then remove the outline</a:t>
            </a:r>
          </a:p>
        </p:txBody>
      </p:sp>
      <p:sp>
        <p:nvSpPr>
          <p:cNvPr id="69" name="TextBox 68">
            <a:extLst>
              <a:ext uri="{FF2B5EF4-FFF2-40B4-BE49-F238E27FC236}">
                <a16:creationId xmlns:a16="http://schemas.microsoft.com/office/drawing/2014/main" id="{F0A3F178-7B49-3047-AEA5-E9D7D5E4E1B7}"/>
              </a:ext>
            </a:extLst>
          </p:cNvPr>
          <p:cNvSpPr txBox="1"/>
          <p:nvPr/>
        </p:nvSpPr>
        <p:spPr>
          <a:xfrm>
            <a:off x="6559093" y="5294157"/>
            <a:ext cx="2753680" cy="830997"/>
          </a:xfrm>
          <a:prstGeom prst="rect">
            <a:avLst/>
          </a:prstGeom>
          <a:solidFill>
            <a:schemeClr val="bg2"/>
          </a:solidFill>
        </p:spPr>
        <p:txBody>
          <a:bodyPr wrap="square" rtlCol="0">
            <a:spAutoFit/>
          </a:bodyPr>
          <a:lstStyle/>
          <a:p>
            <a:r>
              <a:rPr lang="en-US" sz="1600" dirty="0">
                <a:latin typeface="Century Gothic" panose="020B0502020202020204" pitchFamily="34" charset="0"/>
              </a:rPr>
              <a:t>Add another square to the end and continue with desired puzzle pieces</a:t>
            </a:r>
          </a:p>
        </p:txBody>
      </p:sp>
      <p:grpSp>
        <p:nvGrpSpPr>
          <p:cNvPr id="73" name="Group 72">
            <a:extLst>
              <a:ext uri="{FF2B5EF4-FFF2-40B4-BE49-F238E27FC236}">
                <a16:creationId xmlns:a16="http://schemas.microsoft.com/office/drawing/2014/main" id="{7C40D239-1CB6-7C29-E96C-6FF096EFD331}"/>
              </a:ext>
              <a:ext uri="{C183D7F6-B498-43B3-948B-1728B52AA6E4}">
                <adec:decorative xmlns:adec="http://schemas.microsoft.com/office/drawing/2017/decorative" val="1"/>
              </a:ext>
            </a:extLst>
          </p:cNvPr>
          <p:cNvGrpSpPr/>
          <p:nvPr/>
        </p:nvGrpSpPr>
        <p:grpSpPr>
          <a:xfrm>
            <a:off x="9940365" y="4331078"/>
            <a:ext cx="923330" cy="851358"/>
            <a:chOff x="9387048" y="4350779"/>
            <a:chExt cx="923330" cy="851358"/>
          </a:xfrm>
        </p:grpSpPr>
        <p:sp>
          <p:nvSpPr>
            <p:cNvPr id="70" name="Isosceles Triangle 69">
              <a:extLst>
                <a:ext uri="{FF2B5EF4-FFF2-40B4-BE49-F238E27FC236}">
                  <a16:creationId xmlns:a16="http://schemas.microsoft.com/office/drawing/2014/main" id="{6B77E47C-A742-5CA8-ECE6-5DFA8EA524B5}"/>
                </a:ext>
              </a:extLst>
            </p:cNvPr>
            <p:cNvSpPr/>
            <p:nvPr/>
          </p:nvSpPr>
          <p:spPr>
            <a:xfrm rot="5400000">
              <a:off x="9423034" y="4314793"/>
              <a:ext cx="851358" cy="923330"/>
            </a:xfrm>
            <a:prstGeom prst="triangl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Isosceles Triangle 70">
              <a:extLst>
                <a:ext uri="{FF2B5EF4-FFF2-40B4-BE49-F238E27FC236}">
                  <a16:creationId xmlns:a16="http://schemas.microsoft.com/office/drawing/2014/main" id="{449A184A-022E-DBDE-DAD0-21EC837F4E87}"/>
                </a:ext>
              </a:extLst>
            </p:cNvPr>
            <p:cNvSpPr/>
            <p:nvPr/>
          </p:nvSpPr>
          <p:spPr>
            <a:xfrm rot="5400000">
              <a:off x="10169934" y="4698790"/>
              <a:ext cx="131652" cy="149236"/>
            </a:xfrm>
            <a:prstGeom prst="triangl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TextBox 71">
            <a:extLst>
              <a:ext uri="{FF2B5EF4-FFF2-40B4-BE49-F238E27FC236}">
                <a16:creationId xmlns:a16="http://schemas.microsoft.com/office/drawing/2014/main" id="{38FDC8DE-86BD-DAA8-718B-8E509B79FD75}"/>
              </a:ext>
              <a:ext uri="{C183D7F6-B498-43B3-948B-1728B52AA6E4}">
                <adec:decorative xmlns:adec="http://schemas.microsoft.com/office/drawing/2017/decorative" val="1"/>
              </a:ext>
            </a:extLst>
          </p:cNvPr>
          <p:cNvSpPr txBox="1"/>
          <p:nvPr/>
        </p:nvSpPr>
        <p:spPr>
          <a:xfrm>
            <a:off x="9160283" y="4483725"/>
            <a:ext cx="453112" cy="584775"/>
          </a:xfrm>
          <a:prstGeom prst="rect">
            <a:avLst/>
          </a:prstGeom>
          <a:noFill/>
        </p:spPr>
        <p:txBody>
          <a:bodyPr wrap="square" rtlCol="0">
            <a:spAutoFit/>
          </a:bodyPr>
          <a:lstStyle/>
          <a:p>
            <a:r>
              <a:rPr lang="en-US" sz="3200" dirty="0"/>
              <a:t>+</a:t>
            </a:r>
          </a:p>
        </p:txBody>
      </p:sp>
      <p:sp>
        <p:nvSpPr>
          <p:cNvPr id="74" name="TextBox 73">
            <a:extLst>
              <a:ext uri="{FF2B5EF4-FFF2-40B4-BE49-F238E27FC236}">
                <a16:creationId xmlns:a16="http://schemas.microsoft.com/office/drawing/2014/main" id="{C0878EF0-6F11-B98E-2F84-AB8880A38752}"/>
              </a:ext>
            </a:extLst>
          </p:cNvPr>
          <p:cNvSpPr txBox="1"/>
          <p:nvPr/>
        </p:nvSpPr>
        <p:spPr>
          <a:xfrm>
            <a:off x="9509391" y="5289579"/>
            <a:ext cx="2753680" cy="584775"/>
          </a:xfrm>
          <a:prstGeom prst="rect">
            <a:avLst/>
          </a:prstGeom>
          <a:solidFill>
            <a:schemeClr val="bg2"/>
          </a:solidFill>
        </p:spPr>
        <p:txBody>
          <a:bodyPr wrap="square" rtlCol="0">
            <a:spAutoFit/>
          </a:bodyPr>
          <a:lstStyle/>
          <a:p>
            <a:r>
              <a:rPr lang="en-US" sz="1600" dirty="0">
                <a:latin typeface="Century Gothic" panose="020B0502020202020204" pitchFamily="34" charset="0"/>
              </a:rPr>
              <a:t>Add two triangles to make the pencil point</a:t>
            </a:r>
          </a:p>
        </p:txBody>
      </p:sp>
    </p:spTree>
    <p:extLst>
      <p:ext uri="{BB962C8B-B14F-4D97-AF65-F5344CB8AC3E}">
        <p14:creationId xmlns:p14="http://schemas.microsoft.com/office/powerpoint/2010/main" val="1639253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169E6F-FB71-4792-A375-15F51BD7F4BF}"/>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E293F293-83D8-18EF-25DA-366F40FBA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30F87040-EB5B-47FD-216E-7129EBB9E3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DA7C109D-94BF-435C-5DA3-A247D8F28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E2CEB8F1-9025-65D1-82BA-2C1F5F604FFB}"/>
              </a:ext>
            </a:extLst>
          </p:cNvPr>
          <p:cNvSpPr txBox="1">
            <a:spLocks noGrp="1"/>
          </p:cNvSpPr>
          <p:nvPr>
            <p:ph type="title" idx="4294967295"/>
          </p:nvPr>
        </p:nvSpPr>
        <p:spPr>
          <a:xfrm>
            <a:off x="445652" y="177558"/>
            <a:ext cx="9180948" cy="1557742"/>
          </a:xfrm>
          <a:custGeom>
            <a:avLst/>
            <a:gdLst>
              <a:gd name="connsiteX0" fmla="*/ 0 w 9180948"/>
              <a:gd name="connsiteY0" fmla="*/ 259629 h 1557742"/>
              <a:gd name="connsiteX1" fmla="*/ 259629 w 9180948"/>
              <a:gd name="connsiteY1" fmla="*/ 0 h 1557742"/>
              <a:gd name="connsiteX2" fmla="*/ 923692 w 9180948"/>
              <a:gd name="connsiteY2" fmla="*/ 0 h 1557742"/>
              <a:gd name="connsiteX3" fmla="*/ 1414521 w 9180948"/>
              <a:gd name="connsiteY3" fmla="*/ 0 h 1557742"/>
              <a:gd name="connsiteX4" fmla="*/ 1905350 w 9180948"/>
              <a:gd name="connsiteY4" fmla="*/ 0 h 1557742"/>
              <a:gd name="connsiteX5" fmla="*/ 2396179 w 9180948"/>
              <a:gd name="connsiteY5" fmla="*/ 0 h 1557742"/>
              <a:gd name="connsiteX6" fmla="*/ 2973625 w 9180948"/>
              <a:gd name="connsiteY6" fmla="*/ 0 h 1557742"/>
              <a:gd name="connsiteX7" fmla="*/ 3724305 w 9180948"/>
              <a:gd name="connsiteY7" fmla="*/ 0 h 1557742"/>
              <a:gd name="connsiteX8" fmla="*/ 4128517 w 9180948"/>
              <a:gd name="connsiteY8" fmla="*/ 0 h 1557742"/>
              <a:gd name="connsiteX9" fmla="*/ 4532729 w 9180948"/>
              <a:gd name="connsiteY9" fmla="*/ 0 h 1557742"/>
              <a:gd name="connsiteX10" fmla="*/ 5196792 w 9180948"/>
              <a:gd name="connsiteY10" fmla="*/ 0 h 1557742"/>
              <a:gd name="connsiteX11" fmla="*/ 5860855 w 9180948"/>
              <a:gd name="connsiteY11" fmla="*/ 0 h 1557742"/>
              <a:gd name="connsiteX12" fmla="*/ 6524918 w 9180948"/>
              <a:gd name="connsiteY12" fmla="*/ 0 h 1557742"/>
              <a:gd name="connsiteX13" fmla="*/ 6842513 w 9180948"/>
              <a:gd name="connsiteY13" fmla="*/ 0 h 1557742"/>
              <a:gd name="connsiteX14" fmla="*/ 7246726 w 9180948"/>
              <a:gd name="connsiteY14" fmla="*/ 0 h 1557742"/>
              <a:gd name="connsiteX15" fmla="*/ 7737555 w 9180948"/>
              <a:gd name="connsiteY15" fmla="*/ 0 h 1557742"/>
              <a:gd name="connsiteX16" fmla="*/ 8141767 w 9180948"/>
              <a:gd name="connsiteY16" fmla="*/ 0 h 1557742"/>
              <a:gd name="connsiteX17" fmla="*/ 8921319 w 9180948"/>
              <a:gd name="connsiteY17" fmla="*/ 0 h 1557742"/>
              <a:gd name="connsiteX18" fmla="*/ 9180948 w 9180948"/>
              <a:gd name="connsiteY18" fmla="*/ 259629 h 1557742"/>
              <a:gd name="connsiteX19" fmla="*/ 9180948 w 9180948"/>
              <a:gd name="connsiteY19" fmla="*/ 747716 h 1557742"/>
              <a:gd name="connsiteX20" fmla="*/ 9180948 w 9180948"/>
              <a:gd name="connsiteY20" fmla="*/ 1298113 h 1557742"/>
              <a:gd name="connsiteX21" fmla="*/ 8921319 w 9180948"/>
              <a:gd name="connsiteY21" fmla="*/ 1557742 h 1557742"/>
              <a:gd name="connsiteX22" fmla="*/ 8430490 w 9180948"/>
              <a:gd name="connsiteY22" fmla="*/ 1557742 h 1557742"/>
              <a:gd name="connsiteX23" fmla="*/ 7679810 w 9180948"/>
              <a:gd name="connsiteY23" fmla="*/ 1557742 h 1557742"/>
              <a:gd name="connsiteX24" fmla="*/ 7275598 w 9180948"/>
              <a:gd name="connsiteY24" fmla="*/ 1557742 h 1557742"/>
              <a:gd name="connsiteX25" fmla="*/ 6698152 w 9180948"/>
              <a:gd name="connsiteY25" fmla="*/ 1557742 h 1557742"/>
              <a:gd name="connsiteX26" fmla="*/ 6120706 w 9180948"/>
              <a:gd name="connsiteY26" fmla="*/ 1557742 h 1557742"/>
              <a:gd name="connsiteX27" fmla="*/ 5456643 w 9180948"/>
              <a:gd name="connsiteY27" fmla="*/ 1557742 h 1557742"/>
              <a:gd name="connsiteX28" fmla="*/ 4705963 w 9180948"/>
              <a:gd name="connsiteY28" fmla="*/ 1557742 h 1557742"/>
              <a:gd name="connsiteX29" fmla="*/ 3955283 w 9180948"/>
              <a:gd name="connsiteY29" fmla="*/ 1557742 h 1557742"/>
              <a:gd name="connsiteX30" fmla="*/ 3637688 w 9180948"/>
              <a:gd name="connsiteY30" fmla="*/ 1557742 h 1557742"/>
              <a:gd name="connsiteX31" fmla="*/ 2973625 w 9180948"/>
              <a:gd name="connsiteY31" fmla="*/ 1557742 h 1557742"/>
              <a:gd name="connsiteX32" fmla="*/ 2482796 w 9180948"/>
              <a:gd name="connsiteY32" fmla="*/ 1557742 h 1557742"/>
              <a:gd name="connsiteX33" fmla="*/ 2165201 w 9180948"/>
              <a:gd name="connsiteY33" fmla="*/ 1557742 h 1557742"/>
              <a:gd name="connsiteX34" fmla="*/ 1414521 w 9180948"/>
              <a:gd name="connsiteY34" fmla="*/ 1557742 h 1557742"/>
              <a:gd name="connsiteX35" fmla="*/ 750458 w 9180948"/>
              <a:gd name="connsiteY35" fmla="*/ 1557742 h 1557742"/>
              <a:gd name="connsiteX36" fmla="*/ 259629 w 9180948"/>
              <a:gd name="connsiteY36" fmla="*/ 1557742 h 1557742"/>
              <a:gd name="connsiteX37" fmla="*/ 0 w 9180948"/>
              <a:gd name="connsiteY37" fmla="*/ 1298113 h 1557742"/>
              <a:gd name="connsiteX38" fmla="*/ 0 w 9180948"/>
              <a:gd name="connsiteY38" fmla="*/ 768486 h 1557742"/>
              <a:gd name="connsiteX39" fmla="*/ 0 w 9180948"/>
              <a:gd name="connsiteY39" fmla="*/ 259629 h 15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80948" h="1557742" extrusionOk="0">
                <a:moveTo>
                  <a:pt x="0" y="259629"/>
                </a:moveTo>
                <a:cubicBezTo>
                  <a:pt x="7543" y="86641"/>
                  <a:pt x="134775" y="5292"/>
                  <a:pt x="259629" y="0"/>
                </a:cubicBezTo>
                <a:cubicBezTo>
                  <a:pt x="528324" y="-31580"/>
                  <a:pt x="694295" y="31705"/>
                  <a:pt x="923692" y="0"/>
                </a:cubicBezTo>
                <a:cubicBezTo>
                  <a:pt x="1153089" y="-31705"/>
                  <a:pt x="1274712" y="54851"/>
                  <a:pt x="1414521" y="0"/>
                </a:cubicBezTo>
                <a:cubicBezTo>
                  <a:pt x="1554330" y="-54851"/>
                  <a:pt x="1700402" y="24694"/>
                  <a:pt x="1905350" y="0"/>
                </a:cubicBezTo>
                <a:cubicBezTo>
                  <a:pt x="2110298" y="-24694"/>
                  <a:pt x="2162534" y="17488"/>
                  <a:pt x="2396179" y="0"/>
                </a:cubicBezTo>
                <a:cubicBezTo>
                  <a:pt x="2629824" y="-17488"/>
                  <a:pt x="2709917" y="7527"/>
                  <a:pt x="2973625" y="0"/>
                </a:cubicBezTo>
                <a:cubicBezTo>
                  <a:pt x="3237333" y="-7527"/>
                  <a:pt x="3491507" y="30812"/>
                  <a:pt x="3724305" y="0"/>
                </a:cubicBezTo>
                <a:cubicBezTo>
                  <a:pt x="3957103" y="-30812"/>
                  <a:pt x="3934378" y="38262"/>
                  <a:pt x="4128517" y="0"/>
                </a:cubicBezTo>
                <a:cubicBezTo>
                  <a:pt x="4322656" y="-38262"/>
                  <a:pt x="4357780" y="31332"/>
                  <a:pt x="4532729" y="0"/>
                </a:cubicBezTo>
                <a:cubicBezTo>
                  <a:pt x="4707678" y="-31332"/>
                  <a:pt x="4996109" y="74914"/>
                  <a:pt x="5196792" y="0"/>
                </a:cubicBezTo>
                <a:cubicBezTo>
                  <a:pt x="5397475" y="-74914"/>
                  <a:pt x="5539607" y="77012"/>
                  <a:pt x="5860855" y="0"/>
                </a:cubicBezTo>
                <a:cubicBezTo>
                  <a:pt x="6182103" y="-77012"/>
                  <a:pt x="6322671" y="3325"/>
                  <a:pt x="6524918" y="0"/>
                </a:cubicBezTo>
                <a:cubicBezTo>
                  <a:pt x="6727165" y="-3325"/>
                  <a:pt x="6734305" y="12644"/>
                  <a:pt x="6842513" y="0"/>
                </a:cubicBezTo>
                <a:cubicBezTo>
                  <a:pt x="6950721" y="-12644"/>
                  <a:pt x="7069424" y="22001"/>
                  <a:pt x="7246726" y="0"/>
                </a:cubicBezTo>
                <a:cubicBezTo>
                  <a:pt x="7424028" y="-22001"/>
                  <a:pt x="7600966" y="2364"/>
                  <a:pt x="7737555" y="0"/>
                </a:cubicBezTo>
                <a:cubicBezTo>
                  <a:pt x="7874144" y="-2364"/>
                  <a:pt x="7964484" y="25837"/>
                  <a:pt x="8141767" y="0"/>
                </a:cubicBezTo>
                <a:cubicBezTo>
                  <a:pt x="8319050" y="-25837"/>
                  <a:pt x="8658726" y="27046"/>
                  <a:pt x="8921319" y="0"/>
                </a:cubicBezTo>
                <a:cubicBezTo>
                  <a:pt x="9064994" y="13418"/>
                  <a:pt x="9176743" y="107072"/>
                  <a:pt x="9180948" y="259629"/>
                </a:cubicBezTo>
                <a:cubicBezTo>
                  <a:pt x="9213611" y="495587"/>
                  <a:pt x="9148966" y="515055"/>
                  <a:pt x="9180948" y="747716"/>
                </a:cubicBezTo>
                <a:cubicBezTo>
                  <a:pt x="9212930" y="980377"/>
                  <a:pt x="9119943" y="1077991"/>
                  <a:pt x="9180948" y="1298113"/>
                </a:cubicBezTo>
                <a:cubicBezTo>
                  <a:pt x="9206532" y="1430038"/>
                  <a:pt x="9057782" y="1556479"/>
                  <a:pt x="8921319" y="1557742"/>
                </a:cubicBezTo>
                <a:cubicBezTo>
                  <a:pt x="8781402" y="1603645"/>
                  <a:pt x="8560850" y="1513722"/>
                  <a:pt x="8430490" y="1557742"/>
                </a:cubicBezTo>
                <a:cubicBezTo>
                  <a:pt x="8300130" y="1601762"/>
                  <a:pt x="7960599" y="1555372"/>
                  <a:pt x="7679810" y="1557742"/>
                </a:cubicBezTo>
                <a:cubicBezTo>
                  <a:pt x="7399021" y="1560112"/>
                  <a:pt x="7366835" y="1556503"/>
                  <a:pt x="7275598" y="1557742"/>
                </a:cubicBezTo>
                <a:cubicBezTo>
                  <a:pt x="7184361" y="1558981"/>
                  <a:pt x="6852392" y="1498355"/>
                  <a:pt x="6698152" y="1557742"/>
                </a:cubicBezTo>
                <a:cubicBezTo>
                  <a:pt x="6543912" y="1617129"/>
                  <a:pt x="6238371" y="1496943"/>
                  <a:pt x="6120706" y="1557742"/>
                </a:cubicBezTo>
                <a:cubicBezTo>
                  <a:pt x="6003041" y="1618541"/>
                  <a:pt x="5728971" y="1554502"/>
                  <a:pt x="5456643" y="1557742"/>
                </a:cubicBezTo>
                <a:cubicBezTo>
                  <a:pt x="5184315" y="1560982"/>
                  <a:pt x="4943581" y="1539373"/>
                  <a:pt x="4705963" y="1557742"/>
                </a:cubicBezTo>
                <a:cubicBezTo>
                  <a:pt x="4468345" y="1576111"/>
                  <a:pt x="4295270" y="1527832"/>
                  <a:pt x="3955283" y="1557742"/>
                </a:cubicBezTo>
                <a:cubicBezTo>
                  <a:pt x="3615296" y="1587652"/>
                  <a:pt x="3735496" y="1547063"/>
                  <a:pt x="3637688" y="1557742"/>
                </a:cubicBezTo>
                <a:cubicBezTo>
                  <a:pt x="3539880" y="1568421"/>
                  <a:pt x="3266361" y="1553245"/>
                  <a:pt x="2973625" y="1557742"/>
                </a:cubicBezTo>
                <a:cubicBezTo>
                  <a:pt x="2680889" y="1562239"/>
                  <a:pt x="2719705" y="1542171"/>
                  <a:pt x="2482796" y="1557742"/>
                </a:cubicBezTo>
                <a:cubicBezTo>
                  <a:pt x="2245887" y="1573313"/>
                  <a:pt x="2307904" y="1555338"/>
                  <a:pt x="2165201" y="1557742"/>
                </a:cubicBezTo>
                <a:cubicBezTo>
                  <a:pt x="2022498" y="1560146"/>
                  <a:pt x="1607441" y="1550409"/>
                  <a:pt x="1414521" y="1557742"/>
                </a:cubicBezTo>
                <a:cubicBezTo>
                  <a:pt x="1221601" y="1565075"/>
                  <a:pt x="920509" y="1500041"/>
                  <a:pt x="750458" y="1557742"/>
                </a:cubicBezTo>
                <a:cubicBezTo>
                  <a:pt x="580407" y="1615443"/>
                  <a:pt x="497958" y="1502686"/>
                  <a:pt x="259629" y="1557742"/>
                </a:cubicBezTo>
                <a:cubicBezTo>
                  <a:pt x="108903" y="1590207"/>
                  <a:pt x="-6523" y="1473538"/>
                  <a:pt x="0" y="1298113"/>
                </a:cubicBezTo>
                <a:cubicBezTo>
                  <a:pt x="-24520" y="1184708"/>
                  <a:pt x="39897" y="1019487"/>
                  <a:pt x="0" y="768486"/>
                </a:cubicBezTo>
                <a:cubicBezTo>
                  <a:pt x="-39897" y="517485"/>
                  <a:pt x="54171" y="391264"/>
                  <a:pt x="0" y="259629"/>
                </a:cubicBezTo>
                <a:close/>
              </a:path>
            </a:pathLst>
          </a:custGeom>
          <a:noFill/>
          <a:ln>
            <a:noFill/>
            <a:prstDash/>
            <a:extLst>
              <a:ext uri="{C807C97D-BFC1-408E-A445-0C87EB9F89A2}">
                <ask:lineSketchStyleProps xmlns:ask="http://schemas.microsoft.com/office/drawing/2018/sketchyshapes" sd="3063617370">
                  <a:prstGeom prst="roundRect">
                    <a:avLst/>
                  </a:prstGeom>
                  <ask:type>
                    <ask:lineSketchScribble/>
                  </ask:type>
                </ask:lineSketchStyleProps>
              </a:ext>
            </a:extLs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Accessibility Resources</a:t>
            </a:r>
          </a:p>
        </p:txBody>
      </p:sp>
      <p:pic>
        <p:nvPicPr>
          <p:cNvPr id="47" name="Picture 46">
            <a:extLst>
              <a:ext uri="{FF2B5EF4-FFF2-40B4-BE49-F238E27FC236}">
                <a16:creationId xmlns:a16="http://schemas.microsoft.com/office/drawing/2014/main" id="{0BEC965E-8439-D373-0B22-E492AF3B7B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10" name="TextBox 9">
            <a:extLst>
              <a:ext uri="{FF2B5EF4-FFF2-40B4-BE49-F238E27FC236}">
                <a16:creationId xmlns:a16="http://schemas.microsoft.com/office/drawing/2014/main" id="{54B289EC-D27F-1570-4904-C6B28F329E94}"/>
              </a:ext>
            </a:extLst>
          </p:cNvPr>
          <p:cNvSpPr txBox="1"/>
          <p:nvPr/>
        </p:nvSpPr>
        <p:spPr>
          <a:xfrm>
            <a:off x="260242" y="1358485"/>
            <a:ext cx="6794500" cy="1015663"/>
          </a:xfrm>
          <a:prstGeom prst="rect">
            <a:avLst/>
          </a:prstGeom>
          <a:noFill/>
        </p:spPr>
        <p:txBody>
          <a:bodyPr wrap="square" rtlCol="0">
            <a:spAutoFit/>
          </a:bodyPr>
          <a:lstStyle/>
          <a:p>
            <a:r>
              <a:rPr lang="en-US" sz="2400" b="1" dirty="0">
                <a:solidFill>
                  <a:srgbClr val="186889"/>
                </a:solidFill>
                <a:latin typeface="Century Gothic" panose="020B0502020202020204" pitchFamily="34" charset="0"/>
              </a:rPr>
              <a:t>Consider accessibility from the beginning!</a:t>
            </a:r>
          </a:p>
          <a:p>
            <a:pPr marL="285750" indent="-285750">
              <a:buFont typeface="Arial" panose="020B0604020202020204" pitchFamily="34" charset="0"/>
              <a:buChar char="•"/>
            </a:pPr>
            <a:r>
              <a:rPr lang="en-US" dirty="0">
                <a:latin typeface="Century Gothic" panose="020B0502020202020204" pitchFamily="34" charset="0"/>
                <a:ea typeface="Verdana" panose="020B0604030504040204" pitchFamily="34" charset="0"/>
              </a:rPr>
              <a:t>Building in accessibility as you set up your PowerPoint will save you time in the end.</a:t>
            </a:r>
          </a:p>
        </p:txBody>
      </p:sp>
      <p:sp>
        <p:nvSpPr>
          <p:cNvPr id="9" name="TextBox 8">
            <a:extLst>
              <a:ext uri="{FF2B5EF4-FFF2-40B4-BE49-F238E27FC236}">
                <a16:creationId xmlns:a16="http://schemas.microsoft.com/office/drawing/2014/main" id="{B41260D1-2375-1C51-AC12-09995DB9B72B}"/>
              </a:ext>
            </a:extLst>
          </p:cNvPr>
          <p:cNvSpPr txBox="1"/>
          <p:nvPr/>
        </p:nvSpPr>
        <p:spPr>
          <a:xfrm>
            <a:off x="260242" y="1905000"/>
            <a:ext cx="10711182" cy="4616648"/>
          </a:xfrm>
          <a:prstGeom prst="rect">
            <a:avLst/>
          </a:prstGeom>
          <a:noFill/>
        </p:spPr>
        <p:txBody>
          <a:bodyPr wrap="square" rtlCol="0">
            <a:spAutoFit/>
          </a:bodyPr>
          <a:lstStyle/>
          <a:p>
            <a:endParaRPr lang="en-US" dirty="0">
              <a:latin typeface="Century Gothic" panose="020B0502020202020204" pitchFamily="34" charset="0"/>
              <a:ea typeface="Verdana" panose="020B0604030504040204" pitchFamily="34" charset="0"/>
            </a:endParaRPr>
          </a:p>
          <a:p>
            <a:pPr marL="285750" indent="-285750">
              <a:buFont typeface="Arial" panose="020B0604020202020204" pitchFamily="34" charset="0"/>
              <a:buChar char="•"/>
            </a:pPr>
            <a:endParaRPr lang="en-US" dirty="0">
              <a:latin typeface="Century Gothic" panose="020B0502020202020204" pitchFamily="34" charset="0"/>
              <a:ea typeface="Verdana" panose="020B0604030504040204" pitchFamily="34" charset="0"/>
            </a:endParaRPr>
          </a:p>
          <a:p>
            <a:r>
              <a:rPr lang="en-US" sz="2400" b="1" dirty="0">
                <a:solidFill>
                  <a:srgbClr val="186889"/>
                </a:solidFill>
                <a:latin typeface="Century Gothic" panose="020B0502020202020204" pitchFamily="34" charset="0"/>
              </a:rPr>
              <a:t>Resources for accessibility: </a:t>
            </a:r>
          </a:p>
          <a:p>
            <a:pPr marL="285750" indent="-285750">
              <a:buFont typeface="Arial" panose="020B0604020202020204" pitchFamily="34" charset="0"/>
              <a:buChar char="•"/>
            </a:pPr>
            <a:r>
              <a:rPr lang="en-US" dirty="0">
                <a:latin typeface="Century Gothic" panose="020B0502020202020204" pitchFamily="34" charset="0"/>
                <a:ea typeface="Verdana" panose="020B0604030504040204" pitchFamily="34" charset="0"/>
              </a:rPr>
              <a:t>Results Washington Community of Practice November 2024 – Digitally Accessible Presentations</a:t>
            </a:r>
          </a:p>
          <a:p>
            <a:pPr marL="742950" lvl="1" indent="-285750">
              <a:buFont typeface="Arial" panose="020B0604020202020204" pitchFamily="34" charset="0"/>
              <a:buChar char="•"/>
            </a:pPr>
            <a:r>
              <a:rPr lang="en-US" dirty="0">
                <a:solidFill>
                  <a:schemeClr val="tx2">
                    <a:lumMod val="75000"/>
                    <a:lumOff val="25000"/>
                  </a:schemeClr>
                </a:solidFill>
                <a:latin typeface="Century Gothic" panose="020B0502020202020204" pitchFamily="34" charset="0"/>
                <a:ea typeface="Verdana" panose="020B0604030504040204" pitchFamily="34" charset="0"/>
                <a:hlinkClick r:id="rId4">
                  <a:extLst>
                    <a:ext uri="{A12FA001-AC4F-418D-AE19-62706E023703}">
                      <ahyp:hlinkClr xmlns:ahyp="http://schemas.microsoft.com/office/drawing/2018/hyperlinkcolor" val="tx"/>
                    </a:ext>
                  </a:extLst>
                </a:hlinkClick>
              </a:rPr>
              <a:t>Presentation</a:t>
            </a:r>
            <a:endParaRPr lang="en-US" dirty="0">
              <a:solidFill>
                <a:schemeClr val="tx2">
                  <a:lumMod val="75000"/>
                  <a:lumOff val="25000"/>
                </a:schemeClr>
              </a:solidFill>
              <a:latin typeface="Century Gothic" panose="020B0502020202020204" pitchFamily="34" charset="0"/>
              <a:ea typeface="Verdana" panose="020B0604030504040204" pitchFamily="34" charset="0"/>
            </a:endParaRPr>
          </a:p>
          <a:p>
            <a:pPr marL="742950" lvl="1" indent="-285750">
              <a:buFont typeface="Arial" panose="020B0604020202020204" pitchFamily="34" charset="0"/>
              <a:buChar char="•"/>
            </a:pPr>
            <a:r>
              <a:rPr lang="en-US" dirty="0">
                <a:solidFill>
                  <a:schemeClr val="tx2">
                    <a:lumMod val="75000"/>
                    <a:lumOff val="25000"/>
                  </a:schemeClr>
                </a:solidFill>
                <a:latin typeface="Century Gothic" panose="020B0502020202020204" pitchFamily="34" charset="0"/>
                <a:ea typeface="Verdana" panose="020B0604030504040204" pitchFamily="34" charset="0"/>
                <a:hlinkClick r:id="rId5">
                  <a:extLst>
                    <a:ext uri="{A12FA001-AC4F-418D-AE19-62706E023703}">
                      <ahyp:hlinkClr xmlns:ahyp="http://schemas.microsoft.com/office/drawing/2018/hyperlinkcolor" val="tx"/>
                    </a:ext>
                  </a:extLst>
                </a:hlinkClick>
              </a:rPr>
              <a:t>Recording</a:t>
            </a:r>
            <a:endParaRPr lang="en-US" dirty="0">
              <a:solidFill>
                <a:schemeClr val="tx2">
                  <a:lumMod val="75000"/>
                  <a:lumOff val="25000"/>
                </a:schemeClr>
              </a:solidFill>
              <a:latin typeface="Century Gothic" panose="020B0502020202020204" pitchFamily="34" charset="0"/>
              <a:ea typeface="Verdana" panose="020B0604030504040204" pitchFamily="34" charset="0"/>
            </a:endParaRPr>
          </a:p>
          <a:p>
            <a:pPr marL="742950" lvl="1" indent="-285750">
              <a:buFont typeface="Arial" panose="020B0604020202020204" pitchFamily="34" charset="0"/>
              <a:buChar char="•"/>
            </a:pPr>
            <a:endParaRPr lang="en-US" dirty="0">
              <a:solidFill>
                <a:schemeClr val="tx2">
                  <a:lumMod val="75000"/>
                  <a:lumOff val="25000"/>
                </a:schemeClr>
              </a:solidFill>
              <a:latin typeface="Century Gothic" panose="020B0502020202020204" pitchFamily="34" charset="0"/>
              <a:ea typeface="Verdana" panose="020B0604030504040204" pitchFamily="34" charset="0"/>
            </a:endParaRPr>
          </a:p>
          <a:p>
            <a:pPr marL="285750" indent="-285750">
              <a:buFont typeface="Arial" panose="020B0604020202020204" pitchFamily="34" charset="0"/>
              <a:buChar char="•"/>
            </a:pPr>
            <a:r>
              <a:rPr lang="en-US" dirty="0">
                <a:latin typeface="Century Gothic" panose="020B0502020202020204" pitchFamily="34" charset="0"/>
                <a:ea typeface="Verdana" panose="020B0604030504040204" pitchFamily="34" charset="0"/>
              </a:rPr>
              <a:t>Results Washington Community of Practice November 2023 – Data Visualization</a:t>
            </a:r>
          </a:p>
          <a:p>
            <a:pPr marL="742950" lvl="1" indent="-285750">
              <a:buFont typeface="Arial" panose="020B0604020202020204" pitchFamily="34" charset="0"/>
              <a:buChar char="•"/>
            </a:pPr>
            <a:r>
              <a:rPr lang="en-US" dirty="0">
                <a:solidFill>
                  <a:schemeClr val="tx2">
                    <a:lumMod val="75000"/>
                    <a:lumOff val="25000"/>
                  </a:schemeClr>
                </a:solidFill>
                <a:latin typeface="Century Gothic" panose="020B0502020202020204" pitchFamily="34" charset="0"/>
                <a:ea typeface="Verdana" panose="020B0604030504040204" pitchFamily="34" charset="0"/>
                <a:hlinkClick r:id="rId6">
                  <a:extLst>
                    <a:ext uri="{A12FA001-AC4F-418D-AE19-62706E023703}">
                      <ahyp:hlinkClr xmlns:ahyp="http://schemas.microsoft.com/office/drawing/2018/hyperlinkcolor" val="tx"/>
                    </a:ext>
                  </a:extLst>
                </a:hlinkClick>
              </a:rPr>
              <a:t>Presentation</a:t>
            </a:r>
            <a:endParaRPr lang="en-US" dirty="0">
              <a:solidFill>
                <a:schemeClr val="tx2">
                  <a:lumMod val="75000"/>
                  <a:lumOff val="25000"/>
                </a:schemeClr>
              </a:solidFill>
              <a:latin typeface="Century Gothic" panose="020B0502020202020204" pitchFamily="34" charset="0"/>
              <a:ea typeface="Verdana" panose="020B0604030504040204" pitchFamily="34" charset="0"/>
            </a:endParaRPr>
          </a:p>
          <a:p>
            <a:pPr marL="742950" lvl="1" indent="-285750">
              <a:buFont typeface="Arial" panose="020B0604020202020204" pitchFamily="34" charset="0"/>
              <a:buChar char="•"/>
            </a:pPr>
            <a:r>
              <a:rPr lang="en-US" dirty="0">
                <a:solidFill>
                  <a:schemeClr val="tx2">
                    <a:lumMod val="75000"/>
                    <a:lumOff val="25000"/>
                  </a:schemeClr>
                </a:solidFill>
                <a:latin typeface="Century Gothic" panose="020B0502020202020204" pitchFamily="34" charset="0"/>
                <a:ea typeface="Verdana" panose="020B0604030504040204" pitchFamily="34" charset="0"/>
                <a:hlinkClick r:id="rId7">
                  <a:extLst>
                    <a:ext uri="{A12FA001-AC4F-418D-AE19-62706E023703}">
                      <ahyp:hlinkClr xmlns:ahyp="http://schemas.microsoft.com/office/drawing/2018/hyperlinkcolor" val="tx"/>
                    </a:ext>
                  </a:extLst>
                </a:hlinkClick>
              </a:rPr>
              <a:t>Recording</a:t>
            </a:r>
            <a:endParaRPr lang="en-US" dirty="0">
              <a:solidFill>
                <a:schemeClr val="tx2">
                  <a:lumMod val="75000"/>
                  <a:lumOff val="25000"/>
                </a:schemeClr>
              </a:solidFill>
              <a:latin typeface="Century Gothic" panose="020B0502020202020204" pitchFamily="34" charset="0"/>
              <a:ea typeface="Verdana" panose="020B0604030504040204" pitchFamily="34" charset="0"/>
            </a:endParaRPr>
          </a:p>
          <a:p>
            <a:pPr marL="742950" lvl="1" indent="-285750">
              <a:buFont typeface="Arial" panose="020B0604020202020204" pitchFamily="34" charset="0"/>
              <a:buChar char="•"/>
            </a:pPr>
            <a:endParaRPr lang="en-US" dirty="0">
              <a:latin typeface="Century Gothic" panose="020B0502020202020204" pitchFamily="34" charset="0"/>
              <a:ea typeface="Verdana" panose="020B0604030504040204" pitchFamily="34" charset="0"/>
            </a:endParaRPr>
          </a:p>
          <a:p>
            <a:pPr marL="285750" indent="-285750">
              <a:buFont typeface="Arial" panose="020B0604020202020204" pitchFamily="34" charset="0"/>
              <a:buChar char="•"/>
            </a:pPr>
            <a:r>
              <a:rPr lang="en-US" dirty="0">
                <a:latin typeface="Century Gothic" panose="020B0502020202020204" pitchFamily="34" charset="0"/>
                <a:ea typeface="Verdana" panose="020B0604030504040204" pitchFamily="34" charset="0"/>
              </a:rPr>
              <a:t>OFM Resources:</a:t>
            </a:r>
          </a:p>
          <a:p>
            <a:pPr marL="742950" lvl="1" indent="-285750">
              <a:buFont typeface="Arial" panose="020B0604020202020204" pitchFamily="34" charset="0"/>
              <a:buChar char="•"/>
            </a:pPr>
            <a:r>
              <a:rPr lang="en-US" dirty="0">
                <a:solidFill>
                  <a:schemeClr val="tx2">
                    <a:lumMod val="75000"/>
                    <a:lumOff val="25000"/>
                  </a:schemeClr>
                </a:solidFill>
                <a:latin typeface="Century Gothic" panose="020B0502020202020204" pitchFamily="34" charset="0"/>
                <a:ea typeface="Verdana" panose="020B0604030504040204" pitchFamily="34" charset="0"/>
                <a:hlinkClick r:id="rId8">
                  <a:extLst>
                    <a:ext uri="{A12FA001-AC4F-418D-AE19-62706E023703}">
                      <ahyp:hlinkClr xmlns:ahyp="http://schemas.microsoft.com/office/drawing/2018/hyperlinkcolor" val="tx"/>
                    </a:ext>
                  </a:extLst>
                </a:hlinkClick>
              </a:rPr>
              <a:t>Making accessible documents and presentations </a:t>
            </a:r>
            <a:r>
              <a:rPr lang="en-US" dirty="0">
                <a:latin typeface="Century Gothic" panose="020B0502020202020204" pitchFamily="34" charset="0"/>
                <a:ea typeface="Verdana" panose="020B0604030504040204" pitchFamily="34" charset="0"/>
              </a:rPr>
              <a:t>(University of Washington DO-IT)</a:t>
            </a:r>
          </a:p>
          <a:p>
            <a:pPr marL="742950" lvl="1" indent="-285750">
              <a:buFont typeface="Arial" panose="020B0604020202020204" pitchFamily="34" charset="0"/>
              <a:buChar char="•"/>
            </a:pPr>
            <a:r>
              <a:rPr lang="en-US" dirty="0">
                <a:solidFill>
                  <a:schemeClr val="tx2">
                    <a:lumMod val="75000"/>
                    <a:lumOff val="25000"/>
                  </a:schemeClr>
                </a:solidFill>
                <a:latin typeface="Century Gothic" panose="020B0502020202020204" pitchFamily="34" charset="0"/>
                <a:ea typeface="Verdana" panose="020B0604030504040204" pitchFamily="34" charset="0"/>
                <a:hlinkClick r:id="rId9">
                  <a:extLst>
                    <a:ext uri="{A12FA001-AC4F-418D-AE19-62706E023703}">
                      <ahyp:hlinkClr xmlns:ahyp="http://schemas.microsoft.com/office/drawing/2018/hyperlinkcolor" val="tx"/>
                    </a:ext>
                  </a:extLst>
                </a:hlinkClick>
              </a:rPr>
              <a:t>Presentation Accessibility Expectations </a:t>
            </a:r>
            <a:r>
              <a:rPr lang="en-US" dirty="0">
                <a:latin typeface="Century Gothic" panose="020B0502020202020204" pitchFamily="34" charset="0"/>
                <a:ea typeface="Verdana" panose="020B0604030504040204" pitchFamily="34" charset="0"/>
              </a:rPr>
              <a:t>for OFM DEI Conference</a:t>
            </a:r>
          </a:p>
          <a:p>
            <a:pPr marL="285750" indent="-285750">
              <a:buFont typeface="Arial" panose="020B0604020202020204" pitchFamily="34" charset="0"/>
              <a:buChar char="•"/>
            </a:pPr>
            <a:endParaRPr lang="en-US" dirty="0">
              <a:latin typeface="Century Gothic" panose="020B0502020202020204" pitchFamily="34" charset="0"/>
            </a:endParaRPr>
          </a:p>
        </p:txBody>
      </p:sp>
      <p:pic>
        <p:nvPicPr>
          <p:cNvPr id="6" name="Picture 5">
            <a:extLst>
              <a:ext uri="{FF2B5EF4-FFF2-40B4-BE49-F238E27FC236}">
                <a16:creationId xmlns:a16="http://schemas.microsoft.com/office/drawing/2014/main" id="{9FEF4606-218A-1120-DB16-03D6A9CAFC51}"/>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0768" b="92768" l="18126" r="36924">
                        <a14:foregroundMark x1="20092" y1="81899" x2="20792" y2="91636"/>
                        <a14:foregroundMark x1="19607" y1="84364" x2="19741" y2="90747"/>
                        <a14:foregroundMark x1="21681" y1="83919" x2="22165" y2="91030"/>
                        <a14:foregroundMark x1="22165" y1="91030" x2="22165" y2="91030"/>
                        <a14:foregroundMark x1="23485" y1="82263" x2="23943" y2="91071"/>
                        <a14:foregroundMark x1="25101" y1="84081" x2="25236" y2="91717"/>
                        <a14:foregroundMark x1="25236" y1="91717" x2="25236" y2="91717"/>
                        <a14:foregroundMark x1="30434" y1="83798" x2="30380" y2="91313"/>
                        <a14:foregroundMark x1="30380" y1="91313" x2="30353" y2="91434"/>
                        <a14:foregroundMark x1="32615" y1="82182" x2="32050" y2="91879"/>
                        <a14:foregroundMark x1="33585" y1="83758" x2="33531" y2="91677"/>
                        <a14:foregroundMark x1="33531" y1="91677" x2="33477" y2="91677"/>
                        <a14:foregroundMark x1="34797" y1="82949" x2="35039" y2="91636"/>
                        <a14:foregroundMark x1="36062" y1="83758" x2="35901" y2="92283"/>
                        <a14:foregroundMark x1="35605" y1="83111" x2="35874" y2="89091"/>
                        <a14:foregroundMark x1="28521" y1="82909" x2="28521" y2="82909"/>
                        <a14:foregroundMark x1="28252" y1="82828" x2="28764" y2="82949"/>
                        <a14:foregroundMark x1="19203" y1="81859" x2="19607" y2="91152"/>
                        <a14:foregroundMark x1="18126" y1="92727" x2="18126" y2="92727"/>
                        <a14:foregroundMark x1="36924" y1="92768" x2="36924" y2="92768"/>
                      </a14:backgroundRemoval>
                    </a14:imgEffect>
                  </a14:imgLayer>
                </a14:imgProps>
              </a:ext>
              <a:ext uri="{28A0092B-C50C-407E-A947-70E740481C1C}">
                <a14:useLocalDpi xmlns:a14="http://schemas.microsoft.com/office/drawing/2010/main" val="0"/>
              </a:ext>
            </a:extLst>
          </a:blip>
          <a:srcRect l="17610" t="79394" r="62794" b="5909"/>
          <a:stretch/>
        </p:blipFill>
        <p:spPr>
          <a:xfrm>
            <a:off x="9206305" y="576773"/>
            <a:ext cx="2825081" cy="1412542"/>
          </a:xfrm>
          <a:prstGeom prst="rect">
            <a:avLst/>
          </a:prstGeom>
        </p:spPr>
      </p:pic>
      <p:pic>
        <p:nvPicPr>
          <p:cNvPr id="7" name="Picture 6">
            <a:extLst>
              <a:ext uri="{FF2B5EF4-FFF2-40B4-BE49-F238E27FC236}">
                <a16:creationId xmlns:a16="http://schemas.microsoft.com/office/drawing/2014/main" id="{7E562EC9-3106-8785-2E91-4ED36CCEBD5D}"/>
              </a:ext>
              <a:ext uri="{C183D7F6-B498-43B3-948B-1728B52AA6E4}">
                <adec:decorative xmlns:adec="http://schemas.microsoft.com/office/drawing/2017/decorative" val="1"/>
              </a:ext>
            </a:extLst>
          </p:cNvPr>
          <p:cNvPicPr>
            <a:picLocks noChangeAspect="1"/>
          </p:cNvPicPr>
          <p:nvPr/>
        </p:nvPicPr>
        <p:blipFill>
          <a:blip r:embed="rId12">
            <a:extLst>
              <a:ext uri="{BEBA8EAE-BF5A-486C-A8C5-ECC9F3942E4B}">
                <a14:imgProps xmlns:a14="http://schemas.microsoft.com/office/drawing/2010/main">
                  <a14:imgLayer r:embed="rId11">
                    <a14:imgEffect>
                      <a14:backgroundRemoval t="53778" b="92283" l="55104" r="71102">
                        <a14:foregroundMark x1="55104" y1="69535" x2="55131" y2="71960"/>
                        <a14:foregroundMark x1="65877" y1="55434" x2="67681" y2="55434"/>
                        <a14:foregroundMark x1="70455" y1="59313" x2="70455" y2="59313"/>
                        <a14:foregroundMark x1="68193" y1="53778" x2="68193" y2="53778"/>
                        <a14:foregroundMark x1="70886" y1="62707" x2="71102" y2="64727"/>
                        <a14:foregroundMark x1="59952" y1="90505" x2="64261" y2="90586"/>
                        <a14:foregroundMark x1="60032" y1="92283" x2="64395" y2="91879"/>
                        <a14:foregroundMark x1="63049" y1="77010" x2="63049" y2="77010"/>
                        <a14:foregroundMark x1="61244" y1="77495" x2="61244" y2="77495"/>
                      </a14:backgroundRemoval>
                    </a14:imgEffect>
                  </a14:imgLayer>
                </a14:imgProps>
              </a:ext>
              <a:ext uri="{28A0092B-C50C-407E-A947-70E740481C1C}">
                <a14:useLocalDpi xmlns:a14="http://schemas.microsoft.com/office/drawing/2010/main" val="0"/>
              </a:ext>
            </a:extLst>
          </a:blip>
          <a:srcRect l="53687" t="52093" r="27915" b="5581"/>
          <a:stretch/>
        </p:blipFill>
        <p:spPr>
          <a:xfrm>
            <a:off x="10329553" y="4027799"/>
            <a:ext cx="1602205" cy="2457315"/>
          </a:xfrm>
          <a:prstGeom prst="rect">
            <a:avLst/>
          </a:prstGeom>
        </p:spPr>
      </p:pic>
    </p:spTree>
    <p:extLst>
      <p:ext uri="{BB962C8B-B14F-4D97-AF65-F5344CB8AC3E}">
        <p14:creationId xmlns:p14="http://schemas.microsoft.com/office/powerpoint/2010/main" val="5666192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6B687E-C47D-FF27-53BF-60F951263CF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D1386A7-8BE8-C1DA-A1F5-0916AF10C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9B1487CB-C2A7-FF08-B0A2-57C3F9DFB11E}"/>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dirty="0">
                <a:solidFill>
                  <a:srgbClr val="FFFFFF"/>
                </a:solidFill>
                <a:latin typeface="+mn-lt"/>
                <a:ea typeface="+mj-ea"/>
                <a:cs typeface="+mj-cs"/>
              </a:rPr>
              <a:t>Infographic Templates</a:t>
            </a:r>
          </a:p>
        </p:txBody>
      </p:sp>
      <p:sp>
        <p:nvSpPr>
          <p:cNvPr id="9" name="Graphic 22">
            <a:extLst>
              <a:ext uri="{FF2B5EF4-FFF2-40B4-BE49-F238E27FC236}">
                <a16:creationId xmlns:a16="http://schemas.microsoft.com/office/drawing/2014/main" id="{74AC2BD2-8BC1-8E7A-6757-402E3336E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11" name="Graphic 13">
            <a:extLst>
              <a:ext uri="{FF2B5EF4-FFF2-40B4-BE49-F238E27FC236}">
                <a16:creationId xmlns:a16="http://schemas.microsoft.com/office/drawing/2014/main" id="{40CCA33D-C739-3F11-8C59-E58394364F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5">
            <a:extLst>
              <a:ext uri="{FF2B5EF4-FFF2-40B4-BE49-F238E27FC236}">
                <a16:creationId xmlns:a16="http://schemas.microsoft.com/office/drawing/2014/main" id="{6C47C9A0-97E7-5A2E-07BE-8A0A2299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15" name="Graphic 21">
            <a:extLst>
              <a:ext uri="{FF2B5EF4-FFF2-40B4-BE49-F238E27FC236}">
                <a16:creationId xmlns:a16="http://schemas.microsoft.com/office/drawing/2014/main" id="{80497563-4425-1891-5C8B-57CB40F6D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17" name="Graphic 12">
            <a:extLst>
              <a:ext uri="{FF2B5EF4-FFF2-40B4-BE49-F238E27FC236}">
                <a16:creationId xmlns:a16="http://schemas.microsoft.com/office/drawing/2014/main" id="{1FE42667-8006-183B-E375-BF32EB668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9" name="Graphic 23">
            <a:extLst>
              <a:ext uri="{FF2B5EF4-FFF2-40B4-BE49-F238E27FC236}">
                <a16:creationId xmlns:a16="http://schemas.microsoft.com/office/drawing/2014/main" id="{19A55258-5612-C950-9707-374B9B845C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21" name="Straight Connector 20">
            <a:extLst>
              <a:ext uri="{FF2B5EF4-FFF2-40B4-BE49-F238E27FC236}">
                <a16:creationId xmlns:a16="http://schemas.microsoft.com/office/drawing/2014/main" id="{62D3D77C-47B6-7C20-AE85-67BE0EF325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27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57B6A-249F-E44E-3D63-750A4A3EDB32}"/>
              </a:ext>
            </a:extLst>
          </p:cNvPr>
          <p:cNvSpPr>
            <a:spLocks noGrp="1"/>
          </p:cNvSpPr>
          <p:nvPr>
            <p:ph type="title"/>
          </p:nvPr>
        </p:nvSpPr>
        <p:spPr>
          <a:xfrm>
            <a:off x="278295" y="0"/>
            <a:ext cx="11451959" cy="1325563"/>
          </a:xfrm>
        </p:spPr>
        <p:txBody>
          <a:bodyPr/>
          <a:lstStyle/>
          <a:p>
            <a:r>
              <a:rPr lang="en-US" dirty="0">
                <a:solidFill>
                  <a:schemeClr val="tx1"/>
                </a:solidFill>
                <a:latin typeface="Century Gothic" panose="020B0502020202020204" pitchFamily="34" charset="0"/>
              </a:rPr>
              <a:t>Copying Slides Between Presentations</a:t>
            </a:r>
          </a:p>
        </p:txBody>
      </p:sp>
      <p:sp>
        <p:nvSpPr>
          <p:cNvPr id="3" name="Oval 2">
            <a:extLst>
              <a:ext uri="{FF2B5EF4-FFF2-40B4-BE49-F238E27FC236}">
                <a16:creationId xmlns:a16="http://schemas.microsoft.com/office/drawing/2014/main" id="{3C63C96F-ED08-1786-1B76-9CED132FE7C8}"/>
              </a:ext>
            </a:extLst>
          </p:cNvPr>
          <p:cNvSpPr/>
          <p:nvPr/>
        </p:nvSpPr>
        <p:spPr>
          <a:xfrm>
            <a:off x="533546" y="1624335"/>
            <a:ext cx="457200" cy="456774"/>
          </a:xfrm>
          <a:prstGeom prst="ellipse">
            <a:avLst/>
          </a:prstGeom>
          <a:solidFill>
            <a:srgbClr val="893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6" name="TextBox 5">
            <a:extLst>
              <a:ext uri="{FF2B5EF4-FFF2-40B4-BE49-F238E27FC236}">
                <a16:creationId xmlns:a16="http://schemas.microsoft.com/office/drawing/2014/main" id="{A27CBE2A-AF5E-FF13-A045-4400566F0964}"/>
              </a:ext>
            </a:extLst>
          </p:cNvPr>
          <p:cNvSpPr txBox="1"/>
          <p:nvPr/>
        </p:nvSpPr>
        <p:spPr>
          <a:xfrm>
            <a:off x="1139719" y="1597489"/>
            <a:ext cx="3395925" cy="369332"/>
          </a:xfrm>
          <a:prstGeom prst="rect">
            <a:avLst/>
          </a:prstGeom>
          <a:noFill/>
        </p:spPr>
        <p:txBody>
          <a:bodyPr wrap="square" rtlCol="0">
            <a:spAutoFit/>
          </a:bodyPr>
          <a:lstStyle/>
          <a:p>
            <a:r>
              <a:rPr lang="en-US" dirty="0">
                <a:latin typeface="Century Gothic" panose="020B0502020202020204" pitchFamily="34" charset="0"/>
              </a:rPr>
              <a:t>Open both presentations</a:t>
            </a:r>
          </a:p>
        </p:txBody>
      </p:sp>
      <p:sp>
        <p:nvSpPr>
          <p:cNvPr id="4" name="Oval 3">
            <a:extLst>
              <a:ext uri="{FF2B5EF4-FFF2-40B4-BE49-F238E27FC236}">
                <a16:creationId xmlns:a16="http://schemas.microsoft.com/office/drawing/2014/main" id="{09CC28CB-9C4E-3BEB-E59F-2085555F1FDC}"/>
              </a:ext>
            </a:extLst>
          </p:cNvPr>
          <p:cNvSpPr/>
          <p:nvPr/>
        </p:nvSpPr>
        <p:spPr>
          <a:xfrm>
            <a:off x="533546" y="2352400"/>
            <a:ext cx="457200" cy="456774"/>
          </a:xfrm>
          <a:prstGeom prst="ellipse">
            <a:avLst/>
          </a:prstGeom>
          <a:solidFill>
            <a:srgbClr val="5B5B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7" name="TextBox 6">
            <a:extLst>
              <a:ext uri="{FF2B5EF4-FFF2-40B4-BE49-F238E27FC236}">
                <a16:creationId xmlns:a16="http://schemas.microsoft.com/office/drawing/2014/main" id="{8ED9C3F8-C235-A5E5-72B3-7D60C51872FA}"/>
              </a:ext>
            </a:extLst>
          </p:cNvPr>
          <p:cNvSpPr txBox="1"/>
          <p:nvPr/>
        </p:nvSpPr>
        <p:spPr>
          <a:xfrm>
            <a:off x="1139719" y="2338547"/>
            <a:ext cx="3359471" cy="369332"/>
          </a:xfrm>
          <a:prstGeom prst="rect">
            <a:avLst/>
          </a:prstGeom>
          <a:noFill/>
        </p:spPr>
        <p:txBody>
          <a:bodyPr wrap="square" rtlCol="0">
            <a:spAutoFit/>
          </a:bodyPr>
          <a:lstStyle/>
          <a:p>
            <a:r>
              <a:rPr lang="en-US" dirty="0">
                <a:latin typeface="Century Gothic" panose="020B0502020202020204" pitchFamily="34" charset="0"/>
              </a:rPr>
              <a:t>Select the slides to copy</a:t>
            </a:r>
          </a:p>
        </p:txBody>
      </p:sp>
      <p:sp>
        <p:nvSpPr>
          <p:cNvPr id="5" name="Oval 4">
            <a:extLst>
              <a:ext uri="{FF2B5EF4-FFF2-40B4-BE49-F238E27FC236}">
                <a16:creationId xmlns:a16="http://schemas.microsoft.com/office/drawing/2014/main" id="{9AC6121C-CCAB-6DEA-9E7C-917D2D6D391C}"/>
              </a:ext>
            </a:extLst>
          </p:cNvPr>
          <p:cNvSpPr/>
          <p:nvPr/>
        </p:nvSpPr>
        <p:spPr>
          <a:xfrm>
            <a:off x="533546" y="3074694"/>
            <a:ext cx="457200" cy="456774"/>
          </a:xfrm>
          <a:prstGeom prst="ellipse">
            <a:avLst/>
          </a:prstGeom>
          <a:solidFill>
            <a:srgbClr val="D56E0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8" name="TextBox 7">
            <a:extLst>
              <a:ext uri="{FF2B5EF4-FFF2-40B4-BE49-F238E27FC236}">
                <a16:creationId xmlns:a16="http://schemas.microsoft.com/office/drawing/2014/main" id="{525FB9A1-6D31-6FEB-1A42-0CC67A25DAB1}"/>
              </a:ext>
            </a:extLst>
          </p:cNvPr>
          <p:cNvSpPr txBox="1"/>
          <p:nvPr/>
        </p:nvSpPr>
        <p:spPr>
          <a:xfrm>
            <a:off x="1139719" y="3050215"/>
            <a:ext cx="3146207" cy="369332"/>
          </a:xfrm>
          <a:prstGeom prst="rect">
            <a:avLst/>
          </a:prstGeom>
          <a:noFill/>
        </p:spPr>
        <p:txBody>
          <a:bodyPr wrap="square" rtlCol="0">
            <a:spAutoFit/>
          </a:bodyPr>
          <a:lstStyle/>
          <a:p>
            <a:r>
              <a:rPr lang="en-US" dirty="0">
                <a:latin typeface="Century Gothic" panose="020B0502020202020204" pitchFamily="34" charset="0"/>
              </a:rPr>
              <a:t>Copy the slides</a:t>
            </a:r>
          </a:p>
        </p:txBody>
      </p:sp>
      <p:sp>
        <p:nvSpPr>
          <p:cNvPr id="9" name="Oval 8">
            <a:extLst>
              <a:ext uri="{FF2B5EF4-FFF2-40B4-BE49-F238E27FC236}">
                <a16:creationId xmlns:a16="http://schemas.microsoft.com/office/drawing/2014/main" id="{75142959-5C28-6140-2F79-CF56178008A7}"/>
              </a:ext>
            </a:extLst>
          </p:cNvPr>
          <p:cNvSpPr/>
          <p:nvPr/>
        </p:nvSpPr>
        <p:spPr>
          <a:xfrm>
            <a:off x="533546" y="3829619"/>
            <a:ext cx="457200" cy="456774"/>
          </a:xfrm>
          <a:prstGeom prst="ellipse">
            <a:avLst/>
          </a:prstGeom>
          <a:solidFill>
            <a:srgbClr val="D14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15" name="TextBox 14">
            <a:extLst>
              <a:ext uri="{FF2B5EF4-FFF2-40B4-BE49-F238E27FC236}">
                <a16:creationId xmlns:a16="http://schemas.microsoft.com/office/drawing/2014/main" id="{AB6AFDEB-F9F4-7880-D82C-2BA500DCB848}"/>
              </a:ext>
            </a:extLst>
          </p:cNvPr>
          <p:cNvSpPr txBox="1"/>
          <p:nvPr/>
        </p:nvSpPr>
        <p:spPr>
          <a:xfrm>
            <a:off x="1139719" y="3817970"/>
            <a:ext cx="3446842" cy="369332"/>
          </a:xfrm>
          <a:prstGeom prst="rect">
            <a:avLst/>
          </a:prstGeom>
          <a:noFill/>
        </p:spPr>
        <p:txBody>
          <a:bodyPr wrap="square" rtlCol="0">
            <a:spAutoFit/>
          </a:bodyPr>
          <a:lstStyle/>
          <a:p>
            <a:r>
              <a:rPr lang="en-US" dirty="0">
                <a:latin typeface="Century Gothic" panose="020B0502020202020204" pitchFamily="34" charset="0"/>
              </a:rPr>
              <a:t>Paste the slides </a:t>
            </a:r>
          </a:p>
        </p:txBody>
      </p:sp>
      <p:sp>
        <p:nvSpPr>
          <p:cNvPr id="13" name="Oval 12">
            <a:extLst>
              <a:ext uri="{FF2B5EF4-FFF2-40B4-BE49-F238E27FC236}">
                <a16:creationId xmlns:a16="http://schemas.microsoft.com/office/drawing/2014/main" id="{37EA4A26-E6F3-0D09-C3C6-9CEEF166B1C4}"/>
              </a:ext>
            </a:extLst>
          </p:cNvPr>
          <p:cNvSpPr/>
          <p:nvPr/>
        </p:nvSpPr>
        <p:spPr>
          <a:xfrm>
            <a:off x="533546" y="4569303"/>
            <a:ext cx="457200" cy="456774"/>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16" name="TextBox 15">
            <a:extLst>
              <a:ext uri="{FF2B5EF4-FFF2-40B4-BE49-F238E27FC236}">
                <a16:creationId xmlns:a16="http://schemas.microsoft.com/office/drawing/2014/main" id="{BA2F8A57-96B9-201F-ED02-640C75790943}"/>
              </a:ext>
            </a:extLst>
          </p:cNvPr>
          <p:cNvSpPr txBox="1"/>
          <p:nvPr/>
        </p:nvSpPr>
        <p:spPr>
          <a:xfrm>
            <a:off x="1139719" y="4574509"/>
            <a:ext cx="3609887" cy="369332"/>
          </a:xfrm>
          <a:prstGeom prst="rect">
            <a:avLst/>
          </a:prstGeom>
          <a:noFill/>
        </p:spPr>
        <p:txBody>
          <a:bodyPr wrap="square" rtlCol="0">
            <a:spAutoFit/>
          </a:bodyPr>
          <a:lstStyle/>
          <a:p>
            <a:r>
              <a:rPr lang="en-US" dirty="0">
                <a:latin typeface="Century Gothic" panose="020B0502020202020204" pitchFamily="34" charset="0"/>
              </a:rPr>
              <a:t>Adjust slide order</a:t>
            </a:r>
          </a:p>
        </p:txBody>
      </p:sp>
      <p:pic>
        <p:nvPicPr>
          <p:cNvPr id="17" name="Picture 16">
            <a:extLst>
              <a:ext uri="{FF2B5EF4-FFF2-40B4-BE49-F238E27FC236}">
                <a16:creationId xmlns:a16="http://schemas.microsoft.com/office/drawing/2014/main" id="{C4B4FFD5-1D83-98BA-D50A-56F297CCE42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991" y="1746032"/>
            <a:ext cx="6958263" cy="3479132"/>
          </a:xfrm>
          <a:prstGeom prst="rect">
            <a:avLst/>
          </a:prstGeom>
        </p:spPr>
      </p:pic>
    </p:spTree>
    <p:extLst>
      <p:ext uri="{BB962C8B-B14F-4D97-AF65-F5344CB8AC3E}">
        <p14:creationId xmlns:p14="http://schemas.microsoft.com/office/powerpoint/2010/main" val="1819672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00FDF-7880-6523-722B-6BF8E81D3D8F}"/>
              </a:ext>
            </a:extLst>
          </p:cNvPr>
          <p:cNvSpPr>
            <a:spLocks noGrp="1"/>
          </p:cNvSpPr>
          <p:nvPr>
            <p:ph type="title"/>
          </p:nvPr>
        </p:nvSpPr>
        <p:spPr>
          <a:xfrm>
            <a:off x="437148" y="1493"/>
            <a:ext cx="10515600" cy="1325563"/>
          </a:xfrm>
        </p:spPr>
        <p:txBody>
          <a:bodyPr/>
          <a:lstStyle/>
          <a:p>
            <a:r>
              <a:rPr lang="en-US" dirty="0">
                <a:solidFill>
                  <a:schemeClr val="tx1"/>
                </a:solidFill>
                <a:latin typeface="Century Gothic" panose="020B0502020202020204" pitchFamily="34" charset="0"/>
              </a:rPr>
              <a:t>Slide Paste Options</a:t>
            </a:r>
          </a:p>
        </p:txBody>
      </p:sp>
      <p:sp>
        <p:nvSpPr>
          <p:cNvPr id="4" name="TextBox 3">
            <a:extLst>
              <a:ext uri="{FF2B5EF4-FFF2-40B4-BE49-F238E27FC236}">
                <a16:creationId xmlns:a16="http://schemas.microsoft.com/office/drawing/2014/main" id="{3584E5F6-0AA6-C16F-E9CD-354E9C6B84A4}"/>
              </a:ext>
            </a:extLst>
          </p:cNvPr>
          <p:cNvSpPr txBox="1"/>
          <p:nvPr/>
        </p:nvSpPr>
        <p:spPr>
          <a:xfrm>
            <a:off x="1256492" y="1696733"/>
            <a:ext cx="5469162" cy="3631763"/>
          </a:xfrm>
          <a:prstGeom prst="rect">
            <a:avLst/>
          </a:prstGeom>
          <a:noFill/>
        </p:spPr>
        <p:txBody>
          <a:bodyPr wrap="square" rtlCol="0">
            <a:spAutoFit/>
          </a:bodyPr>
          <a:lstStyle/>
          <a:p>
            <a:r>
              <a:rPr lang="en-US" sz="2400" b="1" dirty="0">
                <a:solidFill>
                  <a:srgbClr val="2C7D88"/>
                </a:solidFill>
                <a:latin typeface="Century Gothic" panose="020B0502020202020204" pitchFamily="34" charset="0"/>
              </a:rPr>
              <a:t>Choose Paste Options:</a:t>
            </a:r>
          </a:p>
          <a:p>
            <a:endParaRPr lang="en-US" sz="1000" b="1" dirty="0">
              <a:solidFill>
                <a:srgbClr val="2C7D88"/>
              </a:solidFill>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After pasting, a small Paste Options button may appear near the slides. Click it to choose how the slides are pasted.</a:t>
            </a:r>
          </a:p>
          <a:p>
            <a:pPr marL="800100" lvl="1" indent="-342900">
              <a:buFont typeface="+mj-lt"/>
              <a:buAutoNum type="arabicPeriod"/>
            </a:pPr>
            <a:r>
              <a:rPr lang="en-US" dirty="0">
                <a:latin typeface="Century Gothic" panose="020B0502020202020204" pitchFamily="34" charset="0"/>
              </a:rPr>
              <a:t>Keep Source Formatting: Retains the original design, layout, and formatting of the copied slides.</a:t>
            </a:r>
          </a:p>
          <a:p>
            <a:pPr marL="800100" lvl="1" indent="-342900">
              <a:buFont typeface="+mj-lt"/>
              <a:buAutoNum type="arabicPeriod"/>
            </a:pPr>
            <a:endParaRPr lang="en-US" sz="800" dirty="0">
              <a:latin typeface="Century Gothic" panose="020B0502020202020204" pitchFamily="34" charset="0"/>
            </a:endParaRPr>
          </a:p>
          <a:p>
            <a:pPr marL="800100" lvl="1" indent="-342900">
              <a:buFont typeface="+mj-lt"/>
              <a:buAutoNum type="arabicPeriod"/>
            </a:pPr>
            <a:r>
              <a:rPr lang="en-US" b="1" dirty="0">
                <a:latin typeface="Century Gothic" panose="020B0502020202020204" pitchFamily="34" charset="0"/>
              </a:rPr>
              <a:t>Use Destination Theme: Adapts the slides to match the theme of the destination presentation.</a:t>
            </a:r>
          </a:p>
          <a:p>
            <a:pPr marL="800100" lvl="1" indent="-342900">
              <a:buFont typeface="+mj-lt"/>
              <a:buAutoNum type="arabicPeriod"/>
            </a:pPr>
            <a:endParaRPr lang="en-US" sz="800" b="1" dirty="0">
              <a:latin typeface="Century Gothic" panose="020B0502020202020204" pitchFamily="34" charset="0"/>
            </a:endParaRPr>
          </a:p>
          <a:p>
            <a:pPr marL="800100" lvl="1" indent="-342900">
              <a:buFont typeface="+mj-lt"/>
              <a:buAutoNum type="arabicPeriod"/>
            </a:pPr>
            <a:r>
              <a:rPr lang="en-US" dirty="0">
                <a:latin typeface="Century Gothic" panose="020B0502020202020204" pitchFamily="34" charset="0"/>
              </a:rPr>
              <a:t>Picture: Pastes the slide as a picture.</a:t>
            </a:r>
          </a:p>
        </p:txBody>
      </p:sp>
      <p:pic>
        <p:nvPicPr>
          <p:cNvPr id="6" name="Picture 5">
            <a:extLst>
              <a:ext uri="{FF2B5EF4-FFF2-40B4-BE49-F238E27FC236}">
                <a16:creationId xmlns:a16="http://schemas.microsoft.com/office/drawing/2014/main" id="{CF575AC6-6B12-0FD1-8C07-0011E3F13B29}"/>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3550" b="91250" l="54864" r="83023">
                        <a14:foregroundMark x1="54909" y1="20450" x2="66045" y2="23100"/>
                        <a14:foregroundMark x1="63750" y1="15700" x2="63659" y2="20450"/>
                        <a14:foregroundMark x1="62455" y1="14600" x2="62364" y2="20450"/>
                        <a14:foregroundMark x1="62273" y1="13550" x2="68136" y2="14850"/>
                        <a14:foregroundMark x1="82250" y1="26350" x2="82250" y2="26350"/>
                        <a14:foregroundMark x1="83045" y1="37200" x2="82841" y2="43900"/>
                        <a14:foregroundMark x1="59273" y1="38500" x2="58886" y2="44550"/>
                        <a14:foregroundMark x1="70023" y1="32650" x2="68818" y2="35900"/>
                        <a14:foregroundMark x1="68136" y1="31550" x2="68136" y2="35250"/>
                        <a14:foregroundMark x1="68136" y1="36550" x2="68932" y2="38050"/>
                        <a14:foregroundMark x1="67636" y1="36100" x2="68318" y2="36750"/>
                        <a14:foregroundMark x1="78568" y1="59350" x2="67818" y2="76950"/>
                        <a14:foregroundMark x1="67818" y1="76950" x2="66432" y2="84300"/>
                        <a14:foregroundMark x1="77068" y1="67800" x2="76182" y2="86150"/>
                        <a14:foregroundMark x1="76182" y1="86150" x2="76864" y2="90800"/>
                        <a14:foregroundMark x1="77182" y1="69100" x2="77182" y2="74550"/>
                        <a14:foregroundMark x1="76682" y1="67150" x2="77477" y2="73250"/>
                        <a14:foregroundMark x1="78364" y1="82800" x2="80886" y2="89400"/>
                        <a14:foregroundMark x1="80886" y1="89400" x2="80341" y2="89950"/>
                        <a14:foregroundMark x1="61068" y1="91250" x2="66795" y2="91200"/>
                        <a14:foregroundMark x1="66795" y1="91200" x2="67023" y2="91050"/>
                        <a14:foregroundMark x1="61568" y1="89950" x2="65250" y2="89300"/>
                        <a14:foregroundMark x1="60477" y1="91250" x2="61955" y2="91050"/>
                        <a14:foregroundMark x1="61273" y1="90150" x2="60273" y2="91250"/>
                        <a14:foregroundMark x1="60568" y1="90800" x2="60568" y2="90800"/>
                        <a14:foregroundMark x1="60182" y1="90800" x2="60182" y2="90800"/>
                        <a14:foregroundMark x1="60273" y1="90400" x2="59568" y2="91250"/>
                        <a14:foregroundMark x1="59977" y1="88650" x2="64250" y2="89300"/>
                        <a14:foregroundMark x1="77273" y1="82150" x2="79659" y2="85800"/>
                        <a14:foregroundMark x1="76273" y1="82800" x2="73295" y2="88550"/>
                        <a14:foregroundMark x1="73295" y1="88550" x2="73295" y2="88850"/>
                        <a14:foregroundMark x1="74091" y1="85400" x2="73886" y2="87350"/>
                        <a14:foregroundMark x1="73591" y1="84950" x2="73591" y2="87350"/>
                        <a14:foregroundMark x1="76773" y1="66300" x2="76682" y2="74950"/>
                        <a14:foregroundMark x1="73295" y1="86450" x2="73000" y2="85150"/>
                        <a14:foregroundMark x1="74182" y1="85150" x2="75386" y2="82150"/>
                        <a14:foregroundMark x1="73682" y1="84500" x2="72886" y2="85800"/>
                        <a14:foregroundMark x1="73682" y1="84300" x2="74591" y2="84300"/>
                        <a14:foregroundMark x1="73682" y1="81050" x2="74682" y2="86900"/>
                        <a14:foregroundMark x1="75182" y1="82150" x2="75386" y2="85400"/>
                        <a14:foregroundMark x1="75591" y1="79750" x2="75591" y2="83850"/>
                        <a14:foregroundMark x1="80455" y1="64550" x2="79864" y2="63900"/>
                        <a14:foregroundMark x1="55205" y1="50850" x2="59682" y2="51100"/>
                        <a14:foregroundMark x1="55500" y1="55000" x2="60023" y2="55400"/>
                        <a14:foregroundMark x1="60023" y1="55400" x2="67932" y2="53450"/>
                        <a14:foregroundMark x1="57295" y1="48250" x2="57591" y2="52600"/>
                        <a14:foregroundMark x1="57000" y1="49150" x2="57295" y2="52600"/>
                        <a14:foregroundMark x1="56705" y1="48700" x2="56886" y2="51300"/>
                        <a14:foregroundMark x1="57295" y1="53250" x2="59568" y2="53450"/>
                        <a14:foregroundMark x1="57182" y1="48050" x2="57091" y2="54350"/>
                        <a14:foregroundMark x1="56705" y1="46300" x2="60068" y2="45650"/>
                      </a14:backgroundRemoval>
                    </a14:imgEffect>
                  </a14:imgLayer>
                </a14:imgProps>
              </a:ext>
              <a:ext uri="{28A0092B-C50C-407E-A947-70E740481C1C}">
                <a14:useLocalDpi xmlns:a14="http://schemas.microsoft.com/office/drawing/2010/main" val="0"/>
              </a:ext>
            </a:extLst>
          </a:blip>
          <a:srcRect l="52984" t="10269" r="16169" b="5276"/>
          <a:stretch/>
        </p:blipFill>
        <p:spPr>
          <a:xfrm>
            <a:off x="7201709" y="1812591"/>
            <a:ext cx="3733800" cy="4680284"/>
          </a:xfrm>
          <a:prstGeom prst="rect">
            <a:avLst/>
          </a:prstGeom>
        </p:spPr>
      </p:pic>
      <p:sp>
        <p:nvSpPr>
          <p:cNvPr id="7" name="TextBox 6">
            <a:extLst>
              <a:ext uri="{FF2B5EF4-FFF2-40B4-BE49-F238E27FC236}">
                <a16:creationId xmlns:a16="http://schemas.microsoft.com/office/drawing/2014/main" id="{80EA6046-FB76-C655-B274-2D6CE0AB4703}"/>
              </a:ext>
            </a:extLst>
          </p:cNvPr>
          <p:cNvSpPr txBox="1"/>
          <p:nvPr/>
        </p:nvSpPr>
        <p:spPr>
          <a:xfrm>
            <a:off x="9068609" y="6412770"/>
            <a:ext cx="2863515" cy="253916"/>
          </a:xfrm>
          <a:prstGeom prst="rect">
            <a:avLst/>
          </a:prstGeom>
          <a:noFill/>
        </p:spPr>
        <p:txBody>
          <a:bodyPr wrap="square" rtlCol="0">
            <a:spAutoFit/>
          </a:bodyPr>
          <a:lstStyle/>
          <a:p>
            <a:r>
              <a:rPr lang="en-US" sz="1050" dirty="0">
                <a:latin typeface="Century Gothic" panose="020B0502020202020204" pitchFamily="34" charset="0"/>
              </a:rPr>
              <a:t>All images by Stephanie2212 via </a:t>
            </a:r>
            <a:r>
              <a:rPr lang="en-US" sz="1050" dirty="0" err="1">
                <a:latin typeface="Century Gothic" panose="020B0502020202020204" pitchFamily="34" charset="0"/>
              </a:rPr>
              <a:t>Freepik</a:t>
            </a:r>
            <a:endParaRPr lang="en-US" sz="1050" dirty="0">
              <a:latin typeface="Century Gothic" panose="020B0502020202020204" pitchFamily="34" charset="0"/>
            </a:endParaRPr>
          </a:p>
        </p:txBody>
      </p:sp>
    </p:spTree>
    <p:extLst>
      <p:ext uri="{BB962C8B-B14F-4D97-AF65-F5344CB8AC3E}">
        <p14:creationId xmlns:p14="http://schemas.microsoft.com/office/powerpoint/2010/main" val="441395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5C03-FEE9-3D8B-AAEC-8641DA74CC8D}"/>
              </a:ext>
            </a:extLst>
          </p:cNvPr>
          <p:cNvSpPr>
            <a:spLocks noGrp="1"/>
          </p:cNvSpPr>
          <p:nvPr>
            <p:ph type="title"/>
          </p:nvPr>
        </p:nvSpPr>
        <p:spPr>
          <a:xfrm>
            <a:off x="838199" y="40374"/>
            <a:ext cx="10515600" cy="1325563"/>
          </a:xfrm>
        </p:spPr>
        <p:txBody>
          <a:bodyPr/>
          <a:lstStyle/>
          <a:p>
            <a:r>
              <a:rPr lang="en-US" dirty="0">
                <a:solidFill>
                  <a:schemeClr val="tx1"/>
                </a:solidFill>
                <a:latin typeface="Century Gothic" panose="020B0502020202020204" pitchFamily="34" charset="0"/>
              </a:rPr>
              <a:t>Puzzle Infographic 2</a:t>
            </a:r>
          </a:p>
        </p:txBody>
      </p:sp>
      <p:grpSp>
        <p:nvGrpSpPr>
          <p:cNvPr id="4" name="Group 3" descr="Puzzle piece infographic with four puzzle pieces in a row.">
            <a:extLst>
              <a:ext uri="{FF2B5EF4-FFF2-40B4-BE49-F238E27FC236}">
                <a16:creationId xmlns:a16="http://schemas.microsoft.com/office/drawing/2014/main" id="{A18DEB9F-36A8-35A5-3BAB-AF95D39227CD}"/>
              </a:ext>
              <a:ext uri="{C183D7F6-B498-43B3-948B-1728B52AA6E4}">
                <adec:decorative xmlns:adec="http://schemas.microsoft.com/office/drawing/2017/decorative" val="0"/>
              </a:ext>
            </a:extLst>
          </p:cNvPr>
          <p:cNvGrpSpPr/>
          <p:nvPr/>
        </p:nvGrpSpPr>
        <p:grpSpPr>
          <a:xfrm>
            <a:off x="838200" y="2021958"/>
            <a:ext cx="10812938" cy="2814084"/>
            <a:chOff x="862500" y="2389283"/>
            <a:chExt cx="9080692" cy="2276091"/>
          </a:xfrm>
        </p:grpSpPr>
        <p:grpSp>
          <p:nvGrpSpPr>
            <p:cNvPr id="21" name="Group 20">
              <a:extLst>
                <a:ext uri="{FF2B5EF4-FFF2-40B4-BE49-F238E27FC236}">
                  <a16:creationId xmlns:a16="http://schemas.microsoft.com/office/drawing/2014/main" id="{9373B2F2-03AA-49DC-3B36-68AE38F05522}"/>
                </a:ext>
              </a:extLst>
            </p:cNvPr>
            <p:cNvGrpSpPr/>
            <p:nvPr/>
          </p:nvGrpSpPr>
          <p:grpSpPr>
            <a:xfrm>
              <a:off x="7795998" y="2392550"/>
              <a:ext cx="2147194" cy="1901952"/>
              <a:chOff x="2547569" y="2394407"/>
              <a:chExt cx="1895469" cy="1371600"/>
            </a:xfrm>
          </p:grpSpPr>
          <p:sp>
            <p:nvSpPr>
              <p:cNvPr id="23" name="Rectangle 22">
                <a:extLst>
                  <a:ext uri="{FF2B5EF4-FFF2-40B4-BE49-F238E27FC236}">
                    <a16:creationId xmlns:a16="http://schemas.microsoft.com/office/drawing/2014/main" id="{3662C5D5-C7D8-E6F9-E567-7B809A6F2857}"/>
                  </a:ext>
                </a:extLst>
              </p:cNvPr>
              <p:cNvSpPr/>
              <p:nvPr/>
            </p:nvSpPr>
            <p:spPr>
              <a:xfrm>
                <a:off x="2547569" y="2394407"/>
                <a:ext cx="1565375" cy="137160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4" name="Oval 23">
                <a:extLst>
                  <a:ext uri="{FF2B5EF4-FFF2-40B4-BE49-F238E27FC236}">
                    <a16:creationId xmlns:a16="http://schemas.microsoft.com/office/drawing/2014/main" id="{D150827D-2BC0-4CD1-A8EC-6435F61405A7}"/>
                  </a:ext>
                </a:extLst>
              </p:cNvPr>
              <p:cNvSpPr/>
              <p:nvPr/>
            </p:nvSpPr>
            <p:spPr>
              <a:xfrm>
                <a:off x="3890068" y="2835110"/>
                <a:ext cx="552970" cy="413902"/>
              </a:xfrm>
              <a:prstGeom prst="ellipse">
                <a:avLst/>
              </a:prstGeom>
              <a:solidFill>
                <a:srgbClr val="EB4C6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7" name="Group 16">
              <a:extLst>
                <a:ext uri="{FF2B5EF4-FFF2-40B4-BE49-F238E27FC236}">
                  <a16:creationId xmlns:a16="http://schemas.microsoft.com/office/drawing/2014/main" id="{73F1290A-A307-3E8D-5A8F-326499DE434C}"/>
                </a:ext>
              </a:extLst>
            </p:cNvPr>
            <p:cNvGrpSpPr/>
            <p:nvPr/>
          </p:nvGrpSpPr>
          <p:grpSpPr>
            <a:xfrm>
              <a:off x="5478066" y="2389283"/>
              <a:ext cx="2247262" cy="1901952"/>
              <a:chOff x="1925563" y="2394406"/>
              <a:chExt cx="1983807" cy="1371600"/>
            </a:xfrm>
          </p:grpSpPr>
          <p:sp>
            <p:nvSpPr>
              <p:cNvPr id="19" name="Rectangle 18">
                <a:extLst>
                  <a:ext uri="{FF2B5EF4-FFF2-40B4-BE49-F238E27FC236}">
                    <a16:creationId xmlns:a16="http://schemas.microsoft.com/office/drawing/2014/main" id="{07E2472B-F07F-B5E9-F744-3B636CCAE8BD}"/>
                  </a:ext>
                </a:extLst>
              </p:cNvPr>
              <p:cNvSpPr/>
              <p:nvPr/>
            </p:nvSpPr>
            <p:spPr>
              <a:xfrm>
                <a:off x="1925563" y="2394406"/>
                <a:ext cx="1565375" cy="1371600"/>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Oval 19">
                <a:extLst>
                  <a:ext uri="{FF2B5EF4-FFF2-40B4-BE49-F238E27FC236}">
                    <a16:creationId xmlns:a16="http://schemas.microsoft.com/office/drawing/2014/main" id="{0658F241-A75A-0060-119B-5C967FB6E96B}"/>
                  </a:ext>
                </a:extLst>
              </p:cNvPr>
              <p:cNvSpPr/>
              <p:nvPr/>
            </p:nvSpPr>
            <p:spPr>
              <a:xfrm>
                <a:off x="3356400" y="2835109"/>
                <a:ext cx="552970" cy="416258"/>
              </a:xfrm>
              <a:prstGeom prst="ellipse">
                <a:avLst/>
              </a:prstGeom>
              <a:solidFill>
                <a:srgbClr val="FC9224"/>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 name="Group 12">
              <a:extLst>
                <a:ext uri="{FF2B5EF4-FFF2-40B4-BE49-F238E27FC236}">
                  <a16:creationId xmlns:a16="http://schemas.microsoft.com/office/drawing/2014/main" id="{6D151187-FF62-2255-B4BE-ADA2790008A4}"/>
                </a:ext>
              </a:extLst>
            </p:cNvPr>
            <p:cNvGrpSpPr/>
            <p:nvPr/>
          </p:nvGrpSpPr>
          <p:grpSpPr>
            <a:xfrm>
              <a:off x="3174631" y="2389283"/>
              <a:ext cx="2169443" cy="1905217"/>
              <a:chOff x="1326106" y="2394406"/>
              <a:chExt cx="1915110" cy="1371600"/>
            </a:xfrm>
          </p:grpSpPr>
          <p:sp>
            <p:nvSpPr>
              <p:cNvPr id="15" name="Rectangle 14">
                <a:extLst>
                  <a:ext uri="{FF2B5EF4-FFF2-40B4-BE49-F238E27FC236}">
                    <a16:creationId xmlns:a16="http://schemas.microsoft.com/office/drawing/2014/main" id="{976944F2-8F04-6160-49DF-8747461A2C3C}"/>
                  </a:ext>
                </a:extLst>
              </p:cNvPr>
              <p:cNvSpPr/>
              <p:nvPr/>
            </p:nvSpPr>
            <p:spPr>
              <a:xfrm>
                <a:off x="1326106" y="2394406"/>
                <a:ext cx="1562169" cy="137160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 name="Oval 15">
                <a:extLst>
                  <a:ext uri="{FF2B5EF4-FFF2-40B4-BE49-F238E27FC236}">
                    <a16:creationId xmlns:a16="http://schemas.microsoft.com/office/drawing/2014/main" id="{21554604-C94E-8ADC-D010-DFE83B81E860}"/>
                  </a:ext>
                </a:extLst>
              </p:cNvPr>
              <p:cNvSpPr/>
              <p:nvPr/>
            </p:nvSpPr>
            <p:spPr>
              <a:xfrm>
                <a:off x="2688246" y="2835110"/>
                <a:ext cx="552970" cy="414788"/>
              </a:xfrm>
              <a:prstGeom prst="ellipse">
                <a:avLst/>
              </a:prstGeom>
              <a:solidFill>
                <a:srgbClr val="3BA7B6"/>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0" name="Group 9">
              <a:extLst>
                <a:ext uri="{FF2B5EF4-FFF2-40B4-BE49-F238E27FC236}">
                  <a16:creationId xmlns:a16="http://schemas.microsoft.com/office/drawing/2014/main" id="{8E7C0276-6414-7394-C737-653EA90D695A}"/>
                </a:ext>
              </a:extLst>
            </p:cNvPr>
            <p:cNvGrpSpPr/>
            <p:nvPr/>
          </p:nvGrpSpPr>
          <p:grpSpPr>
            <a:xfrm>
              <a:off x="862500" y="2389285"/>
              <a:ext cx="8326250" cy="2276089"/>
              <a:chOff x="930727" y="2396758"/>
              <a:chExt cx="6453488" cy="1638596"/>
            </a:xfrm>
          </p:grpSpPr>
          <p:sp>
            <p:nvSpPr>
              <p:cNvPr id="11" name="Rectangle 10">
                <a:extLst>
                  <a:ext uri="{FF2B5EF4-FFF2-40B4-BE49-F238E27FC236}">
                    <a16:creationId xmlns:a16="http://schemas.microsoft.com/office/drawing/2014/main" id="{69BC9167-EE89-B585-CD9C-8CAFF614FA11}"/>
                  </a:ext>
                </a:extLst>
              </p:cNvPr>
              <p:cNvSpPr/>
              <p:nvPr/>
            </p:nvSpPr>
            <p:spPr>
              <a:xfrm>
                <a:off x="930727" y="2396758"/>
                <a:ext cx="1371600" cy="137160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Oval 11">
                <a:extLst>
                  <a:ext uri="{FF2B5EF4-FFF2-40B4-BE49-F238E27FC236}">
                    <a16:creationId xmlns:a16="http://schemas.microsoft.com/office/drawing/2014/main" id="{979D124F-C508-69F8-4227-77636FFD78B0}"/>
                  </a:ext>
                </a:extLst>
              </p:cNvPr>
              <p:cNvSpPr/>
              <p:nvPr/>
            </p:nvSpPr>
            <p:spPr>
              <a:xfrm>
                <a:off x="2170352" y="2837461"/>
                <a:ext cx="485513" cy="414788"/>
              </a:xfrm>
              <a:prstGeom prst="ellipse">
                <a:avLst/>
              </a:prstGeom>
              <a:solidFill>
                <a:srgbClr val="18688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Oval 26">
                <a:extLst>
                  <a:ext uri="{FF2B5EF4-FFF2-40B4-BE49-F238E27FC236}">
                    <a16:creationId xmlns:a16="http://schemas.microsoft.com/office/drawing/2014/main" id="{23196BB4-D61F-D84B-5DE9-9266CA4DAE16}"/>
                  </a:ext>
                </a:extLst>
              </p:cNvPr>
              <p:cNvSpPr/>
              <p:nvPr/>
            </p:nvSpPr>
            <p:spPr>
              <a:xfrm>
                <a:off x="1333646" y="3620566"/>
                <a:ext cx="485513" cy="414788"/>
              </a:xfrm>
              <a:prstGeom prst="ellipse">
                <a:avLst/>
              </a:prstGeom>
              <a:solidFill>
                <a:srgbClr val="18688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0" name="Oval 49">
                <a:extLst>
                  <a:ext uri="{FF2B5EF4-FFF2-40B4-BE49-F238E27FC236}">
                    <a16:creationId xmlns:a16="http://schemas.microsoft.com/office/drawing/2014/main" id="{169BC28D-603E-4A5C-3C7A-70B98AD20983}"/>
                  </a:ext>
                </a:extLst>
              </p:cNvPr>
              <p:cNvSpPr/>
              <p:nvPr/>
            </p:nvSpPr>
            <p:spPr>
              <a:xfrm>
                <a:off x="3188663" y="3620566"/>
                <a:ext cx="485513" cy="414788"/>
              </a:xfrm>
              <a:prstGeom prst="ellipse">
                <a:avLst/>
              </a:prstGeom>
              <a:solidFill>
                <a:srgbClr val="3BA7B6"/>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1" name="Oval 50">
                <a:extLst>
                  <a:ext uri="{FF2B5EF4-FFF2-40B4-BE49-F238E27FC236}">
                    <a16:creationId xmlns:a16="http://schemas.microsoft.com/office/drawing/2014/main" id="{EBB8FFAE-6E15-DDF5-5770-5432B5E1CAD5}"/>
                  </a:ext>
                </a:extLst>
              </p:cNvPr>
              <p:cNvSpPr/>
              <p:nvPr/>
            </p:nvSpPr>
            <p:spPr>
              <a:xfrm>
                <a:off x="5043682" y="3620566"/>
                <a:ext cx="485513" cy="414788"/>
              </a:xfrm>
              <a:prstGeom prst="ellipse">
                <a:avLst/>
              </a:prstGeom>
              <a:solidFill>
                <a:srgbClr val="FC9224"/>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2" name="Oval 51">
                <a:extLst>
                  <a:ext uri="{FF2B5EF4-FFF2-40B4-BE49-F238E27FC236}">
                    <a16:creationId xmlns:a16="http://schemas.microsoft.com/office/drawing/2014/main" id="{B1637AC3-2038-26A0-047D-3E84AF7B196C}"/>
                  </a:ext>
                </a:extLst>
              </p:cNvPr>
              <p:cNvSpPr/>
              <p:nvPr/>
            </p:nvSpPr>
            <p:spPr>
              <a:xfrm>
                <a:off x="6898702" y="3620566"/>
                <a:ext cx="485513" cy="414788"/>
              </a:xfrm>
              <a:prstGeom prst="ellipse">
                <a:avLst/>
              </a:prstGeom>
              <a:solidFill>
                <a:srgbClr val="EB4C6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Oval 52">
                <a:extLst>
                  <a:ext uri="{FF2B5EF4-FFF2-40B4-BE49-F238E27FC236}">
                    <a16:creationId xmlns:a16="http://schemas.microsoft.com/office/drawing/2014/main" id="{0FBC27E2-6AFE-7C51-9F94-BA19F206B04E}"/>
                  </a:ext>
                </a:extLst>
              </p:cNvPr>
              <p:cNvSpPr/>
              <p:nvPr/>
            </p:nvSpPr>
            <p:spPr>
              <a:xfrm>
                <a:off x="2654030" y="2836704"/>
                <a:ext cx="485513" cy="414788"/>
              </a:xfrm>
              <a:prstGeom prst="ellipse">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0" name="Oval 79">
                <a:extLst>
                  <a:ext uri="{FF2B5EF4-FFF2-40B4-BE49-F238E27FC236}">
                    <a16:creationId xmlns:a16="http://schemas.microsoft.com/office/drawing/2014/main" id="{941DBD6A-8C56-7F3A-7CBD-D04297A425FD}"/>
                  </a:ext>
                </a:extLst>
              </p:cNvPr>
              <p:cNvSpPr/>
              <p:nvPr/>
            </p:nvSpPr>
            <p:spPr>
              <a:xfrm>
                <a:off x="4451377" y="2836704"/>
                <a:ext cx="485513" cy="414788"/>
              </a:xfrm>
              <a:prstGeom prst="ellipse">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1" name="Oval 80">
                <a:extLst>
                  <a:ext uri="{FF2B5EF4-FFF2-40B4-BE49-F238E27FC236}">
                    <a16:creationId xmlns:a16="http://schemas.microsoft.com/office/drawing/2014/main" id="{6A90A593-CB21-4D9E-5788-01CF515AAAA8}"/>
                  </a:ext>
                </a:extLst>
              </p:cNvPr>
              <p:cNvSpPr/>
              <p:nvPr/>
            </p:nvSpPr>
            <p:spPr>
              <a:xfrm>
                <a:off x="6248724" y="2836704"/>
                <a:ext cx="485513" cy="414788"/>
              </a:xfrm>
              <a:prstGeom prst="ellipse">
                <a:avLst/>
              </a:prstGeom>
              <a:solidFill>
                <a:schemeClr val="bg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
        <p:nvSpPr>
          <p:cNvPr id="82" name="TextBox 81">
            <a:extLst>
              <a:ext uri="{FF2B5EF4-FFF2-40B4-BE49-F238E27FC236}">
                <a16:creationId xmlns:a16="http://schemas.microsoft.com/office/drawing/2014/main" id="{975D643D-364D-17B3-E1C2-01D7B40169E5}"/>
              </a:ext>
            </a:extLst>
          </p:cNvPr>
          <p:cNvSpPr txBox="1"/>
          <p:nvPr/>
        </p:nvSpPr>
        <p:spPr>
          <a:xfrm>
            <a:off x="1462904" y="2109916"/>
            <a:ext cx="999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panose="020B0603020202020204"/>
                <a:ea typeface="+mn-ea"/>
                <a:cs typeface="+mn-cs"/>
              </a:rPr>
              <a:t>01</a:t>
            </a:r>
          </a:p>
        </p:txBody>
      </p:sp>
      <p:pic>
        <p:nvPicPr>
          <p:cNvPr id="48" name="Graphic 47" descr="Disconnected with solid fill">
            <a:extLst>
              <a:ext uri="{FF2B5EF4-FFF2-40B4-BE49-F238E27FC236}">
                <a16:creationId xmlns:a16="http://schemas.microsoft.com/office/drawing/2014/main" id="{A7A202DC-D4DF-B93F-4314-B13F9DDC22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2696" y="2982771"/>
            <a:ext cx="914400" cy="914400"/>
          </a:xfrm>
          <a:prstGeom prst="rect">
            <a:avLst/>
          </a:prstGeom>
        </p:spPr>
      </p:pic>
      <p:sp>
        <p:nvSpPr>
          <p:cNvPr id="114" name="TextBox 113">
            <a:extLst>
              <a:ext uri="{FF2B5EF4-FFF2-40B4-BE49-F238E27FC236}">
                <a16:creationId xmlns:a16="http://schemas.microsoft.com/office/drawing/2014/main" id="{AE2392BF-6D7F-6406-722C-FE57BE55CBB6}"/>
              </a:ext>
            </a:extLst>
          </p:cNvPr>
          <p:cNvSpPr txBox="1"/>
          <p:nvPr/>
        </p:nvSpPr>
        <p:spPr>
          <a:xfrm>
            <a:off x="838199" y="5140842"/>
            <a:ext cx="210339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86889"/>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sp>
        <p:nvSpPr>
          <p:cNvPr id="111" name="TextBox 110">
            <a:extLst>
              <a:ext uri="{FF2B5EF4-FFF2-40B4-BE49-F238E27FC236}">
                <a16:creationId xmlns:a16="http://schemas.microsoft.com/office/drawing/2014/main" id="{D7CBD5B0-39B2-B4A6-F5F8-116B519556D8}"/>
              </a:ext>
            </a:extLst>
          </p:cNvPr>
          <p:cNvSpPr txBox="1"/>
          <p:nvPr/>
        </p:nvSpPr>
        <p:spPr>
          <a:xfrm>
            <a:off x="4345670" y="2072696"/>
            <a:ext cx="999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panose="020B0603020202020204"/>
                <a:ea typeface="+mn-ea"/>
                <a:cs typeface="+mn-cs"/>
              </a:rPr>
              <a:t>02</a:t>
            </a:r>
          </a:p>
        </p:txBody>
      </p:sp>
      <p:pic>
        <p:nvPicPr>
          <p:cNvPr id="56" name="Graphic 55" descr="Circles with arrows with solid fill">
            <a:extLst>
              <a:ext uri="{FF2B5EF4-FFF2-40B4-BE49-F238E27FC236}">
                <a16:creationId xmlns:a16="http://schemas.microsoft.com/office/drawing/2014/main" id="{8BF3336F-B58A-504C-8C91-3F1D247E5B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1548" y="2971800"/>
            <a:ext cx="914400" cy="914400"/>
          </a:xfrm>
          <a:prstGeom prst="rect">
            <a:avLst/>
          </a:prstGeom>
        </p:spPr>
      </p:pic>
      <p:sp>
        <p:nvSpPr>
          <p:cNvPr id="115" name="TextBox 114">
            <a:extLst>
              <a:ext uri="{FF2B5EF4-FFF2-40B4-BE49-F238E27FC236}">
                <a16:creationId xmlns:a16="http://schemas.microsoft.com/office/drawing/2014/main" id="{20F773C8-694A-7DCD-E35B-5EC8B8D45B4D}"/>
              </a:ext>
            </a:extLst>
          </p:cNvPr>
          <p:cNvSpPr txBox="1"/>
          <p:nvPr/>
        </p:nvSpPr>
        <p:spPr>
          <a:xfrm>
            <a:off x="3595209" y="5140842"/>
            <a:ext cx="210339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BA7B6"/>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sp>
        <p:nvSpPr>
          <p:cNvPr id="112" name="TextBox 111">
            <a:extLst>
              <a:ext uri="{FF2B5EF4-FFF2-40B4-BE49-F238E27FC236}">
                <a16:creationId xmlns:a16="http://schemas.microsoft.com/office/drawing/2014/main" id="{037D6BD2-E19A-2A23-44C4-F390087427AE}"/>
              </a:ext>
            </a:extLst>
          </p:cNvPr>
          <p:cNvSpPr txBox="1"/>
          <p:nvPr/>
        </p:nvSpPr>
        <p:spPr>
          <a:xfrm>
            <a:off x="7058894" y="2067529"/>
            <a:ext cx="999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panose="020B0603020202020204"/>
                <a:ea typeface="+mn-ea"/>
                <a:cs typeface="+mn-cs"/>
              </a:rPr>
              <a:t>03</a:t>
            </a:r>
          </a:p>
        </p:txBody>
      </p:sp>
      <p:pic>
        <p:nvPicPr>
          <p:cNvPr id="58" name="Graphic 57" descr="Family with boy with solid fill">
            <a:extLst>
              <a:ext uri="{FF2B5EF4-FFF2-40B4-BE49-F238E27FC236}">
                <a16:creationId xmlns:a16="http://schemas.microsoft.com/office/drawing/2014/main" id="{5C31FFAA-06C3-3F7A-7CD3-DD465ED43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37694" y="2961578"/>
            <a:ext cx="914400" cy="914400"/>
          </a:xfrm>
          <a:prstGeom prst="rect">
            <a:avLst/>
          </a:prstGeom>
        </p:spPr>
      </p:pic>
      <p:sp>
        <p:nvSpPr>
          <p:cNvPr id="116" name="TextBox 115">
            <a:extLst>
              <a:ext uri="{FF2B5EF4-FFF2-40B4-BE49-F238E27FC236}">
                <a16:creationId xmlns:a16="http://schemas.microsoft.com/office/drawing/2014/main" id="{5A6BC80C-D479-C911-11B4-3826F08C4494}"/>
              </a:ext>
            </a:extLst>
          </p:cNvPr>
          <p:cNvSpPr txBox="1"/>
          <p:nvPr/>
        </p:nvSpPr>
        <p:spPr>
          <a:xfrm>
            <a:off x="6352219" y="5140842"/>
            <a:ext cx="210339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C9224"/>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sp>
        <p:nvSpPr>
          <p:cNvPr id="113" name="TextBox 112">
            <a:extLst>
              <a:ext uri="{FF2B5EF4-FFF2-40B4-BE49-F238E27FC236}">
                <a16:creationId xmlns:a16="http://schemas.microsoft.com/office/drawing/2014/main" id="{91C062C5-977D-1794-46FA-093FBD64FC12}"/>
              </a:ext>
            </a:extLst>
          </p:cNvPr>
          <p:cNvSpPr txBox="1"/>
          <p:nvPr/>
        </p:nvSpPr>
        <p:spPr>
          <a:xfrm>
            <a:off x="9880098" y="2081002"/>
            <a:ext cx="9994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rebuchet MS" panose="020B0603020202020204"/>
                <a:ea typeface="+mn-ea"/>
                <a:cs typeface="+mn-cs"/>
              </a:rPr>
              <a:t>04</a:t>
            </a:r>
          </a:p>
        </p:txBody>
      </p:sp>
      <p:pic>
        <p:nvPicPr>
          <p:cNvPr id="60" name="Graphic 59" descr="Signal with solid fill">
            <a:extLst>
              <a:ext uri="{FF2B5EF4-FFF2-40B4-BE49-F238E27FC236}">
                <a16:creationId xmlns:a16="http://schemas.microsoft.com/office/drawing/2014/main" id="{615E0137-F504-743C-D2F8-B64251DA99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27070" y="2883173"/>
            <a:ext cx="914400" cy="914400"/>
          </a:xfrm>
          <a:prstGeom prst="rect">
            <a:avLst/>
          </a:prstGeom>
        </p:spPr>
      </p:pic>
      <p:sp>
        <p:nvSpPr>
          <p:cNvPr id="117" name="TextBox 116">
            <a:extLst>
              <a:ext uri="{FF2B5EF4-FFF2-40B4-BE49-F238E27FC236}">
                <a16:creationId xmlns:a16="http://schemas.microsoft.com/office/drawing/2014/main" id="{B0AF4C22-6A27-CAB2-B396-6816817DDDAC}"/>
              </a:ext>
            </a:extLst>
          </p:cNvPr>
          <p:cNvSpPr txBox="1"/>
          <p:nvPr/>
        </p:nvSpPr>
        <p:spPr>
          <a:xfrm>
            <a:off x="9109229" y="5140842"/>
            <a:ext cx="210339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B4C62"/>
                </a:solidFill>
                <a:effectLst/>
                <a:uLnTx/>
                <a:uFillTx/>
                <a:latin typeface="Century Gothic" panose="020B0502020202020204" pitchFamily="34" charset="0"/>
              </a:rPr>
              <a:t>TITLE HERE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CONTENT &amp; INFO</a:t>
            </a:r>
          </a:p>
        </p:txBody>
      </p:sp>
      <p:pic>
        <p:nvPicPr>
          <p:cNvPr id="44" name="Picture 43">
            <a:extLst>
              <a:ext uri="{FF2B5EF4-FFF2-40B4-BE49-F238E27FC236}">
                <a16:creationId xmlns:a16="http://schemas.microsoft.com/office/drawing/2014/main" id="{440E7F7B-FA55-CA12-2A61-E7D1376C1C76}"/>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494017" y="233363"/>
            <a:ext cx="2600325" cy="145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5" name="TextBox 44">
            <a:extLst>
              <a:ext uri="{FF2B5EF4-FFF2-40B4-BE49-F238E27FC236}">
                <a16:creationId xmlns:a16="http://schemas.microsoft.com/office/drawing/2014/main" id="{6917A44D-7F68-10D6-B0E4-E165EC2579E1}"/>
              </a:ext>
              <a:ext uri="{C183D7F6-B498-43B3-948B-1728B52AA6E4}">
                <adec:decorative xmlns:adec="http://schemas.microsoft.com/office/drawing/2017/decorative" val="1"/>
              </a:ext>
            </a:extLst>
          </p:cNvPr>
          <p:cNvSpPr txBox="1"/>
          <p:nvPr/>
        </p:nvSpPr>
        <p:spPr>
          <a:xfrm>
            <a:off x="9213678" y="756741"/>
            <a:ext cx="1665880" cy="369332"/>
          </a:xfrm>
          <a:prstGeom prst="rect">
            <a:avLst/>
          </a:prstGeom>
          <a:noFill/>
        </p:spPr>
        <p:txBody>
          <a:bodyPr wrap="square" rtlCol="0">
            <a:spAutoFit/>
          </a:bodyPr>
          <a:lstStyle/>
          <a:p>
            <a:r>
              <a:rPr lang="en-US" dirty="0">
                <a:solidFill>
                  <a:srgbClr val="186889"/>
                </a:solidFill>
                <a:latin typeface="Century Gothic" panose="020B0502020202020204" pitchFamily="34" charset="0"/>
              </a:rPr>
              <a:t>Inspiration</a:t>
            </a:r>
          </a:p>
        </p:txBody>
      </p:sp>
      <p:cxnSp>
        <p:nvCxnSpPr>
          <p:cNvPr id="46" name="Straight Arrow Connector 45">
            <a:extLst>
              <a:ext uri="{FF2B5EF4-FFF2-40B4-BE49-F238E27FC236}">
                <a16:creationId xmlns:a16="http://schemas.microsoft.com/office/drawing/2014/main" id="{D9790C74-B3AE-BE97-EFC1-25A1257A0D97}"/>
              </a:ext>
              <a:ext uri="{C183D7F6-B498-43B3-948B-1728B52AA6E4}">
                <adec:decorative xmlns:adec="http://schemas.microsoft.com/office/drawing/2017/decorative" val="1"/>
              </a:ext>
            </a:extLst>
          </p:cNvPr>
          <p:cNvCxnSpPr/>
          <p:nvPr/>
        </p:nvCxnSpPr>
        <p:spPr>
          <a:xfrm flipH="1">
            <a:off x="9377445" y="1126073"/>
            <a:ext cx="941737" cy="0"/>
          </a:xfrm>
          <a:prstGeom prst="straightConnector1">
            <a:avLst/>
          </a:prstGeom>
          <a:ln w="38100">
            <a:solidFill>
              <a:srgbClr val="1868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9679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82948-9E7C-9FF5-B249-0B14BDC8CED9}"/>
              </a:ext>
            </a:extLst>
          </p:cNvPr>
          <p:cNvSpPr>
            <a:spLocks noGrp="1"/>
          </p:cNvSpPr>
          <p:nvPr>
            <p:ph type="title"/>
          </p:nvPr>
        </p:nvSpPr>
        <p:spPr>
          <a:xfrm>
            <a:off x="838200" y="66615"/>
            <a:ext cx="10515600" cy="1325563"/>
          </a:xfrm>
        </p:spPr>
        <p:txBody>
          <a:bodyPr/>
          <a:lstStyle/>
          <a:p>
            <a:r>
              <a:rPr lang="en-US" dirty="0">
                <a:solidFill>
                  <a:schemeClr val="tx1"/>
                </a:solidFill>
                <a:latin typeface="Century Gothic" panose="020B0502020202020204" pitchFamily="34" charset="0"/>
              </a:rPr>
              <a:t>Chart Infographic</a:t>
            </a:r>
          </a:p>
        </p:txBody>
      </p:sp>
      <p:sp>
        <p:nvSpPr>
          <p:cNvPr id="468" name="TextBox 467">
            <a:extLst>
              <a:ext uri="{FF2B5EF4-FFF2-40B4-BE49-F238E27FC236}">
                <a16:creationId xmlns:a16="http://schemas.microsoft.com/office/drawing/2014/main" id="{2A373B2C-9055-1E33-2FFF-DDC9A80AA291}"/>
              </a:ext>
            </a:extLst>
          </p:cNvPr>
          <p:cNvSpPr txBox="1"/>
          <p:nvPr/>
        </p:nvSpPr>
        <p:spPr>
          <a:xfrm>
            <a:off x="1173003" y="2371665"/>
            <a:ext cx="13192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entury Gothic" panose="020B0502020202020204" pitchFamily="34" charset="0"/>
              </a:rPr>
              <a:t>Option A</a:t>
            </a:r>
          </a:p>
        </p:txBody>
      </p:sp>
      <p:grpSp>
        <p:nvGrpSpPr>
          <p:cNvPr id="476" name="Group 475" descr="100 grey squares with 80 of them colored blue to represent 80%.&#10;">
            <a:extLst>
              <a:ext uri="{FF2B5EF4-FFF2-40B4-BE49-F238E27FC236}">
                <a16:creationId xmlns:a16="http://schemas.microsoft.com/office/drawing/2014/main" id="{06DCE372-8CBA-AB7E-0E63-204B7F5365FC}"/>
              </a:ext>
            </a:extLst>
          </p:cNvPr>
          <p:cNvGrpSpPr/>
          <p:nvPr/>
        </p:nvGrpSpPr>
        <p:grpSpPr>
          <a:xfrm>
            <a:off x="973455" y="2809875"/>
            <a:ext cx="1764030" cy="1982153"/>
            <a:chOff x="973455" y="2809875"/>
            <a:chExt cx="1764030" cy="1982153"/>
          </a:xfrm>
        </p:grpSpPr>
        <p:sp>
          <p:nvSpPr>
            <p:cNvPr id="125" name="TextBox 124">
              <a:extLst>
                <a:ext uri="{FF2B5EF4-FFF2-40B4-BE49-F238E27FC236}">
                  <a16:creationId xmlns:a16="http://schemas.microsoft.com/office/drawing/2014/main" id="{11AE76C0-1881-551F-0DA9-BF7B1FBF56C3}"/>
                </a:ext>
              </a:extLst>
            </p:cNvPr>
            <p:cNvSpPr txBox="1"/>
            <p:nvPr/>
          </p:nvSpPr>
          <p:spPr>
            <a:xfrm>
              <a:off x="1000125" y="2809875"/>
              <a:ext cx="83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80%</a:t>
              </a:r>
            </a:p>
          </p:txBody>
        </p:sp>
        <p:grpSp>
          <p:nvGrpSpPr>
            <p:cNvPr id="124" name="Group 123" descr="Chart of 100 grey squares with 80 of them colored blue to represent 80%.">
              <a:extLst>
                <a:ext uri="{FF2B5EF4-FFF2-40B4-BE49-F238E27FC236}">
                  <a16:creationId xmlns:a16="http://schemas.microsoft.com/office/drawing/2014/main" id="{9148069F-E6BE-3A98-69CC-B9114F7782B9}"/>
                </a:ext>
                <a:ext uri="{C183D7F6-B498-43B3-948B-1728B52AA6E4}">
                  <adec:decorative xmlns:adec="http://schemas.microsoft.com/office/drawing/2017/decorative" val="0"/>
                </a:ext>
              </a:extLst>
            </p:cNvPr>
            <p:cNvGrpSpPr/>
            <p:nvPr/>
          </p:nvGrpSpPr>
          <p:grpSpPr>
            <a:xfrm>
              <a:off x="973455" y="2862267"/>
              <a:ext cx="1764030" cy="1929761"/>
              <a:chOff x="973455" y="2862267"/>
              <a:chExt cx="1764030" cy="1929761"/>
            </a:xfrm>
          </p:grpSpPr>
          <p:grpSp>
            <p:nvGrpSpPr>
              <p:cNvPr id="13" name="Group 12">
                <a:extLst>
                  <a:ext uri="{FF2B5EF4-FFF2-40B4-BE49-F238E27FC236}">
                    <a16:creationId xmlns:a16="http://schemas.microsoft.com/office/drawing/2014/main" id="{C0BDC0F5-6A92-D210-0D19-D2C7C2E2255C}"/>
                  </a:ext>
                </a:extLst>
              </p:cNvPr>
              <p:cNvGrpSpPr/>
              <p:nvPr/>
            </p:nvGrpSpPr>
            <p:grpSpPr>
              <a:xfrm>
                <a:off x="973455" y="4654868"/>
                <a:ext cx="1762125" cy="137160"/>
                <a:chOff x="973455" y="4654868"/>
                <a:chExt cx="1762125" cy="137160"/>
              </a:xfrm>
            </p:grpSpPr>
            <p:sp>
              <p:nvSpPr>
                <p:cNvPr id="3" name="Rectangle 2">
                  <a:extLst>
                    <a:ext uri="{FF2B5EF4-FFF2-40B4-BE49-F238E27FC236}">
                      <a16:creationId xmlns:a16="http://schemas.microsoft.com/office/drawing/2014/main" id="{CE8639C6-5F03-CEB2-123A-2C5B450AC8D9}"/>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1BD91538-A72C-A74D-E2B8-88583C5EFDBF}"/>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E5CA461E-4EAA-D0BC-7084-129B6EEAB831}"/>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28B734D9-EC59-B46E-5305-CBEF3A46FAB4}"/>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C26D8872-4204-257C-7112-0160FA4C6C38}"/>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89195DFE-D444-A4BC-7737-0B587919394A}"/>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9C4295C5-A972-84E0-21BC-0B4A5EC5222D}"/>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BD507700-AB31-59C2-6CBF-5D36644D37FA}"/>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 name="Rectangle 10">
                  <a:extLst>
                    <a:ext uri="{FF2B5EF4-FFF2-40B4-BE49-F238E27FC236}">
                      <a16:creationId xmlns:a16="http://schemas.microsoft.com/office/drawing/2014/main" id="{96C31325-F658-5304-307F-1EDD238BE0BC}"/>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 name="Rectangle 11">
                  <a:extLst>
                    <a:ext uri="{FF2B5EF4-FFF2-40B4-BE49-F238E27FC236}">
                      <a16:creationId xmlns:a16="http://schemas.microsoft.com/office/drawing/2014/main" id="{1EB072F3-FC8F-68BC-6FDF-61B67BDB0712}"/>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4" name="Group 13">
                <a:extLst>
                  <a:ext uri="{FF2B5EF4-FFF2-40B4-BE49-F238E27FC236}">
                    <a16:creationId xmlns:a16="http://schemas.microsoft.com/office/drawing/2014/main" id="{ADE9DFFD-8C58-9EC9-5A4F-7DCF251E3D15}"/>
                  </a:ext>
                </a:extLst>
              </p:cNvPr>
              <p:cNvGrpSpPr/>
              <p:nvPr/>
            </p:nvGrpSpPr>
            <p:grpSpPr>
              <a:xfrm>
                <a:off x="973455" y="4479608"/>
                <a:ext cx="1762125" cy="137160"/>
                <a:chOff x="973455" y="4654868"/>
                <a:chExt cx="1762125" cy="137160"/>
              </a:xfrm>
            </p:grpSpPr>
            <p:sp>
              <p:nvSpPr>
                <p:cNvPr id="15" name="Rectangle 14">
                  <a:extLst>
                    <a:ext uri="{FF2B5EF4-FFF2-40B4-BE49-F238E27FC236}">
                      <a16:creationId xmlns:a16="http://schemas.microsoft.com/office/drawing/2014/main" id="{A2D771BF-2941-FF2D-EE91-B4B836198247}"/>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 name="Rectangle 15">
                  <a:extLst>
                    <a:ext uri="{FF2B5EF4-FFF2-40B4-BE49-F238E27FC236}">
                      <a16:creationId xmlns:a16="http://schemas.microsoft.com/office/drawing/2014/main" id="{4AE19949-0B54-E6F5-E44F-4A795523C932}"/>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 name="Rectangle 16">
                  <a:extLst>
                    <a:ext uri="{FF2B5EF4-FFF2-40B4-BE49-F238E27FC236}">
                      <a16:creationId xmlns:a16="http://schemas.microsoft.com/office/drawing/2014/main" id="{369270BF-7EC2-42D4-0178-BAE01328016D}"/>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 name="Rectangle 17">
                  <a:extLst>
                    <a:ext uri="{FF2B5EF4-FFF2-40B4-BE49-F238E27FC236}">
                      <a16:creationId xmlns:a16="http://schemas.microsoft.com/office/drawing/2014/main" id="{6A6AA184-9E05-62E5-0B57-39C2E50F3BFB}"/>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Rectangle 18">
                  <a:extLst>
                    <a:ext uri="{FF2B5EF4-FFF2-40B4-BE49-F238E27FC236}">
                      <a16:creationId xmlns:a16="http://schemas.microsoft.com/office/drawing/2014/main" id="{BD77A992-7294-0305-7751-778EF430C5ED}"/>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Rectangle 19">
                  <a:extLst>
                    <a:ext uri="{FF2B5EF4-FFF2-40B4-BE49-F238E27FC236}">
                      <a16:creationId xmlns:a16="http://schemas.microsoft.com/office/drawing/2014/main" id="{08EA99E5-4ACB-F198-2E47-2CD5720759B6}"/>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Rectangle 20">
                  <a:extLst>
                    <a:ext uri="{FF2B5EF4-FFF2-40B4-BE49-F238E27FC236}">
                      <a16:creationId xmlns:a16="http://schemas.microsoft.com/office/drawing/2014/main" id="{C1F2EF38-CFC0-8FA8-573C-4FC50A4FCB39}"/>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 name="Rectangle 21">
                  <a:extLst>
                    <a:ext uri="{FF2B5EF4-FFF2-40B4-BE49-F238E27FC236}">
                      <a16:creationId xmlns:a16="http://schemas.microsoft.com/office/drawing/2014/main" id="{59BEF203-32C8-71A8-81F1-ACFEF10F8478}"/>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 name="Rectangle 22">
                  <a:extLst>
                    <a:ext uri="{FF2B5EF4-FFF2-40B4-BE49-F238E27FC236}">
                      <a16:creationId xmlns:a16="http://schemas.microsoft.com/office/drawing/2014/main" id="{EE1D8518-5068-3CA0-E83D-8F87BCB0002D}"/>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4" name="Rectangle 23">
                  <a:extLst>
                    <a:ext uri="{FF2B5EF4-FFF2-40B4-BE49-F238E27FC236}">
                      <a16:creationId xmlns:a16="http://schemas.microsoft.com/office/drawing/2014/main" id="{459E8107-6DD4-28CB-247D-241A577EABCF}"/>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5" name="Group 24">
                <a:extLst>
                  <a:ext uri="{FF2B5EF4-FFF2-40B4-BE49-F238E27FC236}">
                    <a16:creationId xmlns:a16="http://schemas.microsoft.com/office/drawing/2014/main" id="{0BF3F7A5-1109-A7B2-7E01-1FE64177B33B}"/>
                  </a:ext>
                </a:extLst>
              </p:cNvPr>
              <p:cNvGrpSpPr/>
              <p:nvPr/>
            </p:nvGrpSpPr>
            <p:grpSpPr>
              <a:xfrm>
                <a:off x="975360" y="4302443"/>
                <a:ext cx="1762125" cy="137160"/>
                <a:chOff x="973455" y="4654868"/>
                <a:chExt cx="1762125" cy="137160"/>
              </a:xfrm>
            </p:grpSpPr>
            <p:sp>
              <p:nvSpPr>
                <p:cNvPr id="26" name="Rectangle 25">
                  <a:extLst>
                    <a:ext uri="{FF2B5EF4-FFF2-40B4-BE49-F238E27FC236}">
                      <a16:creationId xmlns:a16="http://schemas.microsoft.com/office/drawing/2014/main" id="{6E80ACC1-CF50-8317-63EA-E94775899D8B}"/>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Rectangle 26">
                  <a:extLst>
                    <a:ext uri="{FF2B5EF4-FFF2-40B4-BE49-F238E27FC236}">
                      <a16:creationId xmlns:a16="http://schemas.microsoft.com/office/drawing/2014/main" id="{613FB0E6-278F-1EF3-E749-942D5F80DF0B}"/>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 name="Rectangle 27">
                  <a:extLst>
                    <a:ext uri="{FF2B5EF4-FFF2-40B4-BE49-F238E27FC236}">
                      <a16:creationId xmlns:a16="http://schemas.microsoft.com/office/drawing/2014/main" id="{BE66FA2B-6DCC-4EF6-457C-2282BBE25215}"/>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 name="Rectangle 28">
                  <a:extLst>
                    <a:ext uri="{FF2B5EF4-FFF2-40B4-BE49-F238E27FC236}">
                      <a16:creationId xmlns:a16="http://schemas.microsoft.com/office/drawing/2014/main" id="{0D2C1324-4C79-AFD3-B545-60B290BBE947}"/>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 name="Rectangle 29">
                  <a:extLst>
                    <a:ext uri="{FF2B5EF4-FFF2-40B4-BE49-F238E27FC236}">
                      <a16:creationId xmlns:a16="http://schemas.microsoft.com/office/drawing/2014/main" id="{346942EE-C3A9-E121-EBBF-A4DD2B11AA2B}"/>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 name="Rectangle 30">
                  <a:extLst>
                    <a:ext uri="{FF2B5EF4-FFF2-40B4-BE49-F238E27FC236}">
                      <a16:creationId xmlns:a16="http://schemas.microsoft.com/office/drawing/2014/main" id="{0EA5ACAF-00CD-0CC8-3371-AF86AE51599F}"/>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Rectangle 31">
                  <a:extLst>
                    <a:ext uri="{FF2B5EF4-FFF2-40B4-BE49-F238E27FC236}">
                      <a16:creationId xmlns:a16="http://schemas.microsoft.com/office/drawing/2014/main" id="{B0DCC1F6-7DF3-F8C9-B012-C9DF9EB72384}"/>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 name="Rectangle 32">
                  <a:extLst>
                    <a:ext uri="{FF2B5EF4-FFF2-40B4-BE49-F238E27FC236}">
                      <a16:creationId xmlns:a16="http://schemas.microsoft.com/office/drawing/2014/main" id="{5F171A0F-77D7-9B97-7C44-56D0152AC30E}"/>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 name="Rectangle 33">
                  <a:extLst>
                    <a:ext uri="{FF2B5EF4-FFF2-40B4-BE49-F238E27FC236}">
                      <a16:creationId xmlns:a16="http://schemas.microsoft.com/office/drawing/2014/main" id="{B6AF2B2F-635E-1259-5696-8E807D49290E}"/>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5" name="Rectangle 34">
                  <a:extLst>
                    <a:ext uri="{FF2B5EF4-FFF2-40B4-BE49-F238E27FC236}">
                      <a16:creationId xmlns:a16="http://schemas.microsoft.com/office/drawing/2014/main" id="{55D07D14-756C-F751-94F9-2A9C73D0ED12}"/>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6" name="Group 35">
                <a:extLst>
                  <a:ext uri="{FF2B5EF4-FFF2-40B4-BE49-F238E27FC236}">
                    <a16:creationId xmlns:a16="http://schemas.microsoft.com/office/drawing/2014/main" id="{084D3C24-5360-F5DD-46FA-2322ADE03A64}"/>
                  </a:ext>
                </a:extLst>
              </p:cNvPr>
              <p:cNvGrpSpPr/>
              <p:nvPr/>
            </p:nvGrpSpPr>
            <p:grpSpPr>
              <a:xfrm>
                <a:off x="973455" y="4122421"/>
                <a:ext cx="1762125" cy="137160"/>
                <a:chOff x="973455" y="4654868"/>
                <a:chExt cx="1762125" cy="137160"/>
              </a:xfrm>
            </p:grpSpPr>
            <p:sp>
              <p:nvSpPr>
                <p:cNvPr id="37" name="Rectangle 36">
                  <a:extLst>
                    <a:ext uri="{FF2B5EF4-FFF2-40B4-BE49-F238E27FC236}">
                      <a16:creationId xmlns:a16="http://schemas.microsoft.com/office/drawing/2014/main" id="{4366D288-0EB7-589D-7A5E-DF9F3D2745CD}"/>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 name="Rectangle 37">
                  <a:extLst>
                    <a:ext uri="{FF2B5EF4-FFF2-40B4-BE49-F238E27FC236}">
                      <a16:creationId xmlns:a16="http://schemas.microsoft.com/office/drawing/2014/main" id="{46F2FB70-4523-AD9E-8B4E-FE07F2BF9B40}"/>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 name="Rectangle 38">
                  <a:extLst>
                    <a:ext uri="{FF2B5EF4-FFF2-40B4-BE49-F238E27FC236}">
                      <a16:creationId xmlns:a16="http://schemas.microsoft.com/office/drawing/2014/main" id="{1D3C40EB-A87E-FCFD-438A-C2E04426F85A}"/>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 name="Rectangle 39">
                  <a:extLst>
                    <a:ext uri="{FF2B5EF4-FFF2-40B4-BE49-F238E27FC236}">
                      <a16:creationId xmlns:a16="http://schemas.microsoft.com/office/drawing/2014/main" id="{4A2F6352-190C-8B5E-444F-1EF93298B328}"/>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 name="Rectangle 40">
                  <a:extLst>
                    <a:ext uri="{FF2B5EF4-FFF2-40B4-BE49-F238E27FC236}">
                      <a16:creationId xmlns:a16="http://schemas.microsoft.com/office/drawing/2014/main" id="{D4B53AB6-39E6-28E1-8ABB-A41BA303949D}"/>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 name="Rectangle 41">
                  <a:extLst>
                    <a:ext uri="{FF2B5EF4-FFF2-40B4-BE49-F238E27FC236}">
                      <a16:creationId xmlns:a16="http://schemas.microsoft.com/office/drawing/2014/main" id="{C47B9FA0-7C6D-F74F-6465-383062CCEEDC}"/>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 name="Rectangle 42">
                  <a:extLst>
                    <a:ext uri="{FF2B5EF4-FFF2-40B4-BE49-F238E27FC236}">
                      <a16:creationId xmlns:a16="http://schemas.microsoft.com/office/drawing/2014/main" id="{BE22F764-8FBE-2F3B-7C29-5E3CCC5EEE63}"/>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 name="Rectangle 43">
                  <a:extLst>
                    <a:ext uri="{FF2B5EF4-FFF2-40B4-BE49-F238E27FC236}">
                      <a16:creationId xmlns:a16="http://schemas.microsoft.com/office/drawing/2014/main" id="{10A183BD-72C7-E292-804C-723036B4B5E5}"/>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 name="Rectangle 44">
                  <a:extLst>
                    <a:ext uri="{FF2B5EF4-FFF2-40B4-BE49-F238E27FC236}">
                      <a16:creationId xmlns:a16="http://schemas.microsoft.com/office/drawing/2014/main" id="{2815870E-3AED-6FC1-5B56-B4967B4A30FA}"/>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6" name="Rectangle 45">
                  <a:extLst>
                    <a:ext uri="{FF2B5EF4-FFF2-40B4-BE49-F238E27FC236}">
                      <a16:creationId xmlns:a16="http://schemas.microsoft.com/office/drawing/2014/main" id="{8EDBE2E5-1835-3974-5CA8-F9999505ACC0}"/>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47" name="Group 46">
                <a:extLst>
                  <a:ext uri="{FF2B5EF4-FFF2-40B4-BE49-F238E27FC236}">
                    <a16:creationId xmlns:a16="http://schemas.microsoft.com/office/drawing/2014/main" id="{DAB2B494-2D3A-F233-15FC-CE377511DDC6}"/>
                  </a:ext>
                </a:extLst>
              </p:cNvPr>
              <p:cNvGrpSpPr/>
              <p:nvPr/>
            </p:nvGrpSpPr>
            <p:grpSpPr>
              <a:xfrm>
                <a:off x="973455" y="3942399"/>
                <a:ext cx="1762125" cy="137160"/>
                <a:chOff x="973455" y="4654868"/>
                <a:chExt cx="1762125" cy="137160"/>
              </a:xfrm>
            </p:grpSpPr>
            <p:sp>
              <p:nvSpPr>
                <p:cNvPr id="48" name="Rectangle 47">
                  <a:extLst>
                    <a:ext uri="{FF2B5EF4-FFF2-40B4-BE49-F238E27FC236}">
                      <a16:creationId xmlns:a16="http://schemas.microsoft.com/office/drawing/2014/main" id="{0A87F135-DBDE-0E5D-C710-9FE650441077}"/>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9" name="Rectangle 48">
                  <a:extLst>
                    <a:ext uri="{FF2B5EF4-FFF2-40B4-BE49-F238E27FC236}">
                      <a16:creationId xmlns:a16="http://schemas.microsoft.com/office/drawing/2014/main" id="{87762B61-FEAC-86BE-7C98-4F4C24463F4C}"/>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0" name="Rectangle 49">
                  <a:extLst>
                    <a:ext uri="{FF2B5EF4-FFF2-40B4-BE49-F238E27FC236}">
                      <a16:creationId xmlns:a16="http://schemas.microsoft.com/office/drawing/2014/main" id="{DDB8EAD7-5BC9-1671-883F-BA34D93D4C2E}"/>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1" name="Rectangle 50">
                  <a:extLst>
                    <a:ext uri="{FF2B5EF4-FFF2-40B4-BE49-F238E27FC236}">
                      <a16:creationId xmlns:a16="http://schemas.microsoft.com/office/drawing/2014/main" id="{541087CB-945E-268D-B5AD-AF6670570961}"/>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2" name="Rectangle 51">
                  <a:extLst>
                    <a:ext uri="{FF2B5EF4-FFF2-40B4-BE49-F238E27FC236}">
                      <a16:creationId xmlns:a16="http://schemas.microsoft.com/office/drawing/2014/main" id="{B793FBB9-72D9-400F-518E-6CC3EB473A77}"/>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3" name="Rectangle 52">
                  <a:extLst>
                    <a:ext uri="{FF2B5EF4-FFF2-40B4-BE49-F238E27FC236}">
                      <a16:creationId xmlns:a16="http://schemas.microsoft.com/office/drawing/2014/main" id="{856F4036-400C-8247-C9C7-99E8BCE026FA}"/>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4" name="Rectangle 53">
                  <a:extLst>
                    <a:ext uri="{FF2B5EF4-FFF2-40B4-BE49-F238E27FC236}">
                      <a16:creationId xmlns:a16="http://schemas.microsoft.com/office/drawing/2014/main" id="{D811F3DC-1E73-8CB1-9FBC-4AFA9069FB0C}"/>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5" name="Rectangle 54">
                  <a:extLst>
                    <a:ext uri="{FF2B5EF4-FFF2-40B4-BE49-F238E27FC236}">
                      <a16:creationId xmlns:a16="http://schemas.microsoft.com/office/drawing/2014/main" id="{4C186763-2E81-E546-6A70-C1CDED766D9B}"/>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6" name="Rectangle 55">
                  <a:extLst>
                    <a:ext uri="{FF2B5EF4-FFF2-40B4-BE49-F238E27FC236}">
                      <a16:creationId xmlns:a16="http://schemas.microsoft.com/office/drawing/2014/main" id="{25E92D1A-AC6C-17F3-04DF-090DB3147AA7}"/>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7" name="Rectangle 56">
                  <a:extLst>
                    <a:ext uri="{FF2B5EF4-FFF2-40B4-BE49-F238E27FC236}">
                      <a16:creationId xmlns:a16="http://schemas.microsoft.com/office/drawing/2014/main" id="{8EBB6D8B-B59C-551B-8426-4D829897910D}"/>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58" name="Group 57">
                <a:extLst>
                  <a:ext uri="{FF2B5EF4-FFF2-40B4-BE49-F238E27FC236}">
                    <a16:creationId xmlns:a16="http://schemas.microsoft.com/office/drawing/2014/main" id="{1C19B1C9-7B69-EB7D-9E8E-2EA3DF2E0E39}"/>
                  </a:ext>
                </a:extLst>
              </p:cNvPr>
              <p:cNvGrpSpPr/>
              <p:nvPr/>
            </p:nvGrpSpPr>
            <p:grpSpPr>
              <a:xfrm>
                <a:off x="973455" y="3762377"/>
                <a:ext cx="1762125" cy="137160"/>
                <a:chOff x="973455" y="4654868"/>
                <a:chExt cx="1762125" cy="137160"/>
              </a:xfrm>
            </p:grpSpPr>
            <p:sp>
              <p:nvSpPr>
                <p:cNvPr id="59" name="Rectangle 58">
                  <a:extLst>
                    <a:ext uri="{FF2B5EF4-FFF2-40B4-BE49-F238E27FC236}">
                      <a16:creationId xmlns:a16="http://schemas.microsoft.com/office/drawing/2014/main" id="{9CAB9F6D-7AD1-55A8-4197-5522AC4FC5A8}"/>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0" name="Rectangle 59">
                  <a:extLst>
                    <a:ext uri="{FF2B5EF4-FFF2-40B4-BE49-F238E27FC236}">
                      <a16:creationId xmlns:a16="http://schemas.microsoft.com/office/drawing/2014/main" id="{4148D7A8-DA0F-859F-BF7F-E6155AB10732}"/>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1" name="Rectangle 60">
                  <a:extLst>
                    <a:ext uri="{FF2B5EF4-FFF2-40B4-BE49-F238E27FC236}">
                      <a16:creationId xmlns:a16="http://schemas.microsoft.com/office/drawing/2014/main" id="{841AB6C9-A67C-6862-34DD-6BF5564ECCD6}"/>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2" name="Rectangle 61">
                  <a:extLst>
                    <a:ext uri="{FF2B5EF4-FFF2-40B4-BE49-F238E27FC236}">
                      <a16:creationId xmlns:a16="http://schemas.microsoft.com/office/drawing/2014/main" id="{3333F628-E1D2-6121-AFD2-24B3B8B43C27}"/>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3" name="Rectangle 62">
                  <a:extLst>
                    <a:ext uri="{FF2B5EF4-FFF2-40B4-BE49-F238E27FC236}">
                      <a16:creationId xmlns:a16="http://schemas.microsoft.com/office/drawing/2014/main" id="{B509C956-2D50-5BDD-80DC-0C9E77DE3B92}"/>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4" name="Rectangle 63">
                  <a:extLst>
                    <a:ext uri="{FF2B5EF4-FFF2-40B4-BE49-F238E27FC236}">
                      <a16:creationId xmlns:a16="http://schemas.microsoft.com/office/drawing/2014/main" id="{43576D38-64FA-B930-F33A-99DA3CC6A41B}"/>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5" name="Rectangle 64">
                  <a:extLst>
                    <a:ext uri="{FF2B5EF4-FFF2-40B4-BE49-F238E27FC236}">
                      <a16:creationId xmlns:a16="http://schemas.microsoft.com/office/drawing/2014/main" id="{47C9BAD6-CCD7-3B41-0685-E2776B5C6B66}"/>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6" name="Rectangle 65">
                  <a:extLst>
                    <a:ext uri="{FF2B5EF4-FFF2-40B4-BE49-F238E27FC236}">
                      <a16:creationId xmlns:a16="http://schemas.microsoft.com/office/drawing/2014/main" id="{E0A38C4E-DE4D-86B0-4C03-C5B6E688258F}"/>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7" name="Rectangle 66">
                  <a:extLst>
                    <a:ext uri="{FF2B5EF4-FFF2-40B4-BE49-F238E27FC236}">
                      <a16:creationId xmlns:a16="http://schemas.microsoft.com/office/drawing/2014/main" id="{20203767-0478-FFF3-29DB-07959F658B98}"/>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8" name="Rectangle 67">
                  <a:extLst>
                    <a:ext uri="{FF2B5EF4-FFF2-40B4-BE49-F238E27FC236}">
                      <a16:creationId xmlns:a16="http://schemas.microsoft.com/office/drawing/2014/main" id="{9DA257F6-7C92-DB1C-8E99-7BFB767F0606}"/>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69" name="Group 68">
                <a:extLst>
                  <a:ext uri="{FF2B5EF4-FFF2-40B4-BE49-F238E27FC236}">
                    <a16:creationId xmlns:a16="http://schemas.microsoft.com/office/drawing/2014/main" id="{D2800120-165D-EC77-DEC9-3B0BAE4228E2}"/>
                  </a:ext>
                </a:extLst>
              </p:cNvPr>
              <p:cNvGrpSpPr/>
              <p:nvPr/>
            </p:nvGrpSpPr>
            <p:grpSpPr>
              <a:xfrm>
                <a:off x="973455" y="3582355"/>
                <a:ext cx="1762125" cy="137160"/>
                <a:chOff x="973455" y="4654868"/>
                <a:chExt cx="1762125" cy="137160"/>
              </a:xfrm>
            </p:grpSpPr>
            <p:sp>
              <p:nvSpPr>
                <p:cNvPr id="70" name="Rectangle 69">
                  <a:extLst>
                    <a:ext uri="{FF2B5EF4-FFF2-40B4-BE49-F238E27FC236}">
                      <a16:creationId xmlns:a16="http://schemas.microsoft.com/office/drawing/2014/main" id="{52BE1274-595A-DF4C-49C9-1C5C81BD69EC}"/>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1" name="Rectangle 70">
                  <a:extLst>
                    <a:ext uri="{FF2B5EF4-FFF2-40B4-BE49-F238E27FC236}">
                      <a16:creationId xmlns:a16="http://schemas.microsoft.com/office/drawing/2014/main" id="{91E38AD2-AA4E-3914-8FA7-5D219EA204DE}"/>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2" name="Rectangle 71">
                  <a:extLst>
                    <a:ext uri="{FF2B5EF4-FFF2-40B4-BE49-F238E27FC236}">
                      <a16:creationId xmlns:a16="http://schemas.microsoft.com/office/drawing/2014/main" id="{615079AF-5406-6005-E3A8-5FCF67A37A00}"/>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3" name="Rectangle 72">
                  <a:extLst>
                    <a:ext uri="{FF2B5EF4-FFF2-40B4-BE49-F238E27FC236}">
                      <a16:creationId xmlns:a16="http://schemas.microsoft.com/office/drawing/2014/main" id="{2C86B3DF-70A9-9174-7B08-F3998802905B}"/>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4" name="Rectangle 73">
                  <a:extLst>
                    <a:ext uri="{FF2B5EF4-FFF2-40B4-BE49-F238E27FC236}">
                      <a16:creationId xmlns:a16="http://schemas.microsoft.com/office/drawing/2014/main" id="{565376CC-89D4-9731-DB30-78523758CBC5}"/>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5" name="Rectangle 74">
                  <a:extLst>
                    <a:ext uri="{FF2B5EF4-FFF2-40B4-BE49-F238E27FC236}">
                      <a16:creationId xmlns:a16="http://schemas.microsoft.com/office/drawing/2014/main" id="{E5BFBC84-25B8-5C21-654F-9719889C86ED}"/>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6" name="Rectangle 75">
                  <a:extLst>
                    <a:ext uri="{FF2B5EF4-FFF2-40B4-BE49-F238E27FC236}">
                      <a16:creationId xmlns:a16="http://schemas.microsoft.com/office/drawing/2014/main" id="{FE4309FF-2677-0AF7-E285-8E88DDB810F5}"/>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7" name="Rectangle 76">
                  <a:extLst>
                    <a:ext uri="{FF2B5EF4-FFF2-40B4-BE49-F238E27FC236}">
                      <a16:creationId xmlns:a16="http://schemas.microsoft.com/office/drawing/2014/main" id="{BD25EB55-F6B6-0F7B-D47B-338DED0C62DB}"/>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8" name="Rectangle 77">
                  <a:extLst>
                    <a:ext uri="{FF2B5EF4-FFF2-40B4-BE49-F238E27FC236}">
                      <a16:creationId xmlns:a16="http://schemas.microsoft.com/office/drawing/2014/main" id="{0DA9D867-2371-B865-7648-3000011B1073}"/>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9" name="Rectangle 78">
                  <a:extLst>
                    <a:ext uri="{FF2B5EF4-FFF2-40B4-BE49-F238E27FC236}">
                      <a16:creationId xmlns:a16="http://schemas.microsoft.com/office/drawing/2014/main" id="{7305E1A8-6B87-3963-F7D8-8A74D0C5A407}"/>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80" name="Group 79">
                <a:extLst>
                  <a:ext uri="{FF2B5EF4-FFF2-40B4-BE49-F238E27FC236}">
                    <a16:creationId xmlns:a16="http://schemas.microsoft.com/office/drawing/2014/main" id="{C6576B4C-3444-6118-2777-8EAEEB6902C7}"/>
                  </a:ext>
                </a:extLst>
              </p:cNvPr>
              <p:cNvGrpSpPr/>
              <p:nvPr/>
            </p:nvGrpSpPr>
            <p:grpSpPr>
              <a:xfrm>
                <a:off x="973455" y="3402333"/>
                <a:ext cx="1762125" cy="137160"/>
                <a:chOff x="973455" y="4654868"/>
                <a:chExt cx="1762125" cy="137160"/>
              </a:xfrm>
            </p:grpSpPr>
            <p:sp>
              <p:nvSpPr>
                <p:cNvPr id="81" name="Rectangle 80">
                  <a:extLst>
                    <a:ext uri="{FF2B5EF4-FFF2-40B4-BE49-F238E27FC236}">
                      <a16:creationId xmlns:a16="http://schemas.microsoft.com/office/drawing/2014/main" id="{FC865EDD-3A64-128C-95EF-3B9ACDCAF5BA}"/>
                    </a:ext>
                  </a:extLst>
                </p:cNvPr>
                <p:cNvSpPr/>
                <p:nvPr/>
              </p:nvSpPr>
              <p:spPr>
                <a:xfrm>
                  <a:off x="97345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2" name="Rectangle 81">
                  <a:extLst>
                    <a:ext uri="{FF2B5EF4-FFF2-40B4-BE49-F238E27FC236}">
                      <a16:creationId xmlns:a16="http://schemas.microsoft.com/office/drawing/2014/main" id="{19B297BF-DA4F-6166-D9A2-CF39FD9683AC}"/>
                    </a:ext>
                  </a:extLst>
                </p:cNvPr>
                <p:cNvSpPr/>
                <p:nvPr/>
              </p:nvSpPr>
              <p:spPr>
                <a:xfrm>
                  <a:off x="115400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3" name="Rectangle 82">
                  <a:extLst>
                    <a:ext uri="{FF2B5EF4-FFF2-40B4-BE49-F238E27FC236}">
                      <a16:creationId xmlns:a16="http://schemas.microsoft.com/office/drawing/2014/main" id="{21E0D159-A3DE-F510-43B6-9BD7EF9AD3D1}"/>
                    </a:ext>
                  </a:extLst>
                </p:cNvPr>
                <p:cNvSpPr/>
                <p:nvPr/>
              </p:nvSpPr>
              <p:spPr>
                <a:xfrm>
                  <a:off x="133455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4" name="Rectangle 83">
                  <a:extLst>
                    <a:ext uri="{FF2B5EF4-FFF2-40B4-BE49-F238E27FC236}">
                      <a16:creationId xmlns:a16="http://schemas.microsoft.com/office/drawing/2014/main" id="{E6392A94-0021-17C4-040E-48E036679899}"/>
                    </a:ext>
                  </a:extLst>
                </p:cNvPr>
                <p:cNvSpPr/>
                <p:nvPr/>
              </p:nvSpPr>
              <p:spPr>
                <a:xfrm>
                  <a:off x="151511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5" name="Rectangle 84">
                  <a:extLst>
                    <a:ext uri="{FF2B5EF4-FFF2-40B4-BE49-F238E27FC236}">
                      <a16:creationId xmlns:a16="http://schemas.microsoft.com/office/drawing/2014/main" id="{24211BF2-CE2C-1CC2-AC54-D784D1215476}"/>
                    </a:ext>
                  </a:extLst>
                </p:cNvPr>
                <p:cNvSpPr/>
                <p:nvPr/>
              </p:nvSpPr>
              <p:spPr>
                <a:xfrm>
                  <a:off x="1695663"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6" name="Rectangle 85">
                  <a:extLst>
                    <a:ext uri="{FF2B5EF4-FFF2-40B4-BE49-F238E27FC236}">
                      <a16:creationId xmlns:a16="http://schemas.microsoft.com/office/drawing/2014/main" id="{67DA2E26-02C3-1556-BA0B-EA1681313FAE}"/>
                    </a:ext>
                  </a:extLst>
                </p:cNvPr>
                <p:cNvSpPr/>
                <p:nvPr/>
              </p:nvSpPr>
              <p:spPr>
                <a:xfrm>
                  <a:off x="1876215"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7" name="Rectangle 86">
                  <a:extLst>
                    <a:ext uri="{FF2B5EF4-FFF2-40B4-BE49-F238E27FC236}">
                      <a16:creationId xmlns:a16="http://schemas.microsoft.com/office/drawing/2014/main" id="{476C6E09-3452-3EFD-B71B-2459346A94C0}"/>
                    </a:ext>
                  </a:extLst>
                </p:cNvPr>
                <p:cNvSpPr/>
                <p:nvPr/>
              </p:nvSpPr>
              <p:spPr>
                <a:xfrm>
                  <a:off x="2056767"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8" name="Rectangle 87">
                  <a:extLst>
                    <a:ext uri="{FF2B5EF4-FFF2-40B4-BE49-F238E27FC236}">
                      <a16:creationId xmlns:a16="http://schemas.microsoft.com/office/drawing/2014/main" id="{A13888BE-2FD4-460F-B3B9-6902703DCB72}"/>
                    </a:ext>
                  </a:extLst>
                </p:cNvPr>
                <p:cNvSpPr/>
                <p:nvPr/>
              </p:nvSpPr>
              <p:spPr>
                <a:xfrm>
                  <a:off x="2237319"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89" name="Rectangle 88">
                  <a:extLst>
                    <a:ext uri="{FF2B5EF4-FFF2-40B4-BE49-F238E27FC236}">
                      <a16:creationId xmlns:a16="http://schemas.microsoft.com/office/drawing/2014/main" id="{7E3131C6-05F9-BDFF-4C6F-A32A20EDA8DB}"/>
                    </a:ext>
                  </a:extLst>
                </p:cNvPr>
                <p:cNvSpPr/>
                <p:nvPr/>
              </p:nvSpPr>
              <p:spPr>
                <a:xfrm>
                  <a:off x="2417871"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sp>
              <p:nvSpPr>
                <p:cNvPr id="90" name="Rectangle 89">
                  <a:extLst>
                    <a:ext uri="{FF2B5EF4-FFF2-40B4-BE49-F238E27FC236}">
                      <a16:creationId xmlns:a16="http://schemas.microsoft.com/office/drawing/2014/main" id="{49F9EC50-A142-0095-2A5D-28A3560F36E2}"/>
                    </a:ext>
                  </a:extLst>
                </p:cNvPr>
                <p:cNvSpPr/>
                <p:nvPr/>
              </p:nvSpPr>
              <p:spPr>
                <a:xfrm>
                  <a:off x="2598420" y="4654868"/>
                  <a:ext cx="137160" cy="13716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86889"/>
                    </a:solidFill>
                    <a:effectLst/>
                    <a:uLnTx/>
                    <a:uFillTx/>
                    <a:latin typeface="Trebuchet MS" panose="020B0603020202020204"/>
                    <a:ea typeface="+mn-ea"/>
                    <a:cs typeface="+mn-cs"/>
                  </a:endParaRPr>
                </a:p>
              </p:txBody>
            </p:sp>
          </p:grpSp>
          <p:grpSp>
            <p:nvGrpSpPr>
              <p:cNvPr id="91" name="Group 90">
                <a:extLst>
                  <a:ext uri="{FF2B5EF4-FFF2-40B4-BE49-F238E27FC236}">
                    <a16:creationId xmlns:a16="http://schemas.microsoft.com/office/drawing/2014/main" id="{64141E33-1151-72CC-EB10-32F0CD2D3627}"/>
                  </a:ext>
                </a:extLst>
              </p:cNvPr>
              <p:cNvGrpSpPr/>
              <p:nvPr/>
            </p:nvGrpSpPr>
            <p:grpSpPr>
              <a:xfrm>
                <a:off x="973455" y="3222311"/>
                <a:ext cx="1762125" cy="137160"/>
                <a:chOff x="973455" y="4654868"/>
                <a:chExt cx="1762125" cy="137160"/>
              </a:xfrm>
            </p:grpSpPr>
            <p:sp>
              <p:nvSpPr>
                <p:cNvPr id="92" name="Rectangle 91">
                  <a:extLst>
                    <a:ext uri="{FF2B5EF4-FFF2-40B4-BE49-F238E27FC236}">
                      <a16:creationId xmlns:a16="http://schemas.microsoft.com/office/drawing/2014/main" id="{4FD131CE-DDC3-5F9B-968C-E28E3E5B5F35}"/>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3" name="Rectangle 92">
                  <a:extLst>
                    <a:ext uri="{FF2B5EF4-FFF2-40B4-BE49-F238E27FC236}">
                      <a16:creationId xmlns:a16="http://schemas.microsoft.com/office/drawing/2014/main" id="{42EE440C-8067-A57E-23BF-DBF5DB9826A9}"/>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4" name="Rectangle 93">
                  <a:extLst>
                    <a:ext uri="{FF2B5EF4-FFF2-40B4-BE49-F238E27FC236}">
                      <a16:creationId xmlns:a16="http://schemas.microsoft.com/office/drawing/2014/main" id="{3840F76E-C99A-252D-0730-8F7905ACDEAB}"/>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5" name="Rectangle 94">
                  <a:extLst>
                    <a:ext uri="{FF2B5EF4-FFF2-40B4-BE49-F238E27FC236}">
                      <a16:creationId xmlns:a16="http://schemas.microsoft.com/office/drawing/2014/main" id="{D06221DA-CD7F-A3E6-E64B-95BAB837B89B}"/>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6" name="Rectangle 95">
                  <a:extLst>
                    <a:ext uri="{FF2B5EF4-FFF2-40B4-BE49-F238E27FC236}">
                      <a16:creationId xmlns:a16="http://schemas.microsoft.com/office/drawing/2014/main" id="{AF5F5E41-FE20-3EE0-2B17-5917485E0969}"/>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7" name="Rectangle 96">
                  <a:extLst>
                    <a:ext uri="{FF2B5EF4-FFF2-40B4-BE49-F238E27FC236}">
                      <a16:creationId xmlns:a16="http://schemas.microsoft.com/office/drawing/2014/main" id="{1F1FA6B5-76FE-99E8-E8B6-5BE4E35A9FAE}"/>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8" name="Rectangle 97">
                  <a:extLst>
                    <a:ext uri="{FF2B5EF4-FFF2-40B4-BE49-F238E27FC236}">
                      <a16:creationId xmlns:a16="http://schemas.microsoft.com/office/drawing/2014/main" id="{983F62DD-A2C7-1946-51F2-61821FE6861E}"/>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9" name="Rectangle 98">
                  <a:extLst>
                    <a:ext uri="{FF2B5EF4-FFF2-40B4-BE49-F238E27FC236}">
                      <a16:creationId xmlns:a16="http://schemas.microsoft.com/office/drawing/2014/main" id="{5946A80D-487B-0643-CEB6-0B5C7971556D}"/>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0" name="Rectangle 99">
                  <a:extLst>
                    <a:ext uri="{FF2B5EF4-FFF2-40B4-BE49-F238E27FC236}">
                      <a16:creationId xmlns:a16="http://schemas.microsoft.com/office/drawing/2014/main" id="{A87AD661-CB10-E146-81E4-FB826E4195D9}"/>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1" name="Rectangle 100">
                  <a:extLst>
                    <a:ext uri="{FF2B5EF4-FFF2-40B4-BE49-F238E27FC236}">
                      <a16:creationId xmlns:a16="http://schemas.microsoft.com/office/drawing/2014/main" id="{8D95B0B6-EDAE-CBCD-5B5F-E5E00B08ADAC}"/>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02" name="Group 101">
                <a:extLst>
                  <a:ext uri="{FF2B5EF4-FFF2-40B4-BE49-F238E27FC236}">
                    <a16:creationId xmlns:a16="http://schemas.microsoft.com/office/drawing/2014/main" id="{4008E51E-3CC8-B783-EE7C-09446DAE6027}"/>
                  </a:ext>
                </a:extLst>
              </p:cNvPr>
              <p:cNvGrpSpPr/>
              <p:nvPr/>
            </p:nvGrpSpPr>
            <p:grpSpPr>
              <a:xfrm>
                <a:off x="1876215" y="3042289"/>
                <a:ext cx="859365" cy="137160"/>
                <a:chOff x="1876215" y="4654868"/>
                <a:chExt cx="859365" cy="137160"/>
              </a:xfrm>
            </p:grpSpPr>
            <p:sp>
              <p:nvSpPr>
                <p:cNvPr id="108" name="Rectangle 107">
                  <a:extLst>
                    <a:ext uri="{FF2B5EF4-FFF2-40B4-BE49-F238E27FC236}">
                      <a16:creationId xmlns:a16="http://schemas.microsoft.com/office/drawing/2014/main" id="{0F72DA63-5D0F-B0BF-3C0A-5E0050112134}"/>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9" name="Rectangle 108">
                  <a:extLst>
                    <a:ext uri="{FF2B5EF4-FFF2-40B4-BE49-F238E27FC236}">
                      <a16:creationId xmlns:a16="http://schemas.microsoft.com/office/drawing/2014/main" id="{94BB2937-B084-1BD7-AEEB-0CE57F9C9ADB}"/>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0" name="Rectangle 109">
                  <a:extLst>
                    <a:ext uri="{FF2B5EF4-FFF2-40B4-BE49-F238E27FC236}">
                      <a16:creationId xmlns:a16="http://schemas.microsoft.com/office/drawing/2014/main" id="{4605C199-DC4D-9875-2B06-15C81C2D222B}"/>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1" name="Rectangle 110">
                  <a:extLst>
                    <a:ext uri="{FF2B5EF4-FFF2-40B4-BE49-F238E27FC236}">
                      <a16:creationId xmlns:a16="http://schemas.microsoft.com/office/drawing/2014/main" id="{56CDF4C5-AB50-4A87-FD07-3DAC3BC39627}"/>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12" name="Rectangle 111">
                  <a:extLst>
                    <a:ext uri="{FF2B5EF4-FFF2-40B4-BE49-F238E27FC236}">
                      <a16:creationId xmlns:a16="http://schemas.microsoft.com/office/drawing/2014/main" id="{AAF5F02A-6C7D-30D6-288D-A8CCFB67BC5D}"/>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13" name="Group 112">
                <a:extLst>
                  <a:ext uri="{FF2B5EF4-FFF2-40B4-BE49-F238E27FC236}">
                    <a16:creationId xmlns:a16="http://schemas.microsoft.com/office/drawing/2014/main" id="{1A3C770C-E62A-A626-2A03-0886037DEFB1}"/>
                  </a:ext>
                </a:extLst>
              </p:cNvPr>
              <p:cNvGrpSpPr/>
              <p:nvPr/>
            </p:nvGrpSpPr>
            <p:grpSpPr>
              <a:xfrm>
                <a:off x="1876215" y="2862267"/>
                <a:ext cx="859365" cy="137160"/>
                <a:chOff x="1876215" y="4654868"/>
                <a:chExt cx="859365" cy="137160"/>
              </a:xfrm>
            </p:grpSpPr>
            <p:sp>
              <p:nvSpPr>
                <p:cNvPr id="119" name="Rectangle 118">
                  <a:extLst>
                    <a:ext uri="{FF2B5EF4-FFF2-40B4-BE49-F238E27FC236}">
                      <a16:creationId xmlns:a16="http://schemas.microsoft.com/office/drawing/2014/main" id="{32161F74-953F-63B0-A0EF-98FA7336728C}"/>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0" name="Rectangle 119">
                  <a:extLst>
                    <a:ext uri="{FF2B5EF4-FFF2-40B4-BE49-F238E27FC236}">
                      <a16:creationId xmlns:a16="http://schemas.microsoft.com/office/drawing/2014/main" id="{CC4CDA0E-317F-C416-347D-5E3AD2A663A5}"/>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1" name="Rectangle 120">
                  <a:extLst>
                    <a:ext uri="{FF2B5EF4-FFF2-40B4-BE49-F238E27FC236}">
                      <a16:creationId xmlns:a16="http://schemas.microsoft.com/office/drawing/2014/main" id="{B0073C7B-420D-6608-61DE-43FC89ACD175}"/>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2" name="Rectangle 121">
                  <a:extLst>
                    <a:ext uri="{FF2B5EF4-FFF2-40B4-BE49-F238E27FC236}">
                      <a16:creationId xmlns:a16="http://schemas.microsoft.com/office/drawing/2014/main" id="{3AFA382F-7C66-C5B6-FF96-9734C14FEA4B}"/>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23" name="Rectangle 122">
                  <a:extLst>
                    <a:ext uri="{FF2B5EF4-FFF2-40B4-BE49-F238E27FC236}">
                      <a16:creationId xmlns:a16="http://schemas.microsoft.com/office/drawing/2014/main" id="{FC8E4F5B-4C72-BB84-A814-C808E91780DD}"/>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grpSp>
      <p:sp>
        <p:nvSpPr>
          <p:cNvPr id="472" name="TextBox 471">
            <a:extLst>
              <a:ext uri="{FF2B5EF4-FFF2-40B4-BE49-F238E27FC236}">
                <a16:creationId xmlns:a16="http://schemas.microsoft.com/office/drawing/2014/main" id="{54E5E111-78CD-D812-F78A-BB516AF2FFE9}"/>
              </a:ext>
            </a:extLst>
          </p:cNvPr>
          <p:cNvSpPr txBox="1"/>
          <p:nvPr/>
        </p:nvSpPr>
        <p:spPr>
          <a:xfrm>
            <a:off x="1000125" y="5076825"/>
            <a:ext cx="17240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Subtext</a:t>
            </a:r>
          </a:p>
        </p:txBody>
      </p:sp>
      <p:sp>
        <p:nvSpPr>
          <p:cNvPr id="469" name="TextBox 468">
            <a:extLst>
              <a:ext uri="{FF2B5EF4-FFF2-40B4-BE49-F238E27FC236}">
                <a16:creationId xmlns:a16="http://schemas.microsoft.com/office/drawing/2014/main" id="{8A2E7E0C-51FA-720F-968C-AB082E08DCF6}"/>
              </a:ext>
            </a:extLst>
          </p:cNvPr>
          <p:cNvSpPr txBox="1"/>
          <p:nvPr/>
        </p:nvSpPr>
        <p:spPr>
          <a:xfrm>
            <a:off x="4055900" y="2409765"/>
            <a:ext cx="13192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entury Gothic" panose="020B0502020202020204" pitchFamily="34" charset="0"/>
              </a:rPr>
              <a:t>Option B</a:t>
            </a:r>
          </a:p>
        </p:txBody>
      </p:sp>
      <p:grpSp>
        <p:nvGrpSpPr>
          <p:cNvPr id="467" name="Group 466" descr="Chart of 100 grey squares with 30 of them colored yellow to represent 30%">
            <a:extLst>
              <a:ext uri="{FF2B5EF4-FFF2-40B4-BE49-F238E27FC236}">
                <a16:creationId xmlns:a16="http://schemas.microsoft.com/office/drawing/2014/main" id="{445D9A7A-5621-0AE5-DB76-76B0A0247F04}"/>
              </a:ext>
              <a:ext uri="{C183D7F6-B498-43B3-948B-1728B52AA6E4}">
                <adec:decorative xmlns:adec="http://schemas.microsoft.com/office/drawing/2017/decorative" val="0"/>
              </a:ext>
            </a:extLst>
          </p:cNvPr>
          <p:cNvGrpSpPr/>
          <p:nvPr/>
        </p:nvGrpSpPr>
        <p:grpSpPr>
          <a:xfrm>
            <a:off x="3791585" y="2814385"/>
            <a:ext cx="1764030" cy="1994158"/>
            <a:chOff x="3724278" y="2814385"/>
            <a:chExt cx="1764030" cy="1994158"/>
          </a:xfrm>
        </p:grpSpPr>
        <p:grpSp>
          <p:nvGrpSpPr>
            <p:cNvPr id="126" name="Group 125">
              <a:extLst>
                <a:ext uri="{FF2B5EF4-FFF2-40B4-BE49-F238E27FC236}">
                  <a16:creationId xmlns:a16="http://schemas.microsoft.com/office/drawing/2014/main" id="{50BE4C43-AB39-C304-2F77-7E9B92577946}"/>
                </a:ext>
              </a:extLst>
            </p:cNvPr>
            <p:cNvGrpSpPr/>
            <p:nvPr/>
          </p:nvGrpSpPr>
          <p:grpSpPr>
            <a:xfrm>
              <a:off x="3724278" y="2878782"/>
              <a:ext cx="1764030" cy="1929761"/>
              <a:chOff x="973455" y="2862267"/>
              <a:chExt cx="1764030" cy="1929761"/>
            </a:xfrm>
          </p:grpSpPr>
          <p:grpSp>
            <p:nvGrpSpPr>
              <p:cNvPr id="127" name="Group 126">
                <a:extLst>
                  <a:ext uri="{FF2B5EF4-FFF2-40B4-BE49-F238E27FC236}">
                    <a16:creationId xmlns:a16="http://schemas.microsoft.com/office/drawing/2014/main" id="{5A6DC1B1-FD3B-4B2F-E60C-EAE480509065}"/>
                  </a:ext>
                </a:extLst>
              </p:cNvPr>
              <p:cNvGrpSpPr/>
              <p:nvPr/>
            </p:nvGrpSpPr>
            <p:grpSpPr>
              <a:xfrm>
                <a:off x="973455" y="4654868"/>
                <a:ext cx="1762125" cy="137160"/>
                <a:chOff x="973455" y="4654868"/>
                <a:chExt cx="1762125" cy="137160"/>
              </a:xfrm>
            </p:grpSpPr>
            <p:sp>
              <p:nvSpPr>
                <p:cNvPr id="228" name="Rectangle 227">
                  <a:extLst>
                    <a:ext uri="{FF2B5EF4-FFF2-40B4-BE49-F238E27FC236}">
                      <a16:creationId xmlns:a16="http://schemas.microsoft.com/office/drawing/2014/main" id="{B539A86E-2C35-B53B-5EC4-EF9D00F0116F}"/>
                    </a:ext>
                  </a:extLst>
                </p:cNvPr>
                <p:cNvSpPr/>
                <p:nvPr/>
              </p:nvSpPr>
              <p:spPr>
                <a:xfrm>
                  <a:off x="973455"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9" name="Rectangle 228">
                  <a:extLst>
                    <a:ext uri="{FF2B5EF4-FFF2-40B4-BE49-F238E27FC236}">
                      <a16:creationId xmlns:a16="http://schemas.microsoft.com/office/drawing/2014/main" id="{93DDB57C-5816-2CEE-6CD8-2D84ECEB3B34}"/>
                    </a:ext>
                  </a:extLst>
                </p:cNvPr>
                <p:cNvSpPr/>
                <p:nvPr/>
              </p:nvSpPr>
              <p:spPr>
                <a:xfrm>
                  <a:off x="1154007"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0" name="Rectangle 229">
                  <a:extLst>
                    <a:ext uri="{FF2B5EF4-FFF2-40B4-BE49-F238E27FC236}">
                      <a16:creationId xmlns:a16="http://schemas.microsoft.com/office/drawing/2014/main" id="{8DA9FF48-CD1B-544F-FFB5-C802E5FF917F}"/>
                    </a:ext>
                  </a:extLst>
                </p:cNvPr>
                <p:cNvSpPr/>
                <p:nvPr/>
              </p:nvSpPr>
              <p:spPr>
                <a:xfrm>
                  <a:off x="1334559"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1" name="Rectangle 230">
                  <a:extLst>
                    <a:ext uri="{FF2B5EF4-FFF2-40B4-BE49-F238E27FC236}">
                      <a16:creationId xmlns:a16="http://schemas.microsoft.com/office/drawing/2014/main" id="{F35661B7-13BE-1239-F803-CD815C41CBBD}"/>
                    </a:ext>
                  </a:extLst>
                </p:cNvPr>
                <p:cNvSpPr/>
                <p:nvPr/>
              </p:nvSpPr>
              <p:spPr>
                <a:xfrm>
                  <a:off x="1515111"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2" name="Rectangle 231">
                  <a:extLst>
                    <a:ext uri="{FF2B5EF4-FFF2-40B4-BE49-F238E27FC236}">
                      <a16:creationId xmlns:a16="http://schemas.microsoft.com/office/drawing/2014/main" id="{8ACCCCEF-245C-67D9-3CDD-3786D2250AFE}"/>
                    </a:ext>
                  </a:extLst>
                </p:cNvPr>
                <p:cNvSpPr/>
                <p:nvPr/>
              </p:nvSpPr>
              <p:spPr>
                <a:xfrm>
                  <a:off x="1695663"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3" name="Rectangle 232">
                  <a:extLst>
                    <a:ext uri="{FF2B5EF4-FFF2-40B4-BE49-F238E27FC236}">
                      <a16:creationId xmlns:a16="http://schemas.microsoft.com/office/drawing/2014/main" id="{F46CA3B6-9E11-95A1-8ACD-E02B3641F306}"/>
                    </a:ext>
                  </a:extLst>
                </p:cNvPr>
                <p:cNvSpPr/>
                <p:nvPr/>
              </p:nvSpPr>
              <p:spPr>
                <a:xfrm>
                  <a:off x="1876215"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4" name="Rectangle 233">
                  <a:extLst>
                    <a:ext uri="{FF2B5EF4-FFF2-40B4-BE49-F238E27FC236}">
                      <a16:creationId xmlns:a16="http://schemas.microsoft.com/office/drawing/2014/main" id="{57E54CF5-335A-3A56-A4E2-4DC03DBAFF1E}"/>
                    </a:ext>
                  </a:extLst>
                </p:cNvPr>
                <p:cNvSpPr/>
                <p:nvPr/>
              </p:nvSpPr>
              <p:spPr>
                <a:xfrm>
                  <a:off x="2056767"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5" name="Rectangle 234">
                  <a:extLst>
                    <a:ext uri="{FF2B5EF4-FFF2-40B4-BE49-F238E27FC236}">
                      <a16:creationId xmlns:a16="http://schemas.microsoft.com/office/drawing/2014/main" id="{2CFC3641-6849-E0E5-BA62-8387911767F8}"/>
                    </a:ext>
                  </a:extLst>
                </p:cNvPr>
                <p:cNvSpPr/>
                <p:nvPr/>
              </p:nvSpPr>
              <p:spPr>
                <a:xfrm>
                  <a:off x="2237319"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6" name="Rectangle 235">
                  <a:extLst>
                    <a:ext uri="{FF2B5EF4-FFF2-40B4-BE49-F238E27FC236}">
                      <a16:creationId xmlns:a16="http://schemas.microsoft.com/office/drawing/2014/main" id="{3FFBF4E0-1243-40EC-A0EA-47B5B514FE4F}"/>
                    </a:ext>
                  </a:extLst>
                </p:cNvPr>
                <p:cNvSpPr/>
                <p:nvPr/>
              </p:nvSpPr>
              <p:spPr>
                <a:xfrm>
                  <a:off x="2417871"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7" name="Rectangle 236">
                  <a:extLst>
                    <a:ext uri="{FF2B5EF4-FFF2-40B4-BE49-F238E27FC236}">
                      <a16:creationId xmlns:a16="http://schemas.microsoft.com/office/drawing/2014/main" id="{117AC306-9387-8E5C-A02E-1BCA65C2EC6E}"/>
                    </a:ext>
                  </a:extLst>
                </p:cNvPr>
                <p:cNvSpPr/>
                <p:nvPr/>
              </p:nvSpPr>
              <p:spPr>
                <a:xfrm>
                  <a:off x="2598420"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28" name="Group 127">
                <a:extLst>
                  <a:ext uri="{FF2B5EF4-FFF2-40B4-BE49-F238E27FC236}">
                    <a16:creationId xmlns:a16="http://schemas.microsoft.com/office/drawing/2014/main" id="{05A82429-BFED-AEAC-BD58-3807B6092997}"/>
                  </a:ext>
                </a:extLst>
              </p:cNvPr>
              <p:cNvGrpSpPr/>
              <p:nvPr/>
            </p:nvGrpSpPr>
            <p:grpSpPr>
              <a:xfrm>
                <a:off x="973455" y="4479608"/>
                <a:ext cx="1762125" cy="137160"/>
                <a:chOff x="973455" y="4654868"/>
                <a:chExt cx="1762125" cy="137160"/>
              </a:xfrm>
            </p:grpSpPr>
            <p:sp>
              <p:nvSpPr>
                <p:cNvPr id="218" name="Rectangle 217">
                  <a:extLst>
                    <a:ext uri="{FF2B5EF4-FFF2-40B4-BE49-F238E27FC236}">
                      <a16:creationId xmlns:a16="http://schemas.microsoft.com/office/drawing/2014/main" id="{0733AB09-6E45-13C5-E0B1-3878A7DD327D}"/>
                    </a:ext>
                  </a:extLst>
                </p:cNvPr>
                <p:cNvSpPr/>
                <p:nvPr/>
              </p:nvSpPr>
              <p:spPr>
                <a:xfrm>
                  <a:off x="973455"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9" name="Rectangle 218">
                  <a:extLst>
                    <a:ext uri="{FF2B5EF4-FFF2-40B4-BE49-F238E27FC236}">
                      <a16:creationId xmlns:a16="http://schemas.microsoft.com/office/drawing/2014/main" id="{BF01C8C2-C12E-DFF9-179E-131BC423E26D}"/>
                    </a:ext>
                  </a:extLst>
                </p:cNvPr>
                <p:cNvSpPr/>
                <p:nvPr/>
              </p:nvSpPr>
              <p:spPr>
                <a:xfrm>
                  <a:off x="1154007"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0" name="Rectangle 219">
                  <a:extLst>
                    <a:ext uri="{FF2B5EF4-FFF2-40B4-BE49-F238E27FC236}">
                      <a16:creationId xmlns:a16="http://schemas.microsoft.com/office/drawing/2014/main" id="{F8A61E6E-1039-530E-F047-B13FF71F253E}"/>
                    </a:ext>
                  </a:extLst>
                </p:cNvPr>
                <p:cNvSpPr/>
                <p:nvPr/>
              </p:nvSpPr>
              <p:spPr>
                <a:xfrm>
                  <a:off x="1334559"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1" name="Rectangle 220">
                  <a:extLst>
                    <a:ext uri="{FF2B5EF4-FFF2-40B4-BE49-F238E27FC236}">
                      <a16:creationId xmlns:a16="http://schemas.microsoft.com/office/drawing/2014/main" id="{5262CFD2-BAFE-8EFA-3A53-B08010B98479}"/>
                    </a:ext>
                  </a:extLst>
                </p:cNvPr>
                <p:cNvSpPr/>
                <p:nvPr/>
              </p:nvSpPr>
              <p:spPr>
                <a:xfrm>
                  <a:off x="1515111"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2" name="Rectangle 221">
                  <a:extLst>
                    <a:ext uri="{FF2B5EF4-FFF2-40B4-BE49-F238E27FC236}">
                      <a16:creationId xmlns:a16="http://schemas.microsoft.com/office/drawing/2014/main" id="{1C076834-D8EA-BEA5-8C34-B3BF8DBC9E85}"/>
                    </a:ext>
                  </a:extLst>
                </p:cNvPr>
                <p:cNvSpPr/>
                <p:nvPr/>
              </p:nvSpPr>
              <p:spPr>
                <a:xfrm>
                  <a:off x="1695663"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3" name="Rectangle 222">
                  <a:extLst>
                    <a:ext uri="{FF2B5EF4-FFF2-40B4-BE49-F238E27FC236}">
                      <a16:creationId xmlns:a16="http://schemas.microsoft.com/office/drawing/2014/main" id="{EC565B5C-9251-C8E9-3FFF-A1979A6F8ECF}"/>
                    </a:ext>
                  </a:extLst>
                </p:cNvPr>
                <p:cNvSpPr/>
                <p:nvPr/>
              </p:nvSpPr>
              <p:spPr>
                <a:xfrm>
                  <a:off x="1876215"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4" name="Rectangle 223">
                  <a:extLst>
                    <a:ext uri="{FF2B5EF4-FFF2-40B4-BE49-F238E27FC236}">
                      <a16:creationId xmlns:a16="http://schemas.microsoft.com/office/drawing/2014/main" id="{D6DBFDA2-B3CB-396C-6118-336CF7A5F6BF}"/>
                    </a:ext>
                  </a:extLst>
                </p:cNvPr>
                <p:cNvSpPr/>
                <p:nvPr/>
              </p:nvSpPr>
              <p:spPr>
                <a:xfrm>
                  <a:off x="2056767"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5" name="Rectangle 224">
                  <a:extLst>
                    <a:ext uri="{FF2B5EF4-FFF2-40B4-BE49-F238E27FC236}">
                      <a16:creationId xmlns:a16="http://schemas.microsoft.com/office/drawing/2014/main" id="{42D730B5-C92E-81A3-9A5E-060BFE93418C}"/>
                    </a:ext>
                  </a:extLst>
                </p:cNvPr>
                <p:cNvSpPr/>
                <p:nvPr/>
              </p:nvSpPr>
              <p:spPr>
                <a:xfrm>
                  <a:off x="2237319"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6" name="Rectangle 225">
                  <a:extLst>
                    <a:ext uri="{FF2B5EF4-FFF2-40B4-BE49-F238E27FC236}">
                      <a16:creationId xmlns:a16="http://schemas.microsoft.com/office/drawing/2014/main" id="{4EB66F42-06C5-16C4-FF39-34576F46263F}"/>
                    </a:ext>
                  </a:extLst>
                </p:cNvPr>
                <p:cNvSpPr/>
                <p:nvPr/>
              </p:nvSpPr>
              <p:spPr>
                <a:xfrm>
                  <a:off x="2417871"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7" name="Rectangle 226">
                  <a:extLst>
                    <a:ext uri="{FF2B5EF4-FFF2-40B4-BE49-F238E27FC236}">
                      <a16:creationId xmlns:a16="http://schemas.microsoft.com/office/drawing/2014/main" id="{8449887D-2907-7186-BA34-27420739E734}"/>
                    </a:ext>
                  </a:extLst>
                </p:cNvPr>
                <p:cNvSpPr/>
                <p:nvPr/>
              </p:nvSpPr>
              <p:spPr>
                <a:xfrm>
                  <a:off x="2598420"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29" name="Group 128">
                <a:extLst>
                  <a:ext uri="{FF2B5EF4-FFF2-40B4-BE49-F238E27FC236}">
                    <a16:creationId xmlns:a16="http://schemas.microsoft.com/office/drawing/2014/main" id="{D35A35DD-A77C-A2EB-3332-B3D5713B03E4}"/>
                  </a:ext>
                </a:extLst>
              </p:cNvPr>
              <p:cNvGrpSpPr/>
              <p:nvPr/>
            </p:nvGrpSpPr>
            <p:grpSpPr>
              <a:xfrm>
                <a:off x="975360" y="4302443"/>
                <a:ext cx="1762125" cy="137160"/>
                <a:chOff x="973455" y="4654868"/>
                <a:chExt cx="1762125" cy="137160"/>
              </a:xfrm>
            </p:grpSpPr>
            <p:sp>
              <p:nvSpPr>
                <p:cNvPr id="208" name="Rectangle 207">
                  <a:extLst>
                    <a:ext uri="{FF2B5EF4-FFF2-40B4-BE49-F238E27FC236}">
                      <a16:creationId xmlns:a16="http://schemas.microsoft.com/office/drawing/2014/main" id="{3616A5FA-E129-C8E6-076A-3B261FE8B851}"/>
                    </a:ext>
                  </a:extLst>
                </p:cNvPr>
                <p:cNvSpPr/>
                <p:nvPr/>
              </p:nvSpPr>
              <p:spPr>
                <a:xfrm>
                  <a:off x="973455"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9" name="Rectangle 208">
                  <a:extLst>
                    <a:ext uri="{FF2B5EF4-FFF2-40B4-BE49-F238E27FC236}">
                      <a16:creationId xmlns:a16="http://schemas.microsoft.com/office/drawing/2014/main" id="{E27CCED3-5170-CD71-3D88-D7827BE0F040}"/>
                    </a:ext>
                  </a:extLst>
                </p:cNvPr>
                <p:cNvSpPr/>
                <p:nvPr/>
              </p:nvSpPr>
              <p:spPr>
                <a:xfrm>
                  <a:off x="1154007"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0" name="Rectangle 209">
                  <a:extLst>
                    <a:ext uri="{FF2B5EF4-FFF2-40B4-BE49-F238E27FC236}">
                      <a16:creationId xmlns:a16="http://schemas.microsoft.com/office/drawing/2014/main" id="{2D76D97B-1ACE-0ED2-AD58-8EA7E335EA1F}"/>
                    </a:ext>
                  </a:extLst>
                </p:cNvPr>
                <p:cNvSpPr/>
                <p:nvPr/>
              </p:nvSpPr>
              <p:spPr>
                <a:xfrm>
                  <a:off x="1334559"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1" name="Rectangle 210">
                  <a:extLst>
                    <a:ext uri="{FF2B5EF4-FFF2-40B4-BE49-F238E27FC236}">
                      <a16:creationId xmlns:a16="http://schemas.microsoft.com/office/drawing/2014/main" id="{64759903-7473-E989-05D4-19CE15A958E5}"/>
                    </a:ext>
                  </a:extLst>
                </p:cNvPr>
                <p:cNvSpPr/>
                <p:nvPr/>
              </p:nvSpPr>
              <p:spPr>
                <a:xfrm>
                  <a:off x="1515111"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2" name="Rectangle 211">
                  <a:extLst>
                    <a:ext uri="{FF2B5EF4-FFF2-40B4-BE49-F238E27FC236}">
                      <a16:creationId xmlns:a16="http://schemas.microsoft.com/office/drawing/2014/main" id="{96E73E63-BDDB-26AB-107C-67B74DBD172C}"/>
                    </a:ext>
                  </a:extLst>
                </p:cNvPr>
                <p:cNvSpPr/>
                <p:nvPr/>
              </p:nvSpPr>
              <p:spPr>
                <a:xfrm>
                  <a:off x="1695663"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3" name="Rectangle 212">
                  <a:extLst>
                    <a:ext uri="{FF2B5EF4-FFF2-40B4-BE49-F238E27FC236}">
                      <a16:creationId xmlns:a16="http://schemas.microsoft.com/office/drawing/2014/main" id="{46537FA0-9B02-3786-097C-BD9CFADCEFEE}"/>
                    </a:ext>
                  </a:extLst>
                </p:cNvPr>
                <p:cNvSpPr/>
                <p:nvPr/>
              </p:nvSpPr>
              <p:spPr>
                <a:xfrm>
                  <a:off x="1876215"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4" name="Rectangle 213">
                  <a:extLst>
                    <a:ext uri="{FF2B5EF4-FFF2-40B4-BE49-F238E27FC236}">
                      <a16:creationId xmlns:a16="http://schemas.microsoft.com/office/drawing/2014/main" id="{A1468EC5-05FB-C44D-D313-94E04AAEDE53}"/>
                    </a:ext>
                  </a:extLst>
                </p:cNvPr>
                <p:cNvSpPr/>
                <p:nvPr/>
              </p:nvSpPr>
              <p:spPr>
                <a:xfrm>
                  <a:off x="2056767"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5" name="Rectangle 214">
                  <a:extLst>
                    <a:ext uri="{FF2B5EF4-FFF2-40B4-BE49-F238E27FC236}">
                      <a16:creationId xmlns:a16="http://schemas.microsoft.com/office/drawing/2014/main" id="{CBD65A03-1C15-27C8-6BB6-4F09130E0D1A}"/>
                    </a:ext>
                  </a:extLst>
                </p:cNvPr>
                <p:cNvSpPr/>
                <p:nvPr/>
              </p:nvSpPr>
              <p:spPr>
                <a:xfrm>
                  <a:off x="2237319"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6" name="Rectangle 215">
                  <a:extLst>
                    <a:ext uri="{FF2B5EF4-FFF2-40B4-BE49-F238E27FC236}">
                      <a16:creationId xmlns:a16="http://schemas.microsoft.com/office/drawing/2014/main" id="{2018509C-6001-2943-E143-1A36F631AA91}"/>
                    </a:ext>
                  </a:extLst>
                </p:cNvPr>
                <p:cNvSpPr/>
                <p:nvPr/>
              </p:nvSpPr>
              <p:spPr>
                <a:xfrm>
                  <a:off x="2417871"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7" name="Rectangle 216">
                  <a:extLst>
                    <a:ext uri="{FF2B5EF4-FFF2-40B4-BE49-F238E27FC236}">
                      <a16:creationId xmlns:a16="http://schemas.microsoft.com/office/drawing/2014/main" id="{52A48D3C-9EA2-A5F2-1E3D-88BA75459720}"/>
                    </a:ext>
                  </a:extLst>
                </p:cNvPr>
                <p:cNvSpPr/>
                <p:nvPr/>
              </p:nvSpPr>
              <p:spPr>
                <a:xfrm>
                  <a:off x="2598420" y="4654868"/>
                  <a:ext cx="137160" cy="137160"/>
                </a:xfrm>
                <a:prstGeom prst="rect">
                  <a:avLst/>
                </a:prstGeom>
                <a:solidFill>
                  <a:srgbClr val="FC922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0" name="Group 129">
                <a:extLst>
                  <a:ext uri="{FF2B5EF4-FFF2-40B4-BE49-F238E27FC236}">
                    <a16:creationId xmlns:a16="http://schemas.microsoft.com/office/drawing/2014/main" id="{3A9CA97E-02EB-7727-E60D-BC6DE047E5F6}"/>
                  </a:ext>
                </a:extLst>
              </p:cNvPr>
              <p:cNvGrpSpPr/>
              <p:nvPr/>
            </p:nvGrpSpPr>
            <p:grpSpPr>
              <a:xfrm>
                <a:off x="973455" y="4122421"/>
                <a:ext cx="1762125" cy="137160"/>
                <a:chOff x="973455" y="4654868"/>
                <a:chExt cx="1762125" cy="137160"/>
              </a:xfrm>
            </p:grpSpPr>
            <p:sp>
              <p:nvSpPr>
                <p:cNvPr id="198" name="Rectangle 197">
                  <a:extLst>
                    <a:ext uri="{FF2B5EF4-FFF2-40B4-BE49-F238E27FC236}">
                      <a16:creationId xmlns:a16="http://schemas.microsoft.com/office/drawing/2014/main" id="{6909DD7C-73AE-A37B-0802-64273F23FF93}"/>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9" name="Rectangle 198">
                  <a:extLst>
                    <a:ext uri="{FF2B5EF4-FFF2-40B4-BE49-F238E27FC236}">
                      <a16:creationId xmlns:a16="http://schemas.microsoft.com/office/drawing/2014/main" id="{D17B1AF1-7700-8F77-EE8F-665331011CA1}"/>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0" name="Rectangle 199">
                  <a:extLst>
                    <a:ext uri="{FF2B5EF4-FFF2-40B4-BE49-F238E27FC236}">
                      <a16:creationId xmlns:a16="http://schemas.microsoft.com/office/drawing/2014/main" id="{624D55ED-9C32-9C8F-FDAB-F9DC2FCFEF65}"/>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1" name="Rectangle 200">
                  <a:extLst>
                    <a:ext uri="{FF2B5EF4-FFF2-40B4-BE49-F238E27FC236}">
                      <a16:creationId xmlns:a16="http://schemas.microsoft.com/office/drawing/2014/main" id="{4058D0FF-DDCB-CF71-0CF5-5C7FBE2D197F}"/>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2" name="Rectangle 201">
                  <a:extLst>
                    <a:ext uri="{FF2B5EF4-FFF2-40B4-BE49-F238E27FC236}">
                      <a16:creationId xmlns:a16="http://schemas.microsoft.com/office/drawing/2014/main" id="{6630626E-D51A-7CEA-53C5-FDCB73D60950}"/>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3" name="Rectangle 202">
                  <a:extLst>
                    <a:ext uri="{FF2B5EF4-FFF2-40B4-BE49-F238E27FC236}">
                      <a16:creationId xmlns:a16="http://schemas.microsoft.com/office/drawing/2014/main" id="{01A6032E-5BDD-50D3-9386-7870C3838397}"/>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4" name="Rectangle 203">
                  <a:extLst>
                    <a:ext uri="{FF2B5EF4-FFF2-40B4-BE49-F238E27FC236}">
                      <a16:creationId xmlns:a16="http://schemas.microsoft.com/office/drawing/2014/main" id="{93767EE3-5BE6-AF9A-8580-FFAD40897106}"/>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5" name="Rectangle 204">
                  <a:extLst>
                    <a:ext uri="{FF2B5EF4-FFF2-40B4-BE49-F238E27FC236}">
                      <a16:creationId xmlns:a16="http://schemas.microsoft.com/office/drawing/2014/main" id="{AA6318F3-21C2-4CFC-F92B-2E79B33B5E7C}"/>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6" name="Rectangle 205">
                  <a:extLst>
                    <a:ext uri="{FF2B5EF4-FFF2-40B4-BE49-F238E27FC236}">
                      <a16:creationId xmlns:a16="http://schemas.microsoft.com/office/drawing/2014/main" id="{2C0C07F7-322F-64D1-FBB3-D979D9F7DB15}"/>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7" name="Rectangle 206">
                  <a:extLst>
                    <a:ext uri="{FF2B5EF4-FFF2-40B4-BE49-F238E27FC236}">
                      <a16:creationId xmlns:a16="http://schemas.microsoft.com/office/drawing/2014/main" id="{B7903F0E-09E3-0FC5-F232-6E834D0701F2}"/>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1" name="Group 130">
                <a:extLst>
                  <a:ext uri="{FF2B5EF4-FFF2-40B4-BE49-F238E27FC236}">
                    <a16:creationId xmlns:a16="http://schemas.microsoft.com/office/drawing/2014/main" id="{57860CE7-E65A-98DE-086F-0E946F06C47F}"/>
                  </a:ext>
                </a:extLst>
              </p:cNvPr>
              <p:cNvGrpSpPr/>
              <p:nvPr/>
            </p:nvGrpSpPr>
            <p:grpSpPr>
              <a:xfrm>
                <a:off x="973455" y="3942399"/>
                <a:ext cx="1762125" cy="137160"/>
                <a:chOff x="973455" y="4654868"/>
                <a:chExt cx="1762125" cy="137160"/>
              </a:xfrm>
            </p:grpSpPr>
            <p:sp>
              <p:nvSpPr>
                <p:cNvPr id="188" name="Rectangle 187">
                  <a:extLst>
                    <a:ext uri="{FF2B5EF4-FFF2-40B4-BE49-F238E27FC236}">
                      <a16:creationId xmlns:a16="http://schemas.microsoft.com/office/drawing/2014/main" id="{D75C73E1-ACDF-6B3E-329A-E96B87DB9861}"/>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9" name="Rectangle 188">
                  <a:extLst>
                    <a:ext uri="{FF2B5EF4-FFF2-40B4-BE49-F238E27FC236}">
                      <a16:creationId xmlns:a16="http://schemas.microsoft.com/office/drawing/2014/main" id="{0E87FD29-4340-0BA4-A566-C0A1253DC6AF}"/>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0" name="Rectangle 189">
                  <a:extLst>
                    <a:ext uri="{FF2B5EF4-FFF2-40B4-BE49-F238E27FC236}">
                      <a16:creationId xmlns:a16="http://schemas.microsoft.com/office/drawing/2014/main" id="{0F73FA00-C1C4-CE43-3AD9-3DE35AEBC32E}"/>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1" name="Rectangle 190">
                  <a:extLst>
                    <a:ext uri="{FF2B5EF4-FFF2-40B4-BE49-F238E27FC236}">
                      <a16:creationId xmlns:a16="http://schemas.microsoft.com/office/drawing/2014/main" id="{C501B222-018B-1D9D-E9BC-9B9682FB8DC1}"/>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2" name="Rectangle 191">
                  <a:extLst>
                    <a:ext uri="{FF2B5EF4-FFF2-40B4-BE49-F238E27FC236}">
                      <a16:creationId xmlns:a16="http://schemas.microsoft.com/office/drawing/2014/main" id="{1165E764-CC89-1E77-01A7-72BB8E53C04C}"/>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3" name="Rectangle 192">
                  <a:extLst>
                    <a:ext uri="{FF2B5EF4-FFF2-40B4-BE49-F238E27FC236}">
                      <a16:creationId xmlns:a16="http://schemas.microsoft.com/office/drawing/2014/main" id="{BA26706C-683C-9FBC-51D2-632282A4C132}"/>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4" name="Rectangle 193">
                  <a:extLst>
                    <a:ext uri="{FF2B5EF4-FFF2-40B4-BE49-F238E27FC236}">
                      <a16:creationId xmlns:a16="http://schemas.microsoft.com/office/drawing/2014/main" id="{CCF14200-C8EF-14A9-B111-0BD778916055}"/>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5" name="Rectangle 194">
                  <a:extLst>
                    <a:ext uri="{FF2B5EF4-FFF2-40B4-BE49-F238E27FC236}">
                      <a16:creationId xmlns:a16="http://schemas.microsoft.com/office/drawing/2014/main" id="{A684FC06-8AA4-43A2-13B0-137C1D3E557B}"/>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6" name="Rectangle 195">
                  <a:extLst>
                    <a:ext uri="{FF2B5EF4-FFF2-40B4-BE49-F238E27FC236}">
                      <a16:creationId xmlns:a16="http://schemas.microsoft.com/office/drawing/2014/main" id="{4834BB80-6F81-56B0-FB77-491D4271D652}"/>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7" name="Rectangle 196">
                  <a:extLst>
                    <a:ext uri="{FF2B5EF4-FFF2-40B4-BE49-F238E27FC236}">
                      <a16:creationId xmlns:a16="http://schemas.microsoft.com/office/drawing/2014/main" id="{3A44AC69-82BB-A798-14F6-2AA9FAE51418}"/>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2" name="Group 131">
                <a:extLst>
                  <a:ext uri="{FF2B5EF4-FFF2-40B4-BE49-F238E27FC236}">
                    <a16:creationId xmlns:a16="http://schemas.microsoft.com/office/drawing/2014/main" id="{EC8037AC-D5A4-9809-14F9-FAAB41639F7C}"/>
                  </a:ext>
                </a:extLst>
              </p:cNvPr>
              <p:cNvGrpSpPr/>
              <p:nvPr/>
            </p:nvGrpSpPr>
            <p:grpSpPr>
              <a:xfrm>
                <a:off x="973455" y="3762377"/>
                <a:ext cx="1762125" cy="137160"/>
                <a:chOff x="973455" y="4654868"/>
                <a:chExt cx="1762125" cy="137160"/>
              </a:xfrm>
            </p:grpSpPr>
            <p:sp>
              <p:nvSpPr>
                <p:cNvPr id="178" name="Rectangle 177">
                  <a:extLst>
                    <a:ext uri="{FF2B5EF4-FFF2-40B4-BE49-F238E27FC236}">
                      <a16:creationId xmlns:a16="http://schemas.microsoft.com/office/drawing/2014/main" id="{DC6E06B0-5329-B963-9B13-D114A36A694F}"/>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9" name="Rectangle 178">
                  <a:extLst>
                    <a:ext uri="{FF2B5EF4-FFF2-40B4-BE49-F238E27FC236}">
                      <a16:creationId xmlns:a16="http://schemas.microsoft.com/office/drawing/2014/main" id="{540AE1C4-B59C-7646-214C-2370A8729433}"/>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0" name="Rectangle 179">
                  <a:extLst>
                    <a:ext uri="{FF2B5EF4-FFF2-40B4-BE49-F238E27FC236}">
                      <a16:creationId xmlns:a16="http://schemas.microsoft.com/office/drawing/2014/main" id="{31FCE7DA-4900-7A2F-C89A-F6E448D97B26}"/>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1" name="Rectangle 180">
                  <a:extLst>
                    <a:ext uri="{FF2B5EF4-FFF2-40B4-BE49-F238E27FC236}">
                      <a16:creationId xmlns:a16="http://schemas.microsoft.com/office/drawing/2014/main" id="{9C0562F2-7926-3ABD-7E76-9E743E32D84E}"/>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2" name="Rectangle 181">
                  <a:extLst>
                    <a:ext uri="{FF2B5EF4-FFF2-40B4-BE49-F238E27FC236}">
                      <a16:creationId xmlns:a16="http://schemas.microsoft.com/office/drawing/2014/main" id="{CBFE5DD1-E703-B4B5-9343-06AA655C6DE0}"/>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3" name="Rectangle 182">
                  <a:extLst>
                    <a:ext uri="{FF2B5EF4-FFF2-40B4-BE49-F238E27FC236}">
                      <a16:creationId xmlns:a16="http://schemas.microsoft.com/office/drawing/2014/main" id="{90CD03F4-7604-F5BF-6624-BD5A6DD77510}"/>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4" name="Rectangle 183">
                  <a:extLst>
                    <a:ext uri="{FF2B5EF4-FFF2-40B4-BE49-F238E27FC236}">
                      <a16:creationId xmlns:a16="http://schemas.microsoft.com/office/drawing/2014/main" id="{6AFAA3D5-0AAB-D153-0603-3A4DF21FF536}"/>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5" name="Rectangle 184">
                  <a:extLst>
                    <a:ext uri="{FF2B5EF4-FFF2-40B4-BE49-F238E27FC236}">
                      <a16:creationId xmlns:a16="http://schemas.microsoft.com/office/drawing/2014/main" id="{9BAFF715-7125-8E60-30E5-532EDA3A7A98}"/>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6" name="Rectangle 185">
                  <a:extLst>
                    <a:ext uri="{FF2B5EF4-FFF2-40B4-BE49-F238E27FC236}">
                      <a16:creationId xmlns:a16="http://schemas.microsoft.com/office/drawing/2014/main" id="{A9F0063D-3D0F-2C72-B860-DA860887ADB5}"/>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87" name="Rectangle 186">
                  <a:extLst>
                    <a:ext uri="{FF2B5EF4-FFF2-40B4-BE49-F238E27FC236}">
                      <a16:creationId xmlns:a16="http://schemas.microsoft.com/office/drawing/2014/main" id="{B5120D2B-C82E-BBD2-8D11-3DBB573AC9EB}"/>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3" name="Group 132">
                <a:extLst>
                  <a:ext uri="{FF2B5EF4-FFF2-40B4-BE49-F238E27FC236}">
                    <a16:creationId xmlns:a16="http://schemas.microsoft.com/office/drawing/2014/main" id="{96B5F888-79B0-3001-7130-7D7E7853C7FC}"/>
                  </a:ext>
                </a:extLst>
              </p:cNvPr>
              <p:cNvGrpSpPr/>
              <p:nvPr/>
            </p:nvGrpSpPr>
            <p:grpSpPr>
              <a:xfrm>
                <a:off x="973455" y="3582355"/>
                <a:ext cx="1762125" cy="137160"/>
                <a:chOff x="973455" y="4654868"/>
                <a:chExt cx="1762125" cy="137160"/>
              </a:xfrm>
            </p:grpSpPr>
            <p:sp>
              <p:nvSpPr>
                <p:cNvPr id="168" name="Rectangle 167">
                  <a:extLst>
                    <a:ext uri="{FF2B5EF4-FFF2-40B4-BE49-F238E27FC236}">
                      <a16:creationId xmlns:a16="http://schemas.microsoft.com/office/drawing/2014/main" id="{15A45AA8-48DD-8C3C-56F5-03C2BA9DC6A1}"/>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9" name="Rectangle 168">
                  <a:extLst>
                    <a:ext uri="{FF2B5EF4-FFF2-40B4-BE49-F238E27FC236}">
                      <a16:creationId xmlns:a16="http://schemas.microsoft.com/office/drawing/2014/main" id="{D6C4AAF6-1888-A9DA-D3B7-D500F1AA65AD}"/>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0" name="Rectangle 169">
                  <a:extLst>
                    <a:ext uri="{FF2B5EF4-FFF2-40B4-BE49-F238E27FC236}">
                      <a16:creationId xmlns:a16="http://schemas.microsoft.com/office/drawing/2014/main" id="{B81DC592-C453-A1A6-79AA-120A20A3BEE6}"/>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1" name="Rectangle 170">
                  <a:extLst>
                    <a:ext uri="{FF2B5EF4-FFF2-40B4-BE49-F238E27FC236}">
                      <a16:creationId xmlns:a16="http://schemas.microsoft.com/office/drawing/2014/main" id="{28903E26-ABD6-2096-3241-CC960FFF9719}"/>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2" name="Rectangle 171">
                  <a:extLst>
                    <a:ext uri="{FF2B5EF4-FFF2-40B4-BE49-F238E27FC236}">
                      <a16:creationId xmlns:a16="http://schemas.microsoft.com/office/drawing/2014/main" id="{7A7C2583-55D1-C115-FF5B-EF8EB24DD1C3}"/>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3" name="Rectangle 172">
                  <a:extLst>
                    <a:ext uri="{FF2B5EF4-FFF2-40B4-BE49-F238E27FC236}">
                      <a16:creationId xmlns:a16="http://schemas.microsoft.com/office/drawing/2014/main" id="{BE467244-17C9-4950-14AD-73DB8F46B8E4}"/>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4" name="Rectangle 173">
                  <a:extLst>
                    <a:ext uri="{FF2B5EF4-FFF2-40B4-BE49-F238E27FC236}">
                      <a16:creationId xmlns:a16="http://schemas.microsoft.com/office/drawing/2014/main" id="{94A8D665-2761-3D86-353F-B44DBBC672B8}"/>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5" name="Rectangle 174">
                  <a:extLst>
                    <a:ext uri="{FF2B5EF4-FFF2-40B4-BE49-F238E27FC236}">
                      <a16:creationId xmlns:a16="http://schemas.microsoft.com/office/drawing/2014/main" id="{9267790C-CA31-DDCF-8D79-499B31275443}"/>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6" name="Rectangle 175">
                  <a:extLst>
                    <a:ext uri="{FF2B5EF4-FFF2-40B4-BE49-F238E27FC236}">
                      <a16:creationId xmlns:a16="http://schemas.microsoft.com/office/drawing/2014/main" id="{225E826F-109A-EB4F-BF73-717E9EEE6683}"/>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77" name="Rectangle 176">
                  <a:extLst>
                    <a:ext uri="{FF2B5EF4-FFF2-40B4-BE49-F238E27FC236}">
                      <a16:creationId xmlns:a16="http://schemas.microsoft.com/office/drawing/2014/main" id="{D39EF864-905C-E6C4-F92B-D60D17C2002F}"/>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4" name="Group 133">
                <a:extLst>
                  <a:ext uri="{FF2B5EF4-FFF2-40B4-BE49-F238E27FC236}">
                    <a16:creationId xmlns:a16="http://schemas.microsoft.com/office/drawing/2014/main" id="{EA90EE3B-34BA-269C-48F3-FF9F3C276B8C}"/>
                  </a:ext>
                </a:extLst>
              </p:cNvPr>
              <p:cNvGrpSpPr/>
              <p:nvPr/>
            </p:nvGrpSpPr>
            <p:grpSpPr>
              <a:xfrm>
                <a:off x="973455" y="3402333"/>
                <a:ext cx="1762125" cy="137160"/>
                <a:chOff x="973455" y="4654868"/>
                <a:chExt cx="1762125" cy="137160"/>
              </a:xfrm>
            </p:grpSpPr>
            <p:sp>
              <p:nvSpPr>
                <p:cNvPr id="158" name="Rectangle 157">
                  <a:extLst>
                    <a:ext uri="{FF2B5EF4-FFF2-40B4-BE49-F238E27FC236}">
                      <a16:creationId xmlns:a16="http://schemas.microsoft.com/office/drawing/2014/main" id="{C5A9A424-25B1-1A92-8E8F-60205B584F97}"/>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9" name="Rectangle 158">
                  <a:extLst>
                    <a:ext uri="{FF2B5EF4-FFF2-40B4-BE49-F238E27FC236}">
                      <a16:creationId xmlns:a16="http://schemas.microsoft.com/office/drawing/2014/main" id="{91D8FFAB-7087-CC3F-0C65-28C37A4B9AD6}"/>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0" name="Rectangle 159">
                  <a:extLst>
                    <a:ext uri="{FF2B5EF4-FFF2-40B4-BE49-F238E27FC236}">
                      <a16:creationId xmlns:a16="http://schemas.microsoft.com/office/drawing/2014/main" id="{50F15A1A-DDBC-342F-C665-1431FC55A2AD}"/>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1" name="Rectangle 160">
                  <a:extLst>
                    <a:ext uri="{FF2B5EF4-FFF2-40B4-BE49-F238E27FC236}">
                      <a16:creationId xmlns:a16="http://schemas.microsoft.com/office/drawing/2014/main" id="{5BEC56FB-1CD2-7FA3-47C3-E0D914B8F08B}"/>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2" name="Rectangle 161">
                  <a:extLst>
                    <a:ext uri="{FF2B5EF4-FFF2-40B4-BE49-F238E27FC236}">
                      <a16:creationId xmlns:a16="http://schemas.microsoft.com/office/drawing/2014/main" id="{41A8FEF2-B761-B25C-E5F7-6F40A529CCDA}"/>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3" name="Rectangle 162">
                  <a:extLst>
                    <a:ext uri="{FF2B5EF4-FFF2-40B4-BE49-F238E27FC236}">
                      <a16:creationId xmlns:a16="http://schemas.microsoft.com/office/drawing/2014/main" id="{558C82D3-320F-FC44-1D5C-C080E4349583}"/>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4" name="Rectangle 163">
                  <a:extLst>
                    <a:ext uri="{FF2B5EF4-FFF2-40B4-BE49-F238E27FC236}">
                      <a16:creationId xmlns:a16="http://schemas.microsoft.com/office/drawing/2014/main" id="{299837FB-CA06-70DD-9325-146251192B28}"/>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5" name="Rectangle 164">
                  <a:extLst>
                    <a:ext uri="{FF2B5EF4-FFF2-40B4-BE49-F238E27FC236}">
                      <a16:creationId xmlns:a16="http://schemas.microsoft.com/office/drawing/2014/main" id="{FF8465F1-2A92-50F6-7528-1458D18C71C2}"/>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6" name="Rectangle 165">
                  <a:extLst>
                    <a:ext uri="{FF2B5EF4-FFF2-40B4-BE49-F238E27FC236}">
                      <a16:creationId xmlns:a16="http://schemas.microsoft.com/office/drawing/2014/main" id="{14102273-8D18-1743-C541-679256611BAB}"/>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67" name="Rectangle 166">
                  <a:extLst>
                    <a:ext uri="{FF2B5EF4-FFF2-40B4-BE49-F238E27FC236}">
                      <a16:creationId xmlns:a16="http://schemas.microsoft.com/office/drawing/2014/main" id="{A2120635-0EAE-01CC-9650-50E452C2843C}"/>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5" name="Group 134">
                <a:extLst>
                  <a:ext uri="{FF2B5EF4-FFF2-40B4-BE49-F238E27FC236}">
                    <a16:creationId xmlns:a16="http://schemas.microsoft.com/office/drawing/2014/main" id="{476A3A96-CD25-957F-2F92-AB71660421D4}"/>
                  </a:ext>
                </a:extLst>
              </p:cNvPr>
              <p:cNvGrpSpPr/>
              <p:nvPr/>
            </p:nvGrpSpPr>
            <p:grpSpPr>
              <a:xfrm>
                <a:off x="973455" y="3222311"/>
                <a:ext cx="1762125" cy="137160"/>
                <a:chOff x="973455" y="4654868"/>
                <a:chExt cx="1762125" cy="137160"/>
              </a:xfrm>
            </p:grpSpPr>
            <p:sp>
              <p:nvSpPr>
                <p:cNvPr id="148" name="Rectangle 147">
                  <a:extLst>
                    <a:ext uri="{FF2B5EF4-FFF2-40B4-BE49-F238E27FC236}">
                      <a16:creationId xmlns:a16="http://schemas.microsoft.com/office/drawing/2014/main" id="{229AFF8A-BAC4-356D-0569-A473F13E1A2A}"/>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9" name="Rectangle 148">
                  <a:extLst>
                    <a:ext uri="{FF2B5EF4-FFF2-40B4-BE49-F238E27FC236}">
                      <a16:creationId xmlns:a16="http://schemas.microsoft.com/office/drawing/2014/main" id="{AE75CF80-C8DD-F947-1CF2-8790CC8B89A8}"/>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0" name="Rectangle 149">
                  <a:extLst>
                    <a:ext uri="{FF2B5EF4-FFF2-40B4-BE49-F238E27FC236}">
                      <a16:creationId xmlns:a16="http://schemas.microsoft.com/office/drawing/2014/main" id="{0EE2E4C4-5806-74EF-CC17-2275287D8EB9}"/>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1" name="Rectangle 150">
                  <a:extLst>
                    <a:ext uri="{FF2B5EF4-FFF2-40B4-BE49-F238E27FC236}">
                      <a16:creationId xmlns:a16="http://schemas.microsoft.com/office/drawing/2014/main" id="{D8362E1A-1B06-8742-A6B1-DD9CA07CBE67}"/>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2" name="Rectangle 151">
                  <a:extLst>
                    <a:ext uri="{FF2B5EF4-FFF2-40B4-BE49-F238E27FC236}">
                      <a16:creationId xmlns:a16="http://schemas.microsoft.com/office/drawing/2014/main" id="{A8FC3DB0-38D8-7ACB-1406-5861FAAD12AC}"/>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3" name="Rectangle 152">
                  <a:extLst>
                    <a:ext uri="{FF2B5EF4-FFF2-40B4-BE49-F238E27FC236}">
                      <a16:creationId xmlns:a16="http://schemas.microsoft.com/office/drawing/2014/main" id="{81F2FC0C-29B6-2EA8-2654-85763FC5AA70}"/>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4" name="Rectangle 153">
                  <a:extLst>
                    <a:ext uri="{FF2B5EF4-FFF2-40B4-BE49-F238E27FC236}">
                      <a16:creationId xmlns:a16="http://schemas.microsoft.com/office/drawing/2014/main" id="{E5A298F6-7E91-561C-7661-0A75A6797427}"/>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5" name="Rectangle 154">
                  <a:extLst>
                    <a:ext uri="{FF2B5EF4-FFF2-40B4-BE49-F238E27FC236}">
                      <a16:creationId xmlns:a16="http://schemas.microsoft.com/office/drawing/2014/main" id="{0107988E-7817-3021-255C-E38CCA742B3F}"/>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6" name="Rectangle 155">
                  <a:extLst>
                    <a:ext uri="{FF2B5EF4-FFF2-40B4-BE49-F238E27FC236}">
                      <a16:creationId xmlns:a16="http://schemas.microsoft.com/office/drawing/2014/main" id="{C171125E-029D-A22B-B1BF-3D72F6B155B2}"/>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7" name="Rectangle 156">
                  <a:extLst>
                    <a:ext uri="{FF2B5EF4-FFF2-40B4-BE49-F238E27FC236}">
                      <a16:creationId xmlns:a16="http://schemas.microsoft.com/office/drawing/2014/main" id="{C36004D3-7578-10D2-7CE0-B5039A79DB0A}"/>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6" name="Group 135">
                <a:extLst>
                  <a:ext uri="{FF2B5EF4-FFF2-40B4-BE49-F238E27FC236}">
                    <a16:creationId xmlns:a16="http://schemas.microsoft.com/office/drawing/2014/main" id="{C45D9298-7E19-4177-18CC-E489E96DAF07}"/>
                  </a:ext>
                </a:extLst>
              </p:cNvPr>
              <p:cNvGrpSpPr/>
              <p:nvPr/>
            </p:nvGrpSpPr>
            <p:grpSpPr>
              <a:xfrm>
                <a:off x="1876215" y="3042289"/>
                <a:ext cx="859365" cy="137160"/>
                <a:chOff x="1876215" y="4654868"/>
                <a:chExt cx="859365" cy="137160"/>
              </a:xfrm>
            </p:grpSpPr>
            <p:sp>
              <p:nvSpPr>
                <p:cNvPr id="143" name="Rectangle 142">
                  <a:extLst>
                    <a:ext uri="{FF2B5EF4-FFF2-40B4-BE49-F238E27FC236}">
                      <a16:creationId xmlns:a16="http://schemas.microsoft.com/office/drawing/2014/main" id="{49A2411B-47F5-40CC-6959-6DD0A535E6A6}"/>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4" name="Rectangle 143">
                  <a:extLst>
                    <a:ext uri="{FF2B5EF4-FFF2-40B4-BE49-F238E27FC236}">
                      <a16:creationId xmlns:a16="http://schemas.microsoft.com/office/drawing/2014/main" id="{D83C0E37-D951-AF4E-FEF5-C481B00111FD}"/>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5" name="Rectangle 144">
                  <a:extLst>
                    <a:ext uri="{FF2B5EF4-FFF2-40B4-BE49-F238E27FC236}">
                      <a16:creationId xmlns:a16="http://schemas.microsoft.com/office/drawing/2014/main" id="{12A718AC-D910-6D43-5677-06389252BDBF}"/>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6" name="Rectangle 145">
                  <a:extLst>
                    <a:ext uri="{FF2B5EF4-FFF2-40B4-BE49-F238E27FC236}">
                      <a16:creationId xmlns:a16="http://schemas.microsoft.com/office/drawing/2014/main" id="{EDD361A2-D9B0-FFD2-CC95-EF3C9C7BAA34}"/>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7" name="Rectangle 146">
                  <a:extLst>
                    <a:ext uri="{FF2B5EF4-FFF2-40B4-BE49-F238E27FC236}">
                      <a16:creationId xmlns:a16="http://schemas.microsoft.com/office/drawing/2014/main" id="{8F9A40E3-FD22-EFE3-165B-8D40A2DA82A9}"/>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137" name="Group 136">
                <a:extLst>
                  <a:ext uri="{FF2B5EF4-FFF2-40B4-BE49-F238E27FC236}">
                    <a16:creationId xmlns:a16="http://schemas.microsoft.com/office/drawing/2014/main" id="{97F04F91-4771-9D92-EFC3-59403793308F}"/>
                  </a:ext>
                </a:extLst>
              </p:cNvPr>
              <p:cNvGrpSpPr/>
              <p:nvPr/>
            </p:nvGrpSpPr>
            <p:grpSpPr>
              <a:xfrm>
                <a:off x="1876215" y="2862267"/>
                <a:ext cx="859365" cy="137160"/>
                <a:chOff x="1876215" y="4654868"/>
                <a:chExt cx="859365" cy="137160"/>
              </a:xfrm>
            </p:grpSpPr>
            <p:sp>
              <p:nvSpPr>
                <p:cNvPr id="138" name="Rectangle 137">
                  <a:extLst>
                    <a:ext uri="{FF2B5EF4-FFF2-40B4-BE49-F238E27FC236}">
                      <a16:creationId xmlns:a16="http://schemas.microsoft.com/office/drawing/2014/main" id="{20815A92-C069-0B79-C79B-3BF80EA92ECD}"/>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39" name="Rectangle 138">
                  <a:extLst>
                    <a:ext uri="{FF2B5EF4-FFF2-40B4-BE49-F238E27FC236}">
                      <a16:creationId xmlns:a16="http://schemas.microsoft.com/office/drawing/2014/main" id="{A16976F3-4DE5-E1DC-D3FA-15F0332640EF}"/>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0" name="Rectangle 139">
                  <a:extLst>
                    <a:ext uri="{FF2B5EF4-FFF2-40B4-BE49-F238E27FC236}">
                      <a16:creationId xmlns:a16="http://schemas.microsoft.com/office/drawing/2014/main" id="{2803E752-483D-66D7-C79D-357B57B3D9A7}"/>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1" name="Rectangle 140">
                  <a:extLst>
                    <a:ext uri="{FF2B5EF4-FFF2-40B4-BE49-F238E27FC236}">
                      <a16:creationId xmlns:a16="http://schemas.microsoft.com/office/drawing/2014/main" id="{C7BED716-D871-CF09-9FAC-4A332F9F115A}"/>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42" name="Rectangle 141">
                  <a:extLst>
                    <a:ext uri="{FF2B5EF4-FFF2-40B4-BE49-F238E27FC236}">
                      <a16:creationId xmlns:a16="http://schemas.microsoft.com/office/drawing/2014/main" id="{6DD64B10-11D6-F0FC-8E27-BA0638757B91}"/>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
          <p:nvSpPr>
            <p:cNvPr id="238" name="TextBox 237">
              <a:extLst>
                <a:ext uri="{FF2B5EF4-FFF2-40B4-BE49-F238E27FC236}">
                  <a16:creationId xmlns:a16="http://schemas.microsoft.com/office/drawing/2014/main" id="{D7A13C89-F5A7-4834-59F7-102C969129D8}"/>
                </a:ext>
              </a:extLst>
            </p:cNvPr>
            <p:cNvSpPr txBox="1"/>
            <p:nvPr/>
          </p:nvSpPr>
          <p:spPr>
            <a:xfrm>
              <a:off x="3810000" y="2814385"/>
              <a:ext cx="83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30%</a:t>
              </a:r>
            </a:p>
          </p:txBody>
        </p:sp>
      </p:grpSp>
      <p:sp>
        <p:nvSpPr>
          <p:cNvPr id="473" name="TextBox 472">
            <a:extLst>
              <a:ext uri="{FF2B5EF4-FFF2-40B4-BE49-F238E27FC236}">
                <a16:creationId xmlns:a16="http://schemas.microsoft.com/office/drawing/2014/main" id="{2FB6AC1C-976D-DD3C-16B7-3CFFAABD9A47}"/>
              </a:ext>
            </a:extLst>
          </p:cNvPr>
          <p:cNvSpPr txBox="1"/>
          <p:nvPr/>
        </p:nvSpPr>
        <p:spPr>
          <a:xfrm>
            <a:off x="3853493" y="5076825"/>
            <a:ext cx="17240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Subtext</a:t>
            </a:r>
          </a:p>
        </p:txBody>
      </p:sp>
      <p:sp>
        <p:nvSpPr>
          <p:cNvPr id="471" name="TextBox 470">
            <a:extLst>
              <a:ext uri="{FF2B5EF4-FFF2-40B4-BE49-F238E27FC236}">
                <a16:creationId xmlns:a16="http://schemas.microsoft.com/office/drawing/2014/main" id="{BAF2DCC8-8389-4494-7BB7-010688271F16}"/>
              </a:ext>
            </a:extLst>
          </p:cNvPr>
          <p:cNvSpPr txBox="1"/>
          <p:nvPr/>
        </p:nvSpPr>
        <p:spPr>
          <a:xfrm>
            <a:off x="6938797" y="2390655"/>
            <a:ext cx="13192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entury Gothic" panose="020B0502020202020204" pitchFamily="34" charset="0"/>
              </a:rPr>
              <a:t>Option C</a:t>
            </a:r>
          </a:p>
        </p:txBody>
      </p:sp>
      <p:grpSp>
        <p:nvGrpSpPr>
          <p:cNvPr id="466" name="Group 465" descr="Chart of 100 grey squares with 64 of them colored red to represent 64%">
            <a:extLst>
              <a:ext uri="{FF2B5EF4-FFF2-40B4-BE49-F238E27FC236}">
                <a16:creationId xmlns:a16="http://schemas.microsoft.com/office/drawing/2014/main" id="{91FC0A60-FDF4-1F25-EB82-8BF30DD81844}"/>
              </a:ext>
              <a:ext uri="{C183D7F6-B498-43B3-948B-1728B52AA6E4}">
                <adec:decorative xmlns:adec="http://schemas.microsoft.com/office/drawing/2017/decorative" val="0"/>
              </a:ext>
            </a:extLst>
          </p:cNvPr>
          <p:cNvGrpSpPr/>
          <p:nvPr/>
        </p:nvGrpSpPr>
        <p:grpSpPr>
          <a:xfrm>
            <a:off x="6609715" y="2747711"/>
            <a:ext cx="1764030" cy="1991926"/>
            <a:chOff x="5553075" y="2747710"/>
            <a:chExt cx="1764030" cy="1991926"/>
          </a:xfrm>
        </p:grpSpPr>
        <p:grpSp>
          <p:nvGrpSpPr>
            <p:cNvPr id="239" name="Group 238">
              <a:extLst>
                <a:ext uri="{FF2B5EF4-FFF2-40B4-BE49-F238E27FC236}">
                  <a16:creationId xmlns:a16="http://schemas.microsoft.com/office/drawing/2014/main" id="{02D04309-0200-39E4-8335-FF4D39A732A8}"/>
                </a:ext>
              </a:extLst>
            </p:cNvPr>
            <p:cNvGrpSpPr/>
            <p:nvPr/>
          </p:nvGrpSpPr>
          <p:grpSpPr>
            <a:xfrm>
              <a:off x="5553075" y="2809875"/>
              <a:ext cx="1764030" cy="1929761"/>
              <a:chOff x="973455" y="2862267"/>
              <a:chExt cx="1764030" cy="1929761"/>
            </a:xfrm>
          </p:grpSpPr>
          <p:grpSp>
            <p:nvGrpSpPr>
              <p:cNvPr id="240" name="Group 239">
                <a:extLst>
                  <a:ext uri="{FF2B5EF4-FFF2-40B4-BE49-F238E27FC236}">
                    <a16:creationId xmlns:a16="http://schemas.microsoft.com/office/drawing/2014/main" id="{3E4D0B1B-0225-6CA9-1F90-4521BAF931D4}"/>
                  </a:ext>
                </a:extLst>
              </p:cNvPr>
              <p:cNvGrpSpPr/>
              <p:nvPr/>
            </p:nvGrpSpPr>
            <p:grpSpPr>
              <a:xfrm>
                <a:off x="973455" y="4654868"/>
                <a:ext cx="1762125" cy="137160"/>
                <a:chOff x="973455" y="4654868"/>
                <a:chExt cx="1762125" cy="137160"/>
              </a:xfrm>
            </p:grpSpPr>
            <p:sp>
              <p:nvSpPr>
                <p:cNvPr id="341" name="Rectangle 340">
                  <a:extLst>
                    <a:ext uri="{FF2B5EF4-FFF2-40B4-BE49-F238E27FC236}">
                      <a16:creationId xmlns:a16="http://schemas.microsoft.com/office/drawing/2014/main" id="{E6AC56D1-0E37-6189-F0BE-04C65CAAD182}"/>
                    </a:ext>
                  </a:extLst>
                </p:cNvPr>
                <p:cNvSpPr/>
                <p:nvPr/>
              </p:nvSpPr>
              <p:spPr>
                <a:xfrm>
                  <a:off x="97345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2" name="Rectangle 341">
                  <a:extLst>
                    <a:ext uri="{FF2B5EF4-FFF2-40B4-BE49-F238E27FC236}">
                      <a16:creationId xmlns:a16="http://schemas.microsoft.com/office/drawing/2014/main" id="{1DD6B614-D7A1-84B7-1223-2CCAF7EB8E84}"/>
                    </a:ext>
                  </a:extLst>
                </p:cNvPr>
                <p:cNvSpPr/>
                <p:nvPr/>
              </p:nvSpPr>
              <p:spPr>
                <a:xfrm>
                  <a:off x="115400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3" name="Rectangle 342">
                  <a:extLst>
                    <a:ext uri="{FF2B5EF4-FFF2-40B4-BE49-F238E27FC236}">
                      <a16:creationId xmlns:a16="http://schemas.microsoft.com/office/drawing/2014/main" id="{551F36FA-74DE-B17C-B7C7-249703AD323E}"/>
                    </a:ext>
                  </a:extLst>
                </p:cNvPr>
                <p:cNvSpPr/>
                <p:nvPr/>
              </p:nvSpPr>
              <p:spPr>
                <a:xfrm>
                  <a:off x="133455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4" name="Rectangle 343">
                  <a:extLst>
                    <a:ext uri="{FF2B5EF4-FFF2-40B4-BE49-F238E27FC236}">
                      <a16:creationId xmlns:a16="http://schemas.microsoft.com/office/drawing/2014/main" id="{5F6EF967-0661-2EBC-8CF2-F3649C5D6F1D}"/>
                    </a:ext>
                  </a:extLst>
                </p:cNvPr>
                <p:cNvSpPr/>
                <p:nvPr/>
              </p:nvSpPr>
              <p:spPr>
                <a:xfrm>
                  <a:off x="151511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5" name="Rectangle 344">
                  <a:extLst>
                    <a:ext uri="{FF2B5EF4-FFF2-40B4-BE49-F238E27FC236}">
                      <a16:creationId xmlns:a16="http://schemas.microsoft.com/office/drawing/2014/main" id="{5A80ABDA-E84F-9E87-6199-C9CB8953FAF8}"/>
                    </a:ext>
                  </a:extLst>
                </p:cNvPr>
                <p:cNvSpPr/>
                <p:nvPr/>
              </p:nvSpPr>
              <p:spPr>
                <a:xfrm>
                  <a:off x="1695663"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6" name="Rectangle 345">
                  <a:extLst>
                    <a:ext uri="{FF2B5EF4-FFF2-40B4-BE49-F238E27FC236}">
                      <a16:creationId xmlns:a16="http://schemas.microsoft.com/office/drawing/2014/main" id="{2FCFE425-29B2-D3EA-0B66-F1DA70F37411}"/>
                    </a:ext>
                  </a:extLst>
                </p:cNvPr>
                <p:cNvSpPr/>
                <p:nvPr/>
              </p:nvSpPr>
              <p:spPr>
                <a:xfrm>
                  <a:off x="187621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7" name="Rectangle 346">
                  <a:extLst>
                    <a:ext uri="{FF2B5EF4-FFF2-40B4-BE49-F238E27FC236}">
                      <a16:creationId xmlns:a16="http://schemas.microsoft.com/office/drawing/2014/main" id="{5CC41DFC-47F4-195B-317A-DA71525CDBFF}"/>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8" name="Rectangle 347">
                  <a:extLst>
                    <a:ext uri="{FF2B5EF4-FFF2-40B4-BE49-F238E27FC236}">
                      <a16:creationId xmlns:a16="http://schemas.microsoft.com/office/drawing/2014/main" id="{3EB598BD-935F-FAFE-7FC5-DBFAEB969062}"/>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9" name="Rectangle 348">
                  <a:extLst>
                    <a:ext uri="{FF2B5EF4-FFF2-40B4-BE49-F238E27FC236}">
                      <a16:creationId xmlns:a16="http://schemas.microsoft.com/office/drawing/2014/main" id="{AE09C9BC-9864-2A3E-0B1E-1133EE1936FC}"/>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50" name="Rectangle 349">
                  <a:extLst>
                    <a:ext uri="{FF2B5EF4-FFF2-40B4-BE49-F238E27FC236}">
                      <a16:creationId xmlns:a16="http://schemas.microsoft.com/office/drawing/2014/main" id="{7E36C034-71A9-B0D0-7310-D196B316EC1D}"/>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1" name="Group 240">
                <a:extLst>
                  <a:ext uri="{FF2B5EF4-FFF2-40B4-BE49-F238E27FC236}">
                    <a16:creationId xmlns:a16="http://schemas.microsoft.com/office/drawing/2014/main" id="{9E8CEF80-7C43-A5A1-F47D-8C19869CE69E}"/>
                  </a:ext>
                </a:extLst>
              </p:cNvPr>
              <p:cNvGrpSpPr/>
              <p:nvPr/>
            </p:nvGrpSpPr>
            <p:grpSpPr>
              <a:xfrm>
                <a:off x="973455" y="4479608"/>
                <a:ext cx="1762125" cy="137160"/>
                <a:chOff x="973455" y="4654868"/>
                <a:chExt cx="1762125" cy="137160"/>
              </a:xfrm>
            </p:grpSpPr>
            <p:sp>
              <p:nvSpPr>
                <p:cNvPr id="331" name="Rectangle 330">
                  <a:extLst>
                    <a:ext uri="{FF2B5EF4-FFF2-40B4-BE49-F238E27FC236}">
                      <a16:creationId xmlns:a16="http://schemas.microsoft.com/office/drawing/2014/main" id="{EC1FD51D-353C-2343-0605-A16D932F1CEC}"/>
                    </a:ext>
                  </a:extLst>
                </p:cNvPr>
                <p:cNvSpPr/>
                <p:nvPr/>
              </p:nvSpPr>
              <p:spPr>
                <a:xfrm>
                  <a:off x="97345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2" name="Rectangle 331">
                  <a:extLst>
                    <a:ext uri="{FF2B5EF4-FFF2-40B4-BE49-F238E27FC236}">
                      <a16:creationId xmlns:a16="http://schemas.microsoft.com/office/drawing/2014/main" id="{52AF3D66-A25A-B095-B9CC-A97E8F2626F2}"/>
                    </a:ext>
                  </a:extLst>
                </p:cNvPr>
                <p:cNvSpPr/>
                <p:nvPr/>
              </p:nvSpPr>
              <p:spPr>
                <a:xfrm>
                  <a:off x="115400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3" name="Rectangle 332">
                  <a:extLst>
                    <a:ext uri="{FF2B5EF4-FFF2-40B4-BE49-F238E27FC236}">
                      <a16:creationId xmlns:a16="http://schemas.microsoft.com/office/drawing/2014/main" id="{1C44027E-3D7B-B1E8-8375-B7E189B8D52A}"/>
                    </a:ext>
                  </a:extLst>
                </p:cNvPr>
                <p:cNvSpPr/>
                <p:nvPr/>
              </p:nvSpPr>
              <p:spPr>
                <a:xfrm>
                  <a:off x="133455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4" name="Rectangle 333">
                  <a:extLst>
                    <a:ext uri="{FF2B5EF4-FFF2-40B4-BE49-F238E27FC236}">
                      <a16:creationId xmlns:a16="http://schemas.microsoft.com/office/drawing/2014/main" id="{09C58D97-1D51-6C0C-505D-236A5C9B5668}"/>
                    </a:ext>
                  </a:extLst>
                </p:cNvPr>
                <p:cNvSpPr/>
                <p:nvPr/>
              </p:nvSpPr>
              <p:spPr>
                <a:xfrm>
                  <a:off x="151511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5" name="Rectangle 334">
                  <a:extLst>
                    <a:ext uri="{FF2B5EF4-FFF2-40B4-BE49-F238E27FC236}">
                      <a16:creationId xmlns:a16="http://schemas.microsoft.com/office/drawing/2014/main" id="{0CE8793C-045A-6B5D-9097-4207521C88A4}"/>
                    </a:ext>
                  </a:extLst>
                </p:cNvPr>
                <p:cNvSpPr/>
                <p:nvPr/>
              </p:nvSpPr>
              <p:spPr>
                <a:xfrm>
                  <a:off x="1695663"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6" name="Rectangle 335">
                  <a:extLst>
                    <a:ext uri="{FF2B5EF4-FFF2-40B4-BE49-F238E27FC236}">
                      <a16:creationId xmlns:a16="http://schemas.microsoft.com/office/drawing/2014/main" id="{AE3358D9-1E0B-5AD9-EDA8-4E63B65C6749}"/>
                    </a:ext>
                  </a:extLst>
                </p:cNvPr>
                <p:cNvSpPr/>
                <p:nvPr/>
              </p:nvSpPr>
              <p:spPr>
                <a:xfrm>
                  <a:off x="187621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7" name="Rectangle 336">
                  <a:extLst>
                    <a:ext uri="{FF2B5EF4-FFF2-40B4-BE49-F238E27FC236}">
                      <a16:creationId xmlns:a16="http://schemas.microsoft.com/office/drawing/2014/main" id="{CADC96BB-1AA8-3F33-78B2-1BFADB426EFB}"/>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8" name="Rectangle 337">
                  <a:extLst>
                    <a:ext uri="{FF2B5EF4-FFF2-40B4-BE49-F238E27FC236}">
                      <a16:creationId xmlns:a16="http://schemas.microsoft.com/office/drawing/2014/main" id="{4AF4AF1C-0C72-E98E-0182-73D7F1006CD1}"/>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9" name="Rectangle 338">
                  <a:extLst>
                    <a:ext uri="{FF2B5EF4-FFF2-40B4-BE49-F238E27FC236}">
                      <a16:creationId xmlns:a16="http://schemas.microsoft.com/office/drawing/2014/main" id="{D989BFAF-09A6-E520-8F67-7DCF23A7632D}"/>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40" name="Rectangle 339">
                  <a:extLst>
                    <a:ext uri="{FF2B5EF4-FFF2-40B4-BE49-F238E27FC236}">
                      <a16:creationId xmlns:a16="http://schemas.microsoft.com/office/drawing/2014/main" id="{2FD68CA4-C8D7-E0C5-901F-100E0FF790DE}"/>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2" name="Group 241">
                <a:extLst>
                  <a:ext uri="{FF2B5EF4-FFF2-40B4-BE49-F238E27FC236}">
                    <a16:creationId xmlns:a16="http://schemas.microsoft.com/office/drawing/2014/main" id="{EF7DB454-56C4-6EC5-BD88-5AEF6B582CE3}"/>
                  </a:ext>
                </a:extLst>
              </p:cNvPr>
              <p:cNvGrpSpPr/>
              <p:nvPr/>
            </p:nvGrpSpPr>
            <p:grpSpPr>
              <a:xfrm>
                <a:off x="975360" y="4302443"/>
                <a:ext cx="1762125" cy="137160"/>
                <a:chOff x="973455" y="4654868"/>
                <a:chExt cx="1762125" cy="137160"/>
              </a:xfrm>
            </p:grpSpPr>
            <p:sp>
              <p:nvSpPr>
                <p:cNvPr id="321" name="Rectangle 320">
                  <a:extLst>
                    <a:ext uri="{FF2B5EF4-FFF2-40B4-BE49-F238E27FC236}">
                      <a16:creationId xmlns:a16="http://schemas.microsoft.com/office/drawing/2014/main" id="{380CEA6B-E907-20B7-A780-DBD48F5951D7}"/>
                    </a:ext>
                  </a:extLst>
                </p:cNvPr>
                <p:cNvSpPr/>
                <p:nvPr/>
              </p:nvSpPr>
              <p:spPr>
                <a:xfrm>
                  <a:off x="97345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2" name="Rectangle 321">
                  <a:extLst>
                    <a:ext uri="{FF2B5EF4-FFF2-40B4-BE49-F238E27FC236}">
                      <a16:creationId xmlns:a16="http://schemas.microsoft.com/office/drawing/2014/main" id="{F23E5AB5-F69F-283F-7921-42B22E74594F}"/>
                    </a:ext>
                  </a:extLst>
                </p:cNvPr>
                <p:cNvSpPr/>
                <p:nvPr/>
              </p:nvSpPr>
              <p:spPr>
                <a:xfrm>
                  <a:off x="115400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3" name="Rectangle 322">
                  <a:extLst>
                    <a:ext uri="{FF2B5EF4-FFF2-40B4-BE49-F238E27FC236}">
                      <a16:creationId xmlns:a16="http://schemas.microsoft.com/office/drawing/2014/main" id="{6E1CC68B-689C-A00B-9F0C-3703522294F3}"/>
                    </a:ext>
                  </a:extLst>
                </p:cNvPr>
                <p:cNvSpPr/>
                <p:nvPr/>
              </p:nvSpPr>
              <p:spPr>
                <a:xfrm>
                  <a:off x="133455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4" name="Rectangle 323">
                  <a:extLst>
                    <a:ext uri="{FF2B5EF4-FFF2-40B4-BE49-F238E27FC236}">
                      <a16:creationId xmlns:a16="http://schemas.microsoft.com/office/drawing/2014/main" id="{D303DBE2-5014-CBEC-740E-D99813D7E8CC}"/>
                    </a:ext>
                  </a:extLst>
                </p:cNvPr>
                <p:cNvSpPr/>
                <p:nvPr/>
              </p:nvSpPr>
              <p:spPr>
                <a:xfrm>
                  <a:off x="151511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5" name="Rectangle 324">
                  <a:extLst>
                    <a:ext uri="{FF2B5EF4-FFF2-40B4-BE49-F238E27FC236}">
                      <a16:creationId xmlns:a16="http://schemas.microsoft.com/office/drawing/2014/main" id="{45A81164-C0C4-813F-44AD-2A30656A7914}"/>
                    </a:ext>
                  </a:extLst>
                </p:cNvPr>
                <p:cNvSpPr/>
                <p:nvPr/>
              </p:nvSpPr>
              <p:spPr>
                <a:xfrm>
                  <a:off x="1695663"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6" name="Rectangle 325">
                  <a:extLst>
                    <a:ext uri="{FF2B5EF4-FFF2-40B4-BE49-F238E27FC236}">
                      <a16:creationId xmlns:a16="http://schemas.microsoft.com/office/drawing/2014/main" id="{9D82B704-0CBF-430A-6BD4-1016167173AD}"/>
                    </a:ext>
                  </a:extLst>
                </p:cNvPr>
                <p:cNvSpPr/>
                <p:nvPr/>
              </p:nvSpPr>
              <p:spPr>
                <a:xfrm>
                  <a:off x="187621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7" name="Rectangle 326">
                  <a:extLst>
                    <a:ext uri="{FF2B5EF4-FFF2-40B4-BE49-F238E27FC236}">
                      <a16:creationId xmlns:a16="http://schemas.microsoft.com/office/drawing/2014/main" id="{8731E4D9-B0E0-EDD8-3F28-F931FC304C72}"/>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8" name="Rectangle 327">
                  <a:extLst>
                    <a:ext uri="{FF2B5EF4-FFF2-40B4-BE49-F238E27FC236}">
                      <a16:creationId xmlns:a16="http://schemas.microsoft.com/office/drawing/2014/main" id="{CB67E321-FBFC-E70D-EA45-D67E8EE6026D}"/>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9" name="Rectangle 328">
                  <a:extLst>
                    <a:ext uri="{FF2B5EF4-FFF2-40B4-BE49-F238E27FC236}">
                      <a16:creationId xmlns:a16="http://schemas.microsoft.com/office/drawing/2014/main" id="{7A06F6B1-E2F0-C6E2-7259-4AEC395D08B3}"/>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0" name="Rectangle 329">
                  <a:extLst>
                    <a:ext uri="{FF2B5EF4-FFF2-40B4-BE49-F238E27FC236}">
                      <a16:creationId xmlns:a16="http://schemas.microsoft.com/office/drawing/2014/main" id="{5A8BABDE-6B71-0EFC-97E8-CE386FE98FDA}"/>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3" name="Group 242">
                <a:extLst>
                  <a:ext uri="{FF2B5EF4-FFF2-40B4-BE49-F238E27FC236}">
                    <a16:creationId xmlns:a16="http://schemas.microsoft.com/office/drawing/2014/main" id="{DBD43030-D207-E682-9F97-2B474A39AA8A}"/>
                  </a:ext>
                </a:extLst>
              </p:cNvPr>
              <p:cNvGrpSpPr/>
              <p:nvPr/>
            </p:nvGrpSpPr>
            <p:grpSpPr>
              <a:xfrm>
                <a:off x="973455" y="4122421"/>
                <a:ext cx="1762125" cy="137160"/>
                <a:chOff x="973455" y="4654868"/>
                <a:chExt cx="1762125" cy="137160"/>
              </a:xfrm>
            </p:grpSpPr>
            <p:sp>
              <p:nvSpPr>
                <p:cNvPr id="311" name="Rectangle 310">
                  <a:extLst>
                    <a:ext uri="{FF2B5EF4-FFF2-40B4-BE49-F238E27FC236}">
                      <a16:creationId xmlns:a16="http://schemas.microsoft.com/office/drawing/2014/main" id="{9387E780-3E57-86EC-766C-6929984BEA78}"/>
                    </a:ext>
                  </a:extLst>
                </p:cNvPr>
                <p:cNvSpPr/>
                <p:nvPr/>
              </p:nvSpPr>
              <p:spPr>
                <a:xfrm>
                  <a:off x="97345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2" name="Rectangle 311">
                  <a:extLst>
                    <a:ext uri="{FF2B5EF4-FFF2-40B4-BE49-F238E27FC236}">
                      <a16:creationId xmlns:a16="http://schemas.microsoft.com/office/drawing/2014/main" id="{5806AF6D-908F-DF7C-2BEE-6F16058C3B9F}"/>
                    </a:ext>
                  </a:extLst>
                </p:cNvPr>
                <p:cNvSpPr/>
                <p:nvPr/>
              </p:nvSpPr>
              <p:spPr>
                <a:xfrm>
                  <a:off x="115400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3" name="Rectangle 312">
                  <a:extLst>
                    <a:ext uri="{FF2B5EF4-FFF2-40B4-BE49-F238E27FC236}">
                      <a16:creationId xmlns:a16="http://schemas.microsoft.com/office/drawing/2014/main" id="{5965FC3E-E964-3A64-AAB8-4F724E029C51}"/>
                    </a:ext>
                  </a:extLst>
                </p:cNvPr>
                <p:cNvSpPr/>
                <p:nvPr/>
              </p:nvSpPr>
              <p:spPr>
                <a:xfrm>
                  <a:off x="133455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4" name="Rectangle 313">
                  <a:extLst>
                    <a:ext uri="{FF2B5EF4-FFF2-40B4-BE49-F238E27FC236}">
                      <a16:creationId xmlns:a16="http://schemas.microsoft.com/office/drawing/2014/main" id="{87F17771-EB2C-7788-7E2B-A3B9EDD28A4C}"/>
                    </a:ext>
                  </a:extLst>
                </p:cNvPr>
                <p:cNvSpPr/>
                <p:nvPr/>
              </p:nvSpPr>
              <p:spPr>
                <a:xfrm>
                  <a:off x="151511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5" name="Rectangle 314">
                  <a:extLst>
                    <a:ext uri="{FF2B5EF4-FFF2-40B4-BE49-F238E27FC236}">
                      <a16:creationId xmlns:a16="http://schemas.microsoft.com/office/drawing/2014/main" id="{989F43A2-8A99-547A-3E6F-9F1C2AE3C8C0}"/>
                    </a:ext>
                  </a:extLst>
                </p:cNvPr>
                <p:cNvSpPr/>
                <p:nvPr/>
              </p:nvSpPr>
              <p:spPr>
                <a:xfrm>
                  <a:off x="1695663"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6" name="Rectangle 315">
                  <a:extLst>
                    <a:ext uri="{FF2B5EF4-FFF2-40B4-BE49-F238E27FC236}">
                      <a16:creationId xmlns:a16="http://schemas.microsoft.com/office/drawing/2014/main" id="{EA28E145-AF57-5B0A-7338-13B7EFD2D994}"/>
                    </a:ext>
                  </a:extLst>
                </p:cNvPr>
                <p:cNvSpPr/>
                <p:nvPr/>
              </p:nvSpPr>
              <p:spPr>
                <a:xfrm>
                  <a:off x="187621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7" name="Rectangle 316">
                  <a:extLst>
                    <a:ext uri="{FF2B5EF4-FFF2-40B4-BE49-F238E27FC236}">
                      <a16:creationId xmlns:a16="http://schemas.microsoft.com/office/drawing/2014/main" id="{50AE492F-4C9D-AA14-2822-071EB1DFF3C2}"/>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8" name="Rectangle 317">
                  <a:extLst>
                    <a:ext uri="{FF2B5EF4-FFF2-40B4-BE49-F238E27FC236}">
                      <a16:creationId xmlns:a16="http://schemas.microsoft.com/office/drawing/2014/main" id="{95245093-9DCB-B042-BE98-CE5871E37B36}"/>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9" name="Rectangle 318">
                  <a:extLst>
                    <a:ext uri="{FF2B5EF4-FFF2-40B4-BE49-F238E27FC236}">
                      <a16:creationId xmlns:a16="http://schemas.microsoft.com/office/drawing/2014/main" id="{10BBA881-6F79-9083-584B-0015031C679E}"/>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0" name="Rectangle 319">
                  <a:extLst>
                    <a:ext uri="{FF2B5EF4-FFF2-40B4-BE49-F238E27FC236}">
                      <a16:creationId xmlns:a16="http://schemas.microsoft.com/office/drawing/2014/main" id="{8D16E592-3BF9-4C61-2554-F2E54045F7BB}"/>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4" name="Group 243">
                <a:extLst>
                  <a:ext uri="{FF2B5EF4-FFF2-40B4-BE49-F238E27FC236}">
                    <a16:creationId xmlns:a16="http://schemas.microsoft.com/office/drawing/2014/main" id="{9F0D5862-440A-788C-6011-62AA9DAEA180}"/>
                  </a:ext>
                </a:extLst>
              </p:cNvPr>
              <p:cNvGrpSpPr/>
              <p:nvPr/>
            </p:nvGrpSpPr>
            <p:grpSpPr>
              <a:xfrm>
                <a:off x="973455" y="3942399"/>
                <a:ext cx="1762125" cy="137160"/>
                <a:chOff x="973455" y="4654868"/>
                <a:chExt cx="1762125" cy="137160"/>
              </a:xfrm>
            </p:grpSpPr>
            <p:sp>
              <p:nvSpPr>
                <p:cNvPr id="301" name="Rectangle 300">
                  <a:extLst>
                    <a:ext uri="{FF2B5EF4-FFF2-40B4-BE49-F238E27FC236}">
                      <a16:creationId xmlns:a16="http://schemas.microsoft.com/office/drawing/2014/main" id="{A5A3EED3-0C6E-6630-6AFC-A15255240A39}"/>
                    </a:ext>
                  </a:extLst>
                </p:cNvPr>
                <p:cNvSpPr/>
                <p:nvPr/>
              </p:nvSpPr>
              <p:spPr>
                <a:xfrm>
                  <a:off x="97345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2" name="Rectangle 301">
                  <a:extLst>
                    <a:ext uri="{FF2B5EF4-FFF2-40B4-BE49-F238E27FC236}">
                      <a16:creationId xmlns:a16="http://schemas.microsoft.com/office/drawing/2014/main" id="{47677088-654F-7F11-DBC0-B4D6D477E4E9}"/>
                    </a:ext>
                  </a:extLst>
                </p:cNvPr>
                <p:cNvSpPr/>
                <p:nvPr/>
              </p:nvSpPr>
              <p:spPr>
                <a:xfrm>
                  <a:off x="115400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3" name="Rectangle 302">
                  <a:extLst>
                    <a:ext uri="{FF2B5EF4-FFF2-40B4-BE49-F238E27FC236}">
                      <a16:creationId xmlns:a16="http://schemas.microsoft.com/office/drawing/2014/main" id="{EB3981DC-8BEA-BCAF-04AD-7C08A4AE47C1}"/>
                    </a:ext>
                  </a:extLst>
                </p:cNvPr>
                <p:cNvSpPr/>
                <p:nvPr/>
              </p:nvSpPr>
              <p:spPr>
                <a:xfrm>
                  <a:off x="133455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4" name="Rectangle 303">
                  <a:extLst>
                    <a:ext uri="{FF2B5EF4-FFF2-40B4-BE49-F238E27FC236}">
                      <a16:creationId xmlns:a16="http://schemas.microsoft.com/office/drawing/2014/main" id="{5AE9D891-5DDA-318D-AE0B-FD8D05E9E43C}"/>
                    </a:ext>
                  </a:extLst>
                </p:cNvPr>
                <p:cNvSpPr/>
                <p:nvPr/>
              </p:nvSpPr>
              <p:spPr>
                <a:xfrm>
                  <a:off x="151511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5" name="Rectangle 304">
                  <a:extLst>
                    <a:ext uri="{FF2B5EF4-FFF2-40B4-BE49-F238E27FC236}">
                      <a16:creationId xmlns:a16="http://schemas.microsoft.com/office/drawing/2014/main" id="{62A96C81-71AA-140C-93FF-8D9628542F60}"/>
                    </a:ext>
                  </a:extLst>
                </p:cNvPr>
                <p:cNvSpPr/>
                <p:nvPr/>
              </p:nvSpPr>
              <p:spPr>
                <a:xfrm>
                  <a:off x="1695663"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6" name="Rectangle 305">
                  <a:extLst>
                    <a:ext uri="{FF2B5EF4-FFF2-40B4-BE49-F238E27FC236}">
                      <a16:creationId xmlns:a16="http://schemas.microsoft.com/office/drawing/2014/main" id="{5B719927-D97F-70E8-BEB0-6B8915F29F1C}"/>
                    </a:ext>
                  </a:extLst>
                </p:cNvPr>
                <p:cNvSpPr/>
                <p:nvPr/>
              </p:nvSpPr>
              <p:spPr>
                <a:xfrm>
                  <a:off x="187621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7" name="Rectangle 306">
                  <a:extLst>
                    <a:ext uri="{FF2B5EF4-FFF2-40B4-BE49-F238E27FC236}">
                      <a16:creationId xmlns:a16="http://schemas.microsoft.com/office/drawing/2014/main" id="{9013E06E-49E4-45BB-5A45-39BA0FD831EA}"/>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8" name="Rectangle 307">
                  <a:extLst>
                    <a:ext uri="{FF2B5EF4-FFF2-40B4-BE49-F238E27FC236}">
                      <a16:creationId xmlns:a16="http://schemas.microsoft.com/office/drawing/2014/main" id="{6574A427-F515-FDCD-D1C8-E03ECB86E40E}"/>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9" name="Rectangle 308">
                  <a:extLst>
                    <a:ext uri="{FF2B5EF4-FFF2-40B4-BE49-F238E27FC236}">
                      <a16:creationId xmlns:a16="http://schemas.microsoft.com/office/drawing/2014/main" id="{8BF4C746-E9F2-2201-93DF-17C180631174}"/>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0" name="Rectangle 309">
                  <a:extLst>
                    <a:ext uri="{FF2B5EF4-FFF2-40B4-BE49-F238E27FC236}">
                      <a16:creationId xmlns:a16="http://schemas.microsoft.com/office/drawing/2014/main" id="{4BBB8E9A-E6C9-2FFB-462F-B2A8664BFD3E}"/>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5" name="Group 244">
                <a:extLst>
                  <a:ext uri="{FF2B5EF4-FFF2-40B4-BE49-F238E27FC236}">
                    <a16:creationId xmlns:a16="http://schemas.microsoft.com/office/drawing/2014/main" id="{17F1E56B-2748-0F0C-3CFD-A238A08E3774}"/>
                  </a:ext>
                </a:extLst>
              </p:cNvPr>
              <p:cNvGrpSpPr/>
              <p:nvPr/>
            </p:nvGrpSpPr>
            <p:grpSpPr>
              <a:xfrm>
                <a:off x="973455" y="3762377"/>
                <a:ext cx="1762125" cy="137160"/>
                <a:chOff x="973455" y="4654868"/>
                <a:chExt cx="1762125" cy="137160"/>
              </a:xfrm>
            </p:grpSpPr>
            <p:sp>
              <p:nvSpPr>
                <p:cNvPr id="291" name="Rectangle 290">
                  <a:extLst>
                    <a:ext uri="{FF2B5EF4-FFF2-40B4-BE49-F238E27FC236}">
                      <a16:creationId xmlns:a16="http://schemas.microsoft.com/office/drawing/2014/main" id="{F909F598-A103-BCDC-670D-4DB5A6CE3227}"/>
                    </a:ext>
                  </a:extLst>
                </p:cNvPr>
                <p:cNvSpPr/>
                <p:nvPr/>
              </p:nvSpPr>
              <p:spPr>
                <a:xfrm>
                  <a:off x="97345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2" name="Rectangle 291">
                  <a:extLst>
                    <a:ext uri="{FF2B5EF4-FFF2-40B4-BE49-F238E27FC236}">
                      <a16:creationId xmlns:a16="http://schemas.microsoft.com/office/drawing/2014/main" id="{86C35668-4DC8-13AD-CCD3-E7333B0A3D56}"/>
                    </a:ext>
                  </a:extLst>
                </p:cNvPr>
                <p:cNvSpPr/>
                <p:nvPr/>
              </p:nvSpPr>
              <p:spPr>
                <a:xfrm>
                  <a:off x="115400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3" name="Rectangle 292">
                  <a:extLst>
                    <a:ext uri="{FF2B5EF4-FFF2-40B4-BE49-F238E27FC236}">
                      <a16:creationId xmlns:a16="http://schemas.microsoft.com/office/drawing/2014/main" id="{22150D9D-1918-5F07-A42C-5C000AA3A715}"/>
                    </a:ext>
                  </a:extLst>
                </p:cNvPr>
                <p:cNvSpPr/>
                <p:nvPr/>
              </p:nvSpPr>
              <p:spPr>
                <a:xfrm>
                  <a:off x="133455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4" name="Rectangle 293">
                  <a:extLst>
                    <a:ext uri="{FF2B5EF4-FFF2-40B4-BE49-F238E27FC236}">
                      <a16:creationId xmlns:a16="http://schemas.microsoft.com/office/drawing/2014/main" id="{54818AB5-04D0-E496-B32F-A28C6E27D4CE}"/>
                    </a:ext>
                  </a:extLst>
                </p:cNvPr>
                <p:cNvSpPr/>
                <p:nvPr/>
              </p:nvSpPr>
              <p:spPr>
                <a:xfrm>
                  <a:off x="151511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5" name="Rectangle 294">
                  <a:extLst>
                    <a:ext uri="{FF2B5EF4-FFF2-40B4-BE49-F238E27FC236}">
                      <a16:creationId xmlns:a16="http://schemas.microsoft.com/office/drawing/2014/main" id="{293C5CC1-9A9B-2F6E-CBD4-1373BA0D3857}"/>
                    </a:ext>
                  </a:extLst>
                </p:cNvPr>
                <p:cNvSpPr/>
                <p:nvPr/>
              </p:nvSpPr>
              <p:spPr>
                <a:xfrm>
                  <a:off x="1695663"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6" name="Rectangle 295">
                  <a:extLst>
                    <a:ext uri="{FF2B5EF4-FFF2-40B4-BE49-F238E27FC236}">
                      <a16:creationId xmlns:a16="http://schemas.microsoft.com/office/drawing/2014/main" id="{4C6A8641-4BE2-8CBE-D06F-07D148241B81}"/>
                    </a:ext>
                  </a:extLst>
                </p:cNvPr>
                <p:cNvSpPr/>
                <p:nvPr/>
              </p:nvSpPr>
              <p:spPr>
                <a:xfrm>
                  <a:off x="1876215"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7" name="Rectangle 296">
                  <a:extLst>
                    <a:ext uri="{FF2B5EF4-FFF2-40B4-BE49-F238E27FC236}">
                      <a16:creationId xmlns:a16="http://schemas.microsoft.com/office/drawing/2014/main" id="{271878E4-2847-C0D0-5337-C6AD23C98030}"/>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8" name="Rectangle 297">
                  <a:extLst>
                    <a:ext uri="{FF2B5EF4-FFF2-40B4-BE49-F238E27FC236}">
                      <a16:creationId xmlns:a16="http://schemas.microsoft.com/office/drawing/2014/main" id="{BA246BAC-173F-6ADF-95F6-A15788D4C104}"/>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9" name="Rectangle 298">
                  <a:extLst>
                    <a:ext uri="{FF2B5EF4-FFF2-40B4-BE49-F238E27FC236}">
                      <a16:creationId xmlns:a16="http://schemas.microsoft.com/office/drawing/2014/main" id="{16D4E079-BFD3-810E-8AC7-72CD0DC6149D}"/>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0" name="Rectangle 299">
                  <a:extLst>
                    <a:ext uri="{FF2B5EF4-FFF2-40B4-BE49-F238E27FC236}">
                      <a16:creationId xmlns:a16="http://schemas.microsoft.com/office/drawing/2014/main" id="{BA7A1CE5-7654-F01F-2A89-03EDA221045C}"/>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6" name="Group 245">
                <a:extLst>
                  <a:ext uri="{FF2B5EF4-FFF2-40B4-BE49-F238E27FC236}">
                    <a16:creationId xmlns:a16="http://schemas.microsoft.com/office/drawing/2014/main" id="{577714EA-F04B-80E8-6CB7-037DC3AD65E2}"/>
                  </a:ext>
                </a:extLst>
              </p:cNvPr>
              <p:cNvGrpSpPr/>
              <p:nvPr/>
            </p:nvGrpSpPr>
            <p:grpSpPr>
              <a:xfrm>
                <a:off x="973455" y="3582355"/>
                <a:ext cx="1762125" cy="137160"/>
                <a:chOff x="973455" y="4654868"/>
                <a:chExt cx="1762125" cy="137160"/>
              </a:xfrm>
            </p:grpSpPr>
            <p:sp>
              <p:nvSpPr>
                <p:cNvPr id="281" name="Rectangle 280">
                  <a:extLst>
                    <a:ext uri="{FF2B5EF4-FFF2-40B4-BE49-F238E27FC236}">
                      <a16:creationId xmlns:a16="http://schemas.microsoft.com/office/drawing/2014/main" id="{F6DC983A-903D-4828-7EF4-6E8134397666}"/>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2" name="Rectangle 281">
                  <a:extLst>
                    <a:ext uri="{FF2B5EF4-FFF2-40B4-BE49-F238E27FC236}">
                      <a16:creationId xmlns:a16="http://schemas.microsoft.com/office/drawing/2014/main" id="{962B3999-CB44-9D3D-FC92-8511009BF237}"/>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3" name="Rectangle 282">
                  <a:extLst>
                    <a:ext uri="{FF2B5EF4-FFF2-40B4-BE49-F238E27FC236}">
                      <a16:creationId xmlns:a16="http://schemas.microsoft.com/office/drawing/2014/main" id="{6F443B1F-8365-FBC3-12B3-A8400DB57CCA}"/>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4" name="Rectangle 283">
                  <a:extLst>
                    <a:ext uri="{FF2B5EF4-FFF2-40B4-BE49-F238E27FC236}">
                      <a16:creationId xmlns:a16="http://schemas.microsoft.com/office/drawing/2014/main" id="{651D1E2D-628F-EFB4-733C-FEBC4677B60E}"/>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5" name="Rectangle 284">
                  <a:extLst>
                    <a:ext uri="{FF2B5EF4-FFF2-40B4-BE49-F238E27FC236}">
                      <a16:creationId xmlns:a16="http://schemas.microsoft.com/office/drawing/2014/main" id="{C3830CA9-279C-6FA5-6F46-B13C0904FF5E}"/>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6" name="Rectangle 285">
                  <a:extLst>
                    <a:ext uri="{FF2B5EF4-FFF2-40B4-BE49-F238E27FC236}">
                      <a16:creationId xmlns:a16="http://schemas.microsoft.com/office/drawing/2014/main" id="{11D995A7-9C71-48CD-EE69-685A6E71EC3C}"/>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7" name="Rectangle 286">
                  <a:extLst>
                    <a:ext uri="{FF2B5EF4-FFF2-40B4-BE49-F238E27FC236}">
                      <a16:creationId xmlns:a16="http://schemas.microsoft.com/office/drawing/2014/main" id="{FA3FEE9E-A706-8EBB-E06B-F4E6A806A1A1}"/>
                    </a:ext>
                  </a:extLst>
                </p:cNvPr>
                <p:cNvSpPr/>
                <p:nvPr/>
              </p:nvSpPr>
              <p:spPr>
                <a:xfrm>
                  <a:off x="2056767"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8" name="Rectangle 287">
                  <a:extLst>
                    <a:ext uri="{FF2B5EF4-FFF2-40B4-BE49-F238E27FC236}">
                      <a16:creationId xmlns:a16="http://schemas.microsoft.com/office/drawing/2014/main" id="{8F07C315-4F1B-C710-8D9B-0B97B8ACADC9}"/>
                    </a:ext>
                  </a:extLst>
                </p:cNvPr>
                <p:cNvSpPr/>
                <p:nvPr/>
              </p:nvSpPr>
              <p:spPr>
                <a:xfrm>
                  <a:off x="2237319"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9" name="Rectangle 288">
                  <a:extLst>
                    <a:ext uri="{FF2B5EF4-FFF2-40B4-BE49-F238E27FC236}">
                      <a16:creationId xmlns:a16="http://schemas.microsoft.com/office/drawing/2014/main" id="{C0B785CB-4F9A-87D1-BF74-0C226FBEE437}"/>
                    </a:ext>
                  </a:extLst>
                </p:cNvPr>
                <p:cNvSpPr/>
                <p:nvPr/>
              </p:nvSpPr>
              <p:spPr>
                <a:xfrm>
                  <a:off x="2417871"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90" name="Rectangle 289">
                  <a:extLst>
                    <a:ext uri="{FF2B5EF4-FFF2-40B4-BE49-F238E27FC236}">
                      <a16:creationId xmlns:a16="http://schemas.microsoft.com/office/drawing/2014/main" id="{ECACC58B-BAC9-E678-44AF-CDF7D98D75F4}"/>
                    </a:ext>
                  </a:extLst>
                </p:cNvPr>
                <p:cNvSpPr/>
                <p:nvPr/>
              </p:nvSpPr>
              <p:spPr>
                <a:xfrm>
                  <a:off x="2598420" y="4654868"/>
                  <a:ext cx="137160" cy="137160"/>
                </a:xfrm>
                <a:prstGeom prst="rect">
                  <a:avLst/>
                </a:prstGeom>
                <a:solidFill>
                  <a:srgbClr val="EB4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7" name="Group 246">
                <a:extLst>
                  <a:ext uri="{FF2B5EF4-FFF2-40B4-BE49-F238E27FC236}">
                    <a16:creationId xmlns:a16="http://schemas.microsoft.com/office/drawing/2014/main" id="{447D970E-AA29-09FE-07CD-021B56F773E2}"/>
                  </a:ext>
                </a:extLst>
              </p:cNvPr>
              <p:cNvGrpSpPr/>
              <p:nvPr/>
            </p:nvGrpSpPr>
            <p:grpSpPr>
              <a:xfrm>
                <a:off x="973455" y="3402333"/>
                <a:ext cx="1762125" cy="137160"/>
                <a:chOff x="973455" y="4654868"/>
                <a:chExt cx="1762125" cy="137160"/>
              </a:xfrm>
            </p:grpSpPr>
            <p:sp>
              <p:nvSpPr>
                <p:cNvPr id="271" name="Rectangle 270">
                  <a:extLst>
                    <a:ext uri="{FF2B5EF4-FFF2-40B4-BE49-F238E27FC236}">
                      <a16:creationId xmlns:a16="http://schemas.microsoft.com/office/drawing/2014/main" id="{0EE288DE-75D0-4DC7-6189-26C27C76F11D}"/>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2" name="Rectangle 271">
                  <a:extLst>
                    <a:ext uri="{FF2B5EF4-FFF2-40B4-BE49-F238E27FC236}">
                      <a16:creationId xmlns:a16="http://schemas.microsoft.com/office/drawing/2014/main" id="{F51A77DD-C01E-C402-49CE-CBC789D5E4F0}"/>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3" name="Rectangle 272">
                  <a:extLst>
                    <a:ext uri="{FF2B5EF4-FFF2-40B4-BE49-F238E27FC236}">
                      <a16:creationId xmlns:a16="http://schemas.microsoft.com/office/drawing/2014/main" id="{58E87F35-3E4A-D041-8B5E-47DF7F191A59}"/>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4" name="Rectangle 273">
                  <a:extLst>
                    <a:ext uri="{FF2B5EF4-FFF2-40B4-BE49-F238E27FC236}">
                      <a16:creationId xmlns:a16="http://schemas.microsoft.com/office/drawing/2014/main" id="{4AC5B1E3-9F24-DA99-47B7-8B78C18811B8}"/>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5" name="Rectangle 274">
                  <a:extLst>
                    <a:ext uri="{FF2B5EF4-FFF2-40B4-BE49-F238E27FC236}">
                      <a16:creationId xmlns:a16="http://schemas.microsoft.com/office/drawing/2014/main" id="{6621D322-FECA-26C4-30EF-05AD05F2D835}"/>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6" name="Rectangle 275">
                  <a:extLst>
                    <a:ext uri="{FF2B5EF4-FFF2-40B4-BE49-F238E27FC236}">
                      <a16:creationId xmlns:a16="http://schemas.microsoft.com/office/drawing/2014/main" id="{269EA6C4-EF26-E54D-2F78-1211B4A7A425}"/>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7" name="Rectangle 276">
                  <a:extLst>
                    <a:ext uri="{FF2B5EF4-FFF2-40B4-BE49-F238E27FC236}">
                      <a16:creationId xmlns:a16="http://schemas.microsoft.com/office/drawing/2014/main" id="{6DADC69F-3B37-981B-1DF1-55B997D474F0}"/>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8" name="Rectangle 277">
                  <a:extLst>
                    <a:ext uri="{FF2B5EF4-FFF2-40B4-BE49-F238E27FC236}">
                      <a16:creationId xmlns:a16="http://schemas.microsoft.com/office/drawing/2014/main" id="{133FD01E-0F27-165F-FA14-39F4E12A1E91}"/>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9" name="Rectangle 278">
                  <a:extLst>
                    <a:ext uri="{FF2B5EF4-FFF2-40B4-BE49-F238E27FC236}">
                      <a16:creationId xmlns:a16="http://schemas.microsoft.com/office/drawing/2014/main" id="{9B507014-934A-E20E-AA86-30D4095881A6}"/>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80" name="Rectangle 279">
                  <a:extLst>
                    <a:ext uri="{FF2B5EF4-FFF2-40B4-BE49-F238E27FC236}">
                      <a16:creationId xmlns:a16="http://schemas.microsoft.com/office/drawing/2014/main" id="{C166C4CA-E0F4-18E9-B6AE-646B9C677E24}"/>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8" name="Group 247">
                <a:extLst>
                  <a:ext uri="{FF2B5EF4-FFF2-40B4-BE49-F238E27FC236}">
                    <a16:creationId xmlns:a16="http://schemas.microsoft.com/office/drawing/2014/main" id="{2FB2B42D-BB42-8C66-ACA7-A790019E8088}"/>
                  </a:ext>
                </a:extLst>
              </p:cNvPr>
              <p:cNvGrpSpPr/>
              <p:nvPr/>
            </p:nvGrpSpPr>
            <p:grpSpPr>
              <a:xfrm>
                <a:off x="973455" y="3222311"/>
                <a:ext cx="1762125" cy="137160"/>
                <a:chOff x="973455" y="4654868"/>
                <a:chExt cx="1762125" cy="137160"/>
              </a:xfrm>
            </p:grpSpPr>
            <p:sp>
              <p:nvSpPr>
                <p:cNvPr id="261" name="Rectangle 260">
                  <a:extLst>
                    <a:ext uri="{FF2B5EF4-FFF2-40B4-BE49-F238E27FC236}">
                      <a16:creationId xmlns:a16="http://schemas.microsoft.com/office/drawing/2014/main" id="{4DA2E3FB-8AAA-6985-892A-4E188BD00E77}"/>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2" name="Rectangle 261">
                  <a:extLst>
                    <a:ext uri="{FF2B5EF4-FFF2-40B4-BE49-F238E27FC236}">
                      <a16:creationId xmlns:a16="http://schemas.microsoft.com/office/drawing/2014/main" id="{816FBCA2-F0C0-C7C4-FEBB-055EE7DC4A00}"/>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3" name="Rectangle 262">
                  <a:extLst>
                    <a:ext uri="{FF2B5EF4-FFF2-40B4-BE49-F238E27FC236}">
                      <a16:creationId xmlns:a16="http://schemas.microsoft.com/office/drawing/2014/main" id="{476C3549-F380-A257-95B1-AFC262649AA4}"/>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4" name="Rectangle 263">
                  <a:extLst>
                    <a:ext uri="{FF2B5EF4-FFF2-40B4-BE49-F238E27FC236}">
                      <a16:creationId xmlns:a16="http://schemas.microsoft.com/office/drawing/2014/main" id="{48BFB971-7407-E7F3-D411-E165000E7BEC}"/>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5" name="Rectangle 264">
                  <a:extLst>
                    <a:ext uri="{FF2B5EF4-FFF2-40B4-BE49-F238E27FC236}">
                      <a16:creationId xmlns:a16="http://schemas.microsoft.com/office/drawing/2014/main" id="{1FF311E5-BB4F-D080-4D0B-EDDF5DBCD46A}"/>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6" name="Rectangle 265">
                  <a:extLst>
                    <a:ext uri="{FF2B5EF4-FFF2-40B4-BE49-F238E27FC236}">
                      <a16:creationId xmlns:a16="http://schemas.microsoft.com/office/drawing/2014/main" id="{AF3B883B-FAF5-3289-F079-8EE7AB7574CB}"/>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7" name="Rectangle 266">
                  <a:extLst>
                    <a:ext uri="{FF2B5EF4-FFF2-40B4-BE49-F238E27FC236}">
                      <a16:creationId xmlns:a16="http://schemas.microsoft.com/office/drawing/2014/main" id="{99F9F0E4-C183-F2D7-D295-48A29AA49005}"/>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8" name="Rectangle 267">
                  <a:extLst>
                    <a:ext uri="{FF2B5EF4-FFF2-40B4-BE49-F238E27FC236}">
                      <a16:creationId xmlns:a16="http://schemas.microsoft.com/office/drawing/2014/main" id="{FC721AED-E0A9-D40B-46C0-67B5FDFB77EF}"/>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9" name="Rectangle 268">
                  <a:extLst>
                    <a:ext uri="{FF2B5EF4-FFF2-40B4-BE49-F238E27FC236}">
                      <a16:creationId xmlns:a16="http://schemas.microsoft.com/office/drawing/2014/main" id="{EEF28474-D048-FF39-DF58-4621CA6B7785}"/>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0" name="Rectangle 269">
                  <a:extLst>
                    <a:ext uri="{FF2B5EF4-FFF2-40B4-BE49-F238E27FC236}">
                      <a16:creationId xmlns:a16="http://schemas.microsoft.com/office/drawing/2014/main" id="{8D880E11-4A32-329E-A62F-4240FD2F73D6}"/>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9" name="Group 248">
                <a:extLst>
                  <a:ext uri="{FF2B5EF4-FFF2-40B4-BE49-F238E27FC236}">
                    <a16:creationId xmlns:a16="http://schemas.microsoft.com/office/drawing/2014/main" id="{8269C6D7-94A1-8F63-09BA-88F5DB9A6E16}"/>
                  </a:ext>
                </a:extLst>
              </p:cNvPr>
              <p:cNvGrpSpPr/>
              <p:nvPr/>
            </p:nvGrpSpPr>
            <p:grpSpPr>
              <a:xfrm>
                <a:off x="1876215" y="3042289"/>
                <a:ext cx="859365" cy="137160"/>
                <a:chOff x="1876215" y="4654868"/>
                <a:chExt cx="859365" cy="137160"/>
              </a:xfrm>
            </p:grpSpPr>
            <p:sp>
              <p:nvSpPr>
                <p:cNvPr id="256" name="Rectangle 255">
                  <a:extLst>
                    <a:ext uri="{FF2B5EF4-FFF2-40B4-BE49-F238E27FC236}">
                      <a16:creationId xmlns:a16="http://schemas.microsoft.com/office/drawing/2014/main" id="{393B4133-1594-93E7-14B6-A24ADFF3874E}"/>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7" name="Rectangle 256">
                  <a:extLst>
                    <a:ext uri="{FF2B5EF4-FFF2-40B4-BE49-F238E27FC236}">
                      <a16:creationId xmlns:a16="http://schemas.microsoft.com/office/drawing/2014/main" id="{30535E90-EA02-CA62-6389-F7C40F476D19}"/>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8" name="Rectangle 257">
                  <a:extLst>
                    <a:ext uri="{FF2B5EF4-FFF2-40B4-BE49-F238E27FC236}">
                      <a16:creationId xmlns:a16="http://schemas.microsoft.com/office/drawing/2014/main" id="{27736A15-747B-5096-476A-2D2B6ED47E96}"/>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9" name="Rectangle 258">
                  <a:extLst>
                    <a:ext uri="{FF2B5EF4-FFF2-40B4-BE49-F238E27FC236}">
                      <a16:creationId xmlns:a16="http://schemas.microsoft.com/office/drawing/2014/main" id="{970B43F9-0CA5-3CB8-4A13-544568EFCE50}"/>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0" name="Rectangle 259">
                  <a:extLst>
                    <a:ext uri="{FF2B5EF4-FFF2-40B4-BE49-F238E27FC236}">
                      <a16:creationId xmlns:a16="http://schemas.microsoft.com/office/drawing/2014/main" id="{059A1229-5A80-028A-55A8-1D282AE0769F}"/>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50" name="Group 249">
                <a:extLst>
                  <a:ext uri="{FF2B5EF4-FFF2-40B4-BE49-F238E27FC236}">
                    <a16:creationId xmlns:a16="http://schemas.microsoft.com/office/drawing/2014/main" id="{2B95D789-6C1F-A246-D980-7F9E6369F498}"/>
                  </a:ext>
                </a:extLst>
              </p:cNvPr>
              <p:cNvGrpSpPr/>
              <p:nvPr/>
            </p:nvGrpSpPr>
            <p:grpSpPr>
              <a:xfrm>
                <a:off x="1876215" y="2862267"/>
                <a:ext cx="859365" cy="137160"/>
                <a:chOff x="1876215" y="4654868"/>
                <a:chExt cx="859365" cy="137160"/>
              </a:xfrm>
            </p:grpSpPr>
            <p:sp>
              <p:nvSpPr>
                <p:cNvPr id="251" name="Rectangle 250">
                  <a:extLst>
                    <a:ext uri="{FF2B5EF4-FFF2-40B4-BE49-F238E27FC236}">
                      <a16:creationId xmlns:a16="http://schemas.microsoft.com/office/drawing/2014/main" id="{9C02AE03-033D-0BC4-3596-09EBE4303A58}"/>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2" name="Rectangle 251">
                  <a:extLst>
                    <a:ext uri="{FF2B5EF4-FFF2-40B4-BE49-F238E27FC236}">
                      <a16:creationId xmlns:a16="http://schemas.microsoft.com/office/drawing/2014/main" id="{E7FD1B3A-F991-A14D-2C86-A32EBA1F8B06}"/>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3" name="Rectangle 252">
                  <a:extLst>
                    <a:ext uri="{FF2B5EF4-FFF2-40B4-BE49-F238E27FC236}">
                      <a16:creationId xmlns:a16="http://schemas.microsoft.com/office/drawing/2014/main" id="{9664A297-8A1E-D40D-A386-4DB56C739679}"/>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4" name="Rectangle 253">
                  <a:extLst>
                    <a:ext uri="{FF2B5EF4-FFF2-40B4-BE49-F238E27FC236}">
                      <a16:creationId xmlns:a16="http://schemas.microsoft.com/office/drawing/2014/main" id="{5E214ABE-F96A-5A31-5455-18513708DD97}"/>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55" name="Rectangle 254">
                  <a:extLst>
                    <a:ext uri="{FF2B5EF4-FFF2-40B4-BE49-F238E27FC236}">
                      <a16:creationId xmlns:a16="http://schemas.microsoft.com/office/drawing/2014/main" id="{225BA6C3-405D-EF3B-D11B-DC70714E09A0}"/>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
          <p:nvSpPr>
            <p:cNvPr id="351" name="TextBox 350">
              <a:extLst>
                <a:ext uri="{FF2B5EF4-FFF2-40B4-BE49-F238E27FC236}">
                  <a16:creationId xmlns:a16="http://schemas.microsoft.com/office/drawing/2014/main" id="{00AE9C55-54A1-90DF-22EB-8FC078C4358C}"/>
                </a:ext>
              </a:extLst>
            </p:cNvPr>
            <p:cNvSpPr txBox="1"/>
            <p:nvPr/>
          </p:nvSpPr>
          <p:spPr>
            <a:xfrm>
              <a:off x="5676900" y="2747710"/>
              <a:ext cx="83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64%</a:t>
              </a:r>
            </a:p>
          </p:txBody>
        </p:sp>
      </p:grpSp>
      <p:sp>
        <p:nvSpPr>
          <p:cNvPr id="474" name="TextBox 473">
            <a:extLst>
              <a:ext uri="{FF2B5EF4-FFF2-40B4-BE49-F238E27FC236}">
                <a16:creationId xmlns:a16="http://schemas.microsoft.com/office/drawing/2014/main" id="{3BF01CE7-48AE-ADEA-D44E-5FABDAA9CBEB}"/>
              </a:ext>
            </a:extLst>
          </p:cNvPr>
          <p:cNvSpPr txBox="1"/>
          <p:nvPr/>
        </p:nvSpPr>
        <p:spPr>
          <a:xfrm>
            <a:off x="6706861" y="5076825"/>
            <a:ext cx="17240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Subtext</a:t>
            </a:r>
          </a:p>
        </p:txBody>
      </p:sp>
      <p:sp>
        <p:nvSpPr>
          <p:cNvPr id="470" name="TextBox 469">
            <a:extLst>
              <a:ext uri="{FF2B5EF4-FFF2-40B4-BE49-F238E27FC236}">
                <a16:creationId xmlns:a16="http://schemas.microsoft.com/office/drawing/2014/main" id="{4FDB905B-9959-CBFE-0EC8-635C1E411249}"/>
              </a:ext>
            </a:extLst>
          </p:cNvPr>
          <p:cNvSpPr txBox="1"/>
          <p:nvPr/>
        </p:nvSpPr>
        <p:spPr>
          <a:xfrm>
            <a:off x="9699784" y="2371665"/>
            <a:ext cx="13192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entury Gothic" panose="020B0502020202020204" pitchFamily="34" charset="0"/>
              </a:rPr>
              <a:t>Option D</a:t>
            </a:r>
          </a:p>
        </p:txBody>
      </p:sp>
      <p:grpSp>
        <p:nvGrpSpPr>
          <p:cNvPr id="465" name="Group 464" descr="Chart of 100 grey squares with 85 of them colored blue to represent 85%">
            <a:extLst>
              <a:ext uri="{FF2B5EF4-FFF2-40B4-BE49-F238E27FC236}">
                <a16:creationId xmlns:a16="http://schemas.microsoft.com/office/drawing/2014/main" id="{923F6D50-5ED0-2AE6-53DE-D46FFAE7AD93}"/>
              </a:ext>
              <a:ext uri="{C183D7F6-B498-43B3-948B-1728B52AA6E4}">
                <adec:decorative xmlns:adec="http://schemas.microsoft.com/office/drawing/2017/decorative" val="0"/>
              </a:ext>
            </a:extLst>
          </p:cNvPr>
          <p:cNvGrpSpPr/>
          <p:nvPr/>
        </p:nvGrpSpPr>
        <p:grpSpPr>
          <a:xfrm>
            <a:off x="9427845" y="2747711"/>
            <a:ext cx="1764030" cy="1982399"/>
            <a:chOff x="7831455" y="2719136"/>
            <a:chExt cx="1764030" cy="1982399"/>
          </a:xfrm>
        </p:grpSpPr>
        <p:grpSp>
          <p:nvGrpSpPr>
            <p:cNvPr id="352" name="Group 351">
              <a:extLst>
                <a:ext uri="{FF2B5EF4-FFF2-40B4-BE49-F238E27FC236}">
                  <a16:creationId xmlns:a16="http://schemas.microsoft.com/office/drawing/2014/main" id="{9C685F68-F0B4-6ECB-D6D4-F6F0CE915C60}"/>
                </a:ext>
              </a:extLst>
            </p:cNvPr>
            <p:cNvGrpSpPr/>
            <p:nvPr/>
          </p:nvGrpSpPr>
          <p:grpSpPr>
            <a:xfrm>
              <a:off x="7831455" y="2771774"/>
              <a:ext cx="1764030" cy="1929761"/>
              <a:chOff x="973455" y="2862267"/>
              <a:chExt cx="1764030" cy="1929761"/>
            </a:xfrm>
          </p:grpSpPr>
          <p:grpSp>
            <p:nvGrpSpPr>
              <p:cNvPr id="353" name="Group 352">
                <a:extLst>
                  <a:ext uri="{FF2B5EF4-FFF2-40B4-BE49-F238E27FC236}">
                    <a16:creationId xmlns:a16="http://schemas.microsoft.com/office/drawing/2014/main" id="{AE4A6C60-14C4-E9D6-D6F0-DE765BAF019A}"/>
                  </a:ext>
                </a:extLst>
              </p:cNvPr>
              <p:cNvGrpSpPr/>
              <p:nvPr/>
            </p:nvGrpSpPr>
            <p:grpSpPr>
              <a:xfrm>
                <a:off x="973455" y="4654868"/>
                <a:ext cx="1762125" cy="137160"/>
                <a:chOff x="973455" y="4654868"/>
                <a:chExt cx="1762125" cy="137160"/>
              </a:xfrm>
            </p:grpSpPr>
            <p:sp>
              <p:nvSpPr>
                <p:cNvPr id="454" name="Rectangle 453">
                  <a:extLst>
                    <a:ext uri="{FF2B5EF4-FFF2-40B4-BE49-F238E27FC236}">
                      <a16:creationId xmlns:a16="http://schemas.microsoft.com/office/drawing/2014/main" id="{E692CACE-DFD6-2C67-E911-C74C7AC50C06}"/>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5" name="Rectangle 454">
                  <a:extLst>
                    <a:ext uri="{FF2B5EF4-FFF2-40B4-BE49-F238E27FC236}">
                      <a16:creationId xmlns:a16="http://schemas.microsoft.com/office/drawing/2014/main" id="{0D1DEF46-DA2A-C39B-B2C9-08D81A35DA67}"/>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6" name="Rectangle 455">
                  <a:extLst>
                    <a:ext uri="{FF2B5EF4-FFF2-40B4-BE49-F238E27FC236}">
                      <a16:creationId xmlns:a16="http://schemas.microsoft.com/office/drawing/2014/main" id="{6BEB0BC7-292D-F813-63AD-855D6DFACF0F}"/>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7" name="Rectangle 456">
                  <a:extLst>
                    <a:ext uri="{FF2B5EF4-FFF2-40B4-BE49-F238E27FC236}">
                      <a16:creationId xmlns:a16="http://schemas.microsoft.com/office/drawing/2014/main" id="{76DF4C62-891C-4C1F-1C29-2F08BDBE508E}"/>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8" name="Rectangle 457">
                  <a:extLst>
                    <a:ext uri="{FF2B5EF4-FFF2-40B4-BE49-F238E27FC236}">
                      <a16:creationId xmlns:a16="http://schemas.microsoft.com/office/drawing/2014/main" id="{65A3AE17-0D2D-475F-2BD7-6AA603C89E7B}"/>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9" name="Rectangle 458">
                  <a:extLst>
                    <a:ext uri="{FF2B5EF4-FFF2-40B4-BE49-F238E27FC236}">
                      <a16:creationId xmlns:a16="http://schemas.microsoft.com/office/drawing/2014/main" id="{DA49FB63-808F-DE21-ACC5-7D247BC64E6E}"/>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60" name="Rectangle 459">
                  <a:extLst>
                    <a:ext uri="{FF2B5EF4-FFF2-40B4-BE49-F238E27FC236}">
                      <a16:creationId xmlns:a16="http://schemas.microsoft.com/office/drawing/2014/main" id="{C29D3DB4-13EB-4F20-5B31-54E57E09AB91}"/>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61" name="Rectangle 460">
                  <a:extLst>
                    <a:ext uri="{FF2B5EF4-FFF2-40B4-BE49-F238E27FC236}">
                      <a16:creationId xmlns:a16="http://schemas.microsoft.com/office/drawing/2014/main" id="{DB459337-B7DE-05E6-CE66-D3E6AF7C28CD}"/>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62" name="Rectangle 461">
                  <a:extLst>
                    <a:ext uri="{FF2B5EF4-FFF2-40B4-BE49-F238E27FC236}">
                      <a16:creationId xmlns:a16="http://schemas.microsoft.com/office/drawing/2014/main" id="{7BC5699B-E6C2-5618-EA8E-DCFAE035153D}"/>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63" name="Rectangle 462">
                  <a:extLst>
                    <a:ext uri="{FF2B5EF4-FFF2-40B4-BE49-F238E27FC236}">
                      <a16:creationId xmlns:a16="http://schemas.microsoft.com/office/drawing/2014/main" id="{5A3BAB40-A880-DE80-B80F-6BC07D6F995A}"/>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54" name="Group 353">
                <a:extLst>
                  <a:ext uri="{FF2B5EF4-FFF2-40B4-BE49-F238E27FC236}">
                    <a16:creationId xmlns:a16="http://schemas.microsoft.com/office/drawing/2014/main" id="{DCFC0293-63DA-7F00-8608-5BF315EF6724}"/>
                  </a:ext>
                </a:extLst>
              </p:cNvPr>
              <p:cNvGrpSpPr/>
              <p:nvPr/>
            </p:nvGrpSpPr>
            <p:grpSpPr>
              <a:xfrm>
                <a:off x="973455" y="4479608"/>
                <a:ext cx="1762125" cy="137160"/>
                <a:chOff x="973455" y="4654868"/>
                <a:chExt cx="1762125" cy="137160"/>
              </a:xfrm>
            </p:grpSpPr>
            <p:sp>
              <p:nvSpPr>
                <p:cNvPr id="444" name="Rectangle 443">
                  <a:extLst>
                    <a:ext uri="{FF2B5EF4-FFF2-40B4-BE49-F238E27FC236}">
                      <a16:creationId xmlns:a16="http://schemas.microsoft.com/office/drawing/2014/main" id="{F4D6FDED-8684-825A-2B89-CB2D41A88262}"/>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5" name="Rectangle 444">
                  <a:extLst>
                    <a:ext uri="{FF2B5EF4-FFF2-40B4-BE49-F238E27FC236}">
                      <a16:creationId xmlns:a16="http://schemas.microsoft.com/office/drawing/2014/main" id="{CC51A7CD-2187-4F59-AE1B-8BDD4A4D476D}"/>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6" name="Rectangle 445">
                  <a:extLst>
                    <a:ext uri="{FF2B5EF4-FFF2-40B4-BE49-F238E27FC236}">
                      <a16:creationId xmlns:a16="http://schemas.microsoft.com/office/drawing/2014/main" id="{EBA1DD83-492F-398C-1CF9-15FC433482FA}"/>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7" name="Rectangle 446">
                  <a:extLst>
                    <a:ext uri="{FF2B5EF4-FFF2-40B4-BE49-F238E27FC236}">
                      <a16:creationId xmlns:a16="http://schemas.microsoft.com/office/drawing/2014/main" id="{38A22193-A86F-7C2F-4D5F-70B2B10D4732}"/>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8" name="Rectangle 447">
                  <a:extLst>
                    <a:ext uri="{FF2B5EF4-FFF2-40B4-BE49-F238E27FC236}">
                      <a16:creationId xmlns:a16="http://schemas.microsoft.com/office/drawing/2014/main" id="{806F2156-D12A-BC64-B1F2-003B7D7E7C78}"/>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9" name="Rectangle 448">
                  <a:extLst>
                    <a:ext uri="{FF2B5EF4-FFF2-40B4-BE49-F238E27FC236}">
                      <a16:creationId xmlns:a16="http://schemas.microsoft.com/office/drawing/2014/main" id="{4F1466AC-CA16-6AEB-B77C-3C2772F8B689}"/>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0" name="Rectangle 449">
                  <a:extLst>
                    <a:ext uri="{FF2B5EF4-FFF2-40B4-BE49-F238E27FC236}">
                      <a16:creationId xmlns:a16="http://schemas.microsoft.com/office/drawing/2014/main" id="{69053C3E-0511-3EC5-F26A-CD3694ED9231}"/>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1" name="Rectangle 450">
                  <a:extLst>
                    <a:ext uri="{FF2B5EF4-FFF2-40B4-BE49-F238E27FC236}">
                      <a16:creationId xmlns:a16="http://schemas.microsoft.com/office/drawing/2014/main" id="{DC1C7795-21D7-BD8A-B119-522BC41DAF6B}"/>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2" name="Rectangle 451">
                  <a:extLst>
                    <a:ext uri="{FF2B5EF4-FFF2-40B4-BE49-F238E27FC236}">
                      <a16:creationId xmlns:a16="http://schemas.microsoft.com/office/drawing/2014/main" id="{DB0A6423-2D7A-7601-120F-25D61A43198E}"/>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53" name="Rectangle 452">
                  <a:extLst>
                    <a:ext uri="{FF2B5EF4-FFF2-40B4-BE49-F238E27FC236}">
                      <a16:creationId xmlns:a16="http://schemas.microsoft.com/office/drawing/2014/main" id="{B9F9F9E7-A259-4A89-A7F0-EAE0F1FA7376}"/>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55" name="Group 354">
                <a:extLst>
                  <a:ext uri="{FF2B5EF4-FFF2-40B4-BE49-F238E27FC236}">
                    <a16:creationId xmlns:a16="http://schemas.microsoft.com/office/drawing/2014/main" id="{3E0C8E9B-A827-F002-AF41-D8F829E05E7F}"/>
                  </a:ext>
                </a:extLst>
              </p:cNvPr>
              <p:cNvGrpSpPr/>
              <p:nvPr/>
            </p:nvGrpSpPr>
            <p:grpSpPr>
              <a:xfrm>
                <a:off x="975360" y="4302443"/>
                <a:ext cx="1762125" cy="137160"/>
                <a:chOff x="973455" y="4654868"/>
                <a:chExt cx="1762125" cy="137160"/>
              </a:xfrm>
            </p:grpSpPr>
            <p:sp>
              <p:nvSpPr>
                <p:cNvPr id="434" name="Rectangle 433">
                  <a:extLst>
                    <a:ext uri="{FF2B5EF4-FFF2-40B4-BE49-F238E27FC236}">
                      <a16:creationId xmlns:a16="http://schemas.microsoft.com/office/drawing/2014/main" id="{F1608E08-F590-0FE1-752D-81E4DD846E57}"/>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5" name="Rectangle 434">
                  <a:extLst>
                    <a:ext uri="{FF2B5EF4-FFF2-40B4-BE49-F238E27FC236}">
                      <a16:creationId xmlns:a16="http://schemas.microsoft.com/office/drawing/2014/main" id="{149762DE-2B0C-458F-796C-F4C3060A6BEE}"/>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6" name="Rectangle 435">
                  <a:extLst>
                    <a:ext uri="{FF2B5EF4-FFF2-40B4-BE49-F238E27FC236}">
                      <a16:creationId xmlns:a16="http://schemas.microsoft.com/office/drawing/2014/main" id="{26059235-3D7B-E392-4DA9-3A95EA541F5C}"/>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7" name="Rectangle 436">
                  <a:extLst>
                    <a:ext uri="{FF2B5EF4-FFF2-40B4-BE49-F238E27FC236}">
                      <a16:creationId xmlns:a16="http://schemas.microsoft.com/office/drawing/2014/main" id="{8CDBE126-083E-CD27-04FB-0EC0A1851AA7}"/>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8" name="Rectangle 437">
                  <a:extLst>
                    <a:ext uri="{FF2B5EF4-FFF2-40B4-BE49-F238E27FC236}">
                      <a16:creationId xmlns:a16="http://schemas.microsoft.com/office/drawing/2014/main" id="{1AADDD61-F9BC-B3DD-C2EA-4AD0528CEDD0}"/>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9" name="Rectangle 438">
                  <a:extLst>
                    <a:ext uri="{FF2B5EF4-FFF2-40B4-BE49-F238E27FC236}">
                      <a16:creationId xmlns:a16="http://schemas.microsoft.com/office/drawing/2014/main" id="{4DDC7007-2B2C-0BF5-8C0F-7295A2E5F65A}"/>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0" name="Rectangle 439">
                  <a:extLst>
                    <a:ext uri="{FF2B5EF4-FFF2-40B4-BE49-F238E27FC236}">
                      <a16:creationId xmlns:a16="http://schemas.microsoft.com/office/drawing/2014/main" id="{E8A4E6E2-8DD6-691C-BC45-C6C1728883BC}"/>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1" name="Rectangle 440">
                  <a:extLst>
                    <a:ext uri="{FF2B5EF4-FFF2-40B4-BE49-F238E27FC236}">
                      <a16:creationId xmlns:a16="http://schemas.microsoft.com/office/drawing/2014/main" id="{A73C7834-AC8D-9205-C20B-5BB0BC56B9B3}"/>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2" name="Rectangle 441">
                  <a:extLst>
                    <a:ext uri="{FF2B5EF4-FFF2-40B4-BE49-F238E27FC236}">
                      <a16:creationId xmlns:a16="http://schemas.microsoft.com/office/drawing/2014/main" id="{74C1C034-6895-12D2-6268-96BCFABFF919}"/>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43" name="Rectangle 442">
                  <a:extLst>
                    <a:ext uri="{FF2B5EF4-FFF2-40B4-BE49-F238E27FC236}">
                      <a16:creationId xmlns:a16="http://schemas.microsoft.com/office/drawing/2014/main" id="{1DE70B76-90D5-68F8-F754-8E40064590C9}"/>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56" name="Group 355">
                <a:extLst>
                  <a:ext uri="{FF2B5EF4-FFF2-40B4-BE49-F238E27FC236}">
                    <a16:creationId xmlns:a16="http://schemas.microsoft.com/office/drawing/2014/main" id="{98466140-9599-9E1B-5477-F231C8BAE36F}"/>
                  </a:ext>
                </a:extLst>
              </p:cNvPr>
              <p:cNvGrpSpPr/>
              <p:nvPr/>
            </p:nvGrpSpPr>
            <p:grpSpPr>
              <a:xfrm>
                <a:off x="973455" y="4122421"/>
                <a:ext cx="1762125" cy="137160"/>
                <a:chOff x="973455" y="4654868"/>
                <a:chExt cx="1762125" cy="137160"/>
              </a:xfrm>
            </p:grpSpPr>
            <p:sp>
              <p:nvSpPr>
                <p:cNvPr id="424" name="Rectangle 423">
                  <a:extLst>
                    <a:ext uri="{FF2B5EF4-FFF2-40B4-BE49-F238E27FC236}">
                      <a16:creationId xmlns:a16="http://schemas.microsoft.com/office/drawing/2014/main" id="{55CB39C6-F681-74E9-A396-318CC37E7BE2}"/>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5" name="Rectangle 424">
                  <a:extLst>
                    <a:ext uri="{FF2B5EF4-FFF2-40B4-BE49-F238E27FC236}">
                      <a16:creationId xmlns:a16="http://schemas.microsoft.com/office/drawing/2014/main" id="{B787CEAE-A1D9-FD37-071A-BE712F94550E}"/>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6" name="Rectangle 425">
                  <a:extLst>
                    <a:ext uri="{FF2B5EF4-FFF2-40B4-BE49-F238E27FC236}">
                      <a16:creationId xmlns:a16="http://schemas.microsoft.com/office/drawing/2014/main" id="{A63D1B54-6099-3689-CE3A-6CF6B223C62A}"/>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7" name="Rectangle 426">
                  <a:extLst>
                    <a:ext uri="{FF2B5EF4-FFF2-40B4-BE49-F238E27FC236}">
                      <a16:creationId xmlns:a16="http://schemas.microsoft.com/office/drawing/2014/main" id="{9417F3EB-4CA0-92C7-1118-1DD397FE1B18}"/>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8" name="Rectangle 427">
                  <a:extLst>
                    <a:ext uri="{FF2B5EF4-FFF2-40B4-BE49-F238E27FC236}">
                      <a16:creationId xmlns:a16="http://schemas.microsoft.com/office/drawing/2014/main" id="{3B764744-D526-AFEB-CE33-FFF6B4D1E312}"/>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9" name="Rectangle 428">
                  <a:extLst>
                    <a:ext uri="{FF2B5EF4-FFF2-40B4-BE49-F238E27FC236}">
                      <a16:creationId xmlns:a16="http://schemas.microsoft.com/office/drawing/2014/main" id="{03988C2C-8F5F-F528-815C-55DD78E7685C}"/>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0" name="Rectangle 429">
                  <a:extLst>
                    <a:ext uri="{FF2B5EF4-FFF2-40B4-BE49-F238E27FC236}">
                      <a16:creationId xmlns:a16="http://schemas.microsoft.com/office/drawing/2014/main" id="{DC1E0B11-8773-44AE-7C9C-08156534D035}"/>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1" name="Rectangle 430">
                  <a:extLst>
                    <a:ext uri="{FF2B5EF4-FFF2-40B4-BE49-F238E27FC236}">
                      <a16:creationId xmlns:a16="http://schemas.microsoft.com/office/drawing/2014/main" id="{AECA5001-66AB-B240-5C32-27833D482A87}"/>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2" name="Rectangle 431">
                  <a:extLst>
                    <a:ext uri="{FF2B5EF4-FFF2-40B4-BE49-F238E27FC236}">
                      <a16:creationId xmlns:a16="http://schemas.microsoft.com/office/drawing/2014/main" id="{B63D8009-9FEE-CDB0-5954-0BDCA5676D2B}"/>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33" name="Rectangle 432">
                  <a:extLst>
                    <a:ext uri="{FF2B5EF4-FFF2-40B4-BE49-F238E27FC236}">
                      <a16:creationId xmlns:a16="http://schemas.microsoft.com/office/drawing/2014/main" id="{657B6238-7624-AB55-5770-97A227C1C388}"/>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57" name="Group 356">
                <a:extLst>
                  <a:ext uri="{FF2B5EF4-FFF2-40B4-BE49-F238E27FC236}">
                    <a16:creationId xmlns:a16="http://schemas.microsoft.com/office/drawing/2014/main" id="{24104B4F-197D-EACF-2DB8-25CC8A976371}"/>
                  </a:ext>
                </a:extLst>
              </p:cNvPr>
              <p:cNvGrpSpPr/>
              <p:nvPr/>
            </p:nvGrpSpPr>
            <p:grpSpPr>
              <a:xfrm>
                <a:off x="973455" y="3942399"/>
                <a:ext cx="1762125" cy="137160"/>
                <a:chOff x="973455" y="4654868"/>
                <a:chExt cx="1762125" cy="137160"/>
              </a:xfrm>
            </p:grpSpPr>
            <p:sp>
              <p:nvSpPr>
                <p:cNvPr id="414" name="Rectangle 413">
                  <a:extLst>
                    <a:ext uri="{FF2B5EF4-FFF2-40B4-BE49-F238E27FC236}">
                      <a16:creationId xmlns:a16="http://schemas.microsoft.com/office/drawing/2014/main" id="{E583BAEE-9F86-6F18-2C22-2A2146C920D2}"/>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5" name="Rectangle 414">
                  <a:extLst>
                    <a:ext uri="{FF2B5EF4-FFF2-40B4-BE49-F238E27FC236}">
                      <a16:creationId xmlns:a16="http://schemas.microsoft.com/office/drawing/2014/main" id="{24685C53-73C3-4009-51B1-2E7530DA45FA}"/>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6" name="Rectangle 415">
                  <a:extLst>
                    <a:ext uri="{FF2B5EF4-FFF2-40B4-BE49-F238E27FC236}">
                      <a16:creationId xmlns:a16="http://schemas.microsoft.com/office/drawing/2014/main" id="{CCA907DB-CB95-03D2-2FF2-21A52BDC405F}"/>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7" name="Rectangle 416">
                  <a:extLst>
                    <a:ext uri="{FF2B5EF4-FFF2-40B4-BE49-F238E27FC236}">
                      <a16:creationId xmlns:a16="http://schemas.microsoft.com/office/drawing/2014/main" id="{AC753597-EE9C-2A97-2110-04054843388C}"/>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8" name="Rectangle 417">
                  <a:extLst>
                    <a:ext uri="{FF2B5EF4-FFF2-40B4-BE49-F238E27FC236}">
                      <a16:creationId xmlns:a16="http://schemas.microsoft.com/office/drawing/2014/main" id="{15095998-690C-FB64-80F3-CD3493627B55}"/>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9" name="Rectangle 418">
                  <a:extLst>
                    <a:ext uri="{FF2B5EF4-FFF2-40B4-BE49-F238E27FC236}">
                      <a16:creationId xmlns:a16="http://schemas.microsoft.com/office/drawing/2014/main" id="{4DD339A1-F496-B6D2-634E-B29660738E36}"/>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0" name="Rectangle 419">
                  <a:extLst>
                    <a:ext uri="{FF2B5EF4-FFF2-40B4-BE49-F238E27FC236}">
                      <a16:creationId xmlns:a16="http://schemas.microsoft.com/office/drawing/2014/main" id="{029ED9D2-F6AA-E185-182C-C15574861B99}"/>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1" name="Rectangle 420">
                  <a:extLst>
                    <a:ext uri="{FF2B5EF4-FFF2-40B4-BE49-F238E27FC236}">
                      <a16:creationId xmlns:a16="http://schemas.microsoft.com/office/drawing/2014/main" id="{DCB92725-A36B-3C5A-C4E1-754C2E49E58E}"/>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2" name="Rectangle 421">
                  <a:extLst>
                    <a:ext uri="{FF2B5EF4-FFF2-40B4-BE49-F238E27FC236}">
                      <a16:creationId xmlns:a16="http://schemas.microsoft.com/office/drawing/2014/main" id="{F9F1F086-82E9-D9FB-CBF1-38946E6F9EFB}"/>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23" name="Rectangle 422">
                  <a:extLst>
                    <a:ext uri="{FF2B5EF4-FFF2-40B4-BE49-F238E27FC236}">
                      <a16:creationId xmlns:a16="http://schemas.microsoft.com/office/drawing/2014/main" id="{D65A9166-8895-81C6-B7BB-82099E377054}"/>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58" name="Group 357">
                <a:extLst>
                  <a:ext uri="{FF2B5EF4-FFF2-40B4-BE49-F238E27FC236}">
                    <a16:creationId xmlns:a16="http://schemas.microsoft.com/office/drawing/2014/main" id="{F4AE3966-EDDB-BD40-C47C-2A20782BF840}"/>
                  </a:ext>
                </a:extLst>
              </p:cNvPr>
              <p:cNvGrpSpPr/>
              <p:nvPr/>
            </p:nvGrpSpPr>
            <p:grpSpPr>
              <a:xfrm>
                <a:off x="973455" y="3762377"/>
                <a:ext cx="1762125" cy="137160"/>
                <a:chOff x="973455" y="4654868"/>
                <a:chExt cx="1762125" cy="137160"/>
              </a:xfrm>
            </p:grpSpPr>
            <p:sp>
              <p:nvSpPr>
                <p:cNvPr id="404" name="Rectangle 403">
                  <a:extLst>
                    <a:ext uri="{FF2B5EF4-FFF2-40B4-BE49-F238E27FC236}">
                      <a16:creationId xmlns:a16="http://schemas.microsoft.com/office/drawing/2014/main" id="{6B993216-F3F1-52DD-08D2-FD6482EBDE83}"/>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5" name="Rectangle 404">
                  <a:extLst>
                    <a:ext uri="{FF2B5EF4-FFF2-40B4-BE49-F238E27FC236}">
                      <a16:creationId xmlns:a16="http://schemas.microsoft.com/office/drawing/2014/main" id="{06AE7741-75E8-D1E0-76E3-1540692FC554}"/>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6" name="Rectangle 405">
                  <a:extLst>
                    <a:ext uri="{FF2B5EF4-FFF2-40B4-BE49-F238E27FC236}">
                      <a16:creationId xmlns:a16="http://schemas.microsoft.com/office/drawing/2014/main" id="{F045747A-BBFF-CA2D-23DF-050CD17EB301}"/>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7" name="Rectangle 406">
                  <a:extLst>
                    <a:ext uri="{FF2B5EF4-FFF2-40B4-BE49-F238E27FC236}">
                      <a16:creationId xmlns:a16="http://schemas.microsoft.com/office/drawing/2014/main" id="{AA452178-7FCB-D6CE-14C5-090AA3BFCBE9}"/>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8" name="Rectangle 407">
                  <a:extLst>
                    <a:ext uri="{FF2B5EF4-FFF2-40B4-BE49-F238E27FC236}">
                      <a16:creationId xmlns:a16="http://schemas.microsoft.com/office/drawing/2014/main" id="{1FE67A9D-9A25-BD81-F351-4B6585457418}"/>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9" name="Rectangle 408">
                  <a:extLst>
                    <a:ext uri="{FF2B5EF4-FFF2-40B4-BE49-F238E27FC236}">
                      <a16:creationId xmlns:a16="http://schemas.microsoft.com/office/drawing/2014/main" id="{27BCCB66-2FE1-6C98-0B4D-811B06D7D8D1}"/>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0" name="Rectangle 409">
                  <a:extLst>
                    <a:ext uri="{FF2B5EF4-FFF2-40B4-BE49-F238E27FC236}">
                      <a16:creationId xmlns:a16="http://schemas.microsoft.com/office/drawing/2014/main" id="{5D3A623B-9906-FD9B-5326-D6FE02F1D570}"/>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1" name="Rectangle 410">
                  <a:extLst>
                    <a:ext uri="{FF2B5EF4-FFF2-40B4-BE49-F238E27FC236}">
                      <a16:creationId xmlns:a16="http://schemas.microsoft.com/office/drawing/2014/main" id="{2356A803-244F-C04D-B589-A54BC70DE509}"/>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2" name="Rectangle 411">
                  <a:extLst>
                    <a:ext uri="{FF2B5EF4-FFF2-40B4-BE49-F238E27FC236}">
                      <a16:creationId xmlns:a16="http://schemas.microsoft.com/office/drawing/2014/main" id="{991AD1CD-890E-20FF-8F93-E9418417E1A1}"/>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13" name="Rectangle 412">
                  <a:extLst>
                    <a:ext uri="{FF2B5EF4-FFF2-40B4-BE49-F238E27FC236}">
                      <a16:creationId xmlns:a16="http://schemas.microsoft.com/office/drawing/2014/main" id="{A0E6F4A9-39A8-4B8E-835F-19A5005B2E83}"/>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59" name="Group 358">
                <a:extLst>
                  <a:ext uri="{FF2B5EF4-FFF2-40B4-BE49-F238E27FC236}">
                    <a16:creationId xmlns:a16="http://schemas.microsoft.com/office/drawing/2014/main" id="{50F643A3-E2AF-5BF7-B8FB-E6324A1141EF}"/>
                  </a:ext>
                </a:extLst>
              </p:cNvPr>
              <p:cNvGrpSpPr/>
              <p:nvPr/>
            </p:nvGrpSpPr>
            <p:grpSpPr>
              <a:xfrm>
                <a:off x="973455" y="3582355"/>
                <a:ext cx="1762125" cy="137160"/>
                <a:chOff x="973455" y="4654868"/>
                <a:chExt cx="1762125" cy="137160"/>
              </a:xfrm>
            </p:grpSpPr>
            <p:sp>
              <p:nvSpPr>
                <p:cNvPr id="394" name="Rectangle 393">
                  <a:extLst>
                    <a:ext uri="{FF2B5EF4-FFF2-40B4-BE49-F238E27FC236}">
                      <a16:creationId xmlns:a16="http://schemas.microsoft.com/office/drawing/2014/main" id="{68CF1763-95E8-715C-0B3D-065FF56D9B18}"/>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5" name="Rectangle 394">
                  <a:extLst>
                    <a:ext uri="{FF2B5EF4-FFF2-40B4-BE49-F238E27FC236}">
                      <a16:creationId xmlns:a16="http://schemas.microsoft.com/office/drawing/2014/main" id="{EE07832C-291D-7E61-F8C0-7DA02FE2B783}"/>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6" name="Rectangle 395">
                  <a:extLst>
                    <a:ext uri="{FF2B5EF4-FFF2-40B4-BE49-F238E27FC236}">
                      <a16:creationId xmlns:a16="http://schemas.microsoft.com/office/drawing/2014/main" id="{3D326949-93FF-6CE0-2388-1E26FC36E971}"/>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7" name="Rectangle 396">
                  <a:extLst>
                    <a:ext uri="{FF2B5EF4-FFF2-40B4-BE49-F238E27FC236}">
                      <a16:creationId xmlns:a16="http://schemas.microsoft.com/office/drawing/2014/main" id="{2EC1D0B3-BEA2-6B4C-AFA1-243E88F2818A}"/>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8" name="Rectangle 397">
                  <a:extLst>
                    <a:ext uri="{FF2B5EF4-FFF2-40B4-BE49-F238E27FC236}">
                      <a16:creationId xmlns:a16="http://schemas.microsoft.com/office/drawing/2014/main" id="{5135D26E-AA9D-8C82-82BE-B9F656D9FA35}"/>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9" name="Rectangle 398">
                  <a:extLst>
                    <a:ext uri="{FF2B5EF4-FFF2-40B4-BE49-F238E27FC236}">
                      <a16:creationId xmlns:a16="http://schemas.microsoft.com/office/drawing/2014/main" id="{49A14EA7-6FFD-B986-233A-B4B79C60DB4C}"/>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0" name="Rectangle 399">
                  <a:extLst>
                    <a:ext uri="{FF2B5EF4-FFF2-40B4-BE49-F238E27FC236}">
                      <a16:creationId xmlns:a16="http://schemas.microsoft.com/office/drawing/2014/main" id="{8ECD043F-3825-973D-DDE4-CE4D8521AC4D}"/>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1" name="Rectangle 400">
                  <a:extLst>
                    <a:ext uri="{FF2B5EF4-FFF2-40B4-BE49-F238E27FC236}">
                      <a16:creationId xmlns:a16="http://schemas.microsoft.com/office/drawing/2014/main" id="{BE4AE032-B3DC-160E-7712-2364F5A2E376}"/>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2" name="Rectangle 401">
                  <a:extLst>
                    <a:ext uri="{FF2B5EF4-FFF2-40B4-BE49-F238E27FC236}">
                      <a16:creationId xmlns:a16="http://schemas.microsoft.com/office/drawing/2014/main" id="{72505AFB-ECAD-5916-04F8-1EB87BE9D996}"/>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03" name="Rectangle 402">
                  <a:extLst>
                    <a:ext uri="{FF2B5EF4-FFF2-40B4-BE49-F238E27FC236}">
                      <a16:creationId xmlns:a16="http://schemas.microsoft.com/office/drawing/2014/main" id="{FE627843-C4FD-2B8E-EADF-003FF3BD8B68}"/>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60" name="Group 359">
                <a:extLst>
                  <a:ext uri="{FF2B5EF4-FFF2-40B4-BE49-F238E27FC236}">
                    <a16:creationId xmlns:a16="http://schemas.microsoft.com/office/drawing/2014/main" id="{6235A87E-1F37-2A13-A671-55C13EB6DE72}"/>
                  </a:ext>
                </a:extLst>
              </p:cNvPr>
              <p:cNvGrpSpPr/>
              <p:nvPr/>
            </p:nvGrpSpPr>
            <p:grpSpPr>
              <a:xfrm>
                <a:off x="973455" y="3402333"/>
                <a:ext cx="1762125" cy="137160"/>
                <a:chOff x="973455" y="4654868"/>
                <a:chExt cx="1762125" cy="137160"/>
              </a:xfrm>
            </p:grpSpPr>
            <p:sp>
              <p:nvSpPr>
                <p:cNvPr id="384" name="Rectangle 383">
                  <a:extLst>
                    <a:ext uri="{FF2B5EF4-FFF2-40B4-BE49-F238E27FC236}">
                      <a16:creationId xmlns:a16="http://schemas.microsoft.com/office/drawing/2014/main" id="{226EEA30-9697-8187-D4EB-4A37602903BE}"/>
                    </a:ext>
                  </a:extLst>
                </p:cNvPr>
                <p:cNvSpPr/>
                <p:nvPr/>
              </p:nvSpPr>
              <p:spPr>
                <a:xfrm>
                  <a:off x="97345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5" name="Rectangle 384">
                  <a:extLst>
                    <a:ext uri="{FF2B5EF4-FFF2-40B4-BE49-F238E27FC236}">
                      <a16:creationId xmlns:a16="http://schemas.microsoft.com/office/drawing/2014/main" id="{8D3AF8E2-A5BE-DBEC-1187-1505FD7E6A92}"/>
                    </a:ext>
                  </a:extLst>
                </p:cNvPr>
                <p:cNvSpPr/>
                <p:nvPr/>
              </p:nvSpPr>
              <p:spPr>
                <a:xfrm>
                  <a:off x="115400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6" name="Rectangle 385">
                  <a:extLst>
                    <a:ext uri="{FF2B5EF4-FFF2-40B4-BE49-F238E27FC236}">
                      <a16:creationId xmlns:a16="http://schemas.microsoft.com/office/drawing/2014/main" id="{3EBB326C-7DAE-2257-48B5-1062954DA025}"/>
                    </a:ext>
                  </a:extLst>
                </p:cNvPr>
                <p:cNvSpPr/>
                <p:nvPr/>
              </p:nvSpPr>
              <p:spPr>
                <a:xfrm>
                  <a:off x="133455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7" name="Rectangle 386">
                  <a:extLst>
                    <a:ext uri="{FF2B5EF4-FFF2-40B4-BE49-F238E27FC236}">
                      <a16:creationId xmlns:a16="http://schemas.microsoft.com/office/drawing/2014/main" id="{86EE854E-00A6-98D9-40DD-80D36C4D2970}"/>
                    </a:ext>
                  </a:extLst>
                </p:cNvPr>
                <p:cNvSpPr/>
                <p:nvPr/>
              </p:nvSpPr>
              <p:spPr>
                <a:xfrm>
                  <a:off x="151511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8" name="Rectangle 387">
                  <a:extLst>
                    <a:ext uri="{FF2B5EF4-FFF2-40B4-BE49-F238E27FC236}">
                      <a16:creationId xmlns:a16="http://schemas.microsoft.com/office/drawing/2014/main" id="{3CBCAA2E-5A39-4C99-1F56-F820E425F68B}"/>
                    </a:ext>
                  </a:extLst>
                </p:cNvPr>
                <p:cNvSpPr/>
                <p:nvPr/>
              </p:nvSpPr>
              <p:spPr>
                <a:xfrm>
                  <a:off x="1695663"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9" name="Rectangle 388">
                  <a:extLst>
                    <a:ext uri="{FF2B5EF4-FFF2-40B4-BE49-F238E27FC236}">
                      <a16:creationId xmlns:a16="http://schemas.microsoft.com/office/drawing/2014/main" id="{6B6AEEF1-2572-FF8D-23A0-7BA7D1F17A2D}"/>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0" name="Rectangle 389">
                  <a:extLst>
                    <a:ext uri="{FF2B5EF4-FFF2-40B4-BE49-F238E27FC236}">
                      <a16:creationId xmlns:a16="http://schemas.microsoft.com/office/drawing/2014/main" id="{BCE3EE6F-501D-3AF6-4116-74926F8AD539}"/>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1" name="Rectangle 390">
                  <a:extLst>
                    <a:ext uri="{FF2B5EF4-FFF2-40B4-BE49-F238E27FC236}">
                      <a16:creationId xmlns:a16="http://schemas.microsoft.com/office/drawing/2014/main" id="{92BB7020-B7BF-4705-68F0-99C42CDFA552}"/>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2" name="Rectangle 391">
                  <a:extLst>
                    <a:ext uri="{FF2B5EF4-FFF2-40B4-BE49-F238E27FC236}">
                      <a16:creationId xmlns:a16="http://schemas.microsoft.com/office/drawing/2014/main" id="{2D0F3E83-C69E-6469-B4C6-137CDF1E83D7}"/>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93" name="Rectangle 392">
                  <a:extLst>
                    <a:ext uri="{FF2B5EF4-FFF2-40B4-BE49-F238E27FC236}">
                      <a16:creationId xmlns:a16="http://schemas.microsoft.com/office/drawing/2014/main" id="{9DBF885A-54E0-10CE-A1ED-1BDED8C74942}"/>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61" name="Group 360">
                <a:extLst>
                  <a:ext uri="{FF2B5EF4-FFF2-40B4-BE49-F238E27FC236}">
                    <a16:creationId xmlns:a16="http://schemas.microsoft.com/office/drawing/2014/main" id="{E85D5401-6527-C86D-F770-EA1436766922}"/>
                  </a:ext>
                </a:extLst>
              </p:cNvPr>
              <p:cNvGrpSpPr/>
              <p:nvPr/>
            </p:nvGrpSpPr>
            <p:grpSpPr>
              <a:xfrm>
                <a:off x="973455" y="3222311"/>
                <a:ext cx="1762125" cy="137160"/>
                <a:chOff x="973455" y="4654868"/>
                <a:chExt cx="1762125" cy="137160"/>
              </a:xfrm>
            </p:grpSpPr>
            <p:sp>
              <p:nvSpPr>
                <p:cNvPr id="374" name="Rectangle 373">
                  <a:extLst>
                    <a:ext uri="{FF2B5EF4-FFF2-40B4-BE49-F238E27FC236}">
                      <a16:creationId xmlns:a16="http://schemas.microsoft.com/office/drawing/2014/main" id="{47772178-2C00-E0BD-8874-C848C0C6DEDA}"/>
                    </a:ext>
                  </a:extLst>
                </p:cNvPr>
                <p:cNvSpPr/>
                <p:nvPr/>
              </p:nvSpPr>
              <p:spPr>
                <a:xfrm>
                  <a:off x="97345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5" name="Rectangle 374">
                  <a:extLst>
                    <a:ext uri="{FF2B5EF4-FFF2-40B4-BE49-F238E27FC236}">
                      <a16:creationId xmlns:a16="http://schemas.microsoft.com/office/drawing/2014/main" id="{742C8937-C6C1-8C95-550E-85B16E003F3D}"/>
                    </a:ext>
                  </a:extLst>
                </p:cNvPr>
                <p:cNvSpPr/>
                <p:nvPr/>
              </p:nvSpPr>
              <p:spPr>
                <a:xfrm>
                  <a:off x="115400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6" name="Rectangle 375">
                  <a:extLst>
                    <a:ext uri="{FF2B5EF4-FFF2-40B4-BE49-F238E27FC236}">
                      <a16:creationId xmlns:a16="http://schemas.microsoft.com/office/drawing/2014/main" id="{7B60C375-1587-8B99-1F15-F08D5959335D}"/>
                    </a:ext>
                  </a:extLst>
                </p:cNvPr>
                <p:cNvSpPr/>
                <p:nvPr/>
              </p:nvSpPr>
              <p:spPr>
                <a:xfrm>
                  <a:off x="133455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7" name="Rectangle 376">
                  <a:extLst>
                    <a:ext uri="{FF2B5EF4-FFF2-40B4-BE49-F238E27FC236}">
                      <a16:creationId xmlns:a16="http://schemas.microsoft.com/office/drawing/2014/main" id="{4C05AD02-ADA3-5795-36E3-0CFC95C57848}"/>
                    </a:ext>
                  </a:extLst>
                </p:cNvPr>
                <p:cNvSpPr/>
                <p:nvPr/>
              </p:nvSpPr>
              <p:spPr>
                <a:xfrm>
                  <a:off x="151511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8" name="Rectangle 377">
                  <a:extLst>
                    <a:ext uri="{FF2B5EF4-FFF2-40B4-BE49-F238E27FC236}">
                      <a16:creationId xmlns:a16="http://schemas.microsoft.com/office/drawing/2014/main" id="{06EE51D8-7FBC-35E0-F00A-DBCF1A1C1B1F}"/>
                    </a:ext>
                  </a:extLst>
                </p:cNvPr>
                <p:cNvSpPr/>
                <p:nvPr/>
              </p:nvSpPr>
              <p:spPr>
                <a:xfrm>
                  <a:off x="1695663"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9" name="Rectangle 378">
                  <a:extLst>
                    <a:ext uri="{FF2B5EF4-FFF2-40B4-BE49-F238E27FC236}">
                      <a16:creationId xmlns:a16="http://schemas.microsoft.com/office/drawing/2014/main" id="{72BB848F-D1E8-DE66-A68A-36101FA31F8C}"/>
                    </a:ext>
                  </a:extLst>
                </p:cNvPr>
                <p:cNvSpPr/>
                <p:nvPr/>
              </p:nvSpPr>
              <p:spPr>
                <a:xfrm>
                  <a:off x="1876215"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0" name="Rectangle 379">
                  <a:extLst>
                    <a:ext uri="{FF2B5EF4-FFF2-40B4-BE49-F238E27FC236}">
                      <a16:creationId xmlns:a16="http://schemas.microsoft.com/office/drawing/2014/main" id="{6310E8AC-02BB-9322-D902-AA040E1FD9FE}"/>
                    </a:ext>
                  </a:extLst>
                </p:cNvPr>
                <p:cNvSpPr/>
                <p:nvPr/>
              </p:nvSpPr>
              <p:spPr>
                <a:xfrm>
                  <a:off x="2056767"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1" name="Rectangle 380">
                  <a:extLst>
                    <a:ext uri="{FF2B5EF4-FFF2-40B4-BE49-F238E27FC236}">
                      <a16:creationId xmlns:a16="http://schemas.microsoft.com/office/drawing/2014/main" id="{DEE3CA55-5757-524E-C68E-2168A57356E2}"/>
                    </a:ext>
                  </a:extLst>
                </p:cNvPr>
                <p:cNvSpPr/>
                <p:nvPr/>
              </p:nvSpPr>
              <p:spPr>
                <a:xfrm>
                  <a:off x="2237319"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2" name="Rectangle 381">
                  <a:extLst>
                    <a:ext uri="{FF2B5EF4-FFF2-40B4-BE49-F238E27FC236}">
                      <a16:creationId xmlns:a16="http://schemas.microsoft.com/office/drawing/2014/main" id="{9A303257-5CF2-BCCC-13FE-3261C85C0920}"/>
                    </a:ext>
                  </a:extLst>
                </p:cNvPr>
                <p:cNvSpPr/>
                <p:nvPr/>
              </p:nvSpPr>
              <p:spPr>
                <a:xfrm>
                  <a:off x="2417871"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3" name="Rectangle 382">
                  <a:extLst>
                    <a:ext uri="{FF2B5EF4-FFF2-40B4-BE49-F238E27FC236}">
                      <a16:creationId xmlns:a16="http://schemas.microsoft.com/office/drawing/2014/main" id="{9D88BD31-A137-9596-1331-E13A3CB69A63}"/>
                    </a:ext>
                  </a:extLst>
                </p:cNvPr>
                <p:cNvSpPr/>
                <p:nvPr/>
              </p:nvSpPr>
              <p:spPr>
                <a:xfrm>
                  <a:off x="2598420" y="4654868"/>
                  <a:ext cx="137160" cy="13716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62" name="Group 361">
                <a:extLst>
                  <a:ext uri="{FF2B5EF4-FFF2-40B4-BE49-F238E27FC236}">
                    <a16:creationId xmlns:a16="http://schemas.microsoft.com/office/drawing/2014/main" id="{99D8EA01-E9F5-B89B-0771-AC9AEBCC9786}"/>
                  </a:ext>
                </a:extLst>
              </p:cNvPr>
              <p:cNvGrpSpPr/>
              <p:nvPr/>
            </p:nvGrpSpPr>
            <p:grpSpPr>
              <a:xfrm>
                <a:off x="1876215" y="3042289"/>
                <a:ext cx="859365" cy="137160"/>
                <a:chOff x="1876215" y="4654868"/>
                <a:chExt cx="859365" cy="137160"/>
              </a:xfrm>
            </p:grpSpPr>
            <p:sp>
              <p:nvSpPr>
                <p:cNvPr id="369" name="Rectangle 368">
                  <a:extLst>
                    <a:ext uri="{FF2B5EF4-FFF2-40B4-BE49-F238E27FC236}">
                      <a16:creationId xmlns:a16="http://schemas.microsoft.com/office/drawing/2014/main" id="{21E9E3D0-3C06-8972-5BDF-09D1807B2FE3}"/>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0" name="Rectangle 369">
                  <a:extLst>
                    <a:ext uri="{FF2B5EF4-FFF2-40B4-BE49-F238E27FC236}">
                      <a16:creationId xmlns:a16="http://schemas.microsoft.com/office/drawing/2014/main" id="{E1FC5BAF-4636-7271-2632-5FF9D0474A40}"/>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1" name="Rectangle 370">
                  <a:extLst>
                    <a:ext uri="{FF2B5EF4-FFF2-40B4-BE49-F238E27FC236}">
                      <a16:creationId xmlns:a16="http://schemas.microsoft.com/office/drawing/2014/main" id="{EF166B12-4EAB-9538-098C-EC295F4F5E27}"/>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2" name="Rectangle 371">
                  <a:extLst>
                    <a:ext uri="{FF2B5EF4-FFF2-40B4-BE49-F238E27FC236}">
                      <a16:creationId xmlns:a16="http://schemas.microsoft.com/office/drawing/2014/main" id="{8F496BF2-1723-EB96-DC03-436388B2F170}"/>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73" name="Rectangle 372">
                  <a:extLst>
                    <a:ext uri="{FF2B5EF4-FFF2-40B4-BE49-F238E27FC236}">
                      <a16:creationId xmlns:a16="http://schemas.microsoft.com/office/drawing/2014/main" id="{4657577D-B0EB-C26B-0379-ED944B91856B}"/>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63" name="Group 362">
                <a:extLst>
                  <a:ext uri="{FF2B5EF4-FFF2-40B4-BE49-F238E27FC236}">
                    <a16:creationId xmlns:a16="http://schemas.microsoft.com/office/drawing/2014/main" id="{ECEA7B44-DFAB-5F50-CE14-E52539AD5A15}"/>
                  </a:ext>
                </a:extLst>
              </p:cNvPr>
              <p:cNvGrpSpPr/>
              <p:nvPr/>
            </p:nvGrpSpPr>
            <p:grpSpPr>
              <a:xfrm>
                <a:off x="1876215" y="2862267"/>
                <a:ext cx="859365" cy="137160"/>
                <a:chOff x="1876215" y="4654868"/>
                <a:chExt cx="859365" cy="137160"/>
              </a:xfrm>
            </p:grpSpPr>
            <p:sp>
              <p:nvSpPr>
                <p:cNvPr id="364" name="Rectangle 363">
                  <a:extLst>
                    <a:ext uri="{FF2B5EF4-FFF2-40B4-BE49-F238E27FC236}">
                      <a16:creationId xmlns:a16="http://schemas.microsoft.com/office/drawing/2014/main" id="{20331D48-D234-F282-5CC8-49EBFCBFA23C}"/>
                    </a:ext>
                  </a:extLst>
                </p:cNvPr>
                <p:cNvSpPr/>
                <p:nvPr/>
              </p:nvSpPr>
              <p:spPr>
                <a:xfrm>
                  <a:off x="1876215"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65" name="Rectangle 364">
                  <a:extLst>
                    <a:ext uri="{FF2B5EF4-FFF2-40B4-BE49-F238E27FC236}">
                      <a16:creationId xmlns:a16="http://schemas.microsoft.com/office/drawing/2014/main" id="{E4CABC81-91B1-6961-2D0A-589D5B7162CD}"/>
                    </a:ext>
                  </a:extLst>
                </p:cNvPr>
                <p:cNvSpPr/>
                <p:nvPr/>
              </p:nvSpPr>
              <p:spPr>
                <a:xfrm>
                  <a:off x="2056767"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66" name="Rectangle 365">
                  <a:extLst>
                    <a:ext uri="{FF2B5EF4-FFF2-40B4-BE49-F238E27FC236}">
                      <a16:creationId xmlns:a16="http://schemas.microsoft.com/office/drawing/2014/main" id="{1AEFE987-E6FB-50B3-3A57-45AAF36B71A0}"/>
                    </a:ext>
                  </a:extLst>
                </p:cNvPr>
                <p:cNvSpPr/>
                <p:nvPr/>
              </p:nvSpPr>
              <p:spPr>
                <a:xfrm>
                  <a:off x="2237319"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67" name="Rectangle 366">
                  <a:extLst>
                    <a:ext uri="{FF2B5EF4-FFF2-40B4-BE49-F238E27FC236}">
                      <a16:creationId xmlns:a16="http://schemas.microsoft.com/office/drawing/2014/main" id="{FA40B5F0-029A-1965-40ED-1C0E15DC4BBD}"/>
                    </a:ext>
                  </a:extLst>
                </p:cNvPr>
                <p:cNvSpPr/>
                <p:nvPr/>
              </p:nvSpPr>
              <p:spPr>
                <a:xfrm>
                  <a:off x="2417871"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68" name="Rectangle 367">
                  <a:extLst>
                    <a:ext uri="{FF2B5EF4-FFF2-40B4-BE49-F238E27FC236}">
                      <a16:creationId xmlns:a16="http://schemas.microsoft.com/office/drawing/2014/main" id="{B007C0F7-903C-F01A-10D2-08A157E66B94}"/>
                    </a:ext>
                  </a:extLst>
                </p:cNvPr>
                <p:cNvSpPr/>
                <p:nvPr/>
              </p:nvSpPr>
              <p:spPr>
                <a:xfrm>
                  <a:off x="2598420" y="4654868"/>
                  <a:ext cx="137160" cy="13716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sp>
          <p:nvSpPr>
            <p:cNvPr id="464" name="TextBox 463">
              <a:extLst>
                <a:ext uri="{FF2B5EF4-FFF2-40B4-BE49-F238E27FC236}">
                  <a16:creationId xmlns:a16="http://schemas.microsoft.com/office/drawing/2014/main" id="{8EFCBE3C-3FC9-8DBF-BE20-097EE419362E}"/>
                </a:ext>
              </a:extLst>
            </p:cNvPr>
            <p:cNvSpPr txBox="1"/>
            <p:nvPr/>
          </p:nvSpPr>
          <p:spPr>
            <a:xfrm>
              <a:off x="7924800" y="2719136"/>
              <a:ext cx="83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rPr>
                <a:t>85%</a:t>
              </a:r>
            </a:p>
          </p:txBody>
        </p:sp>
      </p:grpSp>
      <p:sp>
        <p:nvSpPr>
          <p:cNvPr id="475" name="TextBox 474">
            <a:extLst>
              <a:ext uri="{FF2B5EF4-FFF2-40B4-BE49-F238E27FC236}">
                <a16:creationId xmlns:a16="http://schemas.microsoft.com/office/drawing/2014/main" id="{74DB8BDF-038F-4B9F-E9EE-2F7B327A12C5}"/>
              </a:ext>
            </a:extLst>
          </p:cNvPr>
          <p:cNvSpPr txBox="1"/>
          <p:nvPr/>
        </p:nvSpPr>
        <p:spPr>
          <a:xfrm>
            <a:off x="9560229" y="5076825"/>
            <a:ext cx="172402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rPr>
              <a:t>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Subtext</a:t>
            </a:r>
          </a:p>
        </p:txBody>
      </p:sp>
      <p:pic>
        <p:nvPicPr>
          <p:cNvPr id="494" name="Picture 493">
            <a:extLst>
              <a:ext uri="{FF2B5EF4-FFF2-40B4-BE49-F238E27FC236}">
                <a16:creationId xmlns:a16="http://schemas.microsoft.com/office/drawing/2014/main" id="{1B84F8F0-B377-D8A7-AA63-8649310397F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64679" y="303309"/>
            <a:ext cx="2930970" cy="16446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95" name="TextBox 494">
            <a:extLst>
              <a:ext uri="{FF2B5EF4-FFF2-40B4-BE49-F238E27FC236}">
                <a16:creationId xmlns:a16="http://schemas.microsoft.com/office/drawing/2014/main" id="{94C100A2-15B0-8C4B-A925-A60D4B044C87}"/>
              </a:ext>
              <a:ext uri="{C183D7F6-B498-43B3-948B-1728B52AA6E4}">
                <adec:decorative xmlns:adec="http://schemas.microsoft.com/office/drawing/2017/decorative" val="1"/>
              </a:ext>
            </a:extLst>
          </p:cNvPr>
          <p:cNvSpPr txBox="1"/>
          <p:nvPr/>
        </p:nvSpPr>
        <p:spPr>
          <a:xfrm>
            <a:off x="9213677" y="756741"/>
            <a:ext cx="1554585" cy="369332"/>
          </a:xfrm>
          <a:prstGeom prst="rect">
            <a:avLst/>
          </a:prstGeom>
          <a:noFill/>
        </p:spPr>
        <p:txBody>
          <a:bodyPr wrap="square" rtlCol="0">
            <a:spAutoFit/>
          </a:bodyPr>
          <a:lstStyle/>
          <a:p>
            <a:r>
              <a:rPr lang="en-US" dirty="0">
                <a:solidFill>
                  <a:srgbClr val="186889"/>
                </a:solidFill>
                <a:latin typeface="Century Gothic" panose="020B0502020202020204" pitchFamily="34" charset="0"/>
              </a:rPr>
              <a:t>Inspiration</a:t>
            </a:r>
          </a:p>
        </p:txBody>
      </p:sp>
      <p:cxnSp>
        <p:nvCxnSpPr>
          <p:cNvPr id="496" name="Straight Arrow Connector 495">
            <a:extLst>
              <a:ext uri="{FF2B5EF4-FFF2-40B4-BE49-F238E27FC236}">
                <a16:creationId xmlns:a16="http://schemas.microsoft.com/office/drawing/2014/main" id="{AD539162-9EB4-A635-4CE7-C6005C88DA5D}"/>
              </a:ext>
              <a:ext uri="{C183D7F6-B498-43B3-948B-1728B52AA6E4}">
                <adec:decorative xmlns:adec="http://schemas.microsoft.com/office/drawing/2017/decorative" val="1"/>
              </a:ext>
            </a:extLst>
          </p:cNvPr>
          <p:cNvCxnSpPr/>
          <p:nvPr/>
        </p:nvCxnSpPr>
        <p:spPr>
          <a:xfrm flipH="1">
            <a:off x="9377445" y="1126073"/>
            <a:ext cx="941737" cy="0"/>
          </a:xfrm>
          <a:prstGeom prst="straightConnector1">
            <a:avLst/>
          </a:prstGeom>
          <a:ln w="38100">
            <a:solidFill>
              <a:srgbClr val="1868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594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8D52-176B-24AD-AC0A-C8DAB8AC6AE7}"/>
              </a:ext>
            </a:extLst>
          </p:cNvPr>
          <p:cNvSpPr>
            <a:spLocks noGrp="1"/>
          </p:cNvSpPr>
          <p:nvPr>
            <p:ph type="title"/>
          </p:nvPr>
        </p:nvSpPr>
        <p:spPr>
          <a:xfrm>
            <a:off x="389723" y="62167"/>
            <a:ext cx="10515600" cy="1325563"/>
          </a:xfrm>
        </p:spPr>
        <p:txBody>
          <a:bodyPr/>
          <a:lstStyle/>
          <a:p>
            <a:r>
              <a:rPr lang="en-US" dirty="0">
                <a:solidFill>
                  <a:schemeClr val="tx1"/>
                </a:solidFill>
                <a:latin typeface="Century Gothic" panose="020B0502020202020204" pitchFamily="34" charset="0"/>
              </a:rPr>
              <a:t>Circle Infographic</a:t>
            </a:r>
          </a:p>
        </p:txBody>
      </p:sp>
      <p:grpSp>
        <p:nvGrpSpPr>
          <p:cNvPr id="81" name="Group 80" descr="A circle infographic with five points around the top labeled 1-5 with text boxes associated with each number.">
            <a:extLst>
              <a:ext uri="{FF2B5EF4-FFF2-40B4-BE49-F238E27FC236}">
                <a16:creationId xmlns:a16="http://schemas.microsoft.com/office/drawing/2014/main" id="{07CB8403-5820-423E-EFA1-EAE898E57B07}"/>
              </a:ext>
            </a:extLst>
          </p:cNvPr>
          <p:cNvGrpSpPr/>
          <p:nvPr/>
        </p:nvGrpSpPr>
        <p:grpSpPr>
          <a:xfrm>
            <a:off x="577332" y="1148901"/>
            <a:ext cx="10466392" cy="5498770"/>
            <a:chOff x="577332" y="1148901"/>
            <a:chExt cx="10466392" cy="5498770"/>
          </a:xfrm>
        </p:grpSpPr>
        <p:grpSp>
          <p:nvGrpSpPr>
            <p:cNvPr id="13" name="Group 12">
              <a:extLst>
                <a:ext uri="{FF2B5EF4-FFF2-40B4-BE49-F238E27FC236}">
                  <a16:creationId xmlns:a16="http://schemas.microsoft.com/office/drawing/2014/main" id="{BB8ABB45-81B2-D7B9-D264-4609A67EAFCF}"/>
                </a:ext>
                <a:ext uri="{C183D7F6-B498-43B3-948B-1728B52AA6E4}">
                  <adec:decorative xmlns:adec="http://schemas.microsoft.com/office/drawing/2017/decorative" val="1"/>
                </a:ext>
              </a:extLst>
            </p:cNvPr>
            <p:cNvGrpSpPr/>
            <p:nvPr/>
          </p:nvGrpSpPr>
          <p:grpSpPr>
            <a:xfrm>
              <a:off x="4159718" y="3169531"/>
              <a:ext cx="3474720" cy="3478140"/>
              <a:chOff x="3939139" y="2723949"/>
              <a:chExt cx="4114800" cy="4114800"/>
            </a:xfrm>
          </p:grpSpPr>
          <p:sp>
            <p:nvSpPr>
              <p:cNvPr id="12" name="Oval 11">
                <a:extLst>
                  <a:ext uri="{FF2B5EF4-FFF2-40B4-BE49-F238E27FC236}">
                    <a16:creationId xmlns:a16="http://schemas.microsoft.com/office/drawing/2014/main" id="{AF712E9E-4DC6-E309-2ACC-8DCCCB2045CD}"/>
                  </a:ext>
                </a:extLst>
              </p:cNvPr>
              <p:cNvSpPr/>
              <p:nvPr/>
            </p:nvSpPr>
            <p:spPr>
              <a:xfrm>
                <a:off x="3939139" y="2723949"/>
                <a:ext cx="4114800" cy="4114800"/>
              </a:xfrm>
              <a:prstGeom prst="ellipse">
                <a:avLst/>
              </a:prstGeom>
              <a:solidFill>
                <a:schemeClr val="bg1">
                  <a:lumMod val="95000"/>
                </a:schemeClr>
              </a:solidFill>
              <a:ln w="28575">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10" name="Group 9">
                <a:extLst>
                  <a:ext uri="{FF2B5EF4-FFF2-40B4-BE49-F238E27FC236}">
                    <a16:creationId xmlns:a16="http://schemas.microsoft.com/office/drawing/2014/main" id="{5013CE00-5C74-A3D1-868C-ABE6FF04320A}"/>
                  </a:ext>
                </a:extLst>
              </p:cNvPr>
              <p:cNvGrpSpPr/>
              <p:nvPr/>
            </p:nvGrpSpPr>
            <p:grpSpPr>
              <a:xfrm>
                <a:off x="4304899" y="3109595"/>
                <a:ext cx="3383280" cy="3383280"/>
                <a:chOff x="4220677" y="3510815"/>
                <a:chExt cx="3383280" cy="3383280"/>
              </a:xfrm>
            </p:grpSpPr>
            <p:sp>
              <p:nvSpPr>
                <p:cNvPr id="9" name="Oval 8">
                  <a:extLst>
                    <a:ext uri="{FF2B5EF4-FFF2-40B4-BE49-F238E27FC236}">
                      <a16:creationId xmlns:a16="http://schemas.microsoft.com/office/drawing/2014/main" id="{071D53B2-9FC8-5447-F3EB-950B0540171D}"/>
                    </a:ext>
                  </a:extLst>
                </p:cNvPr>
                <p:cNvSpPr/>
                <p:nvPr/>
              </p:nvSpPr>
              <p:spPr>
                <a:xfrm>
                  <a:off x="4220677" y="3510815"/>
                  <a:ext cx="3383280" cy="3383280"/>
                </a:xfrm>
                <a:prstGeom prst="ellipse">
                  <a:avLst/>
                </a:prstGeom>
                <a:noFill/>
                <a:ln w="285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Oval 7">
                  <a:extLst>
                    <a:ext uri="{FF2B5EF4-FFF2-40B4-BE49-F238E27FC236}">
                      <a16:creationId xmlns:a16="http://schemas.microsoft.com/office/drawing/2014/main" id="{CD30F192-2F03-8DE1-17D6-CD1132514F20}"/>
                    </a:ext>
                  </a:extLst>
                </p:cNvPr>
                <p:cNvSpPr/>
                <p:nvPr/>
              </p:nvSpPr>
              <p:spPr>
                <a:xfrm>
                  <a:off x="4403557" y="3693695"/>
                  <a:ext cx="3017520" cy="301752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Oval 6">
                  <a:extLst>
                    <a:ext uri="{FF2B5EF4-FFF2-40B4-BE49-F238E27FC236}">
                      <a16:creationId xmlns:a16="http://schemas.microsoft.com/office/drawing/2014/main" id="{1376F20E-593F-5208-5F19-C4B85A0E521B}"/>
                    </a:ext>
                  </a:extLst>
                </p:cNvPr>
                <p:cNvSpPr/>
                <p:nvPr/>
              </p:nvSpPr>
              <p:spPr>
                <a:xfrm>
                  <a:off x="4632157" y="3922295"/>
                  <a:ext cx="2560320" cy="2560320"/>
                </a:xfrm>
                <a:prstGeom prst="ellipse">
                  <a:avLst/>
                </a:prstGeom>
                <a:solidFill>
                  <a:schemeClr val="bg1"/>
                </a:solidFill>
                <a:ln w="762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grpSp>
          <p:nvGrpSpPr>
            <p:cNvPr id="64" name="Group 63">
              <a:extLst>
                <a:ext uri="{FF2B5EF4-FFF2-40B4-BE49-F238E27FC236}">
                  <a16:creationId xmlns:a16="http://schemas.microsoft.com/office/drawing/2014/main" id="{28F014CA-7440-635A-EF51-77A2E7304FB1}"/>
                </a:ext>
                <a:ext uri="{C183D7F6-B498-43B3-948B-1728B52AA6E4}">
                  <adec:decorative xmlns:adec="http://schemas.microsoft.com/office/drawing/2017/decorative" val="1"/>
                </a:ext>
              </a:extLst>
            </p:cNvPr>
            <p:cNvGrpSpPr/>
            <p:nvPr/>
          </p:nvGrpSpPr>
          <p:grpSpPr>
            <a:xfrm>
              <a:off x="4309050" y="4853952"/>
              <a:ext cx="320040" cy="320040"/>
              <a:chOff x="4144879" y="4596063"/>
              <a:chExt cx="320040" cy="320040"/>
            </a:xfrm>
          </p:grpSpPr>
          <p:sp>
            <p:nvSpPr>
              <p:cNvPr id="14" name="Oval 13">
                <a:extLst>
                  <a:ext uri="{FF2B5EF4-FFF2-40B4-BE49-F238E27FC236}">
                    <a16:creationId xmlns:a16="http://schemas.microsoft.com/office/drawing/2014/main" id="{740ACC1D-E3D0-512C-E3AA-4D2598F3648B}"/>
                  </a:ext>
                </a:extLst>
              </p:cNvPr>
              <p:cNvSpPr/>
              <p:nvPr/>
            </p:nvSpPr>
            <p:spPr>
              <a:xfrm>
                <a:off x="4144879" y="4596063"/>
                <a:ext cx="320040" cy="320040"/>
              </a:xfrm>
              <a:prstGeom prst="ellipse">
                <a:avLst/>
              </a:prstGeom>
              <a:solidFill>
                <a:srgbClr val="3BA7B6"/>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9" name="Oval 18">
                <a:extLst>
                  <a:ext uri="{FF2B5EF4-FFF2-40B4-BE49-F238E27FC236}">
                    <a16:creationId xmlns:a16="http://schemas.microsoft.com/office/drawing/2014/main" id="{7A3E44B8-E743-58B6-DD97-196D07294A73}"/>
                  </a:ext>
                </a:extLst>
              </p:cNvPr>
              <p:cNvSpPr/>
              <p:nvPr/>
            </p:nvSpPr>
            <p:spPr>
              <a:xfrm>
                <a:off x="4235831" y="4693140"/>
                <a:ext cx="137160" cy="137160"/>
              </a:xfrm>
              <a:prstGeom prst="ellipse">
                <a:avLst/>
              </a:prstGeom>
              <a:solidFill>
                <a:schemeClr val="bg1"/>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65" name="Group 64">
              <a:extLst>
                <a:ext uri="{FF2B5EF4-FFF2-40B4-BE49-F238E27FC236}">
                  <a16:creationId xmlns:a16="http://schemas.microsoft.com/office/drawing/2014/main" id="{FFE09D5F-E526-A2A3-180E-EE3964575252}"/>
                </a:ext>
                <a:ext uri="{C183D7F6-B498-43B3-948B-1728B52AA6E4}">
                  <adec:decorative xmlns:adec="http://schemas.microsoft.com/office/drawing/2017/decorative" val="1"/>
                </a:ext>
              </a:extLst>
            </p:cNvPr>
            <p:cNvGrpSpPr/>
            <p:nvPr/>
          </p:nvGrpSpPr>
          <p:grpSpPr>
            <a:xfrm>
              <a:off x="4627090" y="3944246"/>
              <a:ext cx="320040" cy="320040"/>
              <a:chOff x="4579219" y="3383915"/>
              <a:chExt cx="320040" cy="320040"/>
            </a:xfrm>
          </p:grpSpPr>
          <p:sp>
            <p:nvSpPr>
              <p:cNvPr id="15" name="Oval 14">
                <a:extLst>
                  <a:ext uri="{FF2B5EF4-FFF2-40B4-BE49-F238E27FC236}">
                    <a16:creationId xmlns:a16="http://schemas.microsoft.com/office/drawing/2014/main" id="{9F3A62BD-A35E-9B34-597D-515AD08CBE3B}"/>
                  </a:ext>
                </a:extLst>
              </p:cNvPr>
              <p:cNvSpPr/>
              <p:nvPr/>
            </p:nvSpPr>
            <p:spPr>
              <a:xfrm>
                <a:off x="4579219" y="3383915"/>
                <a:ext cx="320040" cy="320040"/>
              </a:xfrm>
              <a:prstGeom prst="ellipse">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Oval 19">
                <a:extLst>
                  <a:ext uri="{FF2B5EF4-FFF2-40B4-BE49-F238E27FC236}">
                    <a16:creationId xmlns:a16="http://schemas.microsoft.com/office/drawing/2014/main" id="{0B94BB06-44DE-A747-50BE-BD21DA019EEB}"/>
                  </a:ext>
                </a:extLst>
              </p:cNvPr>
              <p:cNvSpPr/>
              <p:nvPr/>
            </p:nvSpPr>
            <p:spPr>
              <a:xfrm>
                <a:off x="4663138" y="3473716"/>
                <a:ext cx="137160" cy="13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66" name="Group 65">
              <a:extLst>
                <a:ext uri="{FF2B5EF4-FFF2-40B4-BE49-F238E27FC236}">
                  <a16:creationId xmlns:a16="http://schemas.microsoft.com/office/drawing/2014/main" id="{425F8B16-8ADD-101F-0A14-EB575E1F1DD4}"/>
                </a:ext>
                <a:ext uri="{C183D7F6-B498-43B3-948B-1728B52AA6E4}">
                  <adec:decorative xmlns:adec="http://schemas.microsoft.com/office/drawing/2017/decorative" val="1"/>
                </a:ext>
              </a:extLst>
            </p:cNvPr>
            <p:cNvGrpSpPr/>
            <p:nvPr/>
          </p:nvGrpSpPr>
          <p:grpSpPr>
            <a:xfrm>
              <a:off x="5813659" y="3342151"/>
              <a:ext cx="320040" cy="320040"/>
              <a:chOff x="5836519" y="2789555"/>
              <a:chExt cx="320040" cy="320040"/>
            </a:xfrm>
          </p:grpSpPr>
          <p:sp>
            <p:nvSpPr>
              <p:cNvPr id="16" name="Oval 15">
                <a:extLst>
                  <a:ext uri="{FF2B5EF4-FFF2-40B4-BE49-F238E27FC236}">
                    <a16:creationId xmlns:a16="http://schemas.microsoft.com/office/drawing/2014/main" id="{114A2F3F-515F-E80E-4EEA-D0470FB1F017}"/>
                  </a:ext>
                </a:extLst>
              </p:cNvPr>
              <p:cNvSpPr/>
              <p:nvPr/>
            </p:nvSpPr>
            <p:spPr>
              <a:xfrm>
                <a:off x="5836519" y="2789555"/>
                <a:ext cx="320040" cy="320040"/>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1" name="Oval 20">
                <a:extLst>
                  <a:ext uri="{FF2B5EF4-FFF2-40B4-BE49-F238E27FC236}">
                    <a16:creationId xmlns:a16="http://schemas.microsoft.com/office/drawing/2014/main" id="{D1847C98-F19A-447A-6866-4A524FE6A4F7}"/>
                  </a:ext>
                </a:extLst>
              </p:cNvPr>
              <p:cNvSpPr/>
              <p:nvPr/>
            </p:nvSpPr>
            <p:spPr>
              <a:xfrm>
                <a:off x="5919938" y="2869879"/>
                <a:ext cx="137160" cy="13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67" name="Group 66">
              <a:extLst>
                <a:ext uri="{FF2B5EF4-FFF2-40B4-BE49-F238E27FC236}">
                  <a16:creationId xmlns:a16="http://schemas.microsoft.com/office/drawing/2014/main" id="{33B994A8-F2D9-D6D1-BD82-80C9D19D5232}"/>
                </a:ext>
                <a:ext uri="{C183D7F6-B498-43B3-948B-1728B52AA6E4}">
                  <adec:decorative xmlns:adec="http://schemas.microsoft.com/office/drawing/2017/decorative" val="1"/>
                </a:ext>
              </a:extLst>
            </p:cNvPr>
            <p:cNvGrpSpPr/>
            <p:nvPr/>
          </p:nvGrpSpPr>
          <p:grpSpPr>
            <a:xfrm>
              <a:off x="6850630" y="3784226"/>
              <a:ext cx="320040" cy="320040"/>
              <a:chOff x="7208119" y="3429000"/>
              <a:chExt cx="320040" cy="320040"/>
            </a:xfrm>
          </p:grpSpPr>
          <p:sp>
            <p:nvSpPr>
              <p:cNvPr id="17" name="Oval 16">
                <a:extLst>
                  <a:ext uri="{FF2B5EF4-FFF2-40B4-BE49-F238E27FC236}">
                    <a16:creationId xmlns:a16="http://schemas.microsoft.com/office/drawing/2014/main" id="{CC072571-835D-94DF-FF80-97D3864F99BF}"/>
                  </a:ext>
                </a:extLst>
              </p:cNvPr>
              <p:cNvSpPr/>
              <p:nvPr/>
            </p:nvSpPr>
            <p:spPr>
              <a:xfrm>
                <a:off x="7208119" y="3429000"/>
                <a:ext cx="320040" cy="320040"/>
              </a:xfrm>
              <a:prstGeom prst="ellipse">
                <a:avLst/>
              </a:prstGeom>
              <a:solidFill>
                <a:srgbClr val="336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2" name="Oval 21">
                <a:extLst>
                  <a:ext uri="{FF2B5EF4-FFF2-40B4-BE49-F238E27FC236}">
                    <a16:creationId xmlns:a16="http://schemas.microsoft.com/office/drawing/2014/main" id="{E6FB55DE-03FA-97E5-B2D7-DAAA380EB5E3}"/>
                  </a:ext>
                </a:extLst>
              </p:cNvPr>
              <p:cNvSpPr/>
              <p:nvPr/>
            </p:nvSpPr>
            <p:spPr>
              <a:xfrm>
                <a:off x="7299559" y="3522279"/>
                <a:ext cx="137160" cy="13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68" name="Group 67">
              <a:extLst>
                <a:ext uri="{FF2B5EF4-FFF2-40B4-BE49-F238E27FC236}">
                  <a16:creationId xmlns:a16="http://schemas.microsoft.com/office/drawing/2014/main" id="{1DDA6B1B-EDCD-B407-1C89-5DE430A76BFA}"/>
                </a:ext>
                <a:ext uri="{C183D7F6-B498-43B3-948B-1728B52AA6E4}">
                  <adec:decorative xmlns:adec="http://schemas.microsoft.com/office/drawing/2017/decorative" val="1"/>
                </a:ext>
              </a:extLst>
            </p:cNvPr>
            <p:cNvGrpSpPr/>
            <p:nvPr/>
          </p:nvGrpSpPr>
          <p:grpSpPr>
            <a:xfrm>
              <a:off x="7216118" y="4859589"/>
              <a:ext cx="320040" cy="320040"/>
              <a:chOff x="7516729" y="4596063"/>
              <a:chExt cx="320040" cy="320040"/>
            </a:xfrm>
          </p:grpSpPr>
          <p:sp>
            <p:nvSpPr>
              <p:cNvPr id="18" name="Oval 17">
                <a:extLst>
                  <a:ext uri="{FF2B5EF4-FFF2-40B4-BE49-F238E27FC236}">
                    <a16:creationId xmlns:a16="http://schemas.microsoft.com/office/drawing/2014/main" id="{63AE8628-F70C-4AD5-5D92-8596A5B0A66F}"/>
                  </a:ext>
                </a:extLst>
              </p:cNvPr>
              <p:cNvSpPr/>
              <p:nvPr/>
            </p:nvSpPr>
            <p:spPr>
              <a:xfrm>
                <a:off x="7516729" y="4596063"/>
                <a:ext cx="320040" cy="320040"/>
              </a:xfrm>
              <a:prstGeom prst="ellipse">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18171"/>
                  </a:solidFill>
                  <a:effectLst/>
                  <a:uLnTx/>
                  <a:uFillTx/>
                  <a:latin typeface="Trebuchet MS" panose="020B0603020202020204"/>
                  <a:ea typeface="+mn-ea"/>
                  <a:cs typeface="+mn-cs"/>
                </a:endParaRPr>
              </a:p>
            </p:txBody>
          </p:sp>
          <p:sp>
            <p:nvSpPr>
              <p:cNvPr id="23" name="Oval 22">
                <a:extLst>
                  <a:ext uri="{FF2B5EF4-FFF2-40B4-BE49-F238E27FC236}">
                    <a16:creationId xmlns:a16="http://schemas.microsoft.com/office/drawing/2014/main" id="{9CCBE25E-BF0D-8711-1615-026085032FE7}"/>
                  </a:ext>
                </a:extLst>
              </p:cNvPr>
              <p:cNvSpPr/>
              <p:nvPr/>
            </p:nvSpPr>
            <p:spPr>
              <a:xfrm>
                <a:off x="7599736" y="4690783"/>
                <a:ext cx="137160" cy="1371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59" name="Group 58">
              <a:extLst>
                <a:ext uri="{FF2B5EF4-FFF2-40B4-BE49-F238E27FC236}">
                  <a16:creationId xmlns:a16="http://schemas.microsoft.com/office/drawing/2014/main" id="{D2BE305C-0256-0877-5570-9F71767184E5}"/>
                </a:ext>
                <a:ext uri="{C183D7F6-B498-43B3-948B-1728B52AA6E4}">
                  <adec:decorative xmlns:adec="http://schemas.microsoft.com/office/drawing/2017/decorative" val="1"/>
                </a:ext>
              </a:extLst>
            </p:cNvPr>
            <p:cNvGrpSpPr/>
            <p:nvPr/>
          </p:nvGrpSpPr>
          <p:grpSpPr>
            <a:xfrm>
              <a:off x="3037218" y="4451401"/>
              <a:ext cx="1012758" cy="914400"/>
              <a:chOff x="2841257" y="4298883"/>
              <a:chExt cx="1012758" cy="914400"/>
            </a:xfrm>
          </p:grpSpPr>
          <p:grpSp>
            <p:nvGrpSpPr>
              <p:cNvPr id="44" name="Group 43">
                <a:extLst>
                  <a:ext uri="{FF2B5EF4-FFF2-40B4-BE49-F238E27FC236}">
                    <a16:creationId xmlns:a16="http://schemas.microsoft.com/office/drawing/2014/main" id="{7A86BD48-6BBC-2012-E753-99FD619A66BB}"/>
                  </a:ext>
                </a:extLst>
              </p:cNvPr>
              <p:cNvGrpSpPr/>
              <p:nvPr/>
            </p:nvGrpSpPr>
            <p:grpSpPr>
              <a:xfrm>
                <a:off x="2841257" y="4298883"/>
                <a:ext cx="1012758" cy="914400"/>
                <a:chOff x="2841257" y="4298883"/>
                <a:chExt cx="1012758" cy="914400"/>
              </a:xfrm>
            </p:grpSpPr>
            <p:grpSp>
              <p:nvGrpSpPr>
                <p:cNvPr id="35" name="Group 34">
                  <a:extLst>
                    <a:ext uri="{FF2B5EF4-FFF2-40B4-BE49-F238E27FC236}">
                      <a16:creationId xmlns:a16="http://schemas.microsoft.com/office/drawing/2014/main" id="{E134059E-B173-124E-84D6-501782895E74}"/>
                    </a:ext>
                  </a:extLst>
                </p:cNvPr>
                <p:cNvGrpSpPr/>
                <p:nvPr/>
              </p:nvGrpSpPr>
              <p:grpSpPr>
                <a:xfrm>
                  <a:off x="2841257" y="4298883"/>
                  <a:ext cx="1012758" cy="914400"/>
                  <a:chOff x="2841257" y="4298883"/>
                  <a:chExt cx="1012758" cy="914400"/>
                </a:xfrm>
              </p:grpSpPr>
              <p:sp>
                <p:nvSpPr>
                  <p:cNvPr id="24" name="Oval 23">
                    <a:extLst>
                      <a:ext uri="{FF2B5EF4-FFF2-40B4-BE49-F238E27FC236}">
                        <a16:creationId xmlns:a16="http://schemas.microsoft.com/office/drawing/2014/main" id="{743484E2-4AD3-718B-F649-84BA6D59794B}"/>
                      </a:ext>
                    </a:extLst>
                  </p:cNvPr>
                  <p:cNvSpPr/>
                  <p:nvPr/>
                </p:nvSpPr>
                <p:spPr>
                  <a:xfrm>
                    <a:off x="2841257" y="4298883"/>
                    <a:ext cx="914400" cy="914400"/>
                  </a:xfrm>
                  <a:prstGeom prst="ellipse">
                    <a:avLst/>
                  </a:prstGeom>
                  <a:solidFill>
                    <a:srgbClr val="3BA7B6"/>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0" name="Arrow: Right 29">
                    <a:extLst>
                      <a:ext uri="{FF2B5EF4-FFF2-40B4-BE49-F238E27FC236}">
                        <a16:creationId xmlns:a16="http://schemas.microsoft.com/office/drawing/2014/main" id="{35A545B5-A8F8-E8C5-5D6E-511BD35BDA0E}"/>
                      </a:ext>
                    </a:extLst>
                  </p:cNvPr>
                  <p:cNvSpPr/>
                  <p:nvPr/>
                </p:nvSpPr>
                <p:spPr>
                  <a:xfrm>
                    <a:off x="3625415" y="4641783"/>
                    <a:ext cx="228600" cy="228600"/>
                  </a:xfrm>
                  <a:prstGeom prst="rightArrow">
                    <a:avLst/>
                  </a:prstGeom>
                  <a:solidFill>
                    <a:srgbClr val="3BA7B6"/>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29" name="Oval 28">
                  <a:extLst>
                    <a:ext uri="{FF2B5EF4-FFF2-40B4-BE49-F238E27FC236}">
                      <a16:creationId xmlns:a16="http://schemas.microsoft.com/office/drawing/2014/main" id="{650E5620-A1B2-320F-4BD2-62088BC51E51}"/>
                    </a:ext>
                  </a:extLst>
                </p:cNvPr>
                <p:cNvSpPr/>
                <p:nvPr/>
              </p:nvSpPr>
              <p:spPr>
                <a:xfrm>
                  <a:off x="2981654" y="4436042"/>
                  <a:ext cx="640080" cy="640080"/>
                </a:xfrm>
                <a:prstGeom prst="ellipse">
                  <a:avLst/>
                </a:prstGeom>
                <a:solidFill>
                  <a:schemeClr val="bg1"/>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49" name="TextBox 48">
                <a:extLst>
                  <a:ext uri="{FF2B5EF4-FFF2-40B4-BE49-F238E27FC236}">
                    <a16:creationId xmlns:a16="http://schemas.microsoft.com/office/drawing/2014/main" id="{8FE6263F-17AE-0419-C74D-E4E9157E399E}"/>
                  </a:ext>
                </a:extLst>
              </p:cNvPr>
              <p:cNvSpPr txBox="1"/>
              <p:nvPr/>
            </p:nvSpPr>
            <p:spPr>
              <a:xfrm>
                <a:off x="3034958" y="4518314"/>
                <a:ext cx="611693"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BA7B6"/>
                    </a:solidFill>
                    <a:effectLst/>
                    <a:uLnTx/>
                    <a:uFillTx/>
                    <a:latin typeface="Century Gothic" panose="020B0502020202020204" pitchFamily="34" charset="0"/>
                  </a:rPr>
                  <a:t>01</a:t>
                </a:r>
              </a:p>
            </p:txBody>
          </p:sp>
        </p:grpSp>
        <p:grpSp>
          <p:nvGrpSpPr>
            <p:cNvPr id="60" name="Group 59">
              <a:extLst>
                <a:ext uri="{FF2B5EF4-FFF2-40B4-BE49-F238E27FC236}">
                  <a16:creationId xmlns:a16="http://schemas.microsoft.com/office/drawing/2014/main" id="{E7730A99-B6B4-AAA2-EBEF-CE5B84A3FAD1}"/>
                </a:ext>
                <a:ext uri="{C183D7F6-B498-43B3-948B-1728B52AA6E4}">
                  <adec:decorative xmlns:adec="http://schemas.microsoft.com/office/drawing/2017/decorative" val="1"/>
                </a:ext>
              </a:extLst>
            </p:cNvPr>
            <p:cNvGrpSpPr/>
            <p:nvPr/>
          </p:nvGrpSpPr>
          <p:grpSpPr>
            <a:xfrm>
              <a:off x="3628848" y="2920899"/>
              <a:ext cx="914400" cy="914400"/>
              <a:chOff x="3318822" y="2460669"/>
              <a:chExt cx="914400" cy="914400"/>
            </a:xfrm>
          </p:grpSpPr>
          <p:grpSp>
            <p:nvGrpSpPr>
              <p:cNvPr id="45" name="Group 44">
                <a:extLst>
                  <a:ext uri="{FF2B5EF4-FFF2-40B4-BE49-F238E27FC236}">
                    <a16:creationId xmlns:a16="http://schemas.microsoft.com/office/drawing/2014/main" id="{780B2EE3-35FB-727C-610A-06DB7EEDA36B}"/>
                  </a:ext>
                </a:extLst>
              </p:cNvPr>
              <p:cNvGrpSpPr/>
              <p:nvPr/>
            </p:nvGrpSpPr>
            <p:grpSpPr>
              <a:xfrm>
                <a:off x="3318822" y="2460669"/>
                <a:ext cx="914400" cy="914400"/>
                <a:chOff x="3318822" y="2460669"/>
                <a:chExt cx="914400" cy="914400"/>
              </a:xfrm>
            </p:grpSpPr>
            <p:grpSp>
              <p:nvGrpSpPr>
                <p:cNvPr id="36" name="Group 35">
                  <a:extLst>
                    <a:ext uri="{FF2B5EF4-FFF2-40B4-BE49-F238E27FC236}">
                      <a16:creationId xmlns:a16="http://schemas.microsoft.com/office/drawing/2014/main" id="{239D2AD6-0FA1-4EB0-7B55-BCB5EDB18CB0}"/>
                    </a:ext>
                  </a:extLst>
                </p:cNvPr>
                <p:cNvGrpSpPr/>
                <p:nvPr/>
              </p:nvGrpSpPr>
              <p:grpSpPr>
                <a:xfrm>
                  <a:off x="3318822" y="2460669"/>
                  <a:ext cx="914400" cy="914400"/>
                  <a:chOff x="3318822" y="2460669"/>
                  <a:chExt cx="914400" cy="914400"/>
                </a:xfrm>
              </p:grpSpPr>
              <p:sp>
                <p:nvSpPr>
                  <p:cNvPr id="25" name="Oval 24">
                    <a:extLst>
                      <a:ext uri="{FF2B5EF4-FFF2-40B4-BE49-F238E27FC236}">
                        <a16:creationId xmlns:a16="http://schemas.microsoft.com/office/drawing/2014/main" id="{16E58E06-10BF-4361-EC76-73A3763D98B2}"/>
                      </a:ext>
                    </a:extLst>
                  </p:cNvPr>
                  <p:cNvSpPr/>
                  <p:nvPr/>
                </p:nvSpPr>
                <p:spPr>
                  <a:xfrm>
                    <a:off x="3318822" y="2460669"/>
                    <a:ext cx="914400" cy="914400"/>
                  </a:xfrm>
                  <a:prstGeom prst="ellipse">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1" name="Arrow: Right 30">
                    <a:extLst>
                      <a:ext uri="{FF2B5EF4-FFF2-40B4-BE49-F238E27FC236}">
                        <a16:creationId xmlns:a16="http://schemas.microsoft.com/office/drawing/2014/main" id="{3454C934-0F99-1723-9231-FD1C4365DE3D}"/>
                      </a:ext>
                    </a:extLst>
                  </p:cNvPr>
                  <p:cNvSpPr/>
                  <p:nvPr/>
                </p:nvSpPr>
                <p:spPr>
                  <a:xfrm rot="2239051">
                    <a:off x="3981412" y="3100574"/>
                    <a:ext cx="228600" cy="228600"/>
                  </a:xfrm>
                  <a:prstGeom prst="rightArrow">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40" name="Oval 39">
                  <a:extLst>
                    <a:ext uri="{FF2B5EF4-FFF2-40B4-BE49-F238E27FC236}">
                      <a16:creationId xmlns:a16="http://schemas.microsoft.com/office/drawing/2014/main" id="{AF30DDF7-3AA2-A19F-BC52-E07B25D4C341}"/>
                    </a:ext>
                  </a:extLst>
                </p:cNvPr>
                <p:cNvSpPr/>
                <p:nvPr/>
              </p:nvSpPr>
              <p:spPr>
                <a:xfrm>
                  <a:off x="3446814" y="2608923"/>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50" name="TextBox 49">
                <a:extLst>
                  <a:ext uri="{FF2B5EF4-FFF2-40B4-BE49-F238E27FC236}">
                    <a16:creationId xmlns:a16="http://schemas.microsoft.com/office/drawing/2014/main" id="{437411B4-796A-D234-94CF-B0F79970BC9D}"/>
                  </a:ext>
                </a:extLst>
              </p:cNvPr>
              <p:cNvSpPr txBox="1"/>
              <p:nvPr/>
            </p:nvSpPr>
            <p:spPr>
              <a:xfrm>
                <a:off x="3499350" y="2681746"/>
                <a:ext cx="611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C9224"/>
                    </a:solidFill>
                    <a:effectLst/>
                    <a:uLnTx/>
                    <a:uFillTx/>
                    <a:latin typeface="Century Gothic" panose="020B0502020202020204" pitchFamily="34" charset="0"/>
                  </a:rPr>
                  <a:t>02</a:t>
                </a:r>
              </a:p>
            </p:txBody>
          </p:sp>
        </p:grpSp>
        <p:grpSp>
          <p:nvGrpSpPr>
            <p:cNvPr id="61" name="Group 60">
              <a:extLst>
                <a:ext uri="{FF2B5EF4-FFF2-40B4-BE49-F238E27FC236}">
                  <a16:creationId xmlns:a16="http://schemas.microsoft.com/office/drawing/2014/main" id="{AE07984E-44AF-F3F8-1EE8-9231781FD7E0}"/>
                </a:ext>
                <a:ext uri="{C183D7F6-B498-43B3-948B-1728B52AA6E4}">
                  <adec:decorative xmlns:adec="http://schemas.microsoft.com/office/drawing/2017/decorative" val="1"/>
                </a:ext>
              </a:extLst>
            </p:cNvPr>
            <p:cNvGrpSpPr/>
            <p:nvPr/>
          </p:nvGrpSpPr>
          <p:grpSpPr>
            <a:xfrm>
              <a:off x="5510363" y="2057310"/>
              <a:ext cx="914400" cy="1009859"/>
              <a:chOff x="5516479" y="1486851"/>
              <a:chExt cx="914400" cy="1009859"/>
            </a:xfrm>
          </p:grpSpPr>
          <p:grpSp>
            <p:nvGrpSpPr>
              <p:cNvPr id="46" name="Group 45">
                <a:extLst>
                  <a:ext uri="{FF2B5EF4-FFF2-40B4-BE49-F238E27FC236}">
                    <a16:creationId xmlns:a16="http://schemas.microsoft.com/office/drawing/2014/main" id="{5B961851-B4A3-FB59-3E0E-778FB655BFCD}"/>
                  </a:ext>
                </a:extLst>
              </p:cNvPr>
              <p:cNvGrpSpPr/>
              <p:nvPr/>
            </p:nvGrpSpPr>
            <p:grpSpPr>
              <a:xfrm>
                <a:off x="5516479" y="1486851"/>
                <a:ext cx="914400" cy="1009859"/>
                <a:chOff x="5516479" y="1486851"/>
                <a:chExt cx="914400" cy="1009859"/>
              </a:xfrm>
            </p:grpSpPr>
            <p:grpSp>
              <p:nvGrpSpPr>
                <p:cNvPr id="37" name="Group 36">
                  <a:extLst>
                    <a:ext uri="{FF2B5EF4-FFF2-40B4-BE49-F238E27FC236}">
                      <a16:creationId xmlns:a16="http://schemas.microsoft.com/office/drawing/2014/main" id="{47F782D8-34C1-5D64-0EC8-DB29E4EC9BD7}"/>
                    </a:ext>
                  </a:extLst>
                </p:cNvPr>
                <p:cNvGrpSpPr/>
                <p:nvPr/>
              </p:nvGrpSpPr>
              <p:grpSpPr>
                <a:xfrm>
                  <a:off x="5516479" y="1486851"/>
                  <a:ext cx="914400" cy="1009859"/>
                  <a:chOff x="5516479" y="1486851"/>
                  <a:chExt cx="914400" cy="1009859"/>
                </a:xfrm>
              </p:grpSpPr>
              <p:sp>
                <p:nvSpPr>
                  <p:cNvPr id="26" name="Oval 25">
                    <a:extLst>
                      <a:ext uri="{FF2B5EF4-FFF2-40B4-BE49-F238E27FC236}">
                        <a16:creationId xmlns:a16="http://schemas.microsoft.com/office/drawing/2014/main" id="{F66C1615-1585-412F-3B0D-82A61CEED437}"/>
                      </a:ext>
                    </a:extLst>
                  </p:cNvPr>
                  <p:cNvSpPr/>
                  <p:nvPr/>
                </p:nvSpPr>
                <p:spPr>
                  <a:xfrm>
                    <a:off x="5516479" y="1486851"/>
                    <a:ext cx="914400" cy="914400"/>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Arrow: Right 31">
                    <a:extLst>
                      <a:ext uri="{FF2B5EF4-FFF2-40B4-BE49-F238E27FC236}">
                        <a16:creationId xmlns:a16="http://schemas.microsoft.com/office/drawing/2014/main" id="{37977AC6-942F-E867-BB55-59DF327C3DEB}"/>
                      </a:ext>
                    </a:extLst>
                  </p:cNvPr>
                  <p:cNvSpPr/>
                  <p:nvPr/>
                </p:nvSpPr>
                <p:spPr>
                  <a:xfrm rot="5400000">
                    <a:off x="5876123" y="2268110"/>
                    <a:ext cx="228600" cy="228600"/>
                  </a:xfrm>
                  <a:prstGeom prst="rightArrow">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41" name="Oval 40">
                  <a:extLst>
                    <a:ext uri="{FF2B5EF4-FFF2-40B4-BE49-F238E27FC236}">
                      <a16:creationId xmlns:a16="http://schemas.microsoft.com/office/drawing/2014/main" id="{DA0FDE3A-EAD2-63A9-6425-79B375C02F9C}"/>
                    </a:ext>
                  </a:extLst>
                </p:cNvPr>
                <p:cNvSpPr/>
                <p:nvPr/>
              </p:nvSpPr>
              <p:spPr>
                <a:xfrm>
                  <a:off x="5660463" y="1619508"/>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51" name="TextBox 50">
                <a:extLst>
                  <a:ext uri="{FF2B5EF4-FFF2-40B4-BE49-F238E27FC236}">
                    <a16:creationId xmlns:a16="http://schemas.microsoft.com/office/drawing/2014/main" id="{07950EA2-C069-AB60-A9AE-4393C380F04B}"/>
                  </a:ext>
                </a:extLst>
              </p:cNvPr>
              <p:cNvSpPr txBox="1"/>
              <p:nvPr/>
            </p:nvSpPr>
            <p:spPr>
              <a:xfrm>
                <a:off x="5734507" y="1701005"/>
                <a:ext cx="611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03E62"/>
                    </a:solidFill>
                    <a:effectLst/>
                    <a:uLnTx/>
                    <a:uFillTx/>
                    <a:latin typeface="Century Gothic" panose="020B0502020202020204" pitchFamily="34" charset="0"/>
                  </a:rPr>
                  <a:t>03</a:t>
                </a:r>
              </a:p>
            </p:txBody>
          </p:sp>
        </p:grpSp>
        <p:grpSp>
          <p:nvGrpSpPr>
            <p:cNvPr id="62" name="Group 61">
              <a:extLst>
                <a:ext uri="{FF2B5EF4-FFF2-40B4-BE49-F238E27FC236}">
                  <a16:creationId xmlns:a16="http://schemas.microsoft.com/office/drawing/2014/main" id="{13D62635-DFD8-72C8-9CCD-8AEBCC33FD94}"/>
                </a:ext>
                <a:ext uri="{C183D7F6-B498-43B3-948B-1728B52AA6E4}">
                  <adec:decorative xmlns:adec="http://schemas.microsoft.com/office/drawing/2017/decorative" val="1"/>
                </a:ext>
              </a:extLst>
            </p:cNvPr>
            <p:cNvGrpSpPr/>
            <p:nvPr/>
          </p:nvGrpSpPr>
          <p:grpSpPr>
            <a:xfrm>
              <a:off x="7323422" y="3029846"/>
              <a:ext cx="948189" cy="914400"/>
              <a:chOff x="7722970" y="2747537"/>
              <a:chExt cx="948189" cy="914400"/>
            </a:xfrm>
          </p:grpSpPr>
          <p:grpSp>
            <p:nvGrpSpPr>
              <p:cNvPr id="47" name="Group 46">
                <a:extLst>
                  <a:ext uri="{FF2B5EF4-FFF2-40B4-BE49-F238E27FC236}">
                    <a16:creationId xmlns:a16="http://schemas.microsoft.com/office/drawing/2014/main" id="{238FDBB3-6733-320C-F220-AE9798D3761D}"/>
                  </a:ext>
                </a:extLst>
              </p:cNvPr>
              <p:cNvGrpSpPr/>
              <p:nvPr/>
            </p:nvGrpSpPr>
            <p:grpSpPr>
              <a:xfrm>
                <a:off x="7722970" y="2747537"/>
                <a:ext cx="948189" cy="914400"/>
                <a:chOff x="7722970" y="2747537"/>
                <a:chExt cx="948189" cy="914400"/>
              </a:xfrm>
            </p:grpSpPr>
            <p:grpSp>
              <p:nvGrpSpPr>
                <p:cNvPr id="38" name="Group 37">
                  <a:extLst>
                    <a:ext uri="{FF2B5EF4-FFF2-40B4-BE49-F238E27FC236}">
                      <a16:creationId xmlns:a16="http://schemas.microsoft.com/office/drawing/2014/main" id="{3036E6FC-80AB-160E-1A9D-6D2C1FA60EF1}"/>
                    </a:ext>
                  </a:extLst>
                </p:cNvPr>
                <p:cNvGrpSpPr/>
                <p:nvPr/>
              </p:nvGrpSpPr>
              <p:grpSpPr>
                <a:xfrm>
                  <a:off x="7722970" y="2747537"/>
                  <a:ext cx="948189" cy="914400"/>
                  <a:chOff x="7722970" y="2747537"/>
                  <a:chExt cx="948189" cy="914400"/>
                </a:xfrm>
              </p:grpSpPr>
              <p:sp>
                <p:nvSpPr>
                  <p:cNvPr id="27" name="Oval 26">
                    <a:extLst>
                      <a:ext uri="{FF2B5EF4-FFF2-40B4-BE49-F238E27FC236}">
                        <a16:creationId xmlns:a16="http://schemas.microsoft.com/office/drawing/2014/main" id="{DFCC2706-478B-FC8C-773F-6752838D23AD}"/>
                      </a:ext>
                    </a:extLst>
                  </p:cNvPr>
                  <p:cNvSpPr/>
                  <p:nvPr/>
                </p:nvSpPr>
                <p:spPr>
                  <a:xfrm>
                    <a:off x="7756759" y="2747537"/>
                    <a:ext cx="914400" cy="914400"/>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3" name="Arrow: Right 32">
                    <a:extLst>
                      <a:ext uri="{FF2B5EF4-FFF2-40B4-BE49-F238E27FC236}">
                        <a16:creationId xmlns:a16="http://schemas.microsoft.com/office/drawing/2014/main" id="{97FE0556-A69D-AB60-78CE-2CD517096396}"/>
                      </a:ext>
                    </a:extLst>
                  </p:cNvPr>
                  <p:cNvSpPr/>
                  <p:nvPr/>
                </p:nvSpPr>
                <p:spPr>
                  <a:xfrm rot="9114548">
                    <a:off x="7722970" y="3309234"/>
                    <a:ext cx="228600" cy="228600"/>
                  </a:xfrm>
                  <a:prstGeom prst="rightArrow">
                    <a:avLst/>
                  </a:prstGeom>
                  <a:solidFill>
                    <a:srgbClr val="336B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42" name="Oval 41">
                  <a:extLst>
                    <a:ext uri="{FF2B5EF4-FFF2-40B4-BE49-F238E27FC236}">
                      <a16:creationId xmlns:a16="http://schemas.microsoft.com/office/drawing/2014/main" id="{137A1013-6A48-AA8F-514A-EE640B851D65}"/>
                    </a:ext>
                  </a:extLst>
                </p:cNvPr>
                <p:cNvSpPr/>
                <p:nvPr/>
              </p:nvSpPr>
              <p:spPr>
                <a:xfrm>
                  <a:off x="7893919" y="2887222"/>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52" name="TextBox 51">
                <a:extLst>
                  <a:ext uri="{FF2B5EF4-FFF2-40B4-BE49-F238E27FC236}">
                    <a16:creationId xmlns:a16="http://schemas.microsoft.com/office/drawing/2014/main" id="{F24D13E0-6C86-FC65-7433-5C6C01C576EB}"/>
                  </a:ext>
                </a:extLst>
              </p:cNvPr>
              <p:cNvSpPr txBox="1"/>
              <p:nvPr/>
            </p:nvSpPr>
            <p:spPr>
              <a:xfrm>
                <a:off x="7937433" y="2954902"/>
                <a:ext cx="611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86889"/>
                    </a:solidFill>
                    <a:effectLst/>
                    <a:uLnTx/>
                    <a:uFillTx/>
                    <a:latin typeface="Century Gothic" panose="020B0502020202020204" pitchFamily="34" charset="0"/>
                  </a:rPr>
                  <a:t>04</a:t>
                </a:r>
              </a:p>
            </p:txBody>
          </p:sp>
        </p:grpSp>
        <p:grpSp>
          <p:nvGrpSpPr>
            <p:cNvPr id="63" name="Group 62">
              <a:extLst>
                <a:ext uri="{FF2B5EF4-FFF2-40B4-BE49-F238E27FC236}">
                  <a16:creationId xmlns:a16="http://schemas.microsoft.com/office/drawing/2014/main" id="{142DD1D8-F7F1-C456-43DB-9553FA15AA34}"/>
                </a:ext>
                <a:ext uri="{C183D7F6-B498-43B3-948B-1728B52AA6E4}">
                  <adec:decorative xmlns:adec="http://schemas.microsoft.com/office/drawing/2017/decorative" val="1"/>
                </a:ext>
              </a:extLst>
            </p:cNvPr>
            <p:cNvGrpSpPr/>
            <p:nvPr/>
          </p:nvGrpSpPr>
          <p:grpSpPr>
            <a:xfrm>
              <a:off x="7804765" y="4536357"/>
              <a:ext cx="1014924" cy="914400"/>
              <a:chOff x="8091177" y="4298883"/>
              <a:chExt cx="1014924" cy="914400"/>
            </a:xfrm>
          </p:grpSpPr>
          <p:grpSp>
            <p:nvGrpSpPr>
              <p:cNvPr id="48" name="Group 47">
                <a:extLst>
                  <a:ext uri="{FF2B5EF4-FFF2-40B4-BE49-F238E27FC236}">
                    <a16:creationId xmlns:a16="http://schemas.microsoft.com/office/drawing/2014/main" id="{7936BA35-D455-58F8-C3E2-7B05588404DC}"/>
                  </a:ext>
                </a:extLst>
              </p:cNvPr>
              <p:cNvGrpSpPr/>
              <p:nvPr/>
            </p:nvGrpSpPr>
            <p:grpSpPr>
              <a:xfrm>
                <a:off x="8091177" y="4298883"/>
                <a:ext cx="1014924" cy="914400"/>
                <a:chOff x="8091177" y="4298883"/>
                <a:chExt cx="1014924" cy="914400"/>
              </a:xfrm>
            </p:grpSpPr>
            <p:grpSp>
              <p:nvGrpSpPr>
                <p:cNvPr id="39" name="Group 38">
                  <a:extLst>
                    <a:ext uri="{FF2B5EF4-FFF2-40B4-BE49-F238E27FC236}">
                      <a16:creationId xmlns:a16="http://schemas.microsoft.com/office/drawing/2014/main" id="{26A378D0-7255-0E68-7434-E0944E2C407F}"/>
                    </a:ext>
                  </a:extLst>
                </p:cNvPr>
                <p:cNvGrpSpPr/>
                <p:nvPr/>
              </p:nvGrpSpPr>
              <p:grpSpPr>
                <a:xfrm>
                  <a:off x="8091177" y="4298883"/>
                  <a:ext cx="1014924" cy="914400"/>
                  <a:chOff x="8091177" y="4298883"/>
                  <a:chExt cx="1014924" cy="914400"/>
                </a:xfrm>
              </p:grpSpPr>
              <p:sp>
                <p:nvSpPr>
                  <p:cNvPr id="28" name="Oval 27">
                    <a:extLst>
                      <a:ext uri="{FF2B5EF4-FFF2-40B4-BE49-F238E27FC236}">
                        <a16:creationId xmlns:a16="http://schemas.microsoft.com/office/drawing/2014/main" id="{1C5FE0C6-FF4E-A6ED-B14C-DCF2B66831D5}"/>
                      </a:ext>
                    </a:extLst>
                  </p:cNvPr>
                  <p:cNvSpPr/>
                  <p:nvPr/>
                </p:nvSpPr>
                <p:spPr>
                  <a:xfrm>
                    <a:off x="8191701" y="4298883"/>
                    <a:ext cx="914400" cy="914400"/>
                  </a:xfrm>
                  <a:prstGeom prst="ellipse">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66175"/>
                      </a:solidFill>
                      <a:effectLst/>
                      <a:uLnTx/>
                      <a:uFillTx/>
                      <a:latin typeface="Trebuchet MS" panose="020B0603020202020204"/>
                      <a:ea typeface="+mn-ea"/>
                      <a:cs typeface="+mn-cs"/>
                    </a:endParaRPr>
                  </a:p>
                </p:txBody>
              </p:sp>
              <p:sp>
                <p:nvSpPr>
                  <p:cNvPr id="34" name="Arrow: Right 33">
                    <a:extLst>
                      <a:ext uri="{FF2B5EF4-FFF2-40B4-BE49-F238E27FC236}">
                        <a16:creationId xmlns:a16="http://schemas.microsoft.com/office/drawing/2014/main" id="{18C23300-2AB8-3714-8155-5FF333971C75}"/>
                      </a:ext>
                    </a:extLst>
                  </p:cNvPr>
                  <p:cNvSpPr/>
                  <p:nvPr/>
                </p:nvSpPr>
                <p:spPr>
                  <a:xfrm rot="10800000">
                    <a:off x="8091177" y="4641783"/>
                    <a:ext cx="228600" cy="228600"/>
                  </a:xfrm>
                  <a:prstGeom prst="rightArrow">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18171"/>
                      </a:solidFill>
                      <a:effectLst/>
                      <a:uLnTx/>
                      <a:uFillTx/>
                      <a:latin typeface="Trebuchet MS" panose="020B0603020202020204"/>
                      <a:ea typeface="+mn-ea"/>
                      <a:cs typeface="+mn-cs"/>
                    </a:endParaRPr>
                  </a:p>
                </p:txBody>
              </p:sp>
            </p:grpSp>
            <p:sp>
              <p:nvSpPr>
                <p:cNvPr id="43" name="Oval 42">
                  <a:extLst>
                    <a:ext uri="{FF2B5EF4-FFF2-40B4-BE49-F238E27FC236}">
                      <a16:creationId xmlns:a16="http://schemas.microsoft.com/office/drawing/2014/main" id="{50076679-AE58-B712-40D5-CB26F07CE0F3}"/>
                    </a:ext>
                  </a:extLst>
                </p:cNvPr>
                <p:cNvSpPr/>
                <p:nvPr/>
              </p:nvSpPr>
              <p:spPr>
                <a:xfrm>
                  <a:off x="8327867" y="4437230"/>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66175"/>
                    </a:solidFill>
                    <a:effectLst/>
                    <a:uLnTx/>
                    <a:uFillTx/>
                    <a:latin typeface="Trebuchet MS" panose="020B0603020202020204"/>
                    <a:ea typeface="+mn-ea"/>
                    <a:cs typeface="+mn-cs"/>
                  </a:endParaRPr>
                </a:p>
              </p:txBody>
            </p:sp>
          </p:grpSp>
          <p:sp>
            <p:nvSpPr>
              <p:cNvPr id="53" name="TextBox 52">
                <a:extLst>
                  <a:ext uri="{FF2B5EF4-FFF2-40B4-BE49-F238E27FC236}">
                    <a16:creationId xmlns:a16="http://schemas.microsoft.com/office/drawing/2014/main" id="{2EAC2F69-F386-C0F2-FAE7-8DE972DD3B2C}"/>
                  </a:ext>
                </a:extLst>
              </p:cNvPr>
              <p:cNvSpPr txBox="1"/>
              <p:nvPr/>
            </p:nvSpPr>
            <p:spPr>
              <a:xfrm>
                <a:off x="8375219" y="4540894"/>
                <a:ext cx="6116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18171"/>
                    </a:solidFill>
                    <a:effectLst/>
                    <a:uLnTx/>
                    <a:uFillTx/>
                    <a:latin typeface="Century Gothic" panose="020B0502020202020204" pitchFamily="34" charset="0"/>
                  </a:rPr>
                  <a:t>05</a:t>
                </a:r>
              </a:p>
            </p:txBody>
          </p:sp>
        </p:grpSp>
        <p:sp>
          <p:nvSpPr>
            <p:cNvPr id="54" name="TextBox 53">
              <a:extLst>
                <a:ext uri="{FF2B5EF4-FFF2-40B4-BE49-F238E27FC236}">
                  <a16:creationId xmlns:a16="http://schemas.microsoft.com/office/drawing/2014/main" id="{15F9F70A-E705-2036-01F5-6D6A88309684}"/>
                </a:ext>
              </a:extLst>
            </p:cNvPr>
            <p:cNvSpPr txBox="1"/>
            <p:nvPr/>
          </p:nvSpPr>
          <p:spPr>
            <a:xfrm>
              <a:off x="577332" y="4635049"/>
              <a:ext cx="2076649" cy="715089"/>
            </a:xfrm>
            <a:prstGeom prst="wedgeRoundRectCallout">
              <a:avLst>
                <a:gd name="adj1" fmla="val -32420"/>
                <a:gd name="adj2" fmla="val 74278"/>
                <a:gd name="adj3" fmla="val 16667"/>
              </a:avLst>
            </a:prstGeom>
            <a:noFill/>
            <a:ln w="38100">
              <a:solidFill>
                <a:schemeClr val="bg1">
                  <a:lumMod val="75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Put some text here</a:t>
              </a:r>
            </a:p>
          </p:txBody>
        </p:sp>
        <p:sp>
          <p:nvSpPr>
            <p:cNvPr id="55" name="TextBox 54">
              <a:extLst>
                <a:ext uri="{FF2B5EF4-FFF2-40B4-BE49-F238E27FC236}">
                  <a16:creationId xmlns:a16="http://schemas.microsoft.com/office/drawing/2014/main" id="{157CBF1A-110C-91F3-C423-1AB46D62BFFA}"/>
                </a:ext>
              </a:extLst>
            </p:cNvPr>
            <p:cNvSpPr txBox="1"/>
            <p:nvPr/>
          </p:nvSpPr>
          <p:spPr>
            <a:xfrm>
              <a:off x="1334304" y="2952869"/>
              <a:ext cx="2076649" cy="715089"/>
            </a:xfrm>
            <a:prstGeom prst="wedgeRoundRectCallout">
              <a:avLst>
                <a:gd name="adj1" fmla="val -30103"/>
                <a:gd name="adj2" fmla="val 77643"/>
                <a:gd name="adj3" fmla="val 16667"/>
              </a:avLst>
            </a:prstGeom>
            <a:noFill/>
            <a:ln w="28575">
              <a:solidFill>
                <a:schemeClr val="bg1">
                  <a:lumMod val="65000"/>
                </a:schemeClr>
              </a:solid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Put some text here</a:t>
              </a:r>
            </a:p>
          </p:txBody>
        </p:sp>
        <p:sp>
          <p:nvSpPr>
            <p:cNvPr id="56" name="TextBox 55">
              <a:extLst>
                <a:ext uri="{FF2B5EF4-FFF2-40B4-BE49-F238E27FC236}">
                  <a16:creationId xmlns:a16="http://schemas.microsoft.com/office/drawing/2014/main" id="{9095BE69-9F10-978D-2A41-BF5F8B61A938}"/>
                </a:ext>
              </a:extLst>
            </p:cNvPr>
            <p:cNvSpPr txBox="1"/>
            <p:nvPr/>
          </p:nvSpPr>
          <p:spPr>
            <a:xfrm>
              <a:off x="4895516" y="1148901"/>
              <a:ext cx="2076649" cy="715089"/>
            </a:xfrm>
            <a:prstGeom prst="wedgeRoundRectCallout">
              <a:avLst>
                <a:gd name="adj1" fmla="val -19896"/>
                <a:gd name="adj2" fmla="val 77464"/>
                <a:gd name="adj3" fmla="val 16667"/>
              </a:avLst>
            </a:prstGeom>
            <a:noFill/>
            <a:ln w="28575">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Put some text here</a:t>
              </a:r>
            </a:p>
          </p:txBody>
        </p:sp>
        <p:sp>
          <p:nvSpPr>
            <p:cNvPr id="57" name="TextBox 56">
              <a:extLst>
                <a:ext uri="{FF2B5EF4-FFF2-40B4-BE49-F238E27FC236}">
                  <a16:creationId xmlns:a16="http://schemas.microsoft.com/office/drawing/2014/main" id="{FCC1DA35-B198-64D2-EB1A-05BC047456B5}"/>
                </a:ext>
              </a:extLst>
            </p:cNvPr>
            <p:cNvSpPr txBox="1"/>
            <p:nvPr/>
          </p:nvSpPr>
          <p:spPr>
            <a:xfrm>
              <a:off x="8394654" y="3082981"/>
              <a:ext cx="2076649" cy="715089"/>
            </a:xfrm>
            <a:prstGeom prst="wedgeRoundRectCallout">
              <a:avLst>
                <a:gd name="adj1" fmla="val -8087"/>
                <a:gd name="adj2" fmla="val 87738"/>
                <a:gd name="adj3" fmla="val 16667"/>
              </a:avLst>
            </a:prstGeom>
            <a:noFill/>
            <a:ln w="28575">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Put some text here</a:t>
              </a:r>
            </a:p>
          </p:txBody>
        </p:sp>
        <p:sp>
          <p:nvSpPr>
            <p:cNvPr id="58" name="TextBox 57">
              <a:extLst>
                <a:ext uri="{FF2B5EF4-FFF2-40B4-BE49-F238E27FC236}">
                  <a16:creationId xmlns:a16="http://schemas.microsoft.com/office/drawing/2014/main" id="{22097B00-4775-F51C-E126-23EC5A3F7962}"/>
                </a:ext>
              </a:extLst>
            </p:cNvPr>
            <p:cNvSpPr txBox="1"/>
            <p:nvPr/>
          </p:nvSpPr>
          <p:spPr>
            <a:xfrm>
              <a:off x="8967075" y="4596996"/>
              <a:ext cx="2076649" cy="715089"/>
            </a:xfrm>
            <a:prstGeom prst="wedgeRoundRectCallout">
              <a:avLst>
                <a:gd name="adj1" fmla="val -11563"/>
                <a:gd name="adj2" fmla="val 81008"/>
                <a:gd name="adj3" fmla="val 16667"/>
              </a:avLst>
            </a:prstGeom>
            <a:noFill/>
            <a:ln w="28575">
              <a:solidFill>
                <a:schemeClr val="bg1">
                  <a:lumMod val="6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rPr>
                <a:t>Put some text here</a:t>
              </a:r>
            </a:p>
          </p:txBody>
        </p:sp>
      </p:grpSp>
    </p:spTree>
    <p:extLst>
      <p:ext uri="{BB962C8B-B14F-4D97-AF65-F5344CB8AC3E}">
        <p14:creationId xmlns:p14="http://schemas.microsoft.com/office/powerpoint/2010/main" val="3714858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5B3A2-8115-699D-130F-193BE66C964B}"/>
              </a:ext>
            </a:extLst>
          </p:cNvPr>
          <p:cNvSpPr>
            <a:spLocks noGrp="1"/>
          </p:cNvSpPr>
          <p:nvPr>
            <p:ph type="title"/>
          </p:nvPr>
        </p:nvSpPr>
        <p:spPr/>
        <p:txBody>
          <a:bodyPr/>
          <a:lstStyle/>
          <a:p>
            <a:r>
              <a:rPr lang="en-US" dirty="0">
                <a:solidFill>
                  <a:schemeClr val="tx1"/>
                </a:solidFill>
                <a:latin typeface="Century Gothic" panose="020B0502020202020204" pitchFamily="34" charset="0"/>
              </a:rPr>
              <a:t>Step-by-Step Infographic</a:t>
            </a:r>
          </a:p>
        </p:txBody>
      </p:sp>
      <p:grpSp>
        <p:nvGrpSpPr>
          <p:cNvPr id="56" name="Group 55" descr="A circle with the #1 in it, and space for text.  Another circle at the bottom with a stock icon in it.">
            <a:extLst>
              <a:ext uri="{FF2B5EF4-FFF2-40B4-BE49-F238E27FC236}">
                <a16:creationId xmlns:a16="http://schemas.microsoft.com/office/drawing/2014/main" id="{1EB97950-9E38-5113-8D06-D7C72886773B}"/>
              </a:ext>
              <a:ext uri="{C183D7F6-B498-43B3-948B-1728B52AA6E4}">
                <adec:decorative xmlns:adec="http://schemas.microsoft.com/office/drawing/2017/decorative" val="0"/>
              </a:ext>
            </a:extLst>
          </p:cNvPr>
          <p:cNvGrpSpPr/>
          <p:nvPr/>
        </p:nvGrpSpPr>
        <p:grpSpPr>
          <a:xfrm>
            <a:off x="515218" y="2264360"/>
            <a:ext cx="2560320" cy="3347362"/>
            <a:chOff x="573379" y="2604828"/>
            <a:chExt cx="2560320" cy="3347362"/>
          </a:xfrm>
        </p:grpSpPr>
        <p:grpSp>
          <p:nvGrpSpPr>
            <p:cNvPr id="55" name="Group 54">
              <a:extLst>
                <a:ext uri="{FF2B5EF4-FFF2-40B4-BE49-F238E27FC236}">
                  <a16:creationId xmlns:a16="http://schemas.microsoft.com/office/drawing/2014/main" id="{F2BE7949-2B32-8981-15E1-BDB794A35DA9}"/>
                </a:ext>
              </a:extLst>
            </p:cNvPr>
            <p:cNvGrpSpPr/>
            <p:nvPr/>
          </p:nvGrpSpPr>
          <p:grpSpPr>
            <a:xfrm>
              <a:off x="573379" y="2604828"/>
              <a:ext cx="2560320" cy="2560320"/>
              <a:chOff x="573379" y="2604828"/>
              <a:chExt cx="2560320" cy="2560320"/>
            </a:xfrm>
          </p:grpSpPr>
          <p:grpSp>
            <p:nvGrpSpPr>
              <p:cNvPr id="11" name="Group 10">
                <a:extLst>
                  <a:ext uri="{FF2B5EF4-FFF2-40B4-BE49-F238E27FC236}">
                    <a16:creationId xmlns:a16="http://schemas.microsoft.com/office/drawing/2014/main" id="{DF8B777E-4D4E-04DE-5098-C83AC4F799C2}"/>
                  </a:ext>
                </a:extLst>
              </p:cNvPr>
              <p:cNvGrpSpPr/>
              <p:nvPr/>
            </p:nvGrpSpPr>
            <p:grpSpPr>
              <a:xfrm>
                <a:off x="573379" y="2604828"/>
                <a:ext cx="2560320" cy="2560320"/>
                <a:chOff x="949750" y="2730319"/>
                <a:chExt cx="2560320" cy="2560320"/>
              </a:xfrm>
            </p:grpSpPr>
            <p:sp>
              <p:nvSpPr>
                <p:cNvPr id="3" name="Oval 2">
                  <a:extLst>
                    <a:ext uri="{FF2B5EF4-FFF2-40B4-BE49-F238E27FC236}">
                      <a16:creationId xmlns:a16="http://schemas.microsoft.com/office/drawing/2014/main" id="{07BC4D32-0DCC-1ED2-97EB-ED3A9625588E}"/>
                    </a:ext>
                  </a:extLst>
                </p:cNvPr>
                <p:cNvSpPr/>
                <p:nvPr/>
              </p:nvSpPr>
              <p:spPr>
                <a:xfrm>
                  <a:off x="1084082" y="2871721"/>
                  <a:ext cx="2286000" cy="2286000"/>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Oval 6">
                  <a:extLst>
                    <a:ext uri="{FF2B5EF4-FFF2-40B4-BE49-F238E27FC236}">
                      <a16:creationId xmlns:a16="http://schemas.microsoft.com/office/drawing/2014/main" id="{55347B47-3F91-712B-985A-DA99CE9D6148}"/>
                    </a:ext>
                  </a:extLst>
                </p:cNvPr>
                <p:cNvSpPr/>
                <p:nvPr/>
              </p:nvSpPr>
              <p:spPr>
                <a:xfrm>
                  <a:off x="949750" y="2730319"/>
                  <a:ext cx="2560320" cy="2560320"/>
                </a:xfrm>
                <a:prstGeom prst="ellipse">
                  <a:avLst/>
                </a:prstGeom>
                <a:noFill/>
                <a:ln w="28575">
                  <a:solidFill>
                    <a:srgbClr val="1868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9" name="Group 28">
                <a:extLst>
                  <a:ext uri="{FF2B5EF4-FFF2-40B4-BE49-F238E27FC236}">
                    <a16:creationId xmlns:a16="http://schemas.microsoft.com/office/drawing/2014/main" id="{F158FDAC-648D-3E9E-4B22-B4791B41B4A1}"/>
                  </a:ext>
                </a:extLst>
              </p:cNvPr>
              <p:cNvGrpSpPr/>
              <p:nvPr/>
            </p:nvGrpSpPr>
            <p:grpSpPr>
              <a:xfrm>
                <a:off x="1544183" y="2854434"/>
                <a:ext cx="548640" cy="548640"/>
                <a:chOff x="2480664" y="2801175"/>
                <a:chExt cx="548640" cy="548640"/>
              </a:xfrm>
            </p:grpSpPr>
            <p:sp>
              <p:nvSpPr>
                <p:cNvPr id="28" name="Oval 27">
                  <a:extLst>
                    <a:ext uri="{FF2B5EF4-FFF2-40B4-BE49-F238E27FC236}">
                      <a16:creationId xmlns:a16="http://schemas.microsoft.com/office/drawing/2014/main" id="{2E97059F-B4FE-4454-0476-67058CCD22BC}"/>
                    </a:ext>
                  </a:extLst>
                </p:cNvPr>
                <p:cNvSpPr/>
                <p:nvPr/>
              </p:nvSpPr>
              <p:spPr>
                <a:xfrm>
                  <a:off x="2480664" y="2801175"/>
                  <a:ext cx="548640" cy="5486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7" name="Oval 26">
                  <a:extLst>
                    <a:ext uri="{FF2B5EF4-FFF2-40B4-BE49-F238E27FC236}">
                      <a16:creationId xmlns:a16="http://schemas.microsoft.com/office/drawing/2014/main" id="{874D29AD-8971-F98B-5B35-C69D082D1A51}"/>
                    </a:ext>
                  </a:extLst>
                </p:cNvPr>
                <p:cNvSpPr/>
                <p:nvPr/>
              </p:nvSpPr>
              <p:spPr>
                <a:xfrm>
                  <a:off x="2521621" y="2846895"/>
                  <a:ext cx="457200" cy="457200"/>
                </a:xfrm>
                <a:prstGeom prst="ellipse">
                  <a:avLst/>
                </a:prstGeom>
                <a:solidFill>
                  <a:schemeClr val="bg1"/>
                </a:solidFill>
                <a:ln>
                  <a:solidFill>
                    <a:srgbClr val="1868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29D95"/>
                      </a:solidFill>
                      <a:effectLst/>
                      <a:uLnTx/>
                      <a:uFillTx/>
                      <a:latin typeface="Century Gothic" panose="020B0502020202020204" pitchFamily="34" charset="0"/>
                    </a:rPr>
                    <a:t>1</a:t>
                  </a:r>
                </a:p>
              </p:txBody>
            </p:sp>
          </p:grpSp>
          <p:sp>
            <p:nvSpPr>
              <p:cNvPr id="40" name="TextBox 39">
                <a:extLst>
                  <a:ext uri="{FF2B5EF4-FFF2-40B4-BE49-F238E27FC236}">
                    <a16:creationId xmlns:a16="http://schemas.microsoft.com/office/drawing/2014/main" id="{B3B3B743-4F10-290C-9736-3827221B12CD}"/>
                  </a:ext>
                </a:extLst>
              </p:cNvPr>
              <p:cNvSpPr txBox="1"/>
              <p:nvPr/>
            </p:nvSpPr>
            <p:spPr>
              <a:xfrm>
                <a:off x="801116" y="3574729"/>
                <a:ext cx="2056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Text here</a:t>
                </a:r>
              </a:p>
            </p:txBody>
          </p:sp>
        </p:grpSp>
        <p:grpSp>
          <p:nvGrpSpPr>
            <p:cNvPr id="46" name="Group 45">
              <a:extLst>
                <a:ext uri="{FF2B5EF4-FFF2-40B4-BE49-F238E27FC236}">
                  <a16:creationId xmlns:a16="http://schemas.microsoft.com/office/drawing/2014/main" id="{54DA6FF9-1E2F-C8C3-F5E1-689E04049609}"/>
                </a:ext>
              </a:extLst>
            </p:cNvPr>
            <p:cNvGrpSpPr/>
            <p:nvPr/>
          </p:nvGrpSpPr>
          <p:grpSpPr>
            <a:xfrm>
              <a:off x="1275335" y="4809190"/>
              <a:ext cx="1143000" cy="1143000"/>
              <a:chOff x="2208385" y="4939332"/>
              <a:chExt cx="1143000" cy="1143000"/>
            </a:xfrm>
          </p:grpSpPr>
          <p:sp>
            <p:nvSpPr>
              <p:cNvPr id="16" name="Oval 15">
                <a:extLst>
                  <a:ext uri="{FF2B5EF4-FFF2-40B4-BE49-F238E27FC236}">
                    <a16:creationId xmlns:a16="http://schemas.microsoft.com/office/drawing/2014/main" id="{995DA5AD-AD9E-7EC0-16EA-C9B6AED7E0E7}"/>
                  </a:ext>
                </a:extLst>
              </p:cNvPr>
              <p:cNvSpPr/>
              <p:nvPr/>
            </p:nvSpPr>
            <p:spPr>
              <a:xfrm>
                <a:off x="2208385" y="4939332"/>
                <a:ext cx="1143000" cy="1143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5" name="Oval 14">
                <a:extLst>
                  <a:ext uri="{FF2B5EF4-FFF2-40B4-BE49-F238E27FC236}">
                    <a16:creationId xmlns:a16="http://schemas.microsoft.com/office/drawing/2014/main" id="{76E5D4BF-63B2-EC69-1535-86E8DDD43B15}"/>
                  </a:ext>
                </a:extLst>
              </p:cNvPr>
              <p:cNvSpPr/>
              <p:nvPr/>
            </p:nvSpPr>
            <p:spPr>
              <a:xfrm>
                <a:off x="2311254" y="5045086"/>
                <a:ext cx="914400" cy="914400"/>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grpSp>
        <p:nvGrpSpPr>
          <p:cNvPr id="57" name="Group 56" descr="A circle with the #2 in it, and space for text.  Another circle at the bottom with a stock icon in it.">
            <a:extLst>
              <a:ext uri="{FF2B5EF4-FFF2-40B4-BE49-F238E27FC236}">
                <a16:creationId xmlns:a16="http://schemas.microsoft.com/office/drawing/2014/main" id="{0B6607E2-58A2-56FC-F592-0AD1C0568E52}"/>
              </a:ext>
              <a:ext uri="{C183D7F6-B498-43B3-948B-1728B52AA6E4}">
                <adec:decorative xmlns:adec="http://schemas.microsoft.com/office/drawing/2017/decorative" val="0"/>
              </a:ext>
            </a:extLst>
          </p:cNvPr>
          <p:cNvGrpSpPr/>
          <p:nvPr/>
        </p:nvGrpSpPr>
        <p:grpSpPr>
          <a:xfrm>
            <a:off x="3289508" y="2264360"/>
            <a:ext cx="2560320" cy="3301148"/>
            <a:chOff x="3347669" y="2702790"/>
            <a:chExt cx="2560320" cy="3301148"/>
          </a:xfrm>
        </p:grpSpPr>
        <p:grpSp>
          <p:nvGrpSpPr>
            <p:cNvPr id="52" name="Group 51">
              <a:extLst>
                <a:ext uri="{FF2B5EF4-FFF2-40B4-BE49-F238E27FC236}">
                  <a16:creationId xmlns:a16="http://schemas.microsoft.com/office/drawing/2014/main" id="{A1A504F6-D924-A103-6AAE-712214AB0E38}"/>
                </a:ext>
              </a:extLst>
            </p:cNvPr>
            <p:cNvGrpSpPr/>
            <p:nvPr/>
          </p:nvGrpSpPr>
          <p:grpSpPr>
            <a:xfrm>
              <a:off x="3347669" y="2702790"/>
              <a:ext cx="2560320" cy="2560320"/>
              <a:chOff x="3347669" y="2702790"/>
              <a:chExt cx="2560320" cy="2560320"/>
            </a:xfrm>
          </p:grpSpPr>
          <p:sp>
            <p:nvSpPr>
              <p:cNvPr id="8" name="Oval 7">
                <a:extLst>
                  <a:ext uri="{FF2B5EF4-FFF2-40B4-BE49-F238E27FC236}">
                    <a16:creationId xmlns:a16="http://schemas.microsoft.com/office/drawing/2014/main" id="{8A987C77-07A6-63ED-3D09-251F27666D17}"/>
                  </a:ext>
                </a:extLst>
              </p:cNvPr>
              <p:cNvSpPr/>
              <p:nvPr/>
            </p:nvSpPr>
            <p:spPr>
              <a:xfrm>
                <a:off x="3347669" y="2702790"/>
                <a:ext cx="2560320" cy="2560320"/>
              </a:xfrm>
              <a:prstGeom prst="ellipse">
                <a:avLst/>
              </a:prstGeom>
              <a:noFill/>
              <a:ln w="28575">
                <a:solidFill>
                  <a:srgbClr val="EB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Oval 3">
                <a:extLst>
                  <a:ext uri="{FF2B5EF4-FFF2-40B4-BE49-F238E27FC236}">
                    <a16:creationId xmlns:a16="http://schemas.microsoft.com/office/drawing/2014/main" id="{5930C610-B7DE-DDA5-F168-E87F351F6A0D}"/>
                  </a:ext>
                </a:extLst>
              </p:cNvPr>
              <p:cNvSpPr/>
              <p:nvPr/>
            </p:nvSpPr>
            <p:spPr>
              <a:xfrm>
                <a:off x="3485379" y="2839950"/>
                <a:ext cx="2286000" cy="2286000"/>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nvGrpSpPr>
              <p:cNvPr id="30" name="Group 29">
                <a:extLst>
                  <a:ext uri="{FF2B5EF4-FFF2-40B4-BE49-F238E27FC236}">
                    <a16:creationId xmlns:a16="http://schemas.microsoft.com/office/drawing/2014/main" id="{71F43640-A046-7CCD-F1C8-8650AAB208EA}"/>
                  </a:ext>
                </a:extLst>
              </p:cNvPr>
              <p:cNvGrpSpPr/>
              <p:nvPr/>
            </p:nvGrpSpPr>
            <p:grpSpPr>
              <a:xfrm>
                <a:off x="4350247" y="2958951"/>
                <a:ext cx="548640" cy="548640"/>
                <a:chOff x="2480664" y="2801175"/>
                <a:chExt cx="548640" cy="548640"/>
              </a:xfrm>
            </p:grpSpPr>
            <p:sp>
              <p:nvSpPr>
                <p:cNvPr id="31" name="Oval 30">
                  <a:extLst>
                    <a:ext uri="{FF2B5EF4-FFF2-40B4-BE49-F238E27FC236}">
                      <a16:creationId xmlns:a16="http://schemas.microsoft.com/office/drawing/2014/main" id="{A77EDE33-A0F5-CB32-2AEC-19725BA8747D}"/>
                    </a:ext>
                  </a:extLst>
                </p:cNvPr>
                <p:cNvSpPr/>
                <p:nvPr/>
              </p:nvSpPr>
              <p:spPr>
                <a:xfrm>
                  <a:off x="2480664" y="2801175"/>
                  <a:ext cx="548640" cy="5486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2" name="Oval 31">
                  <a:extLst>
                    <a:ext uri="{FF2B5EF4-FFF2-40B4-BE49-F238E27FC236}">
                      <a16:creationId xmlns:a16="http://schemas.microsoft.com/office/drawing/2014/main" id="{9BD98253-3B2C-7EB7-22A2-8533E3C252E8}"/>
                    </a:ext>
                  </a:extLst>
                </p:cNvPr>
                <p:cNvSpPr/>
                <p:nvPr/>
              </p:nvSpPr>
              <p:spPr>
                <a:xfrm>
                  <a:off x="2521621" y="2846895"/>
                  <a:ext cx="457200" cy="457200"/>
                </a:xfrm>
                <a:prstGeom prst="ellipse">
                  <a:avLst/>
                </a:prstGeom>
                <a:solidFill>
                  <a:schemeClr val="bg1"/>
                </a:solidFill>
                <a:ln>
                  <a:solidFill>
                    <a:srgbClr val="EB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C636F"/>
                      </a:solidFill>
                      <a:effectLst/>
                      <a:uLnTx/>
                      <a:uFillTx/>
                      <a:latin typeface="Century Gothic" panose="020B0502020202020204" pitchFamily="34" charset="0"/>
                    </a:rPr>
                    <a:t>2</a:t>
                  </a:r>
                </a:p>
              </p:txBody>
            </p:sp>
          </p:grpSp>
          <p:sp>
            <p:nvSpPr>
              <p:cNvPr id="41" name="TextBox 40">
                <a:extLst>
                  <a:ext uri="{FF2B5EF4-FFF2-40B4-BE49-F238E27FC236}">
                    <a16:creationId xmlns:a16="http://schemas.microsoft.com/office/drawing/2014/main" id="{B3E20747-C3D5-74DD-61E3-AC4521BF9406}"/>
                  </a:ext>
                </a:extLst>
              </p:cNvPr>
              <p:cNvSpPr txBox="1"/>
              <p:nvPr/>
            </p:nvSpPr>
            <p:spPr>
              <a:xfrm>
                <a:off x="3621124" y="3672691"/>
                <a:ext cx="2056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Text here</a:t>
                </a:r>
              </a:p>
            </p:txBody>
          </p:sp>
        </p:grpSp>
        <p:grpSp>
          <p:nvGrpSpPr>
            <p:cNvPr id="53" name="Group 52">
              <a:extLst>
                <a:ext uri="{FF2B5EF4-FFF2-40B4-BE49-F238E27FC236}">
                  <a16:creationId xmlns:a16="http://schemas.microsoft.com/office/drawing/2014/main" id="{9F7EE103-7186-3528-C149-588963E921C3}"/>
                </a:ext>
              </a:extLst>
            </p:cNvPr>
            <p:cNvGrpSpPr/>
            <p:nvPr/>
          </p:nvGrpSpPr>
          <p:grpSpPr>
            <a:xfrm>
              <a:off x="4052825" y="4860938"/>
              <a:ext cx="1143000" cy="1143000"/>
              <a:chOff x="4005321" y="5524351"/>
              <a:chExt cx="1143000" cy="1143000"/>
            </a:xfrm>
          </p:grpSpPr>
          <p:sp>
            <p:nvSpPr>
              <p:cNvPr id="19" name="Oval 18">
                <a:extLst>
                  <a:ext uri="{FF2B5EF4-FFF2-40B4-BE49-F238E27FC236}">
                    <a16:creationId xmlns:a16="http://schemas.microsoft.com/office/drawing/2014/main" id="{D1FFFD1C-6D4B-A00E-4E0F-D6DF429A870F}"/>
                  </a:ext>
                </a:extLst>
              </p:cNvPr>
              <p:cNvSpPr/>
              <p:nvPr/>
            </p:nvSpPr>
            <p:spPr>
              <a:xfrm>
                <a:off x="4005321" y="5524351"/>
                <a:ext cx="1143000" cy="1143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0" name="Oval 19">
                <a:extLst>
                  <a:ext uri="{FF2B5EF4-FFF2-40B4-BE49-F238E27FC236}">
                    <a16:creationId xmlns:a16="http://schemas.microsoft.com/office/drawing/2014/main" id="{4FC2DAF4-1861-462D-A933-AEF3EA549CDC}"/>
                  </a:ext>
                </a:extLst>
              </p:cNvPr>
              <p:cNvSpPr/>
              <p:nvPr/>
            </p:nvSpPr>
            <p:spPr>
              <a:xfrm>
                <a:off x="4129330" y="5623213"/>
                <a:ext cx="914400" cy="914400"/>
              </a:xfrm>
              <a:prstGeom prst="ellipse">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grpSp>
        <p:nvGrpSpPr>
          <p:cNvPr id="51" name="Group 50" descr="A circle with the #3 in it, and space for text.  Another circle at the bottom with a stock icon in it.">
            <a:extLst>
              <a:ext uri="{FF2B5EF4-FFF2-40B4-BE49-F238E27FC236}">
                <a16:creationId xmlns:a16="http://schemas.microsoft.com/office/drawing/2014/main" id="{524F8787-4CDC-1B90-49B1-94B14B634C43}"/>
              </a:ext>
              <a:ext uri="{C183D7F6-B498-43B3-948B-1728B52AA6E4}">
                <adec:decorative xmlns:adec="http://schemas.microsoft.com/office/drawing/2017/decorative" val="0"/>
              </a:ext>
            </a:extLst>
          </p:cNvPr>
          <p:cNvGrpSpPr/>
          <p:nvPr/>
        </p:nvGrpSpPr>
        <p:grpSpPr>
          <a:xfrm>
            <a:off x="6012547" y="2264360"/>
            <a:ext cx="2560320" cy="3314303"/>
            <a:chOff x="6070708" y="2637887"/>
            <a:chExt cx="2560320" cy="3314303"/>
          </a:xfrm>
        </p:grpSpPr>
        <p:grpSp>
          <p:nvGrpSpPr>
            <p:cNvPr id="50" name="Group 49">
              <a:extLst>
                <a:ext uri="{FF2B5EF4-FFF2-40B4-BE49-F238E27FC236}">
                  <a16:creationId xmlns:a16="http://schemas.microsoft.com/office/drawing/2014/main" id="{C98D6624-1BC8-F16E-4C63-D9FC29DE5CB2}"/>
                </a:ext>
              </a:extLst>
            </p:cNvPr>
            <p:cNvGrpSpPr/>
            <p:nvPr/>
          </p:nvGrpSpPr>
          <p:grpSpPr>
            <a:xfrm>
              <a:off x="6070708" y="2637887"/>
              <a:ext cx="2560320" cy="2560320"/>
              <a:chOff x="6070708" y="2637887"/>
              <a:chExt cx="2560320" cy="2560320"/>
            </a:xfrm>
          </p:grpSpPr>
          <p:grpSp>
            <p:nvGrpSpPr>
              <p:cNvPr id="13" name="Group 12">
                <a:extLst>
                  <a:ext uri="{FF2B5EF4-FFF2-40B4-BE49-F238E27FC236}">
                    <a16:creationId xmlns:a16="http://schemas.microsoft.com/office/drawing/2014/main" id="{1FF3DD86-E4E1-66CD-FC37-8A224E38322A}"/>
                  </a:ext>
                </a:extLst>
              </p:cNvPr>
              <p:cNvGrpSpPr/>
              <p:nvPr/>
            </p:nvGrpSpPr>
            <p:grpSpPr>
              <a:xfrm>
                <a:off x="6070708" y="2637887"/>
                <a:ext cx="2560320" cy="2560320"/>
                <a:chOff x="6238894" y="2593159"/>
                <a:chExt cx="2560320" cy="2560320"/>
              </a:xfrm>
            </p:grpSpPr>
            <p:sp>
              <p:nvSpPr>
                <p:cNvPr id="5" name="Oval 4">
                  <a:extLst>
                    <a:ext uri="{FF2B5EF4-FFF2-40B4-BE49-F238E27FC236}">
                      <a16:creationId xmlns:a16="http://schemas.microsoft.com/office/drawing/2014/main" id="{AC216BE2-C26A-31B4-5D7B-4865A8E242AC}"/>
                    </a:ext>
                  </a:extLst>
                </p:cNvPr>
                <p:cNvSpPr/>
                <p:nvPr/>
              </p:nvSpPr>
              <p:spPr>
                <a:xfrm>
                  <a:off x="6376054" y="2730319"/>
                  <a:ext cx="2286000" cy="2286000"/>
                </a:xfrm>
                <a:prstGeom prst="ellipse">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Oval 8">
                  <a:extLst>
                    <a:ext uri="{FF2B5EF4-FFF2-40B4-BE49-F238E27FC236}">
                      <a16:creationId xmlns:a16="http://schemas.microsoft.com/office/drawing/2014/main" id="{40F551AB-FDD0-95D3-E8B0-1E9A5C106F14}"/>
                    </a:ext>
                  </a:extLst>
                </p:cNvPr>
                <p:cNvSpPr/>
                <p:nvPr/>
              </p:nvSpPr>
              <p:spPr>
                <a:xfrm>
                  <a:off x="6238894" y="2593159"/>
                  <a:ext cx="2560320" cy="2560320"/>
                </a:xfrm>
                <a:prstGeom prst="ellipse">
                  <a:avLst/>
                </a:prstGeom>
                <a:noFill/>
                <a:ln w="28575">
                  <a:solidFill>
                    <a:srgbClr val="FC9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33" name="Group 32">
                <a:extLst>
                  <a:ext uri="{FF2B5EF4-FFF2-40B4-BE49-F238E27FC236}">
                    <a16:creationId xmlns:a16="http://schemas.microsoft.com/office/drawing/2014/main" id="{21570B27-0DBC-EECC-086D-2AED3EBEF193}"/>
                  </a:ext>
                </a:extLst>
              </p:cNvPr>
              <p:cNvGrpSpPr/>
              <p:nvPr/>
            </p:nvGrpSpPr>
            <p:grpSpPr>
              <a:xfrm>
                <a:off x="7048614" y="2915659"/>
                <a:ext cx="548640" cy="548640"/>
                <a:chOff x="2480664" y="2801175"/>
                <a:chExt cx="548640" cy="548640"/>
              </a:xfrm>
            </p:grpSpPr>
            <p:sp>
              <p:nvSpPr>
                <p:cNvPr id="34" name="Oval 33">
                  <a:extLst>
                    <a:ext uri="{FF2B5EF4-FFF2-40B4-BE49-F238E27FC236}">
                      <a16:creationId xmlns:a16="http://schemas.microsoft.com/office/drawing/2014/main" id="{DFAA011F-A81B-5A95-CA62-2669FA806959}"/>
                    </a:ext>
                  </a:extLst>
                </p:cNvPr>
                <p:cNvSpPr/>
                <p:nvPr/>
              </p:nvSpPr>
              <p:spPr>
                <a:xfrm>
                  <a:off x="2480664" y="2801175"/>
                  <a:ext cx="548640" cy="5486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5" name="Oval 34">
                  <a:extLst>
                    <a:ext uri="{FF2B5EF4-FFF2-40B4-BE49-F238E27FC236}">
                      <a16:creationId xmlns:a16="http://schemas.microsoft.com/office/drawing/2014/main" id="{CBFCEB97-FA8E-FFA7-0578-3EEC7EEE79E0}"/>
                    </a:ext>
                  </a:extLst>
                </p:cNvPr>
                <p:cNvSpPr/>
                <p:nvPr/>
              </p:nvSpPr>
              <p:spPr>
                <a:xfrm>
                  <a:off x="2521621" y="2846895"/>
                  <a:ext cx="457200" cy="457200"/>
                </a:xfrm>
                <a:prstGeom prst="ellipse">
                  <a:avLst/>
                </a:prstGeom>
                <a:solidFill>
                  <a:schemeClr val="bg1"/>
                </a:solidFill>
                <a:ln>
                  <a:solidFill>
                    <a:srgbClr val="FC9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A592C">
                          <a:lumMod val="75000"/>
                        </a:srgbClr>
                      </a:solidFill>
                      <a:effectLst/>
                      <a:uLnTx/>
                      <a:uFillTx/>
                      <a:latin typeface="Century Gothic" panose="020B0502020202020204" pitchFamily="34" charset="0"/>
                    </a:rPr>
                    <a:t>3</a:t>
                  </a:r>
                </a:p>
              </p:txBody>
            </p:sp>
          </p:grpSp>
          <p:sp>
            <p:nvSpPr>
              <p:cNvPr id="42" name="TextBox 41">
                <a:extLst>
                  <a:ext uri="{FF2B5EF4-FFF2-40B4-BE49-F238E27FC236}">
                    <a16:creationId xmlns:a16="http://schemas.microsoft.com/office/drawing/2014/main" id="{D6C8A878-96C9-7D37-76C0-BB698DD5B524}"/>
                  </a:ext>
                </a:extLst>
              </p:cNvPr>
              <p:cNvSpPr txBox="1"/>
              <p:nvPr/>
            </p:nvSpPr>
            <p:spPr>
              <a:xfrm>
                <a:off x="6358776" y="3617634"/>
                <a:ext cx="2056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Text here</a:t>
                </a:r>
              </a:p>
            </p:txBody>
          </p:sp>
        </p:grpSp>
        <p:grpSp>
          <p:nvGrpSpPr>
            <p:cNvPr id="21" name="Group 20">
              <a:extLst>
                <a:ext uri="{FF2B5EF4-FFF2-40B4-BE49-F238E27FC236}">
                  <a16:creationId xmlns:a16="http://schemas.microsoft.com/office/drawing/2014/main" id="{83343626-6C58-FC5E-D611-3350717DF81D}"/>
                </a:ext>
              </a:extLst>
            </p:cNvPr>
            <p:cNvGrpSpPr/>
            <p:nvPr/>
          </p:nvGrpSpPr>
          <p:grpSpPr>
            <a:xfrm>
              <a:off x="6782811" y="4809190"/>
              <a:ext cx="1143000" cy="1143000"/>
              <a:chOff x="2639581" y="5249005"/>
              <a:chExt cx="1143000" cy="1143000"/>
            </a:xfrm>
          </p:grpSpPr>
          <p:sp>
            <p:nvSpPr>
              <p:cNvPr id="22" name="Oval 21">
                <a:extLst>
                  <a:ext uri="{FF2B5EF4-FFF2-40B4-BE49-F238E27FC236}">
                    <a16:creationId xmlns:a16="http://schemas.microsoft.com/office/drawing/2014/main" id="{A22EA89C-B4AE-4542-3703-8AA289DD42DA}"/>
                  </a:ext>
                </a:extLst>
              </p:cNvPr>
              <p:cNvSpPr/>
              <p:nvPr/>
            </p:nvSpPr>
            <p:spPr>
              <a:xfrm>
                <a:off x="2639581" y="5249005"/>
                <a:ext cx="1143000" cy="1143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3" name="Oval 22">
                <a:extLst>
                  <a:ext uri="{FF2B5EF4-FFF2-40B4-BE49-F238E27FC236}">
                    <a16:creationId xmlns:a16="http://schemas.microsoft.com/office/drawing/2014/main" id="{515AD8EF-7A0E-0A46-EF15-25407F7BA07C}"/>
                  </a:ext>
                </a:extLst>
              </p:cNvPr>
              <p:cNvSpPr/>
              <p:nvPr/>
            </p:nvSpPr>
            <p:spPr>
              <a:xfrm>
                <a:off x="2753881" y="5369196"/>
                <a:ext cx="914400" cy="914400"/>
              </a:xfrm>
              <a:prstGeom prst="ellipse">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grpSp>
        <p:nvGrpSpPr>
          <p:cNvPr id="58" name="Group 57" descr="A circle with the #4 in it, and space for text.  Another circle at the bottom with a stock icon in it.">
            <a:extLst>
              <a:ext uri="{FF2B5EF4-FFF2-40B4-BE49-F238E27FC236}">
                <a16:creationId xmlns:a16="http://schemas.microsoft.com/office/drawing/2014/main" id="{B8DD92A2-B3C6-192D-8468-30EC07712F07}"/>
              </a:ext>
              <a:ext uri="{C183D7F6-B498-43B3-948B-1728B52AA6E4}">
                <adec:decorative xmlns:adec="http://schemas.microsoft.com/office/drawing/2017/decorative" val="0"/>
              </a:ext>
            </a:extLst>
          </p:cNvPr>
          <p:cNvGrpSpPr/>
          <p:nvPr/>
        </p:nvGrpSpPr>
        <p:grpSpPr>
          <a:xfrm>
            <a:off x="8793480" y="2264360"/>
            <a:ext cx="2560320" cy="3205513"/>
            <a:chOff x="8793480" y="2264360"/>
            <a:chExt cx="2560320" cy="3205513"/>
          </a:xfrm>
        </p:grpSpPr>
        <p:grpSp>
          <p:nvGrpSpPr>
            <p:cNvPr id="49" name="Group 48">
              <a:extLst>
                <a:ext uri="{FF2B5EF4-FFF2-40B4-BE49-F238E27FC236}">
                  <a16:creationId xmlns:a16="http://schemas.microsoft.com/office/drawing/2014/main" id="{C3A2D380-CC3D-1CF6-8D62-C04E2C08C08B}"/>
                </a:ext>
              </a:extLst>
            </p:cNvPr>
            <p:cNvGrpSpPr/>
            <p:nvPr/>
          </p:nvGrpSpPr>
          <p:grpSpPr>
            <a:xfrm>
              <a:off x="8793480" y="2264360"/>
              <a:ext cx="2560320" cy="3205513"/>
              <a:chOff x="8745328" y="2715696"/>
              <a:chExt cx="2560320" cy="3205513"/>
            </a:xfrm>
          </p:grpSpPr>
          <p:grpSp>
            <p:nvGrpSpPr>
              <p:cNvPr id="14" name="Group 13">
                <a:extLst>
                  <a:ext uri="{FF2B5EF4-FFF2-40B4-BE49-F238E27FC236}">
                    <a16:creationId xmlns:a16="http://schemas.microsoft.com/office/drawing/2014/main" id="{B1895851-0875-28EF-ACA5-C50F8E74B1FF}"/>
                  </a:ext>
                </a:extLst>
              </p:cNvPr>
              <p:cNvGrpSpPr/>
              <p:nvPr/>
            </p:nvGrpSpPr>
            <p:grpSpPr>
              <a:xfrm>
                <a:off x="8745328" y="2715696"/>
                <a:ext cx="2560320" cy="2560320"/>
                <a:chOff x="8943210" y="2730319"/>
                <a:chExt cx="2560320" cy="2560320"/>
              </a:xfrm>
            </p:grpSpPr>
            <p:sp>
              <p:nvSpPr>
                <p:cNvPr id="6" name="Oval 5">
                  <a:extLst>
                    <a:ext uri="{FF2B5EF4-FFF2-40B4-BE49-F238E27FC236}">
                      <a16:creationId xmlns:a16="http://schemas.microsoft.com/office/drawing/2014/main" id="{60BD58B8-822C-5A57-64FC-8CD7F13D6702}"/>
                    </a:ext>
                  </a:extLst>
                </p:cNvPr>
                <p:cNvSpPr/>
                <p:nvPr/>
              </p:nvSpPr>
              <p:spPr>
                <a:xfrm>
                  <a:off x="9080370" y="2871721"/>
                  <a:ext cx="2286000" cy="2286000"/>
                </a:xfrm>
                <a:prstGeom prst="ellipse">
                  <a:avLst/>
                </a:prstGeom>
                <a:solidFill>
                  <a:srgbClr val="3BA7B6"/>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Oval 9">
                  <a:extLst>
                    <a:ext uri="{FF2B5EF4-FFF2-40B4-BE49-F238E27FC236}">
                      <a16:creationId xmlns:a16="http://schemas.microsoft.com/office/drawing/2014/main" id="{5566C067-3431-A160-C01A-9FAD139DB833}"/>
                    </a:ext>
                  </a:extLst>
                </p:cNvPr>
                <p:cNvSpPr/>
                <p:nvPr/>
              </p:nvSpPr>
              <p:spPr>
                <a:xfrm>
                  <a:off x="8943210" y="2730319"/>
                  <a:ext cx="2560320" cy="2560320"/>
                </a:xfrm>
                <a:prstGeom prst="ellipse">
                  <a:avLst/>
                </a:prstGeom>
                <a:noFill/>
                <a:ln w="28575">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nvGrpSpPr>
              <p:cNvPr id="24" name="Group 23">
                <a:extLst>
                  <a:ext uri="{FF2B5EF4-FFF2-40B4-BE49-F238E27FC236}">
                    <a16:creationId xmlns:a16="http://schemas.microsoft.com/office/drawing/2014/main" id="{987C6807-94FD-1FE9-7220-A6A8B8171DD2}"/>
                  </a:ext>
                </a:extLst>
              </p:cNvPr>
              <p:cNvGrpSpPr/>
              <p:nvPr/>
            </p:nvGrpSpPr>
            <p:grpSpPr>
              <a:xfrm>
                <a:off x="9453988" y="4778209"/>
                <a:ext cx="1143000" cy="1143000"/>
                <a:chOff x="2639581" y="5249005"/>
                <a:chExt cx="1143000" cy="1143000"/>
              </a:xfrm>
            </p:grpSpPr>
            <p:sp>
              <p:nvSpPr>
                <p:cNvPr id="25" name="Oval 24">
                  <a:extLst>
                    <a:ext uri="{FF2B5EF4-FFF2-40B4-BE49-F238E27FC236}">
                      <a16:creationId xmlns:a16="http://schemas.microsoft.com/office/drawing/2014/main" id="{95E27B19-FE86-5DE9-CA17-75DD88BF8598}"/>
                    </a:ext>
                  </a:extLst>
                </p:cNvPr>
                <p:cNvSpPr/>
                <p:nvPr/>
              </p:nvSpPr>
              <p:spPr>
                <a:xfrm>
                  <a:off x="2639581" y="5249005"/>
                  <a:ext cx="1143000" cy="1143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6" name="Oval 25">
                  <a:extLst>
                    <a:ext uri="{FF2B5EF4-FFF2-40B4-BE49-F238E27FC236}">
                      <a16:creationId xmlns:a16="http://schemas.microsoft.com/office/drawing/2014/main" id="{46A55A06-ED72-33F5-1B0C-0DCE0FFAAB45}"/>
                    </a:ext>
                  </a:extLst>
                </p:cNvPr>
                <p:cNvSpPr/>
                <p:nvPr/>
              </p:nvSpPr>
              <p:spPr>
                <a:xfrm>
                  <a:off x="2753881" y="5369196"/>
                  <a:ext cx="914400" cy="914400"/>
                </a:xfrm>
                <a:prstGeom prst="ellipse">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grpSp>
        <p:grpSp>
          <p:nvGrpSpPr>
            <p:cNvPr id="36" name="Group 35">
              <a:extLst>
                <a:ext uri="{FF2B5EF4-FFF2-40B4-BE49-F238E27FC236}">
                  <a16:creationId xmlns:a16="http://schemas.microsoft.com/office/drawing/2014/main" id="{B296A962-E299-92AD-6F8C-673D62C461A3}"/>
                </a:ext>
              </a:extLst>
            </p:cNvPr>
            <p:cNvGrpSpPr/>
            <p:nvPr/>
          </p:nvGrpSpPr>
          <p:grpSpPr>
            <a:xfrm>
              <a:off x="9799320" y="2501360"/>
              <a:ext cx="548640" cy="548640"/>
              <a:chOff x="2480664" y="2801175"/>
              <a:chExt cx="548640" cy="548640"/>
            </a:xfrm>
          </p:grpSpPr>
          <p:sp>
            <p:nvSpPr>
              <p:cNvPr id="37" name="Oval 36">
                <a:extLst>
                  <a:ext uri="{FF2B5EF4-FFF2-40B4-BE49-F238E27FC236}">
                    <a16:creationId xmlns:a16="http://schemas.microsoft.com/office/drawing/2014/main" id="{5602478E-DB4D-1AB6-D191-3E1E51C25295}"/>
                  </a:ext>
                </a:extLst>
              </p:cNvPr>
              <p:cNvSpPr/>
              <p:nvPr/>
            </p:nvSpPr>
            <p:spPr>
              <a:xfrm>
                <a:off x="2480664" y="2801175"/>
                <a:ext cx="548640" cy="548640"/>
              </a:xfrm>
              <a:prstGeom prst="ellipse">
                <a:avLst/>
              </a:prstGeom>
              <a:solidFill>
                <a:schemeClr val="bg1"/>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38" name="Oval 37">
                <a:extLst>
                  <a:ext uri="{FF2B5EF4-FFF2-40B4-BE49-F238E27FC236}">
                    <a16:creationId xmlns:a16="http://schemas.microsoft.com/office/drawing/2014/main" id="{5C2B0BF1-95F2-61F3-0AEA-43DCCC6BEBCC}"/>
                  </a:ext>
                </a:extLst>
              </p:cNvPr>
              <p:cNvSpPr/>
              <p:nvPr/>
            </p:nvSpPr>
            <p:spPr>
              <a:xfrm>
                <a:off x="2526384" y="2846895"/>
                <a:ext cx="457200" cy="457200"/>
              </a:xfrm>
              <a:prstGeom prst="ellipse">
                <a:avLst/>
              </a:prstGeom>
              <a:solidFill>
                <a:schemeClr val="bg1"/>
              </a:solidFill>
              <a:ln>
                <a:solidFill>
                  <a:srgbClr val="3BA7B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BB17C">
                        <a:lumMod val="75000"/>
                      </a:srgbClr>
                    </a:solidFill>
                    <a:effectLst/>
                    <a:uLnTx/>
                    <a:uFillTx/>
                    <a:latin typeface="Century Gothic" panose="020B0502020202020204" pitchFamily="34" charset="0"/>
                  </a:rPr>
                  <a:t>4</a:t>
                </a:r>
              </a:p>
            </p:txBody>
          </p:sp>
        </p:grpSp>
        <p:sp>
          <p:nvSpPr>
            <p:cNvPr id="43" name="TextBox 42">
              <a:extLst>
                <a:ext uri="{FF2B5EF4-FFF2-40B4-BE49-F238E27FC236}">
                  <a16:creationId xmlns:a16="http://schemas.microsoft.com/office/drawing/2014/main" id="{A762FA5B-A123-2712-751A-AEA2A71A00B6}"/>
                </a:ext>
              </a:extLst>
            </p:cNvPr>
            <p:cNvSpPr txBox="1"/>
            <p:nvPr/>
          </p:nvSpPr>
          <p:spPr>
            <a:xfrm>
              <a:off x="9045215" y="3221354"/>
              <a:ext cx="2056850" cy="646331"/>
            </a:xfrm>
            <a:prstGeom prst="rect">
              <a:avLst/>
            </a:prstGeom>
            <a:noFill/>
            <a:ln>
              <a:solidFill>
                <a:srgbClr val="3BA7B6"/>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Text here</a:t>
              </a:r>
            </a:p>
          </p:txBody>
        </p:sp>
      </p:grpSp>
      <p:pic>
        <p:nvPicPr>
          <p:cNvPr id="17" name="Graphic 16">
            <a:extLst>
              <a:ext uri="{FF2B5EF4-FFF2-40B4-BE49-F238E27FC236}">
                <a16:creationId xmlns:a16="http://schemas.microsoft.com/office/drawing/2014/main" id="{5ADB0635-BEC4-EBF4-F9D8-E95EE5AD311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0305" y="4646926"/>
            <a:ext cx="739685" cy="739685"/>
          </a:xfrm>
          <a:prstGeom prst="rect">
            <a:avLst/>
          </a:prstGeom>
        </p:spPr>
      </p:pic>
      <p:pic>
        <p:nvPicPr>
          <p:cNvPr id="39" name="Graphic 38">
            <a:extLst>
              <a:ext uri="{FF2B5EF4-FFF2-40B4-BE49-F238E27FC236}">
                <a16:creationId xmlns:a16="http://schemas.microsoft.com/office/drawing/2014/main" id="{A309CAA9-6F5C-668F-2876-8DE263116F7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218931" y="4612802"/>
            <a:ext cx="753955" cy="753955"/>
          </a:xfrm>
          <a:prstGeom prst="rect">
            <a:avLst/>
          </a:prstGeom>
        </p:spPr>
      </p:pic>
      <p:pic>
        <p:nvPicPr>
          <p:cNvPr id="48" name="Graphic 47">
            <a:extLst>
              <a:ext uri="{FF2B5EF4-FFF2-40B4-BE49-F238E27FC236}">
                <a16:creationId xmlns:a16="http://schemas.microsoft.com/office/drawing/2014/main" id="{B2C66541-DCE3-246C-7A57-191D31F8133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52424" y="4549963"/>
            <a:ext cx="914400" cy="914400"/>
          </a:xfrm>
          <a:prstGeom prst="rect">
            <a:avLst/>
          </a:prstGeom>
        </p:spPr>
      </p:pic>
      <p:pic>
        <p:nvPicPr>
          <p:cNvPr id="45" name="Graphic 44">
            <a:extLst>
              <a:ext uri="{FF2B5EF4-FFF2-40B4-BE49-F238E27FC236}">
                <a16:creationId xmlns:a16="http://schemas.microsoft.com/office/drawing/2014/main" id="{96C43575-6EE8-817C-30B7-A11D36B455F8}"/>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27870" y="4475586"/>
            <a:ext cx="902970" cy="902970"/>
          </a:xfrm>
          <a:prstGeom prst="rect">
            <a:avLst/>
          </a:prstGeom>
        </p:spPr>
      </p:pic>
    </p:spTree>
    <p:extLst>
      <p:ext uri="{BB962C8B-B14F-4D97-AF65-F5344CB8AC3E}">
        <p14:creationId xmlns:p14="http://schemas.microsoft.com/office/powerpoint/2010/main" val="1935318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E2FB-6CE9-1B14-35ED-80F85EA77A0D}"/>
              </a:ext>
            </a:extLst>
          </p:cNvPr>
          <p:cNvSpPr>
            <a:spLocks noGrp="1"/>
          </p:cNvSpPr>
          <p:nvPr>
            <p:ph type="title"/>
          </p:nvPr>
        </p:nvSpPr>
        <p:spPr/>
        <p:txBody>
          <a:bodyPr/>
          <a:lstStyle/>
          <a:p>
            <a:r>
              <a:rPr lang="en-US" dirty="0">
                <a:solidFill>
                  <a:schemeClr val="tx1"/>
                </a:solidFill>
                <a:latin typeface="Century Gothic" panose="020B0502020202020204" pitchFamily="34" charset="0"/>
              </a:rPr>
              <a:t>Services Infographic</a:t>
            </a:r>
          </a:p>
        </p:txBody>
      </p:sp>
      <p:grpSp>
        <p:nvGrpSpPr>
          <p:cNvPr id="7" name="Group 6" descr="A series of 4 squares with an icon and space for text.">
            <a:extLst>
              <a:ext uri="{FF2B5EF4-FFF2-40B4-BE49-F238E27FC236}">
                <a16:creationId xmlns:a16="http://schemas.microsoft.com/office/drawing/2014/main" id="{2CF84010-2058-8746-51EC-B156854CEBBC}"/>
              </a:ext>
            </a:extLst>
          </p:cNvPr>
          <p:cNvGrpSpPr/>
          <p:nvPr/>
        </p:nvGrpSpPr>
        <p:grpSpPr>
          <a:xfrm>
            <a:off x="691116" y="2654634"/>
            <a:ext cx="10809768" cy="2810501"/>
            <a:chOff x="691116" y="2654634"/>
            <a:chExt cx="10809768" cy="2810501"/>
          </a:xfrm>
        </p:grpSpPr>
        <p:sp>
          <p:nvSpPr>
            <p:cNvPr id="3" name="Rectangle 2">
              <a:extLst>
                <a:ext uri="{FF2B5EF4-FFF2-40B4-BE49-F238E27FC236}">
                  <a16:creationId xmlns:a16="http://schemas.microsoft.com/office/drawing/2014/main" id="{54472447-7ECF-1130-2E2E-12FF35D5FB94}"/>
                </a:ext>
                <a:ext uri="{C183D7F6-B498-43B3-948B-1728B52AA6E4}">
                  <adec:decorative xmlns:adec="http://schemas.microsoft.com/office/drawing/2017/decorative" val="1"/>
                </a:ext>
              </a:extLst>
            </p:cNvPr>
            <p:cNvSpPr/>
            <p:nvPr/>
          </p:nvSpPr>
          <p:spPr>
            <a:xfrm>
              <a:off x="691116" y="2658140"/>
              <a:ext cx="2296633" cy="2806995"/>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9D3218E3-8BEA-C6F2-2098-4235CA4B98DF}"/>
                </a:ext>
                <a:ext uri="{C183D7F6-B498-43B3-948B-1728B52AA6E4}">
                  <adec:decorative xmlns:adec="http://schemas.microsoft.com/office/drawing/2017/decorative" val="1"/>
                </a:ext>
              </a:extLst>
            </p:cNvPr>
            <p:cNvSpPr/>
            <p:nvPr/>
          </p:nvSpPr>
          <p:spPr>
            <a:xfrm>
              <a:off x="3528828" y="2654634"/>
              <a:ext cx="2296633" cy="2806995"/>
            </a:xfrm>
            <a:prstGeom prst="rect">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5DEFE879-3461-26BD-5B42-030025652395}"/>
                </a:ext>
                <a:ext uri="{C183D7F6-B498-43B3-948B-1728B52AA6E4}">
                  <adec:decorative xmlns:adec="http://schemas.microsoft.com/office/drawing/2017/decorative" val="1"/>
                </a:ext>
              </a:extLst>
            </p:cNvPr>
            <p:cNvSpPr/>
            <p:nvPr/>
          </p:nvSpPr>
          <p:spPr>
            <a:xfrm>
              <a:off x="6366540" y="2654634"/>
              <a:ext cx="2296633" cy="2806995"/>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0C13D3B6-1060-4D8A-6C1A-70D168948EA1}"/>
                </a:ext>
                <a:ext uri="{C183D7F6-B498-43B3-948B-1728B52AA6E4}">
                  <adec:decorative xmlns:adec="http://schemas.microsoft.com/office/drawing/2017/decorative" val="1"/>
                </a:ext>
              </a:extLst>
            </p:cNvPr>
            <p:cNvSpPr/>
            <p:nvPr/>
          </p:nvSpPr>
          <p:spPr>
            <a:xfrm>
              <a:off x="9204251" y="2654634"/>
              <a:ext cx="2296633" cy="2806995"/>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pic>
        <p:nvPicPr>
          <p:cNvPr id="8" name="Graphic 7">
            <a:extLst>
              <a:ext uri="{FF2B5EF4-FFF2-40B4-BE49-F238E27FC236}">
                <a16:creationId xmlns:a16="http://schemas.microsoft.com/office/drawing/2014/main" id="{168A6A92-AAD2-9B87-7010-BD0553F5C85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2232" y="2822945"/>
            <a:ext cx="914400" cy="914400"/>
          </a:xfrm>
          <a:prstGeom prst="rect">
            <a:avLst/>
          </a:prstGeom>
        </p:spPr>
      </p:pic>
      <p:pic>
        <p:nvPicPr>
          <p:cNvPr id="10" name="Graphic 9">
            <a:extLst>
              <a:ext uri="{FF2B5EF4-FFF2-40B4-BE49-F238E27FC236}">
                <a16:creationId xmlns:a16="http://schemas.microsoft.com/office/drawing/2014/main" id="{3581BE2F-CD08-D305-8B82-2C2B462D47D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944" y="2822945"/>
            <a:ext cx="914400" cy="914400"/>
          </a:xfrm>
          <a:prstGeom prst="rect">
            <a:avLst/>
          </a:prstGeom>
        </p:spPr>
      </p:pic>
      <p:pic>
        <p:nvPicPr>
          <p:cNvPr id="12" name="Graphic 11">
            <a:extLst>
              <a:ext uri="{FF2B5EF4-FFF2-40B4-BE49-F238E27FC236}">
                <a16:creationId xmlns:a16="http://schemas.microsoft.com/office/drawing/2014/main" id="{C288DD32-682B-5B36-507F-898EB46AD0B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57656" y="2822945"/>
            <a:ext cx="914400" cy="914400"/>
          </a:xfrm>
          <a:prstGeom prst="rect">
            <a:avLst/>
          </a:prstGeom>
        </p:spPr>
      </p:pic>
      <p:pic>
        <p:nvPicPr>
          <p:cNvPr id="14" name="Graphic 13">
            <a:extLst>
              <a:ext uri="{FF2B5EF4-FFF2-40B4-BE49-F238E27FC236}">
                <a16:creationId xmlns:a16="http://schemas.microsoft.com/office/drawing/2014/main" id="{D08D0AAB-6DA1-38DC-E73B-53B79886F08B}"/>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030046" y="2822945"/>
            <a:ext cx="914400" cy="914400"/>
          </a:xfrm>
          <a:prstGeom prst="rect">
            <a:avLst/>
          </a:prstGeom>
        </p:spPr>
      </p:pic>
      <p:sp>
        <p:nvSpPr>
          <p:cNvPr id="15" name="TextBox 14">
            <a:extLst>
              <a:ext uri="{FF2B5EF4-FFF2-40B4-BE49-F238E27FC236}">
                <a16:creationId xmlns:a16="http://schemas.microsoft.com/office/drawing/2014/main" id="{42809730-8B62-C3A5-E51D-A4216850DAD9}"/>
              </a:ext>
              <a:ext uri="{C183D7F6-B498-43B3-948B-1728B52AA6E4}">
                <adec:decorative xmlns:adec="http://schemas.microsoft.com/office/drawing/2017/decorative" val="1"/>
              </a:ext>
            </a:extLst>
          </p:cNvPr>
          <p:cNvSpPr txBox="1"/>
          <p:nvPr/>
        </p:nvSpPr>
        <p:spPr>
          <a:xfrm>
            <a:off x="838200" y="3955312"/>
            <a:ext cx="19687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
        <p:nvSpPr>
          <p:cNvPr id="16" name="TextBox 15">
            <a:extLst>
              <a:ext uri="{FF2B5EF4-FFF2-40B4-BE49-F238E27FC236}">
                <a16:creationId xmlns:a16="http://schemas.microsoft.com/office/drawing/2014/main" id="{16C45A81-9A58-1A14-031C-1E99168FE2C0}"/>
              </a:ext>
              <a:ext uri="{C183D7F6-B498-43B3-948B-1728B52AA6E4}">
                <adec:decorative xmlns:adec="http://schemas.microsoft.com/office/drawing/2017/decorative" val="1"/>
              </a:ext>
            </a:extLst>
          </p:cNvPr>
          <p:cNvSpPr txBox="1"/>
          <p:nvPr/>
        </p:nvSpPr>
        <p:spPr>
          <a:xfrm>
            <a:off x="3703379" y="3958857"/>
            <a:ext cx="19687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
        <p:nvSpPr>
          <p:cNvPr id="17" name="TextBox 16">
            <a:extLst>
              <a:ext uri="{FF2B5EF4-FFF2-40B4-BE49-F238E27FC236}">
                <a16:creationId xmlns:a16="http://schemas.microsoft.com/office/drawing/2014/main" id="{96E0413D-E502-7076-6077-E40E9F661320}"/>
              </a:ext>
              <a:ext uri="{C183D7F6-B498-43B3-948B-1728B52AA6E4}">
                <adec:decorative xmlns:adec="http://schemas.microsoft.com/office/drawing/2017/decorative" val="1"/>
              </a:ext>
            </a:extLst>
          </p:cNvPr>
          <p:cNvSpPr txBox="1"/>
          <p:nvPr/>
        </p:nvSpPr>
        <p:spPr>
          <a:xfrm>
            <a:off x="6568558" y="3962402"/>
            <a:ext cx="19687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
        <p:nvSpPr>
          <p:cNvPr id="18" name="TextBox 17">
            <a:extLst>
              <a:ext uri="{FF2B5EF4-FFF2-40B4-BE49-F238E27FC236}">
                <a16:creationId xmlns:a16="http://schemas.microsoft.com/office/drawing/2014/main" id="{0D26768F-1E67-FB7D-08AB-B2ECAA80084A}"/>
              </a:ext>
              <a:ext uri="{C183D7F6-B498-43B3-948B-1728B52AA6E4}">
                <adec:decorative xmlns:adec="http://schemas.microsoft.com/office/drawing/2017/decorative" val="1"/>
              </a:ext>
            </a:extLst>
          </p:cNvPr>
          <p:cNvSpPr txBox="1"/>
          <p:nvPr/>
        </p:nvSpPr>
        <p:spPr>
          <a:xfrm>
            <a:off x="9433737" y="3965947"/>
            <a:ext cx="19687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Service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Tree>
    <p:extLst>
      <p:ext uri="{BB962C8B-B14F-4D97-AF65-F5344CB8AC3E}">
        <p14:creationId xmlns:p14="http://schemas.microsoft.com/office/powerpoint/2010/main" val="3666685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65B3-B21B-5DD3-651E-5B2730DE9284}"/>
              </a:ext>
            </a:extLst>
          </p:cNvPr>
          <p:cNvSpPr>
            <a:spLocks noGrp="1"/>
          </p:cNvSpPr>
          <p:nvPr>
            <p:ph type="title"/>
          </p:nvPr>
        </p:nvSpPr>
        <p:spPr/>
        <p:txBody>
          <a:bodyPr/>
          <a:lstStyle/>
          <a:p>
            <a:r>
              <a:rPr lang="en-US" dirty="0">
                <a:solidFill>
                  <a:schemeClr val="tx1"/>
                </a:solidFill>
                <a:latin typeface="Century Gothic" panose="020B0502020202020204" pitchFamily="34" charset="0"/>
              </a:rPr>
              <a:t>Timeline Layout</a:t>
            </a:r>
          </a:p>
        </p:txBody>
      </p:sp>
      <p:grpSp>
        <p:nvGrpSpPr>
          <p:cNvPr id="37" name="Group 36" descr="Timeline Layout Infographic.  5 circles moving left to right with arrows in between representing 5 years with space for text below each year circle.">
            <a:extLst>
              <a:ext uri="{FF2B5EF4-FFF2-40B4-BE49-F238E27FC236}">
                <a16:creationId xmlns:a16="http://schemas.microsoft.com/office/drawing/2014/main" id="{3E1BE479-F44A-1261-09E3-DF5B2F58F5B5}"/>
              </a:ext>
              <a:ext uri="{C183D7F6-B498-43B3-948B-1728B52AA6E4}">
                <adec:decorative xmlns:adec="http://schemas.microsoft.com/office/drawing/2017/decorative" val="0"/>
              </a:ext>
            </a:extLst>
          </p:cNvPr>
          <p:cNvGrpSpPr/>
          <p:nvPr/>
        </p:nvGrpSpPr>
        <p:grpSpPr>
          <a:xfrm>
            <a:off x="534626" y="2378413"/>
            <a:ext cx="11270700" cy="3007523"/>
            <a:chOff x="12966" y="2261680"/>
            <a:chExt cx="11270700" cy="3007523"/>
          </a:xfrm>
        </p:grpSpPr>
        <p:grpSp>
          <p:nvGrpSpPr>
            <p:cNvPr id="36" name="Group 35">
              <a:extLst>
                <a:ext uri="{FF2B5EF4-FFF2-40B4-BE49-F238E27FC236}">
                  <a16:creationId xmlns:a16="http://schemas.microsoft.com/office/drawing/2014/main" id="{74080CC5-F508-8712-73D1-EA6C4DE8C86D}"/>
                </a:ext>
              </a:extLst>
            </p:cNvPr>
            <p:cNvGrpSpPr/>
            <p:nvPr/>
          </p:nvGrpSpPr>
          <p:grpSpPr>
            <a:xfrm>
              <a:off x="338037" y="2261680"/>
              <a:ext cx="10526544" cy="1415694"/>
              <a:chOff x="338037" y="2261680"/>
              <a:chExt cx="10526544" cy="1415694"/>
            </a:xfrm>
          </p:grpSpPr>
          <p:sp>
            <p:nvSpPr>
              <p:cNvPr id="3" name="Oval 2">
                <a:extLst>
                  <a:ext uri="{FF2B5EF4-FFF2-40B4-BE49-F238E27FC236}">
                    <a16:creationId xmlns:a16="http://schemas.microsoft.com/office/drawing/2014/main" id="{ED1405F5-6425-A6BC-F119-12AB4812E505}"/>
                  </a:ext>
                </a:extLst>
              </p:cNvPr>
              <p:cNvSpPr/>
              <p:nvPr/>
            </p:nvSpPr>
            <p:spPr>
              <a:xfrm>
                <a:off x="338037" y="2305774"/>
                <a:ext cx="1371600" cy="1371600"/>
              </a:xfrm>
              <a:prstGeom prst="ellipse">
                <a:avLst/>
              </a:prstGeom>
              <a:solidFill>
                <a:srgbClr val="2C7D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2020</a:t>
                </a:r>
              </a:p>
            </p:txBody>
          </p:sp>
          <p:sp>
            <p:nvSpPr>
              <p:cNvPr id="4" name="Oval 3">
                <a:extLst>
                  <a:ext uri="{FF2B5EF4-FFF2-40B4-BE49-F238E27FC236}">
                    <a16:creationId xmlns:a16="http://schemas.microsoft.com/office/drawing/2014/main" id="{BADA5303-CCD4-20BD-DE50-1EF26E59CFD7}"/>
                  </a:ext>
                </a:extLst>
              </p:cNvPr>
              <p:cNvSpPr/>
              <p:nvPr/>
            </p:nvSpPr>
            <p:spPr>
              <a:xfrm>
                <a:off x="2614700" y="2305454"/>
                <a:ext cx="1371600" cy="1371600"/>
              </a:xfrm>
              <a:prstGeom prst="ellipse">
                <a:avLst/>
              </a:prstGeom>
              <a:solidFill>
                <a:srgbClr val="8939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2021</a:t>
                </a:r>
              </a:p>
            </p:txBody>
          </p:sp>
          <p:sp>
            <p:nvSpPr>
              <p:cNvPr id="5" name="Oval 4">
                <a:extLst>
                  <a:ext uri="{FF2B5EF4-FFF2-40B4-BE49-F238E27FC236}">
                    <a16:creationId xmlns:a16="http://schemas.microsoft.com/office/drawing/2014/main" id="{704C9510-0EC4-C040-075B-BF64000B0EE4}"/>
                  </a:ext>
                </a:extLst>
              </p:cNvPr>
              <p:cNvSpPr/>
              <p:nvPr/>
            </p:nvSpPr>
            <p:spPr>
              <a:xfrm>
                <a:off x="4912061" y="2290863"/>
                <a:ext cx="1371600" cy="1371600"/>
              </a:xfrm>
              <a:prstGeom prst="ellipse">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2022</a:t>
                </a:r>
              </a:p>
            </p:txBody>
          </p:sp>
          <p:sp>
            <p:nvSpPr>
              <p:cNvPr id="6" name="Oval 5">
                <a:extLst>
                  <a:ext uri="{FF2B5EF4-FFF2-40B4-BE49-F238E27FC236}">
                    <a16:creationId xmlns:a16="http://schemas.microsoft.com/office/drawing/2014/main" id="{E2AD4DC4-47FC-DEA7-73C8-548C49CDF0D3}"/>
                  </a:ext>
                </a:extLst>
              </p:cNvPr>
              <p:cNvSpPr/>
              <p:nvPr/>
            </p:nvSpPr>
            <p:spPr>
              <a:xfrm>
                <a:off x="7225622" y="2261680"/>
                <a:ext cx="1371600" cy="1371600"/>
              </a:xfrm>
              <a:prstGeom prst="ellipse">
                <a:avLst/>
              </a:prstGeom>
              <a:solidFill>
                <a:srgbClr val="EB4C62"/>
              </a:solidFill>
              <a:ln>
                <a:solidFill>
                  <a:srgbClr val="EB4C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2023</a:t>
                </a:r>
              </a:p>
            </p:txBody>
          </p:sp>
          <p:sp>
            <p:nvSpPr>
              <p:cNvPr id="7" name="Oval 6">
                <a:extLst>
                  <a:ext uri="{FF2B5EF4-FFF2-40B4-BE49-F238E27FC236}">
                    <a16:creationId xmlns:a16="http://schemas.microsoft.com/office/drawing/2014/main" id="{966B6E3A-1235-09BD-E455-6C85E94D4E50}"/>
                  </a:ext>
                </a:extLst>
              </p:cNvPr>
              <p:cNvSpPr/>
              <p:nvPr/>
            </p:nvSpPr>
            <p:spPr>
              <a:xfrm>
                <a:off x="9492981" y="2305774"/>
                <a:ext cx="1371600" cy="1371600"/>
              </a:xfrm>
              <a:prstGeom prst="ellipse">
                <a:avLst/>
              </a:prstGeom>
              <a:solidFill>
                <a:srgbClr val="E37303"/>
              </a:solidFill>
              <a:ln>
                <a:solidFill>
                  <a:srgbClr val="FC922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2024</a:t>
                </a:r>
              </a:p>
            </p:txBody>
          </p:sp>
          <p:cxnSp>
            <p:nvCxnSpPr>
              <p:cNvPr id="9" name="Straight Arrow Connector 8">
                <a:extLst>
                  <a:ext uri="{FF2B5EF4-FFF2-40B4-BE49-F238E27FC236}">
                    <a16:creationId xmlns:a16="http://schemas.microsoft.com/office/drawing/2014/main" id="{6286E773-5B8D-A6B0-F13E-4D43432BBB31}"/>
                  </a:ext>
                </a:extLst>
              </p:cNvPr>
              <p:cNvCxnSpPr>
                <a:cxnSpLocks/>
              </p:cNvCxnSpPr>
              <p:nvPr/>
            </p:nvCxnSpPr>
            <p:spPr>
              <a:xfrm>
                <a:off x="1675605" y="2991254"/>
                <a:ext cx="946791"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E8BBF76-EE27-7262-5195-A6EE675C1FB4}"/>
                  </a:ext>
                </a:extLst>
              </p:cNvPr>
              <p:cNvCxnSpPr>
                <a:cxnSpLocks/>
              </p:cNvCxnSpPr>
              <p:nvPr/>
            </p:nvCxnSpPr>
            <p:spPr>
              <a:xfrm>
                <a:off x="3986299" y="2991254"/>
                <a:ext cx="95097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4F20D5F-6378-9D22-6E96-6999E0B5BCB3}"/>
                  </a:ext>
                </a:extLst>
              </p:cNvPr>
              <p:cNvCxnSpPr>
                <a:cxnSpLocks/>
              </p:cNvCxnSpPr>
              <p:nvPr/>
            </p:nvCxnSpPr>
            <p:spPr>
              <a:xfrm>
                <a:off x="6283661" y="2991254"/>
                <a:ext cx="95097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C8DEAB4-B36A-813F-74D9-490BF9D9B380}"/>
                  </a:ext>
                </a:extLst>
              </p:cNvPr>
              <p:cNvCxnSpPr>
                <a:cxnSpLocks/>
              </p:cNvCxnSpPr>
              <p:nvPr/>
            </p:nvCxnSpPr>
            <p:spPr>
              <a:xfrm>
                <a:off x="8568860" y="2986390"/>
                <a:ext cx="952483"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5C898E1-15A9-A62B-F9BE-CB4DA05BF0C2}"/>
                </a:ext>
              </a:extLst>
            </p:cNvPr>
            <p:cNvGrpSpPr/>
            <p:nvPr/>
          </p:nvGrpSpPr>
          <p:grpSpPr>
            <a:xfrm>
              <a:off x="12966" y="3930294"/>
              <a:ext cx="2057402" cy="1338909"/>
              <a:chOff x="12966" y="3930294"/>
              <a:chExt cx="2057402" cy="1338909"/>
            </a:xfrm>
          </p:grpSpPr>
          <p:sp>
            <p:nvSpPr>
              <p:cNvPr id="15" name="TextBox 14">
                <a:extLst>
                  <a:ext uri="{FF2B5EF4-FFF2-40B4-BE49-F238E27FC236}">
                    <a16:creationId xmlns:a16="http://schemas.microsoft.com/office/drawing/2014/main" id="{C5E61321-156B-B4B1-53DF-129D272CA2BE}"/>
                  </a:ext>
                </a:extLst>
              </p:cNvPr>
              <p:cNvSpPr txBox="1"/>
              <p:nvPr/>
            </p:nvSpPr>
            <p:spPr>
              <a:xfrm>
                <a:off x="417481" y="3930294"/>
                <a:ext cx="12921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rPr>
                  <a:t>Step One</a:t>
                </a:r>
              </a:p>
            </p:txBody>
          </p:sp>
          <p:cxnSp>
            <p:nvCxnSpPr>
              <p:cNvPr id="21" name="Straight Connector 20">
                <a:extLst>
                  <a:ext uri="{FF2B5EF4-FFF2-40B4-BE49-F238E27FC236}">
                    <a16:creationId xmlns:a16="http://schemas.microsoft.com/office/drawing/2014/main" id="{A72B8F42-3ADC-AB3A-07D8-2407726247BE}"/>
                  </a:ext>
                </a:extLst>
              </p:cNvPr>
              <p:cNvCxnSpPr/>
              <p:nvPr/>
            </p:nvCxnSpPr>
            <p:spPr>
              <a:xfrm>
                <a:off x="785512" y="4445860"/>
                <a:ext cx="525293" cy="0"/>
              </a:xfrm>
              <a:prstGeom prst="line">
                <a:avLst/>
              </a:prstGeom>
              <a:ln w="57150">
                <a:solidFill>
                  <a:srgbClr val="3BA7B6"/>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D4A325D-3B2B-65DF-F251-842BD8775189}"/>
                  </a:ext>
                </a:extLst>
              </p:cNvPr>
              <p:cNvSpPr txBox="1"/>
              <p:nvPr/>
            </p:nvSpPr>
            <p:spPr>
              <a:xfrm>
                <a:off x="12966" y="4592095"/>
                <a:ext cx="205740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3BA7B6"/>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Content here</a:t>
                </a:r>
              </a:p>
            </p:txBody>
          </p:sp>
        </p:grpSp>
        <p:grpSp>
          <p:nvGrpSpPr>
            <p:cNvPr id="32" name="Group 31">
              <a:extLst>
                <a:ext uri="{FF2B5EF4-FFF2-40B4-BE49-F238E27FC236}">
                  <a16:creationId xmlns:a16="http://schemas.microsoft.com/office/drawing/2014/main" id="{1020730B-B495-0BB2-B044-B926AAF8DED6}"/>
                </a:ext>
              </a:extLst>
            </p:cNvPr>
            <p:cNvGrpSpPr/>
            <p:nvPr/>
          </p:nvGrpSpPr>
          <p:grpSpPr>
            <a:xfrm>
              <a:off x="2246670" y="3936139"/>
              <a:ext cx="2057402" cy="1310046"/>
              <a:chOff x="2246670" y="3936139"/>
              <a:chExt cx="2057402" cy="1310046"/>
            </a:xfrm>
          </p:grpSpPr>
          <p:sp>
            <p:nvSpPr>
              <p:cNvPr id="16" name="TextBox 15">
                <a:extLst>
                  <a:ext uri="{FF2B5EF4-FFF2-40B4-BE49-F238E27FC236}">
                    <a16:creationId xmlns:a16="http://schemas.microsoft.com/office/drawing/2014/main" id="{1C64E3B1-F59C-734C-9440-9504C3596C54}"/>
                  </a:ext>
                </a:extLst>
              </p:cNvPr>
              <p:cNvSpPr txBox="1"/>
              <p:nvPr/>
            </p:nvSpPr>
            <p:spPr>
              <a:xfrm>
                <a:off x="2654422" y="3936139"/>
                <a:ext cx="129215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rPr>
                  <a:t>Step Two</a:t>
                </a:r>
              </a:p>
            </p:txBody>
          </p:sp>
          <p:cxnSp>
            <p:nvCxnSpPr>
              <p:cNvPr id="22" name="Straight Connector 21">
                <a:extLst>
                  <a:ext uri="{FF2B5EF4-FFF2-40B4-BE49-F238E27FC236}">
                    <a16:creationId xmlns:a16="http://schemas.microsoft.com/office/drawing/2014/main" id="{58A8ACC9-320E-42D4-ED23-9255C027862D}"/>
                  </a:ext>
                </a:extLst>
              </p:cNvPr>
              <p:cNvCxnSpPr/>
              <p:nvPr/>
            </p:nvCxnSpPr>
            <p:spPr>
              <a:xfrm>
                <a:off x="3028125" y="4445540"/>
                <a:ext cx="525293" cy="0"/>
              </a:xfrm>
              <a:prstGeom prst="line">
                <a:avLst/>
              </a:prstGeom>
              <a:ln w="57150">
                <a:solidFill>
                  <a:srgbClr val="89394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58D073B-59DA-CFA7-B09E-AEE421022CA2}"/>
                  </a:ext>
                </a:extLst>
              </p:cNvPr>
              <p:cNvSpPr txBox="1"/>
              <p:nvPr/>
            </p:nvSpPr>
            <p:spPr>
              <a:xfrm>
                <a:off x="2246670" y="4569077"/>
                <a:ext cx="205740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93944"/>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Content here</a:t>
                </a:r>
              </a:p>
            </p:txBody>
          </p:sp>
        </p:grpSp>
        <p:grpSp>
          <p:nvGrpSpPr>
            <p:cNvPr id="33" name="Group 32">
              <a:extLst>
                <a:ext uri="{FF2B5EF4-FFF2-40B4-BE49-F238E27FC236}">
                  <a16:creationId xmlns:a16="http://schemas.microsoft.com/office/drawing/2014/main" id="{E7E709A5-BB5E-3F18-1390-F278DD38D820}"/>
                </a:ext>
              </a:extLst>
            </p:cNvPr>
            <p:cNvGrpSpPr/>
            <p:nvPr/>
          </p:nvGrpSpPr>
          <p:grpSpPr>
            <a:xfrm>
              <a:off x="4569159" y="3915383"/>
              <a:ext cx="2057402" cy="1316211"/>
              <a:chOff x="4569159" y="3915383"/>
              <a:chExt cx="2057402" cy="1316211"/>
            </a:xfrm>
          </p:grpSpPr>
          <p:sp>
            <p:nvSpPr>
              <p:cNvPr id="17" name="TextBox 16">
                <a:extLst>
                  <a:ext uri="{FF2B5EF4-FFF2-40B4-BE49-F238E27FC236}">
                    <a16:creationId xmlns:a16="http://schemas.microsoft.com/office/drawing/2014/main" id="{DBEA015A-0422-1B8E-C4C8-1466F2832FA5}"/>
                  </a:ext>
                </a:extLst>
              </p:cNvPr>
              <p:cNvSpPr txBox="1"/>
              <p:nvPr/>
            </p:nvSpPr>
            <p:spPr>
              <a:xfrm>
                <a:off x="4912061" y="3915383"/>
                <a:ext cx="1371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rPr>
                  <a:t>Step Three</a:t>
                </a:r>
              </a:p>
            </p:txBody>
          </p:sp>
          <p:cxnSp>
            <p:nvCxnSpPr>
              <p:cNvPr id="23" name="Straight Connector 22">
                <a:extLst>
                  <a:ext uri="{FF2B5EF4-FFF2-40B4-BE49-F238E27FC236}">
                    <a16:creationId xmlns:a16="http://schemas.microsoft.com/office/drawing/2014/main" id="{50481D7E-7ABD-440C-88E5-3648C7BD0B87}"/>
                  </a:ext>
                </a:extLst>
              </p:cNvPr>
              <p:cNvCxnSpPr/>
              <p:nvPr/>
            </p:nvCxnSpPr>
            <p:spPr>
              <a:xfrm>
                <a:off x="5335214" y="4430949"/>
                <a:ext cx="525293" cy="0"/>
              </a:xfrm>
              <a:prstGeom prst="line">
                <a:avLst/>
              </a:prstGeom>
              <a:ln w="57150">
                <a:solidFill>
                  <a:srgbClr val="186889"/>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2745005-B8A5-E073-09A4-0BCB0E65B4EC}"/>
                  </a:ext>
                </a:extLst>
              </p:cNvPr>
              <p:cNvSpPr txBox="1"/>
              <p:nvPr/>
            </p:nvSpPr>
            <p:spPr>
              <a:xfrm>
                <a:off x="4569159" y="4554486"/>
                <a:ext cx="205740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86889"/>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Content here</a:t>
                </a:r>
              </a:p>
            </p:txBody>
          </p:sp>
        </p:grpSp>
        <p:grpSp>
          <p:nvGrpSpPr>
            <p:cNvPr id="34" name="Group 33">
              <a:extLst>
                <a:ext uri="{FF2B5EF4-FFF2-40B4-BE49-F238E27FC236}">
                  <a16:creationId xmlns:a16="http://schemas.microsoft.com/office/drawing/2014/main" id="{B6F58C4D-C4F5-FC3F-22AB-6952335A7046}"/>
                </a:ext>
              </a:extLst>
            </p:cNvPr>
            <p:cNvGrpSpPr/>
            <p:nvPr/>
          </p:nvGrpSpPr>
          <p:grpSpPr>
            <a:xfrm>
              <a:off x="6987700" y="3922488"/>
              <a:ext cx="2057402" cy="1323697"/>
              <a:chOff x="6987700" y="3922488"/>
              <a:chExt cx="2057402" cy="1323697"/>
            </a:xfrm>
          </p:grpSpPr>
          <p:sp>
            <p:nvSpPr>
              <p:cNvPr id="18" name="TextBox 17">
                <a:extLst>
                  <a:ext uri="{FF2B5EF4-FFF2-40B4-BE49-F238E27FC236}">
                    <a16:creationId xmlns:a16="http://schemas.microsoft.com/office/drawing/2014/main" id="{C30DA41E-AAA7-2B1A-6431-9DE2CD6F0BA3}"/>
                  </a:ext>
                </a:extLst>
              </p:cNvPr>
              <p:cNvSpPr txBox="1"/>
              <p:nvPr/>
            </p:nvSpPr>
            <p:spPr>
              <a:xfrm>
                <a:off x="7344386" y="3922488"/>
                <a:ext cx="1215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rPr>
                  <a:t>Step Four</a:t>
                </a:r>
              </a:p>
            </p:txBody>
          </p:sp>
          <p:cxnSp>
            <p:nvCxnSpPr>
              <p:cNvPr id="24" name="Straight Connector 23">
                <a:extLst>
                  <a:ext uri="{FF2B5EF4-FFF2-40B4-BE49-F238E27FC236}">
                    <a16:creationId xmlns:a16="http://schemas.microsoft.com/office/drawing/2014/main" id="{D22D94B0-EFC3-6CB3-9115-992E13820C99}"/>
                  </a:ext>
                </a:extLst>
              </p:cNvPr>
              <p:cNvCxnSpPr/>
              <p:nvPr/>
            </p:nvCxnSpPr>
            <p:spPr>
              <a:xfrm>
                <a:off x="7689719" y="4445540"/>
                <a:ext cx="525293" cy="0"/>
              </a:xfrm>
              <a:prstGeom prst="line">
                <a:avLst/>
              </a:prstGeom>
              <a:ln w="57150">
                <a:solidFill>
                  <a:srgbClr val="EB4C6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C2869C7-4F12-CE84-40C6-EA17EFAD6CDE}"/>
                  </a:ext>
                </a:extLst>
              </p:cNvPr>
              <p:cNvSpPr txBox="1"/>
              <p:nvPr/>
            </p:nvSpPr>
            <p:spPr>
              <a:xfrm>
                <a:off x="6987700" y="4569077"/>
                <a:ext cx="205740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B4C62"/>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Content here</a:t>
                </a:r>
              </a:p>
            </p:txBody>
          </p:sp>
        </p:grpSp>
        <p:grpSp>
          <p:nvGrpSpPr>
            <p:cNvPr id="35" name="Group 34">
              <a:extLst>
                <a:ext uri="{FF2B5EF4-FFF2-40B4-BE49-F238E27FC236}">
                  <a16:creationId xmlns:a16="http://schemas.microsoft.com/office/drawing/2014/main" id="{525D2038-8303-1DC6-2080-5CF02809C7BD}"/>
                </a:ext>
              </a:extLst>
            </p:cNvPr>
            <p:cNvGrpSpPr/>
            <p:nvPr/>
          </p:nvGrpSpPr>
          <p:grpSpPr>
            <a:xfrm>
              <a:off x="9226264" y="3936459"/>
              <a:ext cx="2057402" cy="1332744"/>
              <a:chOff x="9226264" y="3936459"/>
              <a:chExt cx="2057402" cy="1332744"/>
            </a:xfrm>
          </p:grpSpPr>
          <p:sp>
            <p:nvSpPr>
              <p:cNvPr id="19" name="TextBox 18">
                <a:extLst>
                  <a:ext uri="{FF2B5EF4-FFF2-40B4-BE49-F238E27FC236}">
                    <a16:creationId xmlns:a16="http://schemas.microsoft.com/office/drawing/2014/main" id="{87F51574-90EF-F03A-9239-486600A91FE9}"/>
                  </a:ext>
                </a:extLst>
              </p:cNvPr>
              <p:cNvSpPr txBox="1"/>
              <p:nvPr/>
            </p:nvSpPr>
            <p:spPr>
              <a:xfrm>
                <a:off x="9589452" y="3936459"/>
                <a:ext cx="12159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50000"/>
                      </a:prstClr>
                    </a:solidFill>
                    <a:effectLst/>
                    <a:uLnTx/>
                    <a:uFillTx/>
                    <a:latin typeface="Century Gothic" panose="020B0502020202020204" pitchFamily="34" charset="0"/>
                  </a:rPr>
                  <a:t>Step Five</a:t>
                </a:r>
              </a:p>
            </p:txBody>
          </p:sp>
          <p:cxnSp>
            <p:nvCxnSpPr>
              <p:cNvPr id="25" name="Straight Connector 24">
                <a:extLst>
                  <a:ext uri="{FF2B5EF4-FFF2-40B4-BE49-F238E27FC236}">
                    <a16:creationId xmlns:a16="http://schemas.microsoft.com/office/drawing/2014/main" id="{153898A7-21D0-1CC7-67FF-7245EFE28182}"/>
                  </a:ext>
                </a:extLst>
              </p:cNvPr>
              <p:cNvCxnSpPr/>
              <p:nvPr/>
            </p:nvCxnSpPr>
            <p:spPr>
              <a:xfrm>
                <a:off x="9916134" y="4445860"/>
                <a:ext cx="525293" cy="0"/>
              </a:xfrm>
              <a:prstGeom prst="line">
                <a:avLst/>
              </a:prstGeom>
              <a:ln w="57150">
                <a:solidFill>
                  <a:srgbClr val="FC922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B0F33A3-146A-FAEC-BFE0-A48D6BD7DB9E}"/>
                  </a:ext>
                </a:extLst>
              </p:cNvPr>
              <p:cNvSpPr txBox="1"/>
              <p:nvPr/>
            </p:nvSpPr>
            <p:spPr>
              <a:xfrm>
                <a:off x="9226264" y="4592095"/>
                <a:ext cx="2057402"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C9224"/>
                    </a:solidFill>
                    <a:effectLst/>
                    <a:uLnTx/>
                    <a:uFillTx/>
                    <a:latin typeface="Century Gothic" panose="020B0502020202020204" pitchFamily="34" charset="0"/>
                  </a:rPr>
                  <a:t>Type Your Title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rPr>
                  <a:t>Content here</a:t>
                </a:r>
              </a:p>
            </p:txBody>
          </p:sp>
        </p:grpSp>
      </p:grpSp>
      <p:pic>
        <p:nvPicPr>
          <p:cNvPr id="10" name="Picture 9">
            <a:extLst>
              <a:ext uri="{FF2B5EF4-FFF2-40B4-BE49-F238E27FC236}">
                <a16:creationId xmlns:a16="http://schemas.microsoft.com/office/drawing/2014/main" id="{5A9600A2-F047-83B1-728A-2618DF7481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71121" y="454101"/>
            <a:ext cx="2619375" cy="1457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ACF57A55-8D9C-4AF5-8B5C-08D53BFCC9B2}"/>
              </a:ext>
              <a:ext uri="{C183D7F6-B498-43B3-948B-1728B52AA6E4}">
                <adec:decorative xmlns:adec="http://schemas.microsoft.com/office/drawing/2017/decorative" val="1"/>
              </a:ext>
            </a:extLst>
          </p:cNvPr>
          <p:cNvSpPr txBox="1"/>
          <p:nvPr/>
        </p:nvSpPr>
        <p:spPr>
          <a:xfrm>
            <a:off x="8848726" y="885703"/>
            <a:ext cx="1275742" cy="369332"/>
          </a:xfrm>
          <a:prstGeom prst="rect">
            <a:avLst/>
          </a:prstGeom>
          <a:noFill/>
        </p:spPr>
        <p:txBody>
          <a:bodyPr wrap="square" rtlCol="0">
            <a:spAutoFit/>
          </a:bodyPr>
          <a:lstStyle/>
          <a:p>
            <a:r>
              <a:rPr lang="en-US" dirty="0">
                <a:solidFill>
                  <a:srgbClr val="186889"/>
                </a:solidFill>
              </a:rPr>
              <a:t>Inspiration</a:t>
            </a:r>
          </a:p>
        </p:txBody>
      </p:sp>
      <p:cxnSp>
        <p:nvCxnSpPr>
          <p:cNvPr id="20" name="Straight Arrow Connector 19">
            <a:extLst>
              <a:ext uri="{FF2B5EF4-FFF2-40B4-BE49-F238E27FC236}">
                <a16:creationId xmlns:a16="http://schemas.microsoft.com/office/drawing/2014/main" id="{9CC66551-4298-A144-7504-056F86C7CE64}"/>
              </a:ext>
              <a:ext uri="{C183D7F6-B498-43B3-948B-1728B52AA6E4}">
                <adec:decorative xmlns:adec="http://schemas.microsoft.com/office/drawing/2017/decorative" val="1"/>
              </a:ext>
            </a:extLst>
          </p:cNvPr>
          <p:cNvCxnSpPr/>
          <p:nvPr/>
        </p:nvCxnSpPr>
        <p:spPr>
          <a:xfrm flipH="1">
            <a:off x="9012493" y="1255035"/>
            <a:ext cx="941737" cy="0"/>
          </a:xfrm>
          <a:prstGeom prst="straightConnector1">
            <a:avLst/>
          </a:prstGeom>
          <a:ln w="38100">
            <a:solidFill>
              <a:srgbClr val="18688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2961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069B5-137B-9186-1B8B-F69B1BF8D451}"/>
              </a:ext>
            </a:extLst>
          </p:cNvPr>
          <p:cNvSpPr>
            <a:spLocks noGrp="1"/>
          </p:cNvSpPr>
          <p:nvPr>
            <p:ph type="title"/>
          </p:nvPr>
        </p:nvSpPr>
        <p:spPr>
          <a:xfrm>
            <a:off x="836815" y="37789"/>
            <a:ext cx="10515600" cy="1325563"/>
          </a:xfrm>
        </p:spPr>
        <p:txBody>
          <a:bodyPr/>
          <a:lstStyle/>
          <a:p>
            <a:r>
              <a:rPr lang="en-US" dirty="0">
                <a:solidFill>
                  <a:schemeClr val="tx1"/>
                </a:solidFill>
                <a:latin typeface="Century Gothic" panose="020B0502020202020204" pitchFamily="34" charset="0"/>
              </a:rPr>
              <a:t>Business Vision Infographic</a:t>
            </a:r>
          </a:p>
        </p:txBody>
      </p:sp>
      <p:grpSp>
        <p:nvGrpSpPr>
          <p:cNvPr id="17" name="Group 16" descr="Busines Vision Infographic with four segments.">
            <a:extLst>
              <a:ext uri="{FF2B5EF4-FFF2-40B4-BE49-F238E27FC236}">
                <a16:creationId xmlns:a16="http://schemas.microsoft.com/office/drawing/2014/main" id="{A31B7ACD-6E7B-8841-F55E-F8938623DF07}"/>
              </a:ext>
              <a:ext uri="{C183D7F6-B498-43B3-948B-1728B52AA6E4}">
                <adec:decorative xmlns:adec="http://schemas.microsoft.com/office/drawing/2017/decorative" val="0"/>
              </a:ext>
            </a:extLst>
          </p:cNvPr>
          <p:cNvGrpSpPr/>
          <p:nvPr/>
        </p:nvGrpSpPr>
        <p:grpSpPr>
          <a:xfrm>
            <a:off x="0" y="1807815"/>
            <a:ext cx="12205647" cy="4539542"/>
            <a:chOff x="0" y="1807815"/>
            <a:chExt cx="12205647" cy="4539542"/>
          </a:xfrm>
        </p:grpSpPr>
        <p:grpSp>
          <p:nvGrpSpPr>
            <p:cNvPr id="11" name="Group 10">
              <a:extLst>
                <a:ext uri="{FF2B5EF4-FFF2-40B4-BE49-F238E27FC236}">
                  <a16:creationId xmlns:a16="http://schemas.microsoft.com/office/drawing/2014/main" id="{9EC8CD7C-8DF1-AF5B-67C3-D37AE3E0E684}"/>
                </a:ext>
              </a:extLst>
            </p:cNvPr>
            <p:cNvGrpSpPr/>
            <p:nvPr/>
          </p:nvGrpSpPr>
          <p:grpSpPr>
            <a:xfrm>
              <a:off x="0" y="1807815"/>
              <a:ext cx="12205647" cy="4539542"/>
              <a:chOff x="0" y="2648066"/>
              <a:chExt cx="12205647" cy="4539542"/>
            </a:xfrm>
          </p:grpSpPr>
          <p:sp>
            <p:nvSpPr>
              <p:cNvPr id="3" name="Rectangle 2">
                <a:extLst>
                  <a:ext uri="{FF2B5EF4-FFF2-40B4-BE49-F238E27FC236}">
                    <a16:creationId xmlns:a16="http://schemas.microsoft.com/office/drawing/2014/main" id="{26A1EAB6-1275-2D69-93D6-7863755087DC}"/>
                  </a:ext>
                </a:extLst>
              </p:cNvPr>
              <p:cNvSpPr/>
              <p:nvPr/>
            </p:nvSpPr>
            <p:spPr>
              <a:xfrm>
                <a:off x="0" y="2658140"/>
                <a:ext cx="3044952" cy="324293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Rectangle 3">
                <a:extLst>
                  <a:ext uri="{FF2B5EF4-FFF2-40B4-BE49-F238E27FC236}">
                    <a16:creationId xmlns:a16="http://schemas.microsoft.com/office/drawing/2014/main" id="{B39CE790-B67A-AE1E-D26C-FB07CFC2F9E0}"/>
                  </a:ext>
                </a:extLst>
              </p:cNvPr>
              <p:cNvSpPr/>
              <p:nvPr/>
            </p:nvSpPr>
            <p:spPr>
              <a:xfrm>
                <a:off x="3054131" y="2658140"/>
                <a:ext cx="3044952" cy="324293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Rectangle 4">
                <a:extLst>
                  <a:ext uri="{FF2B5EF4-FFF2-40B4-BE49-F238E27FC236}">
                    <a16:creationId xmlns:a16="http://schemas.microsoft.com/office/drawing/2014/main" id="{B06EB45A-38BE-CD99-F2BB-634C37F6BC32}"/>
                  </a:ext>
                </a:extLst>
              </p:cNvPr>
              <p:cNvSpPr/>
              <p:nvPr/>
            </p:nvSpPr>
            <p:spPr>
              <a:xfrm>
                <a:off x="6108262" y="2658140"/>
                <a:ext cx="3044952" cy="324293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6" name="Rectangle 5">
                <a:extLst>
                  <a:ext uri="{FF2B5EF4-FFF2-40B4-BE49-F238E27FC236}">
                    <a16:creationId xmlns:a16="http://schemas.microsoft.com/office/drawing/2014/main" id="{C5F0DF9E-0ACF-F925-6EF3-02A405A4B463}"/>
                  </a:ext>
                </a:extLst>
              </p:cNvPr>
              <p:cNvSpPr/>
              <p:nvPr/>
            </p:nvSpPr>
            <p:spPr>
              <a:xfrm>
                <a:off x="9147048" y="2648066"/>
                <a:ext cx="3044952" cy="326363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4243727-3450-0700-5F7A-2E1230CC41DC}"/>
                  </a:ext>
                </a:extLst>
              </p:cNvPr>
              <p:cNvSpPr/>
              <p:nvPr/>
            </p:nvSpPr>
            <p:spPr>
              <a:xfrm>
                <a:off x="0" y="5901069"/>
                <a:ext cx="3028153" cy="1286539"/>
              </a:xfrm>
              <a:prstGeom prst="rect">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8" name="Rectangle 7">
                <a:extLst>
                  <a:ext uri="{FF2B5EF4-FFF2-40B4-BE49-F238E27FC236}">
                    <a16:creationId xmlns:a16="http://schemas.microsoft.com/office/drawing/2014/main" id="{BB6E91DF-B9C3-7F79-2770-471818FFB672}"/>
                  </a:ext>
                </a:extLst>
              </p:cNvPr>
              <p:cNvSpPr/>
              <p:nvPr/>
            </p:nvSpPr>
            <p:spPr>
              <a:xfrm>
                <a:off x="3026944" y="5900958"/>
                <a:ext cx="3070685" cy="1286539"/>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9" name="Rectangle 8">
                <a:extLst>
                  <a:ext uri="{FF2B5EF4-FFF2-40B4-BE49-F238E27FC236}">
                    <a16:creationId xmlns:a16="http://schemas.microsoft.com/office/drawing/2014/main" id="{92779410-391C-9976-F05E-6E9123273973}"/>
                  </a:ext>
                </a:extLst>
              </p:cNvPr>
              <p:cNvSpPr/>
              <p:nvPr/>
            </p:nvSpPr>
            <p:spPr>
              <a:xfrm>
                <a:off x="6096175" y="5901069"/>
                <a:ext cx="3070685" cy="1286427"/>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10" name="Rectangle 9">
                <a:extLst>
                  <a:ext uri="{FF2B5EF4-FFF2-40B4-BE49-F238E27FC236}">
                    <a16:creationId xmlns:a16="http://schemas.microsoft.com/office/drawing/2014/main" id="{F1CB1034-C84D-1FFD-62F2-EDE19B7B710D}"/>
                  </a:ext>
                </a:extLst>
              </p:cNvPr>
              <p:cNvSpPr/>
              <p:nvPr/>
            </p:nvSpPr>
            <p:spPr>
              <a:xfrm>
                <a:off x="9165407" y="5890436"/>
                <a:ext cx="3040240" cy="1286426"/>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grpSp>
        <p:sp>
          <p:nvSpPr>
            <p:cNvPr id="13" name="TextBox 12">
              <a:extLst>
                <a:ext uri="{FF2B5EF4-FFF2-40B4-BE49-F238E27FC236}">
                  <a16:creationId xmlns:a16="http://schemas.microsoft.com/office/drawing/2014/main" id="{0D547F5B-D48A-3130-953E-70A29B866A54}"/>
                </a:ext>
              </a:extLst>
            </p:cNvPr>
            <p:cNvSpPr txBox="1"/>
            <p:nvPr/>
          </p:nvSpPr>
          <p:spPr>
            <a:xfrm>
              <a:off x="228403" y="5203155"/>
              <a:ext cx="2690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CONCEPT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
          <p:nvSpPr>
            <p:cNvPr id="14" name="TextBox 13">
              <a:extLst>
                <a:ext uri="{FF2B5EF4-FFF2-40B4-BE49-F238E27FC236}">
                  <a16:creationId xmlns:a16="http://schemas.microsoft.com/office/drawing/2014/main" id="{1419404F-CC31-8280-69EF-8051D24B8B52}"/>
                </a:ext>
              </a:extLst>
            </p:cNvPr>
            <p:cNvSpPr txBox="1"/>
            <p:nvPr/>
          </p:nvSpPr>
          <p:spPr>
            <a:xfrm>
              <a:off x="3260437" y="5206588"/>
              <a:ext cx="2690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CONCEPT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
          <p:nvSpPr>
            <p:cNvPr id="15" name="TextBox 14">
              <a:extLst>
                <a:ext uri="{FF2B5EF4-FFF2-40B4-BE49-F238E27FC236}">
                  <a16:creationId xmlns:a16="http://schemas.microsoft.com/office/drawing/2014/main" id="{A1A7450F-7C75-F0ED-BB13-B579265E2A24}"/>
                </a:ext>
              </a:extLst>
            </p:cNvPr>
            <p:cNvSpPr txBox="1"/>
            <p:nvPr/>
          </p:nvSpPr>
          <p:spPr>
            <a:xfrm>
              <a:off x="6292471" y="5210021"/>
              <a:ext cx="2690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CONCEPT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sp>
          <p:nvSpPr>
            <p:cNvPr id="16" name="TextBox 15">
              <a:extLst>
                <a:ext uri="{FF2B5EF4-FFF2-40B4-BE49-F238E27FC236}">
                  <a16:creationId xmlns:a16="http://schemas.microsoft.com/office/drawing/2014/main" id="{5AD7BD44-5373-31EF-29A7-F7857EC9F654}"/>
                </a:ext>
              </a:extLst>
            </p:cNvPr>
            <p:cNvSpPr txBox="1"/>
            <p:nvPr/>
          </p:nvSpPr>
          <p:spPr>
            <a:xfrm>
              <a:off x="9324505" y="5213454"/>
              <a:ext cx="2690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entury Gothic" panose="020B0502020202020204" pitchFamily="34" charset="0"/>
                </a:rPr>
                <a:t>MAIN CONCEPT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B0502020202020204" pitchFamily="34" charset="0"/>
                </a:rPr>
                <a:t>Sub text</a:t>
              </a:r>
            </a:p>
          </p:txBody>
        </p:sp>
      </p:grpSp>
    </p:spTree>
    <p:extLst>
      <p:ext uri="{BB962C8B-B14F-4D97-AF65-F5344CB8AC3E}">
        <p14:creationId xmlns:p14="http://schemas.microsoft.com/office/powerpoint/2010/main" val="3961313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F9CBE3F-79A8-4F8F-88D9-DAD03D0D28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B9785C13-BED7-B870-2841-5494485117BB}"/>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dirty="0">
                <a:solidFill>
                  <a:srgbClr val="FFFFFF"/>
                </a:solidFill>
                <a:latin typeface="+mn-lt"/>
                <a:ea typeface="+mj-ea"/>
                <a:cs typeface="+mj-cs"/>
              </a:rPr>
              <a:t>Setting Up Your PowerPoint</a:t>
            </a:r>
          </a:p>
        </p:txBody>
      </p:sp>
      <p:sp>
        <p:nvSpPr>
          <p:cNvPr id="30"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32"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34"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3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38"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40"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42" name="Straight Connector 4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28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76171B-427A-9D49-B069-49326ABDBF3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0A000A5-51DB-D18E-68A7-68055FADBD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D72CDC22-EF31-2B33-444D-4EC63E44CC5D}"/>
              </a:ext>
            </a:extLst>
          </p:cNvPr>
          <p:cNvSpPr>
            <a:spLocks noGrp="1"/>
          </p:cNvSpPr>
          <p:nvPr>
            <p:ph type="title"/>
          </p:nvPr>
        </p:nvSpPr>
        <p:spPr>
          <a:xfrm>
            <a:off x="1413405" y="2128192"/>
            <a:ext cx="9147940" cy="2337238"/>
          </a:xfrm>
        </p:spPr>
        <p:txBody>
          <a:bodyPr vert="horz" lIns="91440" tIns="45720" rIns="91440" bIns="45720" rtlCol="0" anchor="b">
            <a:normAutofit fontScale="90000"/>
          </a:bodyPr>
          <a:lstStyle/>
          <a:p>
            <a:pPr algn="ctr"/>
            <a:r>
              <a:rPr lang="en-US" sz="5600" kern="1200" dirty="0">
                <a:solidFill>
                  <a:srgbClr val="FFFFFF"/>
                </a:solidFill>
                <a:latin typeface="+mn-lt"/>
                <a:ea typeface="+mj-ea"/>
                <a:cs typeface="+mj-cs"/>
              </a:rPr>
              <a:t>Presentation Graphics</a:t>
            </a:r>
            <a:br>
              <a:rPr lang="en-US" sz="5600" kern="1200" dirty="0">
                <a:solidFill>
                  <a:srgbClr val="FFFFFF"/>
                </a:solidFill>
                <a:latin typeface="+mn-lt"/>
                <a:ea typeface="+mj-ea"/>
                <a:cs typeface="+mj-cs"/>
              </a:rPr>
            </a:br>
            <a:br>
              <a:rPr lang="en-US" sz="5600" kern="1200" dirty="0">
                <a:solidFill>
                  <a:srgbClr val="FFFFFF"/>
                </a:solidFill>
                <a:latin typeface="+mn-lt"/>
                <a:ea typeface="+mj-ea"/>
                <a:cs typeface="+mj-cs"/>
              </a:rPr>
            </a:br>
            <a:r>
              <a:rPr lang="en-US" sz="5600" b="1" kern="1200" dirty="0">
                <a:solidFill>
                  <a:srgbClr val="FFFFFF"/>
                </a:solidFill>
                <a:latin typeface="+mn-lt"/>
                <a:ea typeface="+mj-ea"/>
                <a:cs typeface="+mj-cs"/>
              </a:rPr>
              <a:t>You Must Attribute!!</a:t>
            </a:r>
            <a:br>
              <a:rPr lang="en-US" sz="5600" b="1" kern="1200" dirty="0">
                <a:solidFill>
                  <a:srgbClr val="FFFFFF"/>
                </a:solidFill>
                <a:latin typeface="+mn-lt"/>
                <a:ea typeface="+mj-ea"/>
                <a:cs typeface="+mj-cs"/>
              </a:rPr>
            </a:br>
            <a:br>
              <a:rPr lang="en-US" sz="5600" kern="1200" dirty="0">
                <a:solidFill>
                  <a:srgbClr val="FFFFFF"/>
                </a:solidFill>
                <a:latin typeface="+mn-lt"/>
                <a:ea typeface="+mj-ea"/>
                <a:cs typeface="+mj-cs"/>
              </a:rPr>
            </a:br>
            <a:r>
              <a:rPr lang="en-US" sz="2800" kern="1200" dirty="0">
                <a:solidFill>
                  <a:srgbClr val="FFFFFF"/>
                </a:solidFill>
                <a:latin typeface="+mn-lt"/>
                <a:ea typeface="+mj-ea"/>
                <a:cs typeface="+mj-cs"/>
              </a:rPr>
              <a:t>Stephanie2212 via Freepik.com</a:t>
            </a:r>
            <a:endParaRPr lang="en-US" sz="5600" kern="1200" dirty="0">
              <a:solidFill>
                <a:srgbClr val="FFFFFF"/>
              </a:solidFill>
              <a:latin typeface="+mn-lt"/>
              <a:ea typeface="+mj-ea"/>
              <a:cs typeface="+mj-cs"/>
            </a:endParaRPr>
          </a:p>
        </p:txBody>
      </p:sp>
      <p:sp>
        <p:nvSpPr>
          <p:cNvPr id="9" name="Graphic 22">
            <a:extLst>
              <a:ext uri="{FF2B5EF4-FFF2-40B4-BE49-F238E27FC236}">
                <a16:creationId xmlns:a16="http://schemas.microsoft.com/office/drawing/2014/main" id="{8C98ECD5-2041-2F89-EA19-014A67BF69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11" name="Graphic 13">
            <a:extLst>
              <a:ext uri="{FF2B5EF4-FFF2-40B4-BE49-F238E27FC236}">
                <a16:creationId xmlns:a16="http://schemas.microsoft.com/office/drawing/2014/main" id="{091ED2C7-69F4-065F-0D9E-A2712FAA0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5">
            <a:extLst>
              <a:ext uri="{FF2B5EF4-FFF2-40B4-BE49-F238E27FC236}">
                <a16:creationId xmlns:a16="http://schemas.microsoft.com/office/drawing/2014/main" id="{B3B46DED-89BA-96B9-0FDF-BB7A48524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15" name="Graphic 21">
            <a:extLst>
              <a:ext uri="{FF2B5EF4-FFF2-40B4-BE49-F238E27FC236}">
                <a16:creationId xmlns:a16="http://schemas.microsoft.com/office/drawing/2014/main" id="{45A95CAA-AB74-402D-F50B-E2311CA06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17" name="Graphic 12">
            <a:extLst>
              <a:ext uri="{FF2B5EF4-FFF2-40B4-BE49-F238E27FC236}">
                <a16:creationId xmlns:a16="http://schemas.microsoft.com/office/drawing/2014/main" id="{866ABC33-61F8-623E-BA84-729E6AECD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9" name="Graphic 23">
            <a:extLst>
              <a:ext uri="{FF2B5EF4-FFF2-40B4-BE49-F238E27FC236}">
                <a16:creationId xmlns:a16="http://schemas.microsoft.com/office/drawing/2014/main" id="{3D2B5A60-8AA5-62BF-F597-D3E5FDDBDC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21" name="Straight Connector 20">
            <a:extLst>
              <a:ext uri="{FF2B5EF4-FFF2-40B4-BE49-F238E27FC236}">
                <a16:creationId xmlns:a16="http://schemas.microsoft.com/office/drawing/2014/main" id="{C2E428D7-C438-71F5-B079-94DBAF5480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386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2F4BE-0D4E-5028-6276-B88594FCFB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3594AA-404E-B866-DC65-89783D7D934E}"/>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8768" b="92081" l="6275" r="14974">
                        <a14:foregroundMark x1="8214" y1="69535" x2="8214" y2="69535"/>
                        <a14:foregroundMark x1="12039" y1="68848" x2="12039" y2="68848"/>
                        <a14:foregroundMark x1="15028" y1="72485" x2="15028" y2="72485"/>
                        <a14:foregroundMark x1="6302" y1="79798" x2="6302" y2="79798"/>
                        <a14:foregroundMark x1="9211" y1="91758" x2="12497" y2="92081"/>
                      </a14:backgroundRemoval>
                    </a14:imgEffect>
                  </a14:imgLayer>
                </a14:imgProps>
              </a:ext>
              <a:ext uri="{28A0092B-C50C-407E-A947-70E740481C1C}">
                <a14:useLocalDpi xmlns:a14="http://schemas.microsoft.com/office/drawing/2010/main" val="0"/>
              </a:ext>
            </a:extLst>
          </a:blip>
          <a:srcRect l="5422" t="67269" r="84191" b="5618"/>
          <a:stretch/>
        </p:blipFill>
        <p:spPr>
          <a:xfrm>
            <a:off x="2609044" y="2136371"/>
            <a:ext cx="1068512" cy="1859446"/>
          </a:xfrm>
          <a:prstGeom prst="rect">
            <a:avLst/>
          </a:prstGeom>
        </p:spPr>
      </p:pic>
      <p:pic>
        <p:nvPicPr>
          <p:cNvPr id="20" name="Picture 19">
            <a:extLst>
              <a:ext uri="{FF2B5EF4-FFF2-40B4-BE49-F238E27FC236}">
                <a16:creationId xmlns:a16="http://schemas.microsoft.com/office/drawing/2014/main" id="{B0AD22D0-1B13-665C-5B9E-D12466C0A376}"/>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5980" b="24970" l="8511" r="16186">
                        <a14:foregroundMark x1="12120" y1="24283" x2="12658" y2="24000"/>
                        <a14:foregroundMark x1="12766" y1="25010" x2="13197" y2="23879"/>
                        <a14:foregroundMark x1="15971" y1="21657" x2="16213" y2="22747"/>
                        <a14:foregroundMark x1="8591" y1="21010" x2="8511" y2="22303"/>
                      </a14:backgroundRemoval>
                    </a14:imgEffect>
                  </a14:imgLayer>
                </a14:imgProps>
              </a:ext>
              <a:ext uri="{28A0092B-C50C-407E-A947-70E740481C1C}">
                <a14:useLocalDpi xmlns:a14="http://schemas.microsoft.com/office/drawing/2010/main" val="0"/>
              </a:ext>
            </a:extLst>
          </a:blip>
          <a:srcRect l="7700" t="3684" r="83060" b="72982"/>
          <a:stretch/>
        </p:blipFill>
        <p:spPr>
          <a:xfrm>
            <a:off x="1992299" y="3693147"/>
            <a:ext cx="950495" cy="1600200"/>
          </a:xfrm>
          <a:prstGeom prst="rect">
            <a:avLst/>
          </a:prstGeom>
        </p:spPr>
      </p:pic>
      <p:pic>
        <p:nvPicPr>
          <p:cNvPr id="21" name="Picture 20">
            <a:extLst>
              <a:ext uri="{FF2B5EF4-FFF2-40B4-BE49-F238E27FC236}">
                <a16:creationId xmlns:a16="http://schemas.microsoft.com/office/drawing/2014/main" id="{FC27AF0F-77F4-66B8-C532-19B9B5E89BB8}"/>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8505" b="23838" l="12179" r="16190">
                        <a14:foregroundMark x1="14141" y1="23838" x2="14141" y2="23838"/>
                      </a14:backgroundRemoval>
                    </a14:imgEffect>
                  </a14:imgLayer>
                </a14:imgProps>
              </a:ext>
              <a:ext uri="{28A0092B-C50C-407E-A947-70E740481C1C}">
                <a14:useLocalDpi xmlns:a14="http://schemas.microsoft.com/office/drawing/2010/main" val="0"/>
              </a:ext>
            </a:extLst>
          </a:blip>
          <a:srcRect l="11697" t="17895" r="83291" b="75614"/>
          <a:stretch/>
        </p:blipFill>
        <p:spPr>
          <a:xfrm>
            <a:off x="8473841" y="4629216"/>
            <a:ext cx="481264" cy="445168"/>
          </a:xfrm>
          <a:prstGeom prst="rect">
            <a:avLst/>
          </a:prstGeom>
        </p:spPr>
      </p:pic>
      <p:pic>
        <p:nvPicPr>
          <p:cNvPr id="22" name="Picture 21">
            <a:extLst>
              <a:ext uri="{FF2B5EF4-FFF2-40B4-BE49-F238E27FC236}">
                <a16:creationId xmlns:a16="http://schemas.microsoft.com/office/drawing/2014/main" id="{CCE67ED5-0A21-102A-6A3A-0C62D3EB9EBC}"/>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3817526" y="3837186"/>
            <a:ext cx="844062" cy="924448"/>
          </a:xfrm>
          <a:prstGeom prst="rect">
            <a:avLst/>
          </a:prstGeom>
        </p:spPr>
      </p:pic>
      <p:pic>
        <p:nvPicPr>
          <p:cNvPr id="23" name="Picture 22">
            <a:extLst>
              <a:ext uri="{FF2B5EF4-FFF2-40B4-BE49-F238E27FC236}">
                <a16:creationId xmlns:a16="http://schemas.microsoft.com/office/drawing/2014/main" id="{FB098718-5220-764B-1430-924EF4B7F3F4}"/>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a:off x="4883050" y="3743058"/>
            <a:ext cx="1013255" cy="1285103"/>
          </a:xfrm>
          <a:prstGeom prst="rect">
            <a:avLst/>
          </a:prstGeom>
        </p:spPr>
      </p:pic>
      <p:pic>
        <p:nvPicPr>
          <p:cNvPr id="24" name="Picture 23">
            <a:extLst>
              <a:ext uri="{FF2B5EF4-FFF2-40B4-BE49-F238E27FC236}">
                <a16:creationId xmlns:a16="http://schemas.microsoft.com/office/drawing/2014/main" id="{1C27D8A8-FE9D-7BBB-4F41-0C1D7673E536}"/>
              </a:ext>
              <a:ext uri="{C183D7F6-B498-43B3-948B-1728B52AA6E4}">
                <adec:decorative xmlns:adec="http://schemas.microsoft.com/office/drawing/2017/decorative" val="1"/>
              </a:ext>
            </a:extLst>
          </p:cNvPr>
          <p:cNvPicPr>
            <a:picLocks noChangeAspect="1"/>
          </p:cNvPicPr>
          <p:nvPr/>
        </p:nvPicPr>
        <p:blipFill>
          <a:blip r:embed="rId12">
            <a:extLst>
              <a:ext uri="{BEBA8EAE-BF5A-486C-A8C5-ECC9F3942E4B}">
                <a14:imgProps xmlns:a14="http://schemas.microsoft.com/office/drawing/2010/main">
                  <a14:imgLayer r:embed="rId4">
                    <a14:imgEffect>
                      <a14:backgroundRemoval t="80768" b="92768" l="18126" r="36924">
                        <a14:foregroundMark x1="20092" y1="81899" x2="20792" y2="91636"/>
                        <a14:foregroundMark x1="19607" y1="84364" x2="19741" y2="90747"/>
                        <a14:foregroundMark x1="21681" y1="83919" x2="22165" y2="91030"/>
                        <a14:foregroundMark x1="22165" y1="91030" x2="22165" y2="91030"/>
                        <a14:foregroundMark x1="23485" y1="82263" x2="23943" y2="91071"/>
                        <a14:foregroundMark x1="25101" y1="84081" x2="25236" y2="91717"/>
                        <a14:foregroundMark x1="25236" y1="91717" x2="25236" y2="91717"/>
                        <a14:foregroundMark x1="30434" y1="83798" x2="30380" y2="91313"/>
                        <a14:foregroundMark x1="30380" y1="91313" x2="30353" y2="91434"/>
                        <a14:foregroundMark x1="32615" y1="82182" x2="32050" y2="91879"/>
                        <a14:foregroundMark x1="33585" y1="83758" x2="33531" y2="91677"/>
                        <a14:foregroundMark x1="33531" y1="91677" x2="33477" y2="91677"/>
                        <a14:foregroundMark x1="34797" y1="82949" x2="35039" y2="91636"/>
                        <a14:foregroundMark x1="36062" y1="83758" x2="35901" y2="92283"/>
                        <a14:foregroundMark x1="35605" y1="83111" x2="35874" y2="89091"/>
                        <a14:foregroundMark x1="28521" y1="82909" x2="28521" y2="82909"/>
                        <a14:foregroundMark x1="28252" y1="82828" x2="28764" y2="82949"/>
                        <a14:foregroundMark x1="19203" y1="81859" x2="19607" y2="91152"/>
                        <a14:foregroundMark x1="18126" y1="92727" x2="18126" y2="92727"/>
                        <a14:foregroundMark x1="36924" y1="92768" x2="36924" y2="92768"/>
                      </a14:backgroundRemoval>
                    </a14:imgEffect>
                  </a14:imgLayer>
                </a14:imgProps>
              </a:ext>
              <a:ext uri="{28A0092B-C50C-407E-A947-70E740481C1C}">
                <a14:useLocalDpi xmlns:a14="http://schemas.microsoft.com/office/drawing/2010/main" val="0"/>
              </a:ext>
            </a:extLst>
          </a:blip>
          <a:srcRect l="17610" t="79394" r="62794" b="5909"/>
          <a:stretch/>
        </p:blipFill>
        <p:spPr>
          <a:xfrm>
            <a:off x="6125696" y="4151889"/>
            <a:ext cx="2015836" cy="1007919"/>
          </a:xfrm>
          <a:prstGeom prst="rect">
            <a:avLst/>
          </a:prstGeom>
        </p:spPr>
      </p:pic>
      <p:pic>
        <p:nvPicPr>
          <p:cNvPr id="25" name="Picture 24">
            <a:extLst>
              <a:ext uri="{FF2B5EF4-FFF2-40B4-BE49-F238E27FC236}">
                <a16:creationId xmlns:a16="http://schemas.microsoft.com/office/drawing/2014/main" id="{B66D034A-437B-1751-4BF8-93FE33C3BDF9}"/>
              </a:ext>
              <a:ext uri="{C183D7F6-B498-43B3-948B-1728B52AA6E4}">
                <adec:decorative xmlns:adec="http://schemas.microsoft.com/office/drawing/2017/decorative" val="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50303" b="55955" l="64523" r="89991">
                        <a14:foregroundMark x1="68621" y1="50884" x2="69831" y2="50841"/>
                        <a14:foregroundMark x1="74328" y1="50954" x2="81425" y2="51352"/>
                        <a14:foregroundMark x1="81425" y1="51352" x2="87251" y2="51029"/>
                        <a14:foregroundMark x1="87251" y1="51029" x2="89011" y2="51433"/>
                        <a14:foregroundMark x1="74510" y1="50571" x2="85636" y2="50787"/>
                        <a14:foregroundMark x1="68198" y1="50448" x2="69996" y2="50483"/>
                        <a14:foregroundMark x1="85636" y1="50787" x2="88578" y2="50545"/>
                        <a14:foregroundMark x1="74574" y1="50436" x2="75973" y2="50464"/>
                        <a14:foregroundMark x1="75973" y1="50464" x2="82579" y2="50464"/>
                        <a14:foregroundMark x1="82579" y1="50464" x2="88838" y2="50626"/>
                        <a14:foregroundMark x1="89991" y1="50747" x2="89963" y2="55147"/>
                        <a14:foregroundMark x1="71647" y1="50626" x2="74676" y2="50666"/>
                        <a14:foregroundMark x1="70782" y1="50464" x2="71301" y2="50505"/>
                        <a14:foregroundMark x1="71301" y1="50424" x2="74387" y2="50626"/>
                        <a14:foregroundMark x1="65878" y1="51877" x2="66657" y2="53654"/>
                        <a14:foregroundMark x1="66744" y1="51675" x2="67234" y2="53411"/>
                        <a14:foregroundMark x1="65474" y1="53411" x2="67205" y2="53573"/>
                        <a14:foregroundMark x1="66311" y1="51393" x2="66311" y2="51393"/>
                        <a14:foregroundMark x1="66080" y1="54300" x2="67061" y2="53977"/>
                        <a14:foregroundMark x1="66311" y1="51272" x2="66311" y2="51272"/>
                        <a14:foregroundMark x1="65648" y1="54259" x2="65648" y2="54259"/>
                        <a14:foregroundMark x1="65532" y1="53492" x2="65821" y2="53896"/>
                        <a14:foregroundMark x1="67090" y1="54340" x2="66715" y2="54300"/>
                        <a14:foregroundMark x1="65648" y1="54501" x2="65648" y2="54501"/>
                        <a14:foregroundMark x1="65474" y1="54178" x2="66051" y2="54623"/>
                        <a14:backgroundMark x1="64840" y1="50706" x2="68243" y2="50343"/>
                        <a14:backgroundMark x1="64638" y1="51070" x2="64955" y2="52846"/>
                        <a14:backgroundMark x1="68013" y1="50626" x2="68042" y2="55268"/>
                        <a14:backgroundMark x1="65862" y1="54905" x2="66542" y2="55672"/>
                        <a14:backgroundMark x1="64609" y1="53492" x2="65364" y2="54344"/>
                        <a14:backgroundMark x1="65301" y1="50787" x2="67494" y2="51070"/>
                        <a14:backgroundMark x1="68128" y1="50585" x2="68157" y2="55551"/>
                      </a14:backgroundRemoval>
                    </a14:imgEffect>
                  </a14:imgLayer>
                </a14:imgProps>
              </a:ext>
              <a:ext uri="{28A0092B-C50C-407E-A947-70E740481C1C}">
                <a14:useLocalDpi xmlns:a14="http://schemas.microsoft.com/office/drawing/2010/main" val="0"/>
              </a:ext>
            </a:extLst>
          </a:blip>
          <a:srcRect l="63823" t="49884" r="31905" b="43355"/>
          <a:stretch/>
        </p:blipFill>
        <p:spPr>
          <a:xfrm>
            <a:off x="8430136" y="3995817"/>
            <a:ext cx="410183" cy="463700"/>
          </a:xfrm>
          <a:prstGeom prst="rect">
            <a:avLst/>
          </a:prstGeom>
        </p:spPr>
      </p:pic>
      <p:pic>
        <p:nvPicPr>
          <p:cNvPr id="26" name="Picture 25">
            <a:extLst>
              <a:ext uri="{FF2B5EF4-FFF2-40B4-BE49-F238E27FC236}">
                <a16:creationId xmlns:a16="http://schemas.microsoft.com/office/drawing/2014/main" id="{090F87CC-2251-7D27-5858-BDB0CB86BED1}"/>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rcRect l="62322" t="48245" r="9106" b="29123"/>
          <a:stretch/>
        </p:blipFill>
        <p:spPr>
          <a:xfrm>
            <a:off x="5251379" y="2013678"/>
            <a:ext cx="2743201" cy="1552074"/>
          </a:xfrm>
          <a:prstGeom prst="rect">
            <a:avLst/>
          </a:prstGeom>
        </p:spPr>
      </p:pic>
      <p:pic>
        <p:nvPicPr>
          <p:cNvPr id="27" name="Picture 26">
            <a:extLst>
              <a:ext uri="{FF2B5EF4-FFF2-40B4-BE49-F238E27FC236}">
                <a16:creationId xmlns:a16="http://schemas.microsoft.com/office/drawing/2014/main" id="{41ABD682-6376-48B0-8655-6893344FA79A}"/>
              </a:ext>
              <a:ext uri="{C183D7F6-B498-43B3-948B-1728B52AA6E4}">
                <adec:decorative xmlns:adec="http://schemas.microsoft.com/office/drawing/2017/decorative" val="1"/>
              </a:ext>
            </a:extLst>
          </p:cNvPr>
          <p:cNvPicPr>
            <a:picLocks noChangeAspect="1"/>
          </p:cNvPicPr>
          <p:nvPr/>
        </p:nvPicPr>
        <p:blipFill>
          <a:blip r:embed="rId16">
            <a:extLst>
              <a:ext uri="{BEBA8EAE-BF5A-486C-A8C5-ECC9F3942E4B}">
                <a14:imgProps xmlns:a14="http://schemas.microsoft.com/office/drawing/2010/main">
                  <a14:imgLayer r:embed="rId9">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foregroundMark x1="51364" y1="23313" x2="52614" y2="26517"/>
                        <a14:foregroundMark x1="51159" y1="23177" x2="51091" y2="23926"/>
                        <a14:foregroundMark x1="52864" y1="27062" x2="52614" y2="27948"/>
                        <a14:backgroundMark x1="53727" y1="29652" x2="53295" y2="33742"/>
                        <a14:backgroundMark x1="50909" y1="28630" x2="50773" y2="33265"/>
                        <a14:backgroundMark x1="50727" y1="28494" x2="50818" y2="32175"/>
                        <a14:backgroundMark x1="51364" y1="29039" x2="51227" y2="33401"/>
                        <a14:backgroundMark x1="53614" y1="21677" x2="53705" y2="33470"/>
                        <a14:backgroundMark x1="53705" y1="33470" x2="53659" y2="32788"/>
                        <a14:backgroundMark x1="50523" y1="21813" x2="51821" y2="21876"/>
                        <a14:backgroundMark x1="50568" y1="22359" x2="50682" y2="28834"/>
                        <a14:backgroundMark x1="51795" y1="21813" x2="52773" y2="21813"/>
                      </a14:backgroundRemoval>
                    </a14:imgEffect>
                  </a14:imgLayer>
                </a14:imgProps>
              </a:ext>
              <a:ext uri="{28A0092B-C50C-407E-A947-70E740481C1C}">
                <a14:useLocalDpi xmlns:a14="http://schemas.microsoft.com/office/drawing/2010/main" val="0"/>
              </a:ext>
            </a:extLst>
          </a:blip>
          <a:srcRect l="50474" t="21455" r="46226" b="65831"/>
          <a:stretch/>
        </p:blipFill>
        <p:spPr>
          <a:xfrm>
            <a:off x="3164255" y="4382210"/>
            <a:ext cx="605596" cy="777598"/>
          </a:xfrm>
          <a:prstGeom prst="rect">
            <a:avLst/>
          </a:prstGeom>
        </p:spPr>
      </p:pic>
      <p:pic>
        <p:nvPicPr>
          <p:cNvPr id="28" name="Picture 27">
            <a:extLst>
              <a:ext uri="{FF2B5EF4-FFF2-40B4-BE49-F238E27FC236}">
                <a16:creationId xmlns:a16="http://schemas.microsoft.com/office/drawing/2014/main" id="{44865397-30D7-23F0-A1BE-FFD5570B96D0}"/>
              </a:ext>
              <a:ext uri="{C183D7F6-B498-43B3-948B-1728B52AA6E4}">
                <adec:decorative xmlns:adec="http://schemas.microsoft.com/office/drawing/2017/decorative" val="1"/>
              </a:ext>
            </a:extLst>
          </p:cNvPr>
          <p:cNvPicPr>
            <a:picLocks noChangeAspect="1"/>
          </p:cNvPicPr>
          <p:nvPr/>
        </p:nvPicPr>
        <p:blipFill>
          <a:blip r:embed="rId17">
            <a:extLst>
              <a:ext uri="{BEBA8EAE-BF5A-486C-A8C5-ECC9F3942E4B}">
                <a14:imgProps xmlns:a14="http://schemas.microsoft.com/office/drawing/2010/main">
                  <a14:imgLayer r:embed="rId4">
                    <a14:imgEffect>
                      <a14:backgroundRemoval t="5091" b="40081" l="63372" r="75572">
                        <a14:foregroundMark x1="63695" y1="14707" x2="63695" y2="14707"/>
                        <a14:foregroundMark x1="68112" y1="10990" x2="69917" y2="16808"/>
                        <a14:foregroundMark x1="68220" y1="9535" x2="71694" y2="5414"/>
                        <a14:foregroundMark x1="68274" y1="11232" x2="71829" y2="8808"/>
                        <a14:foregroundMark x1="72017" y1="5131" x2="75411" y2="14747"/>
                        <a14:foregroundMark x1="75465" y1="15919" x2="75626" y2="20162"/>
                        <a14:foregroundMark x1="70159" y1="39192" x2="70159" y2="40081"/>
                        <a14:foregroundMark x1="63372" y1="14869" x2="63372" y2="14869"/>
                      </a14:backgroundRemoval>
                    </a14:imgEffect>
                  </a14:imgLayer>
                </a14:imgProps>
              </a:ext>
              <a:ext uri="{28A0092B-C50C-407E-A947-70E740481C1C}">
                <a14:useLocalDpi xmlns:a14="http://schemas.microsoft.com/office/drawing/2010/main" val="0"/>
              </a:ext>
            </a:extLst>
          </a:blip>
          <a:srcRect l="62592" t="4167" r="23426" b="58472"/>
          <a:stretch/>
        </p:blipFill>
        <p:spPr>
          <a:xfrm>
            <a:off x="303922" y="3101098"/>
            <a:ext cx="1438275" cy="2562225"/>
          </a:xfrm>
          <a:prstGeom prst="rect">
            <a:avLst/>
          </a:prstGeom>
        </p:spPr>
      </p:pic>
      <p:pic>
        <p:nvPicPr>
          <p:cNvPr id="29" name="Picture 28">
            <a:extLst>
              <a:ext uri="{FF2B5EF4-FFF2-40B4-BE49-F238E27FC236}">
                <a16:creationId xmlns:a16="http://schemas.microsoft.com/office/drawing/2014/main" id="{B17AB17B-A159-5D97-2F77-49A75062C2AB}"/>
              </a:ext>
              <a:ext uri="{C183D7F6-B498-43B3-948B-1728B52AA6E4}">
                <adec:decorative xmlns:adec="http://schemas.microsoft.com/office/drawing/2017/decorative" val="1"/>
              </a:ext>
            </a:extLst>
          </p:cNvPr>
          <p:cNvPicPr>
            <a:picLocks noChangeAspect="1"/>
          </p:cNvPicPr>
          <p:nvPr/>
        </p:nvPicPr>
        <p:blipFill>
          <a:blip r:embed="rId18">
            <a:extLst>
              <a:ext uri="{BEBA8EAE-BF5A-486C-A8C5-ECC9F3942E4B}">
                <a14:imgProps xmlns:a14="http://schemas.microsoft.com/office/drawing/2010/main">
                  <a14:imgLayer r:embed="rId4">
                    <a14:imgEffect>
                      <a14:backgroundRemoval t="53778" b="92283" l="55104" r="71102">
                        <a14:foregroundMark x1="55104" y1="69535" x2="55131" y2="71960"/>
                        <a14:foregroundMark x1="65877" y1="55434" x2="67681" y2="55434"/>
                        <a14:foregroundMark x1="70455" y1="59313" x2="70455" y2="59313"/>
                        <a14:foregroundMark x1="68193" y1="53778" x2="68193" y2="53778"/>
                        <a14:foregroundMark x1="70886" y1="62707" x2="71102" y2="64727"/>
                        <a14:foregroundMark x1="59952" y1="90505" x2="64261" y2="90586"/>
                        <a14:foregroundMark x1="60032" y1="92283" x2="64395" y2="91879"/>
                        <a14:foregroundMark x1="63049" y1="77010" x2="63049" y2="77010"/>
                        <a14:foregroundMark x1="61244" y1="77495" x2="61244" y2="77495"/>
                      </a14:backgroundRemoval>
                    </a14:imgEffect>
                  </a14:imgLayer>
                </a14:imgProps>
              </a:ext>
              <a:ext uri="{28A0092B-C50C-407E-A947-70E740481C1C}">
                <a14:useLocalDpi xmlns:a14="http://schemas.microsoft.com/office/drawing/2010/main" val="0"/>
              </a:ext>
            </a:extLst>
          </a:blip>
          <a:srcRect l="53687" t="52093" r="27915" b="5581"/>
          <a:stretch/>
        </p:blipFill>
        <p:spPr>
          <a:xfrm>
            <a:off x="3991313" y="4867387"/>
            <a:ext cx="1195342" cy="1833306"/>
          </a:xfrm>
          <a:prstGeom prst="rect">
            <a:avLst/>
          </a:prstGeom>
        </p:spPr>
      </p:pic>
      <p:pic>
        <p:nvPicPr>
          <p:cNvPr id="30" name="Picture 29">
            <a:extLst>
              <a:ext uri="{FF2B5EF4-FFF2-40B4-BE49-F238E27FC236}">
                <a16:creationId xmlns:a16="http://schemas.microsoft.com/office/drawing/2014/main" id="{F8B8BE5D-D5A5-7568-8AFF-3E90A07846F1}"/>
              </a:ext>
              <a:ext uri="{C183D7F6-B498-43B3-948B-1728B52AA6E4}">
                <adec:decorative xmlns:adec="http://schemas.microsoft.com/office/drawing/2017/decorative" val="1"/>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36200" b="55200" l="67675" r="79425">
                        <a14:foregroundMark x1="71325" y1="39000" x2="76250" y2="39750"/>
                        <a14:foregroundMark x1="69075" y1="41350" x2="70875" y2="49950"/>
                        <a14:foregroundMark x1="68125" y1="42450" x2="68300" y2="44150"/>
                        <a14:foregroundMark x1="71200" y1="37000" x2="74400" y2="37200"/>
                        <a14:foregroundMark x1="72275" y1="36300" x2="74125" y2="36200"/>
                        <a14:foregroundMark x1="78875" y1="47400" x2="78875" y2="47400"/>
                        <a14:foregroundMark x1="79425" y1="48050" x2="79425" y2="48050"/>
                        <a14:foregroundMark x1="72150" y1="55200" x2="73325" y2="54900"/>
                        <a14:foregroundMark x1="67675" y1="44250" x2="67800" y2="48600"/>
                      </a14:backgroundRemoval>
                    </a14:imgEffect>
                  </a14:imgLayer>
                </a14:imgProps>
              </a:ext>
              <a:ext uri="{28A0092B-C50C-407E-A947-70E740481C1C}">
                <a14:useLocalDpi xmlns:a14="http://schemas.microsoft.com/office/drawing/2010/main" val="0"/>
              </a:ext>
            </a:extLst>
          </a:blip>
          <a:srcRect l="67237" t="34802" r="19868" b="42829"/>
          <a:stretch/>
        </p:blipFill>
        <p:spPr>
          <a:xfrm>
            <a:off x="5267144" y="5337114"/>
            <a:ext cx="1572126" cy="1363579"/>
          </a:xfrm>
          <a:prstGeom prst="rect">
            <a:avLst/>
          </a:prstGeom>
        </p:spPr>
      </p:pic>
      <p:pic>
        <p:nvPicPr>
          <p:cNvPr id="31" name="Picture 30">
            <a:extLst>
              <a:ext uri="{FF2B5EF4-FFF2-40B4-BE49-F238E27FC236}">
                <a16:creationId xmlns:a16="http://schemas.microsoft.com/office/drawing/2014/main" id="{7A7CC159-4212-54FA-6023-AE334E30FFC1}"/>
              </a:ext>
              <a:ext uri="{C183D7F6-B498-43B3-948B-1728B52AA6E4}">
                <adec:decorative xmlns:adec="http://schemas.microsoft.com/office/drawing/2017/decorative" val="1"/>
              </a:ext>
            </a:extLst>
          </p:cNvPr>
          <p:cNvPicPr>
            <a:picLocks noChangeAspect="1"/>
          </p:cNvPicPr>
          <p:nvPr/>
        </p:nvPicPr>
        <p:blipFill>
          <a:blip r:embed="rId21">
            <a:extLst>
              <a:ext uri="{BEBA8EAE-BF5A-486C-A8C5-ECC9F3942E4B}">
                <a14:imgProps xmlns:a14="http://schemas.microsoft.com/office/drawing/2010/main">
                  <a14:imgLayer r:embed="rId4">
                    <a14:imgEffect>
                      <a14:backgroundRemoval t="19596" b="31354" l="77485" r="96903">
                        <a14:foregroundMark x1="78319" y1="20000" x2="78319" y2="20000"/>
                        <a14:foregroundMark x1="77538" y1="19636" x2="77538" y2="19636"/>
                        <a14:foregroundMark x1="96068" y1="28404" x2="96068" y2="28404"/>
                        <a14:foregroundMark x1="96903" y1="31030" x2="96903" y2="31030"/>
                      </a14:backgroundRemoval>
                    </a14:imgEffect>
                  </a14:imgLayer>
                </a14:imgProps>
              </a:ext>
              <a:ext uri="{28A0092B-C50C-407E-A947-70E740481C1C}">
                <a14:useLocalDpi xmlns:a14="http://schemas.microsoft.com/office/drawing/2010/main" val="0"/>
              </a:ext>
            </a:extLst>
          </a:blip>
          <a:srcRect l="76589" t="18421" r="1891" b="67193"/>
          <a:stretch/>
        </p:blipFill>
        <p:spPr>
          <a:xfrm>
            <a:off x="153032" y="5888723"/>
            <a:ext cx="2213811" cy="986589"/>
          </a:xfrm>
          <a:prstGeom prst="rect">
            <a:avLst/>
          </a:prstGeom>
        </p:spPr>
      </p:pic>
      <p:pic>
        <p:nvPicPr>
          <p:cNvPr id="32" name="Picture 31">
            <a:extLst>
              <a:ext uri="{FF2B5EF4-FFF2-40B4-BE49-F238E27FC236}">
                <a16:creationId xmlns:a16="http://schemas.microsoft.com/office/drawing/2014/main" id="{38E3E476-343C-DC2B-B42D-9EB39A319A81}"/>
              </a:ext>
              <a:ext uri="{C183D7F6-B498-43B3-948B-1728B52AA6E4}">
                <adec:decorative xmlns:adec="http://schemas.microsoft.com/office/drawing/2017/decorative" val="1"/>
              </a:ext>
            </a:extLst>
          </p:cNvPr>
          <p:cNvPicPr>
            <a:picLocks noChangeAspect="1"/>
          </p:cNvPicPr>
          <p:nvPr/>
        </p:nvPicPr>
        <p:blipFill>
          <a:blip r:embed="rId22">
            <a:extLst>
              <a:ext uri="{BEBA8EAE-BF5A-486C-A8C5-ECC9F3942E4B}">
                <a14:imgProps xmlns:a14="http://schemas.microsoft.com/office/drawing/2010/main">
                  <a14:imgLayer r:embed="rId4">
                    <a14:imgEffect>
                      <a14:backgroundRemoval t="4485" b="14263" l="75518" r="93913">
                        <a14:foregroundMark x1="76192" y1="6424" x2="76192" y2="6424"/>
                        <a14:foregroundMark x1="75545" y1="7030" x2="75545" y2="7030"/>
                        <a14:foregroundMark x1="93913" y1="12000" x2="93913" y2="12000"/>
                        <a14:foregroundMark x1="91651" y1="13737" x2="91651" y2="13737"/>
                        <a14:foregroundMark x1="90062" y1="13939" x2="91355" y2="13657"/>
                      </a14:backgroundRemoval>
                    </a14:imgEffect>
                  </a14:imgLayer>
                </a14:imgProps>
              </a:ext>
              <a:ext uri="{28A0092B-C50C-407E-A947-70E740481C1C}">
                <a14:useLocalDpi xmlns:a14="http://schemas.microsoft.com/office/drawing/2010/main" val="0"/>
              </a:ext>
            </a:extLst>
          </a:blip>
          <a:srcRect l="74794" t="3275" r="4309" b="84445"/>
          <a:stretch/>
        </p:blipFill>
        <p:spPr>
          <a:xfrm>
            <a:off x="6919759" y="5632264"/>
            <a:ext cx="2149643" cy="842211"/>
          </a:xfrm>
          <a:prstGeom prst="rect">
            <a:avLst/>
          </a:prstGeom>
        </p:spPr>
      </p:pic>
      <p:pic>
        <p:nvPicPr>
          <p:cNvPr id="33" name="Picture 32">
            <a:extLst>
              <a:ext uri="{FF2B5EF4-FFF2-40B4-BE49-F238E27FC236}">
                <a16:creationId xmlns:a16="http://schemas.microsoft.com/office/drawing/2014/main" id="{EB2C6D1B-7562-8177-E657-75875D83941A}"/>
              </a:ext>
              <a:ext uri="{C183D7F6-B498-43B3-948B-1728B52AA6E4}">
                <adec:decorative xmlns:adec="http://schemas.microsoft.com/office/drawing/2017/decorative" val="1"/>
              </a:ext>
            </a:extLst>
          </p:cNvPr>
          <p:cNvPicPr>
            <a:picLocks noChangeAspect="1"/>
          </p:cNvPicPr>
          <p:nvPr/>
        </p:nvPicPr>
        <p:blipFill>
          <a:blip r:embed="rId23">
            <a:extLst>
              <a:ext uri="{28A0092B-C50C-407E-A947-70E740481C1C}">
                <a14:useLocalDpi xmlns:a14="http://schemas.microsoft.com/office/drawing/2010/main" val="0"/>
              </a:ext>
            </a:extLst>
          </a:blip>
          <a:srcRect r="58856"/>
          <a:stretch/>
        </p:blipFill>
        <p:spPr>
          <a:xfrm>
            <a:off x="9539108" y="2252622"/>
            <a:ext cx="2453386" cy="4259179"/>
          </a:xfrm>
          <a:prstGeom prst="rect">
            <a:avLst/>
          </a:prstGeom>
        </p:spPr>
      </p:pic>
      <p:pic>
        <p:nvPicPr>
          <p:cNvPr id="34" name="Picture 33">
            <a:extLst>
              <a:ext uri="{FF2B5EF4-FFF2-40B4-BE49-F238E27FC236}">
                <a16:creationId xmlns:a16="http://schemas.microsoft.com/office/drawing/2014/main" id="{751FD7CA-E903-C3F2-BAB2-7ED1B7D68568}"/>
              </a:ext>
              <a:ext uri="{C183D7F6-B498-43B3-948B-1728B52AA6E4}">
                <adec:decorative xmlns:adec="http://schemas.microsoft.com/office/drawing/2017/decorative" val="1"/>
              </a:ext>
            </a:extLst>
          </p:cNvPr>
          <p:cNvPicPr>
            <a:picLocks noChangeAspect="1"/>
          </p:cNvPicPr>
          <p:nvPr/>
        </p:nvPicPr>
        <p:blipFill>
          <a:blip r:embed="rId24">
            <a:extLst>
              <a:ext uri="{BEBA8EAE-BF5A-486C-A8C5-ECC9F3942E4B}">
                <a14:imgProps xmlns:a14="http://schemas.microsoft.com/office/drawing/2010/main">
                  <a14:imgLayer r:embed="rId11">
                    <a14:imgEffect>
                      <a14:backgroundRemoval t="75798" b="99273" l="14520" r="25951">
                        <a14:foregroundMark x1="14520" y1="84646" x2="14520" y2="84646"/>
                        <a14:foregroundMark x1="25452" y1="83394" x2="25452" y2="83394"/>
                        <a14:foregroundMark x1="25974" y1="84404" x2="25974" y2="84404"/>
                        <a14:foregroundMark x1="18798" y1="90869" x2="18798" y2="90869"/>
                        <a14:foregroundMark x1="25927" y1="99273" x2="25927" y2="99273"/>
                        <a14:foregroundMark x1="25927" y1="99273" x2="25927" y2="99273"/>
                      </a14:backgroundRemoval>
                    </a14:imgEffect>
                  </a14:imgLayer>
                </a14:imgProps>
              </a:ext>
              <a:ext uri="{28A0092B-C50C-407E-A947-70E740481C1C}">
                <a14:useLocalDpi xmlns:a14="http://schemas.microsoft.com/office/drawing/2010/main" val="0"/>
              </a:ext>
            </a:extLst>
          </a:blip>
          <a:srcRect l="13321" t="73927" r="73633" b="7195"/>
          <a:stretch/>
        </p:blipFill>
        <p:spPr>
          <a:xfrm>
            <a:off x="2258823" y="5406047"/>
            <a:ext cx="1520982" cy="1294646"/>
          </a:xfrm>
          <a:prstGeom prst="rect">
            <a:avLst/>
          </a:prstGeom>
        </p:spPr>
      </p:pic>
      <p:sp>
        <p:nvSpPr>
          <p:cNvPr id="2" name="Title 1">
            <a:extLst>
              <a:ext uri="{FF2B5EF4-FFF2-40B4-BE49-F238E27FC236}">
                <a16:creationId xmlns:a16="http://schemas.microsoft.com/office/drawing/2014/main" id="{649F9B67-E836-060C-D62C-D5E5F562CFCC}"/>
              </a:ext>
            </a:extLst>
          </p:cNvPr>
          <p:cNvSpPr txBox="1">
            <a:spLocks noGrp="1"/>
          </p:cNvSpPr>
          <p:nvPr>
            <p:ph type="title" idx="4294967295"/>
          </p:nvPr>
        </p:nvSpPr>
        <p:spPr>
          <a:xfrm>
            <a:off x="199506" y="304800"/>
            <a:ext cx="11611494"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n-ea"/>
                <a:cs typeface="+mn-cs"/>
              </a:rPr>
              <a:t>Images with Background Removed</a:t>
            </a:r>
          </a:p>
        </p:txBody>
      </p:sp>
      <p:pic>
        <p:nvPicPr>
          <p:cNvPr id="3" name="Picture 2">
            <a:extLst>
              <a:ext uri="{FF2B5EF4-FFF2-40B4-BE49-F238E27FC236}">
                <a16:creationId xmlns:a16="http://schemas.microsoft.com/office/drawing/2014/main" id="{47056197-9BC8-4AE3-2E5B-0E0763E30250}"/>
              </a:ext>
              <a:ext uri="{C183D7F6-B498-43B3-948B-1728B52AA6E4}">
                <adec:decorative xmlns:adec="http://schemas.microsoft.com/office/drawing/2017/decorative" val="1"/>
              </a:ext>
            </a:extLst>
          </p:cNvPr>
          <p:cNvPicPr>
            <a:picLocks noChangeAspect="1"/>
          </p:cNvPicPr>
          <p:nvPr/>
        </p:nvPicPr>
        <p:blipFill>
          <a:blip r:embed="rId25">
            <a:extLst>
              <a:ext uri="{BEBA8EAE-BF5A-486C-A8C5-ECC9F3942E4B}">
                <a14:imgProps xmlns:a14="http://schemas.microsoft.com/office/drawing/2010/main">
                  <a14:imgLayer r:embed="rId4">
                    <a14:imgEffect>
                      <a14:backgroundRemoval t="23394" b="61697" l="32804" r="44061">
                        <a14:foregroundMark x1="36224" y1="23394" x2="43200" y2="25657"/>
                        <a14:foregroundMark x1="32804" y1="39596" x2="32911" y2="41414"/>
                        <a14:foregroundMark x1="41072" y1="60242" x2="41287" y2="61616"/>
                        <a14:foregroundMark x1="37921" y1="59919" x2="37813" y2="61616"/>
                        <a14:foregroundMark x1="33585" y1="60081" x2="33477" y2="61697"/>
                        <a14:foregroundMark x1="38594" y1="48929" x2="38756" y2="50141"/>
                      </a14:backgroundRemoval>
                    </a14:imgEffect>
                  </a14:imgLayer>
                </a14:imgProps>
              </a:ext>
              <a:ext uri="{28A0092B-C50C-407E-A947-70E740481C1C}">
                <a14:useLocalDpi xmlns:a14="http://schemas.microsoft.com/office/drawing/2010/main" val="0"/>
              </a:ext>
            </a:extLst>
          </a:blip>
          <a:srcRect l="32085" t="21085" r="54479" b="36744"/>
          <a:stretch/>
        </p:blipFill>
        <p:spPr>
          <a:xfrm>
            <a:off x="8714504" y="1951297"/>
            <a:ext cx="1013255" cy="2120039"/>
          </a:xfrm>
          <a:prstGeom prst="rect">
            <a:avLst/>
          </a:prstGeom>
        </p:spPr>
      </p:pic>
      <p:pic>
        <p:nvPicPr>
          <p:cNvPr id="5" name="Picture 4">
            <a:extLst>
              <a:ext uri="{FF2B5EF4-FFF2-40B4-BE49-F238E27FC236}">
                <a16:creationId xmlns:a16="http://schemas.microsoft.com/office/drawing/2014/main" id="{E96F98D1-903A-9B26-4B83-62358ADB53EE}"/>
              </a:ext>
              <a:ext uri="{C183D7F6-B498-43B3-948B-1728B52AA6E4}">
                <adec:decorative xmlns:adec="http://schemas.microsoft.com/office/drawing/2017/decorative" val="1"/>
              </a:ext>
            </a:extLst>
          </p:cNvPr>
          <p:cNvPicPr>
            <a:picLocks noChangeAspect="1"/>
          </p:cNvPicPr>
          <p:nvPr/>
        </p:nvPicPr>
        <p:blipFill>
          <a:blip r:embed="rId26">
            <a:extLst>
              <a:ext uri="{BEBA8EAE-BF5A-486C-A8C5-ECC9F3942E4B}">
                <a14:imgProps xmlns:a14="http://schemas.microsoft.com/office/drawing/2010/main">
                  <a14:imgLayer r:embed="rId4">
                    <a14:imgEffect>
                      <a14:backgroundRemoval t="39071" b="62182" l="5360" r="16914">
                        <a14:foregroundMark x1="8403" y1="39111" x2="16240" y2="39354"/>
                        <a14:foregroundMark x1="16402" y1="40566" x2="15971" y2="50303"/>
                        <a14:foregroundMark x1="14974" y1="40000" x2="14409" y2="54343"/>
                        <a14:foregroundMark x1="13062" y1="40364" x2="12308" y2="55475"/>
                        <a14:foregroundMark x1="11123" y1="40000" x2="11204" y2="54222"/>
                        <a14:foregroundMark x1="9238" y1="40121" x2="9372" y2="55030"/>
                        <a14:foregroundMark x1="8511" y1="40485" x2="9561" y2="39919"/>
                        <a14:foregroundMark x1="15594" y1="48970" x2="15082" y2="50424"/>
                        <a14:foregroundMark x1="6464" y1="58586" x2="7622" y2="60929"/>
                        <a14:foregroundMark x1="8403" y1="57737" x2="8484" y2="60081"/>
                        <a14:foregroundMark x1="5360" y1="60162" x2="8430" y2="59919"/>
                        <a14:foregroundMark x1="7245" y1="61535" x2="7433" y2="60646"/>
                        <a14:foregroundMark x1="9022" y1="61293" x2="9022" y2="61293"/>
                        <a14:foregroundMark x1="8968" y1="61091" x2="8968" y2="60606"/>
                        <a14:foregroundMark x1="14247" y1="58061" x2="15675" y2="60606"/>
                        <a14:foregroundMark x1="12766" y1="62182" x2="14166" y2="60929"/>
                        <a14:foregroundMark x1="12173" y1="60929" x2="14328" y2="58747"/>
                        <a14:foregroundMark x1="6572" y1="60970" x2="7164" y2="61939"/>
                      </a14:backgroundRemoval>
                    </a14:imgEffect>
                  </a14:imgLayer>
                </a14:imgProps>
              </a:ext>
              <a:ext uri="{28A0092B-C50C-407E-A947-70E740481C1C}">
                <a14:useLocalDpi xmlns:a14="http://schemas.microsoft.com/office/drawing/2010/main" val="0"/>
              </a:ext>
            </a:extLst>
          </a:blip>
          <a:srcRect l="4894" t="36507" r="81746" b="35913"/>
          <a:stretch/>
        </p:blipFill>
        <p:spPr>
          <a:xfrm>
            <a:off x="1403550" y="1609243"/>
            <a:ext cx="1374322" cy="1891393"/>
          </a:xfrm>
          <a:prstGeom prst="rect">
            <a:avLst/>
          </a:prstGeom>
        </p:spPr>
      </p:pic>
      <p:pic>
        <p:nvPicPr>
          <p:cNvPr id="6" name="Picture 5">
            <a:extLst>
              <a:ext uri="{FF2B5EF4-FFF2-40B4-BE49-F238E27FC236}">
                <a16:creationId xmlns:a16="http://schemas.microsoft.com/office/drawing/2014/main" id="{CCAD1452-189C-FC35-6B38-C7D652D4097A}"/>
              </a:ext>
              <a:ext uri="{C183D7F6-B498-43B3-948B-1728B52AA6E4}">
                <adec:decorative xmlns:adec="http://schemas.microsoft.com/office/drawing/2017/decorative" val="1"/>
              </a:ext>
            </a:extLst>
          </p:cNvPr>
          <p:cNvPicPr>
            <a:picLocks noChangeAspect="1"/>
          </p:cNvPicPr>
          <p:nvPr/>
        </p:nvPicPr>
        <p:blipFill>
          <a:blip r:embed="rId27">
            <a:extLst>
              <a:ext uri="{BEBA8EAE-BF5A-486C-A8C5-ECC9F3942E4B}">
                <a14:imgProps xmlns:a14="http://schemas.microsoft.com/office/drawing/2010/main">
                  <a14:imgLayer r:embed="rId4">
                    <a14:imgEffect>
                      <a14:backgroundRemoval t="22869" b="62222" l="18503" r="30972">
                        <a14:foregroundMark x1="19903" y1="27556" x2="19688" y2="30182"/>
                        <a14:foregroundMark x1="18556" y1="23636" x2="19284" y2="26343"/>
                        <a14:foregroundMark x1="19768" y1="23313" x2="19688" y2="25657"/>
                        <a14:foregroundMark x1="20846" y1="22909" x2="20765" y2="25333"/>
                        <a14:foregroundMark x1="19957" y1="23030" x2="19822" y2="25737"/>
                        <a14:foregroundMark x1="20576" y1="61899" x2="21788" y2="60283"/>
                        <a14:foregroundMark x1="21115" y1="23111" x2="20630" y2="25657"/>
                        <a14:foregroundMark x1="30999" y1="31919" x2="30945" y2="33818"/>
                        <a14:foregroundMark x1="29922" y1="62222" x2="29922" y2="62222"/>
                      </a14:backgroundRemoval>
                    </a14:imgEffect>
                  </a14:imgLayer>
                </a14:imgProps>
              </a:ext>
              <a:ext uri="{28A0092B-C50C-407E-A947-70E740481C1C}">
                <a14:useLocalDpi xmlns:a14="http://schemas.microsoft.com/office/drawing/2010/main" val="0"/>
              </a:ext>
            </a:extLst>
          </a:blip>
          <a:srcRect l="17852" t="20222" r="67926" b="34667"/>
          <a:stretch/>
        </p:blipFill>
        <p:spPr>
          <a:xfrm>
            <a:off x="10944932" y="958342"/>
            <a:ext cx="866068" cy="1831373"/>
          </a:xfrm>
          <a:prstGeom prst="rect">
            <a:avLst/>
          </a:prstGeom>
        </p:spPr>
      </p:pic>
    </p:spTree>
    <p:extLst>
      <p:ext uri="{BB962C8B-B14F-4D97-AF65-F5344CB8AC3E}">
        <p14:creationId xmlns:p14="http://schemas.microsoft.com/office/powerpoint/2010/main" val="11767428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5B063E-A27B-3462-BBE3-ABB7D46DDDD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Title 4">
            <a:extLst>
              <a:ext uri="{FF2B5EF4-FFF2-40B4-BE49-F238E27FC236}">
                <a16:creationId xmlns:a16="http://schemas.microsoft.com/office/drawing/2014/main" id="{8F4EFC4E-0AC2-7947-6941-D5B445B934D9}"/>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2</a:t>
            </a:r>
          </a:p>
        </p:txBody>
      </p:sp>
    </p:spTree>
    <p:extLst>
      <p:ext uri="{BB962C8B-B14F-4D97-AF65-F5344CB8AC3E}">
        <p14:creationId xmlns:p14="http://schemas.microsoft.com/office/powerpoint/2010/main" val="1367125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98407D-64B7-BF9F-F3FD-2B38A623E6B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2" name="Title 1">
            <a:extLst>
              <a:ext uri="{FF2B5EF4-FFF2-40B4-BE49-F238E27FC236}">
                <a16:creationId xmlns:a16="http://schemas.microsoft.com/office/drawing/2014/main" id="{4011CDA3-C76B-4B9E-FDC6-94565435F0D4}"/>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3</a:t>
            </a:r>
          </a:p>
        </p:txBody>
      </p:sp>
    </p:spTree>
    <p:extLst>
      <p:ext uri="{BB962C8B-B14F-4D97-AF65-F5344CB8AC3E}">
        <p14:creationId xmlns:p14="http://schemas.microsoft.com/office/powerpoint/2010/main" val="35259238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1093E-208F-DB57-718B-E52686EFD03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8091"/>
            <a:ext cx="12192000" cy="5541818"/>
          </a:xfrm>
          <a:prstGeom prst="rect">
            <a:avLst/>
          </a:prstGeom>
        </p:spPr>
      </p:pic>
      <p:sp>
        <p:nvSpPr>
          <p:cNvPr id="4" name="Title 3">
            <a:extLst>
              <a:ext uri="{FF2B5EF4-FFF2-40B4-BE49-F238E27FC236}">
                <a16:creationId xmlns:a16="http://schemas.microsoft.com/office/drawing/2014/main" id="{CA93E992-29FC-DDF9-6119-D3F717B4B1EB}"/>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Images 4</a:t>
            </a:r>
          </a:p>
        </p:txBody>
      </p:sp>
    </p:spTree>
    <p:extLst>
      <p:ext uri="{BB962C8B-B14F-4D97-AF65-F5344CB8AC3E}">
        <p14:creationId xmlns:p14="http://schemas.microsoft.com/office/powerpoint/2010/main" val="33991041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187CBE-21F1-6512-504A-FB9F113CAB0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858000"/>
          </a:xfrm>
          <a:prstGeom prst="rect">
            <a:avLst/>
          </a:prstGeom>
        </p:spPr>
      </p:pic>
      <p:sp>
        <p:nvSpPr>
          <p:cNvPr id="2" name="Title 1">
            <a:extLst>
              <a:ext uri="{FF2B5EF4-FFF2-40B4-BE49-F238E27FC236}">
                <a16:creationId xmlns:a16="http://schemas.microsoft.com/office/drawing/2014/main" id="{FE1EB30E-8EB8-A8DE-29BF-D521A6579DEF}"/>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5</a:t>
            </a:r>
          </a:p>
        </p:txBody>
      </p:sp>
    </p:spTree>
    <p:extLst>
      <p:ext uri="{BB962C8B-B14F-4D97-AF65-F5344CB8AC3E}">
        <p14:creationId xmlns:p14="http://schemas.microsoft.com/office/powerpoint/2010/main" val="14973130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93492-295B-FEF6-EDBC-37EF5865B3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73E75CA-9DCB-976F-D523-FC6F2BE536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2" name="Title 1">
            <a:extLst>
              <a:ext uri="{FF2B5EF4-FFF2-40B4-BE49-F238E27FC236}">
                <a16:creationId xmlns:a16="http://schemas.microsoft.com/office/drawing/2014/main" id="{F4311097-0A1B-8DC8-6E61-D9528C292CFC}"/>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6</a:t>
            </a:r>
          </a:p>
        </p:txBody>
      </p:sp>
    </p:spTree>
    <p:extLst>
      <p:ext uri="{BB962C8B-B14F-4D97-AF65-F5344CB8AC3E}">
        <p14:creationId xmlns:p14="http://schemas.microsoft.com/office/powerpoint/2010/main" val="153808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79B4DE-9058-6FFB-96BA-17964C537A4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4" name="Title 3">
            <a:extLst>
              <a:ext uri="{FF2B5EF4-FFF2-40B4-BE49-F238E27FC236}">
                <a16:creationId xmlns:a16="http://schemas.microsoft.com/office/drawing/2014/main" id="{3FEAC5BD-49E1-DC92-4FB6-4D64CD8A9297}"/>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7</a:t>
            </a:r>
          </a:p>
        </p:txBody>
      </p:sp>
    </p:spTree>
    <p:extLst>
      <p:ext uri="{BB962C8B-B14F-4D97-AF65-F5344CB8AC3E}">
        <p14:creationId xmlns:p14="http://schemas.microsoft.com/office/powerpoint/2010/main" val="2848937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AD2344-61E7-6600-114F-6ACA584E35F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858000"/>
          </a:xfrm>
          <a:prstGeom prst="rect">
            <a:avLst/>
          </a:prstGeom>
        </p:spPr>
      </p:pic>
      <p:sp>
        <p:nvSpPr>
          <p:cNvPr id="2" name="Title 1">
            <a:extLst>
              <a:ext uri="{FF2B5EF4-FFF2-40B4-BE49-F238E27FC236}">
                <a16:creationId xmlns:a16="http://schemas.microsoft.com/office/drawing/2014/main" id="{B4DAA7F7-DD13-8974-5179-5A83AC549583}"/>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8</a:t>
            </a:r>
          </a:p>
        </p:txBody>
      </p:sp>
    </p:spTree>
    <p:extLst>
      <p:ext uri="{BB962C8B-B14F-4D97-AF65-F5344CB8AC3E}">
        <p14:creationId xmlns:p14="http://schemas.microsoft.com/office/powerpoint/2010/main" val="3934613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A02759-0E0B-309F-92D9-216E9291062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7000"/>
            <a:ext cx="12192000" cy="4064000"/>
          </a:xfrm>
          <a:prstGeom prst="rect">
            <a:avLst/>
          </a:prstGeom>
        </p:spPr>
      </p:pic>
      <p:sp>
        <p:nvSpPr>
          <p:cNvPr id="2" name="Title 1">
            <a:extLst>
              <a:ext uri="{FF2B5EF4-FFF2-40B4-BE49-F238E27FC236}">
                <a16:creationId xmlns:a16="http://schemas.microsoft.com/office/drawing/2014/main" id="{EDA2836E-256A-3BA9-D4AF-9D5A7AA47B0D}"/>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9</a:t>
            </a:r>
          </a:p>
        </p:txBody>
      </p:sp>
    </p:spTree>
    <p:extLst>
      <p:ext uri="{BB962C8B-B14F-4D97-AF65-F5344CB8AC3E}">
        <p14:creationId xmlns:p14="http://schemas.microsoft.com/office/powerpoint/2010/main" val="4088184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5B68CD-EDA0-3AB4-8060-C793464C3B23}"/>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A390F8AE-86C6-06EC-9EE9-A36BFBAEB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20F9F68-C802-6E4C-A5E1-EDB165E9EBDC}"/>
              </a:ext>
              <a:ext uri="{C183D7F6-B498-43B3-948B-1728B52AA6E4}">
                <adec:decorative xmlns:adec="http://schemas.microsoft.com/office/drawing/2017/decorative" val="1"/>
              </a:ext>
            </a:extLst>
          </p:cNvPr>
          <p:cNvSpPr/>
          <p:nvPr/>
        </p:nvSpPr>
        <p:spPr>
          <a:xfrm>
            <a:off x="9154604" y="-25400"/>
            <a:ext cx="3055495" cy="6858000"/>
          </a:xfrm>
          <a:prstGeom prst="rect">
            <a:avLst/>
          </a:prstGeom>
          <a:gradFill>
            <a:gsLst>
              <a:gs pos="0">
                <a:srgbClr val="3BA7B6"/>
              </a:gs>
              <a:gs pos="58000">
                <a:srgbClr val="186889"/>
              </a:gs>
              <a:gs pos="100000">
                <a:srgbClr val="12506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7CF3F1B-605A-1A64-B961-8B70B5A1E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5DACEF0E-707D-E43D-78A1-95C7EC7E8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FDD441D-EDDF-9894-E801-3A9AAD3EA522}"/>
              </a:ext>
            </a:extLst>
          </p:cNvPr>
          <p:cNvSpPr txBox="1">
            <a:spLocks noGrp="1"/>
          </p:cNvSpPr>
          <p:nvPr>
            <p:ph type="title" idx="4294967295"/>
          </p:nvPr>
        </p:nvSpPr>
        <p:spPr>
          <a:xfrm>
            <a:off x="650283" y="198437"/>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How to Select Slide Size</a:t>
            </a:r>
          </a:p>
        </p:txBody>
      </p:sp>
      <p:sp>
        <p:nvSpPr>
          <p:cNvPr id="2" name="TextBox 1">
            <a:extLst>
              <a:ext uri="{FF2B5EF4-FFF2-40B4-BE49-F238E27FC236}">
                <a16:creationId xmlns:a16="http://schemas.microsoft.com/office/drawing/2014/main" id="{DF4D30E5-F3A3-231C-B281-89B808985B73}"/>
              </a:ext>
            </a:extLst>
          </p:cNvPr>
          <p:cNvSpPr txBox="1"/>
          <p:nvPr/>
        </p:nvSpPr>
        <p:spPr>
          <a:xfrm>
            <a:off x="707739" y="1053367"/>
            <a:ext cx="6219393" cy="1569660"/>
          </a:xfrm>
          <a:prstGeom prst="rect">
            <a:avLst/>
          </a:prstGeom>
          <a:noFill/>
        </p:spPr>
        <p:txBody>
          <a:bodyPr wrap="square" rtlCol="0">
            <a:spAutoFit/>
          </a:bodyPr>
          <a:lstStyle/>
          <a:p>
            <a:r>
              <a:rPr lang="en-US" sz="2400" b="1" dirty="0">
                <a:solidFill>
                  <a:srgbClr val="186889"/>
                </a:solidFill>
                <a:latin typeface="Century Gothic" panose="020B0502020202020204" pitchFamily="34" charset="0"/>
              </a:rPr>
              <a:t>Consider Your Needs</a:t>
            </a:r>
          </a:p>
          <a:p>
            <a:pPr marL="285750" indent="-285750">
              <a:buFont typeface="Arial" panose="020B0604020202020204" pitchFamily="34" charset="0"/>
              <a:buChar char="•"/>
            </a:pPr>
            <a:r>
              <a:rPr lang="en-US" dirty="0">
                <a:latin typeface="Century Gothic" panose="020B0502020202020204" pitchFamily="34" charset="0"/>
              </a:rPr>
              <a:t>Training</a:t>
            </a:r>
          </a:p>
          <a:p>
            <a:pPr marL="285750" indent="-285750">
              <a:buFont typeface="Arial" panose="020B0604020202020204" pitchFamily="34" charset="0"/>
              <a:buChar char="•"/>
            </a:pPr>
            <a:r>
              <a:rPr lang="en-US" dirty="0">
                <a:latin typeface="Century Gothic" panose="020B0502020202020204" pitchFamily="34" charset="0"/>
              </a:rPr>
              <a:t>Report out</a:t>
            </a:r>
          </a:p>
          <a:p>
            <a:pPr marL="285750" indent="-285750">
              <a:buFont typeface="Arial" panose="020B0604020202020204" pitchFamily="34" charset="0"/>
              <a:buChar char="•"/>
            </a:pPr>
            <a:r>
              <a:rPr lang="en-US" dirty="0">
                <a:latin typeface="Century Gothic" panose="020B0502020202020204" pitchFamily="34" charset="0"/>
              </a:rPr>
              <a:t>Updates</a:t>
            </a:r>
          </a:p>
          <a:p>
            <a:pPr marL="285750" indent="-285750">
              <a:buFont typeface="Arial" panose="020B0604020202020204" pitchFamily="34" charset="0"/>
              <a:buChar char="•"/>
            </a:pPr>
            <a:r>
              <a:rPr lang="en-US" dirty="0">
                <a:latin typeface="Century Gothic" panose="020B0502020202020204" pitchFamily="34" charset="0"/>
              </a:rPr>
              <a:t>Length of presentation</a:t>
            </a:r>
          </a:p>
        </p:txBody>
      </p:sp>
      <p:sp>
        <p:nvSpPr>
          <p:cNvPr id="5" name="TextBox 4">
            <a:extLst>
              <a:ext uri="{FF2B5EF4-FFF2-40B4-BE49-F238E27FC236}">
                <a16:creationId xmlns:a16="http://schemas.microsoft.com/office/drawing/2014/main" id="{3081EC88-B523-2777-9D01-77777AAA07C6}"/>
              </a:ext>
            </a:extLst>
          </p:cNvPr>
          <p:cNvSpPr txBox="1"/>
          <p:nvPr/>
        </p:nvSpPr>
        <p:spPr>
          <a:xfrm>
            <a:off x="653651" y="2807891"/>
            <a:ext cx="6219393" cy="1569660"/>
          </a:xfrm>
          <a:prstGeom prst="rect">
            <a:avLst/>
          </a:prstGeom>
          <a:noFill/>
        </p:spPr>
        <p:txBody>
          <a:bodyPr wrap="square" rtlCol="0">
            <a:spAutoFit/>
          </a:bodyPr>
          <a:lstStyle/>
          <a:p>
            <a:r>
              <a:rPr lang="en-US" sz="2400" b="1" dirty="0">
                <a:solidFill>
                  <a:srgbClr val="186889"/>
                </a:solidFill>
                <a:latin typeface="Century Gothic" panose="020B0502020202020204" pitchFamily="34" charset="0"/>
              </a:rPr>
              <a:t>Consider Your Target Audience</a:t>
            </a:r>
          </a:p>
          <a:p>
            <a:pPr marL="285750" indent="-285750">
              <a:buFont typeface="Arial" panose="020B0604020202020204" pitchFamily="34" charset="0"/>
              <a:buChar char="•"/>
            </a:pPr>
            <a:r>
              <a:rPr lang="en-US" dirty="0">
                <a:latin typeface="Century Gothic" panose="020B0502020202020204" pitchFamily="34" charset="0"/>
              </a:rPr>
              <a:t>Team</a:t>
            </a:r>
          </a:p>
          <a:p>
            <a:pPr marL="285750" indent="-285750">
              <a:buFont typeface="Arial" panose="020B0604020202020204" pitchFamily="34" charset="0"/>
              <a:buChar char="•"/>
            </a:pPr>
            <a:r>
              <a:rPr lang="en-US" dirty="0">
                <a:latin typeface="Century Gothic" panose="020B0502020202020204" pitchFamily="34" charset="0"/>
              </a:rPr>
              <a:t>Office</a:t>
            </a:r>
          </a:p>
          <a:p>
            <a:pPr marL="285750" indent="-285750">
              <a:buFont typeface="Arial" panose="020B0604020202020204" pitchFamily="34" charset="0"/>
              <a:buChar char="•"/>
            </a:pPr>
            <a:r>
              <a:rPr lang="en-US" dirty="0">
                <a:latin typeface="Century Gothic" panose="020B0502020202020204" pitchFamily="34" charset="0"/>
              </a:rPr>
              <a:t>Organization</a:t>
            </a:r>
          </a:p>
          <a:p>
            <a:pPr marL="285750" indent="-285750">
              <a:buFont typeface="Arial" panose="020B0604020202020204" pitchFamily="34" charset="0"/>
              <a:buChar char="•"/>
            </a:pPr>
            <a:r>
              <a:rPr lang="en-US" dirty="0">
                <a:latin typeface="Century Gothic" panose="020B0502020202020204" pitchFamily="34" charset="0"/>
              </a:rPr>
              <a:t>Statewide</a:t>
            </a:r>
          </a:p>
        </p:txBody>
      </p:sp>
      <p:sp>
        <p:nvSpPr>
          <p:cNvPr id="8" name="TextBox 7">
            <a:extLst>
              <a:ext uri="{FF2B5EF4-FFF2-40B4-BE49-F238E27FC236}">
                <a16:creationId xmlns:a16="http://schemas.microsoft.com/office/drawing/2014/main" id="{82CAD7EA-750A-F199-C71B-20D409EF69A2}"/>
              </a:ext>
            </a:extLst>
          </p:cNvPr>
          <p:cNvSpPr txBox="1"/>
          <p:nvPr/>
        </p:nvSpPr>
        <p:spPr>
          <a:xfrm>
            <a:off x="941120" y="4836773"/>
            <a:ext cx="7909647" cy="1021556"/>
          </a:xfrm>
          <a:prstGeom prst="roundRect">
            <a:avLst/>
          </a:prstGeom>
          <a:solidFill>
            <a:srgbClr val="F0F0F0"/>
          </a:solidFill>
        </p:spPr>
        <p:txBody>
          <a:bodyPr wrap="square" rtlCol="0">
            <a:spAutoFit/>
          </a:bodyPr>
          <a:lstStyle/>
          <a:p>
            <a:r>
              <a:rPr lang="en-US" dirty="0"/>
              <a:t>PowerPoint allows for flexible slide sizes, making it a great alternative to Word.  I often use it for documents, as I can easily export my presentation to PDF or Word when finished.</a:t>
            </a:r>
          </a:p>
        </p:txBody>
      </p:sp>
      <p:sp>
        <p:nvSpPr>
          <p:cNvPr id="11" name="TextBox 10">
            <a:extLst>
              <a:ext uri="{FF2B5EF4-FFF2-40B4-BE49-F238E27FC236}">
                <a16:creationId xmlns:a16="http://schemas.microsoft.com/office/drawing/2014/main" id="{02BE9E3A-AA8D-A706-9683-E8F7ED4C86A2}"/>
              </a:ext>
              <a:ext uri="{C183D7F6-B498-43B3-948B-1728B52AA6E4}">
                <adec:decorative xmlns:adec="http://schemas.microsoft.com/office/drawing/2017/decorative" val="1"/>
              </a:ext>
            </a:extLst>
          </p:cNvPr>
          <p:cNvSpPr txBox="1"/>
          <p:nvPr/>
        </p:nvSpPr>
        <p:spPr>
          <a:xfrm>
            <a:off x="650283" y="4172936"/>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pic>
        <p:nvPicPr>
          <p:cNvPr id="12" name="Picture 11">
            <a:extLst>
              <a:ext uri="{FF2B5EF4-FFF2-40B4-BE49-F238E27FC236}">
                <a16:creationId xmlns:a16="http://schemas.microsoft.com/office/drawing/2014/main" id="{5B7B6CF8-7EE1-4C52-DB10-F92AA75F23F3}"/>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814" b="83436" l="4455" r="38591">
                        <a14:foregroundMark x1="6795" y1="63122" x2="7205" y2="79073"/>
                        <a14:foregroundMark x1="7205" y1="79073" x2="12795" y2="81868"/>
                        <a14:foregroundMark x1="12795" y1="81868" x2="13432" y2="81731"/>
                        <a14:foregroundMark x1="6114" y1="66326" x2="6477" y2="82140"/>
                        <a14:foregroundMark x1="19000" y1="24335" x2="19545" y2="28357"/>
                        <a14:foregroundMark x1="21659" y1="24199" x2="20227" y2="26108"/>
                        <a14:foregroundMark x1="20568" y1="23381" x2="19136" y2="24472"/>
                        <a14:foregroundMark x1="22591" y1="22699" x2="21932" y2="24472"/>
                        <a14:foregroundMark x1="20886" y1="22972" x2="21886" y2="22972"/>
                        <a14:foregroundMark x1="22773" y1="22290" x2="22773" y2="22290"/>
                        <a14:foregroundMark x1="22955" y1="21677" x2="22955" y2="21677"/>
                        <a14:foregroundMark x1="23000" y1="22836" x2="23000" y2="22836"/>
                        <a14:foregroundMark x1="31091" y1="21132" x2="30909" y2="24608"/>
                        <a14:foregroundMark x1="37159" y1="27948" x2="34773" y2="48330"/>
                        <a14:foregroundMark x1="38591" y1="27948" x2="36795" y2="47239"/>
                        <a14:foregroundMark x1="27273" y1="27948" x2="32773" y2="28834"/>
                        <a14:foregroundMark x1="32773" y1="28834" x2="33727" y2="28766"/>
                        <a14:foregroundMark x1="24705" y1="28221" x2="35273" y2="28903"/>
                        <a14:foregroundMark x1="32068" y1="20859" x2="31886" y2="23108"/>
                        <a14:foregroundMark x1="31682" y1="19087" x2="31886" y2="20723"/>
                        <a14:foregroundMark x1="31682" y1="19223" x2="31932" y2="21132"/>
                        <a14:foregroundMark x1="31727" y1="19359" x2="32250" y2="21132"/>
                        <a14:foregroundMark x1="31682" y1="19359" x2="31591" y2="18814"/>
                        <a14:foregroundMark x1="24523" y1="41718" x2="29477" y2="42399"/>
                        <a14:foregroundMark x1="29477" y1="42399" x2="27409" y2="42808"/>
                        <a14:foregroundMark x1="31682" y1="19359" x2="31682" y2="19359"/>
                        <a14:foregroundMark x1="31841" y1="18814" x2="31841" y2="18814"/>
                        <a14:foregroundMark x1="31841" y1="19223" x2="31841" y2="19223"/>
                        <a14:foregroundMark x1="18864" y1="27948" x2="18864" y2="27948"/>
                        <a14:foregroundMark x1="21932" y1="22836" x2="21932" y2="22836"/>
                        <a14:foregroundMark x1="22500" y1="22018" x2="22500" y2="22018"/>
                        <a14:foregroundMark x1="23364" y1="22290" x2="23364" y2="22290"/>
                        <a14:foregroundMark x1="23364" y1="21404" x2="23364" y2="21404"/>
                        <a14:foregroundMark x1="17977" y1="28357" x2="17977" y2="28357"/>
                        <a14:foregroundMark x1="17705" y1="29312" x2="17705" y2="29312"/>
                        <a14:foregroundMark x1="16886" y1="30402" x2="16886" y2="30402"/>
                        <a14:foregroundMark x1="16273" y1="32720" x2="16273" y2="32720"/>
                        <a14:foregroundMark x1="16091" y1="35651" x2="16091" y2="35651"/>
                        <a14:foregroundMark x1="16591" y1="38855" x2="16591" y2="38855"/>
                        <a14:foregroundMark x1="17205" y1="40763" x2="17205" y2="40763"/>
                        <a14:foregroundMark x1="18386" y1="41036" x2="18386" y2="41036"/>
                        <a14:foregroundMark x1="19000" y1="40082" x2="19000" y2="40082"/>
                        <a14:foregroundMark x1="19318" y1="37423" x2="19318" y2="37423"/>
                        <a14:foregroundMark x1="18432" y1="35787" x2="18432" y2="35787"/>
                        <a14:foregroundMark x1="17523" y1="36060" x2="17523" y2="36060"/>
                        <a14:foregroundMark x1="16045" y1="39673" x2="16045" y2="39673"/>
                        <a14:foregroundMark x1="15864" y1="42672" x2="15864" y2="42672"/>
                        <a14:foregroundMark x1="16045" y1="45194" x2="16045" y2="45194"/>
                        <a14:foregroundMark x1="16727" y1="48057" x2="16727" y2="48057"/>
                        <a14:foregroundMark x1="17568" y1="49761" x2="17568" y2="49761"/>
                        <a14:foregroundMark x1="18523" y1="49898" x2="18523" y2="49898"/>
                        <a14:foregroundMark x1="19500" y1="49761" x2="19500" y2="49761"/>
                        <a14:foregroundMark x1="20568" y1="48466" x2="20568" y2="48466"/>
                        <a14:foregroundMark x1="21250" y1="46967" x2="21250" y2="46967"/>
                        <a14:foregroundMark x1="22159" y1="46421" x2="22159" y2="46421"/>
                        <a14:foregroundMark x1="17477" y1="82618" x2="17477" y2="82618"/>
                        <a14:foregroundMark x1="19818" y1="22563" x2="22682" y2="23108"/>
                        <a14:foregroundMark x1="20568" y1="22290" x2="23182" y2="22154"/>
                        <a14:foregroundMark x1="23182" y1="22018" x2="22682" y2="22018"/>
                        <a14:foregroundMark x1="4455" y1="79277" x2="4455" y2="79277"/>
                        <a14:foregroundMark x1="6432" y1="83708" x2="10386" y2="83299"/>
                        <a14:foregroundMark x1="10386" y1="83299" x2="14205" y2="83436"/>
                        <a14:foregroundMark x1="19909" y1="79141" x2="24159" y2="78868"/>
                        <a14:foregroundMark x1="24159" y1="78868" x2="33545" y2="79550"/>
                        <a14:foregroundMark x1="33545" y1="79550" x2="36977" y2="79141"/>
                        <a14:foregroundMark x1="26682" y1="79005" x2="26682" y2="79005"/>
                      </a14:backgroundRemoval>
                    </a14:imgEffect>
                  </a14:imgLayer>
                </a14:imgProps>
              </a:ext>
              <a:ext uri="{28A0092B-C50C-407E-A947-70E740481C1C}">
                <a14:useLocalDpi xmlns:a14="http://schemas.microsoft.com/office/drawing/2010/main" val="0"/>
              </a:ext>
            </a:extLst>
          </a:blip>
          <a:srcRect l="3669" t="15516" r="60624" b="14049"/>
          <a:stretch/>
        </p:blipFill>
        <p:spPr>
          <a:xfrm>
            <a:off x="5546807" y="2624364"/>
            <a:ext cx="2955232" cy="1943166"/>
          </a:xfrm>
          <a:prstGeom prst="rect">
            <a:avLst/>
          </a:prstGeom>
        </p:spPr>
      </p:pic>
      <p:pic>
        <p:nvPicPr>
          <p:cNvPr id="47" name="Picture 46">
            <a:extLst>
              <a:ext uri="{FF2B5EF4-FFF2-40B4-BE49-F238E27FC236}">
                <a16:creationId xmlns:a16="http://schemas.microsoft.com/office/drawing/2014/main" id="{34983B06-8E4C-F316-B6E8-4BAACA652C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172575" y="-25400"/>
            <a:ext cx="3019425" cy="371475"/>
          </a:xfrm>
          <a:prstGeom prst="rect">
            <a:avLst/>
          </a:prstGeom>
        </p:spPr>
      </p:pic>
      <p:pic>
        <p:nvPicPr>
          <p:cNvPr id="15" name="Picture 14">
            <a:extLst>
              <a:ext uri="{FF2B5EF4-FFF2-40B4-BE49-F238E27FC236}">
                <a16:creationId xmlns:a16="http://schemas.microsoft.com/office/drawing/2014/main" id="{C66EA228-0B82-7257-876D-2FD435D84769}"/>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11384906" y="390670"/>
            <a:ext cx="723192" cy="792067"/>
          </a:xfrm>
          <a:prstGeom prst="rect">
            <a:avLst/>
          </a:prstGeom>
        </p:spPr>
      </p:pic>
      <p:sp>
        <p:nvSpPr>
          <p:cNvPr id="46" name="TextBox 45">
            <a:extLst>
              <a:ext uri="{FF2B5EF4-FFF2-40B4-BE49-F238E27FC236}">
                <a16:creationId xmlns:a16="http://schemas.microsoft.com/office/drawing/2014/main" id="{BD43799F-66E9-6FD1-A107-AE855DADAA99}"/>
              </a:ext>
            </a:extLst>
          </p:cNvPr>
          <p:cNvSpPr txBox="1"/>
          <p:nvPr/>
        </p:nvSpPr>
        <p:spPr>
          <a:xfrm>
            <a:off x="9207613" y="1127652"/>
            <a:ext cx="2984387" cy="2031325"/>
          </a:xfrm>
          <a:prstGeom prst="rect">
            <a:avLst/>
          </a:prstGeom>
          <a:noFill/>
        </p:spPr>
        <p:txBody>
          <a:bodyPr wrap="square" rtlCol="0">
            <a:spAutoFit/>
          </a:bodyPr>
          <a:lstStyle/>
          <a:p>
            <a:r>
              <a:rPr lang="en-US" sz="1800" b="1" i="1" dirty="0">
                <a:solidFill>
                  <a:schemeClr val="bg1"/>
                </a:solidFill>
              </a:rPr>
              <a:t>Tip: </a:t>
            </a:r>
            <a:r>
              <a:rPr lang="en-US" sz="1800" i="1" dirty="0">
                <a:solidFill>
                  <a:schemeClr val="bg1"/>
                </a:solidFill>
              </a:rPr>
              <a:t>If you plan to print your slides, or think others may want to print them, choose a standard paper size.  For digital viewing, stick with the default 16:9 ratio.</a:t>
            </a:r>
          </a:p>
        </p:txBody>
      </p:sp>
      <p:cxnSp>
        <p:nvCxnSpPr>
          <p:cNvPr id="20" name="Straight Connector 19">
            <a:extLst>
              <a:ext uri="{FF2B5EF4-FFF2-40B4-BE49-F238E27FC236}">
                <a16:creationId xmlns:a16="http://schemas.microsoft.com/office/drawing/2014/main" id="{BBFF4DAE-6A4E-7E86-9F8E-466B6B1D4224}"/>
              </a:ext>
              <a:ext uri="{C183D7F6-B498-43B3-948B-1728B52AA6E4}">
                <adec:decorative xmlns:adec="http://schemas.microsoft.com/office/drawing/2017/decorative" val="1"/>
              </a:ext>
            </a:extLst>
          </p:cNvPr>
          <p:cNvCxnSpPr>
            <a:cxnSpLocks/>
          </p:cNvCxnSpPr>
          <p:nvPr/>
        </p:nvCxnSpPr>
        <p:spPr>
          <a:xfrm>
            <a:off x="9068490" y="3429000"/>
            <a:ext cx="3123508"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9FDA5A1-3D96-8655-A82F-98E9A091A638}"/>
              </a:ext>
            </a:extLst>
          </p:cNvPr>
          <p:cNvSpPr txBox="1"/>
          <p:nvPr/>
        </p:nvSpPr>
        <p:spPr>
          <a:xfrm>
            <a:off x="9959778" y="3732991"/>
            <a:ext cx="1129431" cy="369332"/>
          </a:xfrm>
          <a:prstGeom prst="rect">
            <a:avLst/>
          </a:prstGeom>
          <a:noFill/>
        </p:spPr>
        <p:txBody>
          <a:bodyPr wrap="square" rtlCol="0">
            <a:spAutoFit/>
          </a:bodyPr>
          <a:lstStyle/>
          <a:p>
            <a:r>
              <a:rPr lang="en-US" b="1" dirty="0">
                <a:solidFill>
                  <a:schemeClr val="bg1"/>
                </a:solidFill>
              </a:rPr>
              <a:t>HOW TO</a:t>
            </a:r>
          </a:p>
        </p:txBody>
      </p:sp>
      <p:pic>
        <p:nvPicPr>
          <p:cNvPr id="16" name="Picture 15">
            <a:extLst>
              <a:ext uri="{FF2B5EF4-FFF2-40B4-BE49-F238E27FC236}">
                <a16:creationId xmlns:a16="http://schemas.microsoft.com/office/drawing/2014/main" id="{EC0C866A-A01B-6952-771A-B570BBA6B1B9}"/>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rot="2236987">
            <a:off x="11416723" y="3521523"/>
            <a:ext cx="624674" cy="792268"/>
          </a:xfrm>
          <a:prstGeom prst="rect">
            <a:avLst/>
          </a:prstGeom>
        </p:spPr>
      </p:pic>
      <p:sp>
        <p:nvSpPr>
          <p:cNvPr id="18" name="TextBox 17">
            <a:extLst>
              <a:ext uri="{FF2B5EF4-FFF2-40B4-BE49-F238E27FC236}">
                <a16:creationId xmlns:a16="http://schemas.microsoft.com/office/drawing/2014/main" id="{8E81E500-B208-F874-F2A2-8BBFE38B8914}"/>
              </a:ext>
            </a:extLst>
          </p:cNvPr>
          <p:cNvSpPr txBox="1"/>
          <p:nvPr/>
        </p:nvSpPr>
        <p:spPr>
          <a:xfrm>
            <a:off x="9283689" y="4255099"/>
            <a:ext cx="2797195" cy="2031325"/>
          </a:xfrm>
          <a:prstGeom prst="rect">
            <a:avLst/>
          </a:prstGeom>
          <a:noFill/>
        </p:spPr>
        <p:txBody>
          <a:bodyPr wrap="square" rtlCol="0">
            <a:spAutoFit/>
          </a:bodyPr>
          <a:lstStyle/>
          <a:p>
            <a:r>
              <a:rPr lang="en-US" b="1" u="sng" dirty="0">
                <a:solidFill>
                  <a:schemeClr val="bg1"/>
                </a:solidFill>
                <a:latin typeface="Century Gothic" panose="020B0502020202020204" pitchFamily="34" charset="0"/>
              </a:rPr>
              <a:t>Select Slide Size</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Go to the </a:t>
            </a:r>
            <a:r>
              <a:rPr lang="en-US" b="1" dirty="0">
                <a:solidFill>
                  <a:schemeClr val="bg1"/>
                </a:solidFill>
                <a:latin typeface="Century Gothic" panose="020B0502020202020204" pitchFamily="34" charset="0"/>
              </a:rPr>
              <a:t>Design Tab</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Select </a:t>
            </a:r>
            <a:r>
              <a:rPr lang="en-US" b="1" dirty="0">
                <a:solidFill>
                  <a:schemeClr val="bg1"/>
                </a:solidFill>
                <a:latin typeface="Century Gothic" panose="020B0502020202020204" pitchFamily="34" charset="0"/>
              </a:rPr>
              <a:t>Slide Size </a:t>
            </a:r>
            <a:r>
              <a:rPr lang="en-US" dirty="0">
                <a:solidFill>
                  <a:schemeClr val="bg1"/>
                </a:solidFill>
                <a:latin typeface="Century Gothic" panose="020B0502020202020204" pitchFamily="34" charset="0"/>
              </a:rPr>
              <a:t>on the far right</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Choose </a:t>
            </a:r>
            <a:r>
              <a:rPr lang="en-US" b="1" dirty="0">
                <a:solidFill>
                  <a:schemeClr val="bg1"/>
                </a:solidFill>
                <a:latin typeface="Century Gothic" panose="020B0502020202020204" pitchFamily="34" charset="0"/>
              </a:rPr>
              <a:t>Custom Slide Size</a:t>
            </a:r>
          </a:p>
        </p:txBody>
      </p:sp>
    </p:spTree>
    <p:extLst>
      <p:ext uri="{BB962C8B-B14F-4D97-AF65-F5344CB8AC3E}">
        <p14:creationId xmlns:p14="http://schemas.microsoft.com/office/powerpoint/2010/main" val="14414749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ED55B-EDAB-0840-FC51-34E8BC524F0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 y="0"/>
            <a:ext cx="11658600" cy="6858000"/>
          </a:xfrm>
          <a:prstGeom prst="rect">
            <a:avLst/>
          </a:prstGeom>
        </p:spPr>
      </p:pic>
      <p:sp>
        <p:nvSpPr>
          <p:cNvPr id="2" name="Title 1">
            <a:extLst>
              <a:ext uri="{FF2B5EF4-FFF2-40B4-BE49-F238E27FC236}">
                <a16:creationId xmlns:a16="http://schemas.microsoft.com/office/drawing/2014/main" id="{E14DDC03-5579-5791-193C-33CF9A6DA931}"/>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10</a:t>
            </a:r>
          </a:p>
        </p:txBody>
      </p:sp>
    </p:spTree>
    <p:extLst>
      <p:ext uri="{BB962C8B-B14F-4D97-AF65-F5344CB8AC3E}">
        <p14:creationId xmlns:p14="http://schemas.microsoft.com/office/powerpoint/2010/main" val="2287749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CF4F85-2FCB-FA1C-597F-A0EAFC462A0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2" name="Title 1">
            <a:extLst>
              <a:ext uri="{FF2B5EF4-FFF2-40B4-BE49-F238E27FC236}">
                <a16:creationId xmlns:a16="http://schemas.microsoft.com/office/drawing/2014/main" id="{9248DD69-6CF7-57F1-C1D7-D344571FB7FC}"/>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11</a:t>
            </a:r>
          </a:p>
        </p:txBody>
      </p:sp>
    </p:spTree>
    <p:extLst>
      <p:ext uri="{BB962C8B-B14F-4D97-AF65-F5344CB8AC3E}">
        <p14:creationId xmlns:p14="http://schemas.microsoft.com/office/powerpoint/2010/main" val="2438646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CE08F-FAC2-0552-2883-9AF76349D61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0"/>
            <a:ext cx="9601200" cy="6858000"/>
          </a:xfrm>
          <a:prstGeom prst="rect">
            <a:avLst/>
          </a:prstGeom>
        </p:spPr>
      </p:pic>
      <p:sp>
        <p:nvSpPr>
          <p:cNvPr id="2" name="Title 1">
            <a:extLst>
              <a:ext uri="{FF2B5EF4-FFF2-40B4-BE49-F238E27FC236}">
                <a16:creationId xmlns:a16="http://schemas.microsoft.com/office/drawing/2014/main" id="{9B3FB2B2-EEB8-C90C-0A5C-59425EB0E2FA}"/>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12</a:t>
            </a:r>
          </a:p>
        </p:txBody>
      </p:sp>
    </p:spTree>
    <p:extLst>
      <p:ext uri="{BB962C8B-B14F-4D97-AF65-F5344CB8AC3E}">
        <p14:creationId xmlns:p14="http://schemas.microsoft.com/office/powerpoint/2010/main" val="42012453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5F211-AE30-DE58-9880-F50E04073F0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157B7E-C6B7-70EC-42A0-FE3547F013FF}"/>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008" b="81268" l="47419" r="90828">
                        <a14:foregroundMark x1="80387" y1="53008" x2="80444" y2="54703"/>
                        <a14:foregroundMark x1="84569" y1="56681" x2="87020" y2="62858"/>
                        <a14:foregroundMark x1="87020" y1="62858" x2="86703" y2="63383"/>
                        <a14:foregroundMark x1="85001" y1="56843" x2="86847" y2="61082"/>
                        <a14:foregroundMark x1="86905" y1="63666" x2="85376" y2="56964"/>
                        <a14:foregroundMark x1="85376" y1="56964" x2="83992" y2="56722"/>
                        <a14:foregroundMark x1="86588" y1="58579" x2="87165" y2="59830"/>
                        <a14:foregroundMark x1="87165" y1="60113" x2="87222" y2="62535"/>
                        <a14:foregroundMark x1="86732" y1="64110" x2="86011" y2="64796"/>
                        <a14:foregroundMark x1="87280" y1="66572" x2="87309" y2="76625"/>
                        <a14:foregroundMark x1="88117" y1="67703" x2="89991" y2="68349"/>
                        <a14:foregroundMark x1="81108" y1="79895" x2="85290" y2="79814"/>
                        <a14:foregroundMark x1="77156" y1="80299" x2="73320" y2="73960"/>
                        <a14:foregroundMark x1="73320" y1="73960" x2="70926" y2="80702"/>
                        <a14:foregroundMark x1="70926" y1="80702" x2="70493" y2="80622"/>
                        <a14:foregroundMark x1="78569" y1="59548" x2="78079" y2="60396"/>
                        <a14:foregroundMark x1="61177" y1="81066" x2="63109" y2="81066"/>
                        <a14:foregroundMark x1="54370" y1="62212" x2="54572" y2="68712"/>
                        <a14:foregroundMark x1="52639" y1="62778" x2="52956" y2="68147"/>
                        <a14:foregroundMark x1="49813" y1="62858" x2="49409" y2="68389"/>
                        <a14:foregroundMark x1="47447" y1="61284" x2="48226" y2="66492"/>
                        <a14:foregroundMark x1="68330" y1="81308" x2="74099" y2="81308"/>
                        <a14:foregroundMark x1="74099" y1="81308" x2="77185" y2="81106"/>
                        <a14:foregroundMark x1="90828" y1="78401" x2="90828" y2="78401"/>
                      </a14:backgroundRemoval>
                    </a14:imgEffect>
                  </a14:imgLayer>
                </a14:imgProps>
              </a:ext>
              <a:ext uri="{28A0092B-C50C-407E-A947-70E740481C1C}">
                <a14:useLocalDpi xmlns:a14="http://schemas.microsoft.com/office/drawing/2010/main" val="0"/>
              </a:ext>
            </a:extLst>
          </a:blip>
          <a:srcRect l="45906" t="51579" r="8479" b="17193"/>
          <a:stretch/>
        </p:blipFill>
        <p:spPr>
          <a:xfrm>
            <a:off x="156409" y="3429000"/>
            <a:ext cx="4379495" cy="2141621"/>
          </a:xfrm>
          <a:prstGeom prst="rect">
            <a:avLst/>
          </a:prstGeom>
        </p:spPr>
      </p:pic>
      <p:pic>
        <p:nvPicPr>
          <p:cNvPr id="2" name="Picture 1">
            <a:extLst>
              <a:ext uri="{FF2B5EF4-FFF2-40B4-BE49-F238E27FC236}">
                <a16:creationId xmlns:a16="http://schemas.microsoft.com/office/drawing/2014/main" id="{773C6BA4-2C9A-AB91-B029-F0E89FE50500}"/>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091" b="91273" l="44773" r="96659">
                        <a14:foregroundMark x1="46114" y1="38000" x2="47500" y2="52955"/>
                        <a14:foregroundMark x1="47500" y1="52955" x2="47568" y2="53091"/>
                        <a14:foregroundMark x1="54227" y1="29500" x2="54386" y2="32500"/>
                        <a14:foregroundMark x1="44818" y1="35545" x2="45386" y2="41773"/>
                        <a14:foregroundMark x1="54614" y1="28909" x2="55795" y2="30955"/>
                        <a14:foregroundMark x1="70182" y1="26682" x2="74091" y2="29636"/>
                        <a14:foregroundMark x1="74091" y1="29636" x2="74091" y2="29818"/>
                        <a14:foregroundMark x1="71864" y1="23091" x2="73023" y2="23091"/>
                        <a14:foregroundMark x1="93182" y1="74136" x2="93023" y2="82227"/>
                        <a14:foregroundMark x1="95477" y1="81636" x2="92682" y2="89455"/>
                        <a14:foregroundMark x1="92682" y1="89455" x2="88205" y2="90955"/>
                        <a14:foregroundMark x1="88205" y1="90955" x2="88091" y2="91273"/>
                        <a14:foregroundMark x1="94795" y1="89136" x2="94182" y2="81545"/>
                        <a14:foregroundMark x1="96659" y1="83773" x2="96659" y2="86682"/>
                        <a14:foregroundMark x1="70182" y1="87000" x2="69000" y2="87818"/>
                        <a14:foregroundMark x1="59705" y1="90727" x2="59705" y2="90727"/>
                        <a14:foregroundMark x1="54114" y1="87000" x2="54114" y2="87000"/>
                        <a14:foregroundMark x1="57818" y1="86136" x2="57818" y2="86136"/>
                        <a14:foregroundMark x1="52614" y1="90273" x2="52614" y2="90273"/>
                      </a14:backgroundRemoval>
                    </a14:imgEffect>
                  </a14:imgLayer>
                </a14:imgProps>
              </a:ext>
              <a:ext uri="{28A0092B-C50C-407E-A947-70E740481C1C}">
                <a14:useLocalDpi xmlns:a14="http://schemas.microsoft.com/office/drawing/2010/main" val="0"/>
              </a:ext>
            </a:extLst>
          </a:blip>
          <a:srcRect l="43438" t="19687" r="2109" b="6094"/>
          <a:stretch/>
        </p:blipFill>
        <p:spPr>
          <a:xfrm>
            <a:off x="480196" y="351538"/>
            <a:ext cx="3562414" cy="2427757"/>
          </a:xfrm>
          <a:prstGeom prst="rect">
            <a:avLst/>
          </a:prstGeom>
        </p:spPr>
      </p:pic>
      <p:pic>
        <p:nvPicPr>
          <p:cNvPr id="7" name="Picture 6">
            <a:extLst>
              <a:ext uri="{FF2B5EF4-FFF2-40B4-BE49-F238E27FC236}">
                <a16:creationId xmlns:a16="http://schemas.microsoft.com/office/drawing/2014/main" id="{AE5E0805-12F1-7442-8B98-6CC9F39D0209}"/>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814" b="83436" l="4455" r="38591">
                        <a14:foregroundMark x1="6795" y1="63122" x2="7205" y2="79073"/>
                        <a14:foregroundMark x1="7205" y1="79073" x2="12795" y2="81868"/>
                        <a14:foregroundMark x1="12795" y1="81868" x2="13432" y2="81731"/>
                        <a14:foregroundMark x1="6114" y1="66326" x2="6477" y2="82140"/>
                        <a14:foregroundMark x1="19000" y1="24335" x2="19545" y2="28357"/>
                        <a14:foregroundMark x1="21659" y1="24199" x2="20227" y2="26108"/>
                        <a14:foregroundMark x1="20568" y1="23381" x2="19136" y2="24472"/>
                        <a14:foregroundMark x1="22591" y1="22699" x2="21932" y2="24472"/>
                        <a14:foregroundMark x1="20886" y1="22972" x2="21886" y2="22972"/>
                        <a14:foregroundMark x1="22773" y1="22290" x2="22773" y2="22290"/>
                        <a14:foregroundMark x1="22955" y1="21677" x2="22955" y2="21677"/>
                        <a14:foregroundMark x1="23000" y1="22836" x2="23000" y2="22836"/>
                        <a14:foregroundMark x1="31091" y1="21132" x2="30909" y2="24608"/>
                        <a14:foregroundMark x1="37159" y1="27948" x2="34773" y2="48330"/>
                        <a14:foregroundMark x1="38591" y1="27948" x2="36795" y2="47239"/>
                        <a14:foregroundMark x1="27273" y1="27948" x2="32773" y2="28834"/>
                        <a14:foregroundMark x1="32773" y1="28834" x2="33727" y2="28766"/>
                        <a14:foregroundMark x1="24705" y1="28221" x2="35273" y2="28903"/>
                        <a14:foregroundMark x1="32068" y1="20859" x2="31886" y2="23108"/>
                        <a14:foregroundMark x1="31682" y1="19087" x2="31886" y2="20723"/>
                        <a14:foregroundMark x1="31682" y1="19223" x2="31932" y2="21132"/>
                        <a14:foregroundMark x1="31727" y1="19359" x2="32250" y2="21132"/>
                        <a14:foregroundMark x1="31682" y1="19359" x2="31591" y2="18814"/>
                        <a14:foregroundMark x1="24523" y1="41718" x2="29477" y2="42399"/>
                        <a14:foregroundMark x1="29477" y1="42399" x2="27409" y2="42808"/>
                        <a14:foregroundMark x1="31682" y1="19359" x2="31682" y2="19359"/>
                        <a14:foregroundMark x1="31841" y1="18814" x2="31841" y2="18814"/>
                        <a14:foregroundMark x1="31841" y1="19223" x2="31841" y2="19223"/>
                        <a14:foregroundMark x1="18864" y1="27948" x2="18864" y2="27948"/>
                        <a14:foregroundMark x1="21932" y1="22836" x2="21932" y2="22836"/>
                        <a14:foregroundMark x1="22500" y1="22018" x2="22500" y2="22018"/>
                        <a14:foregroundMark x1="23364" y1="22290" x2="23364" y2="22290"/>
                        <a14:foregroundMark x1="23364" y1="21404" x2="23364" y2="21404"/>
                        <a14:foregroundMark x1="17977" y1="28357" x2="17977" y2="28357"/>
                        <a14:foregroundMark x1="17705" y1="29312" x2="17705" y2="29312"/>
                        <a14:foregroundMark x1="16886" y1="30402" x2="16886" y2="30402"/>
                        <a14:foregroundMark x1="16273" y1="32720" x2="16273" y2="32720"/>
                        <a14:foregroundMark x1="16091" y1="35651" x2="16091" y2="35651"/>
                        <a14:foregroundMark x1="16591" y1="38855" x2="16591" y2="38855"/>
                        <a14:foregroundMark x1="17205" y1="40763" x2="17205" y2="40763"/>
                        <a14:foregroundMark x1="18386" y1="41036" x2="18386" y2="41036"/>
                        <a14:foregroundMark x1="19000" y1="40082" x2="19000" y2="40082"/>
                        <a14:foregroundMark x1="19318" y1="37423" x2="19318" y2="37423"/>
                        <a14:foregroundMark x1="18432" y1="35787" x2="18432" y2="35787"/>
                        <a14:foregroundMark x1="17523" y1="36060" x2="17523" y2="36060"/>
                        <a14:foregroundMark x1="16045" y1="39673" x2="16045" y2="39673"/>
                        <a14:foregroundMark x1="15864" y1="42672" x2="15864" y2="42672"/>
                        <a14:foregroundMark x1="16045" y1="45194" x2="16045" y2="45194"/>
                        <a14:foregroundMark x1="16727" y1="48057" x2="16727" y2="48057"/>
                        <a14:foregroundMark x1="17568" y1="49761" x2="17568" y2="49761"/>
                        <a14:foregroundMark x1="18523" y1="49898" x2="18523" y2="49898"/>
                        <a14:foregroundMark x1="19500" y1="49761" x2="19500" y2="49761"/>
                        <a14:foregroundMark x1="20568" y1="48466" x2="20568" y2="48466"/>
                        <a14:foregroundMark x1="21250" y1="46967" x2="21250" y2="46967"/>
                        <a14:foregroundMark x1="22159" y1="46421" x2="22159" y2="46421"/>
                        <a14:foregroundMark x1="17477" y1="82618" x2="17477" y2="82618"/>
                        <a14:foregroundMark x1="19818" y1="22563" x2="22682" y2="23108"/>
                        <a14:foregroundMark x1="20568" y1="22290" x2="23182" y2="22154"/>
                        <a14:foregroundMark x1="23182" y1="22018" x2="22682" y2="22018"/>
                        <a14:foregroundMark x1="4455" y1="79277" x2="4455" y2="79277"/>
                        <a14:foregroundMark x1="6432" y1="83708" x2="10386" y2="83299"/>
                        <a14:foregroundMark x1="10386" y1="83299" x2="14205" y2="83436"/>
                        <a14:foregroundMark x1="19909" y1="79141" x2="24159" y2="78868"/>
                        <a14:foregroundMark x1="24159" y1="78868" x2="33545" y2="79550"/>
                        <a14:foregroundMark x1="33545" y1="79550" x2="36977" y2="79141"/>
                        <a14:foregroundMark x1="26682" y1="79005" x2="26682" y2="79005"/>
                      </a14:backgroundRemoval>
                    </a14:imgEffect>
                  </a14:imgLayer>
                </a14:imgProps>
              </a:ext>
              <a:ext uri="{28A0092B-C50C-407E-A947-70E740481C1C}">
                <a14:useLocalDpi xmlns:a14="http://schemas.microsoft.com/office/drawing/2010/main" val="0"/>
              </a:ext>
            </a:extLst>
          </a:blip>
          <a:srcRect l="3669" t="15516" r="60624" b="14049"/>
          <a:stretch/>
        </p:blipFill>
        <p:spPr>
          <a:xfrm>
            <a:off x="4742534" y="183699"/>
            <a:ext cx="3562415" cy="2342409"/>
          </a:xfrm>
          <a:prstGeom prst="rect">
            <a:avLst/>
          </a:prstGeom>
        </p:spPr>
      </p:pic>
      <p:pic>
        <p:nvPicPr>
          <p:cNvPr id="4" name="Picture 3">
            <a:extLst>
              <a:ext uri="{FF2B5EF4-FFF2-40B4-BE49-F238E27FC236}">
                <a16:creationId xmlns:a16="http://schemas.microsoft.com/office/drawing/2014/main" id="{0DAB4F43-A3D7-758D-B620-3E5ED9222297}"/>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8">
                    <a14:imgEffect>
                      <a14:backgroundRemoval t="15610" b="81936" l="72455" r="97023">
                        <a14:foregroundMark x1="72477" y1="59577" x2="72591" y2="54329"/>
                        <a14:foregroundMark x1="73614" y1="83231" x2="79614" y2="81936"/>
                        <a14:foregroundMark x1="79614" y1="81936" x2="81068" y2="81936"/>
                        <a14:foregroundMark x1="86682" y1="21063" x2="86864" y2="22018"/>
                        <a14:foregroundMark x1="88773" y1="16769" x2="88773" y2="16769"/>
                        <a14:foregroundMark x1="90955" y1="16224" x2="90955" y2="16224"/>
                        <a14:foregroundMark x1="89136" y1="16496" x2="89136" y2="16496"/>
                        <a14:foregroundMark x1="91795" y1="16019" x2="91795" y2="16019"/>
                        <a14:foregroundMark x1="89477" y1="16360" x2="89477" y2="16360"/>
                        <a14:foregroundMark x1="90136" y1="16224" x2="90136" y2="16224"/>
                        <a14:foregroundMark x1="88818" y1="23177" x2="88818" y2="23177"/>
                        <a14:foregroundMark x1="89477" y1="21063" x2="89523" y2="25699"/>
                        <a14:foregroundMark x1="91000" y1="24472" x2="91000" y2="24472"/>
                        <a14:foregroundMark x1="91136" y1="24472" x2="91136" y2="24472"/>
                        <a14:foregroundMark x1="91705" y1="24472" x2="91705" y2="24472"/>
                        <a14:foregroundMark x1="91091" y1="16019" x2="91091" y2="16019"/>
                        <a14:foregroundMark x1="90386" y1="16224" x2="90386" y2="16224"/>
                        <a14:foregroundMark x1="89205" y1="31288" x2="89205" y2="31288"/>
                        <a14:foregroundMark x1="90477" y1="32584" x2="90477" y2="32584"/>
                        <a14:foregroundMark x1="91136" y1="32447" x2="91136" y2="32447"/>
                        <a14:foregroundMark x1="90045" y1="32311" x2="90045" y2="32311"/>
                        <a14:foregroundMark x1="91795" y1="32447" x2="91795" y2="32447"/>
                        <a14:foregroundMark x1="89432" y1="32720" x2="89432" y2="32720"/>
                        <a14:foregroundMark x1="89705" y1="32720" x2="89705" y2="32720"/>
                        <a14:foregroundMark x1="94227" y1="15610" x2="94227" y2="15610"/>
                        <a14:foregroundMark x1="94227" y1="16769" x2="94227" y2="16769"/>
                        <a14:foregroundMark x1="94545" y1="18473" x2="94545" y2="18473"/>
                        <a14:foregroundMark x1="94659" y1="23313" x2="94659" y2="23313"/>
                        <a14:foregroundMark x1="94795" y1="24608" x2="94795" y2="24608"/>
                        <a14:foregroundMark x1="94795" y1="25903" x2="94795" y2="25903"/>
                        <a14:foregroundMark x1="94841" y1="31561" x2="94841" y2="31561"/>
                        <a14:foregroundMark x1="94659" y1="32856" x2="94659" y2="32856"/>
                        <a14:foregroundMark x1="94705" y1="34424" x2="94705" y2="34424"/>
                        <a14:foregroundMark x1="87432" y1="18609" x2="87432" y2="29175"/>
                      </a14:backgroundRemoval>
                    </a14:imgEffect>
                  </a14:imgLayer>
                </a14:imgProps>
              </a:ext>
              <a:ext uri="{28A0092B-C50C-407E-A947-70E740481C1C}">
                <a14:useLocalDpi xmlns:a14="http://schemas.microsoft.com/office/drawing/2010/main" val="0"/>
              </a:ext>
            </a:extLst>
          </a:blip>
          <a:srcRect l="70291" t="11672" b="11410"/>
          <a:stretch/>
        </p:blipFill>
        <p:spPr>
          <a:xfrm>
            <a:off x="5357970" y="2779295"/>
            <a:ext cx="3040072" cy="2623624"/>
          </a:xfrm>
          <a:prstGeom prst="rect">
            <a:avLst/>
          </a:prstGeom>
        </p:spPr>
      </p:pic>
      <p:pic>
        <p:nvPicPr>
          <p:cNvPr id="5" name="Picture 4">
            <a:extLst>
              <a:ext uri="{FF2B5EF4-FFF2-40B4-BE49-F238E27FC236}">
                <a16:creationId xmlns:a16="http://schemas.microsoft.com/office/drawing/2014/main" id="{45663596-B5A6-660A-8C39-2BC519249034}"/>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l="7466" t="5966" r="51248" b="47192"/>
          <a:stretch/>
        </p:blipFill>
        <p:spPr>
          <a:xfrm>
            <a:off x="8630652" y="351537"/>
            <a:ext cx="3209731" cy="2427757"/>
          </a:xfrm>
          <a:prstGeom prst="rect">
            <a:avLst/>
          </a:prstGeom>
        </p:spPr>
      </p:pic>
      <p:pic>
        <p:nvPicPr>
          <p:cNvPr id="6" name="Picture 5">
            <a:extLst>
              <a:ext uri="{FF2B5EF4-FFF2-40B4-BE49-F238E27FC236}">
                <a16:creationId xmlns:a16="http://schemas.microsoft.com/office/drawing/2014/main" id="{783338CD-D63F-A1AF-9D36-6DDB1E04FDBC}"/>
              </a:ext>
              <a:ext uri="{C183D7F6-B498-43B3-948B-1728B52AA6E4}">
                <adec:decorative xmlns:adec="http://schemas.microsoft.com/office/drawing/2017/decorative" val="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8800" b="92750" l="67275" r="90875">
                        <a14:foregroundMark x1="79550" y1="49250" x2="82325" y2="50500"/>
                        <a14:foregroundMark x1="80125" y1="48850" x2="81925" y2="48800"/>
                        <a14:foregroundMark x1="82875" y1="90100" x2="86250" y2="90300"/>
                        <a14:foregroundMark x1="90000" y1="72550" x2="89450" y2="88350"/>
                        <a14:foregroundMark x1="90875" y1="73550" x2="90850" y2="82350"/>
                        <a14:foregroundMark x1="84100" y1="92750" x2="85350" y2="92400"/>
                        <a14:foregroundMark x1="67275" y1="90300" x2="70050" y2="89100"/>
                      </a14:backgroundRemoval>
                    </a14:imgEffect>
                  </a14:imgLayer>
                </a14:imgProps>
              </a:ext>
              <a:ext uri="{28A0092B-C50C-407E-A947-70E740481C1C}">
                <a14:useLocalDpi xmlns:a14="http://schemas.microsoft.com/office/drawing/2010/main" val="0"/>
              </a:ext>
            </a:extLst>
          </a:blip>
          <a:srcRect l="66748" t="47172" r="7895" b="5986"/>
          <a:stretch/>
        </p:blipFill>
        <p:spPr>
          <a:xfrm>
            <a:off x="8630652" y="3142864"/>
            <a:ext cx="2628464" cy="2427757"/>
          </a:xfrm>
          <a:prstGeom prst="rect">
            <a:avLst/>
          </a:prstGeom>
        </p:spPr>
      </p:pic>
      <p:sp>
        <p:nvSpPr>
          <p:cNvPr id="8" name="Title 7">
            <a:extLst>
              <a:ext uri="{FF2B5EF4-FFF2-40B4-BE49-F238E27FC236}">
                <a16:creationId xmlns:a16="http://schemas.microsoft.com/office/drawing/2014/main" id="{5C289C55-E844-D83B-4976-B90A55533F6F}"/>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13</a:t>
            </a:r>
          </a:p>
        </p:txBody>
      </p:sp>
    </p:spTree>
    <p:extLst>
      <p:ext uri="{BB962C8B-B14F-4D97-AF65-F5344CB8AC3E}">
        <p14:creationId xmlns:p14="http://schemas.microsoft.com/office/powerpoint/2010/main" val="30999144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7ECC7-6495-E99D-E367-4C95F1CEC49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A733C9-1A1E-1013-9011-7F9BF32BADAC}"/>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008" b="81268" l="47419" r="90828">
                        <a14:foregroundMark x1="80387" y1="53008" x2="80444" y2="54703"/>
                        <a14:foregroundMark x1="84569" y1="56681" x2="87020" y2="62858"/>
                        <a14:foregroundMark x1="87020" y1="62858" x2="86703" y2="63383"/>
                        <a14:foregroundMark x1="85001" y1="56843" x2="86847" y2="61082"/>
                        <a14:foregroundMark x1="86905" y1="63666" x2="85376" y2="56964"/>
                        <a14:foregroundMark x1="85376" y1="56964" x2="83992" y2="56722"/>
                        <a14:foregroundMark x1="86588" y1="58579" x2="87165" y2="59830"/>
                        <a14:foregroundMark x1="87165" y1="60113" x2="87222" y2="62535"/>
                        <a14:foregroundMark x1="86732" y1="64110" x2="86011" y2="64796"/>
                        <a14:foregroundMark x1="87280" y1="66572" x2="87309" y2="76625"/>
                        <a14:foregroundMark x1="88117" y1="67703" x2="89991" y2="68349"/>
                        <a14:foregroundMark x1="81108" y1="79895" x2="85290" y2="79814"/>
                        <a14:foregroundMark x1="77156" y1="80299" x2="73320" y2="73960"/>
                        <a14:foregroundMark x1="73320" y1="73960" x2="70926" y2="80702"/>
                        <a14:foregroundMark x1="70926" y1="80702" x2="70493" y2="80622"/>
                        <a14:foregroundMark x1="78569" y1="59548" x2="78079" y2="60396"/>
                        <a14:foregroundMark x1="61177" y1="81066" x2="63109" y2="81066"/>
                        <a14:foregroundMark x1="54370" y1="62212" x2="54572" y2="68712"/>
                        <a14:foregroundMark x1="52639" y1="62778" x2="52956" y2="68147"/>
                        <a14:foregroundMark x1="49813" y1="62858" x2="49409" y2="68389"/>
                        <a14:foregroundMark x1="47447" y1="61284" x2="48226" y2="66492"/>
                        <a14:foregroundMark x1="68330" y1="81308" x2="74099" y2="81308"/>
                        <a14:foregroundMark x1="74099" y1="81308" x2="77185" y2="81106"/>
                        <a14:foregroundMark x1="90828" y1="78401" x2="90828" y2="78401"/>
                      </a14:backgroundRemoval>
                    </a14:imgEffect>
                  </a14:imgLayer>
                </a14:imgProps>
              </a:ext>
              <a:ext uri="{28A0092B-C50C-407E-A947-70E740481C1C}">
                <a14:useLocalDpi xmlns:a14="http://schemas.microsoft.com/office/drawing/2010/main" val="0"/>
              </a:ext>
            </a:extLst>
          </a:blip>
          <a:srcRect l="45906" t="51579" r="8479" b="17193"/>
          <a:stretch/>
        </p:blipFill>
        <p:spPr>
          <a:xfrm>
            <a:off x="320795" y="3429000"/>
            <a:ext cx="4379495" cy="2141621"/>
          </a:xfrm>
          <a:prstGeom prst="rect">
            <a:avLst/>
          </a:prstGeom>
        </p:spPr>
      </p:pic>
      <p:pic>
        <p:nvPicPr>
          <p:cNvPr id="2" name="Picture 1">
            <a:extLst>
              <a:ext uri="{FF2B5EF4-FFF2-40B4-BE49-F238E27FC236}">
                <a16:creationId xmlns:a16="http://schemas.microsoft.com/office/drawing/2014/main" id="{D591B46A-5F13-6FA4-9B16-674B824C01E7}"/>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3091" b="91273" l="44773" r="96659">
                        <a14:foregroundMark x1="46114" y1="38000" x2="47500" y2="52955"/>
                        <a14:foregroundMark x1="47500" y1="52955" x2="47568" y2="53091"/>
                        <a14:foregroundMark x1="54227" y1="29500" x2="54386" y2="32500"/>
                        <a14:foregroundMark x1="44818" y1="35545" x2="45386" y2="41773"/>
                        <a14:foregroundMark x1="54614" y1="28909" x2="55795" y2="30955"/>
                        <a14:foregroundMark x1="70182" y1="26682" x2="74091" y2="29636"/>
                        <a14:foregroundMark x1="74091" y1="29636" x2="74091" y2="29818"/>
                        <a14:foregroundMark x1="71864" y1="23091" x2="73023" y2="23091"/>
                        <a14:foregroundMark x1="93182" y1="74136" x2="93023" y2="82227"/>
                        <a14:foregroundMark x1="95477" y1="81636" x2="92682" y2="89455"/>
                        <a14:foregroundMark x1="92682" y1="89455" x2="88205" y2="90955"/>
                        <a14:foregroundMark x1="88205" y1="90955" x2="88091" y2="91273"/>
                        <a14:foregroundMark x1="94795" y1="89136" x2="94182" y2="81545"/>
                        <a14:foregroundMark x1="96659" y1="83773" x2="96659" y2="86682"/>
                        <a14:foregroundMark x1="70182" y1="87000" x2="69000" y2="87818"/>
                        <a14:foregroundMark x1="59705" y1="90727" x2="59705" y2="90727"/>
                        <a14:foregroundMark x1="54114" y1="87000" x2="54114" y2="87000"/>
                        <a14:foregroundMark x1="57818" y1="86136" x2="57818" y2="86136"/>
                        <a14:foregroundMark x1="52614" y1="90273" x2="52614" y2="90273"/>
                      </a14:backgroundRemoval>
                    </a14:imgEffect>
                  </a14:imgLayer>
                </a14:imgProps>
              </a:ext>
              <a:ext uri="{28A0092B-C50C-407E-A947-70E740481C1C}">
                <a14:useLocalDpi xmlns:a14="http://schemas.microsoft.com/office/drawing/2010/main" val="0"/>
              </a:ext>
            </a:extLst>
          </a:blip>
          <a:srcRect l="43438" t="19687" r="2109" b="6094"/>
          <a:stretch/>
        </p:blipFill>
        <p:spPr>
          <a:xfrm>
            <a:off x="480196" y="351538"/>
            <a:ext cx="3562414" cy="2427757"/>
          </a:xfrm>
          <a:prstGeom prst="rect">
            <a:avLst/>
          </a:prstGeom>
        </p:spPr>
      </p:pic>
      <p:pic>
        <p:nvPicPr>
          <p:cNvPr id="7" name="Picture 6">
            <a:extLst>
              <a:ext uri="{FF2B5EF4-FFF2-40B4-BE49-F238E27FC236}">
                <a16:creationId xmlns:a16="http://schemas.microsoft.com/office/drawing/2014/main" id="{17F7FBCD-948F-F0B9-9BF5-74DC865F9970}"/>
              </a:ext>
              <a:ext uri="{C183D7F6-B498-43B3-948B-1728B52AA6E4}">
                <adec:decorative xmlns:adec="http://schemas.microsoft.com/office/drawing/2017/decorative" val="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8814" b="83436" l="4455" r="38591">
                        <a14:foregroundMark x1="6795" y1="63122" x2="7205" y2="79073"/>
                        <a14:foregroundMark x1="7205" y1="79073" x2="12795" y2="81868"/>
                        <a14:foregroundMark x1="12795" y1="81868" x2="13432" y2="81731"/>
                        <a14:foregroundMark x1="6114" y1="66326" x2="6477" y2="82140"/>
                        <a14:foregroundMark x1="19000" y1="24335" x2="19545" y2="28357"/>
                        <a14:foregroundMark x1="21659" y1="24199" x2="20227" y2="26108"/>
                        <a14:foregroundMark x1="20568" y1="23381" x2="19136" y2="24472"/>
                        <a14:foregroundMark x1="22591" y1="22699" x2="21932" y2="24472"/>
                        <a14:foregroundMark x1="20886" y1="22972" x2="21886" y2="22972"/>
                        <a14:foregroundMark x1="22773" y1="22290" x2="22773" y2="22290"/>
                        <a14:foregroundMark x1="22955" y1="21677" x2="22955" y2="21677"/>
                        <a14:foregroundMark x1="23000" y1="22836" x2="23000" y2="22836"/>
                        <a14:foregroundMark x1="31091" y1="21132" x2="30909" y2="24608"/>
                        <a14:foregroundMark x1="37159" y1="27948" x2="34773" y2="48330"/>
                        <a14:foregroundMark x1="38591" y1="27948" x2="36795" y2="47239"/>
                        <a14:foregroundMark x1="27273" y1="27948" x2="32773" y2="28834"/>
                        <a14:foregroundMark x1="32773" y1="28834" x2="33727" y2="28766"/>
                        <a14:foregroundMark x1="24705" y1="28221" x2="35273" y2="28903"/>
                        <a14:foregroundMark x1="32068" y1="20859" x2="31886" y2="23108"/>
                        <a14:foregroundMark x1="31682" y1="19087" x2="31886" y2="20723"/>
                        <a14:foregroundMark x1="31682" y1="19223" x2="31932" y2="21132"/>
                        <a14:foregroundMark x1="31727" y1="19359" x2="32250" y2="21132"/>
                        <a14:foregroundMark x1="31682" y1="19359" x2="31591" y2="18814"/>
                        <a14:foregroundMark x1="24523" y1="41718" x2="29477" y2="42399"/>
                        <a14:foregroundMark x1="29477" y1="42399" x2="27409" y2="42808"/>
                        <a14:foregroundMark x1="31682" y1="19359" x2="31682" y2="19359"/>
                        <a14:foregroundMark x1="31841" y1="18814" x2="31841" y2="18814"/>
                        <a14:foregroundMark x1="31841" y1="19223" x2="31841" y2="19223"/>
                        <a14:foregroundMark x1="18864" y1="27948" x2="18864" y2="27948"/>
                        <a14:foregroundMark x1="21932" y1="22836" x2="21932" y2="22836"/>
                        <a14:foregroundMark x1="22500" y1="22018" x2="22500" y2="22018"/>
                        <a14:foregroundMark x1="23364" y1="22290" x2="23364" y2="22290"/>
                        <a14:foregroundMark x1="23364" y1="21404" x2="23364" y2="21404"/>
                        <a14:foregroundMark x1="17977" y1="28357" x2="17977" y2="28357"/>
                        <a14:foregroundMark x1="17705" y1="29312" x2="17705" y2="29312"/>
                        <a14:foregroundMark x1="16886" y1="30402" x2="16886" y2="30402"/>
                        <a14:foregroundMark x1="16273" y1="32720" x2="16273" y2="32720"/>
                        <a14:foregroundMark x1="16091" y1="35651" x2="16091" y2="35651"/>
                        <a14:foregroundMark x1="16591" y1="38855" x2="16591" y2="38855"/>
                        <a14:foregroundMark x1="17205" y1="40763" x2="17205" y2="40763"/>
                        <a14:foregroundMark x1="18386" y1="41036" x2="18386" y2="41036"/>
                        <a14:foregroundMark x1="19000" y1="40082" x2="19000" y2="40082"/>
                        <a14:foregroundMark x1="19318" y1="37423" x2="19318" y2="37423"/>
                        <a14:foregroundMark x1="18432" y1="35787" x2="18432" y2="35787"/>
                        <a14:foregroundMark x1="17523" y1="36060" x2="17523" y2="36060"/>
                        <a14:foregroundMark x1="16045" y1="39673" x2="16045" y2="39673"/>
                        <a14:foregroundMark x1="15864" y1="42672" x2="15864" y2="42672"/>
                        <a14:foregroundMark x1="16045" y1="45194" x2="16045" y2="45194"/>
                        <a14:foregroundMark x1="16727" y1="48057" x2="16727" y2="48057"/>
                        <a14:foregroundMark x1="17568" y1="49761" x2="17568" y2="49761"/>
                        <a14:foregroundMark x1="18523" y1="49898" x2="18523" y2="49898"/>
                        <a14:foregroundMark x1="19500" y1="49761" x2="19500" y2="49761"/>
                        <a14:foregroundMark x1="20568" y1="48466" x2="20568" y2="48466"/>
                        <a14:foregroundMark x1="21250" y1="46967" x2="21250" y2="46967"/>
                        <a14:foregroundMark x1="22159" y1="46421" x2="22159" y2="46421"/>
                        <a14:foregroundMark x1="17477" y1="82618" x2="17477" y2="82618"/>
                        <a14:foregroundMark x1="19818" y1="22563" x2="22682" y2="23108"/>
                        <a14:foregroundMark x1="20568" y1="22290" x2="23182" y2="22154"/>
                        <a14:foregroundMark x1="23182" y1="22018" x2="22682" y2="22018"/>
                        <a14:foregroundMark x1="4455" y1="79277" x2="4455" y2="79277"/>
                        <a14:foregroundMark x1="6432" y1="83708" x2="10386" y2="83299"/>
                        <a14:foregroundMark x1="10386" y1="83299" x2="14205" y2="83436"/>
                        <a14:foregroundMark x1="19909" y1="79141" x2="24159" y2="78868"/>
                        <a14:foregroundMark x1="24159" y1="78868" x2="33545" y2="79550"/>
                        <a14:foregroundMark x1="33545" y1="79550" x2="36977" y2="79141"/>
                        <a14:foregroundMark x1="26682" y1="79005" x2="26682" y2="79005"/>
                      </a14:backgroundRemoval>
                    </a14:imgEffect>
                  </a14:imgLayer>
                </a14:imgProps>
              </a:ext>
              <a:ext uri="{28A0092B-C50C-407E-A947-70E740481C1C}">
                <a14:useLocalDpi xmlns:a14="http://schemas.microsoft.com/office/drawing/2010/main" val="0"/>
              </a:ext>
            </a:extLst>
          </a:blip>
          <a:srcRect l="3669" t="15516" r="60624" b="14049"/>
          <a:stretch/>
        </p:blipFill>
        <p:spPr>
          <a:xfrm>
            <a:off x="4742534" y="183699"/>
            <a:ext cx="3562415" cy="2342409"/>
          </a:xfrm>
          <a:prstGeom prst="rect">
            <a:avLst/>
          </a:prstGeom>
        </p:spPr>
      </p:pic>
      <p:pic>
        <p:nvPicPr>
          <p:cNvPr id="4" name="Picture 3">
            <a:extLst>
              <a:ext uri="{FF2B5EF4-FFF2-40B4-BE49-F238E27FC236}">
                <a16:creationId xmlns:a16="http://schemas.microsoft.com/office/drawing/2014/main" id="{CBD41816-D6C7-FAC7-B19E-ED8E8FE6BC2E}"/>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8">
                    <a14:imgEffect>
                      <a14:backgroundRemoval t="15610" b="81936" l="72455" r="97023">
                        <a14:foregroundMark x1="72477" y1="59577" x2="72591" y2="54329"/>
                        <a14:foregroundMark x1="73614" y1="83231" x2="79614" y2="81936"/>
                        <a14:foregroundMark x1="79614" y1="81936" x2="81068" y2="81936"/>
                        <a14:foregroundMark x1="86682" y1="21063" x2="86864" y2="22018"/>
                        <a14:foregroundMark x1="88773" y1="16769" x2="88773" y2="16769"/>
                        <a14:foregroundMark x1="90955" y1="16224" x2="90955" y2="16224"/>
                        <a14:foregroundMark x1="89136" y1="16496" x2="89136" y2="16496"/>
                        <a14:foregroundMark x1="91795" y1="16019" x2="91795" y2="16019"/>
                        <a14:foregroundMark x1="89477" y1="16360" x2="89477" y2="16360"/>
                        <a14:foregroundMark x1="90136" y1="16224" x2="90136" y2="16224"/>
                        <a14:foregroundMark x1="88818" y1="23177" x2="88818" y2="23177"/>
                        <a14:foregroundMark x1="89477" y1="21063" x2="89523" y2="25699"/>
                        <a14:foregroundMark x1="91000" y1="24472" x2="91000" y2="24472"/>
                        <a14:foregroundMark x1="91136" y1="24472" x2="91136" y2="24472"/>
                        <a14:foregroundMark x1="91705" y1="24472" x2="91705" y2="24472"/>
                        <a14:foregroundMark x1="91091" y1="16019" x2="91091" y2="16019"/>
                        <a14:foregroundMark x1="90386" y1="16224" x2="90386" y2="16224"/>
                        <a14:foregroundMark x1="89205" y1="31288" x2="89205" y2="31288"/>
                        <a14:foregroundMark x1="90477" y1="32584" x2="90477" y2="32584"/>
                        <a14:foregroundMark x1="91136" y1="32447" x2="91136" y2="32447"/>
                        <a14:foregroundMark x1="90045" y1="32311" x2="90045" y2="32311"/>
                        <a14:foregroundMark x1="91795" y1="32447" x2="91795" y2="32447"/>
                        <a14:foregroundMark x1="89432" y1="32720" x2="89432" y2="32720"/>
                        <a14:foregroundMark x1="89705" y1="32720" x2="89705" y2="32720"/>
                        <a14:foregroundMark x1="94227" y1="15610" x2="94227" y2="15610"/>
                        <a14:foregroundMark x1="94227" y1="16769" x2="94227" y2="16769"/>
                        <a14:foregroundMark x1="94545" y1="18473" x2="94545" y2="18473"/>
                        <a14:foregroundMark x1="94659" y1="23313" x2="94659" y2="23313"/>
                        <a14:foregroundMark x1="94795" y1="24608" x2="94795" y2="24608"/>
                        <a14:foregroundMark x1="94795" y1="25903" x2="94795" y2="25903"/>
                        <a14:foregroundMark x1="94841" y1="31561" x2="94841" y2="31561"/>
                        <a14:foregroundMark x1="94659" y1="32856" x2="94659" y2="32856"/>
                        <a14:foregroundMark x1="94705" y1="34424" x2="94705" y2="34424"/>
                        <a14:foregroundMark x1="87432" y1="18609" x2="87432" y2="29175"/>
                      </a14:backgroundRemoval>
                    </a14:imgEffect>
                  </a14:imgLayer>
                </a14:imgProps>
              </a:ext>
              <a:ext uri="{28A0092B-C50C-407E-A947-70E740481C1C}">
                <a14:useLocalDpi xmlns:a14="http://schemas.microsoft.com/office/drawing/2010/main" val="0"/>
              </a:ext>
            </a:extLst>
          </a:blip>
          <a:srcRect l="70291" t="11672" b="11410"/>
          <a:stretch/>
        </p:blipFill>
        <p:spPr>
          <a:xfrm>
            <a:off x="5357970" y="2779295"/>
            <a:ext cx="3040072" cy="2623624"/>
          </a:xfrm>
          <a:prstGeom prst="rect">
            <a:avLst/>
          </a:prstGeom>
        </p:spPr>
      </p:pic>
      <p:pic>
        <p:nvPicPr>
          <p:cNvPr id="5" name="Picture 4">
            <a:extLst>
              <a:ext uri="{FF2B5EF4-FFF2-40B4-BE49-F238E27FC236}">
                <a16:creationId xmlns:a16="http://schemas.microsoft.com/office/drawing/2014/main" id="{9C26AE89-E8FA-0C21-044C-3DF240CD43F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l="7466" t="5966" r="51248" b="47192"/>
          <a:stretch/>
        </p:blipFill>
        <p:spPr>
          <a:xfrm>
            <a:off x="8630652" y="351537"/>
            <a:ext cx="3209731" cy="2427757"/>
          </a:xfrm>
          <a:prstGeom prst="rect">
            <a:avLst/>
          </a:prstGeom>
        </p:spPr>
      </p:pic>
      <p:pic>
        <p:nvPicPr>
          <p:cNvPr id="6" name="Picture 5">
            <a:extLst>
              <a:ext uri="{FF2B5EF4-FFF2-40B4-BE49-F238E27FC236}">
                <a16:creationId xmlns:a16="http://schemas.microsoft.com/office/drawing/2014/main" id="{D4475985-8A94-FD7D-A639-AB5B4740568C}"/>
              </a:ext>
              <a:ext uri="{C183D7F6-B498-43B3-948B-1728B52AA6E4}">
                <adec:decorative xmlns:adec="http://schemas.microsoft.com/office/drawing/2017/decorative" val="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8800" b="92750" l="67275" r="90875">
                        <a14:foregroundMark x1="79550" y1="49250" x2="82325" y2="50500"/>
                        <a14:foregroundMark x1="80125" y1="48850" x2="81925" y2="48800"/>
                        <a14:foregroundMark x1="82875" y1="90100" x2="86250" y2="90300"/>
                        <a14:foregroundMark x1="90000" y1="72550" x2="89450" y2="88350"/>
                        <a14:foregroundMark x1="90875" y1="73550" x2="90850" y2="82350"/>
                        <a14:foregroundMark x1="84100" y1="92750" x2="85350" y2="92400"/>
                        <a14:foregroundMark x1="67275" y1="90300" x2="70050" y2="89100"/>
                      </a14:backgroundRemoval>
                    </a14:imgEffect>
                  </a14:imgLayer>
                </a14:imgProps>
              </a:ext>
              <a:ext uri="{28A0092B-C50C-407E-A947-70E740481C1C}">
                <a14:useLocalDpi xmlns:a14="http://schemas.microsoft.com/office/drawing/2010/main" val="0"/>
              </a:ext>
            </a:extLst>
          </a:blip>
          <a:srcRect l="66748" t="47172" r="7895" b="5986"/>
          <a:stretch/>
        </p:blipFill>
        <p:spPr>
          <a:xfrm>
            <a:off x="8630652" y="3142864"/>
            <a:ext cx="2628464" cy="2427757"/>
          </a:xfrm>
          <a:prstGeom prst="rect">
            <a:avLst/>
          </a:prstGeom>
        </p:spPr>
      </p:pic>
      <p:sp>
        <p:nvSpPr>
          <p:cNvPr id="8" name="Title 7">
            <a:extLst>
              <a:ext uri="{FF2B5EF4-FFF2-40B4-BE49-F238E27FC236}">
                <a16:creationId xmlns:a16="http://schemas.microsoft.com/office/drawing/2014/main" id="{9EA32272-506B-7D42-70FB-95F7A1DCC806}"/>
              </a:ext>
            </a:extLst>
          </p:cNvPr>
          <p:cNvSpPr txBox="1">
            <a:spLocks noGrp="1"/>
          </p:cNvSpPr>
          <p:nvPr>
            <p:ph type="title" idx="4294967295"/>
          </p:nvPr>
        </p:nvSpPr>
        <p:spPr>
          <a:xfrm>
            <a:off x="153032" y="-890337"/>
            <a:ext cx="6766727"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Images 14</a:t>
            </a:r>
          </a:p>
        </p:txBody>
      </p:sp>
    </p:spTree>
    <p:extLst>
      <p:ext uri="{BB962C8B-B14F-4D97-AF65-F5344CB8AC3E}">
        <p14:creationId xmlns:p14="http://schemas.microsoft.com/office/powerpoint/2010/main" val="26703909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8C7B526-1939-640C-6127-7C5055E3F29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BE49ED0-A51A-6A50-76C6-3726D7C6B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a:extLst>
              <a:ext uri="{FF2B5EF4-FFF2-40B4-BE49-F238E27FC236}">
                <a16:creationId xmlns:a16="http://schemas.microsoft.com/office/drawing/2014/main" id="{4B0D4B72-2192-5C64-CFF5-4393F0313497}"/>
              </a:ext>
            </a:extLst>
          </p:cNvPr>
          <p:cNvSpPr>
            <a:spLocks noGrp="1"/>
          </p:cNvSpPr>
          <p:nvPr>
            <p:ph type="title"/>
          </p:nvPr>
        </p:nvSpPr>
        <p:spPr>
          <a:xfrm>
            <a:off x="1522030" y="1209220"/>
            <a:ext cx="9147940" cy="2337238"/>
          </a:xfrm>
        </p:spPr>
        <p:txBody>
          <a:bodyPr vert="horz" lIns="91440" tIns="45720" rIns="91440" bIns="45720" rtlCol="0" anchor="b">
            <a:normAutofit/>
          </a:bodyPr>
          <a:lstStyle/>
          <a:p>
            <a:pPr algn="ctr"/>
            <a:r>
              <a:rPr lang="en-US" sz="5600" kern="1200" dirty="0">
                <a:solidFill>
                  <a:srgbClr val="FFFFFF"/>
                </a:solidFill>
                <a:latin typeface="+mn-lt"/>
                <a:ea typeface="+mj-ea"/>
                <a:cs typeface="+mj-cs"/>
              </a:rPr>
              <a:t>Web Inspiration</a:t>
            </a:r>
          </a:p>
        </p:txBody>
      </p:sp>
      <p:sp>
        <p:nvSpPr>
          <p:cNvPr id="9" name="Graphic 22">
            <a:extLst>
              <a:ext uri="{FF2B5EF4-FFF2-40B4-BE49-F238E27FC236}">
                <a16:creationId xmlns:a16="http://schemas.microsoft.com/office/drawing/2014/main" id="{A9FB4F02-CE62-D1BA-1F59-5F381276A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869" y="2383077"/>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dirty="0">
              <a:solidFill>
                <a:srgbClr val="FFFFFF"/>
              </a:solidFill>
            </a:endParaRPr>
          </a:p>
        </p:txBody>
      </p:sp>
      <p:sp>
        <p:nvSpPr>
          <p:cNvPr id="11" name="Graphic 13">
            <a:extLst>
              <a:ext uri="{FF2B5EF4-FFF2-40B4-BE49-F238E27FC236}">
                <a16:creationId xmlns:a16="http://schemas.microsoft.com/office/drawing/2014/main" id="{E0A5D0AB-D8CE-E550-1570-640E10522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4364" y="2265467"/>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dirty="0">
              <a:solidFill>
                <a:srgbClr val="FFFFFF"/>
              </a:solidFill>
            </a:endParaRPr>
          </a:p>
        </p:txBody>
      </p:sp>
      <p:sp>
        <p:nvSpPr>
          <p:cNvPr id="13" name="Graphic 15">
            <a:extLst>
              <a:ext uri="{FF2B5EF4-FFF2-40B4-BE49-F238E27FC236}">
                <a16:creationId xmlns:a16="http://schemas.microsoft.com/office/drawing/2014/main" id="{E6B9FC42-EBF6-2D20-0AA9-C18881820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4834" y="253720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dirty="0">
              <a:solidFill>
                <a:srgbClr val="FFFFFF"/>
              </a:solidFill>
            </a:endParaRPr>
          </a:p>
        </p:txBody>
      </p:sp>
      <p:sp>
        <p:nvSpPr>
          <p:cNvPr id="15" name="Graphic 21">
            <a:extLst>
              <a:ext uri="{FF2B5EF4-FFF2-40B4-BE49-F238E27FC236}">
                <a16:creationId xmlns:a16="http://schemas.microsoft.com/office/drawing/2014/main" id="{C999B445-F31F-37C0-C008-A88F3A4C1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4053" y="2832967"/>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dirty="0">
              <a:solidFill>
                <a:srgbClr val="FFFFFF"/>
              </a:solidFill>
            </a:endParaRPr>
          </a:p>
        </p:txBody>
      </p:sp>
      <p:sp>
        <p:nvSpPr>
          <p:cNvPr id="17" name="Graphic 12">
            <a:extLst>
              <a:ext uri="{FF2B5EF4-FFF2-40B4-BE49-F238E27FC236}">
                <a16:creationId xmlns:a16="http://schemas.microsoft.com/office/drawing/2014/main" id="{D036BFA7-F0DB-E60C-5B63-B0ED138A41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72266" y="2803988"/>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dirty="0">
              <a:solidFill>
                <a:srgbClr val="FFFFFF"/>
              </a:solidFill>
            </a:endParaRPr>
          </a:p>
        </p:txBody>
      </p:sp>
      <p:sp>
        <p:nvSpPr>
          <p:cNvPr id="19" name="Graphic 23">
            <a:extLst>
              <a:ext uri="{FF2B5EF4-FFF2-40B4-BE49-F238E27FC236}">
                <a16:creationId xmlns:a16="http://schemas.microsoft.com/office/drawing/2014/main" id="{7D6665A6-01B3-339F-11D5-3880480F1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3405" y="324249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dirty="0">
              <a:solidFill>
                <a:srgbClr val="FFFFFF"/>
              </a:solidFill>
            </a:endParaRPr>
          </a:p>
        </p:txBody>
      </p:sp>
      <p:cxnSp>
        <p:nvCxnSpPr>
          <p:cNvPr id="21" name="Straight Connector 20">
            <a:extLst>
              <a:ext uri="{FF2B5EF4-FFF2-40B4-BE49-F238E27FC236}">
                <a16:creationId xmlns:a16="http://schemas.microsoft.com/office/drawing/2014/main" id="{E1FEAE64-8BE0-BF3D-FF69-DE0995C17C1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31729"/>
            <a:ext cx="12188952"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85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CAC01-27C3-FB18-6EA2-D53383F0FD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3435" y="0"/>
            <a:ext cx="11905129" cy="6858000"/>
          </a:xfrm>
          <a:prstGeom prst="rect">
            <a:avLst/>
          </a:prstGeom>
        </p:spPr>
      </p:pic>
      <p:sp>
        <p:nvSpPr>
          <p:cNvPr id="2" name="Title 1">
            <a:extLst>
              <a:ext uri="{FF2B5EF4-FFF2-40B4-BE49-F238E27FC236}">
                <a16:creationId xmlns:a16="http://schemas.microsoft.com/office/drawing/2014/main" id="{807657E4-ACCE-0835-4D79-B3C881148032}"/>
              </a:ext>
            </a:extLst>
          </p:cNvPr>
          <p:cNvSpPr txBox="1">
            <a:spLocks noGrp="1"/>
          </p:cNvSpPr>
          <p:nvPr>
            <p:ph type="title" idx="4294967295"/>
          </p:nvPr>
        </p:nvSpPr>
        <p:spPr>
          <a:xfrm>
            <a:off x="143435" y="-962526"/>
            <a:ext cx="654612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Inspiration graphics 1</a:t>
            </a:r>
          </a:p>
        </p:txBody>
      </p:sp>
    </p:spTree>
    <p:extLst>
      <p:ext uri="{BB962C8B-B14F-4D97-AF65-F5344CB8AC3E}">
        <p14:creationId xmlns:p14="http://schemas.microsoft.com/office/powerpoint/2010/main" val="466527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BFD300-913F-6D06-5DA8-71DAC5EC2F6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283060"/>
            <a:ext cx="12192000" cy="5827363"/>
          </a:xfrm>
          <a:prstGeom prst="rect">
            <a:avLst/>
          </a:prstGeom>
        </p:spPr>
      </p:pic>
      <p:sp>
        <p:nvSpPr>
          <p:cNvPr id="2" name="Title 1">
            <a:extLst>
              <a:ext uri="{FF2B5EF4-FFF2-40B4-BE49-F238E27FC236}">
                <a16:creationId xmlns:a16="http://schemas.microsoft.com/office/drawing/2014/main" id="{39045F86-02CC-BEBB-69B1-CC0A01029021}"/>
              </a:ext>
            </a:extLst>
          </p:cNvPr>
          <p:cNvSpPr txBox="1">
            <a:spLocks noGrp="1"/>
          </p:cNvSpPr>
          <p:nvPr>
            <p:ph type="title" idx="4294967295"/>
          </p:nvPr>
        </p:nvSpPr>
        <p:spPr>
          <a:xfrm>
            <a:off x="143435" y="-962526"/>
            <a:ext cx="654612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Inspiration graphics 2</a:t>
            </a:r>
          </a:p>
        </p:txBody>
      </p:sp>
    </p:spTree>
    <p:extLst>
      <p:ext uri="{BB962C8B-B14F-4D97-AF65-F5344CB8AC3E}">
        <p14:creationId xmlns:p14="http://schemas.microsoft.com/office/powerpoint/2010/main" val="3352691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ABA48-F3DD-1F98-BC21-5E11679537F2}"/>
              </a:ext>
              <a:ext uri="{C183D7F6-B498-43B3-948B-1728B52AA6E4}">
                <adec:decorative xmlns:adec="http://schemas.microsoft.com/office/drawing/2017/decorative" val="1"/>
              </a:ext>
            </a:extLst>
          </p:cNvPr>
          <p:cNvPicPr>
            <a:picLocks noChangeAspect="1"/>
          </p:cNvPicPr>
          <p:nvPr/>
        </p:nvPicPr>
        <p:blipFill>
          <a:blip r:embed="rId2"/>
          <a:srcRect l="1332" t="3071" r="1784" b="12333"/>
          <a:stretch/>
        </p:blipFill>
        <p:spPr>
          <a:xfrm>
            <a:off x="171161" y="0"/>
            <a:ext cx="11849677" cy="6858000"/>
          </a:xfrm>
          <a:prstGeom prst="rect">
            <a:avLst/>
          </a:prstGeom>
        </p:spPr>
      </p:pic>
      <p:sp>
        <p:nvSpPr>
          <p:cNvPr id="2" name="Title 1">
            <a:extLst>
              <a:ext uri="{FF2B5EF4-FFF2-40B4-BE49-F238E27FC236}">
                <a16:creationId xmlns:a16="http://schemas.microsoft.com/office/drawing/2014/main" id="{B16A043B-AE94-9D0E-F5EF-312FD3B1013A}"/>
              </a:ext>
            </a:extLst>
          </p:cNvPr>
          <p:cNvSpPr txBox="1">
            <a:spLocks noGrp="1"/>
          </p:cNvSpPr>
          <p:nvPr>
            <p:ph type="title" idx="4294967295"/>
          </p:nvPr>
        </p:nvSpPr>
        <p:spPr>
          <a:xfrm>
            <a:off x="143435" y="-962526"/>
            <a:ext cx="6546123"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Inspiration graphics 3</a:t>
            </a:r>
          </a:p>
        </p:txBody>
      </p:sp>
    </p:spTree>
    <p:extLst>
      <p:ext uri="{BB962C8B-B14F-4D97-AF65-F5344CB8AC3E}">
        <p14:creationId xmlns:p14="http://schemas.microsoft.com/office/powerpoint/2010/main" val="2782970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D04039-36E9-CB8B-8BCE-B25EA4051E8D}"/>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62B5FC4-EE9F-7ED4-8434-0CE927B2F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7B9E7DA-F6CF-03BA-19E7-C2660CD2E8A3}"/>
              </a:ext>
              <a:ext uri="{C183D7F6-B498-43B3-948B-1728B52AA6E4}">
                <adec:decorative xmlns:adec="http://schemas.microsoft.com/office/drawing/2017/decorative" val="1"/>
              </a:ext>
            </a:extLst>
          </p:cNvPr>
          <p:cNvSpPr/>
          <p:nvPr/>
        </p:nvSpPr>
        <p:spPr>
          <a:xfrm>
            <a:off x="9153525" y="0"/>
            <a:ext cx="3055495" cy="6858000"/>
          </a:xfrm>
          <a:prstGeom prst="rect">
            <a:avLst/>
          </a:prstGeom>
          <a:gradFill>
            <a:gsLst>
              <a:gs pos="0">
                <a:srgbClr val="3BA7B6"/>
              </a:gs>
              <a:gs pos="58000">
                <a:srgbClr val="186889"/>
              </a:gs>
              <a:gs pos="100000">
                <a:srgbClr val="12506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74B0B567-9CD7-E48E-E499-6AA745A5B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1B86F5FC-7CEF-6444-B2F3-3DAE7491D9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66B4BBA4-7ECC-F328-3D43-13845BAC230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3" name="Title 1">
            <a:extLst>
              <a:ext uri="{FF2B5EF4-FFF2-40B4-BE49-F238E27FC236}">
                <a16:creationId xmlns:a16="http://schemas.microsoft.com/office/drawing/2014/main" id="{58CFDEA0-B43A-96BF-5AD3-55D16B47445E}"/>
              </a:ext>
            </a:extLst>
          </p:cNvPr>
          <p:cNvSpPr txBox="1">
            <a:spLocks noGrp="1"/>
          </p:cNvSpPr>
          <p:nvPr>
            <p:ph type="title" idx="4294967295"/>
          </p:nvPr>
        </p:nvSpPr>
        <p:spPr>
          <a:xfrm>
            <a:off x="342704" y="149235"/>
            <a:ext cx="11437561" cy="1557742"/>
          </a:xfrm>
          <a:custGeom>
            <a:avLst/>
            <a:gdLst>
              <a:gd name="connsiteX0" fmla="*/ 0 w 11437561"/>
              <a:gd name="connsiteY0" fmla="*/ 259629 h 1557742"/>
              <a:gd name="connsiteX1" fmla="*/ 259629 w 11437561"/>
              <a:gd name="connsiteY1" fmla="*/ 0 h 1557742"/>
              <a:gd name="connsiteX2" fmla="*/ 943460 w 11437561"/>
              <a:gd name="connsiteY2" fmla="*/ 0 h 1557742"/>
              <a:gd name="connsiteX3" fmla="*/ 1408924 w 11437561"/>
              <a:gd name="connsiteY3" fmla="*/ 0 h 1557742"/>
              <a:gd name="connsiteX4" fmla="*/ 1874389 w 11437561"/>
              <a:gd name="connsiteY4" fmla="*/ 0 h 1557742"/>
              <a:gd name="connsiteX5" fmla="*/ 2339853 w 11437561"/>
              <a:gd name="connsiteY5" fmla="*/ 0 h 1557742"/>
              <a:gd name="connsiteX6" fmla="*/ 2914501 w 11437561"/>
              <a:gd name="connsiteY6" fmla="*/ 0 h 1557742"/>
              <a:gd name="connsiteX7" fmla="*/ 3707514 w 11437561"/>
              <a:gd name="connsiteY7" fmla="*/ 0 h 1557742"/>
              <a:gd name="connsiteX8" fmla="*/ 4063796 w 11437561"/>
              <a:gd name="connsiteY8" fmla="*/ 0 h 1557742"/>
              <a:gd name="connsiteX9" fmla="*/ 4420077 w 11437561"/>
              <a:gd name="connsiteY9" fmla="*/ 0 h 1557742"/>
              <a:gd name="connsiteX10" fmla="*/ 5103908 w 11437561"/>
              <a:gd name="connsiteY10" fmla="*/ 0 h 1557742"/>
              <a:gd name="connsiteX11" fmla="*/ 5787738 w 11437561"/>
              <a:gd name="connsiteY11" fmla="*/ 0 h 1557742"/>
              <a:gd name="connsiteX12" fmla="*/ 6471569 w 11437561"/>
              <a:gd name="connsiteY12" fmla="*/ 0 h 1557742"/>
              <a:gd name="connsiteX13" fmla="*/ 6718667 w 11437561"/>
              <a:gd name="connsiteY13" fmla="*/ 0 h 1557742"/>
              <a:gd name="connsiteX14" fmla="*/ 7074949 w 11437561"/>
              <a:gd name="connsiteY14" fmla="*/ 0 h 1557742"/>
              <a:gd name="connsiteX15" fmla="*/ 7540413 w 11437561"/>
              <a:gd name="connsiteY15" fmla="*/ 0 h 1557742"/>
              <a:gd name="connsiteX16" fmla="*/ 7896695 w 11437561"/>
              <a:gd name="connsiteY16" fmla="*/ 0 h 1557742"/>
              <a:gd name="connsiteX17" fmla="*/ 8362159 w 11437561"/>
              <a:gd name="connsiteY17" fmla="*/ 0 h 1557742"/>
              <a:gd name="connsiteX18" fmla="*/ 9045990 w 11437561"/>
              <a:gd name="connsiteY18" fmla="*/ 0 h 1557742"/>
              <a:gd name="connsiteX19" fmla="*/ 9293088 w 11437561"/>
              <a:gd name="connsiteY19" fmla="*/ 0 h 1557742"/>
              <a:gd name="connsiteX20" fmla="*/ 9976919 w 11437561"/>
              <a:gd name="connsiteY20" fmla="*/ 0 h 1557742"/>
              <a:gd name="connsiteX21" fmla="*/ 10333200 w 11437561"/>
              <a:gd name="connsiteY21" fmla="*/ 0 h 1557742"/>
              <a:gd name="connsiteX22" fmla="*/ 10580299 w 11437561"/>
              <a:gd name="connsiteY22" fmla="*/ 0 h 1557742"/>
              <a:gd name="connsiteX23" fmla="*/ 11177932 w 11437561"/>
              <a:gd name="connsiteY23" fmla="*/ 0 h 1557742"/>
              <a:gd name="connsiteX24" fmla="*/ 11437561 w 11437561"/>
              <a:gd name="connsiteY24" fmla="*/ 259629 h 1557742"/>
              <a:gd name="connsiteX25" fmla="*/ 11437561 w 11437561"/>
              <a:gd name="connsiteY25" fmla="*/ 789256 h 1557742"/>
              <a:gd name="connsiteX26" fmla="*/ 11437561 w 11437561"/>
              <a:gd name="connsiteY26" fmla="*/ 1298113 h 1557742"/>
              <a:gd name="connsiteX27" fmla="*/ 11177932 w 11437561"/>
              <a:gd name="connsiteY27" fmla="*/ 1557742 h 1557742"/>
              <a:gd name="connsiteX28" fmla="*/ 10603284 w 11437561"/>
              <a:gd name="connsiteY28" fmla="*/ 1557742 h 1557742"/>
              <a:gd name="connsiteX29" fmla="*/ 9810271 w 11437561"/>
              <a:gd name="connsiteY29" fmla="*/ 1557742 h 1557742"/>
              <a:gd name="connsiteX30" fmla="*/ 9563172 w 11437561"/>
              <a:gd name="connsiteY30" fmla="*/ 1557742 h 1557742"/>
              <a:gd name="connsiteX31" fmla="*/ 8879342 w 11437561"/>
              <a:gd name="connsiteY31" fmla="*/ 1557742 h 1557742"/>
              <a:gd name="connsiteX32" fmla="*/ 8413877 w 11437561"/>
              <a:gd name="connsiteY32" fmla="*/ 1557742 h 1557742"/>
              <a:gd name="connsiteX33" fmla="*/ 8166779 w 11437561"/>
              <a:gd name="connsiteY33" fmla="*/ 1557742 h 1557742"/>
              <a:gd name="connsiteX34" fmla="*/ 7373765 w 11437561"/>
              <a:gd name="connsiteY34" fmla="*/ 1557742 h 1557742"/>
              <a:gd name="connsiteX35" fmla="*/ 6689935 w 11437561"/>
              <a:gd name="connsiteY35" fmla="*/ 1557742 h 1557742"/>
              <a:gd name="connsiteX36" fmla="*/ 6115287 w 11437561"/>
              <a:gd name="connsiteY36" fmla="*/ 1557742 h 1557742"/>
              <a:gd name="connsiteX37" fmla="*/ 5540640 w 11437561"/>
              <a:gd name="connsiteY37" fmla="*/ 1557742 h 1557742"/>
              <a:gd name="connsiteX38" fmla="*/ 5184358 w 11437561"/>
              <a:gd name="connsiteY38" fmla="*/ 1557742 h 1557742"/>
              <a:gd name="connsiteX39" fmla="*/ 4609711 w 11437561"/>
              <a:gd name="connsiteY39" fmla="*/ 1557742 h 1557742"/>
              <a:gd name="connsiteX40" fmla="*/ 4253429 w 11437561"/>
              <a:gd name="connsiteY40" fmla="*/ 1557742 h 1557742"/>
              <a:gd name="connsiteX41" fmla="*/ 3460416 w 11437561"/>
              <a:gd name="connsiteY41" fmla="*/ 1557742 h 1557742"/>
              <a:gd name="connsiteX42" fmla="*/ 2667402 w 11437561"/>
              <a:gd name="connsiteY42" fmla="*/ 1557742 h 1557742"/>
              <a:gd name="connsiteX43" fmla="*/ 2311121 w 11437561"/>
              <a:gd name="connsiteY43" fmla="*/ 1557742 h 1557742"/>
              <a:gd name="connsiteX44" fmla="*/ 1736473 w 11437561"/>
              <a:gd name="connsiteY44" fmla="*/ 1557742 h 1557742"/>
              <a:gd name="connsiteX45" fmla="*/ 1052643 w 11437561"/>
              <a:gd name="connsiteY45" fmla="*/ 1557742 h 1557742"/>
              <a:gd name="connsiteX46" fmla="*/ 259629 w 11437561"/>
              <a:gd name="connsiteY46" fmla="*/ 1557742 h 1557742"/>
              <a:gd name="connsiteX47" fmla="*/ 0 w 11437561"/>
              <a:gd name="connsiteY47" fmla="*/ 1298113 h 1557742"/>
              <a:gd name="connsiteX48" fmla="*/ 0 w 11437561"/>
              <a:gd name="connsiteY48" fmla="*/ 799641 h 1557742"/>
              <a:gd name="connsiteX49" fmla="*/ 0 w 11437561"/>
              <a:gd name="connsiteY49" fmla="*/ 259629 h 15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7561" h="1557742" extrusionOk="0">
                <a:moveTo>
                  <a:pt x="0" y="259629"/>
                </a:moveTo>
                <a:cubicBezTo>
                  <a:pt x="7543" y="86641"/>
                  <a:pt x="134775" y="5292"/>
                  <a:pt x="259629" y="0"/>
                </a:cubicBezTo>
                <a:cubicBezTo>
                  <a:pt x="597677" y="-28168"/>
                  <a:pt x="725366" y="21745"/>
                  <a:pt x="943460" y="0"/>
                </a:cubicBezTo>
                <a:cubicBezTo>
                  <a:pt x="1161554" y="-21745"/>
                  <a:pt x="1194619" y="11032"/>
                  <a:pt x="1408924" y="0"/>
                </a:cubicBezTo>
                <a:cubicBezTo>
                  <a:pt x="1623229" y="-11032"/>
                  <a:pt x="1690569" y="8068"/>
                  <a:pt x="1874389" y="0"/>
                </a:cubicBezTo>
                <a:cubicBezTo>
                  <a:pt x="2058209" y="-8068"/>
                  <a:pt x="2122400" y="20905"/>
                  <a:pt x="2339853" y="0"/>
                </a:cubicBezTo>
                <a:cubicBezTo>
                  <a:pt x="2557306" y="-20905"/>
                  <a:pt x="2636735" y="55041"/>
                  <a:pt x="2914501" y="0"/>
                </a:cubicBezTo>
                <a:cubicBezTo>
                  <a:pt x="3192267" y="-55041"/>
                  <a:pt x="3487872" y="90514"/>
                  <a:pt x="3707514" y="0"/>
                </a:cubicBezTo>
                <a:cubicBezTo>
                  <a:pt x="3927156" y="-90514"/>
                  <a:pt x="3986061" y="13927"/>
                  <a:pt x="4063796" y="0"/>
                </a:cubicBezTo>
                <a:cubicBezTo>
                  <a:pt x="4141531" y="-13927"/>
                  <a:pt x="4246814" y="21663"/>
                  <a:pt x="4420077" y="0"/>
                </a:cubicBezTo>
                <a:cubicBezTo>
                  <a:pt x="4593340" y="-21663"/>
                  <a:pt x="4922793" y="27611"/>
                  <a:pt x="5103908" y="0"/>
                </a:cubicBezTo>
                <a:cubicBezTo>
                  <a:pt x="5285023" y="-27611"/>
                  <a:pt x="5521180" y="27438"/>
                  <a:pt x="5787738" y="0"/>
                </a:cubicBezTo>
                <a:cubicBezTo>
                  <a:pt x="6054296" y="-27438"/>
                  <a:pt x="6291160" y="23673"/>
                  <a:pt x="6471569" y="0"/>
                </a:cubicBezTo>
                <a:cubicBezTo>
                  <a:pt x="6651978" y="-23673"/>
                  <a:pt x="6615637" y="7716"/>
                  <a:pt x="6718667" y="0"/>
                </a:cubicBezTo>
                <a:cubicBezTo>
                  <a:pt x="6821697" y="-7716"/>
                  <a:pt x="6906221" y="42617"/>
                  <a:pt x="7074949" y="0"/>
                </a:cubicBezTo>
                <a:cubicBezTo>
                  <a:pt x="7243677" y="-42617"/>
                  <a:pt x="7396691" y="12343"/>
                  <a:pt x="7540413" y="0"/>
                </a:cubicBezTo>
                <a:cubicBezTo>
                  <a:pt x="7684135" y="-12343"/>
                  <a:pt x="7794126" y="25963"/>
                  <a:pt x="7896695" y="0"/>
                </a:cubicBezTo>
                <a:cubicBezTo>
                  <a:pt x="7999264" y="-25963"/>
                  <a:pt x="8204812" y="17313"/>
                  <a:pt x="8362159" y="0"/>
                </a:cubicBezTo>
                <a:cubicBezTo>
                  <a:pt x="8519506" y="-17313"/>
                  <a:pt x="8799779" y="44939"/>
                  <a:pt x="9045990" y="0"/>
                </a:cubicBezTo>
                <a:cubicBezTo>
                  <a:pt x="9292201" y="-44939"/>
                  <a:pt x="9192003" y="1277"/>
                  <a:pt x="9293088" y="0"/>
                </a:cubicBezTo>
                <a:cubicBezTo>
                  <a:pt x="9394173" y="-1277"/>
                  <a:pt x="9677757" y="24005"/>
                  <a:pt x="9976919" y="0"/>
                </a:cubicBezTo>
                <a:cubicBezTo>
                  <a:pt x="10276081" y="-24005"/>
                  <a:pt x="10250597" y="29604"/>
                  <a:pt x="10333200" y="0"/>
                </a:cubicBezTo>
                <a:cubicBezTo>
                  <a:pt x="10415803" y="-29604"/>
                  <a:pt x="10471458" y="20653"/>
                  <a:pt x="10580299" y="0"/>
                </a:cubicBezTo>
                <a:cubicBezTo>
                  <a:pt x="10689140" y="-20653"/>
                  <a:pt x="11010868" y="65312"/>
                  <a:pt x="11177932" y="0"/>
                </a:cubicBezTo>
                <a:cubicBezTo>
                  <a:pt x="11313087" y="-4145"/>
                  <a:pt x="11429601" y="109709"/>
                  <a:pt x="11437561" y="259629"/>
                </a:cubicBezTo>
                <a:cubicBezTo>
                  <a:pt x="11462935" y="519325"/>
                  <a:pt x="11397007" y="666858"/>
                  <a:pt x="11437561" y="789256"/>
                </a:cubicBezTo>
                <a:cubicBezTo>
                  <a:pt x="11478115" y="911654"/>
                  <a:pt x="11391217" y="1066745"/>
                  <a:pt x="11437561" y="1298113"/>
                </a:cubicBezTo>
                <a:cubicBezTo>
                  <a:pt x="11445862" y="1449204"/>
                  <a:pt x="11281599" y="1562161"/>
                  <a:pt x="11177932" y="1557742"/>
                </a:cubicBezTo>
                <a:cubicBezTo>
                  <a:pt x="11026482" y="1574778"/>
                  <a:pt x="10810643" y="1539362"/>
                  <a:pt x="10603284" y="1557742"/>
                </a:cubicBezTo>
                <a:cubicBezTo>
                  <a:pt x="10395925" y="1576122"/>
                  <a:pt x="10067305" y="1482364"/>
                  <a:pt x="9810271" y="1557742"/>
                </a:cubicBezTo>
                <a:cubicBezTo>
                  <a:pt x="9553237" y="1633120"/>
                  <a:pt x="9667158" y="1530481"/>
                  <a:pt x="9563172" y="1557742"/>
                </a:cubicBezTo>
                <a:cubicBezTo>
                  <a:pt x="9459186" y="1585003"/>
                  <a:pt x="9044969" y="1554531"/>
                  <a:pt x="8879342" y="1557742"/>
                </a:cubicBezTo>
                <a:cubicBezTo>
                  <a:pt x="8713715" y="1560953"/>
                  <a:pt x="8604414" y="1540699"/>
                  <a:pt x="8413877" y="1557742"/>
                </a:cubicBezTo>
                <a:cubicBezTo>
                  <a:pt x="8223340" y="1574785"/>
                  <a:pt x="8272571" y="1542120"/>
                  <a:pt x="8166779" y="1557742"/>
                </a:cubicBezTo>
                <a:cubicBezTo>
                  <a:pt x="8060987" y="1573364"/>
                  <a:pt x="7591251" y="1468589"/>
                  <a:pt x="7373765" y="1557742"/>
                </a:cubicBezTo>
                <a:cubicBezTo>
                  <a:pt x="7156279" y="1646895"/>
                  <a:pt x="6836670" y="1543689"/>
                  <a:pt x="6689935" y="1557742"/>
                </a:cubicBezTo>
                <a:cubicBezTo>
                  <a:pt x="6543200" y="1571795"/>
                  <a:pt x="6319453" y="1548148"/>
                  <a:pt x="6115287" y="1557742"/>
                </a:cubicBezTo>
                <a:cubicBezTo>
                  <a:pt x="5911121" y="1567336"/>
                  <a:pt x="5732646" y="1511713"/>
                  <a:pt x="5540640" y="1557742"/>
                </a:cubicBezTo>
                <a:cubicBezTo>
                  <a:pt x="5348634" y="1603771"/>
                  <a:pt x="5312026" y="1523670"/>
                  <a:pt x="5184358" y="1557742"/>
                </a:cubicBezTo>
                <a:cubicBezTo>
                  <a:pt x="5056690" y="1591814"/>
                  <a:pt x="4854410" y="1542918"/>
                  <a:pt x="4609711" y="1557742"/>
                </a:cubicBezTo>
                <a:cubicBezTo>
                  <a:pt x="4365012" y="1572566"/>
                  <a:pt x="4360181" y="1537934"/>
                  <a:pt x="4253429" y="1557742"/>
                </a:cubicBezTo>
                <a:cubicBezTo>
                  <a:pt x="4146677" y="1577550"/>
                  <a:pt x="3855585" y="1530242"/>
                  <a:pt x="3460416" y="1557742"/>
                </a:cubicBezTo>
                <a:cubicBezTo>
                  <a:pt x="3065247" y="1585242"/>
                  <a:pt x="2938921" y="1520116"/>
                  <a:pt x="2667402" y="1557742"/>
                </a:cubicBezTo>
                <a:cubicBezTo>
                  <a:pt x="2395883" y="1595368"/>
                  <a:pt x="2414429" y="1549799"/>
                  <a:pt x="2311121" y="1557742"/>
                </a:cubicBezTo>
                <a:cubicBezTo>
                  <a:pt x="2207813" y="1565685"/>
                  <a:pt x="1946758" y="1504951"/>
                  <a:pt x="1736473" y="1557742"/>
                </a:cubicBezTo>
                <a:cubicBezTo>
                  <a:pt x="1526188" y="1610533"/>
                  <a:pt x="1274587" y="1498288"/>
                  <a:pt x="1052643" y="1557742"/>
                </a:cubicBezTo>
                <a:cubicBezTo>
                  <a:pt x="830699" y="1617196"/>
                  <a:pt x="467031" y="1511778"/>
                  <a:pt x="259629" y="1557742"/>
                </a:cubicBezTo>
                <a:cubicBezTo>
                  <a:pt x="103056" y="1552979"/>
                  <a:pt x="-11312" y="1428663"/>
                  <a:pt x="0" y="1298113"/>
                </a:cubicBezTo>
                <a:cubicBezTo>
                  <a:pt x="-3910" y="1053829"/>
                  <a:pt x="55287" y="1001607"/>
                  <a:pt x="0" y="799641"/>
                </a:cubicBezTo>
                <a:cubicBezTo>
                  <a:pt x="-55287" y="597675"/>
                  <a:pt x="55567" y="444071"/>
                  <a:pt x="0" y="259629"/>
                </a:cubicBezTo>
                <a:close/>
              </a:path>
            </a:pathLst>
          </a:custGeom>
          <a:noFill/>
          <a:ln>
            <a:noFill/>
            <a:prstDash/>
            <a:extLst>
              <a:ext uri="{C807C97D-BFC1-408E-A445-0C87EB9F89A2}">
                <ask:lineSketchStyleProps xmlns:ask="http://schemas.microsoft.com/office/drawing/2018/sketchyshapes" sd="3063617370">
                  <a:prstGeom prst="roundRect">
                    <a:avLst/>
                  </a:prstGeom>
                  <ask:type>
                    <ask:lineSketchScribble/>
                  </ask:type>
                </ask:lineSketchStyleProps>
              </a:ext>
            </a:extLs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Choosing the Right Fonts</a:t>
            </a:r>
          </a:p>
        </p:txBody>
      </p:sp>
      <p:sp>
        <p:nvSpPr>
          <p:cNvPr id="6" name="TextBox 5">
            <a:extLst>
              <a:ext uri="{FF2B5EF4-FFF2-40B4-BE49-F238E27FC236}">
                <a16:creationId xmlns:a16="http://schemas.microsoft.com/office/drawing/2014/main" id="{2416F830-86A3-89AA-2023-A36ED3D8E815}"/>
              </a:ext>
            </a:extLst>
          </p:cNvPr>
          <p:cNvSpPr txBox="1"/>
          <p:nvPr/>
        </p:nvSpPr>
        <p:spPr>
          <a:xfrm>
            <a:off x="339749" y="928273"/>
            <a:ext cx="7078469" cy="4370427"/>
          </a:xfrm>
          <a:prstGeom prst="rect">
            <a:avLst/>
          </a:prstGeom>
          <a:noFill/>
        </p:spPr>
        <p:txBody>
          <a:bodyPr wrap="square">
            <a:spAutoFit/>
          </a:bodyPr>
          <a:lstStyle/>
          <a:p>
            <a:r>
              <a:rPr lang="en-US" sz="2400" b="1" dirty="0">
                <a:solidFill>
                  <a:srgbClr val="186889"/>
                </a:solidFill>
                <a:latin typeface="Century Gothic" panose="020B0502020202020204" pitchFamily="34" charset="0"/>
              </a:rPr>
              <a:t>Best Font Choices </a:t>
            </a:r>
          </a:p>
          <a:p>
            <a:pPr marL="285750" indent="-285750">
              <a:buFont typeface="Arial" panose="020B0604020202020204" pitchFamily="34" charset="0"/>
              <a:buChar char="•"/>
            </a:pPr>
            <a:r>
              <a:rPr lang="en-US" dirty="0">
                <a:latin typeface="Century Gothic" panose="020B0502020202020204" pitchFamily="34" charset="0"/>
              </a:rPr>
              <a:t>Sans serif fonts are the most readable</a:t>
            </a:r>
            <a:r>
              <a:rPr lang="en-US" dirty="0">
                <a:solidFill>
                  <a:srgbClr val="186889"/>
                </a:solidFill>
                <a:latin typeface="Century Gothic" panose="020B0502020202020204" pitchFamily="34" charset="0"/>
              </a:rPr>
              <a:t>. </a:t>
            </a:r>
          </a:p>
          <a:p>
            <a:pPr marL="285750" indent="-285750">
              <a:buFont typeface="Arial" panose="020B0604020202020204" pitchFamily="34" charset="0"/>
              <a:buChar char="•"/>
            </a:pPr>
            <a:r>
              <a:rPr lang="en-US" dirty="0">
                <a:latin typeface="Century Gothic" panose="020B0502020202020204" pitchFamily="34" charset="0"/>
              </a:rPr>
              <a:t>Recommended Fonts: </a:t>
            </a:r>
            <a:r>
              <a:rPr lang="en-US" dirty="0">
                <a:latin typeface="Arial" panose="020B0604020202020204" pitchFamily="34" charset="0"/>
                <a:cs typeface="Arial" panose="020B0604020202020204" pitchFamily="34" charset="0"/>
              </a:rPr>
              <a:t>Arial, </a:t>
            </a:r>
            <a:r>
              <a:rPr lang="en-US" dirty="0">
                <a:latin typeface="Calibri" panose="020F0502020204030204" pitchFamily="34" charset="0"/>
                <a:cs typeface="Calibri" panose="020F0502020204030204" pitchFamily="34" charset="0"/>
              </a:rPr>
              <a:t>Calibri, </a:t>
            </a:r>
            <a:r>
              <a:rPr lang="en-US" dirty="0">
                <a:latin typeface="Century Gothic" panose="020B0502020202020204" pitchFamily="34" charset="0"/>
                <a:cs typeface="Calibri Light" panose="020F0302020204030204" pitchFamily="34" charset="0"/>
              </a:rPr>
              <a:t>Century Gothic, </a:t>
            </a:r>
            <a:r>
              <a:rPr lang="en-US" dirty="0">
                <a:latin typeface="Tahoma" panose="020B0604030504040204" pitchFamily="34" charset="0"/>
                <a:ea typeface="Tahoma" panose="020B0604030504040204" pitchFamily="34" charset="0"/>
                <a:cs typeface="Tahoma" panose="020B0604030504040204" pitchFamily="34" charset="0"/>
              </a:rPr>
              <a:t>Tahoma, and </a:t>
            </a:r>
            <a:r>
              <a:rPr lang="en-US" dirty="0">
                <a:latin typeface="Verdana" panose="020B0604030504040204" pitchFamily="34" charset="0"/>
                <a:ea typeface="Verdana" panose="020B0604030504040204" pitchFamily="34" charset="0"/>
              </a:rPr>
              <a:t>Verdana.</a:t>
            </a:r>
          </a:p>
          <a:p>
            <a:pPr marL="285750" indent="-285750">
              <a:buFont typeface="Arial" panose="020B0604020202020204" pitchFamily="34" charset="0"/>
              <a:buChar char="•"/>
            </a:pPr>
            <a:endParaRPr lang="en-US" sz="1000" dirty="0">
              <a:latin typeface="Century Gothic" panose="020B0502020202020204" pitchFamily="34" charset="0"/>
            </a:endParaRPr>
          </a:p>
          <a:p>
            <a:r>
              <a:rPr lang="en-US" sz="2400" b="1" dirty="0">
                <a:solidFill>
                  <a:srgbClr val="186889"/>
                </a:solidFill>
                <a:latin typeface="Century Gothic" panose="020B0502020202020204" pitchFamily="34" charset="0"/>
              </a:rPr>
              <a:t>Font Use Guidelines</a:t>
            </a:r>
          </a:p>
          <a:p>
            <a:pPr marL="285750" indent="-285750">
              <a:buFont typeface="Arial" panose="020B0604020202020204" pitchFamily="34" charset="0"/>
              <a:buChar char="•"/>
            </a:pPr>
            <a:r>
              <a:rPr lang="en-US" dirty="0">
                <a:latin typeface="Century Gothic" panose="020B0502020202020204" pitchFamily="34" charset="0"/>
              </a:rPr>
              <a:t>Limit to 2 fonts per presentation or stay within a font family.</a:t>
            </a:r>
          </a:p>
          <a:p>
            <a:pPr marL="285750" indent="-285750">
              <a:buFont typeface="Arial" panose="020B0604020202020204" pitchFamily="34" charset="0"/>
              <a:buChar char="•"/>
            </a:pPr>
            <a:r>
              <a:rPr lang="en-US" dirty="0">
                <a:latin typeface="Century Gothic" panose="020B0502020202020204" pitchFamily="34" charset="0"/>
              </a:rPr>
              <a:t>Using multiple fonts can make your presentation look cluttered and distract the audience from the message.</a:t>
            </a:r>
          </a:p>
          <a:p>
            <a:pPr marL="285750" indent="-285750">
              <a:buFont typeface="Arial" panose="020B0604020202020204" pitchFamily="34" charset="0"/>
              <a:buChar char="•"/>
            </a:pPr>
            <a:endParaRPr lang="en-US" sz="800" dirty="0">
              <a:latin typeface="Century Gothic" panose="020B0502020202020204" pitchFamily="34" charset="0"/>
            </a:endParaRPr>
          </a:p>
          <a:p>
            <a:r>
              <a:rPr lang="en-US" sz="2400" b="1" dirty="0">
                <a:solidFill>
                  <a:schemeClr val="accent3">
                    <a:lumMod val="75000"/>
                  </a:schemeClr>
                </a:solidFill>
                <a:latin typeface="Century Gothic" panose="020B0502020202020204" pitchFamily="34" charset="0"/>
              </a:rPr>
              <a:t>Accent Fonts</a:t>
            </a:r>
          </a:p>
          <a:p>
            <a:pPr marL="285750" indent="-285750">
              <a:buFont typeface="Arial" panose="020B0604020202020204" pitchFamily="34" charset="0"/>
              <a:buChar char="•"/>
            </a:pPr>
            <a:r>
              <a:rPr lang="en-US" dirty="0">
                <a:latin typeface="Century Gothic" panose="020B0502020202020204" pitchFamily="34" charset="0"/>
              </a:rPr>
              <a:t>Use accent fonts for headings or non-essential content.</a:t>
            </a:r>
            <a:endParaRPr lang="en-US" sz="800" dirty="0">
              <a:latin typeface="Century Gothic" panose="020B0502020202020204" pitchFamily="34" charset="0"/>
            </a:endParaRPr>
          </a:p>
          <a:p>
            <a:pPr marL="285750" indent="-285750">
              <a:buFont typeface="Arial" panose="020B0604020202020204" pitchFamily="34" charset="0"/>
              <a:buChar char="•"/>
            </a:pPr>
            <a:r>
              <a:rPr lang="en-US" dirty="0">
                <a:latin typeface="Century Gothic" panose="020B0502020202020204" pitchFamily="34" charset="0"/>
              </a:rPr>
              <a:t>Example accent fonts:  </a:t>
            </a:r>
            <a:r>
              <a:rPr lang="en-US" dirty="0">
                <a:latin typeface="Dreaming Outloud Pro" panose="03050502040302030504" pitchFamily="66" charset="0"/>
                <a:cs typeface="Dreaming Outloud Pro" panose="03050502040302030504" pitchFamily="66" charset="0"/>
              </a:rPr>
              <a:t>Dreaming Outland Pro, </a:t>
            </a:r>
            <a:r>
              <a:rPr lang="en-US" dirty="0">
                <a:latin typeface="Century Gothic" panose="020B0502020202020204" pitchFamily="34" charset="0"/>
                <a:cs typeface="Dreaming Outloud Pro" panose="03050502040302030504" pitchFamily="66" charset="0"/>
              </a:rPr>
              <a:t>and</a:t>
            </a:r>
            <a:r>
              <a:rPr lang="en-US" dirty="0">
                <a:latin typeface="Dreaming Outloud Pro" panose="03050502040302030504" pitchFamily="66" charset="0"/>
                <a:cs typeface="Dreaming Outloud Pro" panose="03050502040302030504" pitchFamily="66" charset="0"/>
              </a:rPr>
              <a:t> </a:t>
            </a:r>
            <a:r>
              <a:rPr lang="en-US" dirty="0">
                <a:latin typeface="Ink Free" panose="03080402000500000000" pitchFamily="66" charset="0"/>
              </a:rPr>
              <a:t>Ink Free</a:t>
            </a:r>
            <a:r>
              <a:rPr lang="en-US" dirty="0">
                <a:latin typeface="Century Gothic" panose="020B0502020202020204" pitchFamily="34" charset="0"/>
              </a:rPr>
              <a:t>.</a:t>
            </a:r>
          </a:p>
          <a:p>
            <a:pPr marL="285750" indent="-285750">
              <a:buFont typeface="Arial" panose="020B0604020202020204" pitchFamily="34" charset="0"/>
              <a:buChar char="•"/>
            </a:pPr>
            <a:endParaRPr lang="en-US" dirty="0">
              <a:latin typeface="Century Gothic" panose="020B0502020202020204" pitchFamily="34" charset="0"/>
            </a:endParaRPr>
          </a:p>
          <a:p>
            <a:endParaRPr lang="en-US" dirty="0">
              <a:latin typeface="Century Gothic" panose="020B0502020202020204" pitchFamily="34" charset="0"/>
            </a:endParaRPr>
          </a:p>
          <a:p>
            <a:endParaRPr lang="en-US" sz="800" dirty="0">
              <a:latin typeface="Century Gothic" panose="020B0502020202020204" pitchFamily="34" charset="0"/>
            </a:endParaRPr>
          </a:p>
        </p:txBody>
      </p:sp>
      <p:grpSp>
        <p:nvGrpSpPr>
          <p:cNvPr id="7" name="Group 6" descr="Image showing the differeance between sans serif and serif fonts.  Sans serif are best for headlines, messages and punch.  Serif fonts are best for text blocks and quick reading.">
            <a:extLst>
              <a:ext uri="{FF2B5EF4-FFF2-40B4-BE49-F238E27FC236}">
                <a16:creationId xmlns:a16="http://schemas.microsoft.com/office/drawing/2014/main" id="{E316AC69-429B-C0E3-B129-31400387889B}"/>
              </a:ext>
            </a:extLst>
          </p:cNvPr>
          <p:cNvGrpSpPr/>
          <p:nvPr/>
        </p:nvGrpSpPr>
        <p:grpSpPr>
          <a:xfrm>
            <a:off x="513854" y="4826373"/>
            <a:ext cx="7959748" cy="1261404"/>
            <a:chOff x="228545" y="5532120"/>
            <a:chExt cx="7959748" cy="1261404"/>
          </a:xfrm>
        </p:grpSpPr>
        <p:sp>
          <p:nvSpPr>
            <p:cNvPr id="9" name="Rectangle: Rounded Corners 8">
              <a:extLst>
                <a:ext uri="{FF2B5EF4-FFF2-40B4-BE49-F238E27FC236}">
                  <a16:creationId xmlns:a16="http://schemas.microsoft.com/office/drawing/2014/main" id="{5E633449-E40A-F3D9-AAB5-A1E2ED081BD1}"/>
                </a:ext>
              </a:extLst>
            </p:cNvPr>
            <p:cNvSpPr/>
            <p:nvPr/>
          </p:nvSpPr>
          <p:spPr>
            <a:xfrm>
              <a:off x="228545" y="5532120"/>
              <a:ext cx="7959748" cy="1261404"/>
            </a:xfrm>
            <a:prstGeom prst="round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96B06B1-4770-9106-70D3-20B7BF7D622C}"/>
                </a:ext>
              </a:extLst>
            </p:cNvPr>
            <p:cNvSpPr txBox="1"/>
            <p:nvPr/>
          </p:nvSpPr>
          <p:spPr>
            <a:xfrm>
              <a:off x="1838586" y="5730009"/>
              <a:ext cx="4676622" cy="646331"/>
            </a:xfrm>
            <a:prstGeom prst="rect">
              <a:avLst/>
            </a:prstGeom>
            <a:noFill/>
          </p:spPr>
          <p:txBody>
            <a:bodyPr wrap="square" rtlCol="0">
              <a:spAutoFit/>
            </a:bodyPr>
            <a:lstStyle/>
            <a:p>
              <a:pPr algn="ctr"/>
              <a:r>
                <a:rPr lang="en-US" sz="2400" dirty="0">
                  <a:solidFill>
                    <a:srgbClr val="FC9224"/>
                  </a:solidFill>
                  <a:latin typeface="Arial" pitchFamily="34" charset="0"/>
                  <a:cs typeface="Arial" pitchFamily="34" charset="0"/>
                </a:rPr>
                <a:t>Sans</a:t>
              </a:r>
              <a:r>
                <a:rPr lang="en-US" sz="3000" dirty="0">
                  <a:solidFill>
                    <a:srgbClr val="FC9224"/>
                  </a:solidFill>
                  <a:latin typeface="Arial" pitchFamily="34" charset="0"/>
                  <a:cs typeface="Arial" pitchFamily="34" charset="0"/>
                </a:rPr>
                <a:t> </a:t>
              </a:r>
              <a:r>
                <a:rPr lang="en-US" sz="2000" dirty="0">
                  <a:solidFill>
                    <a:srgbClr val="FC9224"/>
                  </a:solidFill>
                  <a:latin typeface="Arial" pitchFamily="34" charset="0"/>
                  <a:cs typeface="Arial" pitchFamily="34" charset="0"/>
                </a:rPr>
                <a:t>serif </a:t>
              </a:r>
              <a:r>
                <a:rPr lang="en-US" sz="3600" dirty="0">
                  <a:solidFill>
                    <a:srgbClr val="F66175"/>
                  </a:solidFill>
                  <a:latin typeface="Times New Roman" pitchFamily="18" charset="0"/>
                  <a:cs typeface="Times New Roman" pitchFamily="18" charset="0"/>
                </a:rPr>
                <a:t>versus</a:t>
              </a:r>
              <a:r>
                <a:rPr lang="en-US" sz="2800" dirty="0">
                  <a:solidFill>
                    <a:srgbClr val="26698E"/>
                  </a:solidFill>
                </a:rPr>
                <a:t> </a:t>
              </a:r>
              <a:r>
                <a:rPr lang="en-US" sz="2400" dirty="0">
                  <a:solidFill>
                    <a:srgbClr val="26698E"/>
                  </a:solidFill>
                  <a:latin typeface="Times New Roman" pitchFamily="18" charset="0"/>
                  <a:cs typeface="Times New Roman" pitchFamily="18" charset="0"/>
                </a:rPr>
                <a:t>Serif</a:t>
              </a:r>
            </a:p>
          </p:txBody>
        </p:sp>
        <p:cxnSp>
          <p:nvCxnSpPr>
            <p:cNvPr id="19" name="Straight Arrow Connector 18">
              <a:extLst>
                <a:ext uri="{FF2B5EF4-FFF2-40B4-BE49-F238E27FC236}">
                  <a16:creationId xmlns:a16="http://schemas.microsoft.com/office/drawing/2014/main" id="{5898516C-1F73-807B-BB15-D2105BF8EBC0}"/>
                </a:ext>
              </a:extLst>
            </p:cNvPr>
            <p:cNvCxnSpPr>
              <a:cxnSpLocks/>
            </p:cNvCxnSpPr>
            <p:nvPr/>
          </p:nvCxnSpPr>
          <p:spPr>
            <a:xfrm flipH="1">
              <a:off x="2025004" y="6094146"/>
              <a:ext cx="456695" cy="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A9C8D74-CFEA-5810-9894-0BD5B42C9093}"/>
                </a:ext>
              </a:extLst>
            </p:cNvPr>
            <p:cNvSpPr txBox="1"/>
            <p:nvPr/>
          </p:nvSpPr>
          <p:spPr>
            <a:xfrm>
              <a:off x="6337688" y="5645264"/>
              <a:ext cx="1476375" cy="1077218"/>
            </a:xfrm>
            <a:prstGeom prst="rect">
              <a:avLst/>
            </a:prstGeom>
            <a:noFill/>
          </p:spPr>
          <p:txBody>
            <a:bodyPr wrap="square" rtlCol="0">
              <a:spAutoFit/>
            </a:bodyPr>
            <a:lstStyle/>
            <a:p>
              <a:pPr algn="ctr"/>
              <a:r>
                <a:rPr lang="en-US" sz="1600" b="1" dirty="0">
                  <a:solidFill>
                    <a:srgbClr val="26698E"/>
                  </a:solidFill>
                </a:rPr>
                <a:t>Created for text blocks, </a:t>
              </a:r>
              <a:r>
                <a:rPr lang="en-US" sz="1400" b="1" dirty="0">
                  <a:solidFill>
                    <a:srgbClr val="26698E"/>
                  </a:solidFill>
                </a:rPr>
                <a:t>quick</a:t>
              </a:r>
              <a:r>
                <a:rPr lang="en-US" sz="1600" b="1" dirty="0">
                  <a:solidFill>
                    <a:srgbClr val="26698E"/>
                  </a:solidFill>
                </a:rPr>
                <a:t> reading</a:t>
              </a:r>
            </a:p>
          </p:txBody>
        </p:sp>
        <p:sp>
          <p:nvSpPr>
            <p:cNvPr id="21" name="TextBox 20">
              <a:extLst>
                <a:ext uri="{FF2B5EF4-FFF2-40B4-BE49-F238E27FC236}">
                  <a16:creationId xmlns:a16="http://schemas.microsoft.com/office/drawing/2014/main" id="{FB88A29C-641C-EC4A-A1C1-0B37B7972EAF}"/>
                </a:ext>
              </a:extLst>
            </p:cNvPr>
            <p:cNvSpPr txBox="1"/>
            <p:nvPr/>
          </p:nvSpPr>
          <p:spPr>
            <a:xfrm>
              <a:off x="564407" y="5663334"/>
              <a:ext cx="1733549" cy="1077218"/>
            </a:xfrm>
            <a:prstGeom prst="rect">
              <a:avLst/>
            </a:prstGeom>
            <a:noFill/>
          </p:spPr>
          <p:txBody>
            <a:bodyPr wrap="square" rtlCol="0">
              <a:spAutoFit/>
            </a:bodyPr>
            <a:lstStyle/>
            <a:p>
              <a:pPr algn="ctr"/>
              <a:r>
                <a:rPr lang="en-US" sz="1600" b="1" dirty="0">
                  <a:solidFill>
                    <a:srgbClr val="FC9224"/>
                  </a:solidFill>
                </a:rPr>
                <a:t>Created </a:t>
              </a:r>
              <a:r>
                <a:rPr lang="en-US" sz="1400" b="1" dirty="0">
                  <a:solidFill>
                    <a:srgbClr val="FC9224"/>
                  </a:solidFill>
                </a:rPr>
                <a:t>for</a:t>
              </a:r>
              <a:r>
                <a:rPr lang="en-US" sz="1600" b="1" dirty="0">
                  <a:solidFill>
                    <a:srgbClr val="FC9224"/>
                  </a:solidFill>
                </a:rPr>
                <a:t> </a:t>
              </a:r>
              <a:r>
                <a:rPr lang="en-US" sz="1400" b="1" dirty="0">
                  <a:solidFill>
                    <a:srgbClr val="FC9224"/>
                  </a:solidFill>
                </a:rPr>
                <a:t>headlines</a:t>
              </a:r>
              <a:r>
                <a:rPr lang="en-US" sz="1600" b="1" dirty="0">
                  <a:solidFill>
                    <a:srgbClr val="FC9224"/>
                  </a:solidFill>
                </a:rPr>
                <a:t>, messages, punch</a:t>
              </a:r>
            </a:p>
          </p:txBody>
        </p:sp>
        <p:cxnSp>
          <p:nvCxnSpPr>
            <p:cNvPr id="22" name="Straight Arrow Connector 21">
              <a:extLst>
                <a:ext uri="{FF2B5EF4-FFF2-40B4-BE49-F238E27FC236}">
                  <a16:creationId xmlns:a16="http://schemas.microsoft.com/office/drawing/2014/main" id="{99379F51-E9DC-48E2-B08A-FC1A5F88F525}"/>
                </a:ext>
              </a:extLst>
            </p:cNvPr>
            <p:cNvCxnSpPr>
              <a:cxnSpLocks/>
            </p:cNvCxnSpPr>
            <p:nvPr/>
          </p:nvCxnSpPr>
          <p:spPr>
            <a:xfrm>
              <a:off x="5900558" y="6094146"/>
              <a:ext cx="382543" cy="0"/>
            </a:xfrm>
            <a:prstGeom prst="straightConnector1">
              <a:avLst/>
            </a:prstGeom>
            <a:ln>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3F35137A-049D-D8DD-7D85-62FAEF33B75D}"/>
              </a:ext>
              <a:ext uri="{C183D7F6-B498-43B3-948B-1728B52AA6E4}">
                <adec:decorative xmlns:adec="http://schemas.microsoft.com/office/drawing/2017/decorative" val="1"/>
              </a:ext>
            </a:extLst>
          </p:cNvPr>
          <p:cNvSpPr txBox="1"/>
          <p:nvPr/>
        </p:nvSpPr>
        <p:spPr>
          <a:xfrm>
            <a:off x="347784" y="4225729"/>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pic>
        <p:nvPicPr>
          <p:cNvPr id="24" name="Picture 23">
            <a:extLst>
              <a:ext uri="{FF2B5EF4-FFF2-40B4-BE49-F238E27FC236}">
                <a16:creationId xmlns:a16="http://schemas.microsoft.com/office/drawing/2014/main" id="{F491B737-652A-485C-7FAC-09CD8E610553}"/>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091" b="91273" l="44773" r="96659">
                        <a14:foregroundMark x1="46114" y1="38000" x2="47500" y2="52955"/>
                        <a14:foregroundMark x1="47500" y1="52955" x2="47568" y2="53091"/>
                        <a14:foregroundMark x1="54227" y1="29500" x2="54386" y2="32500"/>
                        <a14:foregroundMark x1="44818" y1="35545" x2="45386" y2="41773"/>
                        <a14:foregroundMark x1="54614" y1="28909" x2="55795" y2="30955"/>
                        <a14:foregroundMark x1="70182" y1="26682" x2="74091" y2="29636"/>
                        <a14:foregroundMark x1="74091" y1="29636" x2="74091" y2="29818"/>
                        <a14:foregroundMark x1="71864" y1="23091" x2="73023" y2="23091"/>
                        <a14:foregroundMark x1="93182" y1="74136" x2="93023" y2="82227"/>
                        <a14:foregroundMark x1="95477" y1="81636" x2="92682" y2="89455"/>
                        <a14:foregroundMark x1="92682" y1="89455" x2="88205" y2="90955"/>
                        <a14:foregroundMark x1="88205" y1="90955" x2="88091" y2="91273"/>
                        <a14:foregroundMark x1="94795" y1="89136" x2="94182" y2="81545"/>
                        <a14:foregroundMark x1="96659" y1="83773" x2="96659" y2="86682"/>
                        <a14:foregroundMark x1="70182" y1="87000" x2="69000" y2="87818"/>
                        <a14:foregroundMark x1="59705" y1="90727" x2="59705" y2="90727"/>
                        <a14:foregroundMark x1="54114" y1="87000" x2="54114" y2="87000"/>
                        <a14:foregroundMark x1="57818" y1="86136" x2="57818" y2="86136"/>
                        <a14:foregroundMark x1="52614" y1="90273" x2="52614" y2="90273"/>
                      </a14:backgroundRemoval>
                    </a14:imgEffect>
                  </a14:imgLayer>
                </a14:imgProps>
              </a:ext>
              <a:ext uri="{28A0092B-C50C-407E-A947-70E740481C1C}">
                <a14:useLocalDpi xmlns:a14="http://schemas.microsoft.com/office/drawing/2010/main" val="0"/>
              </a:ext>
            </a:extLst>
          </a:blip>
          <a:srcRect l="43438" t="19687" r="2109" b="6094"/>
          <a:stretch/>
        </p:blipFill>
        <p:spPr>
          <a:xfrm>
            <a:off x="7301872" y="2588338"/>
            <a:ext cx="2343460" cy="1597049"/>
          </a:xfrm>
          <a:prstGeom prst="rect">
            <a:avLst/>
          </a:prstGeom>
        </p:spPr>
      </p:pic>
      <p:pic>
        <p:nvPicPr>
          <p:cNvPr id="31" name="Picture 30">
            <a:extLst>
              <a:ext uri="{FF2B5EF4-FFF2-40B4-BE49-F238E27FC236}">
                <a16:creationId xmlns:a16="http://schemas.microsoft.com/office/drawing/2014/main" id="{A0C3573C-5F95-1716-B95D-CBE96CE0CC44}"/>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11387522" y="421436"/>
            <a:ext cx="723359" cy="792250"/>
          </a:xfrm>
          <a:prstGeom prst="rect">
            <a:avLst/>
          </a:prstGeom>
        </p:spPr>
      </p:pic>
      <p:sp>
        <p:nvSpPr>
          <p:cNvPr id="30" name="TextBox 29">
            <a:extLst>
              <a:ext uri="{FF2B5EF4-FFF2-40B4-BE49-F238E27FC236}">
                <a16:creationId xmlns:a16="http://schemas.microsoft.com/office/drawing/2014/main" id="{E3CA4440-9672-494C-061C-8E46FDC67F92}"/>
              </a:ext>
            </a:extLst>
          </p:cNvPr>
          <p:cNvSpPr txBox="1"/>
          <p:nvPr/>
        </p:nvSpPr>
        <p:spPr>
          <a:xfrm>
            <a:off x="9238273" y="1122213"/>
            <a:ext cx="2872608" cy="1754326"/>
          </a:xfrm>
          <a:prstGeom prst="rect">
            <a:avLst/>
          </a:prstGeom>
          <a:noFill/>
        </p:spPr>
        <p:txBody>
          <a:bodyPr wrap="square" rtlCol="0">
            <a:spAutoFit/>
          </a:bodyPr>
          <a:lstStyle/>
          <a:p>
            <a:r>
              <a:rPr lang="en-US" b="1" dirty="0">
                <a:solidFill>
                  <a:schemeClr val="bg1"/>
                </a:solidFill>
                <a:latin typeface="Century Gothic" panose="020B0502020202020204" pitchFamily="34" charset="0"/>
              </a:rPr>
              <a:t>Tip: </a:t>
            </a:r>
            <a:r>
              <a:rPr lang="en-US" dirty="0">
                <a:solidFill>
                  <a:schemeClr val="bg1"/>
                </a:solidFill>
                <a:latin typeface="Century Gothic" panose="020B0502020202020204" pitchFamily="34" charset="0"/>
              </a:rPr>
              <a:t>Less is more. Too many fonts, or excessive use of bold, italics, or underlines, can overwhelm your audience.</a:t>
            </a:r>
            <a:endParaRPr lang="en-US" dirty="0">
              <a:solidFill>
                <a:schemeClr val="bg1"/>
              </a:solidFill>
              <a:latin typeface="+mj-lt"/>
            </a:endParaRPr>
          </a:p>
        </p:txBody>
      </p:sp>
      <p:cxnSp>
        <p:nvCxnSpPr>
          <p:cNvPr id="29" name="Straight Connector 28">
            <a:extLst>
              <a:ext uri="{FF2B5EF4-FFF2-40B4-BE49-F238E27FC236}">
                <a16:creationId xmlns:a16="http://schemas.microsoft.com/office/drawing/2014/main" id="{810CA161-E8AE-17CF-F1AA-EEFE6F1CD237}"/>
              </a:ext>
              <a:ext uri="{C183D7F6-B498-43B3-948B-1728B52AA6E4}">
                <adec:decorative xmlns:adec="http://schemas.microsoft.com/office/drawing/2017/decorative" val="1"/>
              </a:ext>
            </a:extLst>
          </p:cNvPr>
          <p:cNvCxnSpPr>
            <a:cxnSpLocks/>
          </p:cNvCxnSpPr>
          <p:nvPr/>
        </p:nvCxnSpPr>
        <p:spPr>
          <a:xfrm>
            <a:off x="9093453" y="3259971"/>
            <a:ext cx="3123508"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2B987BA2-4B2F-9B01-6039-3B15D866F4A4}"/>
              </a:ext>
            </a:extLst>
          </p:cNvPr>
          <p:cNvSpPr txBox="1"/>
          <p:nvPr/>
        </p:nvSpPr>
        <p:spPr>
          <a:xfrm>
            <a:off x="9988783" y="3654207"/>
            <a:ext cx="1129431" cy="369332"/>
          </a:xfrm>
          <a:prstGeom prst="rect">
            <a:avLst/>
          </a:prstGeom>
          <a:noFill/>
        </p:spPr>
        <p:txBody>
          <a:bodyPr wrap="square" rtlCol="0">
            <a:spAutoFit/>
          </a:bodyPr>
          <a:lstStyle/>
          <a:p>
            <a:r>
              <a:rPr lang="en-US" b="1" dirty="0">
                <a:solidFill>
                  <a:schemeClr val="bg1"/>
                </a:solidFill>
              </a:rPr>
              <a:t>HOW TO</a:t>
            </a:r>
          </a:p>
        </p:txBody>
      </p:sp>
      <p:pic>
        <p:nvPicPr>
          <p:cNvPr id="32" name="Picture 31">
            <a:extLst>
              <a:ext uri="{FF2B5EF4-FFF2-40B4-BE49-F238E27FC236}">
                <a16:creationId xmlns:a16="http://schemas.microsoft.com/office/drawing/2014/main" id="{8F1A9A82-3D26-F675-DF7E-1A23B1B00F78}"/>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rot="2236987">
            <a:off x="11467928" y="3393623"/>
            <a:ext cx="624674" cy="792268"/>
          </a:xfrm>
          <a:prstGeom prst="rect">
            <a:avLst/>
          </a:prstGeom>
        </p:spPr>
      </p:pic>
      <p:sp>
        <p:nvSpPr>
          <p:cNvPr id="27" name="TextBox 26">
            <a:extLst>
              <a:ext uri="{FF2B5EF4-FFF2-40B4-BE49-F238E27FC236}">
                <a16:creationId xmlns:a16="http://schemas.microsoft.com/office/drawing/2014/main" id="{E95E8845-7994-7CFD-BC58-EE58873F3E5F}"/>
              </a:ext>
            </a:extLst>
          </p:cNvPr>
          <p:cNvSpPr txBox="1"/>
          <p:nvPr/>
        </p:nvSpPr>
        <p:spPr>
          <a:xfrm>
            <a:off x="9240050" y="4162734"/>
            <a:ext cx="2870832" cy="2031325"/>
          </a:xfrm>
          <a:prstGeom prst="rect">
            <a:avLst/>
          </a:prstGeom>
          <a:noFill/>
        </p:spPr>
        <p:txBody>
          <a:bodyPr wrap="square">
            <a:spAutoFit/>
          </a:bodyPr>
          <a:lstStyle/>
          <a:p>
            <a:r>
              <a:rPr lang="en-US" b="1" dirty="0">
                <a:solidFill>
                  <a:schemeClr val="bg1"/>
                </a:solidFill>
                <a:latin typeface="Century Gothic" panose="020B0502020202020204" pitchFamily="34" charset="0"/>
              </a:rPr>
              <a:t>Change the default font</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Go to the </a:t>
            </a:r>
            <a:r>
              <a:rPr lang="en-US" b="1" dirty="0">
                <a:solidFill>
                  <a:schemeClr val="bg1"/>
                </a:solidFill>
                <a:latin typeface="Century Gothic" panose="020B0502020202020204" pitchFamily="34" charset="0"/>
              </a:rPr>
              <a:t>View</a:t>
            </a:r>
            <a:r>
              <a:rPr lang="en-US" dirty="0">
                <a:solidFill>
                  <a:schemeClr val="bg1"/>
                </a:solidFill>
                <a:latin typeface="Century Gothic" panose="020B0502020202020204" pitchFamily="34" charset="0"/>
              </a:rPr>
              <a:t> tab</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Select </a:t>
            </a:r>
            <a:r>
              <a:rPr lang="en-US" b="1" dirty="0">
                <a:solidFill>
                  <a:schemeClr val="bg1"/>
                </a:solidFill>
                <a:latin typeface="Century Gothic" panose="020B0502020202020204" pitchFamily="34" charset="0"/>
              </a:rPr>
              <a:t>Slide Master</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Click </a:t>
            </a:r>
            <a:r>
              <a:rPr lang="en-US" b="1" dirty="0">
                <a:solidFill>
                  <a:schemeClr val="bg1"/>
                </a:solidFill>
                <a:latin typeface="Century Gothic" panose="020B0502020202020204" pitchFamily="34" charset="0"/>
              </a:rPr>
              <a:t>Fonts,</a:t>
            </a:r>
            <a:r>
              <a:rPr lang="en-US" dirty="0">
                <a:solidFill>
                  <a:schemeClr val="bg1"/>
                </a:solidFill>
                <a:latin typeface="Century Gothic" panose="020B0502020202020204" pitchFamily="34" charset="0"/>
              </a:rPr>
              <a:t> then choose </a:t>
            </a:r>
            <a:r>
              <a:rPr lang="en-US" b="1" dirty="0">
                <a:solidFill>
                  <a:schemeClr val="bg1"/>
                </a:solidFill>
                <a:latin typeface="Century Gothic" panose="020B0502020202020204" pitchFamily="34" charset="0"/>
              </a:rPr>
              <a:t>Customize Fonts</a:t>
            </a:r>
          </a:p>
          <a:p>
            <a:pPr marL="285750" indent="-285750">
              <a:buFont typeface="Wingdings" panose="05000000000000000000" pitchFamily="2" charset="2"/>
              <a:buChar char="Ø"/>
            </a:pPr>
            <a:endParaRPr lang="en-US" b="1" dirty="0">
              <a:latin typeface="Century Gothic" panose="020B0502020202020204" pitchFamily="34" charset="0"/>
            </a:endParaRPr>
          </a:p>
        </p:txBody>
      </p:sp>
    </p:spTree>
    <p:extLst>
      <p:ext uri="{BB962C8B-B14F-4D97-AF65-F5344CB8AC3E}">
        <p14:creationId xmlns:p14="http://schemas.microsoft.com/office/powerpoint/2010/main" val="2727656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87D27C-F523-F79A-B94D-3A747432881A}"/>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64021673-6ED7-6804-E215-CF51A60B91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9E12D35-6357-8E1B-9A6F-0834588D3149}"/>
              </a:ext>
              <a:ext uri="{C183D7F6-B498-43B3-948B-1728B52AA6E4}">
                <adec:decorative xmlns:adec="http://schemas.microsoft.com/office/drawing/2017/decorative" val="1"/>
              </a:ext>
            </a:extLst>
          </p:cNvPr>
          <p:cNvSpPr/>
          <p:nvPr/>
        </p:nvSpPr>
        <p:spPr>
          <a:xfrm>
            <a:off x="9153525" y="0"/>
            <a:ext cx="3055495" cy="6858000"/>
          </a:xfrm>
          <a:prstGeom prst="rect">
            <a:avLst/>
          </a:prstGeom>
          <a:gradFill>
            <a:gsLst>
              <a:gs pos="0">
                <a:srgbClr val="3BA7B6"/>
              </a:gs>
              <a:gs pos="58000">
                <a:srgbClr val="186889"/>
              </a:gs>
              <a:gs pos="100000">
                <a:srgbClr val="12506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0C4E63F-E814-8B07-7418-4EF78BA77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BAE94AA5-B7D8-8729-B876-9A1BAB202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F6EACF6A-3784-59BF-FE44-E5ECBCEAACE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cxnSp>
        <p:nvCxnSpPr>
          <p:cNvPr id="29" name="Straight Connector 28">
            <a:extLst>
              <a:ext uri="{FF2B5EF4-FFF2-40B4-BE49-F238E27FC236}">
                <a16:creationId xmlns:a16="http://schemas.microsoft.com/office/drawing/2014/main" id="{08F1EE38-86EA-AB26-F879-53E4732DFD67}"/>
              </a:ext>
              <a:ext uri="{C183D7F6-B498-43B3-948B-1728B52AA6E4}">
                <adec:decorative xmlns:adec="http://schemas.microsoft.com/office/drawing/2017/decorative" val="1"/>
              </a:ext>
            </a:extLst>
          </p:cNvPr>
          <p:cNvCxnSpPr>
            <a:cxnSpLocks/>
          </p:cNvCxnSpPr>
          <p:nvPr/>
        </p:nvCxnSpPr>
        <p:spPr>
          <a:xfrm>
            <a:off x="9218679" y="3429000"/>
            <a:ext cx="3123508"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7030F730-8979-B441-C784-79B31FF07BC7}"/>
              </a:ext>
              <a:ext uri="{C183D7F6-B498-43B3-948B-1728B52AA6E4}">
                <adec:decorative xmlns:adec="http://schemas.microsoft.com/office/drawing/2017/decorative" val="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11359143" y="371372"/>
            <a:ext cx="723359" cy="792250"/>
          </a:xfrm>
          <a:prstGeom prst="rect">
            <a:avLst/>
          </a:prstGeom>
        </p:spPr>
      </p:pic>
      <p:pic>
        <p:nvPicPr>
          <p:cNvPr id="32" name="Picture 31">
            <a:extLst>
              <a:ext uri="{FF2B5EF4-FFF2-40B4-BE49-F238E27FC236}">
                <a16:creationId xmlns:a16="http://schemas.microsoft.com/office/drawing/2014/main" id="{313305E4-E115-E638-61C4-64EC4E3D6D7C}"/>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rot="2236987">
            <a:off x="11350382" y="3509998"/>
            <a:ext cx="624674" cy="792268"/>
          </a:xfrm>
          <a:prstGeom prst="rect">
            <a:avLst/>
          </a:prstGeom>
        </p:spPr>
      </p:pic>
      <p:sp>
        <p:nvSpPr>
          <p:cNvPr id="2" name="Title 1">
            <a:extLst>
              <a:ext uri="{FF2B5EF4-FFF2-40B4-BE49-F238E27FC236}">
                <a16:creationId xmlns:a16="http://schemas.microsoft.com/office/drawing/2014/main" id="{3D20C6F8-4C91-F682-F3D0-63F295D9D7FB}"/>
              </a:ext>
            </a:extLst>
          </p:cNvPr>
          <p:cNvSpPr txBox="1">
            <a:spLocks noGrp="1"/>
          </p:cNvSpPr>
          <p:nvPr>
            <p:ph type="title" idx="4294967295"/>
          </p:nvPr>
        </p:nvSpPr>
        <p:spPr>
          <a:xfrm>
            <a:off x="342704" y="160337"/>
            <a:ext cx="11437561" cy="1557742"/>
          </a:xfrm>
          <a:custGeom>
            <a:avLst/>
            <a:gdLst>
              <a:gd name="connsiteX0" fmla="*/ 0 w 11437561"/>
              <a:gd name="connsiteY0" fmla="*/ 259629 h 1557742"/>
              <a:gd name="connsiteX1" fmla="*/ 259629 w 11437561"/>
              <a:gd name="connsiteY1" fmla="*/ 0 h 1557742"/>
              <a:gd name="connsiteX2" fmla="*/ 943460 w 11437561"/>
              <a:gd name="connsiteY2" fmla="*/ 0 h 1557742"/>
              <a:gd name="connsiteX3" fmla="*/ 1408924 w 11437561"/>
              <a:gd name="connsiteY3" fmla="*/ 0 h 1557742"/>
              <a:gd name="connsiteX4" fmla="*/ 1874389 w 11437561"/>
              <a:gd name="connsiteY4" fmla="*/ 0 h 1557742"/>
              <a:gd name="connsiteX5" fmla="*/ 2339853 w 11437561"/>
              <a:gd name="connsiteY5" fmla="*/ 0 h 1557742"/>
              <a:gd name="connsiteX6" fmla="*/ 2914501 w 11437561"/>
              <a:gd name="connsiteY6" fmla="*/ 0 h 1557742"/>
              <a:gd name="connsiteX7" fmla="*/ 3707514 w 11437561"/>
              <a:gd name="connsiteY7" fmla="*/ 0 h 1557742"/>
              <a:gd name="connsiteX8" fmla="*/ 4063796 w 11437561"/>
              <a:gd name="connsiteY8" fmla="*/ 0 h 1557742"/>
              <a:gd name="connsiteX9" fmla="*/ 4420077 w 11437561"/>
              <a:gd name="connsiteY9" fmla="*/ 0 h 1557742"/>
              <a:gd name="connsiteX10" fmla="*/ 5103908 w 11437561"/>
              <a:gd name="connsiteY10" fmla="*/ 0 h 1557742"/>
              <a:gd name="connsiteX11" fmla="*/ 5787738 w 11437561"/>
              <a:gd name="connsiteY11" fmla="*/ 0 h 1557742"/>
              <a:gd name="connsiteX12" fmla="*/ 6471569 w 11437561"/>
              <a:gd name="connsiteY12" fmla="*/ 0 h 1557742"/>
              <a:gd name="connsiteX13" fmla="*/ 6718667 w 11437561"/>
              <a:gd name="connsiteY13" fmla="*/ 0 h 1557742"/>
              <a:gd name="connsiteX14" fmla="*/ 7074949 w 11437561"/>
              <a:gd name="connsiteY14" fmla="*/ 0 h 1557742"/>
              <a:gd name="connsiteX15" fmla="*/ 7540413 w 11437561"/>
              <a:gd name="connsiteY15" fmla="*/ 0 h 1557742"/>
              <a:gd name="connsiteX16" fmla="*/ 7896695 w 11437561"/>
              <a:gd name="connsiteY16" fmla="*/ 0 h 1557742"/>
              <a:gd name="connsiteX17" fmla="*/ 8362159 w 11437561"/>
              <a:gd name="connsiteY17" fmla="*/ 0 h 1557742"/>
              <a:gd name="connsiteX18" fmla="*/ 9045990 w 11437561"/>
              <a:gd name="connsiteY18" fmla="*/ 0 h 1557742"/>
              <a:gd name="connsiteX19" fmla="*/ 9293088 w 11437561"/>
              <a:gd name="connsiteY19" fmla="*/ 0 h 1557742"/>
              <a:gd name="connsiteX20" fmla="*/ 9976919 w 11437561"/>
              <a:gd name="connsiteY20" fmla="*/ 0 h 1557742"/>
              <a:gd name="connsiteX21" fmla="*/ 10333200 w 11437561"/>
              <a:gd name="connsiteY21" fmla="*/ 0 h 1557742"/>
              <a:gd name="connsiteX22" fmla="*/ 10580299 w 11437561"/>
              <a:gd name="connsiteY22" fmla="*/ 0 h 1557742"/>
              <a:gd name="connsiteX23" fmla="*/ 11177932 w 11437561"/>
              <a:gd name="connsiteY23" fmla="*/ 0 h 1557742"/>
              <a:gd name="connsiteX24" fmla="*/ 11437561 w 11437561"/>
              <a:gd name="connsiteY24" fmla="*/ 259629 h 1557742"/>
              <a:gd name="connsiteX25" fmla="*/ 11437561 w 11437561"/>
              <a:gd name="connsiteY25" fmla="*/ 789256 h 1557742"/>
              <a:gd name="connsiteX26" fmla="*/ 11437561 w 11437561"/>
              <a:gd name="connsiteY26" fmla="*/ 1298113 h 1557742"/>
              <a:gd name="connsiteX27" fmla="*/ 11177932 w 11437561"/>
              <a:gd name="connsiteY27" fmla="*/ 1557742 h 1557742"/>
              <a:gd name="connsiteX28" fmla="*/ 10603284 w 11437561"/>
              <a:gd name="connsiteY28" fmla="*/ 1557742 h 1557742"/>
              <a:gd name="connsiteX29" fmla="*/ 9810271 w 11437561"/>
              <a:gd name="connsiteY29" fmla="*/ 1557742 h 1557742"/>
              <a:gd name="connsiteX30" fmla="*/ 9563172 w 11437561"/>
              <a:gd name="connsiteY30" fmla="*/ 1557742 h 1557742"/>
              <a:gd name="connsiteX31" fmla="*/ 8879342 w 11437561"/>
              <a:gd name="connsiteY31" fmla="*/ 1557742 h 1557742"/>
              <a:gd name="connsiteX32" fmla="*/ 8413877 w 11437561"/>
              <a:gd name="connsiteY32" fmla="*/ 1557742 h 1557742"/>
              <a:gd name="connsiteX33" fmla="*/ 8166779 w 11437561"/>
              <a:gd name="connsiteY33" fmla="*/ 1557742 h 1557742"/>
              <a:gd name="connsiteX34" fmla="*/ 7373765 w 11437561"/>
              <a:gd name="connsiteY34" fmla="*/ 1557742 h 1557742"/>
              <a:gd name="connsiteX35" fmla="*/ 6689935 w 11437561"/>
              <a:gd name="connsiteY35" fmla="*/ 1557742 h 1557742"/>
              <a:gd name="connsiteX36" fmla="*/ 6115287 w 11437561"/>
              <a:gd name="connsiteY36" fmla="*/ 1557742 h 1557742"/>
              <a:gd name="connsiteX37" fmla="*/ 5540640 w 11437561"/>
              <a:gd name="connsiteY37" fmla="*/ 1557742 h 1557742"/>
              <a:gd name="connsiteX38" fmla="*/ 5184358 w 11437561"/>
              <a:gd name="connsiteY38" fmla="*/ 1557742 h 1557742"/>
              <a:gd name="connsiteX39" fmla="*/ 4609711 w 11437561"/>
              <a:gd name="connsiteY39" fmla="*/ 1557742 h 1557742"/>
              <a:gd name="connsiteX40" fmla="*/ 4253429 w 11437561"/>
              <a:gd name="connsiteY40" fmla="*/ 1557742 h 1557742"/>
              <a:gd name="connsiteX41" fmla="*/ 3460416 w 11437561"/>
              <a:gd name="connsiteY41" fmla="*/ 1557742 h 1557742"/>
              <a:gd name="connsiteX42" fmla="*/ 2667402 w 11437561"/>
              <a:gd name="connsiteY42" fmla="*/ 1557742 h 1557742"/>
              <a:gd name="connsiteX43" fmla="*/ 2311121 w 11437561"/>
              <a:gd name="connsiteY43" fmla="*/ 1557742 h 1557742"/>
              <a:gd name="connsiteX44" fmla="*/ 1736473 w 11437561"/>
              <a:gd name="connsiteY44" fmla="*/ 1557742 h 1557742"/>
              <a:gd name="connsiteX45" fmla="*/ 1052643 w 11437561"/>
              <a:gd name="connsiteY45" fmla="*/ 1557742 h 1557742"/>
              <a:gd name="connsiteX46" fmla="*/ 259629 w 11437561"/>
              <a:gd name="connsiteY46" fmla="*/ 1557742 h 1557742"/>
              <a:gd name="connsiteX47" fmla="*/ 0 w 11437561"/>
              <a:gd name="connsiteY47" fmla="*/ 1298113 h 1557742"/>
              <a:gd name="connsiteX48" fmla="*/ 0 w 11437561"/>
              <a:gd name="connsiteY48" fmla="*/ 799641 h 1557742"/>
              <a:gd name="connsiteX49" fmla="*/ 0 w 11437561"/>
              <a:gd name="connsiteY49" fmla="*/ 259629 h 15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37561" h="1557742" extrusionOk="0">
                <a:moveTo>
                  <a:pt x="0" y="259629"/>
                </a:moveTo>
                <a:cubicBezTo>
                  <a:pt x="7543" y="86641"/>
                  <a:pt x="134775" y="5292"/>
                  <a:pt x="259629" y="0"/>
                </a:cubicBezTo>
                <a:cubicBezTo>
                  <a:pt x="597677" y="-28168"/>
                  <a:pt x="725366" y="21745"/>
                  <a:pt x="943460" y="0"/>
                </a:cubicBezTo>
                <a:cubicBezTo>
                  <a:pt x="1161554" y="-21745"/>
                  <a:pt x="1194619" y="11032"/>
                  <a:pt x="1408924" y="0"/>
                </a:cubicBezTo>
                <a:cubicBezTo>
                  <a:pt x="1623229" y="-11032"/>
                  <a:pt x="1690569" y="8068"/>
                  <a:pt x="1874389" y="0"/>
                </a:cubicBezTo>
                <a:cubicBezTo>
                  <a:pt x="2058209" y="-8068"/>
                  <a:pt x="2122400" y="20905"/>
                  <a:pt x="2339853" y="0"/>
                </a:cubicBezTo>
                <a:cubicBezTo>
                  <a:pt x="2557306" y="-20905"/>
                  <a:pt x="2636735" y="55041"/>
                  <a:pt x="2914501" y="0"/>
                </a:cubicBezTo>
                <a:cubicBezTo>
                  <a:pt x="3192267" y="-55041"/>
                  <a:pt x="3487872" y="90514"/>
                  <a:pt x="3707514" y="0"/>
                </a:cubicBezTo>
                <a:cubicBezTo>
                  <a:pt x="3927156" y="-90514"/>
                  <a:pt x="3986061" y="13927"/>
                  <a:pt x="4063796" y="0"/>
                </a:cubicBezTo>
                <a:cubicBezTo>
                  <a:pt x="4141531" y="-13927"/>
                  <a:pt x="4246814" y="21663"/>
                  <a:pt x="4420077" y="0"/>
                </a:cubicBezTo>
                <a:cubicBezTo>
                  <a:pt x="4593340" y="-21663"/>
                  <a:pt x="4922793" y="27611"/>
                  <a:pt x="5103908" y="0"/>
                </a:cubicBezTo>
                <a:cubicBezTo>
                  <a:pt x="5285023" y="-27611"/>
                  <a:pt x="5521180" y="27438"/>
                  <a:pt x="5787738" y="0"/>
                </a:cubicBezTo>
                <a:cubicBezTo>
                  <a:pt x="6054296" y="-27438"/>
                  <a:pt x="6291160" y="23673"/>
                  <a:pt x="6471569" y="0"/>
                </a:cubicBezTo>
                <a:cubicBezTo>
                  <a:pt x="6651978" y="-23673"/>
                  <a:pt x="6615637" y="7716"/>
                  <a:pt x="6718667" y="0"/>
                </a:cubicBezTo>
                <a:cubicBezTo>
                  <a:pt x="6821697" y="-7716"/>
                  <a:pt x="6906221" y="42617"/>
                  <a:pt x="7074949" y="0"/>
                </a:cubicBezTo>
                <a:cubicBezTo>
                  <a:pt x="7243677" y="-42617"/>
                  <a:pt x="7396691" y="12343"/>
                  <a:pt x="7540413" y="0"/>
                </a:cubicBezTo>
                <a:cubicBezTo>
                  <a:pt x="7684135" y="-12343"/>
                  <a:pt x="7794126" y="25963"/>
                  <a:pt x="7896695" y="0"/>
                </a:cubicBezTo>
                <a:cubicBezTo>
                  <a:pt x="7999264" y="-25963"/>
                  <a:pt x="8204812" y="17313"/>
                  <a:pt x="8362159" y="0"/>
                </a:cubicBezTo>
                <a:cubicBezTo>
                  <a:pt x="8519506" y="-17313"/>
                  <a:pt x="8799779" y="44939"/>
                  <a:pt x="9045990" y="0"/>
                </a:cubicBezTo>
                <a:cubicBezTo>
                  <a:pt x="9292201" y="-44939"/>
                  <a:pt x="9192003" y="1277"/>
                  <a:pt x="9293088" y="0"/>
                </a:cubicBezTo>
                <a:cubicBezTo>
                  <a:pt x="9394173" y="-1277"/>
                  <a:pt x="9677757" y="24005"/>
                  <a:pt x="9976919" y="0"/>
                </a:cubicBezTo>
                <a:cubicBezTo>
                  <a:pt x="10276081" y="-24005"/>
                  <a:pt x="10250597" y="29604"/>
                  <a:pt x="10333200" y="0"/>
                </a:cubicBezTo>
                <a:cubicBezTo>
                  <a:pt x="10415803" y="-29604"/>
                  <a:pt x="10471458" y="20653"/>
                  <a:pt x="10580299" y="0"/>
                </a:cubicBezTo>
                <a:cubicBezTo>
                  <a:pt x="10689140" y="-20653"/>
                  <a:pt x="11010868" y="65312"/>
                  <a:pt x="11177932" y="0"/>
                </a:cubicBezTo>
                <a:cubicBezTo>
                  <a:pt x="11313087" y="-4145"/>
                  <a:pt x="11429601" y="109709"/>
                  <a:pt x="11437561" y="259629"/>
                </a:cubicBezTo>
                <a:cubicBezTo>
                  <a:pt x="11462935" y="519325"/>
                  <a:pt x="11397007" y="666858"/>
                  <a:pt x="11437561" y="789256"/>
                </a:cubicBezTo>
                <a:cubicBezTo>
                  <a:pt x="11478115" y="911654"/>
                  <a:pt x="11391217" y="1066745"/>
                  <a:pt x="11437561" y="1298113"/>
                </a:cubicBezTo>
                <a:cubicBezTo>
                  <a:pt x="11445862" y="1449204"/>
                  <a:pt x="11281599" y="1562161"/>
                  <a:pt x="11177932" y="1557742"/>
                </a:cubicBezTo>
                <a:cubicBezTo>
                  <a:pt x="11026482" y="1574778"/>
                  <a:pt x="10810643" y="1539362"/>
                  <a:pt x="10603284" y="1557742"/>
                </a:cubicBezTo>
                <a:cubicBezTo>
                  <a:pt x="10395925" y="1576122"/>
                  <a:pt x="10067305" y="1482364"/>
                  <a:pt x="9810271" y="1557742"/>
                </a:cubicBezTo>
                <a:cubicBezTo>
                  <a:pt x="9553237" y="1633120"/>
                  <a:pt x="9667158" y="1530481"/>
                  <a:pt x="9563172" y="1557742"/>
                </a:cubicBezTo>
                <a:cubicBezTo>
                  <a:pt x="9459186" y="1585003"/>
                  <a:pt x="9044969" y="1554531"/>
                  <a:pt x="8879342" y="1557742"/>
                </a:cubicBezTo>
                <a:cubicBezTo>
                  <a:pt x="8713715" y="1560953"/>
                  <a:pt x="8604414" y="1540699"/>
                  <a:pt x="8413877" y="1557742"/>
                </a:cubicBezTo>
                <a:cubicBezTo>
                  <a:pt x="8223340" y="1574785"/>
                  <a:pt x="8272571" y="1542120"/>
                  <a:pt x="8166779" y="1557742"/>
                </a:cubicBezTo>
                <a:cubicBezTo>
                  <a:pt x="8060987" y="1573364"/>
                  <a:pt x="7591251" y="1468589"/>
                  <a:pt x="7373765" y="1557742"/>
                </a:cubicBezTo>
                <a:cubicBezTo>
                  <a:pt x="7156279" y="1646895"/>
                  <a:pt x="6836670" y="1543689"/>
                  <a:pt x="6689935" y="1557742"/>
                </a:cubicBezTo>
                <a:cubicBezTo>
                  <a:pt x="6543200" y="1571795"/>
                  <a:pt x="6319453" y="1548148"/>
                  <a:pt x="6115287" y="1557742"/>
                </a:cubicBezTo>
                <a:cubicBezTo>
                  <a:pt x="5911121" y="1567336"/>
                  <a:pt x="5732646" y="1511713"/>
                  <a:pt x="5540640" y="1557742"/>
                </a:cubicBezTo>
                <a:cubicBezTo>
                  <a:pt x="5348634" y="1603771"/>
                  <a:pt x="5312026" y="1523670"/>
                  <a:pt x="5184358" y="1557742"/>
                </a:cubicBezTo>
                <a:cubicBezTo>
                  <a:pt x="5056690" y="1591814"/>
                  <a:pt x="4854410" y="1542918"/>
                  <a:pt x="4609711" y="1557742"/>
                </a:cubicBezTo>
                <a:cubicBezTo>
                  <a:pt x="4365012" y="1572566"/>
                  <a:pt x="4360181" y="1537934"/>
                  <a:pt x="4253429" y="1557742"/>
                </a:cubicBezTo>
                <a:cubicBezTo>
                  <a:pt x="4146677" y="1577550"/>
                  <a:pt x="3855585" y="1530242"/>
                  <a:pt x="3460416" y="1557742"/>
                </a:cubicBezTo>
                <a:cubicBezTo>
                  <a:pt x="3065247" y="1585242"/>
                  <a:pt x="2938921" y="1520116"/>
                  <a:pt x="2667402" y="1557742"/>
                </a:cubicBezTo>
                <a:cubicBezTo>
                  <a:pt x="2395883" y="1595368"/>
                  <a:pt x="2414429" y="1549799"/>
                  <a:pt x="2311121" y="1557742"/>
                </a:cubicBezTo>
                <a:cubicBezTo>
                  <a:pt x="2207813" y="1565685"/>
                  <a:pt x="1946758" y="1504951"/>
                  <a:pt x="1736473" y="1557742"/>
                </a:cubicBezTo>
                <a:cubicBezTo>
                  <a:pt x="1526188" y="1610533"/>
                  <a:pt x="1274587" y="1498288"/>
                  <a:pt x="1052643" y="1557742"/>
                </a:cubicBezTo>
                <a:cubicBezTo>
                  <a:pt x="830699" y="1617196"/>
                  <a:pt x="467031" y="1511778"/>
                  <a:pt x="259629" y="1557742"/>
                </a:cubicBezTo>
                <a:cubicBezTo>
                  <a:pt x="103056" y="1552979"/>
                  <a:pt x="-11312" y="1428663"/>
                  <a:pt x="0" y="1298113"/>
                </a:cubicBezTo>
                <a:cubicBezTo>
                  <a:pt x="-3910" y="1053829"/>
                  <a:pt x="55287" y="1001607"/>
                  <a:pt x="0" y="799641"/>
                </a:cubicBezTo>
                <a:cubicBezTo>
                  <a:pt x="-55287" y="597675"/>
                  <a:pt x="55567" y="444071"/>
                  <a:pt x="0" y="259629"/>
                </a:cubicBezTo>
                <a:close/>
              </a:path>
            </a:pathLst>
          </a:custGeom>
          <a:noFill/>
          <a:ln>
            <a:noFill/>
            <a:prstDash/>
            <a:extLst>
              <a:ext uri="{C807C97D-BFC1-408E-A445-0C87EB9F89A2}">
                <ask:lineSketchStyleProps xmlns:ask="http://schemas.microsoft.com/office/drawing/2018/sketchyshapes" sd="3063617370">
                  <a:prstGeom prst="roundRect">
                    <a:avLst/>
                  </a:prstGeom>
                  <ask:type>
                    <ask:lineSketchScribble/>
                  </ask:type>
                </ask:lineSketchStyleProps>
              </a:ext>
            </a:extLs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Choosing Font Size</a:t>
            </a:r>
          </a:p>
        </p:txBody>
      </p:sp>
      <p:sp>
        <p:nvSpPr>
          <p:cNvPr id="14" name="TextBox 13">
            <a:extLst>
              <a:ext uri="{FF2B5EF4-FFF2-40B4-BE49-F238E27FC236}">
                <a16:creationId xmlns:a16="http://schemas.microsoft.com/office/drawing/2014/main" id="{FA1E6FCF-DD20-8D29-1424-AE7E5B586EC3}"/>
              </a:ext>
            </a:extLst>
          </p:cNvPr>
          <p:cNvSpPr txBox="1"/>
          <p:nvPr/>
        </p:nvSpPr>
        <p:spPr>
          <a:xfrm>
            <a:off x="354663" y="1036778"/>
            <a:ext cx="6238641" cy="3508653"/>
          </a:xfrm>
          <a:prstGeom prst="rect">
            <a:avLst/>
          </a:prstGeom>
          <a:noFill/>
        </p:spPr>
        <p:txBody>
          <a:bodyPr wrap="square" rtlCol="0">
            <a:spAutoFit/>
          </a:bodyPr>
          <a:lstStyle/>
          <a:p>
            <a:r>
              <a:rPr lang="en-US" sz="2400" b="1" dirty="0">
                <a:solidFill>
                  <a:srgbClr val="186889"/>
                </a:solidFill>
                <a:latin typeface="Century Gothic" panose="020B0502020202020204" pitchFamily="34" charset="0"/>
              </a:rPr>
              <a:t>Follow the 30% Rule </a:t>
            </a:r>
          </a:p>
          <a:p>
            <a:pPr marL="285750" indent="-285750">
              <a:buFont typeface="Arial" panose="020B0604020202020204" pitchFamily="34" charset="0"/>
              <a:buChar char="•"/>
            </a:pPr>
            <a:r>
              <a:rPr lang="en-US" dirty="0">
                <a:latin typeface="Century Gothic" panose="020B0502020202020204" pitchFamily="34" charset="0"/>
              </a:rPr>
              <a:t>Slide Title: 32-60 pt font size (largest for visibility).</a:t>
            </a:r>
          </a:p>
          <a:p>
            <a:pPr marL="285750" indent="-285750">
              <a:buFont typeface="Arial" panose="020B0604020202020204" pitchFamily="34" charset="0"/>
              <a:buChar char="•"/>
            </a:pPr>
            <a:r>
              <a:rPr lang="en-US" dirty="0">
                <a:latin typeface="Century Gothic" panose="020B0502020202020204" pitchFamily="34" charset="0"/>
              </a:rPr>
              <a:t>Headers: 30% smaller– 20-32 pt font size.</a:t>
            </a:r>
          </a:p>
          <a:p>
            <a:pPr marL="285750" indent="-285750">
              <a:buFont typeface="Arial" panose="020B0604020202020204" pitchFamily="34" charset="0"/>
              <a:buChar char="•"/>
            </a:pPr>
            <a:r>
              <a:rPr lang="en-US" dirty="0">
                <a:latin typeface="Century Gothic" panose="020B0502020202020204" pitchFamily="34" charset="0"/>
              </a:rPr>
              <a:t>Text: 30% smaller than headers - no smaller than 18 pt font size.</a:t>
            </a:r>
          </a:p>
          <a:p>
            <a:pPr lvl="1"/>
            <a:endParaRPr lang="en-US" sz="1200" dirty="0">
              <a:latin typeface="Century Gothic" panose="020B0502020202020204" pitchFamily="34" charset="0"/>
            </a:endParaRPr>
          </a:p>
          <a:p>
            <a:r>
              <a:rPr lang="en-US" sz="2400" b="1" dirty="0">
                <a:solidFill>
                  <a:srgbClr val="186889"/>
                </a:solidFill>
                <a:latin typeface="Century Gothic" panose="020B0502020202020204" pitchFamily="34" charset="0"/>
              </a:rPr>
              <a:t>Adjust Font Size Based on Room Size</a:t>
            </a:r>
          </a:p>
          <a:p>
            <a:pPr marL="285750" indent="-285750">
              <a:buFont typeface="Arial" panose="020B0604020202020204" pitchFamily="34" charset="0"/>
              <a:buChar char="•"/>
            </a:pPr>
            <a:r>
              <a:rPr lang="en-US" dirty="0">
                <a:latin typeface="Century Gothic" panose="020B0502020202020204" pitchFamily="34" charset="0"/>
              </a:rPr>
              <a:t>Larger rooms require larger fonts for readability.</a:t>
            </a:r>
          </a:p>
          <a:p>
            <a:endParaRPr lang="en-US" sz="1200" dirty="0">
              <a:latin typeface="Century Gothic" panose="020B0502020202020204" pitchFamily="34" charset="0"/>
            </a:endParaRPr>
          </a:p>
          <a:p>
            <a:r>
              <a:rPr lang="en-US" sz="2400" b="1" dirty="0">
                <a:solidFill>
                  <a:srgbClr val="186889"/>
                </a:solidFill>
                <a:latin typeface="Century Gothic" panose="020B0502020202020204" pitchFamily="34" charset="0"/>
              </a:rPr>
              <a:t>Consider Viewing Conditions</a:t>
            </a:r>
          </a:p>
          <a:p>
            <a:pPr marL="285750" indent="-285750">
              <a:buFont typeface="Arial" panose="020B0604020202020204" pitchFamily="34" charset="0"/>
              <a:buChar char="•"/>
            </a:pPr>
            <a:r>
              <a:rPr lang="en-US" dirty="0">
                <a:latin typeface="Century Gothic" panose="020B0502020202020204" pitchFamily="34" charset="0"/>
              </a:rPr>
              <a:t>Will your audience be viewing on a monitor or projector screen? This impacts the font size choice.</a:t>
            </a:r>
          </a:p>
        </p:txBody>
      </p:sp>
      <p:sp>
        <p:nvSpPr>
          <p:cNvPr id="15" name="TextBox 14">
            <a:extLst>
              <a:ext uri="{FF2B5EF4-FFF2-40B4-BE49-F238E27FC236}">
                <a16:creationId xmlns:a16="http://schemas.microsoft.com/office/drawing/2014/main" id="{60C0E9CD-4BBA-8688-BE0D-115D0F9D8408}"/>
              </a:ext>
            </a:extLst>
          </p:cNvPr>
          <p:cNvSpPr txBox="1"/>
          <p:nvPr/>
        </p:nvSpPr>
        <p:spPr>
          <a:xfrm>
            <a:off x="941120" y="4911204"/>
            <a:ext cx="7909647" cy="1021556"/>
          </a:xfrm>
          <a:prstGeom prst="roundRect">
            <a:avLst/>
          </a:prstGeom>
          <a:solidFill>
            <a:srgbClr val="F0F0F0"/>
          </a:solidFill>
        </p:spPr>
        <p:txBody>
          <a:bodyPr wrap="square" rtlCol="0">
            <a:spAutoFit/>
          </a:bodyPr>
          <a:lstStyle/>
          <a:p>
            <a:r>
              <a:rPr lang="en-US" dirty="0"/>
              <a:t>Consistency is key – ensure uniform font sizes throughout your presentation.  If necessary, reduce content to maintain a clean, readable layout.</a:t>
            </a:r>
          </a:p>
        </p:txBody>
      </p:sp>
      <p:pic>
        <p:nvPicPr>
          <p:cNvPr id="5" name="Picture 4">
            <a:extLst>
              <a:ext uri="{FF2B5EF4-FFF2-40B4-BE49-F238E27FC236}">
                <a16:creationId xmlns:a16="http://schemas.microsoft.com/office/drawing/2014/main" id="{02E875EA-BEDD-1FFC-DDBF-FB5CFB81745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l="7466" t="5966" r="51248" b="47192"/>
          <a:stretch/>
        </p:blipFill>
        <p:spPr>
          <a:xfrm>
            <a:off x="6386755" y="2145176"/>
            <a:ext cx="2715743" cy="2054117"/>
          </a:xfrm>
          <a:prstGeom prst="rect">
            <a:avLst/>
          </a:prstGeom>
        </p:spPr>
      </p:pic>
      <p:sp>
        <p:nvSpPr>
          <p:cNvPr id="8" name="TextBox 7">
            <a:extLst>
              <a:ext uri="{FF2B5EF4-FFF2-40B4-BE49-F238E27FC236}">
                <a16:creationId xmlns:a16="http://schemas.microsoft.com/office/drawing/2014/main" id="{0B5B2E16-7AF1-23A1-5ED7-4869A4413768}"/>
              </a:ext>
            </a:extLst>
          </p:cNvPr>
          <p:cNvSpPr txBox="1"/>
          <p:nvPr/>
        </p:nvSpPr>
        <p:spPr>
          <a:xfrm>
            <a:off x="9292130" y="1137082"/>
            <a:ext cx="2818548" cy="2031325"/>
          </a:xfrm>
          <a:prstGeom prst="rect">
            <a:avLst/>
          </a:prstGeom>
          <a:noFill/>
        </p:spPr>
        <p:txBody>
          <a:bodyPr wrap="square" rtlCol="0">
            <a:spAutoFit/>
          </a:bodyPr>
          <a:lstStyle/>
          <a:p>
            <a:r>
              <a:rPr lang="en-US" b="1" i="1" dirty="0">
                <a:solidFill>
                  <a:schemeClr val="bg1"/>
                </a:solidFill>
              </a:rPr>
              <a:t>Tip: </a:t>
            </a:r>
            <a:r>
              <a:rPr lang="en-US" i="1" dirty="0">
                <a:solidFill>
                  <a:schemeClr val="bg1"/>
                </a:solidFill>
              </a:rPr>
              <a:t>Before presenting in a conference room, test your presentation in that room to ensure the font size and color contrast are readable from the farthest seats.</a:t>
            </a:r>
          </a:p>
        </p:txBody>
      </p:sp>
      <p:sp>
        <p:nvSpPr>
          <p:cNvPr id="12" name="TextBox 11">
            <a:extLst>
              <a:ext uri="{FF2B5EF4-FFF2-40B4-BE49-F238E27FC236}">
                <a16:creationId xmlns:a16="http://schemas.microsoft.com/office/drawing/2014/main" id="{35BE06DA-AFFF-1A85-B5FF-313566058A75}"/>
              </a:ext>
            </a:extLst>
          </p:cNvPr>
          <p:cNvSpPr txBox="1"/>
          <p:nvPr/>
        </p:nvSpPr>
        <p:spPr>
          <a:xfrm>
            <a:off x="9953060" y="3629064"/>
            <a:ext cx="1247532" cy="369332"/>
          </a:xfrm>
          <a:prstGeom prst="rect">
            <a:avLst/>
          </a:prstGeom>
          <a:noFill/>
        </p:spPr>
        <p:txBody>
          <a:bodyPr wrap="square" rtlCol="0">
            <a:spAutoFit/>
          </a:bodyPr>
          <a:lstStyle/>
          <a:p>
            <a:r>
              <a:rPr lang="en-US" b="1" dirty="0">
                <a:solidFill>
                  <a:schemeClr val="bg1"/>
                </a:solidFill>
              </a:rPr>
              <a:t>HOW TO</a:t>
            </a:r>
          </a:p>
        </p:txBody>
      </p:sp>
      <p:sp>
        <p:nvSpPr>
          <p:cNvPr id="11" name="TextBox 10">
            <a:extLst>
              <a:ext uri="{FF2B5EF4-FFF2-40B4-BE49-F238E27FC236}">
                <a16:creationId xmlns:a16="http://schemas.microsoft.com/office/drawing/2014/main" id="{1D8C6E2C-6725-F7ED-3206-30F3C36B32CE}"/>
              </a:ext>
            </a:extLst>
          </p:cNvPr>
          <p:cNvSpPr txBox="1"/>
          <p:nvPr/>
        </p:nvSpPr>
        <p:spPr>
          <a:xfrm>
            <a:off x="9266418" y="4128778"/>
            <a:ext cx="2976607" cy="1754326"/>
          </a:xfrm>
          <a:prstGeom prst="rect">
            <a:avLst/>
          </a:prstGeom>
          <a:noFill/>
        </p:spPr>
        <p:txBody>
          <a:bodyPr wrap="square">
            <a:spAutoFit/>
          </a:bodyPr>
          <a:lstStyle/>
          <a:p>
            <a:pPr marL="285750" indent="-285750">
              <a:buFont typeface="Wingdings" panose="05000000000000000000" pitchFamily="2" charset="2"/>
              <a:buChar char="Ø"/>
            </a:pPr>
            <a:r>
              <a:rPr lang="en-US" dirty="0">
                <a:solidFill>
                  <a:schemeClr val="bg1"/>
                </a:solidFill>
                <a:latin typeface="Century Gothic" panose="020B0502020202020204" pitchFamily="34" charset="0"/>
              </a:rPr>
              <a:t>Go to </a:t>
            </a:r>
            <a:r>
              <a:rPr lang="en-US" b="1" dirty="0">
                <a:solidFill>
                  <a:schemeClr val="bg1"/>
                </a:solidFill>
                <a:latin typeface="Century Gothic" panose="020B0502020202020204" pitchFamily="34" charset="0"/>
              </a:rPr>
              <a:t>View </a:t>
            </a:r>
            <a:r>
              <a:rPr lang="en-US" dirty="0">
                <a:solidFill>
                  <a:schemeClr val="bg1"/>
                </a:solidFill>
                <a:latin typeface="Century Gothic" panose="020B0502020202020204" pitchFamily="34" charset="0"/>
              </a:rPr>
              <a:t>tab</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Select </a:t>
            </a:r>
            <a:r>
              <a:rPr lang="en-US" b="1" dirty="0">
                <a:solidFill>
                  <a:schemeClr val="bg1"/>
                </a:solidFill>
                <a:latin typeface="Century Gothic" panose="020B0502020202020204" pitchFamily="34" charset="0"/>
              </a:rPr>
              <a:t>Slide Master</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Scroll to slide layout (e.g., ‘second level’) and adjust font sizes for each level. </a:t>
            </a:r>
            <a:endParaRPr lang="en-US" dirty="0">
              <a:latin typeface="Century Gothic" panose="020B0502020202020204" pitchFamily="34" charset="0"/>
            </a:endParaRPr>
          </a:p>
        </p:txBody>
      </p:sp>
      <p:sp>
        <p:nvSpPr>
          <p:cNvPr id="16" name="TextBox 15">
            <a:extLst>
              <a:ext uri="{FF2B5EF4-FFF2-40B4-BE49-F238E27FC236}">
                <a16:creationId xmlns:a16="http://schemas.microsoft.com/office/drawing/2014/main" id="{4DAA687E-1DC8-4314-77EA-AF13B79F4873}"/>
              </a:ext>
              <a:ext uri="{C183D7F6-B498-43B3-948B-1728B52AA6E4}">
                <adec:decorative xmlns:adec="http://schemas.microsoft.com/office/drawing/2017/decorative" val="1"/>
              </a:ext>
            </a:extLst>
          </p:cNvPr>
          <p:cNvSpPr txBox="1"/>
          <p:nvPr/>
        </p:nvSpPr>
        <p:spPr>
          <a:xfrm>
            <a:off x="650283" y="4247367"/>
            <a:ext cx="645695" cy="1862048"/>
          </a:xfrm>
          <a:prstGeom prst="rect">
            <a:avLst/>
          </a:prstGeom>
          <a:noFill/>
        </p:spPr>
        <p:txBody>
          <a:bodyPr wrap="square" rtlCol="0">
            <a:spAutoFit/>
          </a:bodyPr>
          <a:lstStyle/>
          <a:p>
            <a:r>
              <a:rPr lang="en-US" sz="11500" dirty="0">
                <a:solidFill>
                  <a:srgbClr val="F03E62"/>
                </a:solidFill>
                <a:latin typeface="Amasis MT Pro" panose="02040504050005020304" pitchFamily="18" charset="0"/>
              </a:rPr>
              <a:t>“</a:t>
            </a:r>
          </a:p>
        </p:txBody>
      </p:sp>
    </p:spTree>
    <p:extLst>
      <p:ext uri="{BB962C8B-B14F-4D97-AF65-F5344CB8AC3E}">
        <p14:creationId xmlns:p14="http://schemas.microsoft.com/office/powerpoint/2010/main" val="2122311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C5877B-332C-7E39-5DCA-5283107C770C}"/>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C4EF0766-86DA-B6EB-70BF-424694C7A9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5E23B747-A12A-4288-F83B-8E09CE9C5304}"/>
              </a:ext>
            </a:extLst>
          </p:cNvPr>
          <p:cNvSpPr txBox="1">
            <a:spLocks noGrp="1"/>
          </p:cNvSpPr>
          <p:nvPr>
            <p:ph type="title" idx="4294967295"/>
          </p:nvPr>
        </p:nvSpPr>
        <p:spPr>
          <a:xfrm>
            <a:off x="324785" y="160337"/>
            <a:ext cx="11542430" cy="1557742"/>
          </a:xfrm>
          <a:custGeom>
            <a:avLst/>
            <a:gdLst>
              <a:gd name="connsiteX0" fmla="*/ 0 w 11542430"/>
              <a:gd name="connsiteY0" fmla="*/ 259629 h 1557742"/>
              <a:gd name="connsiteX1" fmla="*/ 259629 w 11542430"/>
              <a:gd name="connsiteY1" fmla="*/ 0 h 1557742"/>
              <a:gd name="connsiteX2" fmla="*/ 950028 w 11542430"/>
              <a:gd name="connsiteY2" fmla="*/ 0 h 1557742"/>
              <a:gd name="connsiteX3" fmla="*/ 1419963 w 11542430"/>
              <a:gd name="connsiteY3" fmla="*/ 0 h 1557742"/>
              <a:gd name="connsiteX4" fmla="*/ 1889898 w 11542430"/>
              <a:gd name="connsiteY4" fmla="*/ 0 h 1557742"/>
              <a:gd name="connsiteX5" fmla="*/ 2359833 w 11542430"/>
              <a:gd name="connsiteY5" fmla="*/ 0 h 1557742"/>
              <a:gd name="connsiteX6" fmla="*/ 2940000 w 11542430"/>
              <a:gd name="connsiteY6" fmla="*/ 0 h 1557742"/>
              <a:gd name="connsiteX7" fmla="*/ 3740631 w 11542430"/>
              <a:gd name="connsiteY7" fmla="*/ 0 h 1557742"/>
              <a:gd name="connsiteX8" fmla="*/ 4100334 w 11542430"/>
              <a:gd name="connsiteY8" fmla="*/ 0 h 1557742"/>
              <a:gd name="connsiteX9" fmla="*/ 4460038 w 11542430"/>
              <a:gd name="connsiteY9" fmla="*/ 0 h 1557742"/>
              <a:gd name="connsiteX10" fmla="*/ 5150436 w 11542430"/>
              <a:gd name="connsiteY10" fmla="*/ 0 h 1557742"/>
              <a:gd name="connsiteX11" fmla="*/ 5840835 w 11542430"/>
              <a:gd name="connsiteY11" fmla="*/ 0 h 1557742"/>
              <a:gd name="connsiteX12" fmla="*/ 6531234 w 11542430"/>
              <a:gd name="connsiteY12" fmla="*/ 0 h 1557742"/>
              <a:gd name="connsiteX13" fmla="*/ 6780705 w 11542430"/>
              <a:gd name="connsiteY13" fmla="*/ 0 h 1557742"/>
              <a:gd name="connsiteX14" fmla="*/ 7140409 w 11542430"/>
              <a:gd name="connsiteY14" fmla="*/ 0 h 1557742"/>
              <a:gd name="connsiteX15" fmla="*/ 7610344 w 11542430"/>
              <a:gd name="connsiteY15" fmla="*/ 0 h 1557742"/>
              <a:gd name="connsiteX16" fmla="*/ 7970048 w 11542430"/>
              <a:gd name="connsiteY16" fmla="*/ 0 h 1557742"/>
              <a:gd name="connsiteX17" fmla="*/ 8439983 w 11542430"/>
              <a:gd name="connsiteY17" fmla="*/ 0 h 1557742"/>
              <a:gd name="connsiteX18" fmla="*/ 9130382 w 11542430"/>
              <a:gd name="connsiteY18" fmla="*/ 0 h 1557742"/>
              <a:gd name="connsiteX19" fmla="*/ 9379853 w 11542430"/>
              <a:gd name="connsiteY19" fmla="*/ 0 h 1557742"/>
              <a:gd name="connsiteX20" fmla="*/ 10070252 w 11542430"/>
              <a:gd name="connsiteY20" fmla="*/ 0 h 1557742"/>
              <a:gd name="connsiteX21" fmla="*/ 10429956 w 11542430"/>
              <a:gd name="connsiteY21" fmla="*/ 0 h 1557742"/>
              <a:gd name="connsiteX22" fmla="*/ 10679427 w 11542430"/>
              <a:gd name="connsiteY22" fmla="*/ 0 h 1557742"/>
              <a:gd name="connsiteX23" fmla="*/ 11282801 w 11542430"/>
              <a:gd name="connsiteY23" fmla="*/ 0 h 1557742"/>
              <a:gd name="connsiteX24" fmla="*/ 11542430 w 11542430"/>
              <a:gd name="connsiteY24" fmla="*/ 259629 h 1557742"/>
              <a:gd name="connsiteX25" fmla="*/ 11542430 w 11542430"/>
              <a:gd name="connsiteY25" fmla="*/ 789256 h 1557742"/>
              <a:gd name="connsiteX26" fmla="*/ 11542430 w 11542430"/>
              <a:gd name="connsiteY26" fmla="*/ 1298113 h 1557742"/>
              <a:gd name="connsiteX27" fmla="*/ 11282801 w 11542430"/>
              <a:gd name="connsiteY27" fmla="*/ 1557742 h 1557742"/>
              <a:gd name="connsiteX28" fmla="*/ 10702634 w 11542430"/>
              <a:gd name="connsiteY28" fmla="*/ 1557742 h 1557742"/>
              <a:gd name="connsiteX29" fmla="*/ 9902004 w 11542430"/>
              <a:gd name="connsiteY29" fmla="*/ 1557742 h 1557742"/>
              <a:gd name="connsiteX30" fmla="*/ 9652532 w 11542430"/>
              <a:gd name="connsiteY30" fmla="*/ 1557742 h 1557742"/>
              <a:gd name="connsiteX31" fmla="*/ 8962133 w 11542430"/>
              <a:gd name="connsiteY31" fmla="*/ 1557742 h 1557742"/>
              <a:gd name="connsiteX32" fmla="*/ 8492198 w 11542430"/>
              <a:gd name="connsiteY32" fmla="*/ 1557742 h 1557742"/>
              <a:gd name="connsiteX33" fmla="*/ 8242726 w 11542430"/>
              <a:gd name="connsiteY33" fmla="*/ 1557742 h 1557742"/>
              <a:gd name="connsiteX34" fmla="*/ 7442096 w 11542430"/>
              <a:gd name="connsiteY34" fmla="*/ 1557742 h 1557742"/>
              <a:gd name="connsiteX35" fmla="*/ 6751697 w 11542430"/>
              <a:gd name="connsiteY35" fmla="*/ 1557742 h 1557742"/>
              <a:gd name="connsiteX36" fmla="*/ 6171530 w 11542430"/>
              <a:gd name="connsiteY36" fmla="*/ 1557742 h 1557742"/>
              <a:gd name="connsiteX37" fmla="*/ 5591363 w 11542430"/>
              <a:gd name="connsiteY37" fmla="*/ 1557742 h 1557742"/>
              <a:gd name="connsiteX38" fmla="*/ 5231660 w 11542430"/>
              <a:gd name="connsiteY38" fmla="*/ 1557742 h 1557742"/>
              <a:gd name="connsiteX39" fmla="*/ 4651493 w 11542430"/>
              <a:gd name="connsiteY39" fmla="*/ 1557742 h 1557742"/>
              <a:gd name="connsiteX40" fmla="*/ 4291789 w 11542430"/>
              <a:gd name="connsiteY40" fmla="*/ 1557742 h 1557742"/>
              <a:gd name="connsiteX41" fmla="*/ 3491159 w 11542430"/>
              <a:gd name="connsiteY41" fmla="*/ 1557742 h 1557742"/>
              <a:gd name="connsiteX42" fmla="*/ 2690529 w 11542430"/>
              <a:gd name="connsiteY42" fmla="*/ 1557742 h 1557742"/>
              <a:gd name="connsiteX43" fmla="*/ 2330825 w 11542430"/>
              <a:gd name="connsiteY43" fmla="*/ 1557742 h 1557742"/>
              <a:gd name="connsiteX44" fmla="*/ 1750658 w 11542430"/>
              <a:gd name="connsiteY44" fmla="*/ 1557742 h 1557742"/>
              <a:gd name="connsiteX45" fmla="*/ 1060259 w 11542430"/>
              <a:gd name="connsiteY45" fmla="*/ 1557742 h 1557742"/>
              <a:gd name="connsiteX46" fmla="*/ 259629 w 11542430"/>
              <a:gd name="connsiteY46" fmla="*/ 1557742 h 1557742"/>
              <a:gd name="connsiteX47" fmla="*/ 0 w 11542430"/>
              <a:gd name="connsiteY47" fmla="*/ 1298113 h 1557742"/>
              <a:gd name="connsiteX48" fmla="*/ 0 w 11542430"/>
              <a:gd name="connsiteY48" fmla="*/ 799641 h 1557742"/>
              <a:gd name="connsiteX49" fmla="*/ 0 w 11542430"/>
              <a:gd name="connsiteY49" fmla="*/ 259629 h 15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542430" h="1557742" extrusionOk="0">
                <a:moveTo>
                  <a:pt x="0" y="259629"/>
                </a:moveTo>
                <a:cubicBezTo>
                  <a:pt x="7543" y="86641"/>
                  <a:pt x="134775" y="5292"/>
                  <a:pt x="259629" y="0"/>
                </a:cubicBezTo>
                <a:cubicBezTo>
                  <a:pt x="443891" y="-49106"/>
                  <a:pt x="605939" y="13024"/>
                  <a:pt x="950028" y="0"/>
                </a:cubicBezTo>
                <a:cubicBezTo>
                  <a:pt x="1294117" y="-13024"/>
                  <a:pt x="1248808" y="45724"/>
                  <a:pt x="1419963" y="0"/>
                </a:cubicBezTo>
                <a:cubicBezTo>
                  <a:pt x="1591119" y="-45724"/>
                  <a:pt x="1745670" y="34890"/>
                  <a:pt x="1889898" y="0"/>
                </a:cubicBezTo>
                <a:cubicBezTo>
                  <a:pt x="2034127" y="-34890"/>
                  <a:pt x="2157870" y="28857"/>
                  <a:pt x="2359833" y="0"/>
                </a:cubicBezTo>
                <a:cubicBezTo>
                  <a:pt x="2561796" y="-28857"/>
                  <a:pt x="2747562" y="47917"/>
                  <a:pt x="2940000" y="0"/>
                </a:cubicBezTo>
                <a:cubicBezTo>
                  <a:pt x="3132438" y="-47917"/>
                  <a:pt x="3407089" y="73109"/>
                  <a:pt x="3740631" y="0"/>
                </a:cubicBezTo>
                <a:cubicBezTo>
                  <a:pt x="4074173" y="-73109"/>
                  <a:pt x="3948215" y="13285"/>
                  <a:pt x="4100334" y="0"/>
                </a:cubicBezTo>
                <a:cubicBezTo>
                  <a:pt x="4252453" y="-13285"/>
                  <a:pt x="4362146" y="15434"/>
                  <a:pt x="4460038" y="0"/>
                </a:cubicBezTo>
                <a:cubicBezTo>
                  <a:pt x="4557930" y="-15434"/>
                  <a:pt x="4946003" y="11232"/>
                  <a:pt x="5150436" y="0"/>
                </a:cubicBezTo>
                <a:cubicBezTo>
                  <a:pt x="5354869" y="-11232"/>
                  <a:pt x="5522337" y="4163"/>
                  <a:pt x="5840835" y="0"/>
                </a:cubicBezTo>
                <a:cubicBezTo>
                  <a:pt x="6159333" y="-4163"/>
                  <a:pt x="6343776" y="19239"/>
                  <a:pt x="6531234" y="0"/>
                </a:cubicBezTo>
                <a:cubicBezTo>
                  <a:pt x="6718692" y="-19239"/>
                  <a:pt x="6726524" y="3358"/>
                  <a:pt x="6780705" y="0"/>
                </a:cubicBezTo>
                <a:cubicBezTo>
                  <a:pt x="6834886" y="-3358"/>
                  <a:pt x="6967822" y="2437"/>
                  <a:pt x="7140409" y="0"/>
                </a:cubicBezTo>
                <a:cubicBezTo>
                  <a:pt x="7312996" y="-2437"/>
                  <a:pt x="7430092" y="56185"/>
                  <a:pt x="7610344" y="0"/>
                </a:cubicBezTo>
                <a:cubicBezTo>
                  <a:pt x="7790597" y="-56185"/>
                  <a:pt x="7886782" y="39181"/>
                  <a:pt x="7970048" y="0"/>
                </a:cubicBezTo>
                <a:cubicBezTo>
                  <a:pt x="8053314" y="-39181"/>
                  <a:pt x="8240486" y="23871"/>
                  <a:pt x="8439983" y="0"/>
                </a:cubicBezTo>
                <a:cubicBezTo>
                  <a:pt x="8639480" y="-23871"/>
                  <a:pt x="8888135" y="65169"/>
                  <a:pt x="9130382" y="0"/>
                </a:cubicBezTo>
                <a:cubicBezTo>
                  <a:pt x="9372629" y="-65169"/>
                  <a:pt x="9318755" y="8494"/>
                  <a:pt x="9379853" y="0"/>
                </a:cubicBezTo>
                <a:cubicBezTo>
                  <a:pt x="9440951" y="-8494"/>
                  <a:pt x="9729716" y="43221"/>
                  <a:pt x="10070252" y="0"/>
                </a:cubicBezTo>
                <a:cubicBezTo>
                  <a:pt x="10410788" y="-43221"/>
                  <a:pt x="10274073" y="23546"/>
                  <a:pt x="10429956" y="0"/>
                </a:cubicBezTo>
                <a:cubicBezTo>
                  <a:pt x="10585839" y="-23546"/>
                  <a:pt x="10611749" y="27934"/>
                  <a:pt x="10679427" y="0"/>
                </a:cubicBezTo>
                <a:cubicBezTo>
                  <a:pt x="10747105" y="-27934"/>
                  <a:pt x="11089523" y="21340"/>
                  <a:pt x="11282801" y="0"/>
                </a:cubicBezTo>
                <a:cubicBezTo>
                  <a:pt x="11417956" y="-4145"/>
                  <a:pt x="11534470" y="109709"/>
                  <a:pt x="11542430" y="259629"/>
                </a:cubicBezTo>
                <a:cubicBezTo>
                  <a:pt x="11567804" y="519325"/>
                  <a:pt x="11501876" y="666858"/>
                  <a:pt x="11542430" y="789256"/>
                </a:cubicBezTo>
                <a:cubicBezTo>
                  <a:pt x="11582984" y="911654"/>
                  <a:pt x="11496086" y="1066745"/>
                  <a:pt x="11542430" y="1298113"/>
                </a:cubicBezTo>
                <a:cubicBezTo>
                  <a:pt x="11550731" y="1449204"/>
                  <a:pt x="11386468" y="1562161"/>
                  <a:pt x="11282801" y="1557742"/>
                </a:cubicBezTo>
                <a:cubicBezTo>
                  <a:pt x="11140515" y="1580529"/>
                  <a:pt x="10985330" y="1555142"/>
                  <a:pt x="10702634" y="1557742"/>
                </a:cubicBezTo>
                <a:cubicBezTo>
                  <a:pt x="10419938" y="1560342"/>
                  <a:pt x="10265676" y="1550315"/>
                  <a:pt x="9902004" y="1557742"/>
                </a:cubicBezTo>
                <a:cubicBezTo>
                  <a:pt x="9538332" y="1565169"/>
                  <a:pt x="9747256" y="1536773"/>
                  <a:pt x="9652532" y="1557742"/>
                </a:cubicBezTo>
                <a:cubicBezTo>
                  <a:pt x="9557808" y="1578711"/>
                  <a:pt x="9199999" y="1497857"/>
                  <a:pt x="8962133" y="1557742"/>
                </a:cubicBezTo>
                <a:cubicBezTo>
                  <a:pt x="8724267" y="1617627"/>
                  <a:pt x="8629097" y="1508051"/>
                  <a:pt x="8492198" y="1557742"/>
                </a:cubicBezTo>
                <a:cubicBezTo>
                  <a:pt x="8355300" y="1607433"/>
                  <a:pt x="8308477" y="1544415"/>
                  <a:pt x="8242726" y="1557742"/>
                </a:cubicBezTo>
                <a:cubicBezTo>
                  <a:pt x="8176975" y="1571069"/>
                  <a:pt x="7704516" y="1541691"/>
                  <a:pt x="7442096" y="1557742"/>
                </a:cubicBezTo>
                <a:cubicBezTo>
                  <a:pt x="7179676" y="1573793"/>
                  <a:pt x="6921028" y="1488861"/>
                  <a:pt x="6751697" y="1557742"/>
                </a:cubicBezTo>
                <a:cubicBezTo>
                  <a:pt x="6582366" y="1626623"/>
                  <a:pt x="6377742" y="1552109"/>
                  <a:pt x="6171530" y="1557742"/>
                </a:cubicBezTo>
                <a:cubicBezTo>
                  <a:pt x="5965318" y="1563375"/>
                  <a:pt x="5711884" y="1550793"/>
                  <a:pt x="5591363" y="1557742"/>
                </a:cubicBezTo>
                <a:cubicBezTo>
                  <a:pt x="5470842" y="1564691"/>
                  <a:pt x="5335020" y="1545100"/>
                  <a:pt x="5231660" y="1557742"/>
                </a:cubicBezTo>
                <a:cubicBezTo>
                  <a:pt x="5128300" y="1570384"/>
                  <a:pt x="4889859" y="1501967"/>
                  <a:pt x="4651493" y="1557742"/>
                </a:cubicBezTo>
                <a:cubicBezTo>
                  <a:pt x="4413127" y="1613517"/>
                  <a:pt x="4458370" y="1521900"/>
                  <a:pt x="4291789" y="1557742"/>
                </a:cubicBezTo>
                <a:cubicBezTo>
                  <a:pt x="4125208" y="1593584"/>
                  <a:pt x="3821031" y="1467123"/>
                  <a:pt x="3491159" y="1557742"/>
                </a:cubicBezTo>
                <a:cubicBezTo>
                  <a:pt x="3161287" y="1648361"/>
                  <a:pt x="2949850" y="1503111"/>
                  <a:pt x="2690529" y="1557742"/>
                </a:cubicBezTo>
                <a:cubicBezTo>
                  <a:pt x="2431208" y="1612373"/>
                  <a:pt x="2421467" y="1518247"/>
                  <a:pt x="2330825" y="1557742"/>
                </a:cubicBezTo>
                <a:cubicBezTo>
                  <a:pt x="2240183" y="1597237"/>
                  <a:pt x="1869082" y="1503688"/>
                  <a:pt x="1750658" y="1557742"/>
                </a:cubicBezTo>
                <a:cubicBezTo>
                  <a:pt x="1632234" y="1611796"/>
                  <a:pt x="1397005" y="1556057"/>
                  <a:pt x="1060259" y="1557742"/>
                </a:cubicBezTo>
                <a:cubicBezTo>
                  <a:pt x="723513" y="1559427"/>
                  <a:pt x="604743" y="1509790"/>
                  <a:pt x="259629" y="1557742"/>
                </a:cubicBezTo>
                <a:cubicBezTo>
                  <a:pt x="103056" y="1552979"/>
                  <a:pt x="-11312" y="1428663"/>
                  <a:pt x="0" y="1298113"/>
                </a:cubicBezTo>
                <a:cubicBezTo>
                  <a:pt x="-3910" y="1053829"/>
                  <a:pt x="55287" y="1001607"/>
                  <a:pt x="0" y="799641"/>
                </a:cubicBezTo>
                <a:cubicBezTo>
                  <a:pt x="-55287" y="597675"/>
                  <a:pt x="55567" y="444071"/>
                  <a:pt x="0" y="259629"/>
                </a:cubicBezTo>
                <a:close/>
              </a:path>
            </a:pathLst>
          </a:custGeom>
          <a:noFill/>
          <a:ln>
            <a:noFill/>
            <a:prstDash/>
            <a:extLst>
              <a:ext uri="{C807C97D-BFC1-408E-A445-0C87EB9F89A2}">
                <ask:lineSketchStyleProps xmlns:ask="http://schemas.microsoft.com/office/drawing/2018/sketchyshapes" sd="3063617370">
                  <a:prstGeom prst="roundRect">
                    <a:avLst/>
                  </a:prstGeom>
                  <ask:type>
                    <ask:lineSketchScribble/>
                  </ask:type>
                </ask:lineSketchStyleProps>
              </a:ext>
            </a:extLs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Creating Your Color Palette</a:t>
            </a:r>
          </a:p>
        </p:txBody>
      </p:sp>
      <p:sp>
        <p:nvSpPr>
          <p:cNvPr id="5" name="TextBox 4">
            <a:extLst>
              <a:ext uri="{FF2B5EF4-FFF2-40B4-BE49-F238E27FC236}">
                <a16:creationId xmlns:a16="http://schemas.microsoft.com/office/drawing/2014/main" id="{407BA396-830E-07C0-9C2E-4F4A0FFF77DC}"/>
              </a:ext>
            </a:extLst>
          </p:cNvPr>
          <p:cNvSpPr txBox="1"/>
          <p:nvPr/>
        </p:nvSpPr>
        <p:spPr>
          <a:xfrm>
            <a:off x="181671" y="1067387"/>
            <a:ext cx="4624349" cy="5262979"/>
          </a:xfrm>
          <a:prstGeom prst="rect">
            <a:avLst/>
          </a:prstGeom>
          <a:noFill/>
        </p:spPr>
        <p:txBody>
          <a:bodyPr wrap="square" rtlCol="0">
            <a:spAutoFit/>
          </a:bodyPr>
          <a:lstStyle/>
          <a:p>
            <a:pPr algn="ctr"/>
            <a:r>
              <a:rPr lang="en-US" sz="2400" b="1" dirty="0">
                <a:solidFill>
                  <a:srgbClr val="186889"/>
                </a:solidFill>
                <a:latin typeface="Century Gothic" panose="020B0502020202020204" pitchFamily="34" charset="0"/>
              </a:rPr>
              <a:t>Determine Your Color Palette</a:t>
            </a:r>
          </a:p>
          <a:p>
            <a:pPr marL="285750" indent="-285750">
              <a:buFont typeface="Arial" panose="020B0604020202020204" pitchFamily="34" charset="0"/>
              <a:buChar char="•"/>
            </a:pPr>
            <a:r>
              <a:rPr lang="en-US" dirty="0">
                <a:latin typeface="Century Gothic" panose="020B0502020202020204" pitchFamily="34" charset="0"/>
              </a:rPr>
              <a:t>Use your organization’s branding colors.</a:t>
            </a:r>
          </a:p>
          <a:p>
            <a:pPr marL="285750" indent="-285750">
              <a:buFont typeface="Arial" panose="020B0604020202020204" pitchFamily="34" charset="0"/>
              <a:buChar char="•"/>
            </a:pPr>
            <a:r>
              <a:rPr lang="en-US" dirty="0">
                <a:latin typeface="Century Gothic" panose="020B0502020202020204" pitchFamily="34" charset="0"/>
              </a:rPr>
              <a:t>Gather inspirations from the graphics or images you are using in the presentation.</a:t>
            </a:r>
          </a:p>
          <a:p>
            <a:pPr marL="285750" indent="-285750">
              <a:buFont typeface="Arial" panose="020B0604020202020204" pitchFamily="34" charset="0"/>
              <a:buChar char="•"/>
            </a:pPr>
            <a:r>
              <a:rPr lang="en-US" dirty="0">
                <a:latin typeface="Century Gothic" panose="020B0502020202020204" pitchFamily="34" charset="0"/>
              </a:rPr>
              <a:t>Use free color palette generators, such as:</a:t>
            </a:r>
          </a:p>
          <a:p>
            <a:endParaRPr lang="en-US" sz="800" dirty="0">
              <a:latin typeface="Century Gothic" panose="020B0502020202020204" pitchFamily="34" charset="0"/>
            </a:endParaRPr>
          </a:p>
          <a:p>
            <a:pPr marL="342900" indent="-342900">
              <a:buFont typeface="+mj-lt"/>
              <a:buAutoNum type="arabicPeriod"/>
            </a:pPr>
            <a:r>
              <a:rPr lang="en-US" dirty="0">
                <a:solidFill>
                  <a:srgbClr val="499BD3"/>
                </a:solidFill>
                <a:hlinkClick r:id="rId3">
                  <a:extLst>
                    <a:ext uri="{A12FA001-AC4F-418D-AE19-62706E023703}">
                      <ahyp:hlinkClr xmlns:ahyp="http://schemas.microsoft.com/office/drawing/2018/hyperlinkcolor" val="tx"/>
                    </a:ext>
                  </a:extLst>
                </a:hlinkClick>
              </a:rPr>
              <a:t>Coolors - The super fast color palettes generator!</a:t>
            </a:r>
            <a:endParaRPr lang="en-US" dirty="0">
              <a:solidFill>
                <a:srgbClr val="499BD3"/>
              </a:solidFill>
            </a:endParaRPr>
          </a:p>
          <a:p>
            <a:pPr marL="342900" indent="-342900">
              <a:buFont typeface="+mj-lt"/>
              <a:buAutoNum type="arabicPeriod"/>
            </a:pPr>
            <a:endParaRPr lang="en-US" sz="800" dirty="0">
              <a:solidFill>
                <a:srgbClr val="499BD3"/>
              </a:solidFill>
            </a:endParaRPr>
          </a:p>
          <a:p>
            <a:pPr marL="342900" indent="-342900">
              <a:buFont typeface="+mj-lt"/>
              <a:buAutoNum type="arabicPeriod"/>
            </a:pPr>
            <a:r>
              <a:rPr lang="en-US" dirty="0">
                <a:solidFill>
                  <a:srgbClr val="499BD3"/>
                </a:solidFill>
                <a:hlinkClick r:id="rId4">
                  <a:extLst>
                    <a:ext uri="{A12FA001-AC4F-418D-AE19-62706E023703}">
                      <ahyp:hlinkClr xmlns:ahyp="http://schemas.microsoft.com/office/drawing/2018/hyperlinkcolor" val="tx"/>
                    </a:ext>
                  </a:extLst>
                </a:hlinkClick>
              </a:rPr>
              <a:t>Color palette generator | Canva Colors</a:t>
            </a:r>
            <a:endParaRPr lang="en-US" dirty="0">
              <a:solidFill>
                <a:srgbClr val="499BD3"/>
              </a:solidFill>
            </a:endParaRPr>
          </a:p>
          <a:p>
            <a:pPr marL="342900" indent="-342900">
              <a:buFont typeface="+mj-lt"/>
              <a:buAutoNum type="arabicPeriod"/>
            </a:pPr>
            <a:endParaRPr lang="en-US" sz="800" dirty="0">
              <a:solidFill>
                <a:srgbClr val="499BD3"/>
              </a:solidFill>
            </a:endParaRPr>
          </a:p>
          <a:p>
            <a:pPr marL="342900" indent="-342900">
              <a:buFont typeface="+mj-lt"/>
              <a:buAutoNum type="arabicPeriod"/>
            </a:pPr>
            <a:r>
              <a:rPr lang="en-US" dirty="0">
                <a:solidFill>
                  <a:srgbClr val="499BD3"/>
                </a:solidFill>
                <a:hlinkClick r:id="rId5">
                  <a:extLst>
                    <a:ext uri="{A12FA001-AC4F-418D-AE19-62706E023703}">
                      <ahyp:hlinkClr xmlns:ahyp="http://schemas.microsoft.com/office/drawing/2018/hyperlinkcolor" val="tx"/>
                    </a:ext>
                  </a:extLst>
                </a:hlinkClick>
              </a:rPr>
              <a:t>Color theme from image | Adobe Color</a:t>
            </a:r>
            <a:endParaRPr lang="en-US" dirty="0">
              <a:solidFill>
                <a:srgbClr val="499BD3"/>
              </a:solidFill>
            </a:endParaRPr>
          </a:p>
          <a:p>
            <a:pPr marL="342900" indent="-342900">
              <a:buFont typeface="+mj-lt"/>
              <a:buAutoNum type="arabicPeriod"/>
            </a:pPr>
            <a:endParaRPr lang="en-US" sz="800" dirty="0">
              <a:solidFill>
                <a:srgbClr val="499BD3"/>
              </a:solidFill>
              <a:latin typeface="Century Gothic" panose="020B0502020202020204" pitchFamily="34" charset="0"/>
            </a:endParaRPr>
          </a:p>
          <a:p>
            <a:pPr marL="342900" indent="-342900">
              <a:buFont typeface="+mj-lt"/>
              <a:buAutoNum type="arabicPeriod"/>
            </a:pPr>
            <a:r>
              <a:rPr lang="en-US" dirty="0">
                <a:solidFill>
                  <a:srgbClr val="55A5D6"/>
                </a:solidFill>
                <a:hlinkClick r:id="rId6">
                  <a:extLst>
                    <a:ext uri="{A12FA001-AC4F-418D-AE19-62706E023703}">
                      <ahyp:hlinkClr xmlns:ahyp="http://schemas.microsoft.com/office/drawing/2018/hyperlinkcolor" val="tx"/>
                    </a:ext>
                  </a:extLst>
                </a:hlinkClick>
              </a:rPr>
              <a:t>Design Seeds</a:t>
            </a:r>
            <a:endParaRPr lang="en-US" dirty="0">
              <a:solidFill>
                <a:srgbClr val="55A5D6"/>
              </a:solidFill>
            </a:endParaRPr>
          </a:p>
          <a:p>
            <a:pPr marL="342900" indent="-342900">
              <a:buFont typeface="+mj-lt"/>
              <a:buAutoNum type="arabicPeriod"/>
            </a:pPr>
            <a:endParaRPr lang="en-US" sz="800" dirty="0">
              <a:solidFill>
                <a:srgbClr val="55A5D6"/>
              </a:solidFill>
            </a:endParaRPr>
          </a:p>
          <a:p>
            <a:pPr marL="342900" indent="-342900">
              <a:buFont typeface="+mj-lt"/>
              <a:buAutoNum type="arabicPeriod"/>
            </a:pPr>
            <a:r>
              <a:rPr lang="en-US" dirty="0">
                <a:solidFill>
                  <a:srgbClr val="55A5D6"/>
                </a:solidFill>
                <a:hlinkClick r:id="rId7">
                  <a:extLst>
                    <a:ext uri="{A12FA001-AC4F-418D-AE19-62706E023703}">
                      <ahyp:hlinkClr xmlns:ahyp="http://schemas.microsoft.com/office/drawing/2018/hyperlinkcolor" val="tx"/>
                    </a:ext>
                  </a:extLst>
                </a:hlinkClick>
              </a:rPr>
              <a:t>Accessible color palette builder</a:t>
            </a:r>
            <a:endParaRPr lang="en-US" dirty="0">
              <a:solidFill>
                <a:srgbClr val="55A5D6"/>
              </a:solidFill>
            </a:endParaRPr>
          </a:p>
        </p:txBody>
      </p:sp>
      <p:sp>
        <p:nvSpPr>
          <p:cNvPr id="8" name="TextBox 7">
            <a:extLst>
              <a:ext uri="{FF2B5EF4-FFF2-40B4-BE49-F238E27FC236}">
                <a16:creationId xmlns:a16="http://schemas.microsoft.com/office/drawing/2014/main" id="{C2B65ADE-277F-F7DD-7300-A51C53232636}"/>
              </a:ext>
            </a:extLst>
          </p:cNvPr>
          <p:cNvSpPr txBox="1"/>
          <p:nvPr/>
        </p:nvSpPr>
        <p:spPr>
          <a:xfrm>
            <a:off x="5186852" y="1067387"/>
            <a:ext cx="6680363" cy="2954655"/>
          </a:xfrm>
          <a:prstGeom prst="rect">
            <a:avLst/>
          </a:prstGeom>
          <a:noFill/>
        </p:spPr>
        <p:txBody>
          <a:bodyPr wrap="square" rtlCol="0">
            <a:spAutoFit/>
          </a:bodyPr>
          <a:lstStyle/>
          <a:p>
            <a:r>
              <a:rPr lang="en-US" sz="2400" b="1" dirty="0">
                <a:solidFill>
                  <a:srgbClr val="186889"/>
                </a:solidFill>
                <a:latin typeface="Century Gothic" panose="020B0502020202020204" pitchFamily="34" charset="0"/>
              </a:rPr>
              <a:t>Create Your Custom Color Palette</a:t>
            </a:r>
          </a:p>
          <a:p>
            <a:pPr marL="342900" indent="-342900">
              <a:buFont typeface="+mj-lt"/>
              <a:buAutoNum type="arabicPeriod"/>
            </a:pPr>
            <a:r>
              <a:rPr lang="en-US" b="1" dirty="0">
                <a:latin typeface="Century Gothic" panose="020B0502020202020204" pitchFamily="34" charset="0"/>
              </a:rPr>
              <a:t>Draw several squares: </a:t>
            </a:r>
            <a:r>
              <a:rPr lang="en-US" dirty="0">
                <a:latin typeface="Century Gothic" panose="020B0502020202020204" pitchFamily="34" charset="0"/>
              </a:rPr>
              <a:t>Go to the Insert Tab, select Shapes, then choose Square</a:t>
            </a:r>
          </a:p>
          <a:p>
            <a:pPr marL="342900" indent="-342900">
              <a:buFont typeface="+mj-lt"/>
              <a:buAutoNum type="arabicPeriod"/>
            </a:pPr>
            <a:r>
              <a:rPr lang="en-US" b="1" dirty="0">
                <a:latin typeface="Century Gothic" panose="020B0502020202020204" pitchFamily="34" charset="0"/>
              </a:rPr>
              <a:t>Select your shape</a:t>
            </a:r>
            <a:r>
              <a:rPr lang="en-US" dirty="0">
                <a:latin typeface="Century Gothic" panose="020B0502020202020204" pitchFamily="34" charset="0"/>
              </a:rPr>
              <a:t>: Click on the square.</a:t>
            </a:r>
          </a:p>
          <a:p>
            <a:pPr marL="342900" indent="-342900">
              <a:buFont typeface="+mj-lt"/>
              <a:buAutoNum type="arabicPeriod"/>
            </a:pPr>
            <a:r>
              <a:rPr lang="en-US" dirty="0">
                <a:latin typeface="Century Gothic" panose="020B0502020202020204" pitchFamily="34" charset="0"/>
              </a:rPr>
              <a:t>Go to the </a:t>
            </a:r>
            <a:r>
              <a:rPr lang="en-US" b="1" dirty="0">
                <a:latin typeface="Century Gothic" panose="020B0502020202020204" pitchFamily="34" charset="0"/>
              </a:rPr>
              <a:t>Shape Format </a:t>
            </a:r>
            <a:r>
              <a:rPr lang="en-US" dirty="0">
                <a:latin typeface="Century Gothic" panose="020B0502020202020204" pitchFamily="34" charset="0"/>
              </a:rPr>
              <a:t>tab</a:t>
            </a:r>
          </a:p>
          <a:p>
            <a:pPr marL="342900" indent="-342900">
              <a:buFont typeface="+mj-lt"/>
              <a:buAutoNum type="arabicPeriod"/>
            </a:pPr>
            <a:r>
              <a:rPr lang="en-US" dirty="0">
                <a:latin typeface="Century Gothic" panose="020B0502020202020204" pitchFamily="34" charset="0"/>
              </a:rPr>
              <a:t>Click on </a:t>
            </a:r>
            <a:r>
              <a:rPr lang="en-US" b="1" dirty="0">
                <a:latin typeface="Century Gothic" panose="020B0502020202020204" pitchFamily="34" charset="0"/>
              </a:rPr>
              <a:t>Shape Fill </a:t>
            </a:r>
            <a:r>
              <a:rPr lang="en-US" dirty="0">
                <a:latin typeface="Century Gothic" panose="020B0502020202020204" pitchFamily="34" charset="0"/>
              </a:rPr>
              <a:t>and use the </a:t>
            </a:r>
            <a:r>
              <a:rPr lang="en-US" b="1" dirty="0">
                <a:latin typeface="Century Gothic" panose="020B0502020202020204" pitchFamily="34" charset="0"/>
              </a:rPr>
              <a:t>Eye Dropper </a:t>
            </a:r>
            <a:r>
              <a:rPr lang="en-US" dirty="0">
                <a:latin typeface="Century Gothic" panose="020B0502020202020204" pitchFamily="34" charset="0"/>
              </a:rPr>
              <a:t>tool to copy colors from your graphic</a:t>
            </a:r>
          </a:p>
          <a:p>
            <a:pPr marL="342900" indent="-342900">
              <a:buFont typeface="+mj-lt"/>
              <a:buAutoNum type="arabicPeriod"/>
            </a:pPr>
            <a:r>
              <a:rPr lang="en-US" dirty="0">
                <a:latin typeface="Century Gothic" panose="020B0502020202020204" pitchFamily="34" charset="0"/>
              </a:rPr>
              <a:t>Find the </a:t>
            </a:r>
            <a:r>
              <a:rPr lang="en-US" b="1" dirty="0">
                <a:latin typeface="Century Gothic" panose="020B0502020202020204" pitchFamily="34" charset="0"/>
              </a:rPr>
              <a:t>HEX Code </a:t>
            </a:r>
            <a:r>
              <a:rPr lang="en-US" dirty="0">
                <a:latin typeface="Century Gothic" panose="020B0502020202020204" pitchFamily="34" charset="0"/>
              </a:rPr>
              <a:t>by selecting </a:t>
            </a:r>
            <a:r>
              <a:rPr lang="en-US" b="1" dirty="0">
                <a:latin typeface="Century Gothic" panose="020B0502020202020204" pitchFamily="34" charset="0"/>
              </a:rPr>
              <a:t>More Fill Colors</a:t>
            </a:r>
          </a:p>
          <a:p>
            <a:pPr marL="342900" indent="-342900">
              <a:buFont typeface="+mj-lt"/>
              <a:buAutoNum type="arabicPeriod"/>
            </a:pPr>
            <a:r>
              <a:rPr lang="en-US" dirty="0">
                <a:latin typeface="Century Gothic" panose="020B0502020202020204" pitchFamily="34" charset="0"/>
              </a:rPr>
              <a:t>Copy the hex code and paste it into the square for your Custom Colors.</a:t>
            </a:r>
          </a:p>
        </p:txBody>
      </p:sp>
      <p:sp>
        <p:nvSpPr>
          <p:cNvPr id="11" name="Rectangle 10">
            <a:extLst>
              <a:ext uri="{FF2B5EF4-FFF2-40B4-BE49-F238E27FC236}">
                <a16:creationId xmlns:a16="http://schemas.microsoft.com/office/drawing/2014/main" id="{8F3A10C9-563B-4372-BE06-7501BF26E7F1}"/>
              </a:ext>
              <a:ext uri="{C183D7F6-B498-43B3-948B-1728B52AA6E4}">
                <adec:decorative xmlns:adec="http://schemas.microsoft.com/office/drawing/2017/decorative" val="1"/>
              </a:ext>
            </a:extLst>
          </p:cNvPr>
          <p:cNvSpPr/>
          <p:nvPr/>
        </p:nvSpPr>
        <p:spPr>
          <a:xfrm rot="16200000">
            <a:off x="9394255" y="3602625"/>
            <a:ext cx="2576070" cy="3019423"/>
          </a:xfrm>
          <a:prstGeom prst="rect">
            <a:avLst/>
          </a:prstGeom>
          <a:gradFill>
            <a:gsLst>
              <a:gs pos="0">
                <a:srgbClr val="3BA7B6"/>
              </a:gs>
              <a:gs pos="58000">
                <a:srgbClr val="186889"/>
              </a:gs>
              <a:gs pos="100000">
                <a:srgbClr val="12506D"/>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descr="Image of a color pallate.  There are 8 scquares with the colors of the presentation with the hex code for the color in the square it pertains to.">
            <a:extLst>
              <a:ext uri="{FF2B5EF4-FFF2-40B4-BE49-F238E27FC236}">
                <a16:creationId xmlns:a16="http://schemas.microsoft.com/office/drawing/2014/main" id="{D9CAAD35-38DD-4505-4DF3-8B66BDD0DB8E}"/>
              </a:ext>
            </a:extLst>
          </p:cNvPr>
          <p:cNvGrpSpPr/>
          <p:nvPr/>
        </p:nvGrpSpPr>
        <p:grpSpPr>
          <a:xfrm>
            <a:off x="5261610" y="4057484"/>
            <a:ext cx="2530981" cy="964079"/>
            <a:chOff x="5372689" y="3167497"/>
            <a:chExt cx="2530981" cy="964079"/>
          </a:xfrm>
        </p:grpSpPr>
        <p:sp>
          <p:nvSpPr>
            <p:cNvPr id="20" name="Rectangle 19">
              <a:extLst>
                <a:ext uri="{FF2B5EF4-FFF2-40B4-BE49-F238E27FC236}">
                  <a16:creationId xmlns:a16="http://schemas.microsoft.com/office/drawing/2014/main" id="{C5ECE6BE-C658-DAD4-E5A2-8163A3854354}"/>
                </a:ext>
              </a:extLst>
            </p:cNvPr>
            <p:cNvSpPr/>
            <p:nvPr/>
          </p:nvSpPr>
          <p:spPr>
            <a:xfrm>
              <a:off x="6604019" y="3670471"/>
              <a:ext cx="548640" cy="457200"/>
            </a:xfrm>
            <a:prstGeom prst="rect">
              <a:avLst/>
            </a:prstGeom>
            <a:solidFill>
              <a:srgbClr val="F66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D24091C-4CDA-695B-752E-042F7B14ADF9}"/>
                </a:ext>
              </a:extLst>
            </p:cNvPr>
            <p:cNvSpPr/>
            <p:nvPr/>
          </p:nvSpPr>
          <p:spPr>
            <a:xfrm>
              <a:off x="5415221" y="3167497"/>
              <a:ext cx="548640" cy="45720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0180BB-A197-676B-2A14-29310B49F15D}"/>
                </a:ext>
              </a:extLst>
            </p:cNvPr>
            <p:cNvSpPr/>
            <p:nvPr/>
          </p:nvSpPr>
          <p:spPr>
            <a:xfrm>
              <a:off x="6013319" y="3173705"/>
              <a:ext cx="548640" cy="45720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ADCC0CA-05A5-9D99-FB9D-D5DDB168E323}"/>
                </a:ext>
              </a:extLst>
            </p:cNvPr>
            <p:cNvSpPr/>
            <p:nvPr/>
          </p:nvSpPr>
          <p:spPr>
            <a:xfrm>
              <a:off x="6598781" y="3173705"/>
              <a:ext cx="548640" cy="457200"/>
            </a:xfrm>
            <a:prstGeom prst="rect">
              <a:avLst/>
            </a:prstGeom>
            <a:solidFill>
              <a:srgbClr val="FCBA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15BFE41-1479-6FC4-3CB2-A09847B98206}"/>
                </a:ext>
              </a:extLst>
            </p:cNvPr>
            <p:cNvSpPr/>
            <p:nvPr/>
          </p:nvSpPr>
          <p:spPr>
            <a:xfrm>
              <a:off x="6015018" y="3674376"/>
              <a:ext cx="548640" cy="457200"/>
            </a:xfrm>
            <a:prstGeom prst="rect">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84393F3-B45A-D9B3-8E8B-9B82499E531B}"/>
                </a:ext>
              </a:extLst>
            </p:cNvPr>
            <p:cNvSpPr/>
            <p:nvPr/>
          </p:nvSpPr>
          <p:spPr>
            <a:xfrm>
              <a:off x="7191970" y="3674184"/>
              <a:ext cx="548640" cy="457200"/>
            </a:xfrm>
            <a:prstGeom prst="rect">
              <a:avLst/>
            </a:prstGeom>
            <a:solidFill>
              <a:srgbClr val="FF9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06B47C90-DBF0-40BD-846B-6E0AB7709ADF}"/>
                </a:ext>
              </a:extLst>
            </p:cNvPr>
            <p:cNvSpPr/>
            <p:nvPr/>
          </p:nvSpPr>
          <p:spPr>
            <a:xfrm>
              <a:off x="5411509" y="3674376"/>
              <a:ext cx="548640" cy="457200"/>
            </a:xfrm>
            <a:prstGeom prst="rect">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D5E5168-4E0F-CAB6-9941-F19B0B458D7F}"/>
                </a:ext>
              </a:extLst>
            </p:cNvPr>
            <p:cNvSpPr/>
            <p:nvPr/>
          </p:nvSpPr>
          <p:spPr>
            <a:xfrm>
              <a:off x="7186711" y="3172547"/>
              <a:ext cx="548640" cy="457200"/>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C77992B3-11B2-2C7A-1E7F-24E4521CE80D}"/>
                </a:ext>
              </a:extLst>
            </p:cNvPr>
            <p:cNvSpPr txBox="1"/>
            <p:nvPr/>
          </p:nvSpPr>
          <p:spPr>
            <a:xfrm>
              <a:off x="5372689" y="3267665"/>
              <a:ext cx="692228" cy="215444"/>
            </a:xfrm>
            <a:prstGeom prst="rect">
              <a:avLst/>
            </a:prstGeom>
            <a:noFill/>
          </p:spPr>
          <p:txBody>
            <a:bodyPr wrap="square" rtlCol="0">
              <a:spAutoFit/>
            </a:bodyPr>
            <a:lstStyle/>
            <a:p>
              <a:r>
                <a:rPr lang="en-US" sz="800" dirty="0">
                  <a:solidFill>
                    <a:schemeClr val="bg1"/>
                  </a:solidFill>
                </a:rPr>
                <a:t>#186889</a:t>
              </a:r>
            </a:p>
          </p:txBody>
        </p:sp>
        <p:sp>
          <p:nvSpPr>
            <p:cNvPr id="34" name="TextBox 33">
              <a:extLst>
                <a:ext uri="{FF2B5EF4-FFF2-40B4-BE49-F238E27FC236}">
                  <a16:creationId xmlns:a16="http://schemas.microsoft.com/office/drawing/2014/main" id="{ACF469DE-D6F6-0E94-D45B-6A6EE8B6BE46}"/>
                </a:ext>
              </a:extLst>
            </p:cNvPr>
            <p:cNvSpPr txBox="1"/>
            <p:nvPr/>
          </p:nvSpPr>
          <p:spPr>
            <a:xfrm>
              <a:off x="5957492" y="3277652"/>
              <a:ext cx="692228" cy="215444"/>
            </a:xfrm>
            <a:prstGeom prst="rect">
              <a:avLst/>
            </a:prstGeom>
            <a:noFill/>
          </p:spPr>
          <p:txBody>
            <a:bodyPr wrap="square" rtlCol="0">
              <a:spAutoFit/>
            </a:bodyPr>
            <a:lstStyle/>
            <a:p>
              <a:r>
                <a:rPr lang="en-US" sz="800" dirty="0">
                  <a:solidFill>
                    <a:schemeClr val="bg1"/>
                  </a:solidFill>
                </a:rPr>
                <a:t>#3BA7B6</a:t>
              </a:r>
            </a:p>
          </p:txBody>
        </p:sp>
        <p:sp>
          <p:nvSpPr>
            <p:cNvPr id="35" name="TextBox 34">
              <a:extLst>
                <a:ext uri="{FF2B5EF4-FFF2-40B4-BE49-F238E27FC236}">
                  <a16:creationId xmlns:a16="http://schemas.microsoft.com/office/drawing/2014/main" id="{7FF0F70A-8303-1696-83B5-D83F25377B0A}"/>
                </a:ext>
              </a:extLst>
            </p:cNvPr>
            <p:cNvSpPr txBox="1"/>
            <p:nvPr/>
          </p:nvSpPr>
          <p:spPr>
            <a:xfrm>
              <a:off x="6539344" y="3273812"/>
              <a:ext cx="744959" cy="215444"/>
            </a:xfrm>
            <a:prstGeom prst="rect">
              <a:avLst/>
            </a:prstGeom>
            <a:noFill/>
          </p:spPr>
          <p:txBody>
            <a:bodyPr wrap="square" rtlCol="0">
              <a:spAutoFit/>
            </a:bodyPr>
            <a:lstStyle/>
            <a:p>
              <a:r>
                <a:rPr lang="en-US" sz="800" dirty="0">
                  <a:solidFill>
                    <a:schemeClr val="bg1"/>
                  </a:solidFill>
                </a:rPr>
                <a:t>#FCBA4C</a:t>
              </a:r>
            </a:p>
          </p:txBody>
        </p:sp>
        <p:sp>
          <p:nvSpPr>
            <p:cNvPr id="36" name="TextBox 35">
              <a:extLst>
                <a:ext uri="{FF2B5EF4-FFF2-40B4-BE49-F238E27FC236}">
                  <a16:creationId xmlns:a16="http://schemas.microsoft.com/office/drawing/2014/main" id="{6F846501-A416-C53A-FC0C-8D36010D30A2}"/>
                </a:ext>
              </a:extLst>
            </p:cNvPr>
            <p:cNvSpPr txBox="1"/>
            <p:nvPr/>
          </p:nvSpPr>
          <p:spPr>
            <a:xfrm>
              <a:off x="7139635" y="3283007"/>
              <a:ext cx="744959" cy="215444"/>
            </a:xfrm>
            <a:prstGeom prst="rect">
              <a:avLst/>
            </a:prstGeom>
            <a:noFill/>
          </p:spPr>
          <p:txBody>
            <a:bodyPr wrap="square" rtlCol="0">
              <a:spAutoFit/>
            </a:bodyPr>
            <a:lstStyle/>
            <a:p>
              <a:r>
                <a:rPr lang="en-US" sz="800" dirty="0">
                  <a:solidFill>
                    <a:schemeClr val="bg1"/>
                  </a:solidFill>
                </a:rPr>
                <a:t>#FC9224</a:t>
              </a:r>
            </a:p>
          </p:txBody>
        </p:sp>
        <p:sp>
          <p:nvSpPr>
            <p:cNvPr id="37" name="TextBox 36">
              <a:extLst>
                <a:ext uri="{FF2B5EF4-FFF2-40B4-BE49-F238E27FC236}">
                  <a16:creationId xmlns:a16="http://schemas.microsoft.com/office/drawing/2014/main" id="{D0DFCFC1-3049-1315-132F-C555F5996B1F}"/>
                </a:ext>
              </a:extLst>
            </p:cNvPr>
            <p:cNvSpPr txBox="1"/>
            <p:nvPr/>
          </p:nvSpPr>
          <p:spPr>
            <a:xfrm>
              <a:off x="5387525" y="3774667"/>
              <a:ext cx="744959" cy="215444"/>
            </a:xfrm>
            <a:prstGeom prst="rect">
              <a:avLst/>
            </a:prstGeom>
            <a:noFill/>
          </p:spPr>
          <p:txBody>
            <a:bodyPr wrap="square" rtlCol="0">
              <a:spAutoFit/>
            </a:bodyPr>
            <a:lstStyle/>
            <a:p>
              <a:r>
                <a:rPr lang="en-US" sz="800" dirty="0">
                  <a:solidFill>
                    <a:schemeClr val="bg1"/>
                  </a:solidFill>
                </a:rPr>
                <a:t>#E18171</a:t>
              </a:r>
            </a:p>
          </p:txBody>
        </p:sp>
        <p:sp>
          <p:nvSpPr>
            <p:cNvPr id="38" name="TextBox 37">
              <a:extLst>
                <a:ext uri="{FF2B5EF4-FFF2-40B4-BE49-F238E27FC236}">
                  <a16:creationId xmlns:a16="http://schemas.microsoft.com/office/drawing/2014/main" id="{41CB30E6-9E03-749C-A177-84C2373E0E37}"/>
                </a:ext>
              </a:extLst>
            </p:cNvPr>
            <p:cNvSpPr txBox="1"/>
            <p:nvPr/>
          </p:nvSpPr>
          <p:spPr>
            <a:xfrm>
              <a:off x="5966937" y="3774667"/>
              <a:ext cx="744959" cy="215444"/>
            </a:xfrm>
            <a:prstGeom prst="rect">
              <a:avLst/>
            </a:prstGeom>
            <a:noFill/>
          </p:spPr>
          <p:txBody>
            <a:bodyPr wrap="square" rtlCol="0">
              <a:spAutoFit/>
            </a:bodyPr>
            <a:lstStyle/>
            <a:p>
              <a:r>
                <a:rPr lang="en-US" sz="800" dirty="0">
                  <a:solidFill>
                    <a:schemeClr val="bg1"/>
                  </a:solidFill>
                </a:rPr>
                <a:t>#F03E62</a:t>
              </a:r>
            </a:p>
          </p:txBody>
        </p:sp>
        <p:sp>
          <p:nvSpPr>
            <p:cNvPr id="39" name="TextBox 38">
              <a:extLst>
                <a:ext uri="{FF2B5EF4-FFF2-40B4-BE49-F238E27FC236}">
                  <a16:creationId xmlns:a16="http://schemas.microsoft.com/office/drawing/2014/main" id="{E962BC53-CD80-0446-CBE1-84D8DE0EF313}"/>
                </a:ext>
              </a:extLst>
            </p:cNvPr>
            <p:cNvSpPr txBox="1"/>
            <p:nvPr/>
          </p:nvSpPr>
          <p:spPr>
            <a:xfrm>
              <a:off x="6567076" y="3774798"/>
              <a:ext cx="744959" cy="215444"/>
            </a:xfrm>
            <a:prstGeom prst="rect">
              <a:avLst/>
            </a:prstGeom>
            <a:noFill/>
          </p:spPr>
          <p:txBody>
            <a:bodyPr wrap="square" rtlCol="0">
              <a:spAutoFit/>
            </a:bodyPr>
            <a:lstStyle/>
            <a:p>
              <a:r>
                <a:rPr lang="en-US" sz="800" dirty="0">
                  <a:solidFill>
                    <a:schemeClr val="bg1"/>
                  </a:solidFill>
                </a:rPr>
                <a:t>#F66175</a:t>
              </a:r>
            </a:p>
          </p:txBody>
        </p:sp>
        <p:sp>
          <p:nvSpPr>
            <p:cNvPr id="40" name="TextBox 39">
              <a:extLst>
                <a:ext uri="{FF2B5EF4-FFF2-40B4-BE49-F238E27FC236}">
                  <a16:creationId xmlns:a16="http://schemas.microsoft.com/office/drawing/2014/main" id="{14ABE849-3FA2-825B-1E3A-278895239FFA}"/>
                </a:ext>
              </a:extLst>
            </p:cNvPr>
            <p:cNvSpPr txBox="1"/>
            <p:nvPr/>
          </p:nvSpPr>
          <p:spPr>
            <a:xfrm>
              <a:off x="7158711" y="3767261"/>
              <a:ext cx="744959" cy="215444"/>
            </a:xfrm>
            <a:prstGeom prst="rect">
              <a:avLst/>
            </a:prstGeom>
            <a:noFill/>
          </p:spPr>
          <p:txBody>
            <a:bodyPr wrap="square" rtlCol="0">
              <a:spAutoFit/>
            </a:bodyPr>
            <a:lstStyle/>
            <a:p>
              <a:r>
                <a:rPr lang="en-US" sz="800" dirty="0">
                  <a:solidFill>
                    <a:schemeClr val="bg1"/>
                  </a:solidFill>
                </a:rPr>
                <a:t>#FF9FCD</a:t>
              </a:r>
            </a:p>
          </p:txBody>
        </p:sp>
      </p:grpSp>
      <p:sp>
        <p:nvSpPr>
          <p:cNvPr id="12" name="TextBox 11">
            <a:extLst>
              <a:ext uri="{FF2B5EF4-FFF2-40B4-BE49-F238E27FC236}">
                <a16:creationId xmlns:a16="http://schemas.microsoft.com/office/drawing/2014/main" id="{143E9626-A1DF-79F0-687F-3F5D23B7F076}"/>
              </a:ext>
            </a:extLst>
          </p:cNvPr>
          <p:cNvSpPr txBox="1"/>
          <p:nvPr/>
        </p:nvSpPr>
        <p:spPr>
          <a:xfrm>
            <a:off x="9999893" y="4061665"/>
            <a:ext cx="1129431" cy="369332"/>
          </a:xfrm>
          <a:prstGeom prst="rect">
            <a:avLst/>
          </a:prstGeom>
          <a:noFill/>
        </p:spPr>
        <p:txBody>
          <a:bodyPr wrap="square" rtlCol="0">
            <a:spAutoFit/>
          </a:bodyPr>
          <a:lstStyle/>
          <a:p>
            <a:r>
              <a:rPr lang="en-US" b="1" dirty="0">
                <a:solidFill>
                  <a:schemeClr val="bg1"/>
                </a:solidFill>
              </a:rPr>
              <a:t>HOW TO</a:t>
            </a:r>
          </a:p>
        </p:txBody>
      </p:sp>
      <p:sp>
        <p:nvSpPr>
          <p:cNvPr id="13" name="TextBox 12">
            <a:extLst>
              <a:ext uri="{FF2B5EF4-FFF2-40B4-BE49-F238E27FC236}">
                <a16:creationId xmlns:a16="http://schemas.microsoft.com/office/drawing/2014/main" id="{0803E9F6-94A5-81DA-2B7B-E9BF944BB9DA}"/>
              </a:ext>
            </a:extLst>
          </p:cNvPr>
          <p:cNvSpPr txBox="1"/>
          <p:nvPr/>
        </p:nvSpPr>
        <p:spPr>
          <a:xfrm>
            <a:off x="9213866" y="4668133"/>
            <a:ext cx="3019423" cy="1754326"/>
          </a:xfrm>
          <a:prstGeom prst="rect">
            <a:avLst/>
          </a:prstGeom>
          <a:noFill/>
        </p:spPr>
        <p:txBody>
          <a:bodyPr wrap="square" rtlCol="0">
            <a:spAutoFit/>
          </a:bodyPr>
          <a:lstStyle/>
          <a:p>
            <a:r>
              <a:rPr lang="en-US" b="1" u="sng" dirty="0">
                <a:solidFill>
                  <a:schemeClr val="bg1"/>
                </a:solidFill>
                <a:latin typeface="Century Gothic" panose="020B0502020202020204" pitchFamily="34" charset="0"/>
              </a:rPr>
              <a:t>Create a Custom Palette</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Go to the</a:t>
            </a:r>
            <a:r>
              <a:rPr lang="en-US" b="1" dirty="0">
                <a:solidFill>
                  <a:schemeClr val="bg1"/>
                </a:solidFill>
                <a:latin typeface="Century Gothic" panose="020B0502020202020204" pitchFamily="34" charset="0"/>
              </a:rPr>
              <a:t> Design Tab</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Click on </a:t>
            </a:r>
            <a:r>
              <a:rPr lang="en-US" b="1" dirty="0">
                <a:solidFill>
                  <a:schemeClr val="bg1"/>
                </a:solidFill>
                <a:latin typeface="Century Gothic" panose="020B0502020202020204" pitchFamily="34" charset="0"/>
              </a:rPr>
              <a:t>Variants</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Select</a:t>
            </a:r>
            <a:r>
              <a:rPr lang="en-US" b="1" dirty="0">
                <a:solidFill>
                  <a:schemeClr val="bg1"/>
                </a:solidFill>
                <a:latin typeface="Century Gothic" panose="020B0502020202020204" pitchFamily="34" charset="0"/>
              </a:rPr>
              <a:t> Colors</a:t>
            </a:r>
          </a:p>
          <a:p>
            <a:pPr marL="285750" indent="-285750">
              <a:buFont typeface="Wingdings" panose="05000000000000000000" pitchFamily="2" charset="2"/>
              <a:buChar char="Ø"/>
            </a:pPr>
            <a:r>
              <a:rPr lang="en-US" dirty="0">
                <a:solidFill>
                  <a:schemeClr val="bg1"/>
                </a:solidFill>
                <a:latin typeface="Century Gothic" panose="020B0502020202020204" pitchFamily="34" charset="0"/>
              </a:rPr>
              <a:t>Choose</a:t>
            </a:r>
            <a:r>
              <a:rPr lang="en-US" b="1" dirty="0">
                <a:solidFill>
                  <a:schemeClr val="bg1"/>
                </a:solidFill>
                <a:latin typeface="Century Gothic" panose="020B0502020202020204" pitchFamily="34" charset="0"/>
              </a:rPr>
              <a:t> Customize Colors</a:t>
            </a:r>
          </a:p>
        </p:txBody>
      </p:sp>
      <p:pic>
        <p:nvPicPr>
          <p:cNvPr id="14" name="Picture 13">
            <a:extLst>
              <a:ext uri="{FF2B5EF4-FFF2-40B4-BE49-F238E27FC236}">
                <a16:creationId xmlns:a16="http://schemas.microsoft.com/office/drawing/2014/main" id="{0E358F69-A838-3B72-B807-DC0CA121E2F2}"/>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008" b="81268" l="47419" r="90828">
                        <a14:foregroundMark x1="80387" y1="53008" x2="80444" y2="54703"/>
                        <a14:foregroundMark x1="84569" y1="56681" x2="87020" y2="62858"/>
                        <a14:foregroundMark x1="87020" y1="62858" x2="86703" y2="63383"/>
                        <a14:foregroundMark x1="85001" y1="56843" x2="86847" y2="61082"/>
                        <a14:foregroundMark x1="86905" y1="63666" x2="85376" y2="56964"/>
                        <a14:foregroundMark x1="85376" y1="56964" x2="83992" y2="56722"/>
                        <a14:foregroundMark x1="86588" y1="58579" x2="87165" y2="59830"/>
                        <a14:foregroundMark x1="87165" y1="60113" x2="87222" y2="62535"/>
                        <a14:foregroundMark x1="86732" y1="64110" x2="86011" y2="64796"/>
                        <a14:foregroundMark x1="87280" y1="66572" x2="87309" y2="76625"/>
                        <a14:foregroundMark x1="88117" y1="67703" x2="89991" y2="68349"/>
                        <a14:foregroundMark x1="81108" y1="79895" x2="85290" y2="79814"/>
                        <a14:foregroundMark x1="77156" y1="80299" x2="73320" y2="73960"/>
                        <a14:foregroundMark x1="73320" y1="73960" x2="70926" y2="80702"/>
                        <a14:foregroundMark x1="70926" y1="80702" x2="70493" y2="80622"/>
                        <a14:foregroundMark x1="78569" y1="59548" x2="78079" y2="60396"/>
                        <a14:foregroundMark x1="61177" y1="81066" x2="63109" y2="81066"/>
                        <a14:foregroundMark x1="54370" y1="62212" x2="54572" y2="68712"/>
                        <a14:foregroundMark x1="52639" y1="62778" x2="52956" y2="68147"/>
                        <a14:foregroundMark x1="49813" y1="62858" x2="49409" y2="68389"/>
                        <a14:foregroundMark x1="47447" y1="61284" x2="48226" y2="66492"/>
                        <a14:foregroundMark x1="68330" y1="81308" x2="74099" y2="81308"/>
                        <a14:foregroundMark x1="74099" y1="81308" x2="77185" y2="81106"/>
                        <a14:foregroundMark x1="90828" y1="78401" x2="90828" y2="78401"/>
                      </a14:backgroundRemoval>
                    </a14:imgEffect>
                  </a14:imgLayer>
                </a14:imgProps>
              </a:ext>
              <a:ext uri="{28A0092B-C50C-407E-A947-70E740481C1C}">
                <a14:useLocalDpi xmlns:a14="http://schemas.microsoft.com/office/drawing/2010/main" val="0"/>
              </a:ext>
            </a:extLst>
          </a:blip>
          <a:srcRect l="45906" t="51579" r="8479" b="17193"/>
          <a:stretch/>
        </p:blipFill>
        <p:spPr>
          <a:xfrm>
            <a:off x="5382533" y="4673432"/>
            <a:ext cx="3696937" cy="1807843"/>
          </a:xfrm>
          <a:prstGeom prst="rect">
            <a:avLst/>
          </a:prstGeom>
        </p:spPr>
      </p:pic>
      <p:sp>
        <p:nvSpPr>
          <p:cNvPr id="15" name="Rectangle 14">
            <a:extLst>
              <a:ext uri="{FF2B5EF4-FFF2-40B4-BE49-F238E27FC236}">
                <a16:creationId xmlns:a16="http://schemas.microsoft.com/office/drawing/2014/main" id="{EFDEDF7A-44EC-305D-3596-FCFC5D39C1BA}"/>
              </a:ext>
              <a:ext uri="{C183D7F6-B498-43B3-948B-1728B52AA6E4}">
                <adec:decorative xmlns:adec="http://schemas.microsoft.com/office/drawing/2017/decorative" val="1"/>
              </a:ext>
            </a:extLst>
          </p:cNvPr>
          <p:cNvSpPr/>
          <p:nvPr/>
        </p:nvSpPr>
        <p:spPr>
          <a:xfrm rot="16200000">
            <a:off x="2222263" y="3746820"/>
            <a:ext cx="5261382" cy="45719"/>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D40EFEC-6BEE-0E78-9B83-2B24DEACCD4B}"/>
              </a:ext>
              <a:ext uri="{C183D7F6-B498-43B3-948B-1728B52AA6E4}">
                <adec:decorative xmlns:adec="http://schemas.microsoft.com/office/drawing/2017/decorative" val="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4465" b="69616" l="28969" r="35932">
                        <a14:foregroundMark x1="28969" y1="61576" x2="29016" y2="64970"/>
                        <a14:foregroundMark x1="32201" y1="69616" x2="32201" y2="69616"/>
                      </a14:backgroundRemoval>
                    </a14:imgEffect>
                  </a14:imgLayer>
                </a14:imgProps>
              </a:ext>
              <a:ext uri="{28A0092B-C50C-407E-A947-70E740481C1C}">
                <a14:useLocalDpi xmlns:a14="http://schemas.microsoft.com/office/drawing/2010/main" val="0"/>
              </a:ext>
            </a:extLst>
          </a:blip>
          <a:srcRect l="28131" t="52612" r="63178" b="28649"/>
          <a:stretch/>
        </p:blipFill>
        <p:spPr>
          <a:xfrm rot="2236987">
            <a:off x="11222152" y="3888540"/>
            <a:ext cx="624674" cy="792268"/>
          </a:xfrm>
          <a:prstGeom prst="rect">
            <a:avLst/>
          </a:prstGeom>
        </p:spPr>
      </p:pic>
      <p:sp>
        <p:nvSpPr>
          <p:cNvPr id="98" name="Rectangle 97">
            <a:extLst>
              <a:ext uri="{FF2B5EF4-FFF2-40B4-BE49-F238E27FC236}">
                <a16:creationId xmlns:a16="http://schemas.microsoft.com/office/drawing/2014/main" id="{B12C177C-EB8A-4C6D-0951-3B39F617D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F931B415-DD75-3497-CFE0-8D5E8059B123}"/>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172575" y="-25400"/>
            <a:ext cx="3019425" cy="371475"/>
          </a:xfrm>
          <a:prstGeom prst="rect">
            <a:avLst/>
          </a:prstGeom>
        </p:spPr>
      </p:pic>
      <p:sp>
        <p:nvSpPr>
          <p:cNvPr id="100" name="Rectangle 99">
            <a:extLst>
              <a:ext uri="{FF2B5EF4-FFF2-40B4-BE49-F238E27FC236}">
                <a16:creationId xmlns:a16="http://schemas.microsoft.com/office/drawing/2014/main" id="{7693C696-7FA1-9922-A182-CC99BD15B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80974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43785B-E849-6227-D379-7E8EEDFAECB0}"/>
            </a:ext>
          </a:extLst>
        </p:cNvPr>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970F8698-DBAA-0421-1E4D-E29F8E5A1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1022CCBE-86B7-23E3-459F-4001108B3D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B6ED1C1D-733D-10EA-7FEC-20B4356C8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9EF1A117-A39A-C103-2998-2EF97D9EFCC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172575" y="-25400"/>
            <a:ext cx="3019425" cy="371475"/>
          </a:xfrm>
          <a:prstGeom prst="rect">
            <a:avLst/>
          </a:prstGeom>
        </p:spPr>
      </p:pic>
      <p:sp>
        <p:nvSpPr>
          <p:cNvPr id="4" name="Title 1">
            <a:extLst>
              <a:ext uri="{FF2B5EF4-FFF2-40B4-BE49-F238E27FC236}">
                <a16:creationId xmlns:a16="http://schemas.microsoft.com/office/drawing/2014/main" id="{9B140909-764D-6FCC-B6FE-B3FD9ADB2A78}"/>
              </a:ext>
            </a:extLst>
          </p:cNvPr>
          <p:cNvSpPr txBox="1">
            <a:spLocks noGrp="1"/>
          </p:cNvSpPr>
          <p:nvPr>
            <p:ph type="title" idx="4294967295"/>
          </p:nvPr>
        </p:nvSpPr>
        <p:spPr>
          <a:xfrm>
            <a:off x="324785" y="160337"/>
            <a:ext cx="11542430" cy="1557742"/>
          </a:xfrm>
          <a:custGeom>
            <a:avLst/>
            <a:gdLst>
              <a:gd name="connsiteX0" fmla="*/ 0 w 11542430"/>
              <a:gd name="connsiteY0" fmla="*/ 259629 h 1557742"/>
              <a:gd name="connsiteX1" fmla="*/ 259629 w 11542430"/>
              <a:gd name="connsiteY1" fmla="*/ 0 h 1557742"/>
              <a:gd name="connsiteX2" fmla="*/ 950028 w 11542430"/>
              <a:gd name="connsiteY2" fmla="*/ 0 h 1557742"/>
              <a:gd name="connsiteX3" fmla="*/ 1419963 w 11542430"/>
              <a:gd name="connsiteY3" fmla="*/ 0 h 1557742"/>
              <a:gd name="connsiteX4" fmla="*/ 1889898 w 11542430"/>
              <a:gd name="connsiteY4" fmla="*/ 0 h 1557742"/>
              <a:gd name="connsiteX5" fmla="*/ 2359833 w 11542430"/>
              <a:gd name="connsiteY5" fmla="*/ 0 h 1557742"/>
              <a:gd name="connsiteX6" fmla="*/ 2940000 w 11542430"/>
              <a:gd name="connsiteY6" fmla="*/ 0 h 1557742"/>
              <a:gd name="connsiteX7" fmla="*/ 3740631 w 11542430"/>
              <a:gd name="connsiteY7" fmla="*/ 0 h 1557742"/>
              <a:gd name="connsiteX8" fmla="*/ 4100334 w 11542430"/>
              <a:gd name="connsiteY8" fmla="*/ 0 h 1557742"/>
              <a:gd name="connsiteX9" fmla="*/ 4460038 w 11542430"/>
              <a:gd name="connsiteY9" fmla="*/ 0 h 1557742"/>
              <a:gd name="connsiteX10" fmla="*/ 5150436 w 11542430"/>
              <a:gd name="connsiteY10" fmla="*/ 0 h 1557742"/>
              <a:gd name="connsiteX11" fmla="*/ 5840835 w 11542430"/>
              <a:gd name="connsiteY11" fmla="*/ 0 h 1557742"/>
              <a:gd name="connsiteX12" fmla="*/ 6531234 w 11542430"/>
              <a:gd name="connsiteY12" fmla="*/ 0 h 1557742"/>
              <a:gd name="connsiteX13" fmla="*/ 6780705 w 11542430"/>
              <a:gd name="connsiteY13" fmla="*/ 0 h 1557742"/>
              <a:gd name="connsiteX14" fmla="*/ 7140409 w 11542430"/>
              <a:gd name="connsiteY14" fmla="*/ 0 h 1557742"/>
              <a:gd name="connsiteX15" fmla="*/ 7610344 w 11542430"/>
              <a:gd name="connsiteY15" fmla="*/ 0 h 1557742"/>
              <a:gd name="connsiteX16" fmla="*/ 7970048 w 11542430"/>
              <a:gd name="connsiteY16" fmla="*/ 0 h 1557742"/>
              <a:gd name="connsiteX17" fmla="*/ 8439983 w 11542430"/>
              <a:gd name="connsiteY17" fmla="*/ 0 h 1557742"/>
              <a:gd name="connsiteX18" fmla="*/ 9130382 w 11542430"/>
              <a:gd name="connsiteY18" fmla="*/ 0 h 1557742"/>
              <a:gd name="connsiteX19" fmla="*/ 9379853 w 11542430"/>
              <a:gd name="connsiteY19" fmla="*/ 0 h 1557742"/>
              <a:gd name="connsiteX20" fmla="*/ 10070252 w 11542430"/>
              <a:gd name="connsiteY20" fmla="*/ 0 h 1557742"/>
              <a:gd name="connsiteX21" fmla="*/ 10429956 w 11542430"/>
              <a:gd name="connsiteY21" fmla="*/ 0 h 1557742"/>
              <a:gd name="connsiteX22" fmla="*/ 10679427 w 11542430"/>
              <a:gd name="connsiteY22" fmla="*/ 0 h 1557742"/>
              <a:gd name="connsiteX23" fmla="*/ 11282801 w 11542430"/>
              <a:gd name="connsiteY23" fmla="*/ 0 h 1557742"/>
              <a:gd name="connsiteX24" fmla="*/ 11542430 w 11542430"/>
              <a:gd name="connsiteY24" fmla="*/ 259629 h 1557742"/>
              <a:gd name="connsiteX25" fmla="*/ 11542430 w 11542430"/>
              <a:gd name="connsiteY25" fmla="*/ 789256 h 1557742"/>
              <a:gd name="connsiteX26" fmla="*/ 11542430 w 11542430"/>
              <a:gd name="connsiteY26" fmla="*/ 1298113 h 1557742"/>
              <a:gd name="connsiteX27" fmla="*/ 11282801 w 11542430"/>
              <a:gd name="connsiteY27" fmla="*/ 1557742 h 1557742"/>
              <a:gd name="connsiteX28" fmla="*/ 10702634 w 11542430"/>
              <a:gd name="connsiteY28" fmla="*/ 1557742 h 1557742"/>
              <a:gd name="connsiteX29" fmla="*/ 9902004 w 11542430"/>
              <a:gd name="connsiteY29" fmla="*/ 1557742 h 1557742"/>
              <a:gd name="connsiteX30" fmla="*/ 9652532 w 11542430"/>
              <a:gd name="connsiteY30" fmla="*/ 1557742 h 1557742"/>
              <a:gd name="connsiteX31" fmla="*/ 8962133 w 11542430"/>
              <a:gd name="connsiteY31" fmla="*/ 1557742 h 1557742"/>
              <a:gd name="connsiteX32" fmla="*/ 8492198 w 11542430"/>
              <a:gd name="connsiteY32" fmla="*/ 1557742 h 1557742"/>
              <a:gd name="connsiteX33" fmla="*/ 8242726 w 11542430"/>
              <a:gd name="connsiteY33" fmla="*/ 1557742 h 1557742"/>
              <a:gd name="connsiteX34" fmla="*/ 7442096 w 11542430"/>
              <a:gd name="connsiteY34" fmla="*/ 1557742 h 1557742"/>
              <a:gd name="connsiteX35" fmla="*/ 6751697 w 11542430"/>
              <a:gd name="connsiteY35" fmla="*/ 1557742 h 1557742"/>
              <a:gd name="connsiteX36" fmla="*/ 6171530 w 11542430"/>
              <a:gd name="connsiteY36" fmla="*/ 1557742 h 1557742"/>
              <a:gd name="connsiteX37" fmla="*/ 5591363 w 11542430"/>
              <a:gd name="connsiteY37" fmla="*/ 1557742 h 1557742"/>
              <a:gd name="connsiteX38" fmla="*/ 5231660 w 11542430"/>
              <a:gd name="connsiteY38" fmla="*/ 1557742 h 1557742"/>
              <a:gd name="connsiteX39" fmla="*/ 4651493 w 11542430"/>
              <a:gd name="connsiteY39" fmla="*/ 1557742 h 1557742"/>
              <a:gd name="connsiteX40" fmla="*/ 4291789 w 11542430"/>
              <a:gd name="connsiteY40" fmla="*/ 1557742 h 1557742"/>
              <a:gd name="connsiteX41" fmla="*/ 3491159 w 11542430"/>
              <a:gd name="connsiteY41" fmla="*/ 1557742 h 1557742"/>
              <a:gd name="connsiteX42" fmla="*/ 2690529 w 11542430"/>
              <a:gd name="connsiteY42" fmla="*/ 1557742 h 1557742"/>
              <a:gd name="connsiteX43" fmla="*/ 2330825 w 11542430"/>
              <a:gd name="connsiteY43" fmla="*/ 1557742 h 1557742"/>
              <a:gd name="connsiteX44" fmla="*/ 1750658 w 11542430"/>
              <a:gd name="connsiteY44" fmla="*/ 1557742 h 1557742"/>
              <a:gd name="connsiteX45" fmla="*/ 1060259 w 11542430"/>
              <a:gd name="connsiteY45" fmla="*/ 1557742 h 1557742"/>
              <a:gd name="connsiteX46" fmla="*/ 259629 w 11542430"/>
              <a:gd name="connsiteY46" fmla="*/ 1557742 h 1557742"/>
              <a:gd name="connsiteX47" fmla="*/ 0 w 11542430"/>
              <a:gd name="connsiteY47" fmla="*/ 1298113 h 1557742"/>
              <a:gd name="connsiteX48" fmla="*/ 0 w 11542430"/>
              <a:gd name="connsiteY48" fmla="*/ 799641 h 1557742"/>
              <a:gd name="connsiteX49" fmla="*/ 0 w 11542430"/>
              <a:gd name="connsiteY49" fmla="*/ 259629 h 1557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542430" h="1557742" extrusionOk="0">
                <a:moveTo>
                  <a:pt x="0" y="259629"/>
                </a:moveTo>
                <a:cubicBezTo>
                  <a:pt x="7543" y="86641"/>
                  <a:pt x="134775" y="5292"/>
                  <a:pt x="259629" y="0"/>
                </a:cubicBezTo>
                <a:cubicBezTo>
                  <a:pt x="443891" y="-49106"/>
                  <a:pt x="605939" y="13024"/>
                  <a:pt x="950028" y="0"/>
                </a:cubicBezTo>
                <a:cubicBezTo>
                  <a:pt x="1294117" y="-13024"/>
                  <a:pt x="1248808" y="45724"/>
                  <a:pt x="1419963" y="0"/>
                </a:cubicBezTo>
                <a:cubicBezTo>
                  <a:pt x="1591119" y="-45724"/>
                  <a:pt x="1745670" y="34890"/>
                  <a:pt x="1889898" y="0"/>
                </a:cubicBezTo>
                <a:cubicBezTo>
                  <a:pt x="2034127" y="-34890"/>
                  <a:pt x="2157870" y="28857"/>
                  <a:pt x="2359833" y="0"/>
                </a:cubicBezTo>
                <a:cubicBezTo>
                  <a:pt x="2561796" y="-28857"/>
                  <a:pt x="2747562" y="47917"/>
                  <a:pt x="2940000" y="0"/>
                </a:cubicBezTo>
                <a:cubicBezTo>
                  <a:pt x="3132438" y="-47917"/>
                  <a:pt x="3407089" y="73109"/>
                  <a:pt x="3740631" y="0"/>
                </a:cubicBezTo>
                <a:cubicBezTo>
                  <a:pt x="4074173" y="-73109"/>
                  <a:pt x="3948215" y="13285"/>
                  <a:pt x="4100334" y="0"/>
                </a:cubicBezTo>
                <a:cubicBezTo>
                  <a:pt x="4252453" y="-13285"/>
                  <a:pt x="4362146" y="15434"/>
                  <a:pt x="4460038" y="0"/>
                </a:cubicBezTo>
                <a:cubicBezTo>
                  <a:pt x="4557930" y="-15434"/>
                  <a:pt x="4946003" y="11232"/>
                  <a:pt x="5150436" y="0"/>
                </a:cubicBezTo>
                <a:cubicBezTo>
                  <a:pt x="5354869" y="-11232"/>
                  <a:pt x="5522337" y="4163"/>
                  <a:pt x="5840835" y="0"/>
                </a:cubicBezTo>
                <a:cubicBezTo>
                  <a:pt x="6159333" y="-4163"/>
                  <a:pt x="6343776" y="19239"/>
                  <a:pt x="6531234" y="0"/>
                </a:cubicBezTo>
                <a:cubicBezTo>
                  <a:pt x="6718692" y="-19239"/>
                  <a:pt x="6726524" y="3358"/>
                  <a:pt x="6780705" y="0"/>
                </a:cubicBezTo>
                <a:cubicBezTo>
                  <a:pt x="6834886" y="-3358"/>
                  <a:pt x="6967822" y="2437"/>
                  <a:pt x="7140409" y="0"/>
                </a:cubicBezTo>
                <a:cubicBezTo>
                  <a:pt x="7312996" y="-2437"/>
                  <a:pt x="7430092" y="56185"/>
                  <a:pt x="7610344" y="0"/>
                </a:cubicBezTo>
                <a:cubicBezTo>
                  <a:pt x="7790597" y="-56185"/>
                  <a:pt x="7886782" y="39181"/>
                  <a:pt x="7970048" y="0"/>
                </a:cubicBezTo>
                <a:cubicBezTo>
                  <a:pt x="8053314" y="-39181"/>
                  <a:pt x="8240486" y="23871"/>
                  <a:pt x="8439983" y="0"/>
                </a:cubicBezTo>
                <a:cubicBezTo>
                  <a:pt x="8639480" y="-23871"/>
                  <a:pt x="8888135" y="65169"/>
                  <a:pt x="9130382" y="0"/>
                </a:cubicBezTo>
                <a:cubicBezTo>
                  <a:pt x="9372629" y="-65169"/>
                  <a:pt x="9318755" y="8494"/>
                  <a:pt x="9379853" y="0"/>
                </a:cubicBezTo>
                <a:cubicBezTo>
                  <a:pt x="9440951" y="-8494"/>
                  <a:pt x="9729716" y="43221"/>
                  <a:pt x="10070252" y="0"/>
                </a:cubicBezTo>
                <a:cubicBezTo>
                  <a:pt x="10410788" y="-43221"/>
                  <a:pt x="10274073" y="23546"/>
                  <a:pt x="10429956" y="0"/>
                </a:cubicBezTo>
                <a:cubicBezTo>
                  <a:pt x="10585839" y="-23546"/>
                  <a:pt x="10611749" y="27934"/>
                  <a:pt x="10679427" y="0"/>
                </a:cubicBezTo>
                <a:cubicBezTo>
                  <a:pt x="10747105" y="-27934"/>
                  <a:pt x="11089523" y="21340"/>
                  <a:pt x="11282801" y="0"/>
                </a:cubicBezTo>
                <a:cubicBezTo>
                  <a:pt x="11417956" y="-4145"/>
                  <a:pt x="11534470" y="109709"/>
                  <a:pt x="11542430" y="259629"/>
                </a:cubicBezTo>
                <a:cubicBezTo>
                  <a:pt x="11567804" y="519325"/>
                  <a:pt x="11501876" y="666858"/>
                  <a:pt x="11542430" y="789256"/>
                </a:cubicBezTo>
                <a:cubicBezTo>
                  <a:pt x="11582984" y="911654"/>
                  <a:pt x="11496086" y="1066745"/>
                  <a:pt x="11542430" y="1298113"/>
                </a:cubicBezTo>
                <a:cubicBezTo>
                  <a:pt x="11550731" y="1449204"/>
                  <a:pt x="11386468" y="1562161"/>
                  <a:pt x="11282801" y="1557742"/>
                </a:cubicBezTo>
                <a:cubicBezTo>
                  <a:pt x="11140515" y="1580529"/>
                  <a:pt x="10985330" y="1555142"/>
                  <a:pt x="10702634" y="1557742"/>
                </a:cubicBezTo>
                <a:cubicBezTo>
                  <a:pt x="10419938" y="1560342"/>
                  <a:pt x="10265676" y="1550315"/>
                  <a:pt x="9902004" y="1557742"/>
                </a:cubicBezTo>
                <a:cubicBezTo>
                  <a:pt x="9538332" y="1565169"/>
                  <a:pt x="9747256" y="1536773"/>
                  <a:pt x="9652532" y="1557742"/>
                </a:cubicBezTo>
                <a:cubicBezTo>
                  <a:pt x="9557808" y="1578711"/>
                  <a:pt x="9199999" y="1497857"/>
                  <a:pt x="8962133" y="1557742"/>
                </a:cubicBezTo>
                <a:cubicBezTo>
                  <a:pt x="8724267" y="1617627"/>
                  <a:pt x="8629097" y="1508051"/>
                  <a:pt x="8492198" y="1557742"/>
                </a:cubicBezTo>
                <a:cubicBezTo>
                  <a:pt x="8355300" y="1607433"/>
                  <a:pt x="8308477" y="1544415"/>
                  <a:pt x="8242726" y="1557742"/>
                </a:cubicBezTo>
                <a:cubicBezTo>
                  <a:pt x="8176975" y="1571069"/>
                  <a:pt x="7704516" y="1541691"/>
                  <a:pt x="7442096" y="1557742"/>
                </a:cubicBezTo>
                <a:cubicBezTo>
                  <a:pt x="7179676" y="1573793"/>
                  <a:pt x="6921028" y="1488861"/>
                  <a:pt x="6751697" y="1557742"/>
                </a:cubicBezTo>
                <a:cubicBezTo>
                  <a:pt x="6582366" y="1626623"/>
                  <a:pt x="6377742" y="1552109"/>
                  <a:pt x="6171530" y="1557742"/>
                </a:cubicBezTo>
                <a:cubicBezTo>
                  <a:pt x="5965318" y="1563375"/>
                  <a:pt x="5711884" y="1550793"/>
                  <a:pt x="5591363" y="1557742"/>
                </a:cubicBezTo>
                <a:cubicBezTo>
                  <a:pt x="5470842" y="1564691"/>
                  <a:pt x="5335020" y="1545100"/>
                  <a:pt x="5231660" y="1557742"/>
                </a:cubicBezTo>
                <a:cubicBezTo>
                  <a:pt x="5128300" y="1570384"/>
                  <a:pt x="4889859" y="1501967"/>
                  <a:pt x="4651493" y="1557742"/>
                </a:cubicBezTo>
                <a:cubicBezTo>
                  <a:pt x="4413127" y="1613517"/>
                  <a:pt x="4458370" y="1521900"/>
                  <a:pt x="4291789" y="1557742"/>
                </a:cubicBezTo>
                <a:cubicBezTo>
                  <a:pt x="4125208" y="1593584"/>
                  <a:pt x="3821031" y="1467123"/>
                  <a:pt x="3491159" y="1557742"/>
                </a:cubicBezTo>
                <a:cubicBezTo>
                  <a:pt x="3161287" y="1648361"/>
                  <a:pt x="2949850" y="1503111"/>
                  <a:pt x="2690529" y="1557742"/>
                </a:cubicBezTo>
                <a:cubicBezTo>
                  <a:pt x="2431208" y="1612373"/>
                  <a:pt x="2421467" y="1518247"/>
                  <a:pt x="2330825" y="1557742"/>
                </a:cubicBezTo>
                <a:cubicBezTo>
                  <a:pt x="2240183" y="1597237"/>
                  <a:pt x="1869082" y="1503688"/>
                  <a:pt x="1750658" y="1557742"/>
                </a:cubicBezTo>
                <a:cubicBezTo>
                  <a:pt x="1632234" y="1611796"/>
                  <a:pt x="1397005" y="1556057"/>
                  <a:pt x="1060259" y="1557742"/>
                </a:cubicBezTo>
                <a:cubicBezTo>
                  <a:pt x="723513" y="1559427"/>
                  <a:pt x="604743" y="1509790"/>
                  <a:pt x="259629" y="1557742"/>
                </a:cubicBezTo>
                <a:cubicBezTo>
                  <a:pt x="103056" y="1552979"/>
                  <a:pt x="-11312" y="1428663"/>
                  <a:pt x="0" y="1298113"/>
                </a:cubicBezTo>
                <a:cubicBezTo>
                  <a:pt x="-3910" y="1053829"/>
                  <a:pt x="55287" y="1001607"/>
                  <a:pt x="0" y="799641"/>
                </a:cubicBezTo>
                <a:cubicBezTo>
                  <a:pt x="-55287" y="597675"/>
                  <a:pt x="55567" y="444071"/>
                  <a:pt x="0" y="259629"/>
                </a:cubicBezTo>
                <a:close/>
              </a:path>
            </a:pathLst>
          </a:custGeom>
          <a:noFill/>
          <a:ln>
            <a:noFill/>
            <a:prstDash/>
            <a:extLst>
              <a:ext uri="{C807C97D-BFC1-408E-A445-0C87EB9F89A2}">
                <ask:lineSketchStyleProps xmlns:ask="http://schemas.microsoft.com/office/drawing/2018/sketchyshapes" sd="3063617370">
                  <a:prstGeom prst="roundRect">
                    <a:avLst/>
                  </a:prstGeom>
                  <ask:type>
                    <ask:lineSketchScribble/>
                  </ask:type>
                </ask:lineSketchStyleProps>
              </a:ext>
            </a:extLst>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n-lt"/>
                <a:ea typeface="+mj-ea"/>
                <a:cs typeface="+mj-cs"/>
              </a:rPr>
              <a:t>Custom Colors</a:t>
            </a:r>
          </a:p>
        </p:txBody>
      </p:sp>
      <p:sp>
        <p:nvSpPr>
          <p:cNvPr id="15" name="Rectangle 14">
            <a:extLst>
              <a:ext uri="{FF2B5EF4-FFF2-40B4-BE49-F238E27FC236}">
                <a16:creationId xmlns:a16="http://schemas.microsoft.com/office/drawing/2014/main" id="{F3951305-F388-CC23-BCD0-B6FCF4A451C8}"/>
              </a:ext>
              <a:ext uri="{C183D7F6-B498-43B3-948B-1728B52AA6E4}">
                <adec:decorative xmlns:adec="http://schemas.microsoft.com/office/drawing/2017/decorative" val="1"/>
              </a:ext>
            </a:extLst>
          </p:cNvPr>
          <p:cNvSpPr/>
          <p:nvPr/>
        </p:nvSpPr>
        <p:spPr>
          <a:xfrm rot="16200000" flipV="1">
            <a:off x="12270604" y="3366766"/>
            <a:ext cx="6374973" cy="4792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descr="Same image of the color pallette squares but larger.">
            <a:extLst>
              <a:ext uri="{FF2B5EF4-FFF2-40B4-BE49-F238E27FC236}">
                <a16:creationId xmlns:a16="http://schemas.microsoft.com/office/drawing/2014/main" id="{A57720BC-3343-514E-998E-F12748368191}"/>
              </a:ext>
            </a:extLst>
          </p:cNvPr>
          <p:cNvGrpSpPr/>
          <p:nvPr/>
        </p:nvGrpSpPr>
        <p:grpSpPr>
          <a:xfrm>
            <a:off x="1664256" y="2416026"/>
            <a:ext cx="3898601" cy="1631075"/>
            <a:chOff x="5377957" y="3172547"/>
            <a:chExt cx="2521607" cy="962222"/>
          </a:xfrm>
        </p:grpSpPr>
        <p:sp>
          <p:nvSpPr>
            <p:cNvPr id="3" name="Rectangle 2">
              <a:extLst>
                <a:ext uri="{FF2B5EF4-FFF2-40B4-BE49-F238E27FC236}">
                  <a16:creationId xmlns:a16="http://schemas.microsoft.com/office/drawing/2014/main" id="{D3CE6667-4AD9-3BFA-FD82-6A28C36B8EDD}"/>
                </a:ext>
              </a:extLst>
            </p:cNvPr>
            <p:cNvSpPr/>
            <p:nvPr/>
          </p:nvSpPr>
          <p:spPr>
            <a:xfrm>
              <a:off x="6594187" y="3677569"/>
              <a:ext cx="548640" cy="457200"/>
            </a:xfrm>
            <a:prstGeom prst="rect">
              <a:avLst/>
            </a:prstGeom>
            <a:solidFill>
              <a:srgbClr val="F661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04EBDDC-A137-13A3-766F-0DC584CF0622}"/>
                </a:ext>
              </a:extLst>
            </p:cNvPr>
            <p:cNvSpPr/>
            <p:nvPr/>
          </p:nvSpPr>
          <p:spPr>
            <a:xfrm>
              <a:off x="5418107" y="3175065"/>
              <a:ext cx="548640" cy="457200"/>
            </a:xfrm>
            <a:prstGeom prst="rect">
              <a:avLst/>
            </a:prstGeom>
            <a:solidFill>
              <a:srgbClr val="1868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2CBBF74-F3C1-28E5-8016-478F7B710162}"/>
                </a:ext>
              </a:extLst>
            </p:cNvPr>
            <p:cNvSpPr/>
            <p:nvPr/>
          </p:nvSpPr>
          <p:spPr>
            <a:xfrm>
              <a:off x="6013319" y="3173705"/>
              <a:ext cx="548640" cy="457200"/>
            </a:xfrm>
            <a:prstGeom prst="rect">
              <a:avLst/>
            </a:prstGeom>
            <a:solidFill>
              <a:srgbClr val="3BA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ED9DCD1-37F8-E701-9E1E-0062A5B2E5BA}"/>
                </a:ext>
              </a:extLst>
            </p:cNvPr>
            <p:cNvSpPr/>
            <p:nvPr/>
          </p:nvSpPr>
          <p:spPr>
            <a:xfrm>
              <a:off x="6602254" y="3173705"/>
              <a:ext cx="548640" cy="457200"/>
            </a:xfrm>
            <a:prstGeom prst="rect">
              <a:avLst/>
            </a:prstGeom>
            <a:solidFill>
              <a:srgbClr val="FCBA4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5DF4D55-F3CE-9048-9EDD-41F47E7CF3EA}"/>
                </a:ext>
              </a:extLst>
            </p:cNvPr>
            <p:cNvSpPr/>
            <p:nvPr/>
          </p:nvSpPr>
          <p:spPr>
            <a:xfrm>
              <a:off x="6005186" y="3674376"/>
              <a:ext cx="548640" cy="457200"/>
            </a:xfrm>
            <a:prstGeom prst="rect">
              <a:avLst/>
            </a:prstGeom>
            <a:solidFill>
              <a:srgbClr val="F03E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1DE330C-4360-C63E-2239-821D4E4D657B}"/>
                </a:ext>
              </a:extLst>
            </p:cNvPr>
            <p:cNvSpPr/>
            <p:nvPr/>
          </p:nvSpPr>
          <p:spPr>
            <a:xfrm>
              <a:off x="7188497" y="3674184"/>
              <a:ext cx="548640" cy="457200"/>
            </a:xfrm>
            <a:prstGeom prst="rect">
              <a:avLst/>
            </a:prstGeom>
            <a:solidFill>
              <a:srgbClr val="FF9F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C6E6A5E-AF82-2E30-D732-2F36B65222A3}"/>
                </a:ext>
              </a:extLst>
            </p:cNvPr>
            <p:cNvSpPr/>
            <p:nvPr/>
          </p:nvSpPr>
          <p:spPr>
            <a:xfrm>
              <a:off x="5411509" y="3674376"/>
              <a:ext cx="548640" cy="457200"/>
            </a:xfrm>
            <a:prstGeom prst="rect">
              <a:avLst/>
            </a:prstGeom>
            <a:solidFill>
              <a:srgbClr val="E1817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691B40B-07B9-D971-527F-63FC354153CF}"/>
                </a:ext>
              </a:extLst>
            </p:cNvPr>
            <p:cNvSpPr/>
            <p:nvPr/>
          </p:nvSpPr>
          <p:spPr>
            <a:xfrm>
              <a:off x="7190185" y="3172547"/>
              <a:ext cx="548640" cy="457200"/>
            </a:xfrm>
            <a:prstGeom prst="rect">
              <a:avLst/>
            </a:prstGeom>
            <a:solidFill>
              <a:srgbClr val="FC9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57A0F47-296B-BE3E-4DF1-B0C1CCB2621C}"/>
                </a:ext>
              </a:extLst>
            </p:cNvPr>
            <p:cNvSpPr txBox="1"/>
            <p:nvPr/>
          </p:nvSpPr>
          <p:spPr>
            <a:xfrm>
              <a:off x="5377957" y="3290783"/>
              <a:ext cx="692228" cy="181567"/>
            </a:xfrm>
            <a:prstGeom prst="rect">
              <a:avLst/>
            </a:prstGeom>
            <a:noFill/>
          </p:spPr>
          <p:txBody>
            <a:bodyPr wrap="square" rtlCol="0">
              <a:spAutoFit/>
            </a:bodyPr>
            <a:lstStyle/>
            <a:p>
              <a:r>
                <a:rPr lang="en-US" sz="1400" dirty="0">
                  <a:solidFill>
                    <a:schemeClr val="bg1"/>
                  </a:solidFill>
                </a:rPr>
                <a:t>#186889</a:t>
              </a:r>
            </a:p>
          </p:txBody>
        </p:sp>
        <p:sp>
          <p:nvSpPr>
            <p:cNvPr id="31" name="TextBox 30">
              <a:extLst>
                <a:ext uri="{FF2B5EF4-FFF2-40B4-BE49-F238E27FC236}">
                  <a16:creationId xmlns:a16="http://schemas.microsoft.com/office/drawing/2014/main" id="{29BED5F0-7024-FB62-FA7F-FAF65C48BF6E}"/>
                </a:ext>
              </a:extLst>
            </p:cNvPr>
            <p:cNvSpPr txBox="1"/>
            <p:nvPr/>
          </p:nvSpPr>
          <p:spPr>
            <a:xfrm>
              <a:off x="5957468" y="3306652"/>
              <a:ext cx="692228" cy="181567"/>
            </a:xfrm>
            <a:prstGeom prst="rect">
              <a:avLst/>
            </a:prstGeom>
            <a:noFill/>
          </p:spPr>
          <p:txBody>
            <a:bodyPr wrap="square" rtlCol="0">
              <a:spAutoFit/>
            </a:bodyPr>
            <a:lstStyle/>
            <a:p>
              <a:r>
                <a:rPr lang="en-US" sz="1400" dirty="0">
                  <a:solidFill>
                    <a:schemeClr val="bg1"/>
                  </a:solidFill>
                </a:rPr>
                <a:t>#3BA7B6</a:t>
              </a:r>
            </a:p>
          </p:txBody>
        </p:sp>
        <p:sp>
          <p:nvSpPr>
            <p:cNvPr id="32" name="TextBox 31">
              <a:extLst>
                <a:ext uri="{FF2B5EF4-FFF2-40B4-BE49-F238E27FC236}">
                  <a16:creationId xmlns:a16="http://schemas.microsoft.com/office/drawing/2014/main" id="{DBF8D496-B4BE-CDE7-794C-F5D21EFBE675}"/>
                </a:ext>
              </a:extLst>
            </p:cNvPr>
            <p:cNvSpPr txBox="1"/>
            <p:nvPr/>
          </p:nvSpPr>
          <p:spPr>
            <a:xfrm>
              <a:off x="6537580" y="3297300"/>
              <a:ext cx="744959" cy="181567"/>
            </a:xfrm>
            <a:prstGeom prst="rect">
              <a:avLst/>
            </a:prstGeom>
            <a:noFill/>
          </p:spPr>
          <p:txBody>
            <a:bodyPr wrap="square" rtlCol="0">
              <a:spAutoFit/>
            </a:bodyPr>
            <a:lstStyle/>
            <a:p>
              <a:r>
                <a:rPr lang="en-US" sz="1400" dirty="0">
                  <a:solidFill>
                    <a:schemeClr val="bg1"/>
                  </a:solidFill>
                </a:rPr>
                <a:t>#FCBA4C</a:t>
              </a:r>
            </a:p>
          </p:txBody>
        </p:sp>
        <p:sp>
          <p:nvSpPr>
            <p:cNvPr id="42" name="TextBox 41">
              <a:extLst>
                <a:ext uri="{FF2B5EF4-FFF2-40B4-BE49-F238E27FC236}">
                  <a16:creationId xmlns:a16="http://schemas.microsoft.com/office/drawing/2014/main" id="{2D49E2BF-A832-91BA-4599-7FFCFF272C57}"/>
                </a:ext>
              </a:extLst>
            </p:cNvPr>
            <p:cNvSpPr txBox="1"/>
            <p:nvPr/>
          </p:nvSpPr>
          <p:spPr>
            <a:xfrm>
              <a:off x="7154605" y="3312349"/>
              <a:ext cx="744959" cy="181567"/>
            </a:xfrm>
            <a:prstGeom prst="rect">
              <a:avLst/>
            </a:prstGeom>
            <a:noFill/>
          </p:spPr>
          <p:txBody>
            <a:bodyPr wrap="square" rtlCol="0">
              <a:spAutoFit/>
            </a:bodyPr>
            <a:lstStyle/>
            <a:p>
              <a:r>
                <a:rPr lang="en-US" sz="1400" dirty="0">
                  <a:solidFill>
                    <a:schemeClr val="bg1"/>
                  </a:solidFill>
                </a:rPr>
                <a:t>#FC9224</a:t>
              </a:r>
            </a:p>
          </p:txBody>
        </p:sp>
        <p:sp>
          <p:nvSpPr>
            <p:cNvPr id="43" name="TextBox 42">
              <a:extLst>
                <a:ext uri="{FF2B5EF4-FFF2-40B4-BE49-F238E27FC236}">
                  <a16:creationId xmlns:a16="http://schemas.microsoft.com/office/drawing/2014/main" id="{0777F6C4-7B10-5613-9D86-2AC8BA45E586}"/>
                </a:ext>
              </a:extLst>
            </p:cNvPr>
            <p:cNvSpPr txBox="1"/>
            <p:nvPr/>
          </p:nvSpPr>
          <p:spPr>
            <a:xfrm>
              <a:off x="5400089" y="3766670"/>
              <a:ext cx="744959" cy="181567"/>
            </a:xfrm>
            <a:prstGeom prst="rect">
              <a:avLst/>
            </a:prstGeom>
            <a:noFill/>
          </p:spPr>
          <p:txBody>
            <a:bodyPr wrap="square" rtlCol="0">
              <a:spAutoFit/>
            </a:bodyPr>
            <a:lstStyle/>
            <a:p>
              <a:r>
                <a:rPr lang="en-US" sz="1400" dirty="0">
                  <a:solidFill>
                    <a:schemeClr val="bg1"/>
                  </a:solidFill>
                </a:rPr>
                <a:t>#E18171</a:t>
              </a:r>
            </a:p>
          </p:txBody>
        </p:sp>
        <p:sp>
          <p:nvSpPr>
            <p:cNvPr id="44" name="TextBox 43">
              <a:extLst>
                <a:ext uri="{FF2B5EF4-FFF2-40B4-BE49-F238E27FC236}">
                  <a16:creationId xmlns:a16="http://schemas.microsoft.com/office/drawing/2014/main" id="{F8FA0416-B5C7-997D-41DC-130D41E6B16A}"/>
                </a:ext>
              </a:extLst>
            </p:cNvPr>
            <p:cNvSpPr txBox="1"/>
            <p:nvPr/>
          </p:nvSpPr>
          <p:spPr>
            <a:xfrm>
              <a:off x="5966937" y="3774667"/>
              <a:ext cx="744959" cy="181567"/>
            </a:xfrm>
            <a:prstGeom prst="rect">
              <a:avLst/>
            </a:prstGeom>
            <a:noFill/>
          </p:spPr>
          <p:txBody>
            <a:bodyPr wrap="square" rtlCol="0">
              <a:spAutoFit/>
            </a:bodyPr>
            <a:lstStyle/>
            <a:p>
              <a:r>
                <a:rPr lang="en-US" sz="1400" dirty="0">
                  <a:solidFill>
                    <a:schemeClr val="bg1"/>
                  </a:solidFill>
                </a:rPr>
                <a:t>#F03E62</a:t>
              </a:r>
            </a:p>
          </p:txBody>
        </p:sp>
        <p:sp>
          <p:nvSpPr>
            <p:cNvPr id="45" name="TextBox 44">
              <a:extLst>
                <a:ext uri="{FF2B5EF4-FFF2-40B4-BE49-F238E27FC236}">
                  <a16:creationId xmlns:a16="http://schemas.microsoft.com/office/drawing/2014/main" id="{97629C1C-88E2-DBA9-7D26-F080DD279DD9}"/>
                </a:ext>
              </a:extLst>
            </p:cNvPr>
            <p:cNvSpPr txBox="1"/>
            <p:nvPr/>
          </p:nvSpPr>
          <p:spPr>
            <a:xfrm>
              <a:off x="6575979" y="3778016"/>
              <a:ext cx="744959" cy="181567"/>
            </a:xfrm>
            <a:prstGeom prst="rect">
              <a:avLst/>
            </a:prstGeom>
            <a:noFill/>
          </p:spPr>
          <p:txBody>
            <a:bodyPr wrap="square" rtlCol="0">
              <a:spAutoFit/>
            </a:bodyPr>
            <a:lstStyle/>
            <a:p>
              <a:r>
                <a:rPr lang="en-US" sz="1400" dirty="0">
                  <a:solidFill>
                    <a:schemeClr val="bg1"/>
                  </a:solidFill>
                </a:rPr>
                <a:t>#F66175</a:t>
              </a:r>
            </a:p>
          </p:txBody>
        </p:sp>
        <p:sp>
          <p:nvSpPr>
            <p:cNvPr id="46" name="TextBox 45">
              <a:extLst>
                <a:ext uri="{FF2B5EF4-FFF2-40B4-BE49-F238E27FC236}">
                  <a16:creationId xmlns:a16="http://schemas.microsoft.com/office/drawing/2014/main" id="{630C31D1-F744-467F-CEFB-2A6D037DDA77}"/>
                </a:ext>
              </a:extLst>
            </p:cNvPr>
            <p:cNvSpPr txBox="1"/>
            <p:nvPr/>
          </p:nvSpPr>
          <p:spPr>
            <a:xfrm>
              <a:off x="7150894" y="3772685"/>
              <a:ext cx="744959" cy="181567"/>
            </a:xfrm>
            <a:prstGeom prst="rect">
              <a:avLst/>
            </a:prstGeom>
            <a:noFill/>
          </p:spPr>
          <p:txBody>
            <a:bodyPr wrap="square" rtlCol="0">
              <a:spAutoFit/>
            </a:bodyPr>
            <a:lstStyle/>
            <a:p>
              <a:r>
                <a:rPr lang="en-US" sz="1400" dirty="0">
                  <a:solidFill>
                    <a:schemeClr val="bg1"/>
                  </a:solidFill>
                </a:rPr>
                <a:t>#FF9FCD</a:t>
              </a:r>
            </a:p>
          </p:txBody>
        </p:sp>
      </p:grpSp>
      <p:sp>
        <p:nvSpPr>
          <p:cNvPr id="62" name="TextBox 61">
            <a:extLst>
              <a:ext uri="{FF2B5EF4-FFF2-40B4-BE49-F238E27FC236}">
                <a16:creationId xmlns:a16="http://schemas.microsoft.com/office/drawing/2014/main" id="{EE33F1B0-46C8-F72C-F535-58A001762C66}"/>
              </a:ext>
            </a:extLst>
          </p:cNvPr>
          <p:cNvSpPr txBox="1"/>
          <p:nvPr/>
        </p:nvSpPr>
        <p:spPr>
          <a:xfrm>
            <a:off x="250116" y="4887780"/>
            <a:ext cx="6147298" cy="1328023"/>
          </a:xfrm>
          <a:prstGeom prst="roundRect">
            <a:avLst/>
          </a:prstGeom>
          <a:solidFill>
            <a:schemeClr val="bg2"/>
          </a:solidFill>
        </p:spPr>
        <p:txBody>
          <a:bodyPr wrap="square" rtlCol="0">
            <a:spAutoFit/>
          </a:bodyPr>
          <a:lstStyle/>
          <a:p>
            <a:r>
              <a:rPr lang="en-US" b="1" dirty="0"/>
              <a:t>Tip: </a:t>
            </a:r>
            <a:r>
              <a:rPr lang="en-US" dirty="0"/>
              <a:t>When you create a custom color theme in PowerPoint, it automatically provides you with various gradient shades of those colors for use in shape fills, shape outlines, text fills, and more.</a:t>
            </a:r>
          </a:p>
        </p:txBody>
      </p:sp>
      <p:pic>
        <p:nvPicPr>
          <p:cNvPr id="49" name="Picture 48" descr="Snip image of what the PowerPoint custom color input looks like. ">
            <a:extLst>
              <a:ext uri="{FF2B5EF4-FFF2-40B4-BE49-F238E27FC236}">
                <a16:creationId xmlns:a16="http://schemas.microsoft.com/office/drawing/2014/main" id="{C8CA9217-30A8-FDDD-6534-71A95CA98FD1}"/>
              </a:ext>
            </a:extLst>
          </p:cNvPr>
          <p:cNvPicPr>
            <a:picLocks noChangeAspect="1"/>
          </p:cNvPicPr>
          <p:nvPr/>
        </p:nvPicPr>
        <p:blipFill>
          <a:blip r:embed="rId4"/>
          <a:stretch>
            <a:fillRect/>
          </a:stretch>
        </p:blipFill>
        <p:spPr>
          <a:xfrm>
            <a:off x="6936139" y="1077240"/>
            <a:ext cx="4524375" cy="4552950"/>
          </a:xfrm>
          <a:prstGeom prst="rect">
            <a:avLst/>
          </a:prstGeom>
        </p:spPr>
      </p:pic>
      <p:pic>
        <p:nvPicPr>
          <p:cNvPr id="51" name="Picture 50">
            <a:extLst>
              <a:ext uri="{FF2B5EF4-FFF2-40B4-BE49-F238E27FC236}">
                <a16:creationId xmlns:a16="http://schemas.microsoft.com/office/drawing/2014/main" id="{EE191973-91E6-7A5F-C0D1-BFC77CC9AA60}"/>
              </a:ext>
              <a:ext uri="{C183D7F6-B498-43B3-948B-1728B52AA6E4}">
                <adec:decorative xmlns:adec="http://schemas.microsoft.com/office/drawing/2017/decorative" val="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91" b="40081" l="63372" r="75572">
                        <a14:foregroundMark x1="63695" y1="14707" x2="63695" y2="14707"/>
                        <a14:foregroundMark x1="68112" y1="10990" x2="69917" y2="16808"/>
                        <a14:foregroundMark x1="68220" y1="9535" x2="71694" y2="5414"/>
                        <a14:foregroundMark x1="68274" y1="11232" x2="71829" y2="8808"/>
                        <a14:foregroundMark x1="72017" y1="5131" x2="75411" y2="14747"/>
                        <a14:foregroundMark x1="75465" y1="15919" x2="75626" y2="20162"/>
                        <a14:foregroundMark x1="70159" y1="39192" x2="70159" y2="40081"/>
                        <a14:foregroundMark x1="63372" y1="14869" x2="63372" y2="14869"/>
                      </a14:backgroundRemoval>
                    </a14:imgEffect>
                  </a14:imgLayer>
                </a14:imgProps>
              </a:ext>
              <a:ext uri="{28A0092B-C50C-407E-A947-70E740481C1C}">
                <a14:useLocalDpi xmlns:a14="http://schemas.microsoft.com/office/drawing/2010/main" val="0"/>
              </a:ext>
            </a:extLst>
          </a:blip>
          <a:srcRect l="62592" t="4167" r="23426" b="58472"/>
          <a:stretch/>
        </p:blipFill>
        <p:spPr>
          <a:xfrm flipH="1">
            <a:off x="470648" y="1182242"/>
            <a:ext cx="1694216" cy="2562225"/>
          </a:xfrm>
          <a:prstGeom prst="rect">
            <a:avLst/>
          </a:prstGeom>
        </p:spPr>
      </p:pic>
      <p:pic>
        <p:nvPicPr>
          <p:cNvPr id="58" name="Picture 57">
            <a:extLst>
              <a:ext uri="{FF2B5EF4-FFF2-40B4-BE49-F238E27FC236}">
                <a16:creationId xmlns:a16="http://schemas.microsoft.com/office/drawing/2014/main" id="{42B1445B-7CE9-0EC9-ED03-0298EA33C50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071350" y="3653237"/>
            <a:ext cx="504825" cy="552450"/>
          </a:xfrm>
          <a:prstGeom prst="rect">
            <a:avLst/>
          </a:prstGeom>
        </p:spPr>
      </p:pic>
      <p:pic>
        <p:nvPicPr>
          <p:cNvPr id="59" name="Picture 58">
            <a:extLst>
              <a:ext uri="{FF2B5EF4-FFF2-40B4-BE49-F238E27FC236}">
                <a16:creationId xmlns:a16="http://schemas.microsoft.com/office/drawing/2014/main" id="{354C47E3-E55D-0F70-1E8A-648C6B9A773B}"/>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6">
                    <a14:imgEffect>
                      <a14:backgroundRemoval t="19596" b="31354" l="77485" r="96903">
                        <a14:foregroundMark x1="78319" y1="20000" x2="78319" y2="20000"/>
                        <a14:foregroundMark x1="77538" y1="19636" x2="77538" y2="19636"/>
                        <a14:foregroundMark x1="96068" y1="28404" x2="96068" y2="28404"/>
                        <a14:foregroundMark x1="96903" y1="31030" x2="96903" y2="31030"/>
                      </a14:backgroundRemoval>
                    </a14:imgEffect>
                  </a14:imgLayer>
                </a14:imgProps>
              </a:ext>
              <a:ext uri="{28A0092B-C50C-407E-A947-70E740481C1C}">
                <a14:useLocalDpi xmlns:a14="http://schemas.microsoft.com/office/drawing/2010/main" val="0"/>
              </a:ext>
            </a:extLst>
          </a:blip>
          <a:srcRect l="76589" t="18421" r="1891" b="67193"/>
          <a:stretch/>
        </p:blipFill>
        <p:spPr>
          <a:xfrm>
            <a:off x="9777389" y="4054375"/>
            <a:ext cx="2213811" cy="986589"/>
          </a:xfrm>
          <a:prstGeom prst="rect">
            <a:avLst/>
          </a:prstGeom>
        </p:spPr>
      </p:pic>
      <p:cxnSp>
        <p:nvCxnSpPr>
          <p:cNvPr id="61" name="Straight Arrow Connector 60">
            <a:extLst>
              <a:ext uri="{FF2B5EF4-FFF2-40B4-BE49-F238E27FC236}">
                <a16:creationId xmlns:a16="http://schemas.microsoft.com/office/drawing/2014/main" id="{1ED61BA0-7887-CEB5-D125-50CF293C9A7F}"/>
              </a:ext>
              <a:ext uri="{C183D7F6-B498-43B3-948B-1728B52AA6E4}">
                <adec:decorative xmlns:adec="http://schemas.microsoft.com/office/drawing/2017/decorative" val="1"/>
              </a:ext>
            </a:extLst>
          </p:cNvPr>
          <p:cNvCxnSpPr/>
          <p:nvPr/>
        </p:nvCxnSpPr>
        <p:spPr>
          <a:xfrm>
            <a:off x="1625709" y="4330197"/>
            <a:ext cx="4470291" cy="0"/>
          </a:xfrm>
          <a:prstGeom prst="straightConnector1">
            <a:avLst/>
          </a:prstGeom>
          <a:ln w="38100">
            <a:tailEnd type="triangle"/>
          </a:ln>
        </p:spPr>
        <p:style>
          <a:lnRef idx="2">
            <a:schemeClr val="accent5"/>
          </a:lnRef>
          <a:fillRef idx="0">
            <a:schemeClr val="accent5"/>
          </a:fillRef>
          <a:effectRef idx="1">
            <a:schemeClr val="accent5"/>
          </a:effectRef>
          <a:fontRef idx="minor">
            <a:schemeClr val="tx1"/>
          </a:fontRef>
        </p:style>
      </p:cxnSp>
      <p:pic>
        <p:nvPicPr>
          <p:cNvPr id="63" name="Picture 62">
            <a:extLst>
              <a:ext uri="{FF2B5EF4-FFF2-40B4-BE49-F238E27FC236}">
                <a16:creationId xmlns:a16="http://schemas.microsoft.com/office/drawing/2014/main" id="{B5B0DA1B-8D11-9AA1-B3B3-278A81A34F2F}"/>
              </a:ext>
              <a:ext uri="{C183D7F6-B498-43B3-948B-1728B52AA6E4}">
                <adec:decorative xmlns:adec="http://schemas.microsoft.com/office/drawing/2017/decorative" val="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9564" b="38309" l="49250" r="55182">
                        <a14:foregroundMark x1="55182" y1="25494" x2="55068" y2="28903"/>
                        <a14:foregroundMark x1="51364" y1="19564" x2="52909" y2="19973"/>
                        <a14:foregroundMark x1="49455" y1="24608" x2="49727" y2="30266"/>
                        <a14:foregroundMark x1="49250" y1="27198" x2="49250" y2="27198"/>
                        <a14:foregroundMark x1="50795" y1="38309" x2="50795" y2="38309"/>
                      </a14:backgroundRemoval>
                    </a14:imgEffect>
                  </a14:imgLayer>
                </a14:imgProps>
              </a:ext>
              <a:ext uri="{28A0092B-C50C-407E-A947-70E740481C1C}">
                <a14:useLocalDpi xmlns:a14="http://schemas.microsoft.com/office/drawing/2010/main" val="0"/>
              </a:ext>
            </a:extLst>
          </a:blip>
          <a:srcRect l="48874" t="17548" r="44203" b="59705"/>
          <a:stretch/>
        </p:blipFill>
        <p:spPr>
          <a:xfrm>
            <a:off x="5587013" y="4591411"/>
            <a:ext cx="723359" cy="792250"/>
          </a:xfrm>
          <a:prstGeom prst="rect">
            <a:avLst/>
          </a:prstGeom>
        </p:spPr>
      </p:pic>
    </p:spTree>
    <p:extLst>
      <p:ext uri="{BB962C8B-B14F-4D97-AF65-F5344CB8AC3E}">
        <p14:creationId xmlns:p14="http://schemas.microsoft.com/office/powerpoint/2010/main" val="3792610637"/>
      </p:ext>
    </p:extLst>
  </p:cSld>
  <p:clrMapOvr>
    <a:masterClrMapping/>
  </p:clrMapOvr>
</p:sld>
</file>

<file path=ppt/theme/theme1.xml><?xml version="1.0" encoding="utf-8"?>
<a:theme xmlns:a="http://schemas.openxmlformats.org/drawingml/2006/main" name="Office Theme">
  <a:themeElements>
    <a:clrScheme name="Creative PP Theme">
      <a:dk1>
        <a:sysClr val="windowText" lastClr="000000"/>
      </a:dk1>
      <a:lt1>
        <a:sysClr val="window" lastClr="FFFFFF"/>
      </a:lt1>
      <a:dk2>
        <a:srgbClr val="0E2841"/>
      </a:dk2>
      <a:lt2>
        <a:srgbClr val="E8E8E8"/>
      </a:lt2>
      <a:accent1>
        <a:srgbClr val="186889"/>
      </a:accent1>
      <a:accent2>
        <a:srgbClr val="F66175"/>
      </a:accent2>
      <a:accent3>
        <a:srgbClr val="3BA7B6"/>
      </a:accent3>
      <a:accent4>
        <a:srgbClr val="F03E62"/>
      </a:accent4>
      <a:accent5>
        <a:srgbClr val="FC9224"/>
      </a:accent5>
      <a:accent6>
        <a:srgbClr val="E18171"/>
      </a:accent6>
      <a:hlink>
        <a:srgbClr val="FF9FCD"/>
      </a:hlink>
      <a:folHlink>
        <a:srgbClr val="FCBA4C"/>
      </a:folHlink>
    </a:clrScheme>
    <a:fontScheme name="Custom 1">
      <a:majorFont>
        <a:latin typeface="Ink Free"/>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reative PP Theme">
      <a:dk1>
        <a:sysClr val="windowText" lastClr="000000"/>
      </a:dk1>
      <a:lt1>
        <a:sysClr val="window" lastClr="FFFFFF"/>
      </a:lt1>
      <a:dk2>
        <a:srgbClr val="0E2841"/>
      </a:dk2>
      <a:lt2>
        <a:srgbClr val="E8E8E8"/>
      </a:lt2>
      <a:accent1>
        <a:srgbClr val="186889"/>
      </a:accent1>
      <a:accent2>
        <a:srgbClr val="F66175"/>
      </a:accent2>
      <a:accent3>
        <a:srgbClr val="3BA7B6"/>
      </a:accent3>
      <a:accent4>
        <a:srgbClr val="F03E62"/>
      </a:accent4>
      <a:accent5>
        <a:srgbClr val="FC9224"/>
      </a:accent5>
      <a:accent6>
        <a:srgbClr val="E18171"/>
      </a:accent6>
      <a:hlink>
        <a:srgbClr val="FF9FCD"/>
      </a:hlink>
      <a:folHlink>
        <a:srgbClr val="FCBA4C"/>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
      <a:dk1>
        <a:sysClr val="windowText" lastClr="000000"/>
      </a:dk1>
      <a:lt1>
        <a:sysClr val="window" lastClr="FFFFFF"/>
      </a:lt1>
      <a:dk2>
        <a:srgbClr val="44546A"/>
      </a:dk2>
      <a:lt2>
        <a:srgbClr val="E7E6E6"/>
      </a:lt2>
      <a:accent1>
        <a:srgbClr val="66A398"/>
      </a:accent1>
      <a:accent2>
        <a:srgbClr val="8BB17C"/>
      </a:accent2>
      <a:accent3>
        <a:srgbClr val="FFBE46"/>
      </a:accent3>
      <a:accent4>
        <a:srgbClr val="6C636F"/>
      </a:accent4>
      <a:accent5>
        <a:srgbClr val="DA592C"/>
      </a:accent5>
      <a:accent6>
        <a:srgbClr val="7DB9BA"/>
      </a:accent6>
      <a:hlink>
        <a:srgbClr val="7A8B5A"/>
      </a:hlink>
      <a:folHlink>
        <a:srgbClr val="DF9836"/>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40854</TotalTime>
  <Words>10403</Words>
  <Application>Microsoft Office PowerPoint</Application>
  <PresentationFormat>Widescreen</PresentationFormat>
  <Paragraphs>890</Paragraphs>
  <Slides>58</Slides>
  <Notes>42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58</vt:i4>
      </vt:variant>
    </vt:vector>
  </HeadingPairs>
  <TitlesOfParts>
    <vt:vector size="73" baseType="lpstr">
      <vt:lpstr>Amasis MT Pro</vt:lpstr>
      <vt:lpstr>Aptos</vt:lpstr>
      <vt:lpstr>Arial</vt:lpstr>
      <vt:lpstr>Calibri</vt:lpstr>
      <vt:lpstr>Century Gothic</vt:lpstr>
      <vt:lpstr>Dreaming Outloud Pro</vt:lpstr>
      <vt:lpstr>Ink Free</vt:lpstr>
      <vt:lpstr>Tahoma</vt:lpstr>
      <vt:lpstr>Times New Roman</vt:lpstr>
      <vt:lpstr>Trebuchet MS</vt:lpstr>
      <vt:lpstr>Verdana</vt:lpstr>
      <vt:lpstr>Wingdings</vt:lpstr>
      <vt:lpstr>Office Theme</vt:lpstr>
      <vt:lpstr>2_Office Theme</vt:lpstr>
      <vt:lpstr>3_Office Theme</vt:lpstr>
      <vt:lpstr>POWER UP Your PowerPoint</vt:lpstr>
      <vt:lpstr>Follow the Rules!</vt:lpstr>
      <vt:lpstr>Accessibility Resources</vt:lpstr>
      <vt:lpstr>Setting Up Your PowerPoint</vt:lpstr>
      <vt:lpstr>How to Select Slide Size</vt:lpstr>
      <vt:lpstr>Choosing the Right Fonts</vt:lpstr>
      <vt:lpstr>Choosing Font Size</vt:lpstr>
      <vt:lpstr>Creating Your Color Palette</vt:lpstr>
      <vt:lpstr>Custom Colors</vt:lpstr>
      <vt:lpstr>PowerPoint Design</vt:lpstr>
      <vt:lpstr>Effective Use of Color In Presentations</vt:lpstr>
      <vt:lpstr>Choosing Free Graphics</vt:lpstr>
      <vt:lpstr>Finding Your Inspiration</vt:lpstr>
      <vt:lpstr>Great Design Practices</vt:lpstr>
      <vt:lpstr>Golden Ratio or Fibonacci Sequence</vt:lpstr>
      <vt:lpstr>Design Practices</vt:lpstr>
      <vt:lpstr>Tips and Tricks</vt:lpstr>
      <vt:lpstr>Isolating Your Images</vt:lpstr>
      <vt:lpstr>Aligning Your Images</vt:lpstr>
      <vt:lpstr>Setting Your Shape Size</vt:lpstr>
      <vt:lpstr>Grouping Images</vt:lpstr>
      <vt:lpstr>Creating Infographics</vt:lpstr>
      <vt:lpstr>Stock Photos and Icons</vt:lpstr>
      <vt:lpstr>Light Bulb Infographic</vt:lpstr>
      <vt:lpstr>Combining Stock Images</vt:lpstr>
      <vt:lpstr>Process Layout</vt:lpstr>
      <vt:lpstr>Shape Outline Options</vt:lpstr>
      <vt:lpstr>Puzzle Infographic 1</vt:lpstr>
      <vt:lpstr>Using Shapes to Create Images</vt:lpstr>
      <vt:lpstr>Infographic Templates</vt:lpstr>
      <vt:lpstr>Copying Slides Between Presentations</vt:lpstr>
      <vt:lpstr>Slide Paste Options</vt:lpstr>
      <vt:lpstr>Puzzle Infographic 2</vt:lpstr>
      <vt:lpstr>Chart Infographic</vt:lpstr>
      <vt:lpstr>Circle Infographic</vt:lpstr>
      <vt:lpstr>Step-by-Step Infographic</vt:lpstr>
      <vt:lpstr>Services Infographic</vt:lpstr>
      <vt:lpstr>Timeline Layout</vt:lpstr>
      <vt:lpstr>Business Vision Infographic</vt:lpstr>
      <vt:lpstr>Presentation Graphics  You Must Attribute!!  Stephanie2212 via Freepik.com</vt:lpstr>
      <vt:lpstr>Images with Background Removed</vt:lpstr>
      <vt:lpstr>Images 2</vt:lpstr>
      <vt:lpstr>Images 3</vt:lpstr>
      <vt:lpstr>Images 4</vt:lpstr>
      <vt:lpstr>Images 5</vt:lpstr>
      <vt:lpstr>Images 6</vt:lpstr>
      <vt:lpstr>Images 7</vt:lpstr>
      <vt:lpstr>Images 8</vt:lpstr>
      <vt:lpstr>Images 9</vt:lpstr>
      <vt:lpstr>Images 10</vt:lpstr>
      <vt:lpstr>Images 11</vt:lpstr>
      <vt:lpstr>Images 12</vt:lpstr>
      <vt:lpstr>Images 13</vt:lpstr>
      <vt:lpstr>Images 14</vt:lpstr>
      <vt:lpstr>Web Inspiration</vt:lpstr>
      <vt:lpstr>Inspiration graphics 1</vt:lpstr>
      <vt:lpstr>Inspiration graphics 2</vt:lpstr>
      <vt:lpstr>Inspiration graphics 3</vt:lpstr>
    </vt:vector>
  </TitlesOfParts>
  <Company>WA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Bowen, Jeannie (Results)</dc:creator>
  <cp:lastModifiedBy>Bowen, Jeannie (Results)</cp:lastModifiedBy>
  <cp:revision>6</cp:revision>
  <dcterms:created xsi:type="dcterms:W3CDTF">2024-10-11T16:42:35Z</dcterms:created>
  <dcterms:modified xsi:type="dcterms:W3CDTF">2025-03-12T16:10:57Z</dcterms:modified>
</cp:coreProperties>
</file>