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7" r:id="rId6"/>
    <p:sldId id="258" r:id="rId7"/>
    <p:sldId id="266" r:id="rId8"/>
    <p:sldId id="274" r:id="rId9"/>
    <p:sldId id="273" r:id="rId10"/>
    <p:sldId id="278" r:id="rId11"/>
    <p:sldId id="280" r:id="rId12"/>
    <p:sldId id="281" r:id="rId13"/>
    <p:sldId id="282" r:id="rId14"/>
    <p:sldId id="276" r:id="rId15"/>
    <p:sldId id="265" r:id="rId16"/>
    <p:sldId id="285" r:id="rId17"/>
    <p:sldId id="287" r:id="rId18"/>
    <p:sldId id="288"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338CED-AE59-441D-8CD9-43E53DA9325F}" v="9" dt="2024-10-15T19:03:07.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86389" autoAdjust="0"/>
  </p:normalViewPr>
  <p:slideViewPr>
    <p:cSldViewPr snapToGrid="0">
      <p:cViewPr varScale="1">
        <p:scale>
          <a:sx n="84" d="100"/>
          <a:sy n="84" d="100"/>
        </p:scale>
        <p:origin x="878"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528EE-D4C7-49DE-8D44-E9927F4A5330}" type="doc">
      <dgm:prSet loTypeId="urn:microsoft.com/office/officeart/2005/8/layout/cycle8" loCatId="cycle" qsTypeId="urn:microsoft.com/office/officeart/2005/8/quickstyle/simple1" qsCatId="simple" csTypeId="urn:microsoft.com/office/officeart/2005/8/colors/accent1_4" csCatId="accent1" phldr="1"/>
      <dgm:spPr/>
    </dgm:pt>
    <dgm:pt modelId="{BAA413BF-F838-4E03-9706-E0B9AA3AE637}">
      <dgm:prSet phldrT="[Text]"/>
      <dgm:spPr/>
      <dgm:t>
        <a:bodyPr/>
        <a:lstStyle/>
        <a:p>
          <a:r>
            <a:rPr lang="en-US" dirty="0"/>
            <a:t>Plan</a:t>
          </a:r>
        </a:p>
      </dgm:t>
    </dgm:pt>
    <dgm:pt modelId="{D2B1207B-1B51-4D8A-9BED-680543CA42E2}" type="parTrans" cxnId="{9DA9934D-A324-4AD1-8BB2-AA1A659FA06B}">
      <dgm:prSet/>
      <dgm:spPr/>
      <dgm:t>
        <a:bodyPr/>
        <a:lstStyle/>
        <a:p>
          <a:endParaRPr lang="en-US"/>
        </a:p>
      </dgm:t>
    </dgm:pt>
    <dgm:pt modelId="{EFA60E13-29C9-4519-89AD-7D4DF73F7826}" type="sibTrans" cxnId="{9DA9934D-A324-4AD1-8BB2-AA1A659FA06B}">
      <dgm:prSet/>
      <dgm:spPr/>
      <dgm:t>
        <a:bodyPr/>
        <a:lstStyle/>
        <a:p>
          <a:endParaRPr lang="en-US"/>
        </a:p>
      </dgm:t>
    </dgm:pt>
    <dgm:pt modelId="{5E98D459-50BB-43BF-8E81-323F0621222F}">
      <dgm:prSet phldrT="[Text]"/>
      <dgm:spPr/>
      <dgm:t>
        <a:bodyPr/>
        <a:lstStyle/>
        <a:p>
          <a:r>
            <a:rPr lang="en-US" dirty="0"/>
            <a:t>Act/</a:t>
          </a:r>
        </a:p>
        <a:p>
          <a:r>
            <a:rPr lang="en-US" dirty="0"/>
            <a:t>Adjust</a:t>
          </a:r>
        </a:p>
      </dgm:t>
    </dgm:pt>
    <dgm:pt modelId="{1D8D0A9D-269D-4DFE-B138-BD27C5053D75}" type="parTrans" cxnId="{F2D7171D-9760-4012-81B4-29A7B4506E14}">
      <dgm:prSet/>
      <dgm:spPr/>
      <dgm:t>
        <a:bodyPr/>
        <a:lstStyle/>
        <a:p>
          <a:endParaRPr lang="en-US"/>
        </a:p>
      </dgm:t>
    </dgm:pt>
    <dgm:pt modelId="{7DBBF4F4-59E5-4335-9739-2BE88D597DC3}" type="sibTrans" cxnId="{F2D7171D-9760-4012-81B4-29A7B4506E14}">
      <dgm:prSet/>
      <dgm:spPr/>
      <dgm:t>
        <a:bodyPr/>
        <a:lstStyle/>
        <a:p>
          <a:endParaRPr lang="en-US"/>
        </a:p>
      </dgm:t>
    </dgm:pt>
    <dgm:pt modelId="{E1E4C5CD-2833-452E-B572-9BD025A5A257}">
      <dgm:prSet phldrT="[Text]"/>
      <dgm:spPr/>
      <dgm:t>
        <a:bodyPr/>
        <a:lstStyle/>
        <a:p>
          <a:r>
            <a:rPr lang="en-US" dirty="0"/>
            <a:t>Check</a:t>
          </a:r>
        </a:p>
      </dgm:t>
    </dgm:pt>
    <dgm:pt modelId="{4F7F8F0E-AD79-426C-B69C-3CF41ECA78B6}" type="parTrans" cxnId="{23802486-013F-4629-895D-D0E99C3399A2}">
      <dgm:prSet/>
      <dgm:spPr/>
      <dgm:t>
        <a:bodyPr/>
        <a:lstStyle/>
        <a:p>
          <a:endParaRPr lang="en-US"/>
        </a:p>
      </dgm:t>
    </dgm:pt>
    <dgm:pt modelId="{C620A188-AE79-4649-906C-5E321A899D84}" type="sibTrans" cxnId="{23802486-013F-4629-895D-D0E99C3399A2}">
      <dgm:prSet/>
      <dgm:spPr/>
      <dgm:t>
        <a:bodyPr/>
        <a:lstStyle/>
        <a:p>
          <a:endParaRPr lang="en-US"/>
        </a:p>
      </dgm:t>
    </dgm:pt>
    <dgm:pt modelId="{3835F9D7-E933-40CB-8B62-EFD8A63F0BCB}">
      <dgm:prSet phldrT="[Text]"/>
      <dgm:spPr/>
      <dgm:t>
        <a:bodyPr/>
        <a:lstStyle/>
        <a:p>
          <a:r>
            <a:rPr lang="en-US" dirty="0"/>
            <a:t>Do</a:t>
          </a:r>
        </a:p>
      </dgm:t>
    </dgm:pt>
    <dgm:pt modelId="{84E49E0D-030A-484E-80EC-8DA19007E017}" type="parTrans" cxnId="{9753BADB-C4C4-457E-959D-3BA61C96A7D1}">
      <dgm:prSet/>
      <dgm:spPr/>
      <dgm:t>
        <a:bodyPr/>
        <a:lstStyle/>
        <a:p>
          <a:endParaRPr lang="en-US"/>
        </a:p>
      </dgm:t>
    </dgm:pt>
    <dgm:pt modelId="{F869A0FE-790E-4497-928A-480B2D0B7917}" type="sibTrans" cxnId="{9753BADB-C4C4-457E-959D-3BA61C96A7D1}">
      <dgm:prSet/>
      <dgm:spPr/>
      <dgm:t>
        <a:bodyPr/>
        <a:lstStyle/>
        <a:p>
          <a:endParaRPr lang="en-US"/>
        </a:p>
      </dgm:t>
    </dgm:pt>
    <dgm:pt modelId="{51DE0F33-1194-4352-9E50-58C663390074}" type="pres">
      <dgm:prSet presAssocID="{243528EE-D4C7-49DE-8D44-E9927F4A5330}" presName="compositeShape" presStyleCnt="0">
        <dgm:presLayoutVars>
          <dgm:chMax val="7"/>
          <dgm:dir/>
          <dgm:resizeHandles val="exact"/>
        </dgm:presLayoutVars>
      </dgm:prSet>
      <dgm:spPr/>
    </dgm:pt>
    <dgm:pt modelId="{0849BEC5-6B65-4E83-9A25-023C2F200785}" type="pres">
      <dgm:prSet presAssocID="{243528EE-D4C7-49DE-8D44-E9927F4A5330}" presName="wedge1" presStyleLbl="node1" presStyleIdx="0" presStyleCnt="4" custLinFactNeighborY="-427"/>
      <dgm:spPr/>
    </dgm:pt>
    <dgm:pt modelId="{6D6AB3A5-5568-4AE2-8500-518D21BB8EFD}" type="pres">
      <dgm:prSet presAssocID="{243528EE-D4C7-49DE-8D44-E9927F4A5330}" presName="dummy1a" presStyleCnt="0"/>
      <dgm:spPr/>
    </dgm:pt>
    <dgm:pt modelId="{65A91181-F1EF-4130-B113-5854E4E9EAA5}" type="pres">
      <dgm:prSet presAssocID="{243528EE-D4C7-49DE-8D44-E9927F4A5330}" presName="dummy1b" presStyleCnt="0"/>
      <dgm:spPr/>
    </dgm:pt>
    <dgm:pt modelId="{DB431BFF-0682-462D-A0E9-FCE54E4F061E}" type="pres">
      <dgm:prSet presAssocID="{243528EE-D4C7-49DE-8D44-E9927F4A5330}" presName="wedge1Tx" presStyleLbl="node1" presStyleIdx="0" presStyleCnt="4">
        <dgm:presLayoutVars>
          <dgm:chMax val="0"/>
          <dgm:chPref val="0"/>
          <dgm:bulletEnabled val="1"/>
        </dgm:presLayoutVars>
      </dgm:prSet>
      <dgm:spPr/>
    </dgm:pt>
    <dgm:pt modelId="{7AEFA058-D61D-4B06-87C3-4BC36E67C7E5}" type="pres">
      <dgm:prSet presAssocID="{243528EE-D4C7-49DE-8D44-E9927F4A5330}" presName="wedge2" presStyleLbl="node1" presStyleIdx="1" presStyleCnt="4" custScaleX="95022" custScaleY="87293" custLinFactNeighborX="975" custLinFactNeighborY="1439"/>
      <dgm:spPr/>
    </dgm:pt>
    <dgm:pt modelId="{73E55088-B7E7-4A13-BC46-2CD8B44F44B8}" type="pres">
      <dgm:prSet presAssocID="{243528EE-D4C7-49DE-8D44-E9927F4A5330}" presName="dummy2a" presStyleCnt="0"/>
      <dgm:spPr/>
    </dgm:pt>
    <dgm:pt modelId="{D77F416F-E719-403C-AAB2-712B0981E7EB}" type="pres">
      <dgm:prSet presAssocID="{243528EE-D4C7-49DE-8D44-E9927F4A5330}" presName="dummy2b" presStyleCnt="0"/>
      <dgm:spPr/>
    </dgm:pt>
    <dgm:pt modelId="{8CF61CEA-E5B0-437F-8977-969A65424396}" type="pres">
      <dgm:prSet presAssocID="{243528EE-D4C7-49DE-8D44-E9927F4A5330}" presName="wedge2Tx" presStyleLbl="node1" presStyleIdx="1" presStyleCnt="4">
        <dgm:presLayoutVars>
          <dgm:chMax val="0"/>
          <dgm:chPref val="0"/>
          <dgm:bulletEnabled val="1"/>
        </dgm:presLayoutVars>
      </dgm:prSet>
      <dgm:spPr/>
    </dgm:pt>
    <dgm:pt modelId="{7B6E4BB1-B2F8-4FFF-8183-BD7B2947727D}" type="pres">
      <dgm:prSet presAssocID="{243528EE-D4C7-49DE-8D44-E9927F4A5330}" presName="wedge3" presStyleLbl="node1" presStyleIdx="2" presStyleCnt="4" custScaleX="102029" custScaleY="105022"/>
      <dgm:spPr/>
    </dgm:pt>
    <dgm:pt modelId="{75CC5C1C-394D-42CB-ABB4-503902BEFAF3}" type="pres">
      <dgm:prSet presAssocID="{243528EE-D4C7-49DE-8D44-E9927F4A5330}" presName="dummy3a" presStyleCnt="0"/>
      <dgm:spPr/>
    </dgm:pt>
    <dgm:pt modelId="{F6E593F3-5710-4AA5-9C18-98F3F4488077}" type="pres">
      <dgm:prSet presAssocID="{243528EE-D4C7-49DE-8D44-E9927F4A5330}" presName="dummy3b" presStyleCnt="0"/>
      <dgm:spPr/>
    </dgm:pt>
    <dgm:pt modelId="{70C26AB2-F8D7-4743-A8E1-AD7B9B1292A0}" type="pres">
      <dgm:prSet presAssocID="{243528EE-D4C7-49DE-8D44-E9927F4A5330}" presName="wedge3Tx" presStyleLbl="node1" presStyleIdx="2" presStyleCnt="4">
        <dgm:presLayoutVars>
          <dgm:chMax val="0"/>
          <dgm:chPref val="0"/>
          <dgm:bulletEnabled val="1"/>
        </dgm:presLayoutVars>
      </dgm:prSet>
      <dgm:spPr/>
    </dgm:pt>
    <dgm:pt modelId="{C0CF8007-4758-4F31-8478-3D9201EBAF16}" type="pres">
      <dgm:prSet presAssocID="{243528EE-D4C7-49DE-8D44-E9927F4A5330}" presName="wedge4" presStyleLbl="node1" presStyleIdx="3" presStyleCnt="4" custScaleX="122754" custScaleY="118439"/>
      <dgm:spPr/>
    </dgm:pt>
    <dgm:pt modelId="{25A9C6B8-E870-40AB-B1D7-A29A978316CF}" type="pres">
      <dgm:prSet presAssocID="{243528EE-D4C7-49DE-8D44-E9927F4A5330}" presName="dummy4a" presStyleCnt="0"/>
      <dgm:spPr/>
    </dgm:pt>
    <dgm:pt modelId="{9A64868A-1D46-4860-A4B8-D7284EEC6C2B}" type="pres">
      <dgm:prSet presAssocID="{243528EE-D4C7-49DE-8D44-E9927F4A5330}" presName="dummy4b" presStyleCnt="0"/>
      <dgm:spPr/>
    </dgm:pt>
    <dgm:pt modelId="{0E1E024C-CE0C-446A-AAD8-98D4F29DC752}" type="pres">
      <dgm:prSet presAssocID="{243528EE-D4C7-49DE-8D44-E9927F4A5330}" presName="wedge4Tx" presStyleLbl="node1" presStyleIdx="3" presStyleCnt="4">
        <dgm:presLayoutVars>
          <dgm:chMax val="0"/>
          <dgm:chPref val="0"/>
          <dgm:bulletEnabled val="1"/>
        </dgm:presLayoutVars>
      </dgm:prSet>
      <dgm:spPr/>
    </dgm:pt>
    <dgm:pt modelId="{6B122CDB-E9F3-43E2-BC43-9BC768B8645D}" type="pres">
      <dgm:prSet presAssocID="{F869A0FE-790E-4497-928A-480B2D0B7917}" presName="arrowWedge1" presStyleLbl="fgSibTrans2D1" presStyleIdx="0" presStyleCnt="4" custAng="16370777" custFlipHor="1" custScaleX="106947" custLinFactNeighborX="2359" custLinFactNeighborY="2341"/>
      <dgm:spPr/>
    </dgm:pt>
    <dgm:pt modelId="{49BC6CB5-7EC4-4090-A6AB-4898143261F0}" type="pres">
      <dgm:prSet presAssocID="{EFA60E13-29C9-4519-89AD-7D4DF73F7826}" presName="arrowWedge2" presStyleLbl="fgSibTrans2D1" presStyleIdx="1" presStyleCnt="4" custAng="5400000" custFlipHor="1" custScaleX="92098" custScaleY="93340" custLinFactNeighborX="437" custLinFactNeighborY="-182"/>
      <dgm:spPr/>
    </dgm:pt>
    <dgm:pt modelId="{C84A2328-CA14-474F-92D0-EE482D5A2A06}" type="pres">
      <dgm:prSet presAssocID="{7DBBF4F4-59E5-4335-9739-2BE88D597DC3}" presName="arrowWedge3" presStyleLbl="fgSibTrans2D1" presStyleIdx="2" presStyleCnt="4" custAng="16200000" custFlipHor="1" custScaleX="100651" custScaleY="105539" custLinFactNeighborX="218" custLinFactNeighborY="883"/>
      <dgm:spPr/>
    </dgm:pt>
    <dgm:pt modelId="{C492BC57-2E05-4B0D-9AD1-41EFE5E87DE9}" type="pres">
      <dgm:prSet presAssocID="{C620A188-AE79-4649-906C-5E321A899D84}" presName="arrowWedge4" presStyleLbl="fgSibTrans2D1" presStyleIdx="3" presStyleCnt="4" custAng="5400000" custFlipHor="1" custScaleX="124574" custScaleY="118439" custLinFactNeighborX="-508" custLinFactNeighborY="1120"/>
      <dgm:spPr/>
    </dgm:pt>
  </dgm:ptLst>
  <dgm:cxnLst>
    <dgm:cxn modelId="{52080809-A1A5-44D2-B3D2-CDD600813A27}" type="presOf" srcId="{BAA413BF-F838-4E03-9706-E0B9AA3AE637}" destId="{7AEFA058-D61D-4B06-87C3-4BC36E67C7E5}" srcOrd="0" destOrd="0" presId="urn:microsoft.com/office/officeart/2005/8/layout/cycle8"/>
    <dgm:cxn modelId="{1195330F-2E3E-4E1F-9A4F-4191360FFB95}" type="presOf" srcId="{3835F9D7-E933-40CB-8B62-EFD8A63F0BCB}" destId="{0849BEC5-6B65-4E83-9A25-023C2F200785}" srcOrd="0" destOrd="0" presId="urn:microsoft.com/office/officeart/2005/8/layout/cycle8"/>
    <dgm:cxn modelId="{F2D7171D-9760-4012-81B4-29A7B4506E14}" srcId="{243528EE-D4C7-49DE-8D44-E9927F4A5330}" destId="{5E98D459-50BB-43BF-8E81-323F0621222F}" srcOrd="2" destOrd="0" parTransId="{1D8D0A9D-269D-4DFE-B138-BD27C5053D75}" sibTransId="{7DBBF4F4-59E5-4335-9739-2BE88D597DC3}"/>
    <dgm:cxn modelId="{F1CAD327-063D-4E53-8F7C-1195A6D34DEB}" type="presOf" srcId="{3835F9D7-E933-40CB-8B62-EFD8A63F0BCB}" destId="{DB431BFF-0682-462D-A0E9-FCE54E4F061E}" srcOrd="1" destOrd="0" presId="urn:microsoft.com/office/officeart/2005/8/layout/cycle8"/>
    <dgm:cxn modelId="{9DA9934D-A324-4AD1-8BB2-AA1A659FA06B}" srcId="{243528EE-D4C7-49DE-8D44-E9927F4A5330}" destId="{BAA413BF-F838-4E03-9706-E0B9AA3AE637}" srcOrd="1" destOrd="0" parTransId="{D2B1207B-1B51-4D8A-9BED-680543CA42E2}" sibTransId="{EFA60E13-29C9-4519-89AD-7D4DF73F7826}"/>
    <dgm:cxn modelId="{82912553-371E-4FC5-9014-7683F09CBC58}" type="presOf" srcId="{E1E4C5CD-2833-452E-B572-9BD025A5A257}" destId="{C0CF8007-4758-4F31-8478-3D9201EBAF16}" srcOrd="0" destOrd="0" presId="urn:microsoft.com/office/officeart/2005/8/layout/cycle8"/>
    <dgm:cxn modelId="{C0F6D37E-EEDD-4165-AEA4-C09B7CF752DC}" type="presOf" srcId="{5E98D459-50BB-43BF-8E81-323F0621222F}" destId="{70C26AB2-F8D7-4743-A8E1-AD7B9B1292A0}" srcOrd="1" destOrd="0" presId="urn:microsoft.com/office/officeart/2005/8/layout/cycle8"/>
    <dgm:cxn modelId="{23802486-013F-4629-895D-D0E99C3399A2}" srcId="{243528EE-D4C7-49DE-8D44-E9927F4A5330}" destId="{E1E4C5CD-2833-452E-B572-9BD025A5A257}" srcOrd="3" destOrd="0" parTransId="{4F7F8F0E-AD79-426C-B69C-3CF41ECA78B6}" sibTransId="{C620A188-AE79-4649-906C-5E321A899D84}"/>
    <dgm:cxn modelId="{06E56286-55E5-49F6-BF98-EAA15961050F}" type="presOf" srcId="{243528EE-D4C7-49DE-8D44-E9927F4A5330}" destId="{51DE0F33-1194-4352-9E50-58C663390074}" srcOrd="0" destOrd="0" presId="urn:microsoft.com/office/officeart/2005/8/layout/cycle8"/>
    <dgm:cxn modelId="{4B490D87-EA8E-42E0-97B4-32ABF95C01EF}" type="presOf" srcId="{5E98D459-50BB-43BF-8E81-323F0621222F}" destId="{7B6E4BB1-B2F8-4FFF-8183-BD7B2947727D}" srcOrd="0" destOrd="0" presId="urn:microsoft.com/office/officeart/2005/8/layout/cycle8"/>
    <dgm:cxn modelId="{1A51BEA5-5369-43CC-B134-0AD021B733D5}" type="presOf" srcId="{E1E4C5CD-2833-452E-B572-9BD025A5A257}" destId="{0E1E024C-CE0C-446A-AAD8-98D4F29DC752}" srcOrd="1" destOrd="0" presId="urn:microsoft.com/office/officeart/2005/8/layout/cycle8"/>
    <dgm:cxn modelId="{3EB540B1-53F1-4C53-A73D-D90BB87BEB5D}" type="presOf" srcId="{BAA413BF-F838-4E03-9706-E0B9AA3AE637}" destId="{8CF61CEA-E5B0-437F-8977-969A65424396}" srcOrd="1" destOrd="0" presId="urn:microsoft.com/office/officeart/2005/8/layout/cycle8"/>
    <dgm:cxn modelId="{9753BADB-C4C4-457E-959D-3BA61C96A7D1}" srcId="{243528EE-D4C7-49DE-8D44-E9927F4A5330}" destId="{3835F9D7-E933-40CB-8B62-EFD8A63F0BCB}" srcOrd="0" destOrd="0" parTransId="{84E49E0D-030A-484E-80EC-8DA19007E017}" sibTransId="{F869A0FE-790E-4497-928A-480B2D0B7917}"/>
    <dgm:cxn modelId="{73971CDA-E0F9-4521-8CD0-4797404C3BC4}" type="presParOf" srcId="{51DE0F33-1194-4352-9E50-58C663390074}" destId="{0849BEC5-6B65-4E83-9A25-023C2F200785}" srcOrd="0" destOrd="0" presId="urn:microsoft.com/office/officeart/2005/8/layout/cycle8"/>
    <dgm:cxn modelId="{70B1CC1A-ECF4-4BEC-BE57-ADDBDB1A98BF}" type="presParOf" srcId="{51DE0F33-1194-4352-9E50-58C663390074}" destId="{6D6AB3A5-5568-4AE2-8500-518D21BB8EFD}" srcOrd="1" destOrd="0" presId="urn:microsoft.com/office/officeart/2005/8/layout/cycle8"/>
    <dgm:cxn modelId="{5E3223DB-1A89-4C9C-BC57-24EC1590FC8A}" type="presParOf" srcId="{51DE0F33-1194-4352-9E50-58C663390074}" destId="{65A91181-F1EF-4130-B113-5854E4E9EAA5}" srcOrd="2" destOrd="0" presId="urn:microsoft.com/office/officeart/2005/8/layout/cycle8"/>
    <dgm:cxn modelId="{DC6473C4-2C69-4578-8A94-9B7E90D2784F}" type="presParOf" srcId="{51DE0F33-1194-4352-9E50-58C663390074}" destId="{DB431BFF-0682-462D-A0E9-FCE54E4F061E}" srcOrd="3" destOrd="0" presId="urn:microsoft.com/office/officeart/2005/8/layout/cycle8"/>
    <dgm:cxn modelId="{FC50D139-425C-48B8-903F-489D9A0CC040}" type="presParOf" srcId="{51DE0F33-1194-4352-9E50-58C663390074}" destId="{7AEFA058-D61D-4B06-87C3-4BC36E67C7E5}" srcOrd="4" destOrd="0" presId="urn:microsoft.com/office/officeart/2005/8/layout/cycle8"/>
    <dgm:cxn modelId="{77DB18AE-B304-40D3-B2A2-9E789DEB4D7C}" type="presParOf" srcId="{51DE0F33-1194-4352-9E50-58C663390074}" destId="{73E55088-B7E7-4A13-BC46-2CD8B44F44B8}" srcOrd="5" destOrd="0" presId="urn:microsoft.com/office/officeart/2005/8/layout/cycle8"/>
    <dgm:cxn modelId="{CC6B4D3B-8704-4B96-9F21-6BE3D8C029E4}" type="presParOf" srcId="{51DE0F33-1194-4352-9E50-58C663390074}" destId="{D77F416F-E719-403C-AAB2-712B0981E7EB}" srcOrd="6" destOrd="0" presId="urn:microsoft.com/office/officeart/2005/8/layout/cycle8"/>
    <dgm:cxn modelId="{1FF664FE-4EE7-48B8-A6AA-8E151992C937}" type="presParOf" srcId="{51DE0F33-1194-4352-9E50-58C663390074}" destId="{8CF61CEA-E5B0-437F-8977-969A65424396}" srcOrd="7" destOrd="0" presId="urn:microsoft.com/office/officeart/2005/8/layout/cycle8"/>
    <dgm:cxn modelId="{AEFAF26C-7923-4E75-8586-494F3B1D409B}" type="presParOf" srcId="{51DE0F33-1194-4352-9E50-58C663390074}" destId="{7B6E4BB1-B2F8-4FFF-8183-BD7B2947727D}" srcOrd="8" destOrd="0" presId="urn:microsoft.com/office/officeart/2005/8/layout/cycle8"/>
    <dgm:cxn modelId="{6668FDEC-726E-4D1A-90AE-65553D73B34F}" type="presParOf" srcId="{51DE0F33-1194-4352-9E50-58C663390074}" destId="{75CC5C1C-394D-42CB-ABB4-503902BEFAF3}" srcOrd="9" destOrd="0" presId="urn:microsoft.com/office/officeart/2005/8/layout/cycle8"/>
    <dgm:cxn modelId="{674601BA-F10C-4E4D-B78C-AEC74AB4BC9B}" type="presParOf" srcId="{51DE0F33-1194-4352-9E50-58C663390074}" destId="{F6E593F3-5710-4AA5-9C18-98F3F4488077}" srcOrd="10" destOrd="0" presId="urn:microsoft.com/office/officeart/2005/8/layout/cycle8"/>
    <dgm:cxn modelId="{68509979-CCAE-4C56-8963-EC2E7813D61B}" type="presParOf" srcId="{51DE0F33-1194-4352-9E50-58C663390074}" destId="{70C26AB2-F8D7-4743-A8E1-AD7B9B1292A0}" srcOrd="11" destOrd="0" presId="urn:microsoft.com/office/officeart/2005/8/layout/cycle8"/>
    <dgm:cxn modelId="{61D8CBAB-FCAD-45FF-80ED-FA8A69E7BB71}" type="presParOf" srcId="{51DE0F33-1194-4352-9E50-58C663390074}" destId="{C0CF8007-4758-4F31-8478-3D9201EBAF16}" srcOrd="12" destOrd="0" presId="urn:microsoft.com/office/officeart/2005/8/layout/cycle8"/>
    <dgm:cxn modelId="{A95FBBCC-13B2-40B7-8C9E-2B34885C09DE}" type="presParOf" srcId="{51DE0F33-1194-4352-9E50-58C663390074}" destId="{25A9C6B8-E870-40AB-B1D7-A29A978316CF}" srcOrd="13" destOrd="0" presId="urn:microsoft.com/office/officeart/2005/8/layout/cycle8"/>
    <dgm:cxn modelId="{10F8D8C7-B259-4F57-A8CC-0ECBF34F9D6F}" type="presParOf" srcId="{51DE0F33-1194-4352-9E50-58C663390074}" destId="{9A64868A-1D46-4860-A4B8-D7284EEC6C2B}" srcOrd="14" destOrd="0" presId="urn:microsoft.com/office/officeart/2005/8/layout/cycle8"/>
    <dgm:cxn modelId="{8D25ACEB-F654-49F1-BA10-6EC72F25E98B}" type="presParOf" srcId="{51DE0F33-1194-4352-9E50-58C663390074}" destId="{0E1E024C-CE0C-446A-AAD8-98D4F29DC752}" srcOrd="15" destOrd="0" presId="urn:microsoft.com/office/officeart/2005/8/layout/cycle8"/>
    <dgm:cxn modelId="{A44C8363-5439-4E43-BB1D-5D6947A1955F}" type="presParOf" srcId="{51DE0F33-1194-4352-9E50-58C663390074}" destId="{6B122CDB-E9F3-43E2-BC43-9BC768B8645D}" srcOrd="16" destOrd="0" presId="urn:microsoft.com/office/officeart/2005/8/layout/cycle8"/>
    <dgm:cxn modelId="{A9EDEB23-0086-4999-AADA-5493866D68CA}" type="presParOf" srcId="{51DE0F33-1194-4352-9E50-58C663390074}" destId="{49BC6CB5-7EC4-4090-A6AB-4898143261F0}" srcOrd="17" destOrd="0" presId="urn:microsoft.com/office/officeart/2005/8/layout/cycle8"/>
    <dgm:cxn modelId="{B3D88BD0-CEEE-4A20-8AB1-C3B9008F27A7}" type="presParOf" srcId="{51DE0F33-1194-4352-9E50-58C663390074}" destId="{C84A2328-CA14-474F-92D0-EE482D5A2A06}" srcOrd="18" destOrd="0" presId="urn:microsoft.com/office/officeart/2005/8/layout/cycle8"/>
    <dgm:cxn modelId="{BE91CEFF-5049-4DAE-8E8D-F73076E8EC41}" type="presParOf" srcId="{51DE0F33-1194-4352-9E50-58C663390074}" destId="{C492BC57-2E05-4B0D-9AD1-41EFE5E87DE9}"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3528EE-D4C7-49DE-8D44-E9927F4A5330}" type="doc">
      <dgm:prSet loTypeId="urn:microsoft.com/office/officeart/2005/8/layout/cycle8" loCatId="cycle" qsTypeId="urn:microsoft.com/office/officeart/2005/8/quickstyle/simple1" qsCatId="simple" csTypeId="urn:microsoft.com/office/officeart/2005/8/colors/accent1_4" csCatId="accent1" phldr="1"/>
      <dgm:spPr/>
    </dgm:pt>
    <dgm:pt modelId="{51DE0F33-1194-4352-9E50-58C663390074}" type="pres">
      <dgm:prSet presAssocID="{243528EE-D4C7-49DE-8D44-E9927F4A5330}" presName="compositeShape" presStyleCnt="0">
        <dgm:presLayoutVars>
          <dgm:chMax val="7"/>
          <dgm:dir/>
          <dgm:resizeHandles val="exact"/>
        </dgm:presLayoutVars>
      </dgm:prSet>
      <dgm:spPr/>
    </dgm:pt>
  </dgm:ptLst>
  <dgm:cxnLst>
    <dgm:cxn modelId="{06E56286-55E5-49F6-BF98-EAA15961050F}" type="presOf" srcId="{243528EE-D4C7-49DE-8D44-E9927F4A5330}" destId="{51DE0F33-1194-4352-9E50-58C663390074}" srcOrd="0" destOrd="0" presId="urn:microsoft.com/office/officeart/2005/8/layout/cycle8"/>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3528EE-D4C7-49DE-8D44-E9927F4A5330}" type="doc">
      <dgm:prSet loTypeId="urn:microsoft.com/office/officeart/2005/8/layout/cycle8" loCatId="cycle" qsTypeId="urn:microsoft.com/office/officeart/2005/8/quickstyle/simple1" qsCatId="simple" csTypeId="urn:microsoft.com/office/officeart/2005/8/colors/accent1_4" csCatId="accent1" phldr="1"/>
      <dgm:spPr/>
    </dgm:pt>
    <dgm:pt modelId="{BAA413BF-F838-4E03-9706-E0B9AA3AE637}">
      <dgm:prSet phldrT="[Text]"/>
      <dgm:spPr/>
      <dgm:t>
        <a:bodyPr/>
        <a:lstStyle/>
        <a:p>
          <a:r>
            <a:rPr lang="en-US" dirty="0"/>
            <a:t>Plan</a:t>
          </a:r>
        </a:p>
      </dgm:t>
    </dgm:pt>
    <dgm:pt modelId="{D2B1207B-1B51-4D8A-9BED-680543CA42E2}" type="parTrans" cxnId="{9DA9934D-A324-4AD1-8BB2-AA1A659FA06B}">
      <dgm:prSet/>
      <dgm:spPr/>
      <dgm:t>
        <a:bodyPr/>
        <a:lstStyle/>
        <a:p>
          <a:endParaRPr lang="en-US"/>
        </a:p>
      </dgm:t>
    </dgm:pt>
    <dgm:pt modelId="{EFA60E13-29C9-4519-89AD-7D4DF73F7826}" type="sibTrans" cxnId="{9DA9934D-A324-4AD1-8BB2-AA1A659FA06B}">
      <dgm:prSet/>
      <dgm:spPr/>
      <dgm:t>
        <a:bodyPr/>
        <a:lstStyle/>
        <a:p>
          <a:endParaRPr lang="en-US"/>
        </a:p>
      </dgm:t>
    </dgm:pt>
    <dgm:pt modelId="{5E98D459-50BB-43BF-8E81-323F0621222F}">
      <dgm:prSet phldrT="[Text]"/>
      <dgm:spPr/>
      <dgm:t>
        <a:bodyPr/>
        <a:lstStyle/>
        <a:p>
          <a:r>
            <a:rPr lang="en-US" dirty="0"/>
            <a:t>Act/</a:t>
          </a:r>
        </a:p>
        <a:p>
          <a:r>
            <a:rPr lang="en-US" dirty="0"/>
            <a:t>Adjust</a:t>
          </a:r>
        </a:p>
      </dgm:t>
    </dgm:pt>
    <dgm:pt modelId="{1D8D0A9D-269D-4DFE-B138-BD27C5053D75}" type="parTrans" cxnId="{F2D7171D-9760-4012-81B4-29A7B4506E14}">
      <dgm:prSet/>
      <dgm:spPr/>
      <dgm:t>
        <a:bodyPr/>
        <a:lstStyle/>
        <a:p>
          <a:endParaRPr lang="en-US"/>
        </a:p>
      </dgm:t>
    </dgm:pt>
    <dgm:pt modelId="{7DBBF4F4-59E5-4335-9739-2BE88D597DC3}" type="sibTrans" cxnId="{F2D7171D-9760-4012-81B4-29A7B4506E14}">
      <dgm:prSet/>
      <dgm:spPr/>
      <dgm:t>
        <a:bodyPr/>
        <a:lstStyle/>
        <a:p>
          <a:endParaRPr lang="en-US"/>
        </a:p>
      </dgm:t>
    </dgm:pt>
    <dgm:pt modelId="{E1E4C5CD-2833-452E-B572-9BD025A5A257}">
      <dgm:prSet phldrT="[Text]"/>
      <dgm:spPr/>
      <dgm:t>
        <a:bodyPr/>
        <a:lstStyle/>
        <a:p>
          <a:r>
            <a:rPr lang="en-US" dirty="0"/>
            <a:t>Check</a:t>
          </a:r>
        </a:p>
      </dgm:t>
    </dgm:pt>
    <dgm:pt modelId="{4F7F8F0E-AD79-426C-B69C-3CF41ECA78B6}" type="parTrans" cxnId="{23802486-013F-4629-895D-D0E99C3399A2}">
      <dgm:prSet/>
      <dgm:spPr/>
      <dgm:t>
        <a:bodyPr/>
        <a:lstStyle/>
        <a:p>
          <a:endParaRPr lang="en-US"/>
        </a:p>
      </dgm:t>
    </dgm:pt>
    <dgm:pt modelId="{C620A188-AE79-4649-906C-5E321A899D84}" type="sibTrans" cxnId="{23802486-013F-4629-895D-D0E99C3399A2}">
      <dgm:prSet/>
      <dgm:spPr/>
      <dgm:t>
        <a:bodyPr/>
        <a:lstStyle/>
        <a:p>
          <a:endParaRPr lang="en-US"/>
        </a:p>
      </dgm:t>
    </dgm:pt>
    <dgm:pt modelId="{3835F9D7-E933-40CB-8B62-EFD8A63F0BCB}">
      <dgm:prSet phldrT="[Text]"/>
      <dgm:spPr/>
      <dgm:t>
        <a:bodyPr/>
        <a:lstStyle/>
        <a:p>
          <a:r>
            <a:rPr lang="en-US" dirty="0"/>
            <a:t>Do</a:t>
          </a:r>
        </a:p>
      </dgm:t>
    </dgm:pt>
    <dgm:pt modelId="{84E49E0D-030A-484E-80EC-8DA19007E017}" type="parTrans" cxnId="{9753BADB-C4C4-457E-959D-3BA61C96A7D1}">
      <dgm:prSet/>
      <dgm:spPr/>
      <dgm:t>
        <a:bodyPr/>
        <a:lstStyle/>
        <a:p>
          <a:endParaRPr lang="en-US"/>
        </a:p>
      </dgm:t>
    </dgm:pt>
    <dgm:pt modelId="{F869A0FE-790E-4497-928A-480B2D0B7917}" type="sibTrans" cxnId="{9753BADB-C4C4-457E-959D-3BA61C96A7D1}">
      <dgm:prSet/>
      <dgm:spPr/>
      <dgm:t>
        <a:bodyPr/>
        <a:lstStyle/>
        <a:p>
          <a:endParaRPr lang="en-US"/>
        </a:p>
      </dgm:t>
    </dgm:pt>
    <dgm:pt modelId="{51DE0F33-1194-4352-9E50-58C663390074}" type="pres">
      <dgm:prSet presAssocID="{243528EE-D4C7-49DE-8D44-E9927F4A5330}" presName="compositeShape" presStyleCnt="0">
        <dgm:presLayoutVars>
          <dgm:chMax val="7"/>
          <dgm:dir/>
          <dgm:resizeHandles val="exact"/>
        </dgm:presLayoutVars>
      </dgm:prSet>
      <dgm:spPr/>
    </dgm:pt>
    <dgm:pt modelId="{0849BEC5-6B65-4E83-9A25-023C2F200785}" type="pres">
      <dgm:prSet presAssocID="{243528EE-D4C7-49DE-8D44-E9927F4A5330}" presName="wedge1" presStyleLbl="node1" presStyleIdx="0" presStyleCnt="4"/>
      <dgm:spPr/>
    </dgm:pt>
    <dgm:pt modelId="{6D6AB3A5-5568-4AE2-8500-518D21BB8EFD}" type="pres">
      <dgm:prSet presAssocID="{243528EE-D4C7-49DE-8D44-E9927F4A5330}" presName="dummy1a" presStyleCnt="0"/>
      <dgm:spPr/>
    </dgm:pt>
    <dgm:pt modelId="{65A91181-F1EF-4130-B113-5854E4E9EAA5}" type="pres">
      <dgm:prSet presAssocID="{243528EE-D4C7-49DE-8D44-E9927F4A5330}" presName="dummy1b" presStyleCnt="0"/>
      <dgm:spPr/>
    </dgm:pt>
    <dgm:pt modelId="{DB431BFF-0682-462D-A0E9-FCE54E4F061E}" type="pres">
      <dgm:prSet presAssocID="{243528EE-D4C7-49DE-8D44-E9927F4A5330}" presName="wedge1Tx" presStyleLbl="node1" presStyleIdx="0" presStyleCnt="4">
        <dgm:presLayoutVars>
          <dgm:chMax val="0"/>
          <dgm:chPref val="0"/>
          <dgm:bulletEnabled val="1"/>
        </dgm:presLayoutVars>
      </dgm:prSet>
      <dgm:spPr/>
    </dgm:pt>
    <dgm:pt modelId="{7AEFA058-D61D-4B06-87C3-4BC36E67C7E5}" type="pres">
      <dgm:prSet presAssocID="{243528EE-D4C7-49DE-8D44-E9927F4A5330}" presName="wedge2" presStyleLbl="node1" presStyleIdx="1" presStyleCnt="4" custScaleX="95022" custScaleY="87293" custLinFactNeighborX="975" custLinFactNeighborY="1439"/>
      <dgm:spPr/>
    </dgm:pt>
    <dgm:pt modelId="{73E55088-B7E7-4A13-BC46-2CD8B44F44B8}" type="pres">
      <dgm:prSet presAssocID="{243528EE-D4C7-49DE-8D44-E9927F4A5330}" presName="dummy2a" presStyleCnt="0"/>
      <dgm:spPr/>
    </dgm:pt>
    <dgm:pt modelId="{D77F416F-E719-403C-AAB2-712B0981E7EB}" type="pres">
      <dgm:prSet presAssocID="{243528EE-D4C7-49DE-8D44-E9927F4A5330}" presName="dummy2b" presStyleCnt="0"/>
      <dgm:spPr/>
    </dgm:pt>
    <dgm:pt modelId="{8CF61CEA-E5B0-437F-8977-969A65424396}" type="pres">
      <dgm:prSet presAssocID="{243528EE-D4C7-49DE-8D44-E9927F4A5330}" presName="wedge2Tx" presStyleLbl="node1" presStyleIdx="1" presStyleCnt="4">
        <dgm:presLayoutVars>
          <dgm:chMax val="0"/>
          <dgm:chPref val="0"/>
          <dgm:bulletEnabled val="1"/>
        </dgm:presLayoutVars>
      </dgm:prSet>
      <dgm:spPr/>
    </dgm:pt>
    <dgm:pt modelId="{7B6E4BB1-B2F8-4FFF-8183-BD7B2947727D}" type="pres">
      <dgm:prSet presAssocID="{243528EE-D4C7-49DE-8D44-E9927F4A5330}" presName="wedge3" presStyleLbl="node1" presStyleIdx="2" presStyleCnt="4" custScaleX="102029" custScaleY="105022"/>
      <dgm:spPr/>
    </dgm:pt>
    <dgm:pt modelId="{75CC5C1C-394D-42CB-ABB4-503902BEFAF3}" type="pres">
      <dgm:prSet presAssocID="{243528EE-D4C7-49DE-8D44-E9927F4A5330}" presName="dummy3a" presStyleCnt="0"/>
      <dgm:spPr/>
    </dgm:pt>
    <dgm:pt modelId="{F6E593F3-5710-4AA5-9C18-98F3F4488077}" type="pres">
      <dgm:prSet presAssocID="{243528EE-D4C7-49DE-8D44-E9927F4A5330}" presName="dummy3b" presStyleCnt="0"/>
      <dgm:spPr/>
    </dgm:pt>
    <dgm:pt modelId="{70C26AB2-F8D7-4743-A8E1-AD7B9B1292A0}" type="pres">
      <dgm:prSet presAssocID="{243528EE-D4C7-49DE-8D44-E9927F4A5330}" presName="wedge3Tx" presStyleLbl="node1" presStyleIdx="2" presStyleCnt="4">
        <dgm:presLayoutVars>
          <dgm:chMax val="0"/>
          <dgm:chPref val="0"/>
          <dgm:bulletEnabled val="1"/>
        </dgm:presLayoutVars>
      </dgm:prSet>
      <dgm:spPr/>
    </dgm:pt>
    <dgm:pt modelId="{C0CF8007-4758-4F31-8478-3D9201EBAF16}" type="pres">
      <dgm:prSet presAssocID="{243528EE-D4C7-49DE-8D44-E9927F4A5330}" presName="wedge4" presStyleLbl="node1" presStyleIdx="3" presStyleCnt="4" custScaleX="122754" custScaleY="118439"/>
      <dgm:spPr/>
    </dgm:pt>
    <dgm:pt modelId="{25A9C6B8-E870-40AB-B1D7-A29A978316CF}" type="pres">
      <dgm:prSet presAssocID="{243528EE-D4C7-49DE-8D44-E9927F4A5330}" presName="dummy4a" presStyleCnt="0"/>
      <dgm:spPr/>
    </dgm:pt>
    <dgm:pt modelId="{9A64868A-1D46-4860-A4B8-D7284EEC6C2B}" type="pres">
      <dgm:prSet presAssocID="{243528EE-D4C7-49DE-8D44-E9927F4A5330}" presName="dummy4b" presStyleCnt="0"/>
      <dgm:spPr/>
    </dgm:pt>
    <dgm:pt modelId="{0E1E024C-CE0C-446A-AAD8-98D4F29DC752}" type="pres">
      <dgm:prSet presAssocID="{243528EE-D4C7-49DE-8D44-E9927F4A5330}" presName="wedge4Tx" presStyleLbl="node1" presStyleIdx="3" presStyleCnt="4">
        <dgm:presLayoutVars>
          <dgm:chMax val="0"/>
          <dgm:chPref val="0"/>
          <dgm:bulletEnabled val="1"/>
        </dgm:presLayoutVars>
      </dgm:prSet>
      <dgm:spPr/>
    </dgm:pt>
    <dgm:pt modelId="{6B122CDB-E9F3-43E2-BC43-9BC768B8645D}" type="pres">
      <dgm:prSet presAssocID="{F869A0FE-790E-4497-928A-480B2D0B7917}" presName="arrowWedge1" presStyleLbl="fgSibTrans2D1" presStyleIdx="0" presStyleCnt="4" custAng="16370777" custFlipHor="1" custScaleX="106947" custLinFactNeighborX="2359" custLinFactNeighborY="2341"/>
      <dgm:spPr/>
    </dgm:pt>
    <dgm:pt modelId="{49BC6CB5-7EC4-4090-A6AB-4898143261F0}" type="pres">
      <dgm:prSet presAssocID="{EFA60E13-29C9-4519-89AD-7D4DF73F7826}" presName="arrowWedge2" presStyleLbl="fgSibTrans2D1" presStyleIdx="1" presStyleCnt="4" custAng="5400000" custFlipHor="1" custScaleX="92098" custScaleY="93340" custLinFactNeighborX="437" custLinFactNeighborY="-182"/>
      <dgm:spPr/>
    </dgm:pt>
    <dgm:pt modelId="{C84A2328-CA14-474F-92D0-EE482D5A2A06}" type="pres">
      <dgm:prSet presAssocID="{7DBBF4F4-59E5-4335-9739-2BE88D597DC3}" presName="arrowWedge3" presStyleLbl="fgSibTrans2D1" presStyleIdx="2" presStyleCnt="4" custAng="16200000" custFlipHor="1" custScaleX="100651" custScaleY="105539" custLinFactNeighborX="218" custLinFactNeighborY="883"/>
      <dgm:spPr/>
    </dgm:pt>
    <dgm:pt modelId="{C492BC57-2E05-4B0D-9AD1-41EFE5E87DE9}" type="pres">
      <dgm:prSet presAssocID="{C620A188-AE79-4649-906C-5E321A899D84}" presName="arrowWedge4" presStyleLbl="fgSibTrans2D1" presStyleIdx="3" presStyleCnt="4" custAng="5400000" custFlipHor="1" custScaleX="124574" custScaleY="118439" custLinFactNeighborX="-508" custLinFactNeighborY="1120"/>
      <dgm:spPr/>
    </dgm:pt>
  </dgm:ptLst>
  <dgm:cxnLst>
    <dgm:cxn modelId="{52080809-A1A5-44D2-B3D2-CDD600813A27}" type="presOf" srcId="{BAA413BF-F838-4E03-9706-E0B9AA3AE637}" destId="{7AEFA058-D61D-4B06-87C3-4BC36E67C7E5}" srcOrd="0" destOrd="0" presId="urn:microsoft.com/office/officeart/2005/8/layout/cycle8"/>
    <dgm:cxn modelId="{1195330F-2E3E-4E1F-9A4F-4191360FFB95}" type="presOf" srcId="{3835F9D7-E933-40CB-8B62-EFD8A63F0BCB}" destId="{0849BEC5-6B65-4E83-9A25-023C2F200785}" srcOrd="0" destOrd="0" presId="urn:microsoft.com/office/officeart/2005/8/layout/cycle8"/>
    <dgm:cxn modelId="{F2D7171D-9760-4012-81B4-29A7B4506E14}" srcId="{243528EE-D4C7-49DE-8D44-E9927F4A5330}" destId="{5E98D459-50BB-43BF-8E81-323F0621222F}" srcOrd="2" destOrd="0" parTransId="{1D8D0A9D-269D-4DFE-B138-BD27C5053D75}" sibTransId="{7DBBF4F4-59E5-4335-9739-2BE88D597DC3}"/>
    <dgm:cxn modelId="{F1CAD327-063D-4E53-8F7C-1195A6D34DEB}" type="presOf" srcId="{3835F9D7-E933-40CB-8B62-EFD8A63F0BCB}" destId="{DB431BFF-0682-462D-A0E9-FCE54E4F061E}" srcOrd="1" destOrd="0" presId="urn:microsoft.com/office/officeart/2005/8/layout/cycle8"/>
    <dgm:cxn modelId="{9DA9934D-A324-4AD1-8BB2-AA1A659FA06B}" srcId="{243528EE-D4C7-49DE-8D44-E9927F4A5330}" destId="{BAA413BF-F838-4E03-9706-E0B9AA3AE637}" srcOrd="1" destOrd="0" parTransId="{D2B1207B-1B51-4D8A-9BED-680543CA42E2}" sibTransId="{EFA60E13-29C9-4519-89AD-7D4DF73F7826}"/>
    <dgm:cxn modelId="{82912553-371E-4FC5-9014-7683F09CBC58}" type="presOf" srcId="{E1E4C5CD-2833-452E-B572-9BD025A5A257}" destId="{C0CF8007-4758-4F31-8478-3D9201EBAF16}" srcOrd="0" destOrd="0" presId="urn:microsoft.com/office/officeart/2005/8/layout/cycle8"/>
    <dgm:cxn modelId="{C0F6D37E-EEDD-4165-AEA4-C09B7CF752DC}" type="presOf" srcId="{5E98D459-50BB-43BF-8E81-323F0621222F}" destId="{70C26AB2-F8D7-4743-A8E1-AD7B9B1292A0}" srcOrd="1" destOrd="0" presId="urn:microsoft.com/office/officeart/2005/8/layout/cycle8"/>
    <dgm:cxn modelId="{23802486-013F-4629-895D-D0E99C3399A2}" srcId="{243528EE-D4C7-49DE-8D44-E9927F4A5330}" destId="{E1E4C5CD-2833-452E-B572-9BD025A5A257}" srcOrd="3" destOrd="0" parTransId="{4F7F8F0E-AD79-426C-B69C-3CF41ECA78B6}" sibTransId="{C620A188-AE79-4649-906C-5E321A899D84}"/>
    <dgm:cxn modelId="{06E56286-55E5-49F6-BF98-EAA15961050F}" type="presOf" srcId="{243528EE-D4C7-49DE-8D44-E9927F4A5330}" destId="{51DE0F33-1194-4352-9E50-58C663390074}" srcOrd="0" destOrd="0" presId="urn:microsoft.com/office/officeart/2005/8/layout/cycle8"/>
    <dgm:cxn modelId="{4B490D87-EA8E-42E0-97B4-32ABF95C01EF}" type="presOf" srcId="{5E98D459-50BB-43BF-8E81-323F0621222F}" destId="{7B6E4BB1-B2F8-4FFF-8183-BD7B2947727D}" srcOrd="0" destOrd="0" presId="urn:microsoft.com/office/officeart/2005/8/layout/cycle8"/>
    <dgm:cxn modelId="{1A51BEA5-5369-43CC-B134-0AD021B733D5}" type="presOf" srcId="{E1E4C5CD-2833-452E-B572-9BD025A5A257}" destId="{0E1E024C-CE0C-446A-AAD8-98D4F29DC752}" srcOrd="1" destOrd="0" presId="urn:microsoft.com/office/officeart/2005/8/layout/cycle8"/>
    <dgm:cxn modelId="{3EB540B1-53F1-4C53-A73D-D90BB87BEB5D}" type="presOf" srcId="{BAA413BF-F838-4E03-9706-E0B9AA3AE637}" destId="{8CF61CEA-E5B0-437F-8977-969A65424396}" srcOrd="1" destOrd="0" presId="urn:microsoft.com/office/officeart/2005/8/layout/cycle8"/>
    <dgm:cxn modelId="{9753BADB-C4C4-457E-959D-3BA61C96A7D1}" srcId="{243528EE-D4C7-49DE-8D44-E9927F4A5330}" destId="{3835F9D7-E933-40CB-8B62-EFD8A63F0BCB}" srcOrd="0" destOrd="0" parTransId="{84E49E0D-030A-484E-80EC-8DA19007E017}" sibTransId="{F869A0FE-790E-4497-928A-480B2D0B7917}"/>
    <dgm:cxn modelId="{73971CDA-E0F9-4521-8CD0-4797404C3BC4}" type="presParOf" srcId="{51DE0F33-1194-4352-9E50-58C663390074}" destId="{0849BEC5-6B65-4E83-9A25-023C2F200785}" srcOrd="0" destOrd="0" presId="urn:microsoft.com/office/officeart/2005/8/layout/cycle8"/>
    <dgm:cxn modelId="{70B1CC1A-ECF4-4BEC-BE57-ADDBDB1A98BF}" type="presParOf" srcId="{51DE0F33-1194-4352-9E50-58C663390074}" destId="{6D6AB3A5-5568-4AE2-8500-518D21BB8EFD}" srcOrd="1" destOrd="0" presId="urn:microsoft.com/office/officeart/2005/8/layout/cycle8"/>
    <dgm:cxn modelId="{5E3223DB-1A89-4C9C-BC57-24EC1590FC8A}" type="presParOf" srcId="{51DE0F33-1194-4352-9E50-58C663390074}" destId="{65A91181-F1EF-4130-B113-5854E4E9EAA5}" srcOrd="2" destOrd="0" presId="urn:microsoft.com/office/officeart/2005/8/layout/cycle8"/>
    <dgm:cxn modelId="{DC6473C4-2C69-4578-8A94-9B7E90D2784F}" type="presParOf" srcId="{51DE0F33-1194-4352-9E50-58C663390074}" destId="{DB431BFF-0682-462D-A0E9-FCE54E4F061E}" srcOrd="3" destOrd="0" presId="urn:microsoft.com/office/officeart/2005/8/layout/cycle8"/>
    <dgm:cxn modelId="{FC50D139-425C-48B8-903F-489D9A0CC040}" type="presParOf" srcId="{51DE0F33-1194-4352-9E50-58C663390074}" destId="{7AEFA058-D61D-4B06-87C3-4BC36E67C7E5}" srcOrd="4" destOrd="0" presId="urn:microsoft.com/office/officeart/2005/8/layout/cycle8"/>
    <dgm:cxn modelId="{77DB18AE-B304-40D3-B2A2-9E789DEB4D7C}" type="presParOf" srcId="{51DE0F33-1194-4352-9E50-58C663390074}" destId="{73E55088-B7E7-4A13-BC46-2CD8B44F44B8}" srcOrd="5" destOrd="0" presId="urn:microsoft.com/office/officeart/2005/8/layout/cycle8"/>
    <dgm:cxn modelId="{CC6B4D3B-8704-4B96-9F21-6BE3D8C029E4}" type="presParOf" srcId="{51DE0F33-1194-4352-9E50-58C663390074}" destId="{D77F416F-E719-403C-AAB2-712B0981E7EB}" srcOrd="6" destOrd="0" presId="urn:microsoft.com/office/officeart/2005/8/layout/cycle8"/>
    <dgm:cxn modelId="{1FF664FE-4EE7-48B8-A6AA-8E151992C937}" type="presParOf" srcId="{51DE0F33-1194-4352-9E50-58C663390074}" destId="{8CF61CEA-E5B0-437F-8977-969A65424396}" srcOrd="7" destOrd="0" presId="urn:microsoft.com/office/officeart/2005/8/layout/cycle8"/>
    <dgm:cxn modelId="{AEFAF26C-7923-4E75-8586-494F3B1D409B}" type="presParOf" srcId="{51DE0F33-1194-4352-9E50-58C663390074}" destId="{7B6E4BB1-B2F8-4FFF-8183-BD7B2947727D}" srcOrd="8" destOrd="0" presId="urn:microsoft.com/office/officeart/2005/8/layout/cycle8"/>
    <dgm:cxn modelId="{6668FDEC-726E-4D1A-90AE-65553D73B34F}" type="presParOf" srcId="{51DE0F33-1194-4352-9E50-58C663390074}" destId="{75CC5C1C-394D-42CB-ABB4-503902BEFAF3}" srcOrd="9" destOrd="0" presId="urn:microsoft.com/office/officeart/2005/8/layout/cycle8"/>
    <dgm:cxn modelId="{674601BA-F10C-4E4D-B78C-AEC74AB4BC9B}" type="presParOf" srcId="{51DE0F33-1194-4352-9E50-58C663390074}" destId="{F6E593F3-5710-4AA5-9C18-98F3F4488077}" srcOrd="10" destOrd="0" presId="urn:microsoft.com/office/officeart/2005/8/layout/cycle8"/>
    <dgm:cxn modelId="{68509979-CCAE-4C56-8963-EC2E7813D61B}" type="presParOf" srcId="{51DE0F33-1194-4352-9E50-58C663390074}" destId="{70C26AB2-F8D7-4743-A8E1-AD7B9B1292A0}" srcOrd="11" destOrd="0" presId="urn:microsoft.com/office/officeart/2005/8/layout/cycle8"/>
    <dgm:cxn modelId="{61D8CBAB-FCAD-45FF-80ED-FA8A69E7BB71}" type="presParOf" srcId="{51DE0F33-1194-4352-9E50-58C663390074}" destId="{C0CF8007-4758-4F31-8478-3D9201EBAF16}" srcOrd="12" destOrd="0" presId="urn:microsoft.com/office/officeart/2005/8/layout/cycle8"/>
    <dgm:cxn modelId="{A95FBBCC-13B2-40B7-8C9E-2B34885C09DE}" type="presParOf" srcId="{51DE0F33-1194-4352-9E50-58C663390074}" destId="{25A9C6B8-E870-40AB-B1D7-A29A978316CF}" srcOrd="13" destOrd="0" presId="urn:microsoft.com/office/officeart/2005/8/layout/cycle8"/>
    <dgm:cxn modelId="{10F8D8C7-B259-4F57-A8CC-0ECBF34F9D6F}" type="presParOf" srcId="{51DE0F33-1194-4352-9E50-58C663390074}" destId="{9A64868A-1D46-4860-A4B8-D7284EEC6C2B}" srcOrd="14" destOrd="0" presId="urn:microsoft.com/office/officeart/2005/8/layout/cycle8"/>
    <dgm:cxn modelId="{8D25ACEB-F654-49F1-BA10-6EC72F25E98B}" type="presParOf" srcId="{51DE0F33-1194-4352-9E50-58C663390074}" destId="{0E1E024C-CE0C-446A-AAD8-98D4F29DC752}" srcOrd="15" destOrd="0" presId="urn:microsoft.com/office/officeart/2005/8/layout/cycle8"/>
    <dgm:cxn modelId="{A44C8363-5439-4E43-BB1D-5D6947A1955F}" type="presParOf" srcId="{51DE0F33-1194-4352-9E50-58C663390074}" destId="{6B122CDB-E9F3-43E2-BC43-9BC768B8645D}" srcOrd="16" destOrd="0" presId="urn:microsoft.com/office/officeart/2005/8/layout/cycle8"/>
    <dgm:cxn modelId="{A9EDEB23-0086-4999-AADA-5493866D68CA}" type="presParOf" srcId="{51DE0F33-1194-4352-9E50-58C663390074}" destId="{49BC6CB5-7EC4-4090-A6AB-4898143261F0}" srcOrd="17" destOrd="0" presId="urn:microsoft.com/office/officeart/2005/8/layout/cycle8"/>
    <dgm:cxn modelId="{B3D88BD0-CEEE-4A20-8AB1-C3B9008F27A7}" type="presParOf" srcId="{51DE0F33-1194-4352-9E50-58C663390074}" destId="{C84A2328-CA14-474F-92D0-EE482D5A2A06}" srcOrd="18" destOrd="0" presId="urn:microsoft.com/office/officeart/2005/8/layout/cycle8"/>
    <dgm:cxn modelId="{BE91CEFF-5049-4DAE-8E8D-F73076E8EC41}" type="presParOf" srcId="{51DE0F33-1194-4352-9E50-58C663390074}" destId="{C492BC57-2E05-4B0D-9AD1-41EFE5E87DE9}" srcOrd="19" destOrd="0" presId="urn:microsoft.com/office/officeart/2005/8/layout/cycle8"/>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3528EE-D4C7-49DE-8D44-E9927F4A5330}" type="doc">
      <dgm:prSet loTypeId="urn:microsoft.com/office/officeart/2005/8/layout/cycle8" loCatId="cycle" qsTypeId="urn:microsoft.com/office/officeart/2005/8/quickstyle/simple1" qsCatId="simple" csTypeId="urn:microsoft.com/office/officeart/2005/8/colors/accent1_4" csCatId="accent1" phldr="1"/>
      <dgm:spPr/>
    </dgm:pt>
    <dgm:pt modelId="{BAA413BF-F838-4E03-9706-E0B9AA3AE637}">
      <dgm:prSet phldrT="[Text]"/>
      <dgm:spPr/>
      <dgm:t>
        <a:bodyPr/>
        <a:lstStyle/>
        <a:p>
          <a:r>
            <a:rPr lang="en-US" dirty="0"/>
            <a:t>Plan</a:t>
          </a:r>
        </a:p>
      </dgm:t>
    </dgm:pt>
    <dgm:pt modelId="{D2B1207B-1B51-4D8A-9BED-680543CA42E2}" type="parTrans" cxnId="{9DA9934D-A324-4AD1-8BB2-AA1A659FA06B}">
      <dgm:prSet/>
      <dgm:spPr/>
      <dgm:t>
        <a:bodyPr/>
        <a:lstStyle/>
        <a:p>
          <a:endParaRPr lang="en-US"/>
        </a:p>
      </dgm:t>
    </dgm:pt>
    <dgm:pt modelId="{EFA60E13-29C9-4519-89AD-7D4DF73F7826}" type="sibTrans" cxnId="{9DA9934D-A324-4AD1-8BB2-AA1A659FA06B}">
      <dgm:prSet/>
      <dgm:spPr/>
      <dgm:t>
        <a:bodyPr/>
        <a:lstStyle/>
        <a:p>
          <a:endParaRPr lang="en-US"/>
        </a:p>
      </dgm:t>
    </dgm:pt>
    <dgm:pt modelId="{5E98D459-50BB-43BF-8E81-323F0621222F}">
      <dgm:prSet phldrT="[Text]"/>
      <dgm:spPr/>
      <dgm:t>
        <a:bodyPr/>
        <a:lstStyle/>
        <a:p>
          <a:r>
            <a:rPr lang="en-US" dirty="0">
              <a:solidFill>
                <a:schemeClr val="tx1"/>
              </a:solidFill>
            </a:rPr>
            <a:t>Act/</a:t>
          </a:r>
        </a:p>
        <a:p>
          <a:r>
            <a:rPr lang="en-US" dirty="0">
              <a:solidFill>
                <a:schemeClr val="tx1"/>
              </a:solidFill>
            </a:rPr>
            <a:t>Adjust</a:t>
          </a:r>
        </a:p>
      </dgm:t>
    </dgm:pt>
    <dgm:pt modelId="{1D8D0A9D-269D-4DFE-B138-BD27C5053D75}" type="parTrans" cxnId="{F2D7171D-9760-4012-81B4-29A7B4506E14}">
      <dgm:prSet/>
      <dgm:spPr/>
      <dgm:t>
        <a:bodyPr/>
        <a:lstStyle/>
        <a:p>
          <a:endParaRPr lang="en-US"/>
        </a:p>
      </dgm:t>
    </dgm:pt>
    <dgm:pt modelId="{7DBBF4F4-59E5-4335-9739-2BE88D597DC3}" type="sibTrans" cxnId="{F2D7171D-9760-4012-81B4-29A7B4506E14}">
      <dgm:prSet/>
      <dgm:spPr/>
      <dgm:t>
        <a:bodyPr/>
        <a:lstStyle/>
        <a:p>
          <a:endParaRPr lang="en-US"/>
        </a:p>
      </dgm:t>
    </dgm:pt>
    <dgm:pt modelId="{E1E4C5CD-2833-452E-B572-9BD025A5A257}">
      <dgm:prSet phldrT="[Text]"/>
      <dgm:spPr/>
      <dgm:t>
        <a:bodyPr/>
        <a:lstStyle/>
        <a:p>
          <a:r>
            <a:rPr lang="en-US" dirty="0"/>
            <a:t>Check</a:t>
          </a:r>
        </a:p>
      </dgm:t>
    </dgm:pt>
    <dgm:pt modelId="{4F7F8F0E-AD79-426C-B69C-3CF41ECA78B6}" type="parTrans" cxnId="{23802486-013F-4629-895D-D0E99C3399A2}">
      <dgm:prSet/>
      <dgm:spPr/>
      <dgm:t>
        <a:bodyPr/>
        <a:lstStyle/>
        <a:p>
          <a:endParaRPr lang="en-US"/>
        </a:p>
      </dgm:t>
    </dgm:pt>
    <dgm:pt modelId="{C620A188-AE79-4649-906C-5E321A899D84}" type="sibTrans" cxnId="{23802486-013F-4629-895D-D0E99C3399A2}">
      <dgm:prSet/>
      <dgm:spPr/>
      <dgm:t>
        <a:bodyPr/>
        <a:lstStyle/>
        <a:p>
          <a:endParaRPr lang="en-US"/>
        </a:p>
      </dgm:t>
    </dgm:pt>
    <dgm:pt modelId="{3835F9D7-E933-40CB-8B62-EFD8A63F0BCB}">
      <dgm:prSet phldrT="[Text]"/>
      <dgm:spPr/>
      <dgm:t>
        <a:bodyPr/>
        <a:lstStyle/>
        <a:p>
          <a:r>
            <a:rPr lang="en-US" dirty="0"/>
            <a:t>Do</a:t>
          </a:r>
        </a:p>
      </dgm:t>
    </dgm:pt>
    <dgm:pt modelId="{84E49E0D-030A-484E-80EC-8DA19007E017}" type="parTrans" cxnId="{9753BADB-C4C4-457E-959D-3BA61C96A7D1}">
      <dgm:prSet/>
      <dgm:spPr/>
      <dgm:t>
        <a:bodyPr/>
        <a:lstStyle/>
        <a:p>
          <a:endParaRPr lang="en-US"/>
        </a:p>
      </dgm:t>
    </dgm:pt>
    <dgm:pt modelId="{F869A0FE-790E-4497-928A-480B2D0B7917}" type="sibTrans" cxnId="{9753BADB-C4C4-457E-959D-3BA61C96A7D1}">
      <dgm:prSet/>
      <dgm:spPr/>
      <dgm:t>
        <a:bodyPr/>
        <a:lstStyle/>
        <a:p>
          <a:endParaRPr lang="en-US"/>
        </a:p>
      </dgm:t>
    </dgm:pt>
    <dgm:pt modelId="{51DE0F33-1194-4352-9E50-58C663390074}" type="pres">
      <dgm:prSet presAssocID="{243528EE-D4C7-49DE-8D44-E9927F4A5330}" presName="compositeShape" presStyleCnt="0">
        <dgm:presLayoutVars>
          <dgm:chMax val="7"/>
          <dgm:dir/>
          <dgm:resizeHandles val="exact"/>
        </dgm:presLayoutVars>
      </dgm:prSet>
      <dgm:spPr/>
    </dgm:pt>
    <dgm:pt modelId="{0849BEC5-6B65-4E83-9A25-023C2F200785}" type="pres">
      <dgm:prSet presAssocID="{243528EE-D4C7-49DE-8D44-E9927F4A5330}" presName="wedge1" presStyleLbl="node1" presStyleIdx="0" presStyleCnt="4"/>
      <dgm:spPr/>
    </dgm:pt>
    <dgm:pt modelId="{6D6AB3A5-5568-4AE2-8500-518D21BB8EFD}" type="pres">
      <dgm:prSet presAssocID="{243528EE-D4C7-49DE-8D44-E9927F4A5330}" presName="dummy1a" presStyleCnt="0"/>
      <dgm:spPr/>
    </dgm:pt>
    <dgm:pt modelId="{65A91181-F1EF-4130-B113-5854E4E9EAA5}" type="pres">
      <dgm:prSet presAssocID="{243528EE-D4C7-49DE-8D44-E9927F4A5330}" presName="dummy1b" presStyleCnt="0"/>
      <dgm:spPr/>
    </dgm:pt>
    <dgm:pt modelId="{DB431BFF-0682-462D-A0E9-FCE54E4F061E}" type="pres">
      <dgm:prSet presAssocID="{243528EE-D4C7-49DE-8D44-E9927F4A5330}" presName="wedge1Tx" presStyleLbl="node1" presStyleIdx="0" presStyleCnt="4">
        <dgm:presLayoutVars>
          <dgm:chMax val="0"/>
          <dgm:chPref val="0"/>
          <dgm:bulletEnabled val="1"/>
        </dgm:presLayoutVars>
      </dgm:prSet>
      <dgm:spPr/>
    </dgm:pt>
    <dgm:pt modelId="{7AEFA058-D61D-4B06-87C3-4BC36E67C7E5}" type="pres">
      <dgm:prSet presAssocID="{243528EE-D4C7-49DE-8D44-E9927F4A5330}" presName="wedge2" presStyleLbl="node1" presStyleIdx="1" presStyleCnt="4" custScaleX="95022" custScaleY="87293" custLinFactNeighborX="975" custLinFactNeighborY="1439"/>
      <dgm:spPr/>
    </dgm:pt>
    <dgm:pt modelId="{73E55088-B7E7-4A13-BC46-2CD8B44F44B8}" type="pres">
      <dgm:prSet presAssocID="{243528EE-D4C7-49DE-8D44-E9927F4A5330}" presName="dummy2a" presStyleCnt="0"/>
      <dgm:spPr/>
    </dgm:pt>
    <dgm:pt modelId="{D77F416F-E719-403C-AAB2-712B0981E7EB}" type="pres">
      <dgm:prSet presAssocID="{243528EE-D4C7-49DE-8D44-E9927F4A5330}" presName="dummy2b" presStyleCnt="0"/>
      <dgm:spPr/>
    </dgm:pt>
    <dgm:pt modelId="{8CF61CEA-E5B0-437F-8977-969A65424396}" type="pres">
      <dgm:prSet presAssocID="{243528EE-D4C7-49DE-8D44-E9927F4A5330}" presName="wedge2Tx" presStyleLbl="node1" presStyleIdx="1" presStyleCnt="4">
        <dgm:presLayoutVars>
          <dgm:chMax val="0"/>
          <dgm:chPref val="0"/>
          <dgm:bulletEnabled val="1"/>
        </dgm:presLayoutVars>
      </dgm:prSet>
      <dgm:spPr/>
    </dgm:pt>
    <dgm:pt modelId="{7B6E4BB1-B2F8-4FFF-8183-BD7B2947727D}" type="pres">
      <dgm:prSet presAssocID="{243528EE-D4C7-49DE-8D44-E9927F4A5330}" presName="wedge3" presStyleLbl="node1" presStyleIdx="2" presStyleCnt="4" custScaleX="102029" custScaleY="105022"/>
      <dgm:spPr/>
    </dgm:pt>
    <dgm:pt modelId="{75CC5C1C-394D-42CB-ABB4-503902BEFAF3}" type="pres">
      <dgm:prSet presAssocID="{243528EE-D4C7-49DE-8D44-E9927F4A5330}" presName="dummy3a" presStyleCnt="0"/>
      <dgm:spPr/>
    </dgm:pt>
    <dgm:pt modelId="{F6E593F3-5710-4AA5-9C18-98F3F4488077}" type="pres">
      <dgm:prSet presAssocID="{243528EE-D4C7-49DE-8D44-E9927F4A5330}" presName="dummy3b" presStyleCnt="0"/>
      <dgm:spPr/>
    </dgm:pt>
    <dgm:pt modelId="{70C26AB2-F8D7-4743-A8E1-AD7B9B1292A0}" type="pres">
      <dgm:prSet presAssocID="{243528EE-D4C7-49DE-8D44-E9927F4A5330}" presName="wedge3Tx" presStyleLbl="node1" presStyleIdx="2" presStyleCnt="4">
        <dgm:presLayoutVars>
          <dgm:chMax val="0"/>
          <dgm:chPref val="0"/>
          <dgm:bulletEnabled val="1"/>
        </dgm:presLayoutVars>
      </dgm:prSet>
      <dgm:spPr/>
    </dgm:pt>
    <dgm:pt modelId="{C0CF8007-4758-4F31-8478-3D9201EBAF16}" type="pres">
      <dgm:prSet presAssocID="{243528EE-D4C7-49DE-8D44-E9927F4A5330}" presName="wedge4" presStyleLbl="node1" presStyleIdx="3" presStyleCnt="4" custScaleX="122754" custScaleY="118439"/>
      <dgm:spPr/>
    </dgm:pt>
    <dgm:pt modelId="{25A9C6B8-E870-40AB-B1D7-A29A978316CF}" type="pres">
      <dgm:prSet presAssocID="{243528EE-D4C7-49DE-8D44-E9927F4A5330}" presName="dummy4a" presStyleCnt="0"/>
      <dgm:spPr/>
    </dgm:pt>
    <dgm:pt modelId="{9A64868A-1D46-4860-A4B8-D7284EEC6C2B}" type="pres">
      <dgm:prSet presAssocID="{243528EE-D4C7-49DE-8D44-E9927F4A5330}" presName="dummy4b" presStyleCnt="0"/>
      <dgm:spPr/>
    </dgm:pt>
    <dgm:pt modelId="{0E1E024C-CE0C-446A-AAD8-98D4F29DC752}" type="pres">
      <dgm:prSet presAssocID="{243528EE-D4C7-49DE-8D44-E9927F4A5330}" presName="wedge4Tx" presStyleLbl="node1" presStyleIdx="3" presStyleCnt="4">
        <dgm:presLayoutVars>
          <dgm:chMax val="0"/>
          <dgm:chPref val="0"/>
          <dgm:bulletEnabled val="1"/>
        </dgm:presLayoutVars>
      </dgm:prSet>
      <dgm:spPr/>
    </dgm:pt>
    <dgm:pt modelId="{6B122CDB-E9F3-43E2-BC43-9BC768B8645D}" type="pres">
      <dgm:prSet presAssocID="{F869A0FE-790E-4497-928A-480B2D0B7917}" presName="arrowWedge1" presStyleLbl="fgSibTrans2D1" presStyleIdx="0" presStyleCnt="4" custAng="16370777" custFlipHor="1" custScaleX="106947" custLinFactNeighborX="2359" custLinFactNeighborY="2341"/>
      <dgm:spPr/>
    </dgm:pt>
    <dgm:pt modelId="{49BC6CB5-7EC4-4090-A6AB-4898143261F0}" type="pres">
      <dgm:prSet presAssocID="{EFA60E13-29C9-4519-89AD-7D4DF73F7826}" presName="arrowWedge2" presStyleLbl="fgSibTrans2D1" presStyleIdx="1" presStyleCnt="4" custAng="5400000" custFlipHor="1" custScaleX="92098" custScaleY="93340" custLinFactNeighborX="437" custLinFactNeighborY="-182"/>
      <dgm:spPr/>
    </dgm:pt>
    <dgm:pt modelId="{C84A2328-CA14-474F-92D0-EE482D5A2A06}" type="pres">
      <dgm:prSet presAssocID="{7DBBF4F4-59E5-4335-9739-2BE88D597DC3}" presName="arrowWedge3" presStyleLbl="fgSibTrans2D1" presStyleIdx="2" presStyleCnt="4" custAng="16200000" custFlipHor="1" custScaleX="100651" custScaleY="105539" custLinFactNeighborX="218" custLinFactNeighborY="883"/>
      <dgm:spPr>
        <a:solidFill>
          <a:schemeClr val="accent1">
            <a:lumMod val="60000"/>
            <a:lumOff val="40000"/>
          </a:schemeClr>
        </a:solidFill>
      </dgm:spPr>
    </dgm:pt>
    <dgm:pt modelId="{C492BC57-2E05-4B0D-9AD1-41EFE5E87DE9}" type="pres">
      <dgm:prSet presAssocID="{C620A188-AE79-4649-906C-5E321A899D84}" presName="arrowWedge4" presStyleLbl="fgSibTrans2D1" presStyleIdx="3" presStyleCnt="4" custAng="5400000" custFlipHor="1" custScaleX="124574" custScaleY="118439" custLinFactNeighborX="-508" custLinFactNeighborY="1120"/>
      <dgm:spPr/>
    </dgm:pt>
  </dgm:ptLst>
  <dgm:cxnLst>
    <dgm:cxn modelId="{52080809-A1A5-44D2-B3D2-CDD600813A27}" type="presOf" srcId="{BAA413BF-F838-4E03-9706-E0B9AA3AE637}" destId="{7AEFA058-D61D-4B06-87C3-4BC36E67C7E5}" srcOrd="0" destOrd="0" presId="urn:microsoft.com/office/officeart/2005/8/layout/cycle8"/>
    <dgm:cxn modelId="{1195330F-2E3E-4E1F-9A4F-4191360FFB95}" type="presOf" srcId="{3835F9D7-E933-40CB-8B62-EFD8A63F0BCB}" destId="{0849BEC5-6B65-4E83-9A25-023C2F200785}" srcOrd="0" destOrd="0" presId="urn:microsoft.com/office/officeart/2005/8/layout/cycle8"/>
    <dgm:cxn modelId="{F2D7171D-9760-4012-81B4-29A7B4506E14}" srcId="{243528EE-D4C7-49DE-8D44-E9927F4A5330}" destId="{5E98D459-50BB-43BF-8E81-323F0621222F}" srcOrd="2" destOrd="0" parTransId="{1D8D0A9D-269D-4DFE-B138-BD27C5053D75}" sibTransId="{7DBBF4F4-59E5-4335-9739-2BE88D597DC3}"/>
    <dgm:cxn modelId="{F1CAD327-063D-4E53-8F7C-1195A6D34DEB}" type="presOf" srcId="{3835F9D7-E933-40CB-8B62-EFD8A63F0BCB}" destId="{DB431BFF-0682-462D-A0E9-FCE54E4F061E}" srcOrd="1" destOrd="0" presId="urn:microsoft.com/office/officeart/2005/8/layout/cycle8"/>
    <dgm:cxn modelId="{9DA9934D-A324-4AD1-8BB2-AA1A659FA06B}" srcId="{243528EE-D4C7-49DE-8D44-E9927F4A5330}" destId="{BAA413BF-F838-4E03-9706-E0B9AA3AE637}" srcOrd="1" destOrd="0" parTransId="{D2B1207B-1B51-4D8A-9BED-680543CA42E2}" sibTransId="{EFA60E13-29C9-4519-89AD-7D4DF73F7826}"/>
    <dgm:cxn modelId="{82912553-371E-4FC5-9014-7683F09CBC58}" type="presOf" srcId="{E1E4C5CD-2833-452E-B572-9BD025A5A257}" destId="{C0CF8007-4758-4F31-8478-3D9201EBAF16}" srcOrd="0" destOrd="0" presId="urn:microsoft.com/office/officeart/2005/8/layout/cycle8"/>
    <dgm:cxn modelId="{C0F6D37E-EEDD-4165-AEA4-C09B7CF752DC}" type="presOf" srcId="{5E98D459-50BB-43BF-8E81-323F0621222F}" destId="{70C26AB2-F8D7-4743-A8E1-AD7B9B1292A0}" srcOrd="1" destOrd="0" presId="urn:microsoft.com/office/officeart/2005/8/layout/cycle8"/>
    <dgm:cxn modelId="{23802486-013F-4629-895D-D0E99C3399A2}" srcId="{243528EE-D4C7-49DE-8D44-E9927F4A5330}" destId="{E1E4C5CD-2833-452E-B572-9BD025A5A257}" srcOrd="3" destOrd="0" parTransId="{4F7F8F0E-AD79-426C-B69C-3CF41ECA78B6}" sibTransId="{C620A188-AE79-4649-906C-5E321A899D84}"/>
    <dgm:cxn modelId="{06E56286-55E5-49F6-BF98-EAA15961050F}" type="presOf" srcId="{243528EE-D4C7-49DE-8D44-E9927F4A5330}" destId="{51DE0F33-1194-4352-9E50-58C663390074}" srcOrd="0" destOrd="0" presId="urn:microsoft.com/office/officeart/2005/8/layout/cycle8"/>
    <dgm:cxn modelId="{4B490D87-EA8E-42E0-97B4-32ABF95C01EF}" type="presOf" srcId="{5E98D459-50BB-43BF-8E81-323F0621222F}" destId="{7B6E4BB1-B2F8-4FFF-8183-BD7B2947727D}" srcOrd="0" destOrd="0" presId="urn:microsoft.com/office/officeart/2005/8/layout/cycle8"/>
    <dgm:cxn modelId="{1A51BEA5-5369-43CC-B134-0AD021B733D5}" type="presOf" srcId="{E1E4C5CD-2833-452E-B572-9BD025A5A257}" destId="{0E1E024C-CE0C-446A-AAD8-98D4F29DC752}" srcOrd="1" destOrd="0" presId="urn:microsoft.com/office/officeart/2005/8/layout/cycle8"/>
    <dgm:cxn modelId="{3EB540B1-53F1-4C53-A73D-D90BB87BEB5D}" type="presOf" srcId="{BAA413BF-F838-4E03-9706-E0B9AA3AE637}" destId="{8CF61CEA-E5B0-437F-8977-969A65424396}" srcOrd="1" destOrd="0" presId="urn:microsoft.com/office/officeart/2005/8/layout/cycle8"/>
    <dgm:cxn modelId="{9753BADB-C4C4-457E-959D-3BA61C96A7D1}" srcId="{243528EE-D4C7-49DE-8D44-E9927F4A5330}" destId="{3835F9D7-E933-40CB-8B62-EFD8A63F0BCB}" srcOrd="0" destOrd="0" parTransId="{84E49E0D-030A-484E-80EC-8DA19007E017}" sibTransId="{F869A0FE-790E-4497-928A-480B2D0B7917}"/>
    <dgm:cxn modelId="{73971CDA-E0F9-4521-8CD0-4797404C3BC4}" type="presParOf" srcId="{51DE0F33-1194-4352-9E50-58C663390074}" destId="{0849BEC5-6B65-4E83-9A25-023C2F200785}" srcOrd="0" destOrd="0" presId="urn:microsoft.com/office/officeart/2005/8/layout/cycle8"/>
    <dgm:cxn modelId="{70B1CC1A-ECF4-4BEC-BE57-ADDBDB1A98BF}" type="presParOf" srcId="{51DE0F33-1194-4352-9E50-58C663390074}" destId="{6D6AB3A5-5568-4AE2-8500-518D21BB8EFD}" srcOrd="1" destOrd="0" presId="urn:microsoft.com/office/officeart/2005/8/layout/cycle8"/>
    <dgm:cxn modelId="{5E3223DB-1A89-4C9C-BC57-24EC1590FC8A}" type="presParOf" srcId="{51DE0F33-1194-4352-9E50-58C663390074}" destId="{65A91181-F1EF-4130-B113-5854E4E9EAA5}" srcOrd="2" destOrd="0" presId="urn:microsoft.com/office/officeart/2005/8/layout/cycle8"/>
    <dgm:cxn modelId="{DC6473C4-2C69-4578-8A94-9B7E90D2784F}" type="presParOf" srcId="{51DE0F33-1194-4352-9E50-58C663390074}" destId="{DB431BFF-0682-462D-A0E9-FCE54E4F061E}" srcOrd="3" destOrd="0" presId="urn:microsoft.com/office/officeart/2005/8/layout/cycle8"/>
    <dgm:cxn modelId="{FC50D139-425C-48B8-903F-489D9A0CC040}" type="presParOf" srcId="{51DE0F33-1194-4352-9E50-58C663390074}" destId="{7AEFA058-D61D-4B06-87C3-4BC36E67C7E5}" srcOrd="4" destOrd="0" presId="urn:microsoft.com/office/officeart/2005/8/layout/cycle8"/>
    <dgm:cxn modelId="{77DB18AE-B304-40D3-B2A2-9E789DEB4D7C}" type="presParOf" srcId="{51DE0F33-1194-4352-9E50-58C663390074}" destId="{73E55088-B7E7-4A13-BC46-2CD8B44F44B8}" srcOrd="5" destOrd="0" presId="urn:microsoft.com/office/officeart/2005/8/layout/cycle8"/>
    <dgm:cxn modelId="{CC6B4D3B-8704-4B96-9F21-6BE3D8C029E4}" type="presParOf" srcId="{51DE0F33-1194-4352-9E50-58C663390074}" destId="{D77F416F-E719-403C-AAB2-712B0981E7EB}" srcOrd="6" destOrd="0" presId="urn:microsoft.com/office/officeart/2005/8/layout/cycle8"/>
    <dgm:cxn modelId="{1FF664FE-4EE7-48B8-A6AA-8E151992C937}" type="presParOf" srcId="{51DE0F33-1194-4352-9E50-58C663390074}" destId="{8CF61CEA-E5B0-437F-8977-969A65424396}" srcOrd="7" destOrd="0" presId="urn:microsoft.com/office/officeart/2005/8/layout/cycle8"/>
    <dgm:cxn modelId="{AEFAF26C-7923-4E75-8586-494F3B1D409B}" type="presParOf" srcId="{51DE0F33-1194-4352-9E50-58C663390074}" destId="{7B6E4BB1-B2F8-4FFF-8183-BD7B2947727D}" srcOrd="8" destOrd="0" presId="urn:microsoft.com/office/officeart/2005/8/layout/cycle8"/>
    <dgm:cxn modelId="{6668FDEC-726E-4D1A-90AE-65553D73B34F}" type="presParOf" srcId="{51DE0F33-1194-4352-9E50-58C663390074}" destId="{75CC5C1C-394D-42CB-ABB4-503902BEFAF3}" srcOrd="9" destOrd="0" presId="urn:microsoft.com/office/officeart/2005/8/layout/cycle8"/>
    <dgm:cxn modelId="{674601BA-F10C-4E4D-B78C-AEC74AB4BC9B}" type="presParOf" srcId="{51DE0F33-1194-4352-9E50-58C663390074}" destId="{F6E593F3-5710-4AA5-9C18-98F3F4488077}" srcOrd="10" destOrd="0" presId="urn:microsoft.com/office/officeart/2005/8/layout/cycle8"/>
    <dgm:cxn modelId="{68509979-CCAE-4C56-8963-EC2E7813D61B}" type="presParOf" srcId="{51DE0F33-1194-4352-9E50-58C663390074}" destId="{70C26AB2-F8D7-4743-A8E1-AD7B9B1292A0}" srcOrd="11" destOrd="0" presId="urn:microsoft.com/office/officeart/2005/8/layout/cycle8"/>
    <dgm:cxn modelId="{61D8CBAB-FCAD-45FF-80ED-FA8A69E7BB71}" type="presParOf" srcId="{51DE0F33-1194-4352-9E50-58C663390074}" destId="{C0CF8007-4758-4F31-8478-3D9201EBAF16}" srcOrd="12" destOrd="0" presId="urn:microsoft.com/office/officeart/2005/8/layout/cycle8"/>
    <dgm:cxn modelId="{A95FBBCC-13B2-40B7-8C9E-2B34885C09DE}" type="presParOf" srcId="{51DE0F33-1194-4352-9E50-58C663390074}" destId="{25A9C6B8-E870-40AB-B1D7-A29A978316CF}" srcOrd="13" destOrd="0" presId="urn:microsoft.com/office/officeart/2005/8/layout/cycle8"/>
    <dgm:cxn modelId="{10F8D8C7-B259-4F57-A8CC-0ECBF34F9D6F}" type="presParOf" srcId="{51DE0F33-1194-4352-9E50-58C663390074}" destId="{9A64868A-1D46-4860-A4B8-D7284EEC6C2B}" srcOrd="14" destOrd="0" presId="urn:microsoft.com/office/officeart/2005/8/layout/cycle8"/>
    <dgm:cxn modelId="{8D25ACEB-F654-49F1-BA10-6EC72F25E98B}" type="presParOf" srcId="{51DE0F33-1194-4352-9E50-58C663390074}" destId="{0E1E024C-CE0C-446A-AAD8-98D4F29DC752}" srcOrd="15" destOrd="0" presId="urn:microsoft.com/office/officeart/2005/8/layout/cycle8"/>
    <dgm:cxn modelId="{A44C8363-5439-4E43-BB1D-5D6947A1955F}" type="presParOf" srcId="{51DE0F33-1194-4352-9E50-58C663390074}" destId="{6B122CDB-E9F3-43E2-BC43-9BC768B8645D}" srcOrd="16" destOrd="0" presId="urn:microsoft.com/office/officeart/2005/8/layout/cycle8"/>
    <dgm:cxn modelId="{A9EDEB23-0086-4999-AADA-5493866D68CA}" type="presParOf" srcId="{51DE0F33-1194-4352-9E50-58C663390074}" destId="{49BC6CB5-7EC4-4090-A6AB-4898143261F0}" srcOrd="17" destOrd="0" presId="urn:microsoft.com/office/officeart/2005/8/layout/cycle8"/>
    <dgm:cxn modelId="{B3D88BD0-CEEE-4A20-8AB1-C3B9008F27A7}" type="presParOf" srcId="{51DE0F33-1194-4352-9E50-58C663390074}" destId="{C84A2328-CA14-474F-92D0-EE482D5A2A06}" srcOrd="18" destOrd="0" presId="urn:microsoft.com/office/officeart/2005/8/layout/cycle8"/>
    <dgm:cxn modelId="{BE91CEFF-5049-4DAE-8E8D-F73076E8EC41}" type="presParOf" srcId="{51DE0F33-1194-4352-9E50-58C663390074}" destId="{C492BC57-2E05-4B0D-9AD1-41EFE5E87DE9}" srcOrd="19" destOrd="0" presId="urn:microsoft.com/office/officeart/2005/8/layout/cycle8"/>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3528EE-D4C7-49DE-8D44-E9927F4A5330}" type="doc">
      <dgm:prSet loTypeId="urn:microsoft.com/office/officeart/2005/8/layout/cycle8" loCatId="cycle" qsTypeId="urn:microsoft.com/office/officeart/2005/8/quickstyle/simple1" qsCatId="simple" csTypeId="urn:microsoft.com/office/officeart/2005/8/colors/accent1_4" csCatId="accent1" phldr="1"/>
      <dgm:spPr/>
    </dgm:pt>
    <dgm:pt modelId="{BAA413BF-F838-4E03-9706-E0B9AA3AE637}">
      <dgm:prSet phldrT="[Text]"/>
      <dgm:spPr/>
      <dgm:t>
        <a:bodyPr/>
        <a:lstStyle/>
        <a:p>
          <a:r>
            <a:rPr lang="en-US" dirty="0"/>
            <a:t>Plan</a:t>
          </a:r>
        </a:p>
      </dgm:t>
    </dgm:pt>
    <dgm:pt modelId="{D2B1207B-1B51-4D8A-9BED-680543CA42E2}" type="parTrans" cxnId="{9DA9934D-A324-4AD1-8BB2-AA1A659FA06B}">
      <dgm:prSet/>
      <dgm:spPr/>
      <dgm:t>
        <a:bodyPr/>
        <a:lstStyle/>
        <a:p>
          <a:endParaRPr lang="en-US"/>
        </a:p>
      </dgm:t>
    </dgm:pt>
    <dgm:pt modelId="{EFA60E13-29C9-4519-89AD-7D4DF73F7826}" type="sibTrans" cxnId="{9DA9934D-A324-4AD1-8BB2-AA1A659FA06B}">
      <dgm:prSet/>
      <dgm:spPr/>
      <dgm:t>
        <a:bodyPr/>
        <a:lstStyle/>
        <a:p>
          <a:endParaRPr lang="en-US"/>
        </a:p>
      </dgm:t>
    </dgm:pt>
    <dgm:pt modelId="{5E98D459-50BB-43BF-8E81-323F0621222F}">
      <dgm:prSet phldrT="[Text]"/>
      <dgm:spPr/>
      <dgm:t>
        <a:bodyPr/>
        <a:lstStyle/>
        <a:p>
          <a:r>
            <a:rPr lang="en-US" dirty="0">
              <a:solidFill>
                <a:schemeClr val="tx1"/>
              </a:solidFill>
            </a:rPr>
            <a:t>Act/ Adjust</a:t>
          </a:r>
        </a:p>
      </dgm:t>
    </dgm:pt>
    <dgm:pt modelId="{1D8D0A9D-269D-4DFE-B138-BD27C5053D75}" type="parTrans" cxnId="{F2D7171D-9760-4012-81B4-29A7B4506E14}">
      <dgm:prSet/>
      <dgm:spPr/>
      <dgm:t>
        <a:bodyPr/>
        <a:lstStyle/>
        <a:p>
          <a:endParaRPr lang="en-US"/>
        </a:p>
      </dgm:t>
    </dgm:pt>
    <dgm:pt modelId="{7DBBF4F4-59E5-4335-9739-2BE88D597DC3}" type="sibTrans" cxnId="{F2D7171D-9760-4012-81B4-29A7B4506E14}">
      <dgm:prSet/>
      <dgm:spPr/>
      <dgm:t>
        <a:bodyPr/>
        <a:lstStyle/>
        <a:p>
          <a:endParaRPr lang="en-US"/>
        </a:p>
      </dgm:t>
    </dgm:pt>
    <dgm:pt modelId="{E1E4C5CD-2833-452E-B572-9BD025A5A257}">
      <dgm:prSet phldrT="[Text]"/>
      <dgm:spPr/>
      <dgm:t>
        <a:bodyPr/>
        <a:lstStyle/>
        <a:p>
          <a:r>
            <a:rPr lang="en-US" dirty="0"/>
            <a:t>Check</a:t>
          </a:r>
        </a:p>
      </dgm:t>
    </dgm:pt>
    <dgm:pt modelId="{4F7F8F0E-AD79-426C-B69C-3CF41ECA78B6}" type="parTrans" cxnId="{23802486-013F-4629-895D-D0E99C3399A2}">
      <dgm:prSet/>
      <dgm:spPr/>
      <dgm:t>
        <a:bodyPr/>
        <a:lstStyle/>
        <a:p>
          <a:endParaRPr lang="en-US"/>
        </a:p>
      </dgm:t>
    </dgm:pt>
    <dgm:pt modelId="{C620A188-AE79-4649-906C-5E321A899D84}" type="sibTrans" cxnId="{23802486-013F-4629-895D-D0E99C3399A2}">
      <dgm:prSet/>
      <dgm:spPr/>
      <dgm:t>
        <a:bodyPr/>
        <a:lstStyle/>
        <a:p>
          <a:endParaRPr lang="en-US"/>
        </a:p>
      </dgm:t>
    </dgm:pt>
    <dgm:pt modelId="{3835F9D7-E933-40CB-8B62-EFD8A63F0BCB}">
      <dgm:prSet phldrT="[Text]"/>
      <dgm:spPr/>
      <dgm:t>
        <a:bodyPr/>
        <a:lstStyle/>
        <a:p>
          <a:r>
            <a:rPr lang="en-US" dirty="0"/>
            <a:t>Do</a:t>
          </a:r>
        </a:p>
      </dgm:t>
    </dgm:pt>
    <dgm:pt modelId="{84E49E0D-030A-484E-80EC-8DA19007E017}" type="parTrans" cxnId="{9753BADB-C4C4-457E-959D-3BA61C96A7D1}">
      <dgm:prSet/>
      <dgm:spPr/>
      <dgm:t>
        <a:bodyPr/>
        <a:lstStyle/>
        <a:p>
          <a:endParaRPr lang="en-US"/>
        </a:p>
      </dgm:t>
    </dgm:pt>
    <dgm:pt modelId="{F869A0FE-790E-4497-928A-480B2D0B7917}" type="sibTrans" cxnId="{9753BADB-C4C4-457E-959D-3BA61C96A7D1}">
      <dgm:prSet/>
      <dgm:spPr/>
      <dgm:t>
        <a:bodyPr/>
        <a:lstStyle/>
        <a:p>
          <a:endParaRPr lang="en-US"/>
        </a:p>
      </dgm:t>
    </dgm:pt>
    <dgm:pt modelId="{51DE0F33-1194-4352-9E50-58C663390074}" type="pres">
      <dgm:prSet presAssocID="{243528EE-D4C7-49DE-8D44-E9927F4A5330}" presName="compositeShape" presStyleCnt="0">
        <dgm:presLayoutVars>
          <dgm:chMax val="7"/>
          <dgm:dir/>
          <dgm:resizeHandles val="exact"/>
        </dgm:presLayoutVars>
      </dgm:prSet>
      <dgm:spPr/>
    </dgm:pt>
    <dgm:pt modelId="{0849BEC5-6B65-4E83-9A25-023C2F200785}" type="pres">
      <dgm:prSet presAssocID="{243528EE-D4C7-49DE-8D44-E9927F4A5330}" presName="wedge1" presStyleLbl="node1" presStyleIdx="0" presStyleCnt="4"/>
      <dgm:spPr/>
    </dgm:pt>
    <dgm:pt modelId="{6D6AB3A5-5568-4AE2-8500-518D21BB8EFD}" type="pres">
      <dgm:prSet presAssocID="{243528EE-D4C7-49DE-8D44-E9927F4A5330}" presName="dummy1a" presStyleCnt="0"/>
      <dgm:spPr/>
    </dgm:pt>
    <dgm:pt modelId="{65A91181-F1EF-4130-B113-5854E4E9EAA5}" type="pres">
      <dgm:prSet presAssocID="{243528EE-D4C7-49DE-8D44-E9927F4A5330}" presName="dummy1b" presStyleCnt="0"/>
      <dgm:spPr/>
    </dgm:pt>
    <dgm:pt modelId="{DB431BFF-0682-462D-A0E9-FCE54E4F061E}" type="pres">
      <dgm:prSet presAssocID="{243528EE-D4C7-49DE-8D44-E9927F4A5330}" presName="wedge1Tx" presStyleLbl="node1" presStyleIdx="0" presStyleCnt="4">
        <dgm:presLayoutVars>
          <dgm:chMax val="0"/>
          <dgm:chPref val="0"/>
          <dgm:bulletEnabled val="1"/>
        </dgm:presLayoutVars>
      </dgm:prSet>
      <dgm:spPr/>
    </dgm:pt>
    <dgm:pt modelId="{7AEFA058-D61D-4B06-87C3-4BC36E67C7E5}" type="pres">
      <dgm:prSet presAssocID="{243528EE-D4C7-49DE-8D44-E9927F4A5330}" presName="wedge2" presStyleLbl="node1" presStyleIdx="1" presStyleCnt="4"/>
      <dgm:spPr/>
    </dgm:pt>
    <dgm:pt modelId="{73E55088-B7E7-4A13-BC46-2CD8B44F44B8}" type="pres">
      <dgm:prSet presAssocID="{243528EE-D4C7-49DE-8D44-E9927F4A5330}" presName="dummy2a" presStyleCnt="0"/>
      <dgm:spPr/>
    </dgm:pt>
    <dgm:pt modelId="{D77F416F-E719-403C-AAB2-712B0981E7EB}" type="pres">
      <dgm:prSet presAssocID="{243528EE-D4C7-49DE-8D44-E9927F4A5330}" presName="dummy2b" presStyleCnt="0"/>
      <dgm:spPr/>
    </dgm:pt>
    <dgm:pt modelId="{8CF61CEA-E5B0-437F-8977-969A65424396}" type="pres">
      <dgm:prSet presAssocID="{243528EE-D4C7-49DE-8D44-E9927F4A5330}" presName="wedge2Tx" presStyleLbl="node1" presStyleIdx="1" presStyleCnt="4">
        <dgm:presLayoutVars>
          <dgm:chMax val="0"/>
          <dgm:chPref val="0"/>
          <dgm:bulletEnabled val="1"/>
        </dgm:presLayoutVars>
      </dgm:prSet>
      <dgm:spPr/>
    </dgm:pt>
    <dgm:pt modelId="{7B6E4BB1-B2F8-4FFF-8183-BD7B2947727D}" type="pres">
      <dgm:prSet presAssocID="{243528EE-D4C7-49DE-8D44-E9927F4A5330}" presName="wedge3" presStyleLbl="node1" presStyleIdx="2" presStyleCnt="4" custScaleX="102029" custScaleY="105022"/>
      <dgm:spPr/>
    </dgm:pt>
    <dgm:pt modelId="{75CC5C1C-394D-42CB-ABB4-503902BEFAF3}" type="pres">
      <dgm:prSet presAssocID="{243528EE-D4C7-49DE-8D44-E9927F4A5330}" presName="dummy3a" presStyleCnt="0"/>
      <dgm:spPr/>
    </dgm:pt>
    <dgm:pt modelId="{F6E593F3-5710-4AA5-9C18-98F3F4488077}" type="pres">
      <dgm:prSet presAssocID="{243528EE-D4C7-49DE-8D44-E9927F4A5330}" presName="dummy3b" presStyleCnt="0"/>
      <dgm:spPr/>
    </dgm:pt>
    <dgm:pt modelId="{70C26AB2-F8D7-4743-A8E1-AD7B9B1292A0}" type="pres">
      <dgm:prSet presAssocID="{243528EE-D4C7-49DE-8D44-E9927F4A5330}" presName="wedge3Tx" presStyleLbl="node1" presStyleIdx="2" presStyleCnt="4">
        <dgm:presLayoutVars>
          <dgm:chMax val="0"/>
          <dgm:chPref val="0"/>
          <dgm:bulletEnabled val="1"/>
        </dgm:presLayoutVars>
      </dgm:prSet>
      <dgm:spPr/>
    </dgm:pt>
    <dgm:pt modelId="{C0CF8007-4758-4F31-8478-3D9201EBAF16}" type="pres">
      <dgm:prSet presAssocID="{243528EE-D4C7-49DE-8D44-E9927F4A5330}" presName="wedge4" presStyleLbl="node1" presStyleIdx="3" presStyleCnt="4" custScaleX="122754" custScaleY="118439"/>
      <dgm:spPr/>
    </dgm:pt>
    <dgm:pt modelId="{25A9C6B8-E870-40AB-B1D7-A29A978316CF}" type="pres">
      <dgm:prSet presAssocID="{243528EE-D4C7-49DE-8D44-E9927F4A5330}" presName="dummy4a" presStyleCnt="0"/>
      <dgm:spPr/>
    </dgm:pt>
    <dgm:pt modelId="{9A64868A-1D46-4860-A4B8-D7284EEC6C2B}" type="pres">
      <dgm:prSet presAssocID="{243528EE-D4C7-49DE-8D44-E9927F4A5330}" presName="dummy4b" presStyleCnt="0"/>
      <dgm:spPr/>
    </dgm:pt>
    <dgm:pt modelId="{0E1E024C-CE0C-446A-AAD8-98D4F29DC752}" type="pres">
      <dgm:prSet presAssocID="{243528EE-D4C7-49DE-8D44-E9927F4A5330}" presName="wedge4Tx" presStyleLbl="node1" presStyleIdx="3" presStyleCnt="4">
        <dgm:presLayoutVars>
          <dgm:chMax val="0"/>
          <dgm:chPref val="0"/>
          <dgm:bulletEnabled val="1"/>
        </dgm:presLayoutVars>
      </dgm:prSet>
      <dgm:spPr/>
    </dgm:pt>
    <dgm:pt modelId="{6B122CDB-E9F3-43E2-BC43-9BC768B8645D}" type="pres">
      <dgm:prSet presAssocID="{F869A0FE-790E-4497-928A-480B2D0B7917}" presName="arrowWedge1" presStyleLbl="fgSibTrans2D1" presStyleIdx="0" presStyleCnt="4" custAng="16370777" custFlipHor="1" custScaleX="106947" custLinFactNeighborX="2359" custLinFactNeighborY="2341"/>
      <dgm:spPr/>
    </dgm:pt>
    <dgm:pt modelId="{49BC6CB5-7EC4-4090-A6AB-4898143261F0}" type="pres">
      <dgm:prSet presAssocID="{EFA60E13-29C9-4519-89AD-7D4DF73F7826}" presName="arrowWedge2" presStyleLbl="fgSibTrans2D1" presStyleIdx="1" presStyleCnt="4" custAng="5400000" custFlipHor="1" custScaleX="103009" custLinFactNeighborX="800" custLinFactNeighborY="785"/>
      <dgm:spPr/>
    </dgm:pt>
    <dgm:pt modelId="{C84A2328-CA14-474F-92D0-EE482D5A2A06}" type="pres">
      <dgm:prSet presAssocID="{7DBBF4F4-59E5-4335-9739-2BE88D597DC3}" presName="arrowWedge3" presStyleLbl="fgSibTrans2D1" presStyleIdx="2" presStyleCnt="4" custAng="16200000" custFlipHor="1" custScaleX="100651" custScaleY="105539" custLinFactNeighborX="218" custLinFactNeighborY="883"/>
      <dgm:spPr>
        <a:solidFill>
          <a:schemeClr val="accent1">
            <a:lumMod val="60000"/>
            <a:lumOff val="40000"/>
          </a:schemeClr>
        </a:solidFill>
      </dgm:spPr>
    </dgm:pt>
    <dgm:pt modelId="{C492BC57-2E05-4B0D-9AD1-41EFE5E87DE9}" type="pres">
      <dgm:prSet presAssocID="{C620A188-AE79-4649-906C-5E321A899D84}" presName="arrowWedge4" presStyleLbl="fgSibTrans2D1" presStyleIdx="3" presStyleCnt="4" custAng="5400000" custFlipHor="1" custScaleX="124574" custScaleY="118439" custLinFactNeighborX="-508" custLinFactNeighborY="1120"/>
      <dgm:spPr/>
    </dgm:pt>
  </dgm:ptLst>
  <dgm:cxnLst>
    <dgm:cxn modelId="{52080809-A1A5-44D2-B3D2-CDD600813A27}" type="presOf" srcId="{BAA413BF-F838-4E03-9706-E0B9AA3AE637}" destId="{7AEFA058-D61D-4B06-87C3-4BC36E67C7E5}" srcOrd="0" destOrd="0" presId="urn:microsoft.com/office/officeart/2005/8/layout/cycle8"/>
    <dgm:cxn modelId="{1195330F-2E3E-4E1F-9A4F-4191360FFB95}" type="presOf" srcId="{3835F9D7-E933-40CB-8B62-EFD8A63F0BCB}" destId="{0849BEC5-6B65-4E83-9A25-023C2F200785}" srcOrd="0" destOrd="0" presId="urn:microsoft.com/office/officeart/2005/8/layout/cycle8"/>
    <dgm:cxn modelId="{F2D7171D-9760-4012-81B4-29A7B4506E14}" srcId="{243528EE-D4C7-49DE-8D44-E9927F4A5330}" destId="{5E98D459-50BB-43BF-8E81-323F0621222F}" srcOrd="2" destOrd="0" parTransId="{1D8D0A9D-269D-4DFE-B138-BD27C5053D75}" sibTransId="{7DBBF4F4-59E5-4335-9739-2BE88D597DC3}"/>
    <dgm:cxn modelId="{F1CAD327-063D-4E53-8F7C-1195A6D34DEB}" type="presOf" srcId="{3835F9D7-E933-40CB-8B62-EFD8A63F0BCB}" destId="{DB431BFF-0682-462D-A0E9-FCE54E4F061E}" srcOrd="1" destOrd="0" presId="urn:microsoft.com/office/officeart/2005/8/layout/cycle8"/>
    <dgm:cxn modelId="{9DA9934D-A324-4AD1-8BB2-AA1A659FA06B}" srcId="{243528EE-D4C7-49DE-8D44-E9927F4A5330}" destId="{BAA413BF-F838-4E03-9706-E0B9AA3AE637}" srcOrd="1" destOrd="0" parTransId="{D2B1207B-1B51-4D8A-9BED-680543CA42E2}" sibTransId="{EFA60E13-29C9-4519-89AD-7D4DF73F7826}"/>
    <dgm:cxn modelId="{82912553-371E-4FC5-9014-7683F09CBC58}" type="presOf" srcId="{E1E4C5CD-2833-452E-B572-9BD025A5A257}" destId="{C0CF8007-4758-4F31-8478-3D9201EBAF16}" srcOrd="0" destOrd="0" presId="urn:microsoft.com/office/officeart/2005/8/layout/cycle8"/>
    <dgm:cxn modelId="{C0F6D37E-EEDD-4165-AEA4-C09B7CF752DC}" type="presOf" srcId="{5E98D459-50BB-43BF-8E81-323F0621222F}" destId="{70C26AB2-F8D7-4743-A8E1-AD7B9B1292A0}" srcOrd="1" destOrd="0" presId="urn:microsoft.com/office/officeart/2005/8/layout/cycle8"/>
    <dgm:cxn modelId="{23802486-013F-4629-895D-D0E99C3399A2}" srcId="{243528EE-D4C7-49DE-8D44-E9927F4A5330}" destId="{E1E4C5CD-2833-452E-B572-9BD025A5A257}" srcOrd="3" destOrd="0" parTransId="{4F7F8F0E-AD79-426C-B69C-3CF41ECA78B6}" sibTransId="{C620A188-AE79-4649-906C-5E321A899D84}"/>
    <dgm:cxn modelId="{06E56286-55E5-49F6-BF98-EAA15961050F}" type="presOf" srcId="{243528EE-D4C7-49DE-8D44-E9927F4A5330}" destId="{51DE0F33-1194-4352-9E50-58C663390074}" srcOrd="0" destOrd="0" presId="urn:microsoft.com/office/officeart/2005/8/layout/cycle8"/>
    <dgm:cxn modelId="{4B490D87-EA8E-42E0-97B4-32ABF95C01EF}" type="presOf" srcId="{5E98D459-50BB-43BF-8E81-323F0621222F}" destId="{7B6E4BB1-B2F8-4FFF-8183-BD7B2947727D}" srcOrd="0" destOrd="0" presId="urn:microsoft.com/office/officeart/2005/8/layout/cycle8"/>
    <dgm:cxn modelId="{1A51BEA5-5369-43CC-B134-0AD021B733D5}" type="presOf" srcId="{E1E4C5CD-2833-452E-B572-9BD025A5A257}" destId="{0E1E024C-CE0C-446A-AAD8-98D4F29DC752}" srcOrd="1" destOrd="0" presId="urn:microsoft.com/office/officeart/2005/8/layout/cycle8"/>
    <dgm:cxn modelId="{3EB540B1-53F1-4C53-A73D-D90BB87BEB5D}" type="presOf" srcId="{BAA413BF-F838-4E03-9706-E0B9AA3AE637}" destId="{8CF61CEA-E5B0-437F-8977-969A65424396}" srcOrd="1" destOrd="0" presId="urn:microsoft.com/office/officeart/2005/8/layout/cycle8"/>
    <dgm:cxn modelId="{9753BADB-C4C4-457E-959D-3BA61C96A7D1}" srcId="{243528EE-D4C7-49DE-8D44-E9927F4A5330}" destId="{3835F9D7-E933-40CB-8B62-EFD8A63F0BCB}" srcOrd="0" destOrd="0" parTransId="{84E49E0D-030A-484E-80EC-8DA19007E017}" sibTransId="{F869A0FE-790E-4497-928A-480B2D0B7917}"/>
    <dgm:cxn modelId="{73971CDA-E0F9-4521-8CD0-4797404C3BC4}" type="presParOf" srcId="{51DE0F33-1194-4352-9E50-58C663390074}" destId="{0849BEC5-6B65-4E83-9A25-023C2F200785}" srcOrd="0" destOrd="0" presId="urn:microsoft.com/office/officeart/2005/8/layout/cycle8"/>
    <dgm:cxn modelId="{70B1CC1A-ECF4-4BEC-BE57-ADDBDB1A98BF}" type="presParOf" srcId="{51DE0F33-1194-4352-9E50-58C663390074}" destId="{6D6AB3A5-5568-4AE2-8500-518D21BB8EFD}" srcOrd="1" destOrd="0" presId="urn:microsoft.com/office/officeart/2005/8/layout/cycle8"/>
    <dgm:cxn modelId="{5E3223DB-1A89-4C9C-BC57-24EC1590FC8A}" type="presParOf" srcId="{51DE0F33-1194-4352-9E50-58C663390074}" destId="{65A91181-F1EF-4130-B113-5854E4E9EAA5}" srcOrd="2" destOrd="0" presId="urn:microsoft.com/office/officeart/2005/8/layout/cycle8"/>
    <dgm:cxn modelId="{DC6473C4-2C69-4578-8A94-9B7E90D2784F}" type="presParOf" srcId="{51DE0F33-1194-4352-9E50-58C663390074}" destId="{DB431BFF-0682-462D-A0E9-FCE54E4F061E}" srcOrd="3" destOrd="0" presId="urn:microsoft.com/office/officeart/2005/8/layout/cycle8"/>
    <dgm:cxn modelId="{FC50D139-425C-48B8-903F-489D9A0CC040}" type="presParOf" srcId="{51DE0F33-1194-4352-9E50-58C663390074}" destId="{7AEFA058-D61D-4B06-87C3-4BC36E67C7E5}" srcOrd="4" destOrd="0" presId="urn:microsoft.com/office/officeart/2005/8/layout/cycle8"/>
    <dgm:cxn modelId="{77DB18AE-B304-40D3-B2A2-9E789DEB4D7C}" type="presParOf" srcId="{51DE0F33-1194-4352-9E50-58C663390074}" destId="{73E55088-B7E7-4A13-BC46-2CD8B44F44B8}" srcOrd="5" destOrd="0" presId="urn:microsoft.com/office/officeart/2005/8/layout/cycle8"/>
    <dgm:cxn modelId="{CC6B4D3B-8704-4B96-9F21-6BE3D8C029E4}" type="presParOf" srcId="{51DE0F33-1194-4352-9E50-58C663390074}" destId="{D77F416F-E719-403C-AAB2-712B0981E7EB}" srcOrd="6" destOrd="0" presId="urn:microsoft.com/office/officeart/2005/8/layout/cycle8"/>
    <dgm:cxn modelId="{1FF664FE-4EE7-48B8-A6AA-8E151992C937}" type="presParOf" srcId="{51DE0F33-1194-4352-9E50-58C663390074}" destId="{8CF61CEA-E5B0-437F-8977-969A65424396}" srcOrd="7" destOrd="0" presId="urn:microsoft.com/office/officeart/2005/8/layout/cycle8"/>
    <dgm:cxn modelId="{AEFAF26C-7923-4E75-8586-494F3B1D409B}" type="presParOf" srcId="{51DE0F33-1194-4352-9E50-58C663390074}" destId="{7B6E4BB1-B2F8-4FFF-8183-BD7B2947727D}" srcOrd="8" destOrd="0" presId="urn:microsoft.com/office/officeart/2005/8/layout/cycle8"/>
    <dgm:cxn modelId="{6668FDEC-726E-4D1A-90AE-65553D73B34F}" type="presParOf" srcId="{51DE0F33-1194-4352-9E50-58C663390074}" destId="{75CC5C1C-394D-42CB-ABB4-503902BEFAF3}" srcOrd="9" destOrd="0" presId="urn:microsoft.com/office/officeart/2005/8/layout/cycle8"/>
    <dgm:cxn modelId="{674601BA-F10C-4E4D-B78C-AEC74AB4BC9B}" type="presParOf" srcId="{51DE0F33-1194-4352-9E50-58C663390074}" destId="{F6E593F3-5710-4AA5-9C18-98F3F4488077}" srcOrd="10" destOrd="0" presId="urn:microsoft.com/office/officeart/2005/8/layout/cycle8"/>
    <dgm:cxn modelId="{68509979-CCAE-4C56-8963-EC2E7813D61B}" type="presParOf" srcId="{51DE0F33-1194-4352-9E50-58C663390074}" destId="{70C26AB2-F8D7-4743-A8E1-AD7B9B1292A0}" srcOrd="11" destOrd="0" presId="urn:microsoft.com/office/officeart/2005/8/layout/cycle8"/>
    <dgm:cxn modelId="{61D8CBAB-FCAD-45FF-80ED-FA8A69E7BB71}" type="presParOf" srcId="{51DE0F33-1194-4352-9E50-58C663390074}" destId="{C0CF8007-4758-4F31-8478-3D9201EBAF16}" srcOrd="12" destOrd="0" presId="urn:microsoft.com/office/officeart/2005/8/layout/cycle8"/>
    <dgm:cxn modelId="{A95FBBCC-13B2-40B7-8C9E-2B34885C09DE}" type="presParOf" srcId="{51DE0F33-1194-4352-9E50-58C663390074}" destId="{25A9C6B8-E870-40AB-B1D7-A29A978316CF}" srcOrd="13" destOrd="0" presId="urn:microsoft.com/office/officeart/2005/8/layout/cycle8"/>
    <dgm:cxn modelId="{10F8D8C7-B259-4F57-A8CC-0ECBF34F9D6F}" type="presParOf" srcId="{51DE0F33-1194-4352-9E50-58C663390074}" destId="{9A64868A-1D46-4860-A4B8-D7284EEC6C2B}" srcOrd="14" destOrd="0" presId="urn:microsoft.com/office/officeart/2005/8/layout/cycle8"/>
    <dgm:cxn modelId="{8D25ACEB-F654-49F1-BA10-6EC72F25E98B}" type="presParOf" srcId="{51DE0F33-1194-4352-9E50-58C663390074}" destId="{0E1E024C-CE0C-446A-AAD8-98D4F29DC752}" srcOrd="15" destOrd="0" presId="urn:microsoft.com/office/officeart/2005/8/layout/cycle8"/>
    <dgm:cxn modelId="{A44C8363-5439-4E43-BB1D-5D6947A1955F}" type="presParOf" srcId="{51DE0F33-1194-4352-9E50-58C663390074}" destId="{6B122CDB-E9F3-43E2-BC43-9BC768B8645D}" srcOrd="16" destOrd="0" presId="urn:microsoft.com/office/officeart/2005/8/layout/cycle8"/>
    <dgm:cxn modelId="{A9EDEB23-0086-4999-AADA-5493866D68CA}" type="presParOf" srcId="{51DE0F33-1194-4352-9E50-58C663390074}" destId="{49BC6CB5-7EC4-4090-A6AB-4898143261F0}" srcOrd="17" destOrd="0" presId="urn:microsoft.com/office/officeart/2005/8/layout/cycle8"/>
    <dgm:cxn modelId="{B3D88BD0-CEEE-4A20-8AB1-C3B9008F27A7}" type="presParOf" srcId="{51DE0F33-1194-4352-9E50-58C663390074}" destId="{C84A2328-CA14-474F-92D0-EE482D5A2A06}" srcOrd="18" destOrd="0" presId="urn:microsoft.com/office/officeart/2005/8/layout/cycle8"/>
    <dgm:cxn modelId="{BE91CEFF-5049-4DAE-8E8D-F73076E8EC41}" type="presParOf" srcId="{51DE0F33-1194-4352-9E50-58C663390074}" destId="{C492BC57-2E05-4B0D-9AD1-41EFE5E87DE9}"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3528EE-D4C7-49DE-8D44-E9927F4A5330}" type="doc">
      <dgm:prSet loTypeId="urn:microsoft.com/office/officeart/2005/8/layout/cycle8" loCatId="cycle" qsTypeId="urn:microsoft.com/office/officeart/2005/8/quickstyle/simple1" qsCatId="simple" csTypeId="urn:microsoft.com/office/officeart/2005/8/colors/accent1_4" csCatId="accent1" phldr="1"/>
      <dgm:spPr/>
    </dgm:pt>
    <dgm:pt modelId="{BAA413BF-F838-4E03-9706-E0B9AA3AE637}">
      <dgm:prSet phldrT="[Text]"/>
      <dgm:spPr/>
      <dgm:t>
        <a:bodyPr/>
        <a:lstStyle/>
        <a:p>
          <a:r>
            <a:rPr lang="en-US" dirty="0"/>
            <a:t>Plan</a:t>
          </a:r>
        </a:p>
      </dgm:t>
    </dgm:pt>
    <dgm:pt modelId="{D2B1207B-1B51-4D8A-9BED-680543CA42E2}" type="parTrans" cxnId="{9DA9934D-A324-4AD1-8BB2-AA1A659FA06B}">
      <dgm:prSet/>
      <dgm:spPr/>
      <dgm:t>
        <a:bodyPr/>
        <a:lstStyle/>
        <a:p>
          <a:endParaRPr lang="en-US"/>
        </a:p>
      </dgm:t>
    </dgm:pt>
    <dgm:pt modelId="{EFA60E13-29C9-4519-89AD-7D4DF73F7826}" type="sibTrans" cxnId="{9DA9934D-A324-4AD1-8BB2-AA1A659FA06B}">
      <dgm:prSet/>
      <dgm:spPr/>
      <dgm:t>
        <a:bodyPr/>
        <a:lstStyle/>
        <a:p>
          <a:endParaRPr lang="en-US"/>
        </a:p>
      </dgm:t>
    </dgm:pt>
    <dgm:pt modelId="{5E98D459-50BB-43BF-8E81-323F0621222F}">
      <dgm:prSet phldrT="[Text]"/>
      <dgm:spPr/>
      <dgm:t>
        <a:bodyPr/>
        <a:lstStyle/>
        <a:p>
          <a:r>
            <a:rPr lang="en-US" dirty="0">
              <a:solidFill>
                <a:schemeClr val="tx1"/>
              </a:solidFill>
            </a:rPr>
            <a:t>Act/</a:t>
          </a:r>
        </a:p>
        <a:p>
          <a:r>
            <a:rPr lang="en-US" dirty="0">
              <a:solidFill>
                <a:schemeClr val="tx1"/>
              </a:solidFill>
            </a:rPr>
            <a:t>Adjust</a:t>
          </a:r>
        </a:p>
      </dgm:t>
    </dgm:pt>
    <dgm:pt modelId="{1D8D0A9D-269D-4DFE-B138-BD27C5053D75}" type="parTrans" cxnId="{F2D7171D-9760-4012-81B4-29A7B4506E14}">
      <dgm:prSet/>
      <dgm:spPr/>
      <dgm:t>
        <a:bodyPr/>
        <a:lstStyle/>
        <a:p>
          <a:endParaRPr lang="en-US"/>
        </a:p>
      </dgm:t>
    </dgm:pt>
    <dgm:pt modelId="{7DBBF4F4-59E5-4335-9739-2BE88D597DC3}" type="sibTrans" cxnId="{F2D7171D-9760-4012-81B4-29A7B4506E14}">
      <dgm:prSet/>
      <dgm:spPr/>
      <dgm:t>
        <a:bodyPr/>
        <a:lstStyle/>
        <a:p>
          <a:endParaRPr lang="en-US"/>
        </a:p>
      </dgm:t>
    </dgm:pt>
    <dgm:pt modelId="{E1E4C5CD-2833-452E-B572-9BD025A5A257}">
      <dgm:prSet phldrT="[Text]"/>
      <dgm:spPr/>
      <dgm:t>
        <a:bodyPr/>
        <a:lstStyle/>
        <a:p>
          <a:r>
            <a:rPr lang="en-US" dirty="0"/>
            <a:t>Check</a:t>
          </a:r>
        </a:p>
      </dgm:t>
    </dgm:pt>
    <dgm:pt modelId="{4F7F8F0E-AD79-426C-B69C-3CF41ECA78B6}" type="parTrans" cxnId="{23802486-013F-4629-895D-D0E99C3399A2}">
      <dgm:prSet/>
      <dgm:spPr/>
      <dgm:t>
        <a:bodyPr/>
        <a:lstStyle/>
        <a:p>
          <a:endParaRPr lang="en-US"/>
        </a:p>
      </dgm:t>
    </dgm:pt>
    <dgm:pt modelId="{C620A188-AE79-4649-906C-5E321A899D84}" type="sibTrans" cxnId="{23802486-013F-4629-895D-D0E99C3399A2}">
      <dgm:prSet/>
      <dgm:spPr/>
      <dgm:t>
        <a:bodyPr/>
        <a:lstStyle/>
        <a:p>
          <a:endParaRPr lang="en-US"/>
        </a:p>
      </dgm:t>
    </dgm:pt>
    <dgm:pt modelId="{3835F9D7-E933-40CB-8B62-EFD8A63F0BCB}">
      <dgm:prSet phldrT="[Text]"/>
      <dgm:spPr/>
      <dgm:t>
        <a:bodyPr/>
        <a:lstStyle/>
        <a:p>
          <a:r>
            <a:rPr lang="en-US" dirty="0"/>
            <a:t>Do</a:t>
          </a:r>
        </a:p>
      </dgm:t>
    </dgm:pt>
    <dgm:pt modelId="{84E49E0D-030A-484E-80EC-8DA19007E017}" type="parTrans" cxnId="{9753BADB-C4C4-457E-959D-3BA61C96A7D1}">
      <dgm:prSet/>
      <dgm:spPr/>
      <dgm:t>
        <a:bodyPr/>
        <a:lstStyle/>
        <a:p>
          <a:endParaRPr lang="en-US"/>
        </a:p>
      </dgm:t>
    </dgm:pt>
    <dgm:pt modelId="{F869A0FE-790E-4497-928A-480B2D0B7917}" type="sibTrans" cxnId="{9753BADB-C4C4-457E-959D-3BA61C96A7D1}">
      <dgm:prSet/>
      <dgm:spPr/>
      <dgm:t>
        <a:bodyPr/>
        <a:lstStyle/>
        <a:p>
          <a:endParaRPr lang="en-US"/>
        </a:p>
      </dgm:t>
    </dgm:pt>
    <dgm:pt modelId="{51DE0F33-1194-4352-9E50-58C663390074}" type="pres">
      <dgm:prSet presAssocID="{243528EE-D4C7-49DE-8D44-E9927F4A5330}" presName="compositeShape" presStyleCnt="0">
        <dgm:presLayoutVars>
          <dgm:chMax val="7"/>
          <dgm:dir/>
          <dgm:resizeHandles val="exact"/>
        </dgm:presLayoutVars>
      </dgm:prSet>
      <dgm:spPr/>
    </dgm:pt>
    <dgm:pt modelId="{0849BEC5-6B65-4E83-9A25-023C2F200785}" type="pres">
      <dgm:prSet presAssocID="{243528EE-D4C7-49DE-8D44-E9927F4A5330}" presName="wedge1" presStyleLbl="node1" presStyleIdx="0" presStyleCnt="4" custLinFactNeighborY="-427"/>
      <dgm:spPr/>
    </dgm:pt>
    <dgm:pt modelId="{6D6AB3A5-5568-4AE2-8500-518D21BB8EFD}" type="pres">
      <dgm:prSet presAssocID="{243528EE-D4C7-49DE-8D44-E9927F4A5330}" presName="dummy1a" presStyleCnt="0"/>
      <dgm:spPr/>
    </dgm:pt>
    <dgm:pt modelId="{65A91181-F1EF-4130-B113-5854E4E9EAA5}" type="pres">
      <dgm:prSet presAssocID="{243528EE-D4C7-49DE-8D44-E9927F4A5330}" presName="dummy1b" presStyleCnt="0"/>
      <dgm:spPr/>
    </dgm:pt>
    <dgm:pt modelId="{DB431BFF-0682-462D-A0E9-FCE54E4F061E}" type="pres">
      <dgm:prSet presAssocID="{243528EE-D4C7-49DE-8D44-E9927F4A5330}" presName="wedge1Tx" presStyleLbl="node1" presStyleIdx="0" presStyleCnt="4">
        <dgm:presLayoutVars>
          <dgm:chMax val="0"/>
          <dgm:chPref val="0"/>
          <dgm:bulletEnabled val="1"/>
        </dgm:presLayoutVars>
      </dgm:prSet>
      <dgm:spPr/>
    </dgm:pt>
    <dgm:pt modelId="{7AEFA058-D61D-4B06-87C3-4BC36E67C7E5}" type="pres">
      <dgm:prSet presAssocID="{243528EE-D4C7-49DE-8D44-E9927F4A5330}" presName="wedge2" presStyleLbl="node1" presStyleIdx="1" presStyleCnt="4" custScaleX="95022" custScaleY="87293" custLinFactNeighborX="975" custLinFactNeighborY="1439"/>
      <dgm:spPr/>
    </dgm:pt>
    <dgm:pt modelId="{73E55088-B7E7-4A13-BC46-2CD8B44F44B8}" type="pres">
      <dgm:prSet presAssocID="{243528EE-D4C7-49DE-8D44-E9927F4A5330}" presName="dummy2a" presStyleCnt="0"/>
      <dgm:spPr/>
    </dgm:pt>
    <dgm:pt modelId="{D77F416F-E719-403C-AAB2-712B0981E7EB}" type="pres">
      <dgm:prSet presAssocID="{243528EE-D4C7-49DE-8D44-E9927F4A5330}" presName="dummy2b" presStyleCnt="0"/>
      <dgm:spPr/>
    </dgm:pt>
    <dgm:pt modelId="{8CF61CEA-E5B0-437F-8977-969A65424396}" type="pres">
      <dgm:prSet presAssocID="{243528EE-D4C7-49DE-8D44-E9927F4A5330}" presName="wedge2Tx" presStyleLbl="node1" presStyleIdx="1" presStyleCnt="4">
        <dgm:presLayoutVars>
          <dgm:chMax val="0"/>
          <dgm:chPref val="0"/>
          <dgm:bulletEnabled val="1"/>
        </dgm:presLayoutVars>
      </dgm:prSet>
      <dgm:spPr/>
    </dgm:pt>
    <dgm:pt modelId="{7B6E4BB1-B2F8-4FFF-8183-BD7B2947727D}" type="pres">
      <dgm:prSet presAssocID="{243528EE-D4C7-49DE-8D44-E9927F4A5330}" presName="wedge3" presStyleLbl="node1" presStyleIdx="2" presStyleCnt="4" custScaleX="102029" custScaleY="105022"/>
      <dgm:spPr/>
    </dgm:pt>
    <dgm:pt modelId="{75CC5C1C-394D-42CB-ABB4-503902BEFAF3}" type="pres">
      <dgm:prSet presAssocID="{243528EE-D4C7-49DE-8D44-E9927F4A5330}" presName="dummy3a" presStyleCnt="0"/>
      <dgm:spPr/>
    </dgm:pt>
    <dgm:pt modelId="{F6E593F3-5710-4AA5-9C18-98F3F4488077}" type="pres">
      <dgm:prSet presAssocID="{243528EE-D4C7-49DE-8D44-E9927F4A5330}" presName="dummy3b" presStyleCnt="0"/>
      <dgm:spPr/>
    </dgm:pt>
    <dgm:pt modelId="{70C26AB2-F8D7-4743-A8E1-AD7B9B1292A0}" type="pres">
      <dgm:prSet presAssocID="{243528EE-D4C7-49DE-8D44-E9927F4A5330}" presName="wedge3Tx" presStyleLbl="node1" presStyleIdx="2" presStyleCnt="4">
        <dgm:presLayoutVars>
          <dgm:chMax val="0"/>
          <dgm:chPref val="0"/>
          <dgm:bulletEnabled val="1"/>
        </dgm:presLayoutVars>
      </dgm:prSet>
      <dgm:spPr/>
    </dgm:pt>
    <dgm:pt modelId="{C0CF8007-4758-4F31-8478-3D9201EBAF16}" type="pres">
      <dgm:prSet presAssocID="{243528EE-D4C7-49DE-8D44-E9927F4A5330}" presName="wedge4" presStyleLbl="node1" presStyleIdx="3" presStyleCnt="4" custScaleX="122754" custScaleY="118439"/>
      <dgm:spPr/>
    </dgm:pt>
    <dgm:pt modelId="{25A9C6B8-E870-40AB-B1D7-A29A978316CF}" type="pres">
      <dgm:prSet presAssocID="{243528EE-D4C7-49DE-8D44-E9927F4A5330}" presName="dummy4a" presStyleCnt="0"/>
      <dgm:spPr/>
    </dgm:pt>
    <dgm:pt modelId="{9A64868A-1D46-4860-A4B8-D7284EEC6C2B}" type="pres">
      <dgm:prSet presAssocID="{243528EE-D4C7-49DE-8D44-E9927F4A5330}" presName="dummy4b" presStyleCnt="0"/>
      <dgm:spPr/>
    </dgm:pt>
    <dgm:pt modelId="{0E1E024C-CE0C-446A-AAD8-98D4F29DC752}" type="pres">
      <dgm:prSet presAssocID="{243528EE-D4C7-49DE-8D44-E9927F4A5330}" presName="wedge4Tx" presStyleLbl="node1" presStyleIdx="3" presStyleCnt="4">
        <dgm:presLayoutVars>
          <dgm:chMax val="0"/>
          <dgm:chPref val="0"/>
          <dgm:bulletEnabled val="1"/>
        </dgm:presLayoutVars>
      </dgm:prSet>
      <dgm:spPr/>
    </dgm:pt>
    <dgm:pt modelId="{6B122CDB-E9F3-43E2-BC43-9BC768B8645D}" type="pres">
      <dgm:prSet presAssocID="{F869A0FE-790E-4497-928A-480B2D0B7917}" presName="arrowWedge1" presStyleLbl="fgSibTrans2D1" presStyleIdx="0" presStyleCnt="4" custAng="16370777" custFlipHor="1" custScaleX="106947" custLinFactNeighborX="2359" custLinFactNeighborY="2341"/>
      <dgm:spPr/>
    </dgm:pt>
    <dgm:pt modelId="{49BC6CB5-7EC4-4090-A6AB-4898143261F0}" type="pres">
      <dgm:prSet presAssocID="{EFA60E13-29C9-4519-89AD-7D4DF73F7826}" presName="arrowWedge2" presStyleLbl="fgSibTrans2D1" presStyleIdx="1" presStyleCnt="4" custAng="5400000" custFlipHor="1" custScaleX="92098" custScaleY="93340" custLinFactNeighborX="437" custLinFactNeighborY="-182"/>
      <dgm:spPr/>
    </dgm:pt>
    <dgm:pt modelId="{C84A2328-CA14-474F-92D0-EE482D5A2A06}" type="pres">
      <dgm:prSet presAssocID="{7DBBF4F4-59E5-4335-9739-2BE88D597DC3}" presName="arrowWedge3" presStyleLbl="fgSibTrans2D1" presStyleIdx="2" presStyleCnt="4" custAng="16200000" custFlipHor="1" custScaleX="100651" custScaleY="105539" custLinFactNeighborX="218" custLinFactNeighborY="883"/>
      <dgm:spPr>
        <a:solidFill>
          <a:schemeClr val="accent1">
            <a:lumMod val="60000"/>
            <a:lumOff val="40000"/>
          </a:schemeClr>
        </a:solidFill>
      </dgm:spPr>
    </dgm:pt>
    <dgm:pt modelId="{C492BC57-2E05-4B0D-9AD1-41EFE5E87DE9}" type="pres">
      <dgm:prSet presAssocID="{C620A188-AE79-4649-906C-5E321A899D84}" presName="arrowWedge4" presStyleLbl="fgSibTrans2D1" presStyleIdx="3" presStyleCnt="4" custAng="5400000" custFlipHor="1" custScaleX="124574" custScaleY="118439" custLinFactNeighborX="-508" custLinFactNeighborY="1120"/>
      <dgm:spPr/>
    </dgm:pt>
  </dgm:ptLst>
  <dgm:cxnLst>
    <dgm:cxn modelId="{52080809-A1A5-44D2-B3D2-CDD600813A27}" type="presOf" srcId="{BAA413BF-F838-4E03-9706-E0B9AA3AE637}" destId="{7AEFA058-D61D-4B06-87C3-4BC36E67C7E5}" srcOrd="0" destOrd="0" presId="urn:microsoft.com/office/officeart/2005/8/layout/cycle8"/>
    <dgm:cxn modelId="{1195330F-2E3E-4E1F-9A4F-4191360FFB95}" type="presOf" srcId="{3835F9D7-E933-40CB-8B62-EFD8A63F0BCB}" destId="{0849BEC5-6B65-4E83-9A25-023C2F200785}" srcOrd="0" destOrd="0" presId="urn:microsoft.com/office/officeart/2005/8/layout/cycle8"/>
    <dgm:cxn modelId="{F2D7171D-9760-4012-81B4-29A7B4506E14}" srcId="{243528EE-D4C7-49DE-8D44-E9927F4A5330}" destId="{5E98D459-50BB-43BF-8E81-323F0621222F}" srcOrd="2" destOrd="0" parTransId="{1D8D0A9D-269D-4DFE-B138-BD27C5053D75}" sibTransId="{7DBBF4F4-59E5-4335-9739-2BE88D597DC3}"/>
    <dgm:cxn modelId="{F1CAD327-063D-4E53-8F7C-1195A6D34DEB}" type="presOf" srcId="{3835F9D7-E933-40CB-8B62-EFD8A63F0BCB}" destId="{DB431BFF-0682-462D-A0E9-FCE54E4F061E}" srcOrd="1" destOrd="0" presId="urn:microsoft.com/office/officeart/2005/8/layout/cycle8"/>
    <dgm:cxn modelId="{9DA9934D-A324-4AD1-8BB2-AA1A659FA06B}" srcId="{243528EE-D4C7-49DE-8D44-E9927F4A5330}" destId="{BAA413BF-F838-4E03-9706-E0B9AA3AE637}" srcOrd="1" destOrd="0" parTransId="{D2B1207B-1B51-4D8A-9BED-680543CA42E2}" sibTransId="{EFA60E13-29C9-4519-89AD-7D4DF73F7826}"/>
    <dgm:cxn modelId="{82912553-371E-4FC5-9014-7683F09CBC58}" type="presOf" srcId="{E1E4C5CD-2833-452E-B572-9BD025A5A257}" destId="{C0CF8007-4758-4F31-8478-3D9201EBAF16}" srcOrd="0" destOrd="0" presId="urn:microsoft.com/office/officeart/2005/8/layout/cycle8"/>
    <dgm:cxn modelId="{C0F6D37E-EEDD-4165-AEA4-C09B7CF752DC}" type="presOf" srcId="{5E98D459-50BB-43BF-8E81-323F0621222F}" destId="{70C26AB2-F8D7-4743-A8E1-AD7B9B1292A0}" srcOrd="1" destOrd="0" presId="urn:microsoft.com/office/officeart/2005/8/layout/cycle8"/>
    <dgm:cxn modelId="{23802486-013F-4629-895D-D0E99C3399A2}" srcId="{243528EE-D4C7-49DE-8D44-E9927F4A5330}" destId="{E1E4C5CD-2833-452E-B572-9BD025A5A257}" srcOrd="3" destOrd="0" parTransId="{4F7F8F0E-AD79-426C-B69C-3CF41ECA78B6}" sibTransId="{C620A188-AE79-4649-906C-5E321A899D84}"/>
    <dgm:cxn modelId="{06E56286-55E5-49F6-BF98-EAA15961050F}" type="presOf" srcId="{243528EE-D4C7-49DE-8D44-E9927F4A5330}" destId="{51DE0F33-1194-4352-9E50-58C663390074}" srcOrd="0" destOrd="0" presId="urn:microsoft.com/office/officeart/2005/8/layout/cycle8"/>
    <dgm:cxn modelId="{4B490D87-EA8E-42E0-97B4-32ABF95C01EF}" type="presOf" srcId="{5E98D459-50BB-43BF-8E81-323F0621222F}" destId="{7B6E4BB1-B2F8-4FFF-8183-BD7B2947727D}" srcOrd="0" destOrd="0" presId="urn:microsoft.com/office/officeart/2005/8/layout/cycle8"/>
    <dgm:cxn modelId="{1A51BEA5-5369-43CC-B134-0AD021B733D5}" type="presOf" srcId="{E1E4C5CD-2833-452E-B572-9BD025A5A257}" destId="{0E1E024C-CE0C-446A-AAD8-98D4F29DC752}" srcOrd="1" destOrd="0" presId="urn:microsoft.com/office/officeart/2005/8/layout/cycle8"/>
    <dgm:cxn modelId="{3EB540B1-53F1-4C53-A73D-D90BB87BEB5D}" type="presOf" srcId="{BAA413BF-F838-4E03-9706-E0B9AA3AE637}" destId="{8CF61CEA-E5B0-437F-8977-969A65424396}" srcOrd="1" destOrd="0" presId="urn:microsoft.com/office/officeart/2005/8/layout/cycle8"/>
    <dgm:cxn modelId="{9753BADB-C4C4-457E-959D-3BA61C96A7D1}" srcId="{243528EE-D4C7-49DE-8D44-E9927F4A5330}" destId="{3835F9D7-E933-40CB-8B62-EFD8A63F0BCB}" srcOrd="0" destOrd="0" parTransId="{84E49E0D-030A-484E-80EC-8DA19007E017}" sibTransId="{F869A0FE-790E-4497-928A-480B2D0B7917}"/>
    <dgm:cxn modelId="{73971CDA-E0F9-4521-8CD0-4797404C3BC4}" type="presParOf" srcId="{51DE0F33-1194-4352-9E50-58C663390074}" destId="{0849BEC5-6B65-4E83-9A25-023C2F200785}" srcOrd="0" destOrd="0" presId="urn:microsoft.com/office/officeart/2005/8/layout/cycle8"/>
    <dgm:cxn modelId="{70B1CC1A-ECF4-4BEC-BE57-ADDBDB1A98BF}" type="presParOf" srcId="{51DE0F33-1194-4352-9E50-58C663390074}" destId="{6D6AB3A5-5568-4AE2-8500-518D21BB8EFD}" srcOrd="1" destOrd="0" presId="urn:microsoft.com/office/officeart/2005/8/layout/cycle8"/>
    <dgm:cxn modelId="{5E3223DB-1A89-4C9C-BC57-24EC1590FC8A}" type="presParOf" srcId="{51DE0F33-1194-4352-9E50-58C663390074}" destId="{65A91181-F1EF-4130-B113-5854E4E9EAA5}" srcOrd="2" destOrd="0" presId="urn:microsoft.com/office/officeart/2005/8/layout/cycle8"/>
    <dgm:cxn modelId="{DC6473C4-2C69-4578-8A94-9B7E90D2784F}" type="presParOf" srcId="{51DE0F33-1194-4352-9E50-58C663390074}" destId="{DB431BFF-0682-462D-A0E9-FCE54E4F061E}" srcOrd="3" destOrd="0" presId="urn:microsoft.com/office/officeart/2005/8/layout/cycle8"/>
    <dgm:cxn modelId="{FC50D139-425C-48B8-903F-489D9A0CC040}" type="presParOf" srcId="{51DE0F33-1194-4352-9E50-58C663390074}" destId="{7AEFA058-D61D-4B06-87C3-4BC36E67C7E5}" srcOrd="4" destOrd="0" presId="urn:microsoft.com/office/officeart/2005/8/layout/cycle8"/>
    <dgm:cxn modelId="{77DB18AE-B304-40D3-B2A2-9E789DEB4D7C}" type="presParOf" srcId="{51DE0F33-1194-4352-9E50-58C663390074}" destId="{73E55088-B7E7-4A13-BC46-2CD8B44F44B8}" srcOrd="5" destOrd="0" presId="urn:microsoft.com/office/officeart/2005/8/layout/cycle8"/>
    <dgm:cxn modelId="{CC6B4D3B-8704-4B96-9F21-6BE3D8C029E4}" type="presParOf" srcId="{51DE0F33-1194-4352-9E50-58C663390074}" destId="{D77F416F-E719-403C-AAB2-712B0981E7EB}" srcOrd="6" destOrd="0" presId="urn:microsoft.com/office/officeart/2005/8/layout/cycle8"/>
    <dgm:cxn modelId="{1FF664FE-4EE7-48B8-A6AA-8E151992C937}" type="presParOf" srcId="{51DE0F33-1194-4352-9E50-58C663390074}" destId="{8CF61CEA-E5B0-437F-8977-969A65424396}" srcOrd="7" destOrd="0" presId="urn:microsoft.com/office/officeart/2005/8/layout/cycle8"/>
    <dgm:cxn modelId="{AEFAF26C-7923-4E75-8586-494F3B1D409B}" type="presParOf" srcId="{51DE0F33-1194-4352-9E50-58C663390074}" destId="{7B6E4BB1-B2F8-4FFF-8183-BD7B2947727D}" srcOrd="8" destOrd="0" presId="urn:microsoft.com/office/officeart/2005/8/layout/cycle8"/>
    <dgm:cxn modelId="{6668FDEC-726E-4D1A-90AE-65553D73B34F}" type="presParOf" srcId="{51DE0F33-1194-4352-9E50-58C663390074}" destId="{75CC5C1C-394D-42CB-ABB4-503902BEFAF3}" srcOrd="9" destOrd="0" presId="urn:microsoft.com/office/officeart/2005/8/layout/cycle8"/>
    <dgm:cxn modelId="{674601BA-F10C-4E4D-B78C-AEC74AB4BC9B}" type="presParOf" srcId="{51DE0F33-1194-4352-9E50-58C663390074}" destId="{F6E593F3-5710-4AA5-9C18-98F3F4488077}" srcOrd="10" destOrd="0" presId="urn:microsoft.com/office/officeart/2005/8/layout/cycle8"/>
    <dgm:cxn modelId="{68509979-CCAE-4C56-8963-EC2E7813D61B}" type="presParOf" srcId="{51DE0F33-1194-4352-9E50-58C663390074}" destId="{70C26AB2-F8D7-4743-A8E1-AD7B9B1292A0}" srcOrd="11" destOrd="0" presId="urn:microsoft.com/office/officeart/2005/8/layout/cycle8"/>
    <dgm:cxn modelId="{61D8CBAB-FCAD-45FF-80ED-FA8A69E7BB71}" type="presParOf" srcId="{51DE0F33-1194-4352-9E50-58C663390074}" destId="{C0CF8007-4758-4F31-8478-3D9201EBAF16}" srcOrd="12" destOrd="0" presId="urn:microsoft.com/office/officeart/2005/8/layout/cycle8"/>
    <dgm:cxn modelId="{A95FBBCC-13B2-40B7-8C9E-2B34885C09DE}" type="presParOf" srcId="{51DE0F33-1194-4352-9E50-58C663390074}" destId="{25A9C6B8-E870-40AB-B1D7-A29A978316CF}" srcOrd="13" destOrd="0" presId="urn:microsoft.com/office/officeart/2005/8/layout/cycle8"/>
    <dgm:cxn modelId="{10F8D8C7-B259-4F57-A8CC-0ECBF34F9D6F}" type="presParOf" srcId="{51DE0F33-1194-4352-9E50-58C663390074}" destId="{9A64868A-1D46-4860-A4B8-D7284EEC6C2B}" srcOrd="14" destOrd="0" presId="urn:microsoft.com/office/officeart/2005/8/layout/cycle8"/>
    <dgm:cxn modelId="{8D25ACEB-F654-49F1-BA10-6EC72F25E98B}" type="presParOf" srcId="{51DE0F33-1194-4352-9E50-58C663390074}" destId="{0E1E024C-CE0C-446A-AAD8-98D4F29DC752}" srcOrd="15" destOrd="0" presId="urn:microsoft.com/office/officeart/2005/8/layout/cycle8"/>
    <dgm:cxn modelId="{A44C8363-5439-4E43-BB1D-5D6947A1955F}" type="presParOf" srcId="{51DE0F33-1194-4352-9E50-58C663390074}" destId="{6B122CDB-E9F3-43E2-BC43-9BC768B8645D}" srcOrd="16" destOrd="0" presId="urn:microsoft.com/office/officeart/2005/8/layout/cycle8"/>
    <dgm:cxn modelId="{A9EDEB23-0086-4999-AADA-5493866D68CA}" type="presParOf" srcId="{51DE0F33-1194-4352-9E50-58C663390074}" destId="{49BC6CB5-7EC4-4090-A6AB-4898143261F0}" srcOrd="17" destOrd="0" presId="urn:microsoft.com/office/officeart/2005/8/layout/cycle8"/>
    <dgm:cxn modelId="{B3D88BD0-CEEE-4A20-8AB1-C3B9008F27A7}" type="presParOf" srcId="{51DE0F33-1194-4352-9E50-58C663390074}" destId="{C84A2328-CA14-474F-92D0-EE482D5A2A06}" srcOrd="18" destOrd="0" presId="urn:microsoft.com/office/officeart/2005/8/layout/cycle8"/>
    <dgm:cxn modelId="{BE91CEFF-5049-4DAE-8E8D-F73076E8EC41}" type="presParOf" srcId="{51DE0F33-1194-4352-9E50-58C663390074}" destId="{C492BC57-2E05-4B0D-9AD1-41EFE5E87DE9}" srcOrd="1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3528EE-D4C7-49DE-8D44-E9927F4A5330}" type="doc">
      <dgm:prSet loTypeId="urn:microsoft.com/office/officeart/2005/8/layout/cycle8" loCatId="cycle" qsTypeId="urn:microsoft.com/office/officeart/2005/8/quickstyle/simple1" qsCatId="simple" csTypeId="urn:microsoft.com/office/officeart/2005/8/colors/accent1_4" csCatId="accent1" phldr="1"/>
      <dgm:spPr/>
    </dgm:pt>
    <dgm:pt modelId="{51DE0F33-1194-4352-9E50-58C663390074}" type="pres">
      <dgm:prSet presAssocID="{243528EE-D4C7-49DE-8D44-E9927F4A5330}" presName="compositeShape" presStyleCnt="0">
        <dgm:presLayoutVars>
          <dgm:chMax val="7"/>
          <dgm:dir/>
          <dgm:resizeHandles val="exact"/>
        </dgm:presLayoutVars>
      </dgm:prSet>
      <dgm:spPr/>
    </dgm:pt>
  </dgm:ptLst>
  <dgm:cxnLst>
    <dgm:cxn modelId="{06E56286-55E5-49F6-BF98-EAA15961050F}" type="presOf" srcId="{243528EE-D4C7-49DE-8D44-E9927F4A5330}" destId="{51DE0F33-1194-4352-9E50-58C663390074}" srcOrd="0" destOrd="0" presId="urn:microsoft.com/office/officeart/2005/8/layout/cycle8"/>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3528EE-D4C7-49DE-8D44-E9927F4A5330}" type="doc">
      <dgm:prSet loTypeId="urn:microsoft.com/office/officeart/2005/8/layout/cycle8" loCatId="cycle" qsTypeId="urn:microsoft.com/office/officeart/2005/8/quickstyle/simple1" qsCatId="simple" csTypeId="urn:microsoft.com/office/officeart/2005/8/colors/accent1_4" csCatId="accent1" phldr="1"/>
      <dgm:spPr/>
    </dgm:pt>
    <dgm:pt modelId="{BAA413BF-F838-4E03-9706-E0B9AA3AE637}">
      <dgm:prSet phldrT="[Text]"/>
      <dgm:spPr/>
      <dgm:t>
        <a:bodyPr/>
        <a:lstStyle/>
        <a:p>
          <a:r>
            <a:rPr lang="en-US" dirty="0"/>
            <a:t>Plan</a:t>
          </a:r>
        </a:p>
      </dgm:t>
    </dgm:pt>
    <dgm:pt modelId="{D2B1207B-1B51-4D8A-9BED-680543CA42E2}" type="parTrans" cxnId="{9DA9934D-A324-4AD1-8BB2-AA1A659FA06B}">
      <dgm:prSet/>
      <dgm:spPr/>
      <dgm:t>
        <a:bodyPr/>
        <a:lstStyle/>
        <a:p>
          <a:endParaRPr lang="en-US"/>
        </a:p>
      </dgm:t>
    </dgm:pt>
    <dgm:pt modelId="{EFA60E13-29C9-4519-89AD-7D4DF73F7826}" type="sibTrans" cxnId="{9DA9934D-A324-4AD1-8BB2-AA1A659FA06B}">
      <dgm:prSet/>
      <dgm:spPr/>
      <dgm:t>
        <a:bodyPr/>
        <a:lstStyle/>
        <a:p>
          <a:endParaRPr lang="en-US"/>
        </a:p>
      </dgm:t>
    </dgm:pt>
    <dgm:pt modelId="{5E98D459-50BB-43BF-8E81-323F0621222F}">
      <dgm:prSet phldrT="[Text]"/>
      <dgm:spPr/>
      <dgm:t>
        <a:bodyPr/>
        <a:lstStyle/>
        <a:p>
          <a:r>
            <a:rPr lang="en-US" dirty="0">
              <a:solidFill>
                <a:schemeClr val="tx1"/>
              </a:solidFill>
            </a:rPr>
            <a:t>Act/</a:t>
          </a:r>
        </a:p>
        <a:p>
          <a:r>
            <a:rPr lang="en-US" dirty="0">
              <a:solidFill>
                <a:schemeClr val="tx1"/>
              </a:solidFill>
            </a:rPr>
            <a:t>Adjust</a:t>
          </a:r>
        </a:p>
      </dgm:t>
    </dgm:pt>
    <dgm:pt modelId="{1D8D0A9D-269D-4DFE-B138-BD27C5053D75}" type="parTrans" cxnId="{F2D7171D-9760-4012-81B4-29A7B4506E14}">
      <dgm:prSet/>
      <dgm:spPr/>
      <dgm:t>
        <a:bodyPr/>
        <a:lstStyle/>
        <a:p>
          <a:endParaRPr lang="en-US"/>
        </a:p>
      </dgm:t>
    </dgm:pt>
    <dgm:pt modelId="{7DBBF4F4-59E5-4335-9739-2BE88D597DC3}" type="sibTrans" cxnId="{F2D7171D-9760-4012-81B4-29A7B4506E14}">
      <dgm:prSet/>
      <dgm:spPr/>
      <dgm:t>
        <a:bodyPr/>
        <a:lstStyle/>
        <a:p>
          <a:endParaRPr lang="en-US"/>
        </a:p>
      </dgm:t>
    </dgm:pt>
    <dgm:pt modelId="{E1E4C5CD-2833-452E-B572-9BD025A5A257}">
      <dgm:prSet phldrT="[Text]"/>
      <dgm:spPr/>
      <dgm:t>
        <a:bodyPr/>
        <a:lstStyle/>
        <a:p>
          <a:r>
            <a:rPr lang="en-US" dirty="0"/>
            <a:t>Check</a:t>
          </a:r>
        </a:p>
      </dgm:t>
    </dgm:pt>
    <dgm:pt modelId="{4F7F8F0E-AD79-426C-B69C-3CF41ECA78B6}" type="parTrans" cxnId="{23802486-013F-4629-895D-D0E99C3399A2}">
      <dgm:prSet/>
      <dgm:spPr/>
      <dgm:t>
        <a:bodyPr/>
        <a:lstStyle/>
        <a:p>
          <a:endParaRPr lang="en-US"/>
        </a:p>
      </dgm:t>
    </dgm:pt>
    <dgm:pt modelId="{C620A188-AE79-4649-906C-5E321A899D84}" type="sibTrans" cxnId="{23802486-013F-4629-895D-D0E99C3399A2}">
      <dgm:prSet/>
      <dgm:spPr/>
      <dgm:t>
        <a:bodyPr/>
        <a:lstStyle/>
        <a:p>
          <a:endParaRPr lang="en-US"/>
        </a:p>
      </dgm:t>
    </dgm:pt>
    <dgm:pt modelId="{3835F9D7-E933-40CB-8B62-EFD8A63F0BCB}">
      <dgm:prSet phldrT="[Text]"/>
      <dgm:spPr/>
      <dgm:t>
        <a:bodyPr/>
        <a:lstStyle/>
        <a:p>
          <a:r>
            <a:rPr lang="en-US" dirty="0"/>
            <a:t>Do</a:t>
          </a:r>
        </a:p>
      </dgm:t>
    </dgm:pt>
    <dgm:pt modelId="{84E49E0D-030A-484E-80EC-8DA19007E017}" type="parTrans" cxnId="{9753BADB-C4C4-457E-959D-3BA61C96A7D1}">
      <dgm:prSet/>
      <dgm:spPr/>
      <dgm:t>
        <a:bodyPr/>
        <a:lstStyle/>
        <a:p>
          <a:endParaRPr lang="en-US"/>
        </a:p>
      </dgm:t>
    </dgm:pt>
    <dgm:pt modelId="{F869A0FE-790E-4497-928A-480B2D0B7917}" type="sibTrans" cxnId="{9753BADB-C4C4-457E-959D-3BA61C96A7D1}">
      <dgm:prSet/>
      <dgm:spPr/>
      <dgm:t>
        <a:bodyPr/>
        <a:lstStyle/>
        <a:p>
          <a:endParaRPr lang="en-US"/>
        </a:p>
      </dgm:t>
    </dgm:pt>
    <dgm:pt modelId="{51DE0F33-1194-4352-9E50-58C663390074}" type="pres">
      <dgm:prSet presAssocID="{243528EE-D4C7-49DE-8D44-E9927F4A5330}" presName="compositeShape" presStyleCnt="0">
        <dgm:presLayoutVars>
          <dgm:chMax val="7"/>
          <dgm:dir/>
          <dgm:resizeHandles val="exact"/>
        </dgm:presLayoutVars>
      </dgm:prSet>
      <dgm:spPr/>
    </dgm:pt>
    <dgm:pt modelId="{0849BEC5-6B65-4E83-9A25-023C2F200785}" type="pres">
      <dgm:prSet presAssocID="{243528EE-D4C7-49DE-8D44-E9927F4A5330}" presName="wedge1" presStyleLbl="node1" presStyleIdx="0" presStyleCnt="4"/>
      <dgm:spPr/>
    </dgm:pt>
    <dgm:pt modelId="{6D6AB3A5-5568-4AE2-8500-518D21BB8EFD}" type="pres">
      <dgm:prSet presAssocID="{243528EE-D4C7-49DE-8D44-E9927F4A5330}" presName="dummy1a" presStyleCnt="0"/>
      <dgm:spPr/>
    </dgm:pt>
    <dgm:pt modelId="{65A91181-F1EF-4130-B113-5854E4E9EAA5}" type="pres">
      <dgm:prSet presAssocID="{243528EE-D4C7-49DE-8D44-E9927F4A5330}" presName="dummy1b" presStyleCnt="0"/>
      <dgm:spPr/>
    </dgm:pt>
    <dgm:pt modelId="{DB431BFF-0682-462D-A0E9-FCE54E4F061E}" type="pres">
      <dgm:prSet presAssocID="{243528EE-D4C7-49DE-8D44-E9927F4A5330}" presName="wedge1Tx" presStyleLbl="node1" presStyleIdx="0" presStyleCnt="4">
        <dgm:presLayoutVars>
          <dgm:chMax val="0"/>
          <dgm:chPref val="0"/>
          <dgm:bulletEnabled val="1"/>
        </dgm:presLayoutVars>
      </dgm:prSet>
      <dgm:spPr/>
    </dgm:pt>
    <dgm:pt modelId="{7AEFA058-D61D-4B06-87C3-4BC36E67C7E5}" type="pres">
      <dgm:prSet presAssocID="{243528EE-D4C7-49DE-8D44-E9927F4A5330}" presName="wedge2" presStyleLbl="node1" presStyleIdx="1" presStyleCnt="4" custScaleX="95022" custScaleY="87293" custLinFactNeighborX="975" custLinFactNeighborY="1439"/>
      <dgm:spPr/>
    </dgm:pt>
    <dgm:pt modelId="{73E55088-B7E7-4A13-BC46-2CD8B44F44B8}" type="pres">
      <dgm:prSet presAssocID="{243528EE-D4C7-49DE-8D44-E9927F4A5330}" presName="dummy2a" presStyleCnt="0"/>
      <dgm:spPr/>
    </dgm:pt>
    <dgm:pt modelId="{D77F416F-E719-403C-AAB2-712B0981E7EB}" type="pres">
      <dgm:prSet presAssocID="{243528EE-D4C7-49DE-8D44-E9927F4A5330}" presName="dummy2b" presStyleCnt="0"/>
      <dgm:spPr/>
    </dgm:pt>
    <dgm:pt modelId="{8CF61CEA-E5B0-437F-8977-969A65424396}" type="pres">
      <dgm:prSet presAssocID="{243528EE-D4C7-49DE-8D44-E9927F4A5330}" presName="wedge2Tx" presStyleLbl="node1" presStyleIdx="1" presStyleCnt="4">
        <dgm:presLayoutVars>
          <dgm:chMax val="0"/>
          <dgm:chPref val="0"/>
          <dgm:bulletEnabled val="1"/>
        </dgm:presLayoutVars>
      </dgm:prSet>
      <dgm:spPr/>
    </dgm:pt>
    <dgm:pt modelId="{7B6E4BB1-B2F8-4FFF-8183-BD7B2947727D}" type="pres">
      <dgm:prSet presAssocID="{243528EE-D4C7-49DE-8D44-E9927F4A5330}" presName="wedge3" presStyleLbl="node1" presStyleIdx="2" presStyleCnt="4" custScaleX="102029" custScaleY="105022"/>
      <dgm:spPr/>
    </dgm:pt>
    <dgm:pt modelId="{75CC5C1C-394D-42CB-ABB4-503902BEFAF3}" type="pres">
      <dgm:prSet presAssocID="{243528EE-D4C7-49DE-8D44-E9927F4A5330}" presName="dummy3a" presStyleCnt="0"/>
      <dgm:spPr/>
    </dgm:pt>
    <dgm:pt modelId="{F6E593F3-5710-4AA5-9C18-98F3F4488077}" type="pres">
      <dgm:prSet presAssocID="{243528EE-D4C7-49DE-8D44-E9927F4A5330}" presName="dummy3b" presStyleCnt="0"/>
      <dgm:spPr/>
    </dgm:pt>
    <dgm:pt modelId="{70C26AB2-F8D7-4743-A8E1-AD7B9B1292A0}" type="pres">
      <dgm:prSet presAssocID="{243528EE-D4C7-49DE-8D44-E9927F4A5330}" presName="wedge3Tx" presStyleLbl="node1" presStyleIdx="2" presStyleCnt="4">
        <dgm:presLayoutVars>
          <dgm:chMax val="0"/>
          <dgm:chPref val="0"/>
          <dgm:bulletEnabled val="1"/>
        </dgm:presLayoutVars>
      </dgm:prSet>
      <dgm:spPr/>
    </dgm:pt>
    <dgm:pt modelId="{C0CF8007-4758-4F31-8478-3D9201EBAF16}" type="pres">
      <dgm:prSet presAssocID="{243528EE-D4C7-49DE-8D44-E9927F4A5330}" presName="wedge4" presStyleLbl="node1" presStyleIdx="3" presStyleCnt="4" custScaleX="122754" custScaleY="118439"/>
      <dgm:spPr/>
    </dgm:pt>
    <dgm:pt modelId="{25A9C6B8-E870-40AB-B1D7-A29A978316CF}" type="pres">
      <dgm:prSet presAssocID="{243528EE-D4C7-49DE-8D44-E9927F4A5330}" presName="dummy4a" presStyleCnt="0"/>
      <dgm:spPr/>
    </dgm:pt>
    <dgm:pt modelId="{9A64868A-1D46-4860-A4B8-D7284EEC6C2B}" type="pres">
      <dgm:prSet presAssocID="{243528EE-D4C7-49DE-8D44-E9927F4A5330}" presName="dummy4b" presStyleCnt="0"/>
      <dgm:spPr/>
    </dgm:pt>
    <dgm:pt modelId="{0E1E024C-CE0C-446A-AAD8-98D4F29DC752}" type="pres">
      <dgm:prSet presAssocID="{243528EE-D4C7-49DE-8D44-E9927F4A5330}" presName="wedge4Tx" presStyleLbl="node1" presStyleIdx="3" presStyleCnt="4">
        <dgm:presLayoutVars>
          <dgm:chMax val="0"/>
          <dgm:chPref val="0"/>
          <dgm:bulletEnabled val="1"/>
        </dgm:presLayoutVars>
      </dgm:prSet>
      <dgm:spPr/>
    </dgm:pt>
    <dgm:pt modelId="{6B122CDB-E9F3-43E2-BC43-9BC768B8645D}" type="pres">
      <dgm:prSet presAssocID="{F869A0FE-790E-4497-928A-480B2D0B7917}" presName="arrowWedge1" presStyleLbl="fgSibTrans2D1" presStyleIdx="0" presStyleCnt="4" custAng="16370777" custFlipHor="1" custScaleX="106947" custLinFactNeighborX="2359" custLinFactNeighborY="2341"/>
      <dgm:spPr/>
    </dgm:pt>
    <dgm:pt modelId="{49BC6CB5-7EC4-4090-A6AB-4898143261F0}" type="pres">
      <dgm:prSet presAssocID="{EFA60E13-29C9-4519-89AD-7D4DF73F7826}" presName="arrowWedge2" presStyleLbl="fgSibTrans2D1" presStyleIdx="1" presStyleCnt="4" custAng="5400000" custFlipHor="1" custScaleX="92098" custScaleY="93340" custLinFactNeighborX="437" custLinFactNeighborY="-182"/>
      <dgm:spPr/>
    </dgm:pt>
    <dgm:pt modelId="{C84A2328-CA14-474F-92D0-EE482D5A2A06}" type="pres">
      <dgm:prSet presAssocID="{7DBBF4F4-59E5-4335-9739-2BE88D597DC3}" presName="arrowWedge3" presStyleLbl="fgSibTrans2D1" presStyleIdx="2" presStyleCnt="4" custAng="16200000" custFlipHor="1" custScaleX="100651" custScaleY="105539" custLinFactNeighborX="218" custLinFactNeighborY="883"/>
      <dgm:spPr>
        <a:solidFill>
          <a:schemeClr val="accent1">
            <a:lumMod val="60000"/>
            <a:lumOff val="40000"/>
          </a:schemeClr>
        </a:solidFill>
      </dgm:spPr>
    </dgm:pt>
    <dgm:pt modelId="{C492BC57-2E05-4B0D-9AD1-41EFE5E87DE9}" type="pres">
      <dgm:prSet presAssocID="{C620A188-AE79-4649-906C-5E321A899D84}" presName="arrowWedge4" presStyleLbl="fgSibTrans2D1" presStyleIdx="3" presStyleCnt="4" custAng="5400000" custFlipHor="1" custScaleX="124574" custScaleY="118439" custLinFactNeighborX="-508" custLinFactNeighborY="1120"/>
      <dgm:spPr/>
    </dgm:pt>
  </dgm:ptLst>
  <dgm:cxnLst>
    <dgm:cxn modelId="{52080809-A1A5-44D2-B3D2-CDD600813A27}" type="presOf" srcId="{BAA413BF-F838-4E03-9706-E0B9AA3AE637}" destId="{7AEFA058-D61D-4B06-87C3-4BC36E67C7E5}" srcOrd="0" destOrd="0" presId="urn:microsoft.com/office/officeart/2005/8/layout/cycle8"/>
    <dgm:cxn modelId="{1195330F-2E3E-4E1F-9A4F-4191360FFB95}" type="presOf" srcId="{3835F9D7-E933-40CB-8B62-EFD8A63F0BCB}" destId="{0849BEC5-6B65-4E83-9A25-023C2F200785}" srcOrd="0" destOrd="0" presId="urn:microsoft.com/office/officeart/2005/8/layout/cycle8"/>
    <dgm:cxn modelId="{F2D7171D-9760-4012-81B4-29A7B4506E14}" srcId="{243528EE-D4C7-49DE-8D44-E9927F4A5330}" destId="{5E98D459-50BB-43BF-8E81-323F0621222F}" srcOrd="2" destOrd="0" parTransId="{1D8D0A9D-269D-4DFE-B138-BD27C5053D75}" sibTransId="{7DBBF4F4-59E5-4335-9739-2BE88D597DC3}"/>
    <dgm:cxn modelId="{F1CAD327-063D-4E53-8F7C-1195A6D34DEB}" type="presOf" srcId="{3835F9D7-E933-40CB-8B62-EFD8A63F0BCB}" destId="{DB431BFF-0682-462D-A0E9-FCE54E4F061E}" srcOrd="1" destOrd="0" presId="urn:microsoft.com/office/officeart/2005/8/layout/cycle8"/>
    <dgm:cxn modelId="{9DA9934D-A324-4AD1-8BB2-AA1A659FA06B}" srcId="{243528EE-D4C7-49DE-8D44-E9927F4A5330}" destId="{BAA413BF-F838-4E03-9706-E0B9AA3AE637}" srcOrd="1" destOrd="0" parTransId="{D2B1207B-1B51-4D8A-9BED-680543CA42E2}" sibTransId="{EFA60E13-29C9-4519-89AD-7D4DF73F7826}"/>
    <dgm:cxn modelId="{82912553-371E-4FC5-9014-7683F09CBC58}" type="presOf" srcId="{E1E4C5CD-2833-452E-B572-9BD025A5A257}" destId="{C0CF8007-4758-4F31-8478-3D9201EBAF16}" srcOrd="0" destOrd="0" presId="urn:microsoft.com/office/officeart/2005/8/layout/cycle8"/>
    <dgm:cxn modelId="{C0F6D37E-EEDD-4165-AEA4-C09B7CF752DC}" type="presOf" srcId="{5E98D459-50BB-43BF-8E81-323F0621222F}" destId="{70C26AB2-F8D7-4743-A8E1-AD7B9B1292A0}" srcOrd="1" destOrd="0" presId="urn:microsoft.com/office/officeart/2005/8/layout/cycle8"/>
    <dgm:cxn modelId="{23802486-013F-4629-895D-D0E99C3399A2}" srcId="{243528EE-D4C7-49DE-8D44-E9927F4A5330}" destId="{E1E4C5CD-2833-452E-B572-9BD025A5A257}" srcOrd="3" destOrd="0" parTransId="{4F7F8F0E-AD79-426C-B69C-3CF41ECA78B6}" sibTransId="{C620A188-AE79-4649-906C-5E321A899D84}"/>
    <dgm:cxn modelId="{06E56286-55E5-49F6-BF98-EAA15961050F}" type="presOf" srcId="{243528EE-D4C7-49DE-8D44-E9927F4A5330}" destId="{51DE0F33-1194-4352-9E50-58C663390074}" srcOrd="0" destOrd="0" presId="urn:microsoft.com/office/officeart/2005/8/layout/cycle8"/>
    <dgm:cxn modelId="{4B490D87-EA8E-42E0-97B4-32ABF95C01EF}" type="presOf" srcId="{5E98D459-50BB-43BF-8E81-323F0621222F}" destId="{7B6E4BB1-B2F8-4FFF-8183-BD7B2947727D}" srcOrd="0" destOrd="0" presId="urn:microsoft.com/office/officeart/2005/8/layout/cycle8"/>
    <dgm:cxn modelId="{1A51BEA5-5369-43CC-B134-0AD021B733D5}" type="presOf" srcId="{E1E4C5CD-2833-452E-B572-9BD025A5A257}" destId="{0E1E024C-CE0C-446A-AAD8-98D4F29DC752}" srcOrd="1" destOrd="0" presId="urn:microsoft.com/office/officeart/2005/8/layout/cycle8"/>
    <dgm:cxn modelId="{3EB540B1-53F1-4C53-A73D-D90BB87BEB5D}" type="presOf" srcId="{BAA413BF-F838-4E03-9706-E0B9AA3AE637}" destId="{8CF61CEA-E5B0-437F-8977-969A65424396}" srcOrd="1" destOrd="0" presId="urn:microsoft.com/office/officeart/2005/8/layout/cycle8"/>
    <dgm:cxn modelId="{9753BADB-C4C4-457E-959D-3BA61C96A7D1}" srcId="{243528EE-D4C7-49DE-8D44-E9927F4A5330}" destId="{3835F9D7-E933-40CB-8B62-EFD8A63F0BCB}" srcOrd="0" destOrd="0" parTransId="{84E49E0D-030A-484E-80EC-8DA19007E017}" sibTransId="{F869A0FE-790E-4497-928A-480B2D0B7917}"/>
    <dgm:cxn modelId="{73971CDA-E0F9-4521-8CD0-4797404C3BC4}" type="presParOf" srcId="{51DE0F33-1194-4352-9E50-58C663390074}" destId="{0849BEC5-6B65-4E83-9A25-023C2F200785}" srcOrd="0" destOrd="0" presId="urn:microsoft.com/office/officeart/2005/8/layout/cycle8"/>
    <dgm:cxn modelId="{70B1CC1A-ECF4-4BEC-BE57-ADDBDB1A98BF}" type="presParOf" srcId="{51DE0F33-1194-4352-9E50-58C663390074}" destId="{6D6AB3A5-5568-4AE2-8500-518D21BB8EFD}" srcOrd="1" destOrd="0" presId="urn:microsoft.com/office/officeart/2005/8/layout/cycle8"/>
    <dgm:cxn modelId="{5E3223DB-1A89-4C9C-BC57-24EC1590FC8A}" type="presParOf" srcId="{51DE0F33-1194-4352-9E50-58C663390074}" destId="{65A91181-F1EF-4130-B113-5854E4E9EAA5}" srcOrd="2" destOrd="0" presId="urn:microsoft.com/office/officeart/2005/8/layout/cycle8"/>
    <dgm:cxn modelId="{DC6473C4-2C69-4578-8A94-9B7E90D2784F}" type="presParOf" srcId="{51DE0F33-1194-4352-9E50-58C663390074}" destId="{DB431BFF-0682-462D-A0E9-FCE54E4F061E}" srcOrd="3" destOrd="0" presId="urn:microsoft.com/office/officeart/2005/8/layout/cycle8"/>
    <dgm:cxn modelId="{FC50D139-425C-48B8-903F-489D9A0CC040}" type="presParOf" srcId="{51DE0F33-1194-4352-9E50-58C663390074}" destId="{7AEFA058-D61D-4B06-87C3-4BC36E67C7E5}" srcOrd="4" destOrd="0" presId="urn:microsoft.com/office/officeart/2005/8/layout/cycle8"/>
    <dgm:cxn modelId="{77DB18AE-B304-40D3-B2A2-9E789DEB4D7C}" type="presParOf" srcId="{51DE0F33-1194-4352-9E50-58C663390074}" destId="{73E55088-B7E7-4A13-BC46-2CD8B44F44B8}" srcOrd="5" destOrd="0" presId="urn:microsoft.com/office/officeart/2005/8/layout/cycle8"/>
    <dgm:cxn modelId="{CC6B4D3B-8704-4B96-9F21-6BE3D8C029E4}" type="presParOf" srcId="{51DE0F33-1194-4352-9E50-58C663390074}" destId="{D77F416F-E719-403C-AAB2-712B0981E7EB}" srcOrd="6" destOrd="0" presId="urn:microsoft.com/office/officeart/2005/8/layout/cycle8"/>
    <dgm:cxn modelId="{1FF664FE-4EE7-48B8-A6AA-8E151992C937}" type="presParOf" srcId="{51DE0F33-1194-4352-9E50-58C663390074}" destId="{8CF61CEA-E5B0-437F-8977-969A65424396}" srcOrd="7" destOrd="0" presId="urn:microsoft.com/office/officeart/2005/8/layout/cycle8"/>
    <dgm:cxn modelId="{AEFAF26C-7923-4E75-8586-494F3B1D409B}" type="presParOf" srcId="{51DE0F33-1194-4352-9E50-58C663390074}" destId="{7B6E4BB1-B2F8-4FFF-8183-BD7B2947727D}" srcOrd="8" destOrd="0" presId="urn:microsoft.com/office/officeart/2005/8/layout/cycle8"/>
    <dgm:cxn modelId="{6668FDEC-726E-4D1A-90AE-65553D73B34F}" type="presParOf" srcId="{51DE0F33-1194-4352-9E50-58C663390074}" destId="{75CC5C1C-394D-42CB-ABB4-503902BEFAF3}" srcOrd="9" destOrd="0" presId="urn:microsoft.com/office/officeart/2005/8/layout/cycle8"/>
    <dgm:cxn modelId="{674601BA-F10C-4E4D-B78C-AEC74AB4BC9B}" type="presParOf" srcId="{51DE0F33-1194-4352-9E50-58C663390074}" destId="{F6E593F3-5710-4AA5-9C18-98F3F4488077}" srcOrd="10" destOrd="0" presId="urn:microsoft.com/office/officeart/2005/8/layout/cycle8"/>
    <dgm:cxn modelId="{68509979-CCAE-4C56-8963-EC2E7813D61B}" type="presParOf" srcId="{51DE0F33-1194-4352-9E50-58C663390074}" destId="{70C26AB2-F8D7-4743-A8E1-AD7B9B1292A0}" srcOrd="11" destOrd="0" presId="urn:microsoft.com/office/officeart/2005/8/layout/cycle8"/>
    <dgm:cxn modelId="{61D8CBAB-FCAD-45FF-80ED-FA8A69E7BB71}" type="presParOf" srcId="{51DE0F33-1194-4352-9E50-58C663390074}" destId="{C0CF8007-4758-4F31-8478-3D9201EBAF16}" srcOrd="12" destOrd="0" presId="urn:microsoft.com/office/officeart/2005/8/layout/cycle8"/>
    <dgm:cxn modelId="{A95FBBCC-13B2-40B7-8C9E-2B34885C09DE}" type="presParOf" srcId="{51DE0F33-1194-4352-9E50-58C663390074}" destId="{25A9C6B8-E870-40AB-B1D7-A29A978316CF}" srcOrd="13" destOrd="0" presId="urn:microsoft.com/office/officeart/2005/8/layout/cycle8"/>
    <dgm:cxn modelId="{10F8D8C7-B259-4F57-A8CC-0ECBF34F9D6F}" type="presParOf" srcId="{51DE0F33-1194-4352-9E50-58C663390074}" destId="{9A64868A-1D46-4860-A4B8-D7284EEC6C2B}" srcOrd="14" destOrd="0" presId="urn:microsoft.com/office/officeart/2005/8/layout/cycle8"/>
    <dgm:cxn modelId="{8D25ACEB-F654-49F1-BA10-6EC72F25E98B}" type="presParOf" srcId="{51DE0F33-1194-4352-9E50-58C663390074}" destId="{0E1E024C-CE0C-446A-AAD8-98D4F29DC752}" srcOrd="15" destOrd="0" presId="urn:microsoft.com/office/officeart/2005/8/layout/cycle8"/>
    <dgm:cxn modelId="{A44C8363-5439-4E43-BB1D-5D6947A1955F}" type="presParOf" srcId="{51DE0F33-1194-4352-9E50-58C663390074}" destId="{6B122CDB-E9F3-43E2-BC43-9BC768B8645D}" srcOrd="16" destOrd="0" presId="urn:microsoft.com/office/officeart/2005/8/layout/cycle8"/>
    <dgm:cxn modelId="{A9EDEB23-0086-4999-AADA-5493866D68CA}" type="presParOf" srcId="{51DE0F33-1194-4352-9E50-58C663390074}" destId="{49BC6CB5-7EC4-4090-A6AB-4898143261F0}" srcOrd="17" destOrd="0" presId="urn:microsoft.com/office/officeart/2005/8/layout/cycle8"/>
    <dgm:cxn modelId="{B3D88BD0-CEEE-4A20-8AB1-C3B9008F27A7}" type="presParOf" srcId="{51DE0F33-1194-4352-9E50-58C663390074}" destId="{C84A2328-CA14-474F-92D0-EE482D5A2A06}" srcOrd="18" destOrd="0" presId="urn:microsoft.com/office/officeart/2005/8/layout/cycle8"/>
    <dgm:cxn modelId="{BE91CEFF-5049-4DAE-8E8D-F73076E8EC41}" type="presParOf" srcId="{51DE0F33-1194-4352-9E50-58C663390074}" destId="{C492BC57-2E05-4B0D-9AD1-41EFE5E87DE9}" srcOrd="19" destOrd="0" presId="urn:microsoft.com/office/officeart/2005/8/layout/cycle8"/>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3528EE-D4C7-49DE-8D44-E9927F4A5330}" type="doc">
      <dgm:prSet loTypeId="urn:microsoft.com/office/officeart/2005/8/layout/cycle8" loCatId="cycle" qsTypeId="urn:microsoft.com/office/officeart/2005/8/quickstyle/simple1" qsCatId="simple" csTypeId="urn:microsoft.com/office/officeart/2005/8/colors/accent1_4" csCatId="accent1" phldr="1"/>
      <dgm:spPr/>
    </dgm:pt>
    <dgm:pt modelId="{BAA413BF-F838-4E03-9706-E0B9AA3AE637}">
      <dgm:prSet phldrT="[Text]"/>
      <dgm:spPr/>
      <dgm:t>
        <a:bodyPr/>
        <a:lstStyle/>
        <a:p>
          <a:r>
            <a:rPr lang="en-US" dirty="0"/>
            <a:t>Plan</a:t>
          </a:r>
        </a:p>
      </dgm:t>
    </dgm:pt>
    <dgm:pt modelId="{D2B1207B-1B51-4D8A-9BED-680543CA42E2}" type="parTrans" cxnId="{9DA9934D-A324-4AD1-8BB2-AA1A659FA06B}">
      <dgm:prSet/>
      <dgm:spPr/>
      <dgm:t>
        <a:bodyPr/>
        <a:lstStyle/>
        <a:p>
          <a:endParaRPr lang="en-US"/>
        </a:p>
      </dgm:t>
    </dgm:pt>
    <dgm:pt modelId="{EFA60E13-29C9-4519-89AD-7D4DF73F7826}" type="sibTrans" cxnId="{9DA9934D-A324-4AD1-8BB2-AA1A659FA06B}">
      <dgm:prSet/>
      <dgm:spPr/>
      <dgm:t>
        <a:bodyPr/>
        <a:lstStyle/>
        <a:p>
          <a:endParaRPr lang="en-US"/>
        </a:p>
      </dgm:t>
    </dgm:pt>
    <dgm:pt modelId="{5E98D459-50BB-43BF-8E81-323F0621222F}">
      <dgm:prSet phldrT="[Text]"/>
      <dgm:spPr/>
      <dgm:t>
        <a:bodyPr/>
        <a:lstStyle/>
        <a:p>
          <a:r>
            <a:rPr lang="en-US" dirty="0">
              <a:solidFill>
                <a:schemeClr val="tx1"/>
              </a:solidFill>
            </a:rPr>
            <a:t>Act/</a:t>
          </a:r>
        </a:p>
        <a:p>
          <a:r>
            <a:rPr lang="en-US" dirty="0">
              <a:solidFill>
                <a:schemeClr val="tx1"/>
              </a:solidFill>
            </a:rPr>
            <a:t>Adjust</a:t>
          </a:r>
        </a:p>
      </dgm:t>
    </dgm:pt>
    <dgm:pt modelId="{1D8D0A9D-269D-4DFE-B138-BD27C5053D75}" type="parTrans" cxnId="{F2D7171D-9760-4012-81B4-29A7B4506E14}">
      <dgm:prSet/>
      <dgm:spPr/>
      <dgm:t>
        <a:bodyPr/>
        <a:lstStyle/>
        <a:p>
          <a:endParaRPr lang="en-US"/>
        </a:p>
      </dgm:t>
    </dgm:pt>
    <dgm:pt modelId="{7DBBF4F4-59E5-4335-9739-2BE88D597DC3}" type="sibTrans" cxnId="{F2D7171D-9760-4012-81B4-29A7B4506E14}">
      <dgm:prSet/>
      <dgm:spPr/>
      <dgm:t>
        <a:bodyPr/>
        <a:lstStyle/>
        <a:p>
          <a:endParaRPr lang="en-US"/>
        </a:p>
      </dgm:t>
    </dgm:pt>
    <dgm:pt modelId="{E1E4C5CD-2833-452E-B572-9BD025A5A257}">
      <dgm:prSet phldrT="[Text]"/>
      <dgm:spPr/>
      <dgm:t>
        <a:bodyPr/>
        <a:lstStyle/>
        <a:p>
          <a:r>
            <a:rPr lang="en-US" dirty="0"/>
            <a:t>Check</a:t>
          </a:r>
        </a:p>
      </dgm:t>
    </dgm:pt>
    <dgm:pt modelId="{4F7F8F0E-AD79-426C-B69C-3CF41ECA78B6}" type="parTrans" cxnId="{23802486-013F-4629-895D-D0E99C3399A2}">
      <dgm:prSet/>
      <dgm:spPr/>
      <dgm:t>
        <a:bodyPr/>
        <a:lstStyle/>
        <a:p>
          <a:endParaRPr lang="en-US"/>
        </a:p>
      </dgm:t>
    </dgm:pt>
    <dgm:pt modelId="{C620A188-AE79-4649-906C-5E321A899D84}" type="sibTrans" cxnId="{23802486-013F-4629-895D-D0E99C3399A2}">
      <dgm:prSet/>
      <dgm:spPr/>
      <dgm:t>
        <a:bodyPr/>
        <a:lstStyle/>
        <a:p>
          <a:endParaRPr lang="en-US"/>
        </a:p>
      </dgm:t>
    </dgm:pt>
    <dgm:pt modelId="{3835F9D7-E933-40CB-8B62-EFD8A63F0BCB}">
      <dgm:prSet phldrT="[Text]"/>
      <dgm:spPr/>
      <dgm:t>
        <a:bodyPr/>
        <a:lstStyle/>
        <a:p>
          <a:r>
            <a:rPr lang="en-US" dirty="0"/>
            <a:t>Do</a:t>
          </a:r>
        </a:p>
      </dgm:t>
    </dgm:pt>
    <dgm:pt modelId="{84E49E0D-030A-484E-80EC-8DA19007E017}" type="parTrans" cxnId="{9753BADB-C4C4-457E-959D-3BA61C96A7D1}">
      <dgm:prSet/>
      <dgm:spPr/>
      <dgm:t>
        <a:bodyPr/>
        <a:lstStyle/>
        <a:p>
          <a:endParaRPr lang="en-US"/>
        </a:p>
      </dgm:t>
    </dgm:pt>
    <dgm:pt modelId="{F869A0FE-790E-4497-928A-480B2D0B7917}" type="sibTrans" cxnId="{9753BADB-C4C4-457E-959D-3BA61C96A7D1}">
      <dgm:prSet/>
      <dgm:spPr/>
      <dgm:t>
        <a:bodyPr/>
        <a:lstStyle/>
        <a:p>
          <a:endParaRPr lang="en-US"/>
        </a:p>
      </dgm:t>
    </dgm:pt>
    <dgm:pt modelId="{51DE0F33-1194-4352-9E50-58C663390074}" type="pres">
      <dgm:prSet presAssocID="{243528EE-D4C7-49DE-8D44-E9927F4A5330}" presName="compositeShape" presStyleCnt="0">
        <dgm:presLayoutVars>
          <dgm:chMax val="7"/>
          <dgm:dir/>
          <dgm:resizeHandles val="exact"/>
        </dgm:presLayoutVars>
      </dgm:prSet>
      <dgm:spPr/>
    </dgm:pt>
    <dgm:pt modelId="{0849BEC5-6B65-4E83-9A25-023C2F200785}" type="pres">
      <dgm:prSet presAssocID="{243528EE-D4C7-49DE-8D44-E9927F4A5330}" presName="wedge1" presStyleLbl="node1" presStyleIdx="0" presStyleCnt="4"/>
      <dgm:spPr/>
    </dgm:pt>
    <dgm:pt modelId="{6D6AB3A5-5568-4AE2-8500-518D21BB8EFD}" type="pres">
      <dgm:prSet presAssocID="{243528EE-D4C7-49DE-8D44-E9927F4A5330}" presName="dummy1a" presStyleCnt="0"/>
      <dgm:spPr/>
    </dgm:pt>
    <dgm:pt modelId="{65A91181-F1EF-4130-B113-5854E4E9EAA5}" type="pres">
      <dgm:prSet presAssocID="{243528EE-D4C7-49DE-8D44-E9927F4A5330}" presName="dummy1b" presStyleCnt="0"/>
      <dgm:spPr/>
    </dgm:pt>
    <dgm:pt modelId="{DB431BFF-0682-462D-A0E9-FCE54E4F061E}" type="pres">
      <dgm:prSet presAssocID="{243528EE-D4C7-49DE-8D44-E9927F4A5330}" presName="wedge1Tx" presStyleLbl="node1" presStyleIdx="0" presStyleCnt="4">
        <dgm:presLayoutVars>
          <dgm:chMax val="0"/>
          <dgm:chPref val="0"/>
          <dgm:bulletEnabled val="1"/>
        </dgm:presLayoutVars>
      </dgm:prSet>
      <dgm:spPr/>
    </dgm:pt>
    <dgm:pt modelId="{7AEFA058-D61D-4B06-87C3-4BC36E67C7E5}" type="pres">
      <dgm:prSet presAssocID="{243528EE-D4C7-49DE-8D44-E9927F4A5330}" presName="wedge2" presStyleLbl="node1" presStyleIdx="1" presStyleCnt="4" custScaleX="95022" custScaleY="87293" custLinFactNeighborX="975" custLinFactNeighborY="1439"/>
      <dgm:spPr/>
    </dgm:pt>
    <dgm:pt modelId="{73E55088-B7E7-4A13-BC46-2CD8B44F44B8}" type="pres">
      <dgm:prSet presAssocID="{243528EE-D4C7-49DE-8D44-E9927F4A5330}" presName="dummy2a" presStyleCnt="0"/>
      <dgm:spPr/>
    </dgm:pt>
    <dgm:pt modelId="{D77F416F-E719-403C-AAB2-712B0981E7EB}" type="pres">
      <dgm:prSet presAssocID="{243528EE-D4C7-49DE-8D44-E9927F4A5330}" presName="dummy2b" presStyleCnt="0"/>
      <dgm:spPr/>
    </dgm:pt>
    <dgm:pt modelId="{8CF61CEA-E5B0-437F-8977-969A65424396}" type="pres">
      <dgm:prSet presAssocID="{243528EE-D4C7-49DE-8D44-E9927F4A5330}" presName="wedge2Tx" presStyleLbl="node1" presStyleIdx="1" presStyleCnt="4">
        <dgm:presLayoutVars>
          <dgm:chMax val="0"/>
          <dgm:chPref val="0"/>
          <dgm:bulletEnabled val="1"/>
        </dgm:presLayoutVars>
      </dgm:prSet>
      <dgm:spPr/>
    </dgm:pt>
    <dgm:pt modelId="{7B6E4BB1-B2F8-4FFF-8183-BD7B2947727D}" type="pres">
      <dgm:prSet presAssocID="{243528EE-D4C7-49DE-8D44-E9927F4A5330}" presName="wedge3" presStyleLbl="node1" presStyleIdx="2" presStyleCnt="4" custScaleX="102029" custScaleY="105022"/>
      <dgm:spPr/>
    </dgm:pt>
    <dgm:pt modelId="{75CC5C1C-394D-42CB-ABB4-503902BEFAF3}" type="pres">
      <dgm:prSet presAssocID="{243528EE-D4C7-49DE-8D44-E9927F4A5330}" presName="dummy3a" presStyleCnt="0"/>
      <dgm:spPr/>
    </dgm:pt>
    <dgm:pt modelId="{F6E593F3-5710-4AA5-9C18-98F3F4488077}" type="pres">
      <dgm:prSet presAssocID="{243528EE-D4C7-49DE-8D44-E9927F4A5330}" presName="dummy3b" presStyleCnt="0"/>
      <dgm:spPr/>
    </dgm:pt>
    <dgm:pt modelId="{70C26AB2-F8D7-4743-A8E1-AD7B9B1292A0}" type="pres">
      <dgm:prSet presAssocID="{243528EE-D4C7-49DE-8D44-E9927F4A5330}" presName="wedge3Tx" presStyleLbl="node1" presStyleIdx="2" presStyleCnt="4">
        <dgm:presLayoutVars>
          <dgm:chMax val="0"/>
          <dgm:chPref val="0"/>
          <dgm:bulletEnabled val="1"/>
        </dgm:presLayoutVars>
      </dgm:prSet>
      <dgm:spPr/>
    </dgm:pt>
    <dgm:pt modelId="{C0CF8007-4758-4F31-8478-3D9201EBAF16}" type="pres">
      <dgm:prSet presAssocID="{243528EE-D4C7-49DE-8D44-E9927F4A5330}" presName="wedge4" presStyleLbl="node1" presStyleIdx="3" presStyleCnt="4" custScaleX="122754" custScaleY="118439"/>
      <dgm:spPr/>
    </dgm:pt>
    <dgm:pt modelId="{25A9C6B8-E870-40AB-B1D7-A29A978316CF}" type="pres">
      <dgm:prSet presAssocID="{243528EE-D4C7-49DE-8D44-E9927F4A5330}" presName="dummy4a" presStyleCnt="0"/>
      <dgm:spPr/>
    </dgm:pt>
    <dgm:pt modelId="{9A64868A-1D46-4860-A4B8-D7284EEC6C2B}" type="pres">
      <dgm:prSet presAssocID="{243528EE-D4C7-49DE-8D44-E9927F4A5330}" presName="dummy4b" presStyleCnt="0"/>
      <dgm:spPr/>
    </dgm:pt>
    <dgm:pt modelId="{0E1E024C-CE0C-446A-AAD8-98D4F29DC752}" type="pres">
      <dgm:prSet presAssocID="{243528EE-D4C7-49DE-8D44-E9927F4A5330}" presName="wedge4Tx" presStyleLbl="node1" presStyleIdx="3" presStyleCnt="4">
        <dgm:presLayoutVars>
          <dgm:chMax val="0"/>
          <dgm:chPref val="0"/>
          <dgm:bulletEnabled val="1"/>
        </dgm:presLayoutVars>
      </dgm:prSet>
      <dgm:spPr/>
    </dgm:pt>
    <dgm:pt modelId="{6B122CDB-E9F3-43E2-BC43-9BC768B8645D}" type="pres">
      <dgm:prSet presAssocID="{F869A0FE-790E-4497-928A-480B2D0B7917}" presName="arrowWedge1" presStyleLbl="fgSibTrans2D1" presStyleIdx="0" presStyleCnt="4" custAng="16370777" custFlipHor="1" custScaleX="106947" custLinFactNeighborX="2359" custLinFactNeighborY="2341"/>
      <dgm:spPr/>
    </dgm:pt>
    <dgm:pt modelId="{49BC6CB5-7EC4-4090-A6AB-4898143261F0}" type="pres">
      <dgm:prSet presAssocID="{EFA60E13-29C9-4519-89AD-7D4DF73F7826}" presName="arrowWedge2" presStyleLbl="fgSibTrans2D1" presStyleIdx="1" presStyleCnt="4" custAng="5400000" custFlipHor="1" custScaleX="92098" custScaleY="93340" custLinFactNeighborX="437" custLinFactNeighborY="-182"/>
      <dgm:spPr/>
    </dgm:pt>
    <dgm:pt modelId="{C84A2328-CA14-474F-92D0-EE482D5A2A06}" type="pres">
      <dgm:prSet presAssocID="{7DBBF4F4-59E5-4335-9739-2BE88D597DC3}" presName="arrowWedge3" presStyleLbl="fgSibTrans2D1" presStyleIdx="2" presStyleCnt="4" custAng="16200000" custFlipHor="1" custScaleX="100651" custScaleY="105539" custLinFactNeighborX="218" custLinFactNeighborY="883"/>
      <dgm:spPr>
        <a:solidFill>
          <a:schemeClr val="accent1">
            <a:lumMod val="60000"/>
            <a:lumOff val="40000"/>
          </a:schemeClr>
        </a:solidFill>
      </dgm:spPr>
    </dgm:pt>
    <dgm:pt modelId="{C492BC57-2E05-4B0D-9AD1-41EFE5E87DE9}" type="pres">
      <dgm:prSet presAssocID="{C620A188-AE79-4649-906C-5E321A899D84}" presName="arrowWedge4" presStyleLbl="fgSibTrans2D1" presStyleIdx="3" presStyleCnt="4" custAng="5400000" custFlipHor="1" custScaleX="124574" custScaleY="118439" custLinFactNeighborX="-508" custLinFactNeighborY="1120"/>
      <dgm:spPr/>
    </dgm:pt>
  </dgm:ptLst>
  <dgm:cxnLst>
    <dgm:cxn modelId="{52080809-A1A5-44D2-B3D2-CDD600813A27}" type="presOf" srcId="{BAA413BF-F838-4E03-9706-E0B9AA3AE637}" destId="{7AEFA058-D61D-4B06-87C3-4BC36E67C7E5}" srcOrd="0" destOrd="0" presId="urn:microsoft.com/office/officeart/2005/8/layout/cycle8"/>
    <dgm:cxn modelId="{1195330F-2E3E-4E1F-9A4F-4191360FFB95}" type="presOf" srcId="{3835F9D7-E933-40CB-8B62-EFD8A63F0BCB}" destId="{0849BEC5-6B65-4E83-9A25-023C2F200785}" srcOrd="0" destOrd="0" presId="urn:microsoft.com/office/officeart/2005/8/layout/cycle8"/>
    <dgm:cxn modelId="{F2D7171D-9760-4012-81B4-29A7B4506E14}" srcId="{243528EE-D4C7-49DE-8D44-E9927F4A5330}" destId="{5E98D459-50BB-43BF-8E81-323F0621222F}" srcOrd="2" destOrd="0" parTransId="{1D8D0A9D-269D-4DFE-B138-BD27C5053D75}" sibTransId="{7DBBF4F4-59E5-4335-9739-2BE88D597DC3}"/>
    <dgm:cxn modelId="{F1CAD327-063D-4E53-8F7C-1195A6D34DEB}" type="presOf" srcId="{3835F9D7-E933-40CB-8B62-EFD8A63F0BCB}" destId="{DB431BFF-0682-462D-A0E9-FCE54E4F061E}" srcOrd="1" destOrd="0" presId="urn:microsoft.com/office/officeart/2005/8/layout/cycle8"/>
    <dgm:cxn modelId="{9DA9934D-A324-4AD1-8BB2-AA1A659FA06B}" srcId="{243528EE-D4C7-49DE-8D44-E9927F4A5330}" destId="{BAA413BF-F838-4E03-9706-E0B9AA3AE637}" srcOrd="1" destOrd="0" parTransId="{D2B1207B-1B51-4D8A-9BED-680543CA42E2}" sibTransId="{EFA60E13-29C9-4519-89AD-7D4DF73F7826}"/>
    <dgm:cxn modelId="{82912553-371E-4FC5-9014-7683F09CBC58}" type="presOf" srcId="{E1E4C5CD-2833-452E-B572-9BD025A5A257}" destId="{C0CF8007-4758-4F31-8478-3D9201EBAF16}" srcOrd="0" destOrd="0" presId="urn:microsoft.com/office/officeart/2005/8/layout/cycle8"/>
    <dgm:cxn modelId="{C0F6D37E-EEDD-4165-AEA4-C09B7CF752DC}" type="presOf" srcId="{5E98D459-50BB-43BF-8E81-323F0621222F}" destId="{70C26AB2-F8D7-4743-A8E1-AD7B9B1292A0}" srcOrd="1" destOrd="0" presId="urn:microsoft.com/office/officeart/2005/8/layout/cycle8"/>
    <dgm:cxn modelId="{23802486-013F-4629-895D-D0E99C3399A2}" srcId="{243528EE-D4C7-49DE-8D44-E9927F4A5330}" destId="{E1E4C5CD-2833-452E-B572-9BD025A5A257}" srcOrd="3" destOrd="0" parTransId="{4F7F8F0E-AD79-426C-B69C-3CF41ECA78B6}" sibTransId="{C620A188-AE79-4649-906C-5E321A899D84}"/>
    <dgm:cxn modelId="{06E56286-55E5-49F6-BF98-EAA15961050F}" type="presOf" srcId="{243528EE-D4C7-49DE-8D44-E9927F4A5330}" destId="{51DE0F33-1194-4352-9E50-58C663390074}" srcOrd="0" destOrd="0" presId="urn:microsoft.com/office/officeart/2005/8/layout/cycle8"/>
    <dgm:cxn modelId="{4B490D87-EA8E-42E0-97B4-32ABF95C01EF}" type="presOf" srcId="{5E98D459-50BB-43BF-8E81-323F0621222F}" destId="{7B6E4BB1-B2F8-4FFF-8183-BD7B2947727D}" srcOrd="0" destOrd="0" presId="urn:microsoft.com/office/officeart/2005/8/layout/cycle8"/>
    <dgm:cxn modelId="{1A51BEA5-5369-43CC-B134-0AD021B733D5}" type="presOf" srcId="{E1E4C5CD-2833-452E-B572-9BD025A5A257}" destId="{0E1E024C-CE0C-446A-AAD8-98D4F29DC752}" srcOrd="1" destOrd="0" presId="urn:microsoft.com/office/officeart/2005/8/layout/cycle8"/>
    <dgm:cxn modelId="{3EB540B1-53F1-4C53-A73D-D90BB87BEB5D}" type="presOf" srcId="{BAA413BF-F838-4E03-9706-E0B9AA3AE637}" destId="{8CF61CEA-E5B0-437F-8977-969A65424396}" srcOrd="1" destOrd="0" presId="urn:microsoft.com/office/officeart/2005/8/layout/cycle8"/>
    <dgm:cxn modelId="{9753BADB-C4C4-457E-959D-3BA61C96A7D1}" srcId="{243528EE-D4C7-49DE-8D44-E9927F4A5330}" destId="{3835F9D7-E933-40CB-8B62-EFD8A63F0BCB}" srcOrd="0" destOrd="0" parTransId="{84E49E0D-030A-484E-80EC-8DA19007E017}" sibTransId="{F869A0FE-790E-4497-928A-480B2D0B7917}"/>
    <dgm:cxn modelId="{73971CDA-E0F9-4521-8CD0-4797404C3BC4}" type="presParOf" srcId="{51DE0F33-1194-4352-9E50-58C663390074}" destId="{0849BEC5-6B65-4E83-9A25-023C2F200785}" srcOrd="0" destOrd="0" presId="urn:microsoft.com/office/officeart/2005/8/layout/cycle8"/>
    <dgm:cxn modelId="{70B1CC1A-ECF4-4BEC-BE57-ADDBDB1A98BF}" type="presParOf" srcId="{51DE0F33-1194-4352-9E50-58C663390074}" destId="{6D6AB3A5-5568-4AE2-8500-518D21BB8EFD}" srcOrd="1" destOrd="0" presId="urn:microsoft.com/office/officeart/2005/8/layout/cycle8"/>
    <dgm:cxn modelId="{5E3223DB-1A89-4C9C-BC57-24EC1590FC8A}" type="presParOf" srcId="{51DE0F33-1194-4352-9E50-58C663390074}" destId="{65A91181-F1EF-4130-B113-5854E4E9EAA5}" srcOrd="2" destOrd="0" presId="urn:microsoft.com/office/officeart/2005/8/layout/cycle8"/>
    <dgm:cxn modelId="{DC6473C4-2C69-4578-8A94-9B7E90D2784F}" type="presParOf" srcId="{51DE0F33-1194-4352-9E50-58C663390074}" destId="{DB431BFF-0682-462D-A0E9-FCE54E4F061E}" srcOrd="3" destOrd="0" presId="urn:microsoft.com/office/officeart/2005/8/layout/cycle8"/>
    <dgm:cxn modelId="{FC50D139-425C-48B8-903F-489D9A0CC040}" type="presParOf" srcId="{51DE0F33-1194-4352-9E50-58C663390074}" destId="{7AEFA058-D61D-4B06-87C3-4BC36E67C7E5}" srcOrd="4" destOrd="0" presId="urn:microsoft.com/office/officeart/2005/8/layout/cycle8"/>
    <dgm:cxn modelId="{77DB18AE-B304-40D3-B2A2-9E789DEB4D7C}" type="presParOf" srcId="{51DE0F33-1194-4352-9E50-58C663390074}" destId="{73E55088-B7E7-4A13-BC46-2CD8B44F44B8}" srcOrd="5" destOrd="0" presId="urn:microsoft.com/office/officeart/2005/8/layout/cycle8"/>
    <dgm:cxn modelId="{CC6B4D3B-8704-4B96-9F21-6BE3D8C029E4}" type="presParOf" srcId="{51DE0F33-1194-4352-9E50-58C663390074}" destId="{D77F416F-E719-403C-AAB2-712B0981E7EB}" srcOrd="6" destOrd="0" presId="urn:microsoft.com/office/officeart/2005/8/layout/cycle8"/>
    <dgm:cxn modelId="{1FF664FE-4EE7-48B8-A6AA-8E151992C937}" type="presParOf" srcId="{51DE0F33-1194-4352-9E50-58C663390074}" destId="{8CF61CEA-E5B0-437F-8977-969A65424396}" srcOrd="7" destOrd="0" presId="urn:microsoft.com/office/officeart/2005/8/layout/cycle8"/>
    <dgm:cxn modelId="{AEFAF26C-7923-4E75-8586-494F3B1D409B}" type="presParOf" srcId="{51DE0F33-1194-4352-9E50-58C663390074}" destId="{7B6E4BB1-B2F8-4FFF-8183-BD7B2947727D}" srcOrd="8" destOrd="0" presId="urn:microsoft.com/office/officeart/2005/8/layout/cycle8"/>
    <dgm:cxn modelId="{6668FDEC-726E-4D1A-90AE-65553D73B34F}" type="presParOf" srcId="{51DE0F33-1194-4352-9E50-58C663390074}" destId="{75CC5C1C-394D-42CB-ABB4-503902BEFAF3}" srcOrd="9" destOrd="0" presId="urn:microsoft.com/office/officeart/2005/8/layout/cycle8"/>
    <dgm:cxn modelId="{674601BA-F10C-4E4D-B78C-AEC74AB4BC9B}" type="presParOf" srcId="{51DE0F33-1194-4352-9E50-58C663390074}" destId="{F6E593F3-5710-4AA5-9C18-98F3F4488077}" srcOrd="10" destOrd="0" presId="urn:microsoft.com/office/officeart/2005/8/layout/cycle8"/>
    <dgm:cxn modelId="{68509979-CCAE-4C56-8963-EC2E7813D61B}" type="presParOf" srcId="{51DE0F33-1194-4352-9E50-58C663390074}" destId="{70C26AB2-F8D7-4743-A8E1-AD7B9B1292A0}" srcOrd="11" destOrd="0" presId="urn:microsoft.com/office/officeart/2005/8/layout/cycle8"/>
    <dgm:cxn modelId="{61D8CBAB-FCAD-45FF-80ED-FA8A69E7BB71}" type="presParOf" srcId="{51DE0F33-1194-4352-9E50-58C663390074}" destId="{C0CF8007-4758-4F31-8478-3D9201EBAF16}" srcOrd="12" destOrd="0" presId="urn:microsoft.com/office/officeart/2005/8/layout/cycle8"/>
    <dgm:cxn modelId="{A95FBBCC-13B2-40B7-8C9E-2B34885C09DE}" type="presParOf" srcId="{51DE0F33-1194-4352-9E50-58C663390074}" destId="{25A9C6B8-E870-40AB-B1D7-A29A978316CF}" srcOrd="13" destOrd="0" presId="urn:microsoft.com/office/officeart/2005/8/layout/cycle8"/>
    <dgm:cxn modelId="{10F8D8C7-B259-4F57-A8CC-0ECBF34F9D6F}" type="presParOf" srcId="{51DE0F33-1194-4352-9E50-58C663390074}" destId="{9A64868A-1D46-4860-A4B8-D7284EEC6C2B}" srcOrd="14" destOrd="0" presId="urn:microsoft.com/office/officeart/2005/8/layout/cycle8"/>
    <dgm:cxn modelId="{8D25ACEB-F654-49F1-BA10-6EC72F25E98B}" type="presParOf" srcId="{51DE0F33-1194-4352-9E50-58C663390074}" destId="{0E1E024C-CE0C-446A-AAD8-98D4F29DC752}" srcOrd="15" destOrd="0" presId="urn:microsoft.com/office/officeart/2005/8/layout/cycle8"/>
    <dgm:cxn modelId="{A44C8363-5439-4E43-BB1D-5D6947A1955F}" type="presParOf" srcId="{51DE0F33-1194-4352-9E50-58C663390074}" destId="{6B122CDB-E9F3-43E2-BC43-9BC768B8645D}" srcOrd="16" destOrd="0" presId="urn:microsoft.com/office/officeart/2005/8/layout/cycle8"/>
    <dgm:cxn modelId="{A9EDEB23-0086-4999-AADA-5493866D68CA}" type="presParOf" srcId="{51DE0F33-1194-4352-9E50-58C663390074}" destId="{49BC6CB5-7EC4-4090-A6AB-4898143261F0}" srcOrd="17" destOrd="0" presId="urn:microsoft.com/office/officeart/2005/8/layout/cycle8"/>
    <dgm:cxn modelId="{B3D88BD0-CEEE-4A20-8AB1-C3B9008F27A7}" type="presParOf" srcId="{51DE0F33-1194-4352-9E50-58C663390074}" destId="{C84A2328-CA14-474F-92D0-EE482D5A2A06}" srcOrd="18" destOrd="0" presId="urn:microsoft.com/office/officeart/2005/8/layout/cycle8"/>
    <dgm:cxn modelId="{BE91CEFF-5049-4DAE-8E8D-F73076E8EC41}" type="presParOf" srcId="{51DE0F33-1194-4352-9E50-58C663390074}" destId="{C492BC57-2E05-4B0D-9AD1-41EFE5E87DE9}" srcOrd="19" destOrd="0" presId="urn:microsoft.com/office/officeart/2005/8/layout/cycle8"/>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9BEC5-6B65-4E83-9A25-023C2F200785}">
      <dsp:nvSpPr>
        <dsp:cNvPr id="0" name=""/>
        <dsp:cNvSpPr/>
      </dsp:nvSpPr>
      <dsp:spPr>
        <a:xfrm>
          <a:off x="240032" y="495519"/>
          <a:ext cx="1863467" cy="1863467"/>
        </a:xfrm>
        <a:prstGeom prst="pie">
          <a:avLst>
            <a:gd name="adj1" fmla="val 16200000"/>
            <a:gd name="adj2" fmla="val 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Do</a:t>
          </a:r>
        </a:p>
      </dsp:txBody>
      <dsp:txXfrm>
        <a:off x="1229223" y="881745"/>
        <a:ext cx="687708" cy="510235"/>
      </dsp:txXfrm>
    </dsp:sp>
    <dsp:sp modelId="{7AEFA058-D61D-4B06-87C3-4BC36E67C7E5}">
      <dsp:nvSpPr>
        <dsp:cNvPr id="0" name=""/>
        <dsp:cNvSpPr/>
      </dsp:nvSpPr>
      <dsp:spPr>
        <a:xfrm>
          <a:off x="304582" y="711246"/>
          <a:ext cx="1770704" cy="1626676"/>
        </a:xfrm>
        <a:prstGeom prst="pie">
          <a:avLst>
            <a:gd name="adj1" fmla="val 0"/>
            <a:gd name="adj2" fmla="val 5400000"/>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Plan</a:t>
          </a:r>
        </a:p>
      </dsp:txBody>
      <dsp:txXfrm>
        <a:off x="1244531" y="1555375"/>
        <a:ext cx="653474" cy="445399"/>
      </dsp:txXfrm>
    </dsp:sp>
    <dsp:sp modelId="{7B6E4BB1-B2F8-4FFF-8183-BD7B2947727D}">
      <dsp:nvSpPr>
        <dsp:cNvPr id="0" name=""/>
        <dsp:cNvSpPr/>
      </dsp:nvSpPr>
      <dsp:spPr>
        <a:xfrm>
          <a:off x="158568" y="519244"/>
          <a:ext cx="1901277" cy="1957051"/>
        </a:xfrm>
        <a:prstGeom prst="pie">
          <a:avLst>
            <a:gd name="adj1" fmla="val 5400000"/>
            <a:gd name="adj2" fmla="val 10800000"/>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Act/</a:t>
          </a:r>
        </a:p>
        <a:p>
          <a:pPr marL="0" lvl="0" indent="0" algn="ctr" defTabSz="666750">
            <a:lnSpc>
              <a:spcPct val="90000"/>
            </a:lnSpc>
            <a:spcBef>
              <a:spcPct val="0"/>
            </a:spcBef>
            <a:spcAft>
              <a:spcPct val="35000"/>
            </a:spcAft>
            <a:buNone/>
          </a:pPr>
          <a:r>
            <a:rPr lang="en-US" sz="1500" kern="1200" dirty="0"/>
            <a:t>Adjust</a:t>
          </a:r>
        </a:p>
      </dsp:txBody>
      <dsp:txXfrm>
        <a:off x="348922" y="1534813"/>
        <a:ext cx="701661" cy="535859"/>
      </dsp:txXfrm>
    </dsp:sp>
    <dsp:sp modelId="{C0CF8007-4758-4F31-8478-3D9201EBAF16}">
      <dsp:nvSpPr>
        <dsp:cNvPr id="0" name=""/>
        <dsp:cNvSpPr/>
      </dsp:nvSpPr>
      <dsp:spPr>
        <a:xfrm>
          <a:off x="-34533" y="331674"/>
          <a:ext cx="2287481" cy="2207072"/>
        </a:xfrm>
        <a:prstGeom prst="pie">
          <a:avLst>
            <a:gd name="adj1" fmla="val 10800000"/>
            <a:gd name="adj2" fmla="val 16200000"/>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Check</a:t>
          </a:r>
        </a:p>
      </dsp:txBody>
      <dsp:txXfrm>
        <a:off x="194486" y="789116"/>
        <a:ext cx="844189" cy="604317"/>
      </dsp:txXfrm>
    </dsp:sp>
    <dsp:sp modelId="{6B122CDB-E9F3-43E2-BC43-9BC768B8645D}">
      <dsp:nvSpPr>
        <dsp:cNvPr id="0" name=""/>
        <dsp:cNvSpPr/>
      </dsp:nvSpPr>
      <dsp:spPr>
        <a:xfrm rot="5229223" flipH="1">
          <a:off x="101335" y="429186"/>
          <a:ext cx="2239665" cy="2094182"/>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BC6CB5-7EC4-4090-A6AB-4898143261F0}">
      <dsp:nvSpPr>
        <dsp:cNvPr id="0" name=""/>
        <dsp:cNvSpPr/>
      </dsp:nvSpPr>
      <dsp:spPr>
        <a:xfrm rot="16200000" flipH="1">
          <a:off x="235632" y="545705"/>
          <a:ext cx="1928700" cy="1954710"/>
        </a:xfrm>
        <a:prstGeom prst="circularArrow">
          <a:avLst>
            <a:gd name="adj1" fmla="val 5085"/>
            <a:gd name="adj2" fmla="val 327528"/>
            <a:gd name="adj3" fmla="val 5072472"/>
            <a:gd name="adj4" fmla="val 0"/>
            <a:gd name="adj5" fmla="val 5932"/>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4A2328-CA14-474F-92D0-EE482D5A2A06}">
      <dsp:nvSpPr>
        <dsp:cNvPr id="0" name=""/>
        <dsp:cNvSpPr/>
      </dsp:nvSpPr>
      <dsp:spPr>
        <a:xfrm rot="5400000" flipH="1">
          <a:off x="59499" y="410267"/>
          <a:ext cx="2107815" cy="2210179"/>
        </a:xfrm>
        <a:prstGeom prst="circularArrow">
          <a:avLst>
            <a:gd name="adj1" fmla="val 5085"/>
            <a:gd name="adj2" fmla="val 327528"/>
            <a:gd name="adj3" fmla="val 10472472"/>
            <a:gd name="adj4" fmla="val 5400000"/>
            <a:gd name="adj5" fmla="val 5932"/>
          </a:avLst>
        </a:prstGeom>
        <a:solidFill>
          <a:schemeClr val="accent1">
            <a:shade val="90000"/>
            <a:hueOff val="375112"/>
            <a:satOff val="-6927"/>
            <a:lumOff val="321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92BC57-2E05-4B0D-9AD1-41EFE5E87DE9}">
      <dsp:nvSpPr>
        <dsp:cNvPr id="0" name=""/>
        <dsp:cNvSpPr/>
      </dsp:nvSpPr>
      <dsp:spPr>
        <a:xfrm rot="16200000" flipH="1">
          <a:off x="-209930" y="215181"/>
          <a:ext cx="2608807" cy="2480329"/>
        </a:xfrm>
        <a:prstGeom prst="circularArrow">
          <a:avLst>
            <a:gd name="adj1" fmla="val 5085"/>
            <a:gd name="adj2" fmla="val 327528"/>
            <a:gd name="adj3" fmla="val 15872472"/>
            <a:gd name="adj4" fmla="val 10800000"/>
            <a:gd name="adj5" fmla="val 5932"/>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9BEC5-6B65-4E83-9A25-023C2F200785}">
      <dsp:nvSpPr>
        <dsp:cNvPr id="0" name=""/>
        <dsp:cNvSpPr/>
      </dsp:nvSpPr>
      <dsp:spPr>
        <a:xfrm>
          <a:off x="240032" y="503476"/>
          <a:ext cx="1863467" cy="1863467"/>
        </a:xfrm>
        <a:prstGeom prst="pie">
          <a:avLst>
            <a:gd name="adj1" fmla="val 16200000"/>
            <a:gd name="adj2" fmla="val 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Do</a:t>
          </a:r>
        </a:p>
      </dsp:txBody>
      <dsp:txXfrm>
        <a:off x="1229223" y="889702"/>
        <a:ext cx="687708" cy="510235"/>
      </dsp:txXfrm>
    </dsp:sp>
    <dsp:sp modelId="{7AEFA058-D61D-4B06-87C3-4BC36E67C7E5}">
      <dsp:nvSpPr>
        <dsp:cNvPr id="0" name=""/>
        <dsp:cNvSpPr/>
      </dsp:nvSpPr>
      <dsp:spPr>
        <a:xfrm>
          <a:off x="304582" y="711246"/>
          <a:ext cx="1770704" cy="1626676"/>
        </a:xfrm>
        <a:prstGeom prst="pie">
          <a:avLst>
            <a:gd name="adj1" fmla="val 0"/>
            <a:gd name="adj2" fmla="val 5400000"/>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Plan</a:t>
          </a:r>
        </a:p>
      </dsp:txBody>
      <dsp:txXfrm>
        <a:off x="1244531" y="1555375"/>
        <a:ext cx="653474" cy="445399"/>
      </dsp:txXfrm>
    </dsp:sp>
    <dsp:sp modelId="{7B6E4BB1-B2F8-4FFF-8183-BD7B2947727D}">
      <dsp:nvSpPr>
        <dsp:cNvPr id="0" name=""/>
        <dsp:cNvSpPr/>
      </dsp:nvSpPr>
      <dsp:spPr>
        <a:xfrm>
          <a:off x="158568" y="519244"/>
          <a:ext cx="1901277" cy="1957051"/>
        </a:xfrm>
        <a:prstGeom prst="pie">
          <a:avLst>
            <a:gd name="adj1" fmla="val 5400000"/>
            <a:gd name="adj2" fmla="val 10800000"/>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Act/</a:t>
          </a:r>
        </a:p>
        <a:p>
          <a:pPr marL="0" lvl="0" indent="0" algn="ctr" defTabSz="666750">
            <a:lnSpc>
              <a:spcPct val="90000"/>
            </a:lnSpc>
            <a:spcBef>
              <a:spcPct val="0"/>
            </a:spcBef>
            <a:spcAft>
              <a:spcPct val="35000"/>
            </a:spcAft>
            <a:buNone/>
          </a:pPr>
          <a:r>
            <a:rPr lang="en-US" sz="1500" kern="1200" dirty="0"/>
            <a:t>Adjust</a:t>
          </a:r>
        </a:p>
      </dsp:txBody>
      <dsp:txXfrm>
        <a:off x="348922" y="1534813"/>
        <a:ext cx="701661" cy="535859"/>
      </dsp:txXfrm>
    </dsp:sp>
    <dsp:sp modelId="{C0CF8007-4758-4F31-8478-3D9201EBAF16}">
      <dsp:nvSpPr>
        <dsp:cNvPr id="0" name=""/>
        <dsp:cNvSpPr/>
      </dsp:nvSpPr>
      <dsp:spPr>
        <a:xfrm>
          <a:off x="-34533" y="331674"/>
          <a:ext cx="2287481" cy="2207072"/>
        </a:xfrm>
        <a:prstGeom prst="pie">
          <a:avLst>
            <a:gd name="adj1" fmla="val 10800000"/>
            <a:gd name="adj2" fmla="val 16200000"/>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Check</a:t>
          </a:r>
        </a:p>
      </dsp:txBody>
      <dsp:txXfrm>
        <a:off x="194486" y="789116"/>
        <a:ext cx="844189" cy="604317"/>
      </dsp:txXfrm>
    </dsp:sp>
    <dsp:sp modelId="{6B122CDB-E9F3-43E2-BC43-9BC768B8645D}">
      <dsp:nvSpPr>
        <dsp:cNvPr id="0" name=""/>
        <dsp:cNvSpPr/>
      </dsp:nvSpPr>
      <dsp:spPr>
        <a:xfrm rot="5229223" flipH="1">
          <a:off x="101335" y="437143"/>
          <a:ext cx="2239665" cy="2094182"/>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BC6CB5-7EC4-4090-A6AB-4898143261F0}">
      <dsp:nvSpPr>
        <dsp:cNvPr id="0" name=""/>
        <dsp:cNvSpPr/>
      </dsp:nvSpPr>
      <dsp:spPr>
        <a:xfrm rot="16200000" flipH="1">
          <a:off x="235632" y="545705"/>
          <a:ext cx="1928700" cy="1954710"/>
        </a:xfrm>
        <a:prstGeom prst="circularArrow">
          <a:avLst>
            <a:gd name="adj1" fmla="val 5085"/>
            <a:gd name="adj2" fmla="val 327528"/>
            <a:gd name="adj3" fmla="val 5072472"/>
            <a:gd name="adj4" fmla="val 0"/>
            <a:gd name="adj5" fmla="val 5932"/>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4A2328-CA14-474F-92D0-EE482D5A2A06}">
      <dsp:nvSpPr>
        <dsp:cNvPr id="0" name=""/>
        <dsp:cNvSpPr/>
      </dsp:nvSpPr>
      <dsp:spPr>
        <a:xfrm rot="5400000" flipH="1">
          <a:off x="59499" y="410267"/>
          <a:ext cx="2107815" cy="2210179"/>
        </a:xfrm>
        <a:prstGeom prst="circularArrow">
          <a:avLst>
            <a:gd name="adj1" fmla="val 5085"/>
            <a:gd name="adj2" fmla="val 327528"/>
            <a:gd name="adj3" fmla="val 10472472"/>
            <a:gd name="adj4" fmla="val 5400000"/>
            <a:gd name="adj5" fmla="val 5932"/>
          </a:avLst>
        </a:prstGeom>
        <a:solidFill>
          <a:schemeClr val="accent1">
            <a:shade val="90000"/>
            <a:hueOff val="375112"/>
            <a:satOff val="-6927"/>
            <a:lumOff val="321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92BC57-2E05-4B0D-9AD1-41EFE5E87DE9}">
      <dsp:nvSpPr>
        <dsp:cNvPr id="0" name=""/>
        <dsp:cNvSpPr/>
      </dsp:nvSpPr>
      <dsp:spPr>
        <a:xfrm rot="16200000" flipH="1">
          <a:off x="-209930" y="215181"/>
          <a:ext cx="2608807" cy="2480329"/>
        </a:xfrm>
        <a:prstGeom prst="circularArrow">
          <a:avLst>
            <a:gd name="adj1" fmla="val 5085"/>
            <a:gd name="adj2" fmla="val 327528"/>
            <a:gd name="adj3" fmla="val 15872472"/>
            <a:gd name="adj4" fmla="val 10800000"/>
            <a:gd name="adj5" fmla="val 5932"/>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9BEC5-6B65-4E83-9A25-023C2F200785}">
      <dsp:nvSpPr>
        <dsp:cNvPr id="0" name=""/>
        <dsp:cNvSpPr/>
      </dsp:nvSpPr>
      <dsp:spPr>
        <a:xfrm>
          <a:off x="240032" y="503476"/>
          <a:ext cx="1863467" cy="1863467"/>
        </a:xfrm>
        <a:prstGeom prst="pie">
          <a:avLst>
            <a:gd name="adj1" fmla="val 16200000"/>
            <a:gd name="adj2" fmla="val 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Do</a:t>
          </a:r>
        </a:p>
      </dsp:txBody>
      <dsp:txXfrm>
        <a:off x="1229223" y="889702"/>
        <a:ext cx="687708" cy="510235"/>
      </dsp:txXfrm>
    </dsp:sp>
    <dsp:sp modelId="{7AEFA058-D61D-4B06-87C3-4BC36E67C7E5}">
      <dsp:nvSpPr>
        <dsp:cNvPr id="0" name=""/>
        <dsp:cNvSpPr/>
      </dsp:nvSpPr>
      <dsp:spPr>
        <a:xfrm>
          <a:off x="304582" y="711246"/>
          <a:ext cx="1770704" cy="1626676"/>
        </a:xfrm>
        <a:prstGeom prst="pie">
          <a:avLst>
            <a:gd name="adj1" fmla="val 0"/>
            <a:gd name="adj2" fmla="val 5400000"/>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Plan</a:t>
          </a:r>
        </a:p>
      </dsp:txBody>
      <dsp:txXfrm>
        <a:off x="1244531" y="1555375"/>
        <a:ext cx="653474" cy="445399"/>
      </dsp:txXfrm>
    </dsp:sp>
    <dsp:sp modelId="{7B6E4BB1-B2F8-4FFF-8183-BD7B2947727D}">
      <dsp:nvSpPr>
        <dsp:cNvPr id="0" name=""/>
        <dsp:cNvSpPr/>
      </dsp:nvSpPr>
      <dsp:spPr>
        <a:xfrm>
          <a:off x="158568" y="519244"/>
          <a:ext cx="1901277" cy="1957051"/>
        </a:xfrm>
        <a:prstGeom prst="pie">
          <a:avLst>
            <a:gd name="adj1" fmla="val 5400000"/>
            <a:gd name="adj2" fmla="val 10800000"/>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Act/</a:t>
          </a:r>
        </a:p>
        <a:p>
          <a:pPr marL="0" lvl="0" indent="0" algn="ctr" defTabSz="666750">
            <a:lnSpc>
              <a:spcPct val="90000"/>
            </a:lnSpc>
            <a:spcBef>
              <a:spcPct val="0"/>
            </a:spcBef>
            <a:spcAft>
              <a:spcPct val="35000"/>
            </a:spcAft>
            <a:buNone/>
          </a:pPr>
          <a:r>
            <a:rPr lang="en-US" sz="1500" kern="1200" dirty="0">
              <a:solidFill>
                <a:schemeClr val="tx1"/>
              </a:solidFill>
            </a:rPr>
            <a:t>Adjust</a:t>
          </a:r>
        </a:p>
      </dsp:txBody>
      <dsp:txXfrm>
        <a:off x="348922" y="1534813"/>
        <a:ext cx="701661" cy="535859"/>
      </dsp:txXfrm>
    </dsp:sp>
    <dsp:sp modelId="{C0CF8007-4758-4F31-8478-3D9201EBAF16}">
      <dsp:nvSpPr>
        <dsp:cNvPr id="0" name=""/>
        <dsp:cNvSpPr/>
      </dsp:nvSpPr>
      <dsp:spPr>
        <a:xfrm>
          <a:off x="-34533" y="331674"/>
          <a:ext cx="2287481" cy="2207072"/>
        </a:xfrm>
        <a:prstGeom prst="pie">
          <a:avLst>
            <a:gd name="adj1" fmla="val 10800000"/>
            <a:gd name="adj2" fmla="val 16200000"/>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Check</a:t>
          </a:r>
        </a:p>
      </dsp:txBody>
      <dsp:txXfrm>
        <a:off x="194486" y="789116"/>
        <a:ext cx="844189" cy="604317"/>
      </dsp:txXfrm>
    </dsp:sp>
    <dsp:sp modelId="{6B122CDB-E9F3-43E2-BC43-9BC768B8645D}">
      <dsp:nvSpPr>
        <dsp:cNvPr id="0" name=""/>
        <dsp:cNvSpPr/>
      </dsp:nvSpPr>
      <dsp:spPr>
        <a:xfrm rot="5229223" flipH="1">
          <a:off x="101335" y="437143"/>
          <a:ext cx="2239665" cy="2094182"/>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BC6CB5-7EC4-4090-A6AB-4898143261F0}">
      <dsp:nvSpPr>
        <dsp:cNvPr id="0" name=""/>
        <dsp:cNvSpPr/>
      </dsp:nvSpPr>
      <dsp:spPr>
        <a:xfrm rot="16200000" flipH="1">
          <a:off x="235632" y="545705"/>
          <a:ext cx="1928700" cy="1954710"/>
        </a:xfrm>
        <a:prstGeom prst="circularArrow">
          <a:avLst>
            <a:gd name="adj1" fmla="val 5085"/>
            <a:gd name="adj2" fmla="val 327528"/>
            <a:gd name="adj3" fmla="val 5072472"/>
            <a:gd name="adj4" fmla="val 0"/>
            <a:gd name="adj5" fmla="val 5932"/>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4A2328-CA14-474F-92D0-EE482D5A2A06}">
      <dsp:nvSpPr>
        <dsp:cNvPr id="0" name=""/>
        <dsp:cNvSpPr/>
      </dsp:nvSpPr>
      <dsp:spPr>
        <a:xfrm rot="5400000" flipH="1">
          <a:off x="59499" y="410267"/>
          <a:ext cx="2107815" cy="2210179"/>
        </a:xfrm>
        <a:prstGeom prst="circularArrow">
          <a:avLst>
            <a:gd name="adj1" fmla="val 5085"/>
            <a:gd name="adj2" fmla="val 327528"/>
            <a:gd name="adj3" fmla="val 10472472"/>
            <a:gd name="adj4" fmla="val 5400000"/>
            <a:gd name="adj5" fmla="val 5932"/>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492BC57-2E05-4B0D-9AD1-41EFE5E87DE9}">
      <dsp:nvSpPr>
        <dsp:cNvPr id="0" name=""/>
        <dsp:cNvSpPr/>
      </dsp:nvSpPr>
      <dsp:spPr>
        <a:xfrm rot="16200000" flipH="1">
          <a:off x="-209930" y="215181"/>
          <a:ext cx="2608807" cy="2480329"/>
        </a:xfrm>
        <a:prstGeom prst="circularArrow">
          <a:avLst>
            <a:gd name="adj1" fmla="val 5085"/>
            <a:gd name="adj2" fmla="val 327528"/>
            <a:gd name="adj3" fmla="val 15872472"/>
            <a:gd name="adj4" fmla="val 10800000"/>
            <a:gd name="adj5" fmla="val 5932"/>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9BEC5-6B65-4E83-9A25-023C2F200785}">
      <dsp:nvSpPr>
        <dsp:cNvPr id="0" name=""/>
        <dsp:cNvSpPr/>
      </dsp:nvSpPr>
      <dsp:spPr>
        <a:xfrm>
          <a:off x="148599" y="238081"/>
          <a:ext cx="1153640" cy="1153640"/>
        </a:xfrm>
        <a:prstGeom prst="pie">
          <a:avLst>
            <a:gd name="adj1" fmla="val 16200000"/>
            <a:gd name="adj2" fmla="val 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Do</a:t>
          </a:r>
        </a:p>
      </dsp:txBody>
      <dsp:txXfrm>
        <a:off x="760990" y="477187"/>
        <a:ext cx="425748" cy="315877"/>
      </dsp:txXfrm>
    </dsp:sp>
    <dsp:sp modelId="{7AEFA058-D61D-4B06-87C3-4BC36E67C7E5}">
      <dsp:nvSpPr>
        <dsp:cNvPr id="0" name=""/>
        <dsp:cNvSpPr/>
      </dsp:nvSpPr>
      <dsp:spPr>
        <a:xfrm>
          <a:off x="148599" y="276810"/>
          <a:ext cx="1153640" cy="1153640"/>
        </a:xfrm>
        <a:prstGeom prst="pie">
          <a:avLst>
            <a:gd name="adj1" fmla="val 0"/>
            <a:gd name="adj2" fmla="val 5400000"/>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Plan</a:t>
          </a:r>
        </a:p>
      </dsp:txBody>
      <dsp:txXfrm>
        <a:off x="760990" y="875467"/>
        <a:ext cx="425748" cy="315877"/>
      </dsp:txXfrm>
    </dsp:sp>
    <dsp:sp modelId="{7B6E4BB1-B2F8-4FFF-8183-BD7B2947727D}">
      <dsp:nvSpPr>
        <dsp:cNvPr id="0" name=""/>
        <dsp:cNvSpPr/>
      </dsp:nvSpPr>
      <dsp:spPr>
        <a:xfrm>
          <a:off x="98166" y="247842"/>
          <a:ext cx="1177047" cy="1211575"/>
        </a:xfrm>
        <a:prstGeom prst="pie">
          <a:avLst>
            <a:gd name="adj1" fmla="val 5400000"/>
            <a:gd name="adj2" fmla="val 10800000"/>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Act/ Adjust</a:t>
          </a:r>
        </a:p>
      </dsp:txBody>
      <dsp:txXfrm>
        <a:off x="216011" y="876564"/>
        <a:ext cx="434386" cy="331741"/>
      </dsp:txXfrm>
    </dsp:sp>
    <dsp:sp modelId="{C0CF8007-4758-4F31-8478-3D9201EBAF16}">
      <dsp:nvSpPr>
        <dsp:cNvPr id="0" name=""/>
        <dsp:cNvSpPr/>
      </dsp:nvSpPr>
      <dsp:spPr>
        <a:xfrm>
          <a:off x="-21379" y="131721"/>
          <a:ext cx="1416139" cy="1366359"/>
        </a:xfrm>
        <a:prstGeom prst="pie">
          <a:avLst>
            <a:gd name="adj1" fmla="val 10800000"/>
            <a:gd name="adj2" fmla="val 16200000"/>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Check</a:t>
          </a:r>
        </a:p>
      </dsp:txBody>
      <dsp:txXfrm>
        <a:off x="120403" y="414915"/>
        <a:ext cx="522622" cy="374122"/>
      </dsp:txXfrm>
    </dsp:sp>
    <dsp:sp modelId="{6B122CDB-E9F3-43E2-BC43-9BC768B8645D}">
      <dsp:nvSpPr>
        <dsp:cNvPr id="0" name=""/>
        <dsp:cNvSpPr/>
      </dsp:nvSpPr>
      <dsp:spPr>
        <a:xfrm rot="5229223" flipH="1">
          <a:off x="62734" y="197016"/>
          <a:ext cx="1386537" cy="1296471"/>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BC6CB5-7EC4-4090-A6AB-4898143261F0}">
      <dsp:nvSpPr>
        <dsp:cNvPr id="0" name=""/>
        <dsp:cNvSpPr/>
      </dsp:nvSpPr>
      <dsp:spPr>
        <a:xfrm rot="16200000" flipH="1">
          <a:off x="68050" y="215572"/>
          <a:ext cx="1335482" cy="1296471"/>
        </a:xfrm>
        <a:prstGeom prst="circularArrow">
          <a:avLst>
            <a:gd name="adj1" fmla="val 5085"/>
            <a:gd name="adj2" fmla="val 327528"/>
            <a:gd name="adj3" fmla="val 5072472"/>
            <a:gd name="adj4" fmla="val 0"/>
            <a:gd name="adj5" fmla="val 5932"/>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4A2328-CA14-474F-92D0-EE482D5A2A06}">
      <dsp:nvSpPr>
        <dsp:cNvPr id="0" name=""/>
        <dsp:cNvSpPr/>
      </dsp:nvSpPr>
      <dsp:spPr>
        <a:xfrm rot="5400000" flipH="1">
          <a:off x="36695" y="180033"/>
          <a:ext cx="1304911" cy="1368283"/>
        </a:xfrm>
        <a:prstGeom prst="circularArrow">
          <a:avLst>
            <a:gd name="adj1" fmla="val 5085"/>
            <a:gd name="adj2" fmla="val 327528"/>
            <a:gd name="adj3" fmla="val 10472472"/>
            <a:gd name="adj4" fmla="val 5400000"/>
            <a:gd name="adj5" fmla="val 5932"/>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492BC57-2E05-4B0D-9AD1-41EFE5E87DE9}">
      <dsp:nvSpPr>
        <dsp:cNvPr id="0" name=""/>
        <dsp:cNvSpPr/>
      </dsp:nvSpPr>
      <dsp:spPr>
        <a:xfrm rot="16200000" flipH="1">
          <a:off x="-131524" y="58338"/>
          <a:ext cx="1615066" cy="1535528"/>
        </a:xfrm>
        <a:prstGeom prst="circularArrow">
          <a:avLst>
            <a:gd name="adj1" fmla="val 5085"/>
            <a:gd name="adj2" fmla="val 327528"/>
            <a:gd name="adj3" fmla="val 15872472"/>
            <a:gd name="adj4" fmla="val 10800000"/>
            <a:gd name="adj5" fmla="val 5932"/>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9BEC5-6B65-4E83-9A25-023C2F200785}">
      <dsp:nvSpPr>
        <dsp:cNvPr id="0" name=""/>
        <dsp:cNvSpPr/>
      </dsp:nvSpPr>
      <dsp:spPr>
        <a:xfrm>
          <a:off x="240032" y="495519"/>
          <a:ext cx="1863467" cy="1863467"/>
        </a:xfrm>
        <a:prstGeom prst="pie">
          <a:avLst>
            <a:gd name="adj1" fmla="val 16200000"/>
            <a:gd name="adj2" fmla="val 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Do</a:t>
          </a:r>
        </a:p>
      </dsp:txBody>
      <dsp:txXfrm>
        <a:off x="1229223" y="881745"/>
        <a:ext cx="687708" cy="510235"/>
      </dsp:txXfrm>
    </dsp:sp>
    <dsp:sp modelId="{7AEFA058-D61D-4B06-87C3-4BC36E67C7E5}">
      <dsp:nvSpPr>
        <dsp:cNvPr id="0" name=""/>
        <dsp:cNvSpPr/>
      </dsp:nvSpPr>
      <dsp:spPr>
        <a:xfrm>
          <a:off x="304582" y="711246"/>
          <a:ext cx="1770704" cy="1626676"/>
        </a:xfrm>
        <a:prstGeom prst="pie">
          <a:avLst>
            <a:gd name="adj1" fmla="val 0"/>
            <a:gd name="adj2" fmla="val 5400000"/>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Plan</a:t>
          </a:r>
        </a:p>
      </dsp:txBody>
      <dsp:txXfrm>
        <a:off x="1244531" y="1555375"/>
        <a:ext cx="653474" cy="445399"/>
      </dsp:txXfrm>
    </dsp:sp>
    <dsp:sp modelId="{7B6E4BB1-B2F8-4FFF-8183-BD7B2947727D}">
      <dsp:nvSpPr>
        <dsp:cNvPr id="0" name=""/>
        <dsp:cNvSpPr/>
      </dsp:nvSpPr>
      <dsp:spPr>
        <a:xfrm>
          <a:off x="158568" y="519244"/>
          <a:ext cx="1901277" cy="1957051"/>
        </a:xfrm>
        <a:prstGeom prst="pie">
          <a:avLst>
            <a:gd name="adj1" fmla="val 5400000"/>
            <a:gd name="adj2" fmla="val 10800000"/>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Act/</a:t>
          </a:r>
        </a:p>
        <a:p>
          <a:pPr marL="0" lvl="0" indent="0" algn="ctr" defTabSz="666750">
            <a:lnSpc>
              <a:spcPct val="90000"/>
            </a:lnSpc>
            <a:spcBef>
              <a:spcPct val="0"/>
            </a:spcBef>
            <a:spcAft>
              <a:spcPct val="35000"/>
            </a:spcAft>
            <a:buNone/>
          </a:pPr>
          <a:r>
            <a:rPr lang="en-US" sz="1500" kern="1200" dirty="0">
              <a:solidFill>
                <a:schemeClr val="tx1"/>
              </a:solidFill>
            </a:rPr>
            <a:t>Adjust</a:t>
          </a:r>
        </a:p>
      </dsp:txBody>
      <dsp:txXfrm>
        <a:off x="348922" y="1534813"/>
        <a:ext cx="701661" cy="535859"/>
      </dsp:txXfrm>
    </dsp:sp>
    <dsp:sp modelId="{C0CF8007-4758-4F31-8478-3D9201EBAF16}">
      <dsp:nvSpPr>
        <dsp:cNvPr id="0" name=""/>
        <dsp:cNvSpPr/>
      </dsp:nvSpPr>
      <dsp:spPr>
        <a:xfrm>
          <a:off x="-34533" y="331674"/>
          <a:ext cx="2287481" cy="2207072"/>
        </a:xfrm>
        <a:prstGeom prst="pie">
          <a:avLst>
            <a:gd name="adj1" fmla="val 10800000"/>
            <a:gd name="adj2" fmla="val 16200000"/>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Check</a:t>
          </a:r>
        </a:p>
      </dsp:txBody>
      <dsp:txXfrm>
        <a:off x="194486" y="789116"/>
        <a:ext cx="844189" cy="604317"/>
      </dsp:txXfrm>
    </dsp:sp>
    <dsp:sp modelId="{6B122CDB-E9F3-43E2-BC43-9BC768B8645D}">
      <dsp:nvSpPr>
        <dsp:cNvPr id="0" name=""/>
        <dsp:cNvSpPr/>
      </dsp:nvSpPr>
      <dsp:spPr>
        <a:xfrm rot="5229223" flipH="1">
          <a:off x="101335" y="429186"/>
          <a:ext cx="2239665" cy="2094182"/>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BC6CB5-7EC4-4090-A6AB-4898143261F0}">
      <dsp:nvSpPr>
        <dsp:cNvPr id="0" name=""/>
        <dsp:cNvSpPr/>
      </dsp:nvSpPr>
      <dsp:spPr>
        <a:xfrm rot="16200000" flipH="1">
          <a:off x="235632" y="545705"/>
          <a:ext cx="1928700" cy="1954710"/>
        </a:xfrm>
        <a:prstGeom prst="circularArrow">
          <a:avLst>
            <a:gd name="adj1" fmla="val 5085"/>
            <a:gd name="adj2" fmla="val 327528"/>
            <a:gd name="adj3" fmla="val 5072472"/>
            <a:gd name="adj4" fmla="val 0"/>
            <a:gd name="adj5" fmla="val 5932"/>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4A2328-CA14-474F-92D0-EE482D5A2A06}">
      <dsp:nvSpPr>
        <dsp:cNvPr id="0" name=""/>
        <dsp:cNvSpPr/>
      </dsp:nvSpPr>
      <dsp:spPr>
        <a:xfrm rot="5400000" flipH="1">
          <a:off x="59499" y="410267"/>
          <a:ext cx="2107815" cy="2210179"/>
        </a:xfrm>
        <a:prstGeom prst="circularArrow">
          <a:avLst>
            <a:gd name="adj1" fmla="val 5085"/>
            <a:gd name="adj2" fmla="val 327528"/>
            <a:gd name="adj3" fmla="val 10472472"/>
            <a:gd name="adj4" fmla="val 5400000"/>
            <a:gd name="adj5" fmla="val 5932"/>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492BC57-2E05-4B0D-9AD1-41EFE5E87DE9}">
      <dsp:nvSpPr>
        <dsp:cNvPr id="0" name=""/>
        <dsp:cNvSpPr/>
      </dsp:nvSpPr>
      <dsp:spPr>
        <a:xfrm rot="16200000" flipH="1">
          <a:off x="-209930" y="215181"/>
          <a:ext cx="2608807" cy="2480329"/>
        </a:xfrm>
        <a:prstGeom prst="circularArrow">
          <a:avLst>
            <a:gd name="adj1" fmla="val 5085"/>
            <a:gd name="adj2" fmla="val 327528"/>
            <a:gd name="adj3" fmla="val 15872472"/>
            <a:gd name="adj4" fmla="val 10800000"/>
            <a:gd name="adj5" fmla="val 5932"/>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9BEC5-6B65-4E83-9A25-023C2F200785}">
      <dsp:nvSpPr>
        <dsp:cNvPr id="0" name=""/>
        <dsp:cNvSpPr/>
      </dsp:nvSpPr>
      <dsp:spPr>
        <a:xfrm>
          <a:off x="240032" y="503476"/>
          <a:ext cx="1863467" cy="1863467"/>
        </a:xfrm>
        <a:prstGeom prst="pie">
          <a:avLst>
            <a:gd name="adj1" fmla="val 16200000"/>
            <a:gd name="adj2" fmla="val 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Do</a:t>
          </a:r>
        </a:p>
      </dsp:txBody>
      <dsp:txXfrm>
        <a:off x="1229223" y="889702"/>
        <a:ext cx="687708" cy="510235"/>
      </dsp:txXfrm>
    </dsp:sp>
    <dsp:sp modelId="{7AEFA058-D61D-4B06-87C3-4BC36E67C7E5}">
      <dsp:nvSpPr>
        <dsp:cNvPr id="0" name=""/>
        <dsp:cNvSpPr/>
      </dsp:nvSpPr>
      <dsp:spPr>
        <a:xfrm>
          <a:off x="304582" y="711246"/>
          <a:ext cx="1770704" cy="1626676"/>
        </a:xfrm>
        <a:prstGeom prst="pie">
          <a:avLst>
            <a:gd name="adj1" fmla="val 0"/>
            <a:gd name="adj2" fmla="val 5400000"/>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Plan</a:t>
          </a:r>
        </a:p>
      </dsp:txBody>
      <dsp:txXfrm>
        <a:off x="1244531" y="1555375"/>
        <a:ext cx="653474" cy="445399"/>
      </dsp:txXfrm>
    </dsp:sp>
    <dsp:sp modelId="{7B6E4BB1-B2F8-4FFF-8183-BD7B2947727D}">
      <dsp:nvSpPr>
        <dsp:cNvPr id="0" name=""/>
        <dsp:cNvSpPr/>
      </dsp:nvSpPr>
      <dsp:spPr>
        <a:xfrm>
          <a:off x="158568" y="519244"/>
          <a:ext cx="1901277" cy="1957051"/>
        </a:xfrm>
        <a:prstGeom prst="pie">
          <a:avLst>
            <a:gd name="adj1" fmla="val 5400000"/>
            <a:gd name="adj2" fmla="val 10800000"/>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Act/</a:t>
          </a:r>
        </a:p>
        <a:p>
          <a:pPr marL="0" lvl="0" indent="0" algn="ctr" defTabSz="666750">
            <a:lnSpc>
              <a:spcPct val="90000"/>
            </a:lnSpc>
            <a:spcBef>
              <a:spcPct val="0"/>
            </a:spcBef>
            <a:spcAft>
              <a:spcPct val="35000"/>
            </a:spcAft>
            <a:buNone/>
          </a:pPr>
          <a:r>
            <a:rPr lang="en-US" sz="1500" kern="1200" dirty="0">
              <a:solidFill>
                <a:schemeClr val="tx1"/>
              </a:solidFill>
            </a:rPr>
            <a:t>Adjust</a:t>
          </a:r>
        </a:p>
      </dsp:txBody>
      <dsp:txXfrm>
        <a:off x="348922" y="1534813"/>
        <a:ext cx="701661" cy="535859"/>
      </dsp:txXfrm>
    </dsp:sp>
    <dsp:sp modelId="{C0CF8007-4758-4F31-8478-3D9201EBAF16}">
      <dsp:nvSpPr>
        <dsp:cNvPr id="0" name=""/>
        <dsp:cNvSpPr/>
      </dsp:nvSpPr>
      <dsp:spPr>
        <a:xfrm>
          <a:off x="-34533" y="331674"/>
          <a:ext cx="2287481" cy="2207072"/>
        </a:xfrm>
        <a:prstGeom prst="pie">
          <a:avLst>
            <a:gd name="adj1" fmla="val 10800000"/>
            <a:gd name="adj2" fmla="val 16200000"/>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Check</a:t>
          </a:r>
        </a:p>
      </dsp:txBody>
      <dsp:txXfrm>
        <a:off x="194486" y="789116"/>
        <a:ext cx="844189" cy="604317"/>
      </dsp:txXfrm>
    </dsp:sp>
    <dsp:sp modelId="{6B122CDB-E9F3-43E2-BC43-9BC768B8645D}">
      <dsp:nvSpPr>
        <dsp:cNvPr id="0" name=""/>
        <dsp:cNvSpPr/>
      </dsp:nvSpPr>
      <dsp:spPr>
        <a:xfrm rot="5229223" flipH="1">
          <a:off x="101335" y="437143"/>
          <a:ext cx="2239665" cy="2094182"/>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BC6CB5-7EC4-4090-A6AB-4898143261F0}">
      <dsp:nvSpPr>
        <dsp:cNvPr id="0" name=""/>
        <dsp:cNvSpPr/>
      </dsp:nvSpPr>
      <dsp:spPr>
        <a:xfrm rot="16200000" flipH="1">
          <a:off x="235632" y="545705"/>
          <a:ext cx="1928700" cy="1954710"/>
        </a:xfrm>
        <a:prstGeom prst="circularArrow">
          <a:avLst>
            <a:gd name="adj1" fmla="val 5085"/>
            <a:gd name="adj2" fmla="val 327528"/>
            <a:gd name="adj3" fmla="val 5072472"/>
            <a:gd name="adj4" fmla="val 0"/>
            <a:gd name="adj5" fmla="val 5932"/>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4A2328-CA14-474F-92D0-EE482D5A2A06}">
      <dsp:nvSpPr>
        <dsp:cNvPr id="0" name=""/>
        <dsp:cNvSpPr/>
      </dsp:nvSpPr>
      <dsp:spPr>
        <a:xfrm rot="5400000" flipH="1">
          <a:off x="59499" y="410267"/>
          <a:ext cx="2107815" cy="2210179"/>
        </a:xfrm>
        <a:prstGeom prst="circularArrow">
          <a:avLst>
            <a:gd name="adj1" fmla="val 5085"/>
            <a:gd name="adj2" fmla="val 327528"/>
            <a:gd name="adj3" fmla="val 10472472"/>
            <a:gd name="adj4" fmla="val 5400000"/>
            <a:gd name="adj5" fmla="val 5932"/>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492BC57-2E05-4B0D-9AD1-41EFE5E87DE9}">
      <dsp:nvSpPr>
        <dsp:cNvPr id="0" name=""/>
        <dsp:cNvSpPr/>
      </dsp:nvSpPr>
      <dsp:spPr>
        <a:xfrm rot="16200000" flipH="1">
          <a:off x="-209930" y="215181"/>
          <a:ext cx="2608807" cy="2480329"/>
        </a:xfrm>
        <a:prstGeom prst="circularArrow">
          <a:avLst>
            <a:gd name="adj1" fmla="val 5085"/>
            <a:gd name="adj2" fmla="val 327528"/>
            <a:gd name="adj3" fmla="val 15872472"/>
            <a:gd name="adj4" fmla="val 10800000"/>
            <a:gd name="adj5" fmla="val 5932"/>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9BEC5-6B65-4E83-9A25-023C2F200785}">
      <dsp:nvSpPr>
        <dsp:cNvPr id="0" name=""/>
        <dsp:cNvSpPr/>
      </dsp:nvSpPr>
      <dsp:spPr>
        <a:xfrm>
          <a:off x="240032" y="503476"/>
          <a:ext cx="1863467" cy="1863467"/>
        </a:xfrm>
        <a:prstGeom prst="pie">
          <a:avLst>
            <a:gd name="adj1" fmla="val 16200000"/>
            <a:gd name="adj2" fmla="val 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Do</a:t>
          </a:r>
        </a:p>
      </dsp:txBody>
      <dsp:txXfrm>
        <a:off x="1229223" y="889702"/>
        <a:ext cx="687708" cy="510235"/>
      </dsp:txXfrm>
    </dsp:sp>
    <dsp:sp modelId="{7AEFA058-D61D-4B06-87C3-4BC36E67C7E5}">
      <dsp:nvSpPr>
        <dsp:cNvPr id="0" name=""/>
        <dsp:cNvSpPr/>
      </dsp:nvSpPr>
      <dsp:spPr>
        <a:xfrm>
          <a:off x="304582" y="711246"/>
          <a:ext cx="1770704" cy="1626676"/>
        </a:xfrm>
        <a:prstGeom prst="pie">
          <a:avLst>
            <a:gd name="adj1" fmla="val 0"/>
            <a:gd name="adj2" fmla="val 5400000"/>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Plan</a:t>
          </a:r>
        </a:p>
      </dsp:txBody>
      <dsp:txXfrm>
        <a:off x="1244531" y="1555375"/>
        <a:ext cx="653474" cy="445399"/>
      </dsp:txXfrm>
    </dsp:sp>
    <dsp:sp modelId="{7B6E4BB1-B2F8-4FFF-8183-BD7B2947727D}">
      <dsp:nvSpPr>
        <dsp:cNvPr id="0" name=""/>
        <dsp:cNvSpPr/>
      </dsp:nvSpPr>
      <dsp:spPr>
        <a:xfrm>
          <a:off x="158568" y="519244"/>
          <a:ext cx="1901277" cy="1957051"/>
        </a:xfrm>
        <a:prstGeom prst="pie">
          <a:avLst>
            <a:gd name="adj1" fmla="val 5400000"/>
            <a:gd name="adj2" fmla="val 10800000"/>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Act/</a:t>
          </a:r>
        </a:p>
        <a:p>
          <a:pPr marL="0" lvl="0" indent="0" algn="ctr" defTabSz="666750">
            <a:lnSpc>
              <a:spcPct val="90000"/>
            </a:lnSpc>
            <a:spcBef>
              <a:spcPct val="0"/>
            </a:spcBef>
            <a:spcAft>
              <a:spcPct val="35000"/>
            </a:spcAft>
            <a:buNone/>
          </a:pPr>
          <a:r>
            <a:rPr lang="en-US" sz="1500" kern="1200" dirty="0">
              <a:solidFill>
                <a:schemeClr val="tx1"/>
              </a:solidFill>
            </a:rPr>
            <a:t>Adjust</a:t>
          </a:r>
        </a:p>
      </dsp:txBody>
      <dsp:txXfrm>
        <a:off x="348922" y="1534813"/>
        <a:ext cx="701661" cy="535859"/>
      </dsp:txXfrm>
    </dsp:sp>
    <dsp:sp modelId="{C0CF8007-4758-4F31-8478-3D9201EBAF16}">
      <dsp:nvSpPr>
        <dsp:cNvPr id="0" name=""/>
        <dsp:cNvSpPr/>
      </dsp:nvSpPr>
      <dsp:spPr>
        <a:xfrm>
          <a:off x="-34533" y="331674"/>
          <a:ext cx="2287481" cy="2207072"/>
        </a:xfrm>
        <a:prstGeom prst="pie">
          <a:avLst>
            <a:gd name="adj1" fmla="val 10800000"/>
            <a:gd name="adj2" fmla="val 16200000"/>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Check</a:t>
          </a:r>
        </a:p>
      </dsp:txBody>
      <dsp:txXfrm>
        <a:off x="194486" y="789116"/>
        <a:ext cx="844189" cy="604317"/>
      </dsp:txXfrm>
    </dsp:sp>
    <dsp:sp modelId="{6B122CDB-E9F3-43E2-BC43-9BC768B8645D}">
      <dsp:nvSpPr>
        <dsp:cNvPr id="0" name=""/>
        <dsp:cNvSpPr/>
      </dsp:nvSpPr>
      <dsp:spPr>
        <a:xfrm rot="5229223" flipH="1">
          <a:off x="101335" y="437143"/>
          <a:ext cx="2239665" cy="2094182"/>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BC6CB5-7EC4-4090-A6AB-4898143261F0}">
      <dsp:nvSpPr>
        <dsp:cNvPr id="0" name=""/>
        <dsp:cNvSpPr/>
      </dsp:nvSpPr>
      <dsp:spPr>
        <a:xfrm rot="16200000" flipH="1">
          <a:off x="235632" y="545705"/>
          <a:ext cx="1928700" cy="1954710"/>
        </a:xfrm>
        <a:prstGeom prst="circularArrow">
          <a:avLst>
            <a:gd name="adj1" fmla="val 5085"/>
            <a:gd name="adj2" fmla="val 327528"/>
            <a:gd name="adj3" fmla="val 5072472"/>
            <a:gd name="adj4" fmla="val 0"/>
            <a:gd name="adj5" fmla="val 5932"/>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4A2328-CA14-474F-92D0-EE482D5A2A06}">
      <dsp:nvSpPr>
        <dsp:cNvPr id="0" name=""/>
        <dsp:cNvSpPr/>
      </dsp:nvSpPr>
      <dsp:spPr>
        <a:xfrm rot="5400000" flipH="1">
          <a:off x="59499" y="410267"/>
          <a:ext cx="2107815" cy="2210179"/>
        </a:xfrm>
        <a:prstGeom prst="circularArrow">
          <a:avLst>
            <a:gd name="adj1" fmla="val 5085"/>
            <a:gd name="adj2" fmla="val 327528"/>
            <a:gd name="adj3" fmla="val 10472472"/>
            <a:gd name="adj4" fmla="val 5400000"/>
            <a:gd name="adj5" fmla="val 5932"/>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492BC57-2E05-4B0D-9AD1-41EFE5E87DE9}">
      <dsp:nvSpPr>
        <dsp:cNvPr id="0" name=""/>
        <dsp:cNvSpPr/>
      </dsp:nvSpPr>
      <dsp:spPr>
        <a:xfrm rot="16200000" flipH="1">
          <a:off x="-209930" y="215181"/>
          <a:ext cx="2608807" cy="2480329"/>
        </a:xfrm>
        <a:prstGeom prst="circularArrow">
          <a:avLst>
            <a:gd name="adj1" fmla="val 5085"/>
            <a:gd name="adj2" fmla="val 327528"/>
            <a:gd name="adj3" fmla="val 15872472"/>
            <a:gd name="adj4" fmla="val 10800000"/>
            <a:gd name="adj5" fmla="val 5932"/>
          </a:avLst>
        </a:prstGeom>
        <a:solidFill>
          <a:schemeClr val="accent1">
            <a:shade val="90000"/>
            <a:hueOff val="187556"/>
            <a:satOff val="-3464"/>
            <a:lumOff val="1606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1E01-4824-491B-9728-9B68EB294459}" type="datetimeFigureOut">
              <a:rPr lang="en-US" smtClean="0"/>
              <a:t>10/18/2024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79115-A774-401C-A977-A97AE0D01DBC}" type="slidenum">
              <a:rPr lang="en-US" smtClean="0"/>
              <a:t>‹#›</a:t>
            </a:fld>
            <a:endParaRPr lang="en-US" dirty="0"/>
          </a:p>
        </p:txBody>
      </p:sp>
    </p:spTree>
    <p:extLst>
      <p:ext uri="{BB962C8B-B14F-4D97-AF65-F5344CB8AC3E}">
        <p14:creationId xmlns:p14="http://schemas.microsoft.com/office/powerpoint/2010/main" val="162352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ct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8706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3858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501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520"/>
              </a:lnSpc>
              <a:buNone/>
            </a:pPr>
            <a:endParaRPr lang="en-US" sz="1200" b="0" dirty="0">
              <a:solidFill>
                <a:schemeClr val="bg1"/>
              </a:solidFill>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79115-A774-401C-A977-A97AE0D01DBC}" type="slidenum">
              <a:rPr lang="en-US" smtClean="0"/>
              <a:t>4</a:t>
            </a:fld>
            <a:endParaRPr lang="en-US" dirty="0"/>
          </a:p>
        </p:txBody>
      </p:sp>
    </p:spTree>
    <p:extLst>
      <p:ext uri="{BB962C8B-B14F-4D97-AF65-F5344CB8AC3E}">
        <p14:creationId xmlns:p14="http://schemas.microsoft.com/office/powerpoint/2010/main" val="385678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8926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79115-A774-401C-A977-A97AE0D01DBC}" type="slidenum">
              <a:rPr lang="en-US" smtClean="0"/>
              <a:t>6</a:t>
            </a:fld>
            <a:endParaRPr lang="en-US" dirty="0"/>
          </a:p>
        </p:txBody>
      </p:sp>
    </p:spTree>
    <p:extLst>
      <p:ext uri="{BB962C8B-B14F-4D97-AF65-F5344CB8AC3E}">
        <p14:creationId xmlns:p14="http://schemas.microsoft.com/office/powerpoint/2010/main" val="818976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79115-A774-401C-A977-A97AE0D01DBC}" type="slidenum">
              <a:rPr lang="en-US" smtClean="0"/>
              <a:t>11</a:t>
            </a:fld>
            <a:endParaRPr lang="en-US" dirty="0"/>
          </a:p>
        </p:txBody>
      </p:sp>
    </p:spTree>
    <p:extLst>
      <p:ext uri="{BB962C8B-B14F-4D97-AF65-F5344CB8AC3E}">
        <p14:creationId xmlns:p14="http://schemas.microsoft.com/office/powerpoint/2010/main" val="2611857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4486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1360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26617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926126"/>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diagramColors" Target="../diagrams/colors7.xml"/><Relationship Id="rId18" Type="http://schemas.openxmlformats.org/officeDocument/2006/relationships/diagramColors" Target="../diagrams/colors8.xml"/><Relationship Id="rId26" Type="http://schemas.microsoft.com/office/2007/relationships/diagramDrawing" Target="../diagrams/drawing9.xml"/><Relationship Id="rId3" Type="http://schemas.openxmlformats.org/officeDocument/2006/relationships/image" Target="../media/image14.png"/><Relationship Id="rId21" Type="http://schemas.openxmlformats.org/officeDocument/2006/relationships/hyperlink" Target="https://www.publicdomainpictures.net/en/view-image.php?image=84530&amp;picture=thank-you-daisies" TargetMode="External"/><Relationship Id="rId7" Type="http://schemas.openxmlformats.org/officeDocument/2006/relationships/diagramQuickStyle" Target="../diagrams/quickStyle6.xml"/><Relationship Id="rId12" Type="http://schemas.openxmlformats.org/officeDocument/2006/relationships/diagramQuickStyle" Target="../diagrams/quickStyle7.xml"/><Relationship Id="rId17" Type="http://schemas.openxmlformats.org/officeDocument/2006/relationships/diagramQuickStyle" Target="../diagrams/quickStyle8.xml"/><Relationship Id="rId25" Type="http://schemas.openxmlformats.org/officeDocument/2006/relationships/diagramColors" Target="../diagrams/colors9.xml"/><Relationship Id="rId2" Type="http://schemas.openxmlformats.org/officeDocument/2006/relationships/notesSlide" Target="../notesSlides/notesSlide7.xml"/><Relationship Id="rId16" Type="http://schemas.openxmlformats.org/officeDocument/2006/relationships/diagramLayout" Target="../diagrams/layout8.xml"/><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diagramLayout" Target="../diagrams/layout6.xml"/><Relationship Id="rId11" Type="http://schemas.openxmlformats.org/officeDocument/2006/relationships/diagramLayout" Target="../diagrams/layout7.xml"/><Relationship Id="rId24" Type="http://schemas.openxmlformats.org/officeDocument/2006/relationships/diagramQuickStyle" Target="../diagrams/quickStyle9.xml"/><Relationship Id="rId5" Type="http://schemas.openxmlformats.org/officeDocument/2006/relationships/diagramData" Target="../diagrams/data6.xml"/><Relationship Id="rId15" Type="http://schemas.openxmlformats.org/officeDocument/2006/relationships/diagramData" Target="../diagrams/data8.xml"/><Relationship Id="rId23" Type="http://schemas.openxmlformats.org/officeDocument/2006/relationships/diagramLayout" Target="../diagrams/layout9.xml"/><Relationship Id="rId10" Type="http://schemas.openxmlformats.org/officeDocument/2006/relationships/diagramData" Target="../diagrams/data7.xml"/><Relationship Id="rId19" Type="http://schemas.microsoft.com/office/2007/relationships/diagramDrawing" Target="../diagrams/drawing8.xml"/><Relationship Id="rId4" Type="http://schemas.openxmlformats.org/officeDocument/2006/relationships/image" Target="../media/image15.svg"/><Relationship Id="rId9" Type="http://schemas.microsoft.com/office/2007/relationships/diagramDrawing" Target="../diagrams/drawing6.xml"/><Relationship Id="rId14" Type="http://schemas.microsoft.com/office/2007/relationships/diagramDrawing" Target="../diagrams/drawing7.xml"/><Relationship Id="rId22"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32.pn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static1.squarespace.com/static/5d6adbeb65a29d0001b5a6a8/t/663fcf2c5ad6b12f8ec36886/1715457836948/BUILDING+EQUITY+IN+MEDICAL+DEVICE+DESIGN+CONTROL.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youtu.be/u00S-hCnmFY?si=GK_SnhnWRAyGnRF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26" Type="http://schemas.microsoft.com/office/2007/relationships/diagramDrawing" Target="../diagrams/drawing4.xml"/><Relationship Id="rId3" Type="http://schemas.openxmlformats.org/officeDocument/2006/relationships/image" Target="../media/image8.png"/><Relationship Id="rId21" Type="http://schemas.openxmlformats.org/officeDocument/2006/relationships/image" Target="../media/image11.png"/><Relationship Id="rId7" Type="http://schemas.openxmlformats.org/officeDocument/2006/relationships/diagramQuickStyle" Target="../diagrams/quickStyle1.xml"/><Relationship Id="rId12" Type="http://schemas.openxmlformats.org/officeDocument/2006/relationships/diagramLayout" Target="../diagrams/layout2.xml"/><Relationship Id="rId17" Type="http://schemas.openxmlformats.org/officeDocument/2006/relationships/diagramLayout" Target="../diagrams/layout3.xml"/><Relationship Id="rId25" Type="http://schemas.openxmlformats.org/officeDocument/2006/relationships/diagramColors" Target="../diagrams/colors4.xml"/><Relationship Id="rId2" Type="http://schemas.openxmlformats.org/officeDocument/2006/relationships/notesSlide" Target="../notesSlides/notesSlide4.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diagramData" Target="../diagrams/data2.xml"/><Relationship Id="rId24" Type="http://schemas.openxmlformats.org/officeDocument/2006/relationships/diagramQuickStyle" Target="../diagrams/quickStyle4.xml"/><Relationship Id="rId5" Type="http://schemas.openxmlformats.org/officeDocument/2006/relationships/diagramData" Target="../diagrams/data1.xml"/><Relationship Id="rId15" Type="http://schemas.microsoft.com/office/2007/relationships/diagramDrawing" Target="../diagrams/drawing2.xml"/><Relationship Id="rId23" Type="http://schemas.openxmlformats.org/officeDocument/2006/relationships/diagramLayout" Target="../diagrams/layout4.xml"/><Relationship Id="rId10" Type="http://schemas.openxmlformats.org/officeDocument/2006/relationships/image" Target="../media/image10.png"/><Relationship Id="rId19" Type="http://schemas.openxmlformats.org/officeDocument/2006/relationships/diagramColors" Target="../diagrams/colors3.xml"/><Relationship Id="rId4" Type="http://schemas.openxmlformats.org/officeDocument/2006/relationships/image" Target="../media/image9.svg"/><Relationship Id="rId9" Type="http://schemas.microsoft.com/office/2007/relationships/diagramDrawing" Target="../diagrams/drawing1.xml"/><Relationship Id="rId14" Type="http://schemas.openxmlformats.org/officeDocument/2006/relationships/diagramColors" Target="../diagrams/colors2.xml"/><Relationship Id="rId22"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Object 1"/>
          <p:cNvSpPr>
            <a:spLocks noGrp="1"/>
          </p:cNvSpPr>
          <p:nvPr>
            <p:ph type="title" idx="4294967295"/>
          </p:nvPr>
        </p:nvSpPr>
        <p:spPr>
          <a:xfrm>
            <a:off x="601923" y="98337"/>
            <a:ext cx="7784695" cy="11448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Arial"/>
                <a:ea typeface="+mn-ea"/>
                <a:cs typeface="+mn-cs"/>
              </a:rPr>
              <a:t>Power of the Pilot Prep </a:t>
            </a:r>
          </a:p>
        </p:txBody>
      </p:sp>
      <p:sp>
        <p:nvSpPr>
          <p:cNvPr id="3" name="Object 2"/>
          <p:cNvSpPr/>
          <p:nvPr/>
        </p:nvSpPr>
        <p:spPr>
          <a:xfrm>
            <a:off x="662817" y="1341479"/>
            <a:ext cx="8738878" cy="4531965"/>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ts val="877"/>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Welcome to the session! </a:t>
            </a:r>
          </a:p>
          <a:p>
            <a:pPr marL="0" marR="0" lvl="0" indent="0" algn="l" defTabSz="914400" rtl="0" eaLnBrk="1" fontAlgn="auto" latinLnBrk="0" hangingPunct="1">
              <a:lnSpc>
                <a:spcPct val="90000"/>
              </a:lnSpc>
              <a:spcBef>
                <a:spcPts val="877"/>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This session is interactive and includes an activity. If you would like to participate in the activity during the session some preparation is needed. Please gather the items needed for </a:t>
            </a:r>
            <a:r>
              <a:rPr kumimoji="0" lang="en-US" sz="1800" b="1" i="0" u="none" strike="noStrike" kern="1200" cap="none" spc="0" normalizeH="0" baseline="0" noProof="0" dirty="0">
                <a:ln>
                  <a:noFill/>
                </a:ln>
                <a:solidFill>
                  <a:prstClr val="black"/>
                </a:solidFill>
                <a:effectLst/>
                <a:uLnTx/>
                <a:uFillTx/>
                <a:latin typeface="Arial"/>
                <a:ea typeface="+mn-ea"/>
                <a:cs typeface="+mn-cs"/>
              </a:rPr>
              <a:t>Material Kit A </a:t>
            </a:r>
            <a:r>
              <a:rPr kumimoji="0" lang="en-US" sz="1800" b="0" i="0" u="none" strike="noStrike" kern="1200" cap="none" spc="0" normalizeH="0" baseline="0" noProof="0" dirty="0">
                <a:ln>
                  <a:noFill/>
                </a:ln>
                <a:solidFill>
                  <a:prstClr val="black"/>
                </a:solidFill>
                <a:effectLst/>
                <a:uLnTx/>
                <a:uFillTx/>
                <a:latin typeface="Arial"/>
                <a:ea typeface="+mn-ea"/>
                <a:cs typeface="+mn-cs"/>
              </a:rPr>
              <a:t>or </a:t>
            </a:r>
            <a:r>
              <a:rPr kumimoji="0" lang="en-US" sz="1800" b="1" i="0" u="none" strike="noStrike" kern="1200" cap="none" spc="0" normalizeH="0" baseline="0" noProof="0" dirty="0">
                <a:ln>
                  <a:noFill/>
                </a:ln>
                <a:solidFill>
                  <a:prstClr val="black"/>
                </a:solidFill>
                <a:effectLst/>
                <a:uLnTx/>
                <a:uFillTx/>
                <a:latin typeface="Arial"/>
                <a:ea typeface="+mn-ea"/>
                <a:cs typeface="+mn-cs"/>
              </a:rPr>
              <a:t>Material Kit B</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90000"/>
              </a:lnSpc>
              <a:spcBef>
                <a:spcPts val="877"/>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90000"/>
              </a:lnSpc>
              <a:spcBef>
                <a:spcPts val="877"/>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a:ea typeface="+mn-ea"/>
                <a:cs typeface="+mn-cs"/>
              </a:rPr>
              <a:t>Material Kit A:</a:t>
            </a:r>
          </a:p>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8 ½ inch X 11 inch sheet of paper or smaller</a:t>
            </a:r>
          </a:p>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Writing instrument </a:t>
            </a:r>
          </a:p>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90000"/>
              </a:lnSpc>
              <a:spcBef>
                <a:spcPts val="877"/>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a:ea typeface="+mn-ea"/>
                <a:cs typeface="+mn-cs"/>
              </a:rPr>
              <a:t>Material Kit B:</a:t>
            </a:r>
          </a:p>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Electronic notepad (Word, PowerPoint, GoogleDocs will work)</a:t>
            </a:r>
          </a:p>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Assuming it’s charged!</a:t>
            </a:r>
          </a:p>
        </p:txBody>
      </p:sp>
      <p:pic>
        <p:nvPicPr>
          <p:cNvPr id="6" name="Graphic 5" descr="Battery charging with solid fill">
            <a:extLst>
              <a:ext uri="{FF2B5EF4-FFF2-40B4-BE49-F238E27FC236}">
                <a16:creationId xmlns:a16="http://schemas.microsoft.com/office/drawing/2014/main" id="{B102E260-7406-1ACB-6E1D-52862E3090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8819228" y="1921078"/>
            <a:ext cx="3372770" cy="3372770"/>
          </a:xfrm>
          <a:prstGeom prst="rect">
            <a:avLst/>
          </a:prstGeom>
        </p:spPr>
      </p:pic>
      <p:sp>
        <p:nvSpPr>
          <p:cNvPr id="15" name="Rectangle 1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07A7A0-6D23-2F49-F47E-34400E8A7D9E}"/>
              </a:ext>
              <a:ext uri="{C183D7F6-B498-43B3-948B-1728B52AA6E4}">
                <adec:decorative xmlns:adec="http://schemas.microsoft.com/office/drawing/2017/decorative" val="1"/>
              </a:ext>
            </a:extLst>
          </p:cNvPr>
          <p:cNvSpPr/>
          <p:nvPr/>
        </p:nvSpPr>
        <p:spPr>
          <a:xfrm>
            <a:off x="0" y="832183"/>
            <a:ext cx="12192000" cy="216520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17AE6EE9-7DDE-C823-F051-670B03FA326C}"/>
              </a:ext>
            </a:extLst>
          </p:cNvPr>
          <p:cNvSpPr txBox="1">
            <a:spLocks noGrp="1"/>
          </p:cNvSpPr>
          <p:nvPr>
            <p:ph type="title" idx="4294967295"/>
          </p:nvPr>
        </p:nvSpPr>
        <p:spPr>
          <a:xfrm>
            <a:off x="447259" y="206559"/>
            <a:ext cx="11325424" cy="535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1B2F35">
                    <a:alpha val="90000"/>
                  </a:srgbClr>
                </a:solidFill>
                <a:effectLst/>
                <a:uLnTx/>
                <a:uFillTx/>
                <a:latin typeface="Trocchi" pitchFamily="34" charset="0"/>
                <a:ea typeface="Trocchi" pitchFamily="34" charset="-122"/>
                <a:cs typeface="+mn-cs"/>
              </a:rPr>
              <a:t>Activity: Piloting a Pilot and Prototype: Act/Adjust</a:t>
            </a:r>
          </a:p>
        </p:txBody>
      </p:sp>
      <p:sp>
        <p:nvSpPr>
          <p:cNvPr id="9" name="TextBox 8">
            <a:extLst>
              <a:ext uri="{FF2B5EF4-FFF2-40B4-BE49-F238E27FC236}">
                <a16:creationId xmlns:a16="http://schemas.microsoft.com/office/drawing/2014/main" id="{FEB44842-6E5F-07C8-0F84-7FCC182E93AE}"/>
              </a:ext>
            </a:extLst>
          </p:cNvPr>
          <p:cNvSpPr txBox="1"/>
          <p:nvPr/>
        </p:nvSpPr>
        <p:spPr>
          <a:xfrm>
            <a:off x="558910" y="1008450"/>
            <a:ext cx="11074179" cy="1800493"/>
          </a:xfrm>
          <a:prstGeom prst="rect">
            <a:avLst/>
          </a:prstGeom>
          <a:noFill/>
        </p:spPr>
        <p:txBody>
          <a:bodyPr wrap="square">
            <a:spAutoFit/>
          </a:bodyPr>
          <a:lstStyle/>
          <a:p>
            <a:pPr>
              <a:lnSpc>
                <a:spcPct val="90000"/>
              </a:lnSpc>
              <a:spcBef>
                <a:spcPts val="877"/>
              </a:spcBef>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The Assignment:  </a:t>
            </a:r>
            <a:endParaRPr kumimoji="0" lang="en-US" sz="1800" i="0" u="none" strike="noStrike" kern="1200" cap="none" spc="0" normalizeH="0" baseline="0" noProof="0" dirty="0">
              <a:ln>
                <a:noFill/>
              </a:ln>
              <a:solidFill>
                <a:prstClr val="black"/>
              </a:solidFill>
              <a:effectLst/>
              <a:uLnTx/>
              <a:uFillTx/>
              <a:latin typeface="Arial"/>
              <a:ea typeface="+mn-ea"/>
              <a:cs typeface="+mn-cs"/>
            </a:endParaRPr>
          </a:p>
          <a:p>
            <a:pPr marL="285750" indent="-285750">
              <a:lnSpc>
                <a:spcPct val="90000"/>
              </a:lnSpc>
              <a:spcBef>
                <a:spcPts val="877"/>
              </a:spcBef>
              <a:buFont typeface="Arial" panose="020B0604020202020204" pitchFamily="34" charset="0"/>
              <a:buChar char="•"/>
              <a:defRPr/>
            </a:pPr>
            <a:r>
              <a:rPr lang="en-US" dirty="0">
                <a:solidFill>
                  <a:prstClr val="black"/>
                </a:solidFill>
                <a:latin typeface="Arial"/>
              </a:rPr>
              <a:t>Create a thank you card</a:t>
            </a:r>
          </a:p>
          <a:p>
            <a:pPr marL="285750" indent="-285750">
              <a:lnSpc>
                <a:spcPct val="90000"/>
              </a:lnSpc>
              <a:spcBef>
                <a:spcPts val="877"/>
              </a:spcBef>
              <a:buFont typeface="Arial" panose="020B0604020202020204" pitchFamily="34" charset="0"/>
              <a:buChar char="•"/>
              <a:defRPr/>
            </a:pPr>
            <a:r>
              <a:rPr kumimoji="0" lang="en-US" sz="1800" i="0" u="none" strike="noStrike" kern="1200" cap="none" spc="0" normalizeH="0" baseline="0" noProof="0" dirty="0">
                <a:ln>
                  <a:noFill/>
                </a:ln>
                <a:solidFill>
                  <a:prstClr val="black"/>
                </a:solidFill>
                <a:effectLst/>
                <a:uLnTx/>
                <a:uFillTx/>
                <a:latin typeface="Arial"/>
                <a:ea typeface="+mn-ea"/>
                <a:cs typeface="+mn-cs"/>
              </a:rPr>
              <a:t>The card must be 8</a:t>
            </a:r>
            <a:r>
              <a:rPr lang="en-US" dirty="0">
                <a:solidFill>
                  <a:prstClr val="black"/>
                </a:solidFill>
                <a:latin typeface="Arial"/>
              </a:rPr>
              <a:t> 1/2</a:t>
            </a:r>
            <a:r>
              <a:rPr kumimoji="0" lang="en-US" sz="1800" i="0" u="none" strike="noStrike" kern="1200" cap="none" spc="0" normalizeH="0" baseline="0" noProof="0" dirty="0">
                <a:ln>
                  <a:noFill/>
                </a:ln>
                <a:solidFill>
                  <a:prstClr val="black"/>
                </a:solidFill>
                <a:effectLst/>
                <a:uLnTx/>
                <a:uFillTx/>
                <a:latin typeface="Arial"/>
                <a:ea typeface="+mn-ea"/>
                <a:cs typeface="+mn-cs"/>
              </a:rPr>
              <a:t> inches x 11 inches or smaller </a:t>
            </a:r>
          </a:p>
          <a:p>
            <a:pPr marL="285750" indent="-285750">
              <a:lnSpc>
                <a:spcPct val="90000"/>
              </a:lnSpc>
              <a:spcBef>
                <a:spcPts val="877"/>
              </a:spcBef>
              <a:buFont typeface="Arial" panose="020B0604020202020204" pitchFamily="34" charset="0"/>
              <a:buChar char="•"/>
              <a:defRPr/>
            </a:pPr>
            <a:r>
              <a:rPr lang="en-US" dirty="0">
                <a:solidFill>
                  <a:prstClr val="black"/>
                </a:solidFill>
                <a:latin typeface="Arial"/>
              </a:rPr>
              <a:t>Must</a:t>
            </a:r>
            <a:r>
              <a:rPr kumimoji="0" lang="en-US" sz="1800" i="0" u="none" strike="noStrike" kern="1200" cap="none" spc="0" normalizeH="0" baseline="0" noProof="0" dirty="0">
                <a:ln>
                  <a:noFill/>
                </a:ln>
                <a:solidFill>
                  <a:prstClr val="black"/>
                </a:solidFill>
                <a:effectLst/>
                <a:uLnTx/>
                <a:uFillTx/>
                <a:latin typeface="Arial"/>
                <a:ea typeface="+mn-ea"/>
                <a:cs typeface="+mn-cs"/>
              </a:rPr>
              <a:t> express thanks and</a:t>
            </a:r>
          </a:p>
          <a:p>
            <a:pPr marL="285750" indent="-285750">
              <a:lnSpc>
                <a:spcPct val="90000"/>
              </a:lnSpc>
              <a:spcBef>
                <a:spcPts val="877"/>
              </a:spcBef>
              <a:buFont typeface="Arial" panose="020B0604020202020204" pitchFamily="34" charset="0"/>
              <a:buChar char="•"/>
              <a:defRPr/>
            </a:pPr>
            <a:r>
              <a:rPr lang="en-US" dirty="0">
                <a:solidFill>
                  <a:prstClr val="black"/>
                </a:solidFill>
                <a:latin typeface="Arial"/>
              </a:rPr>
              <a:t>Must</a:t>
            </a:r>
            <a:r>
              <a:rPr kumimoji="0" lang="en-US" sz="1800" i="0" u="none" strike="noStrike" kern="1200" cap="none" spc="0" normalizeH="0" baseline="0" noProof="0" dirty="0">
                <a:ln>
                  <a:noFill/>
                </a:ln>
                <a:solidFill>
                  <a:prstClr val="black"/>
                </a:solidFill>
                <a:effectLst/>
                <a:uLnTx/>
                <a:uFillTx/>
                <a:latin typeface="Arial"/>
                <a:ea typeface="+mn-ea"/>
                <a:cs typeface="+mn-cs"/>
              </a:rPr>
              <a:t> have zero spelling errors</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a:extLst>
              <a:ext uri="{FF2B5EF4-FFF2-40B4-BE49-F238E27FC236}">
                <a16:creationId xmlns:a16="http://schemas.microsoft.com/office/drawing/2014/main" id="{32EEC93B-692D-3711-09E7-90A65770DCAC}"/>
              </a:ext>
            </a:extLst>
          </p:cNvPr>
          <p:cNvSpPr txBox="1"/>
          <p:nvPr/>
        </p:nvSpPr>
        <p:spPr>
          <a:xfrm>
            <a:off x="2663033" y="3747045"/>
            <a:ext cx="9109650" cy="1320361"/>
          </a:xfrm>
          <a:prstGeom prst="rect">
            <a:avLst/>
          </a:prstGeom>
          <a:noFill/>
        </p:spPr>
        <p:txBody>
          <a:bodyPr wrap="square">
            <a:spAutoFit/>
          </a:bodyPr>
          <a:lstStyle/>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lang="en-US" b="1" dirty="0">
                <a:solidFill>
                  <a:prstClr val="black"/>
                </a:solidFill>
                <a:latin typeface="Arial"/>
              </a:rPr>
              <a:t>Act/Adjust: </a:t>
            </a:r>
            <a:r>
              <a:rPr lang="en-US" dirty="0">
                <a:solidFill>
                  <a:prstClr val="black"/>
                </a:solidFill>
                <a:latin typeface="Arial"/>
              </a:rPr>
              <a:t>We will take a minute to see what we learned or see if we are ready to launch.</a:t>
            </a:r>
          </a:p>
          <a:p>
            <a:pPr marL="742950" lvl="1" indent="-285750">
              <a:lnSpc>
                <a:spcPct val="90000"/>
              </a:lnSpc>
              <a:spcBef>
                <a:spcPts val="877"/>
              </a:spcBef>
              <a:buFont typeface="Arial" panose="020B0604020202020204" pitchFamily="34" charset="0"/>
              <a:buChar char="•"/>
              <a:defRPr/>
            </a:pPr>
            <a:r>
              <a:rPr lang="en-US" dirty="0">
                <a:solidFill>
                  <a:prstClr val="black"/>
                </a:solidFill>
                <a:latin typeface="Arial"/>
              </a:rPr>
              <a:t>After reviewing your card, is there anything you would do differently next time?</a:t>
            </a:r>
          </a:p>
          <a:p>
            <a:pPr marL="742950" lvl="1" indent="-285750">
              <a:lnSpc>
                <a:spcPct val="90000"/>
              </a:lnSpc>
              <a:spcBef>
                <a:spcPts val="877"/>
              </a:spcBef>
              <a:buFont typeface="Arial" panose="020B0604020202020204" pitchFamily="34" charset="0"/>
              <a:buChar char="•"/>
              <a:defRPr/>
            </a:pPr>
            <a:r>
              <a:rPr lang="en-US" dirty="0">
                <a:solidFill>
                  <a:prstClr val="black"/>
                </a:solidFill>
                <a:latin typeface="Arial"/>
              </a:rPr>
              <a:t>Are you ready to give it to the recipient?</a:t>
            </a:r>
          </a:p>
        </p:txBody>
      </p:sp>
      <p:pic>
        <p:nvPicPr>
          <p:cNvPr id="5" name="Graphic 4" descr="Hourglass Full with solid fill">
            <a:extLst>
              <a:ext uri="{FF2B5EF4-FFF2-40B4-BE49-F238E27FC236}">
                <a16:creationId xmlns:a16="http://schemas.microsoft.com/office/drawing/2014/main" id="{FDD1C62D-7653-0803-4578-36C6BD62CC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317" y="3480685"/>
            <a:ext cx="2439070" cy="2439070"/>
          </a:xfrm>
          <a:prstGeom prst="rect">
            <a:avLst/>
          </a:prstGeom>
        </p:spPr>
      </p:pic>
      <p:sp>
        <p:nvSpPr>
          <p:cNvPr id="2" name="TextBox 1">
            <a:extLst>
              <a:ext uri="{FF2B5EF4-FFF2-40B4-BE49-F238E27FC236}">
                <a16:creationId xmlns:a16="http://schemas.microsoft.com/office/drawing/2014/main" id="{6FEC4737-DCF6-D2BE-27A7-E142BF058CDC}"/>
              </a:ext>
            </a:extLst>
          </p:cNvPr>
          <p:cNvSpPr txBox="1"/>
          <p:nvPr/>
        </p:nvSpPr>
        <p:spPr>
          <a:xfrm>
            <a:off x="1375576" y="4826059"/>
            <a:ext cx="588396" cy="707886"/>
          </a:xfrm>
          <a:prstGeom prst="rect">
            <a:avLst/>
          </a:prstGeom>
          <a:noFill/>
        </p:spPr>
        <p:txBody>
          <a:bodyPr wrap="square" rtlCol="0">
            <a:spAutoFit/>
          </a:bodyPr>
          <a:lstStyle/>
          <a:p>
            <a:r>
              <a:rPr lang="en-US" sz="4000" b="1" dirty="0"/>
              <a:t>1</a:t>
            </a:r>
          </a:p>
        </p:txBody>
      </p:sp>
    </p:spTree>
    <p:extLst>
      <p:ext uri="{BB962C8B-B14F-4D97-AF65-F5344CB8AC3E}">
        <p14:creationId xmlns:p14="http://schemas.microsoft.com/office/powerpoint/2010/main" val="111261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37ED-2BC5-F7A7-AD7B-6FADE6843573}"/>
              </a:ext>
            </a:extLst>
          </p:cNvPr>
          <p:cNvSpPr>
            <a:spLocks noGrp="1"/>
          </p:cNvSpPr>
          <p:nvPr>
            <p:ph type="title" idx="4294967295"/>
          </p:nvPr>
        </p:nvSpPr>
        <p:spPr>
          <a:xfrm>
            <a:off x="838200" y="-1436866"/>
            <a:ext cx="10515600" cy="1325563"/>
          </a:xfrm>
          <a:prstGeom prst="rect">
            <a:avLst/>
          </a:prstGeom>
        </p:spPr>
        <p:txBody>
          <a:bodyPr anchor="b"/>
          <a:lstStyle/>
          <a:p>
            <a:r>
              <a:rPr lang="en-US" dirty="0"/>
              <a:t>Activity: Piloting a Pilot and Prototype_3 Iterations Example</a:t>
            </a:r>
          </a:p>
        </p:txBody>
      </p:sp>
      <p:sp>
        <p:nvSpPr>
          <p:cNvPr id="46" name="TextBox 45">
            <a:extLst>
              <a:ext uri="{FF2B5EF4-FFF2-40B4-BE49-F238E27FC236}">
                <a16:creationId xmlns:a16="http://schemas.microsoft.com/office/drawing/2014/main" id="{0CE712E2-6592-DCA7-7A8A-953EE8EA8676}"/>
              </a:ext>
            </a:extLst>
          </p:cNvPr>
          <p:cNvSpPr txBox="1"/>
          <p:nvPr/>
        </p:nvSpPr>
        <p:spPr>
          <a:xfrm>
            <a:off x="359796" y="170170"/>
            <a:ext cx="8267369" cy="53553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US" sz="3200" dirty="0">
                <a:solidFill>
                  <a:srgbClr val="1B2F35">
                    <a:alpha val="90000"/>
                  </a:srgbClr>
                </a:solidFill>
                <a:latin typeface="Trocchi" pitchFamily="34" charset="0"/>
                <a:ea typeface="Trocchi" pitchFamily="34" charset="-122"/>
              </a:rPr>
              <a:t>Activity: Piloting a Pilot and Prototype</a:t>
            </a:r>
          </a:p>
        </p:txBody>
      </p:sp>
      <p:pic>
        <p:nvPicPr>
          <p:cNvPr id="66" name="Graphic 65" descr="Tablet with solid fill">
            <a:extLst>
              <a:ext uri="{FF2B5EF4-FFF2-40B4-BE49-F238E27FC236}">
                <a16:creationId xmlns:a16="http://schemas.microsoft.com/office/drawing/2014/main" id="{A20BFE93-550B-E435-7673-6E23245DA0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3262" y="796643"/>
            <a:ext cx="2186142" cy="2186823"/>
          </a:xfrm>
          <a:prstGeom prst="rect">
            <a:avLst/>
          </a:prstGeom>
        </p:spPr>
      </p:pic>
      <p:sp>
        <p:nvSpPr>
          <p:cNvPr id="67" name="TextBox 66">
            <a:extLst>
              <a:ext uri="{FF2B5EF4-FFF2-40B4-BE49-F238E27FC236}">
                <a16:creationId xmlns:a16="http://schemas.microsoft.com/office/drawing/2014/main" id="{CEC500CB-D76D-7946-2278-FE12FA48155E}"/>
              </a:ext>
            </a:extLst>
          </p:cNvPr>
          <p:cNvSpPr txBox="1"/>
          <p:nvPr/>
        </p:nvSpPr>
        <p:spPr>
          <a:xfrm>
            <a:off x="1942572" y="1462690"/>
            <a:ext cx="1307521" cy="830997"/>
          </a:xfrm>
          <a:prstGeom prst="rect">
            <a:avLst/>
          </a:prstGeom>
          <a:noFill/>
        </p:spPr>
        <p:txBody>
          <a:bodyPr wrap="square" rtlCol="0">
            <a:spAutoFit/>
          </a:bodyPr>
          <a:lstStyle/>
          <a:p>
            <a:pPr algn="ctr"/>
            <a:r>
              <a:rPr lang="en-US" sz="2400" b="1" dirty="0"/>
              <a:t>Thank You!</a:t>
            </a:r>
          </a:p>
        </p:txBody>
      </p:sp>
      <p:sp>
        <p:nvSpPr>
          <p:cNvPr id="52" name="TextBox 51">
            <a:extLst>
              <a:ext uri="{FF2B5EF4-FFF2-40B4-BE49-F238E27FC236}">
                <a16:creationId xmlns:a16="http://schemas.microsoft.com/office/drawing/2014/main" id="{847E9C02-8E9B-D02B-B5D2-B37ED655089F}"/>
              </a:ext>
            </a:extLst>
          </p:cNvPr>
          <p:cNvSpPr txBox="1"/>
          <p:nvPr/>
        </p:nvSpPr>
        <p:spPr>
          <a:xfrm>
            <a:off x="1435548" y="2729781"/>
            <a:ext cx="2293751" cy="738664"/>
          </a:xfrm>
          <a:prstGeom prst="rect">
            <a:avLst/>
          </a:prstGeom>
          <a:noFill/>
        </p:spPr>
        <p:txBody>
          <a:bodyPr wrap="square" rtlCol="0">
            <a:spAutoFit/>
          </a:bodyPr>
          <a:lstStyle/>
          <a:p>
            <a:pPr algn="ctr"/>
            <a:r>
              <a:rPr lang="en-US" sz="1400" b="1" dirty="0">
                <a:solidFill>
                  <a:schemeClr val="accent1">
                    <a:lumMod val="50000"/>
                  </a:schemeClr>
                </a:solidFill>
              </a:rPr>
              <a:t>Pilot Process /</a:t>
            </a:r>
          </a:p>
          <a:p>
            <a:pPr algn="ctr"/>
            <a:r>
              <a:rPr lang="en-US" sz="1400" b="1" dirty="0">
                <a:solidFill>
                  <a:schemeClr val="accent1">
                    <a:lumMod val="50000"/>
                  </a:schemeClr>
                </a:solidFill>
              </a:rPr>
              <a:t>Prototype</a:t>
            </a:r>
          </a:p>
          <a:p>
            <a:pPr algn="ctr"/>
            <a:r>
              <a:rPr lang="en-US" sz="1400" b="1" dirty="0"/>
              <a:t>REVISION A</a:t>
            </a:r>
          </a:p>
        </p:txBody>
      </p:sp>
      <p:graphicFrame>
        <p:nvGraphicFramePr>
          <p:cNvPr id="50" name="Diagram 49" descr="Segmented cycle chart with four parts.  Four parts of the cycle are plan, do, check and act.">
            <a:extLst>
              <a:ext uri="{FF2B5EF4-FFF2-40B4-BE49-F238E27FC236}">
                <a16:creationId xmlns:a16="http://schemas.microsoft.com/office/drawing/2014/main" id="{417FA09B-11BD-B3A9-BC9A-87C27789848D}"/>
              </a:ext>
            </a:extLst>
          </p:cNvPr>
          <p:cNvGraphicFramePr/>
          <p:nvPr>
            <p:extLst>
              <p:ext uri="{D42A27DB-BD31-4B8C-83A1-F6EECF244321}">
                <p14:modId xmlns:p14="http://schemas.microsoft.com/office/powerpoint/2010/main" val="321223748"/>
              </p:ext>
            </p:extLst>
          </p:nvPr>
        </p:nvGraphicFramePr>
        <p:xfrm>
          <a:off x="1367625" y="3241987"/>
          <a:ext cx="2218414" cy="28704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9" name="Rectangle: Rounded Corners 48">
            <a:extLst>
              <a:ext uri="{FF2B5EF4-FFF2-40B4-BE49-F238E27FC236}">
                <a16:creationId xmlns:a16="http://schemas.microsoft.com/office/drawing/2014/main" id="{0C093072-8AE9-9133-D877-454A1F85CA59}"/>
              </a:ext>
              <a:ext uri="{C183D7F6-B498-43B3-948B-1728B52AA6E4}">
                <adec:decorative xmlns:adec="http://schemas.microsoft.com/office/drawing/2017/decorative" val="1"/>
              </a:ext>
            </a:extLst>
          </p:cNvPr>
          <p:cNvSpPr/>
          <p:nvPr/>
        </p:nvSpPr>
        <p:spPr>
          <a:xfrm>
            <a:off x="1901261" y="5987615"/>
            <a:ext cx="1698960" cy="403985"/>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B6BE90A4-F305-A81D-A5AB-5B42791200B7}"/>
              </a:ext>
            </a:extLst>
          </p:cNvPr>
          <p:cNvSpPr txBox="1"/>
          <p:nvPr/>
        </p:nvSpPr>
        <p:spPr>
          <a:xfrm>
            <a:off x="1857098" y="6019235"/>
            <a:ext cx="1832306" cy="338554"/>
          </a:xfrm>
          <a:prstGeom prst="rect">
            <a:avLst/>
          </a:prstGeom>
          <a:noFill/>
        </p:spPr>
        <p:txBody>
          <a:bodyPr wrap="square">
            <a:spAutoFit/>
          </a:bodyPr>
          <a:lstStyle/>
          <a:p>
            <a:pPr algn="ctr"/>
            <a:r>
              <a:rPr lang="en-US" sz="1600" b="1" dirty="0"/>
              <a:t>Initial Planning</a:t>
            </a:r>
          </a:p>
        </p:txBody>
      </p:sp>
      <p:sp>
        <p:nvSpPr>
          <p:cNvPr id="61" name="Arrow: Right 60" descr="arrow up direction">
            <a:extLst>
              <a:ext uri="{FF2B5EF4-FFF2-40B4-BE49-F238E27FC236}">
                <a16:creationId xmlns:a16="http://schemas.microsoft.com/office/drawing/2014/main" id="{3C5D1413-87F6-B8A5-110B-12CFD044E66A}"/>
              </a:ext>
            </a:extLst>
          </p:cNvPr>
          <p:cNvSpPr/>
          <p:nvPr/>
        </p:nvSpPr>
        <p:spPr>
          <a:xfrm rot="16200000">
            <a:off x="2424578" y="5586354"/>
            <a:ext cx="619443" cy="176826"/>
          </a:xfrm>
          <a:prstGeom prst="rightArrow">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Graphic 67" descr="Tablet with solid fill">
            <a:extLst>
              <a:ext uri="{FF2B5EF4-FFF2-40B4-BE49-F238E27FC236}">
                <a16:creationId xmlns:a16="http://schemas.microsoft.com/office/drawing/2014/main" id="{6C0E25E7-FFDF-0C20-07E3-DE56E2BFDF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3893" y="811668"/>
            <a:ext cx="2186142" cy="2216145"/>
          </a:xfrm>
          <a:prstGeom prst="rect">
            <a:avLst/>
          </a:prstGeom>
        </p:spPr>
      </p:pic>
      <p:sp>
        <p:nvSpPr>
          <p:cNvPr id="69" name="TextBox 68">
            <a:extLst>
              <a:ext uri="{FF2B5EF4-FFF2-40B4-BE49-F238E27FC236}">
                <a16:creationId xmlns:a16="http://schemas.microsoft.com/office/drawing/2014/main" id="{73438BE1-2675-0FFC-7773-D186E5F940CC}"/>
              </a:ext>
            </a:extLst>
          </p:cNvPr>
          <p:cNvSpPr txBox="1"/>
          <p:nvPr/>
        </p:nvSpPr>
        <p:spPr>
          <a:xfrm>
            <a:off x="5052327" y="1499778"/>
            <a:ext cx="1676359" cy="830997"/>
          </a:xfrm>
          <a:prstGeom prst="rect">
            <a:avLst/>
          </a:prstGeom>
          <a:noFill/>
        </p:spPr>
        <p:txBody>
          <a:bodyPr wrap="square" rtlCol="0">
            <a:spAutoFit/>
          </a:bodyPr>
          <a:lstStyle/>
          <a:p>
            <a:pPr algn="ctr"/>
            <a:r>
              <a:rPr lang="en-US" sz="2400" dirty="0">
                <a:solidFill>
                  <a:schemeClr val="accent2">
                    <a:lumMod val="75000"/>
                  </a:schemeClr>
                </a:solidFill>
                <a:latin typeface="Brush Script MT" panose="03060802040406070304" pitchFamily="66" charset="0"/>
                <a:cs typeface="Browallia New" panose="020B0502040204020203" pitchFamily="34" charset="-34"/>
              </a:rPr>
              <a:t>Thank You for your support!</a:t>
            </a:r>
          </a:p>
        </p:txBody>
      </p:sp>
      <p:sp>
        <p:nvSpPr>
          <p:cNvPr id="53" name="TextBox 52">
            <a:extLst>
              <a:ext uri="{FF2B5EF4-FFF2-40B4-BE49-F238E27FC236}">
                <a16:creationId xmlns:a16="http://schemas.microsoft.com/office/drawing/2014/main" id="{A8DE927E-08F5-0A02-3D48-839CA01E4C47}"/>
              </a:ext>
            </a:extLst>
          </p:cNvPr>
          <p:cNvSpPr txBox="1"/>
          <p:nvPr/>
        </p:nvSpPr>
        <p:spPr>
          <a:xfrm>
            <a:off x="5049797" y="2904461"/>
            <a:ext cx="1813824" cy="738664"/>
          </a:xfrm>
          <a:prstGeom prst="rect">
            <a:avLst/>
          </a:prstGeom>
          <a:noFill/>
        </p:spPr>
        <p:txBody>
          <a:bodyPr wrap="square" rtlCol="0">
            <a:spAutoFit/>
          </a:bodyPr>
          <a:lstStyle/>
          <a:p>
            <a:pPr algn="ctr"/>
            <a:r>
              <a:rPr lang="en-US" sz="1400" b="1" dirty="0">
                <a:solidFill>
                  <a:schemeClr val="accent1">
                    <a:lumMod val="50000"/>
                  </a:schemeClr>
                </a:solidFill>
              </a:rPr>
              <a:t>Pilot Process/</a:t>
            </a:r>
          </a:p>
          <a:p>
            <a:pPr algn="ctr"/>
            <a:r>
              <a:rPr lang="en-US" sz="1400" b="1" dirty="0">
                <a:solidFill>
                  <a:schemeClr val="accent1">
                    <a:lumMod val="50000"/>
                  </a:schemeClr>
                </a:solidFill>
              </a:rPr>
              <a:t>Prototype</a:t>
            </a:r>
          </a:p>
          <a:p>
            <a:pPr algn="ctr"/>
            <a:r>
              <a:rPr lang="en-US" sz="1400" b="1" dirty="0"/>
              <a:t>REVISION B</a:t>
            </a:r>
          </a:p>
        </p:txBody>
      </p:sp>
      <p:graphicFrame>
        <p:nvGraphicFramePr>
          <p:cNvPr id="51" name="Diagram 50" descr="Segmented cycle chart with four parts.  Four parts of the cycle are plan, do, check and act.">
            <a:extLst>
              <a:ext uri="{FF2B5EF4-FFF2-40B4-BE49-F238E27FC236}">
                <a16:creationId xmlns:a16="http://schemas.microsoft.com/office/drawing/2014/main" id="{262CE7E9-32D3-38FC-FBDE-7DBB1485136E}"/>
              </a:ext>
            </a:extLst>
          </p:cNvPr>
          <p:cNvGraphicFramePr/>
          <p:nvPr>
            <p:extLst>
              <p:ext uri="{D42A27DB-BD31-4B8C-83A1-F6EECF244321}">
                <p14:modId xmlns:p14="http://schemas.microsoft.com/office/powerpoint/2010/main" val="3177838246"/>
              </p:ext>
            </p:extLst>
          </p:nvPr>
        </p:nvGraphicFramePr>
        <p:xfrm>
          <a:off x="4748255" y="3273793"/>
          <a:ext cx="2218414" cy="287042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57" name="Diagram 56" descr="Segmented cycle chart with four parts.  Four parts of the cycle are plan, do, check and act.">
            <a:extLst>
              <a:ext uri="{FF2B5EF4-FFF2-40B4-BE49-F238E27FC236}">
                <a16:creationId xmlns:a16="http://schemas.microsoft.com/office/drawing/2014/main" id="{6C8A1EF3-2437-692A-BD16-4F5D8B52C60C}"/>
              </a:ext>
            </a:extLst>
          </p:cNvPr>
          <p:cNvGraphicFramePr/>
          <p:nvPr>
            <p:extLst>
              <p:ext uri="{D42A27DB-BD31-4B8C-83A1-F6EECF244321}">
                <p14:modId xmlns:p14="http://schemas.microsoft.com/office/powerpoint/2010/main" val="663184618"/>
              </p:ext>
            </p:extLst>
          </p:nvPr>
        </p:nvGraphicFramePr>
        <p:xfrm>
          <a:off x="4797757" y="3454538"/>
          <a:ext cx="2218414" cy="287042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75" name="Rectangle 74">
            <a:extLst>
              <a:ext uri="{FF2B5EF4-FFF2-40B4-BE49-F238E27FC236}">
                <a16:creationId xmlns:a16="http://schemas.microsoft.com/office/drawing/2014/main" id="{D4E6A3C0-51B2-3B72-BD7C-C557F8A40482}"/>
              </a:ext>
              <a:ext uri="{C183D7F6-B498-43B3-948B-1728B52AA6E4}">
                <adec:decorative xmlns:adec="http://schemas.microsoft.com/office/drawing/2017/decorative" val="1"/>
              </a:ext>
            </a:extLst>
          </p:cNvPr>
          <p:cNvSpPr/>
          <p:nvPr/>
        </p:nvSpPr>
        <p:spPr>
          <a:xfrm>
            <a:off x="8714631" y="1793806"/>
            <a:ext cx="1411418" cy="2846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Graphic 69" descr="Tablet with solid fill">
            <a:extLst>
              <a:ext uri="{FF2B5EF4-FFF2-40B4-BE49-F238E27FC236}">
                <a16:creationId xmlns:a16="http://schemas.microsoft.com/office/drawing/2014/main" id="{75F123DC-3309-E670-300F-CE3E9B6000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5276" y="811668"/>
            <a:ext cx="2186142" cy="2330493"/>
          </a:xfrm>
          <a:prstGeom prst="rect">
            <a:avLst/>
          </a:prstGeom>
        </p:spPr>
      </p:pic>
      <p:sp>
        <p:nvSpPr>
          <p:cNvPr id="76" name="TextBox 75">
            <a:extLst>
              <a:ext uri="{FF2B5EF4-FFF2-40B4-BE49-F238E27FC236}">
                <a16:creationId xmlns:a16="http://schemas.microsoft.com/office/drawing/2014/main" id="{4B22F659-852C-9B8C-5BDC-C16B7EF82F61}"/>
              </a:ext>
            </a:extLst>
          </p:cNvPr>
          <p:cNvSpPr txBox="1"/>
          <p:nvPr/>
        </p:nvSpPr>
        <p:spPr>
          <a:xfrm>
            <a:off x="8588343" y="1728309"/>
            <a:ext cx="1635116" cy="400110"/>
          </a:xfrm>
          <a:prstGeom prst="rect">
            <a:avLst/>
          </a:prstGeom>
          <a:noFill/>
        </p:spPr>
        <p:txBody>
          <a:bodyPr wrap="square" rtlCol="0">
            <a:spAutoFit/>
          </a:bodyPr>
          <a:lstStyle/>
          <a:p>
            <a:pPr algn="ctr"/>
            <a:r>
              <a:rPr lang="en-US" sz="2000" b="1" dirty="0">
                <a:cs typeface="Aparajita" panose="02020603050405020304" pitchFamily="18" charset="0"/>
              </a:rPr>
              <a:t>Thank You!</a:t>
            </a:r>
          </a:p>
        </p:txBody>
      </p:sp>
      <p:pic>
        <p:nvPicPr>
          <p:cNvPr id="73" name="Picture 72" descr="A thank you card with flowers">
            <a:extLst>
              <a:ext uri="{FF2B5EF4-FFF2-40B4-BE49-F238E27FC236}">
                <a16:creationId xmlns:a16="http://schemas.microsoft.com/office/drawing/2014/main" id="{630C818D-7D8F-A4C5-9F95-FAD766D8D221}"/>
              </a:ext>
            </a:extLst>
          </p:cNvPr>
          <p:cNvPicPr>
            <a:picLocks noChangeAspect="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r:id="rId21"/>
              </a:ext>
            </a:extLst>
          </a:blip>
          <a:srcRect l="8132" t="17275" r="11804" b="11821"/>
          <a:stretch/>
        </p:blipFill>
        <p:spPr>
          <a:xfrm>
            <a:off x="8664410" y="1499778"/>
            <a:ext cx="1482981" cy="1008879"/>
          </a:xfrm>
          <a:prstGeom prst="rect">
            <a:avLst/>
          </a:prstGeom>
        </p:spPr>
      </p:pic>
      <p:sp>
        <p:nvSpPr>
          <p:cNvPr id="54" name="TextBox 53">
            <a:extLst>
              <a:ext uri="{FF2B5EF4-FFF2-40B4-BE49-F238E27FC236}">
                <a16:creationId xmlns:a16="http://schemas.microsoft.com/office/drawing/2014/main" id="{952F1964-151C-E260-423B-9B69333DA2BB}"/>
              </a:ext>
            </a:extLst>
          </p:cNvPr>
          <p:cNvSpPr txBox="1"/>
          <p:nvPr/>
        </p:nvSpPr>
        <p:spPr>
          <a:xfrm>
            <a:off x="8578499" y="3089420"/>
            <a:ext cx="1813824" cy="738664"/>
          </a:xfrm>
          <a:prstGeom prst="rect">
            <a:avLst/>
          </a:prstGeom>
          <a:noFill/>
        </p:spPr>
        <p:txBody>
          <a:bodyPr wrap="square" rtlCol="0">
            <a:spAutoFit/>
          </a:bodyPr>
          <a:lstStyle/>
          <a:p>
            <a:pPr algn="ctr"/>
            <a:r>
              <a:rPr lang="en-US" sz="1400" b="1" dirty="0">
                <a:solidFill>
                  <a:schemeClr val="accent1">
                    <a:lumMod val="50000"/>
                  </a:schemeClr>
                </a:solidFill>
              </a:rPr>
              <a:t>Pilot Process/</a:t>
            </a:r>
          </a:p>
          <a:p>
            <a:pPr algn="ctr"/>
            <a:r>
              <a:rPr lang="en-US" sz="1400" b="1" dirty="0">
                <a:solidFill>
                  <a:schemeClr val="accent1">
                    <a:lumMod val="50000"/>
                  </a:schemeClr>
                </a:solidFill>
              </a:rPr>
              <a:t>Prototype</a:t>
            </a:r>
          </a:p>
          <a:p>
            <a:pPr algn="ctr"/>
            <a:r>
              <a:rPr lang="en-US" sz="1400" b="1" dirty="0"/>
              <a:t>REVISION C</a:t>
            </a:r>
          </a:p>
        </p:txBody>
      </p:sp>
      <p:graphicFrame>
        <p:nvGraphicFramePr>
          <p:cNvPr id="58" name="Diagram 57" descr="Segmented cycle chart with four parts.  Four parts of the cycle are plan, do, check and act.">
            <a:extLst>
              <a:ext uri="{FF2B5EF4-FFF2-40B4-BE49-F238E27FC236}">
                <a16:creationId xmlns:a16="http://schemas.microsoft.com/office/drawing/2014/main" id="{E7F46DEB-BC88-EFAD-46D2-D5BAF5073102}"/>
              </a:ext>
            </a:extLst>
          </p:cNvPr>
          <p:cNvGraphicFramePr/>
          <p:nvPr>
            <p:extLst>
              <p:ext uri="{D42A27DB-BD31-4B8C-83A1-F6EECF244321}">
                <p14:modId xmlns:p14="http://schemas.microsoft.com/office/powerpoint/2010/main" val="3408664504"/>
              </p:ext>
            </p:extLst>
          </p:nvPr>
        </p:nvGraphicFramePr>
        <p:xfrm>
          <a:off x="8315276" y="3679952"/>
          <a:ext cx="2218414" cy="2870421"/>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59" name="Arrow: Right 58" descr="arrow right direction">
            <a:extLst>
              <a:ext uri="{FF2B5EF4-FFF2-40B4-BE49-F238E27FC236}">
                <a16:creationId xmlns:a16="http://schemas.microsoft.com/office/drawing/2014/main" id="{E2B272FC-B940-3364-352B-397DE917C7C3}"/>
              </a:ext>
            </a:extLst>
          </p:cNvPr>
          <p:cNvSpPr/>
          <p:nvPr/>
        </p:nvSpPr>
        <p:spPr>
          <a:xfrm>
            <a:off x="2508628" y="5566943"/>
            <a:ext cx="3561417" cy="209708"/>
          </a:xfrm>
          <a:prstGeom prst="rightArrow">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Arrow: Right 59" descr="arrow right direction">
            <a:extLst>
              <a:ext uri="{FF2B5EF4-FFF2-40B4-BE49-F238E27FC236}">
                <a16:creationId xmlns:a16="http://schemas.microsoft.com/office/drawing/2014/main" id="{2069F599-7AA4-440B-E439-9C456CB45CE5}"/>
              </a:ext>
            </a:extLst>
          </p:cNvPr>
          <p:cNvSpPr/>
          <p:nvPr/>
        </p:nvSpPr>
        <p:spPr>
          <a:xfrm>
            <a:off x="5922311" y="5776651"/>
            <a:ext cx="3684196" cy="209708"/>
          </a:xfrm>
          <a:prstGeom prst="rightArrow">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Arrow: Right 61" descr="arrow slight down right direction">
            <a:extLst>
              <a:ext uri="{FF2B5EF4-FFF2-40B4-BE49-F238E27FC236}">
                <a16:creationId xmlns:a16="http://schemas.microsoft.com/office/drawing/2014/main" id="{EC18CAB3-A4AD-E4EB-4B80-281D8DFAF377}"/>
              </a:ext>
            </a:extLst>
          </p:cNvPr>
          <p:cNvSpPr/>
          <p:nvPr/>
        </p:nvSpPr>
        <p:spPr>
          <a:xfrm rot="902554">
            <a:off x="9461157" y="6134402"/>
            <a:ext cx="619443" cy="176826"/>
          </a:xfrm>
          <a:prstGeom prst="rightArrow">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Rounded Corners 47">
            <a:extLst>
              <a:ext uri="{FF2B5EF4-FFF2-40B4-BE49-F238E27FC236}">
                <a16:creationId xmlns:a16="http://schemas.microsoft.com/office/drawing/2014/main" id="{DF8E8240-4498-6586-80A1-98E131ADBB22}"/>
              </a:ext>
              <a:ext uri="{C183D7F6-B498-43B3-948B-1728B52AA6E4}">
                <adec:decorative xmlns:adec="http://schemas.microsoft.com/office/drawing/2017/decorative" val="1"/>
              </a:ext>
            </a:extLst>
          </p:cNvPr>
          <p:cNvSpPr/>
          <p:nvPr/>
        </p:nvSpPr>
        <p:spPr>
          <a:xfrm>
            <a:off x="10075167" y="6127150"/>
            <a:ext cx="1656059" cy="35631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8ADD4390-EF65-7B12-0A29-03C2223DA5F8}"/>
              </a:ext>
            </a:extLst>
          </p:cNvPr>
          <p:cNvSpPr txBox="1"/>
          <p:nvPr/>
        </p:nvSpPr>
        <p:spPr>
          <a:xfrm>
            <a:off x="10017427" y="6116413"/>
            <a:ext cx="1748798" cy="338554"/>
          </a:xfrm>
          <a:prstGeom prst="rect">
            <a:avLst/>
          </a:prstGeom>
          <a:noFill/>
        </p:spPr>
        <p:txBody>
          <a:bodyPr wrap="square">
            <a:spAutoFit/>
          </a:bodyPr>
          <a:lstStyle/>
          <a:p>
            <a:pPr algn="ctr"/>
            <a:r>
              <a:rPr lang="en-US" sz="1600" b="1" dirty="0"/>
              <a:t>Implementation</a:t>
            </a:r>
          </a:p>
        </p:txBody>
      </p:sp>
    </p:spTree>
    <p:extLst>
      <p:ext uri="{BB962C8B-B14F-4D97-AF65-F5344CB8AC3E}">
        <p14:creationId xmlns:p14="http://schemas.microsoft.com/office/powerpoint/2010/main" val="124354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Object 1"/>
          <p:cNvSpPr>
            <a:spLocks noGrp="1"/>
          </p:cNvSpPr>
          <p:nvPr>
            <p:ph type="title" idx="4294967295"/>
          </p:nvPr>
        </p:nvSpPr>
        <p:spPr>
          <a:xfrm>
            <a:off x="327973" y="153175"/>
            <a:ext cx="11310497" cy="5598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4409"/>
              </a:lnSpc>
              <a:spcBef>
                <a:spcPts val="0"/>
              </a:spcBef>
              <a:spcAft>
                <a:spcPts val="0"/>
              </a:spcAft>
              <a:buClrTx/>
              <a:buSzTx/>
              <a:buFontTx/>
              <a:buNone/>
              <a:tabLst/>
              <a:defRPr/>
            </a:pPr>
            <a:r>
              <a:rPr kumimoji="0" lang="en-US" sz="3750" b="0" i="0" u="none" strike="noStrike" kern="1200" cap="none" spc="0" normalizeH="0" baseline="0" noProof="0" dirty="0">
                <a:ln>
                  <a:noFill/>
                </a:ln>
                <a:solidFill>
                  <a:srgbClr val="1B2F35">
                    <a:alpha val="90000"/>
                  </a:srgbClr>
                </a:solidFill>
                <a:effectLst/>
                <a:uLnTx/>
                <a:uFillTx/>
                <a:latin typeface="Trocchi" pitchFamily="34" charset="0"/>
                <a:ea typeface="Trocchi" pitchFamily="34" charset="-122"/>
                <a:cs typeface="+mn-cs"/>
              </a:rPr>
              <a:t>Pilots within a Process Improvement Event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06CBCE5-EC5C-C25E-259E-1D65A2EA7E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172" y="933547"/>
            <a:ext cx="838297" cy="779538"/>
          </a:xfrm>
          <a:prstGeom prst="rect">
            <a:avLst/>
          </a:prstGeom>
        </p:spPr>
      </p:pic>
      <p:sp>
        <p:nvSpPr>
          <p:cNvPr id="7" name="Object 6">
            <a:extLst>
              <a:ext uri="{C183D7F6-B498-43B3-948B-1728B52AA6E4}">
                <adec:decorative xmlns:adec="http://schemas.microsoft.com/office/drawing/2017/decorative" val="1"/>
              </a:ext>
            </a:extLst>
          </p:cNvPr>
          <p:cNvSpPr/>
          <p:nvPr/>
        </p:nvSpPr>
        <p:spPr>
          <a:xfrm>
            <a:off x="551979" y="1797448"/>
            <a:ext cx="714196" cy="714196"/>
          </a:xfrm>
          <a:prstGeom prst="ellipse">
            <a:avLst/>
          </a:prstGeom>
          <a:solidFill>
            <a:schemeClr val="bg1">
              <a:lumMod val="85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Object 7" descr="light bulb"/>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346" y="1991844"/>
            <a:ext cx="247588" cy="342814"/>
          </a:xfrm>
          <a:prstGeom prst="rect">
            <a:avLst/>
          </a:prstGeom>
        </p:spPr>
      </p:pic>
      <p:sp>
        <p:nvSpPr>
          <p:cNvPr id="31" name="Object 4">
            <a:extLst>
              <a:ext uri="{FF2B5EF4-FFF2-40B4-BE49-F238E27FC236}">
                <a16:creationId xmlns:a16="http://schemas.microsoft.com/office/drawing/2014/main" id="{D80C6F71-5C60-65D2-FE44-39F1BCE08E34}"/>
              </a:ext>
            </a:extLst>
          </p:cNvPr>
          <p:cNvSpPr/>
          <p:nvPr/>
        </p:nvSpPr>
        <p:spPr>
          <a:xfrm>
            <a:off x="1671059" y="1023286"/>
            <a:ext cx="4242327" cy="255995"/>
          </a:xfrm>
          <a:prstGeom prst="rect">
            <a:avLst/>
          </a:prstGeom>
          <a:noFill/>
        </p:spPr>
        <p:txBody>
          <a:bodyPr wrap="square" lIns="0" tIns="0" rIns="0" bIns="0" rtlCol="0" anchor="t"/>
          <a:lstStyle/>
          <a:p>
            <a:pPr marL="0" marR="0" lvl="0" indent="0" algn="l" defTabSz="914400" rtl="0" eaLnBrk="1" fontAlgn="auto" latinLnBrk="0" hangingPunct="1">
              <a:lnSpc>
                <a:spcPts val="2016"/>
              </a:lnSpc>
              <a:spcBef>
                <a:spcPts val="0"/>
              </a:spcBef>
              <a:spcAft>
                <a:spcPts val="0"/>
              </a:spcAft>
              <a:buClrTx/>
              <a:buSzTx/>
              <a:buFontTx/>
              <a:buNone/>
              <a:tabLst/>
              <a:defRPr/>
            </a:pPr>
            <a:r>
              <a:rPr kumimoji="0" lang="en-US" sz="1440" b="1" i="0" u="none" strike="noStrike" kern="1200" cap="none" spc="0" normalizeH="0" baseline="0" noProof="0" dirty="0">
                <a:ln>
                  <a:noFill/>
                </a:ln>
                <a:solidFill>
                  <a:srgbClr val="1B2F35">
                    <a:alpha val="90000"/>
                  </a:srgbClr>
                </a:solidFill>
                <a:effectLst/>
                <a:uLnTx/>
                <a:uFillTx/>
                <a:latin typeface="Montserrat" pitchFamily="34" charset="0"/>
                <a:ea typeface="Montserrat" pitchFamily="34" charset="-122"/>
                <a:cs typeface="Montserrat" pitchFamily="34" charset="-120"/>
              </a:rPr>
              <a:t>Pilots</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32" name="Object 5">
            <a:extLst>
              <a:ext uri="{FF2B5EF4-FFF2-40B4-BE49-F238E27FC236}">
                <a16:creationId xmlns:a16="http://schemas.microsoft.com/office/drawing/2014/main" id="{DF29FA39-43AE-B337-44B3-002709094248}"/>
              </a:ext>
            </a:extLst>
          </p:cNvPr>
          <p:cNvSpPr/>
          <p:nvPr/>
        </p:nvSpPr>
        <p:spPr>
          <a:xfrm>
            <a:off x="1671059" y="1273586"/>
            <a:ext cx="9914136" cy="1066459"/>
          </a:xfrm>
          <a:prstGeom prst="rect">
            <a:avLst/>
          </a:prstGeom>
          <a:noFill/>
        </p:spPr>
        <p:txBody>
          <a:bodyPr wrap="square" lIns="0" tIns="0" rIns="0" bIns="0" rtlCol="0" anchor="t"/>
          <a:lstStyle/>
          <a:p>
            <a:pPr marL="0" marR="0" lvl="0" indent="0" algn="l" defTabSz="914400" rtl="0" eaLnBrk="1" fontAlgn="auto" latinLnBrk="0" hangingPunct="1">
              <a:lnSpc>
                <a:spcPts val="1680"/>
              </a:lnSpc>
              <a:spcBef>
                <a:spcPts val="564"/>
              </a:spcBef>
              <a:spcAft>
                <a:spcPts val="0"/>
              </a:spcAft>
              <a:buClrTx/>
              <a:buSzTx/>
              <a:buFontTx/>
              <a:buNone/>
              <a:tabLst/>
              <a:defRPr/>
            </a:pPr>
            <a:r>
              <a:rPr kumimoji="0" lang="en-US" sz="1400" b="0" i="0" u="none" strike="noStrike" kern="1200" cap="none" spc="0" normalizeH="0" baseline="0" noProof="0" dirty="0">
                <a:ln>
                  <a:noFill/>
                </a:ln>
                <a:effectLst/>
                <a:uLnTx/>
                <a:uFillTx/>
                <a:latin typeface="Montserrat" pitchFamily="34" charset="0"/>
                <a:ea typeface="Montserrat" pitchFamily="34" charset="-122"/>
                <a:cs typeface="Montserrat" pitchFamily="34" charset="-120"/>
              </a:rPr>
              <a:t>Pilots are small-scale, controlled experiments that test a new process, product, or service. They help teams test ideas, assess feasibility and gather feedback before implementation.</a:t>
            </a:r>
            <a:endParaRPr kumimoji="0" lang="en-US" sz="1400" b="0" i="0" u="none" strike="noStrike" kern="1200" cap="none" spc="0" normalizeH="0" baseline="0" noProof="0" dirty="0">
              <a:ln>
                <a:noFill/>
              </a:ln>
              <a:effectLst/>
              <a:uLnTx/>
              <a:uFillTx/>
              <a:latin typeface="Arial"/>
              <a:ea typeface="+mn-ea"/>
              <a:cs typeface="+mn-cs"/>
            </a:endParaRPr>
          </a:p>
        </p:txBody>
      </p:sp>
      <p:sp>
        <p:nvSpPr>
          <p:cNvPr id="9" name="Object 8"/>
          <p:cNvSpPr/>
          <p:nvPr/>
        </p:nvSpPr>
        <p:spPr>
          <a:xfrm>
            <a:off x="1671059" y="1872633"/>
            <a:ext cx="4242327" cy="255995"/>
          </a:xfrm>
          <a:prstGeom prst="rect">
            <a:avLst/>
          </a:prstGeom>
          <a:noFill/>
        </p:spPr>
        <p:txBody>
          <a:bodyPr wrap="square" lIns="0" tIns="0" rIns="0" bIns="0" rtlCol="0" anchor="t"/>
          <a:lstStyle/>
          <a:p>
            <a:pPr marL="0" marR="0" lvl="0" indent="0" algn="l" defTabSz="914400" rtl="0" eaLnBrk="1" fontAlgn="auto" latinLnBrk="0" hangingPunct="1">
              <a:lnSpc>
                <a:spcPts val="2016"/>
              </a:lnSpc>
              <a:spcBef>
                <a:spcPts val="0"/>
              </a:spcBef>
              <a:spcAft>
                <a:spcPts val="0"/>
              </a:spcAft>
              <a:buClrTx/>
              <a:buSzTx/>
              <a:buFontTx/>
              <a:buNone/>
              <a:tabLst/>
              <a:defRPr/>
            </a:pPr>
            <a:r>
              <a:rPr kumimoji="0" lang="en-US" sz="1440" b="1" i="0" u="none" strike="noStrike" kern="1200" cap="none" spc="0" normalizeH="0" baseline="0" noProof="0" dirty="0">
                <a:ln>
                  <a:noFill/>
                </a:ln>
                <a:solidFill>
                  <a:srgbClr val="1B2F35">
                    <a:alpha val="90000"/>
                  </a:srgbClr>
                </a:solidFill>
                <a:effectLst/>
                <a:uLnTx/>
                <a:uFillTx/>
                <a:latin typeface="Montserrat" pitchFamily="34" charset="0"/>
                <a:ea typeface="Montserrat" pitchFamily="34" charset="-122"/>
                <a:cs typeface="Montserrat" pitchFamily="34" charset="-120"/>
              </a:rPr>
              <a:t>Process Improvement Events</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10" name="Object 9"/>
          <p:cNvSpPr/>
          <p:nvPr/>
        </p:nvSpPr>
        <p:spPr>
          <a:xfrm>
            <a:off x="1671059" y="2161302"/>
            <a:ext cx="10019511" cy="419223"/>
          </a:xfrm>
          <a:prstGeom prst="rect">
            <a:avLst/>
          </a:prstGeom>
          <a:noFill/>
        </p:spPr>
        <p:txBody>
          <a:bodyPr wrap="square" lIns="0" tIns="0" rIns="0" bIns="0" rtlCol="0" anchor="t"/>
          <a:lstStyle/>
          <a:p>
            <a:pPr marL="0" marR="0" lvl="0" indent="0" algn="l" defTabSz="914400" rtl="0" eaLnBrk="1" fontAlgn="auto" latinLnBrk="0" hangingPunct="1">
              <a:lnSpc>
                <a:spcPts val="1680"/>
              </a:lnSpc>
              <a:spcBef>
                <a:spcPts val="564"/>
              </a:spcBef>
              <a:spcAft>
                <a:spcPts val="0"/>
              </a:spcAft>
              <a:buClrTx/>
              <a:buSzTx/>
              <a:buFontTx/>
              <a:buNone/>
              <a:tabLst/>
              <a:defRPr/>
            </a:pPr>
            <a:r>
              <a:rPr kumimoji="0" lang="en-US" sz="1400" b="0" i="0" u="none" strike="noStrike" kern="1200" cap="none" spc="0" normalizeH="0" baseline="0" noProof="0" dirty="0">
                <a:ln>
                  <a:noFill/>
                </a:ln>
                <a:effectLst/>
                <a:uLnTx/>
                <a:uFillTx/>
                <a:latin typeface="Montserrat" pitchFamily="34" charset="0"/>
                <a:ea typeface="Montserrat" pitchFamily="34" charset="-122"/>
                <a:cs typeface="Montserrat" pitchFamily="34" charset="-120"/>
              </a:rPr>
              <a:t>A short-term workshop where a team works on a targeted goal.</a:t>
            </a:r>
            <a:endParaRPr kumimoji="0" lang="en-US" sz="1400" b="0" i="0" u="none" strike="noStrike" kern="1200" cap="none" spc="0" normalizeH="0" baseline="0" noProof="0" dirty="0">
              <a:ln>
                <a:noFill/>
              </a:ln>
              <a:effectLst/>
              <a:uLnTx/>
              <a:uFillTx/>
              <a:latin typeface="Arial"/>
              <a:ea typeface="+mn-ea"/>
              <a:cs typeface="+mn-cs"/>
            </a:endParaRPr>
          </a:p>
        </p:txBody>
      </p:sp>
      <p:pic>
        <p:nvPicPr>
          <p:cNvPr id="21" name="Object 2" descr="process step arrow headed right">
            <a:extLst>
              <a:ext uri="{FF2B5EF4-FFF2-40B4-BE49-F238E27FC236}">
                <a16:creationId xmlns:a16="http://schemas.microsoft.com/office/drawing/2014/main" id="{0D4EBCBD-3BBC-2D0D-D5DF-FFEEBEBAD3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1979" y="2790550"/>
            <a:ext cx="2399700" cy="1190327"/>
          </a:xfrm>
          <a:prstGeom prst="rect">
            <a:avLst/>
          </a:prstGeom>
        </p:spPr>
      </p:pic>
      <p:sp>
        <p:nvSpPr>
          <p:cNvPr id="22" name="Object 3">
            <a:extLst>
              <a:ext uri="{FF2B5EF4-FFF2-40B4-BE49-F238E27FC236}">
                <a16:creationId xmlns:a16="http://schemas.microsoft.com/office/drawing/2014/main" id="{90BFE1B4-4876-DD6B-C577-D8BA4048B146}"/>
              </a:ext>
            </a:extLst>
          </p:cNvPr>
          <p:cNvSpPr/>
          <p:nvPr/>
        </p:nvSpPr>
        <p:spPr>
          <a:xfrm>
            <a:off x="672392" y="2911510"/>
            <a:ext cx="1906428" cy="511990"/>
          </a:xfrm>
          <a:prstGeom prst="rect">
            <a:avLst/>
          </a:prstGeom>
          <a:noFill/>
        </p:spPr>
        <p:txBody>
          <a:bodyPr wrap="square" lIns="0" tIns="0" rIns="0" bIns="0" rtlCol="0" anchor="t"/>
          <a:lstStyle/>
          <a:p>
            <a:pPr marL="0" marR="0" lvl="0" indent="0" algn="ctr" defTabSz="914400" rtl="0" eaLnBrk="1" fontAlgn="auto" latinLnBrk="0" hangingPunct="1">
              <a:lnSpc>
                <a:spcPts val="2016"/>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alpha val="90000"/>
                  </a:schemeClr>
                </a:solidFill>
                <a:effectLst/>
                <a:uLnTx/>
                <a:uFillTx/>
                <a:latin typeface="Montserrat" pitchFamily="34" charset="0"/>
                <a:ea typeface="+mn-ea"/>
                <a:cs typeface="+mn-cs"/>
              </a:rPr>
              <a:t>Set Goals,</a:t>
            </a:r>
          </a:p>
          <a:p>
            <a:pPr marL="0" marR="0" lvl="0" indent="0" algn="ctr" defTabSz="914400" rtl="0" eaLnBrk="1" fontAlgn="auto" latinLnBrk="0" hangingPunct="1">
              <a:lnSpc>
                <a:spcPts val="2016"/>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alpha val="90000"/>
                  </a:schemeClr>
                </a:solidFill>
                <a:effectLst/>
                <a:uLnTx/>
                <a:uFillTx/>
                <a:latin typeface="Montserrat" pitchFamily="34" charset="0"/>
                <a:ea typeface="+mn-ea"/>
                <a:cs typeface="+mn-cs"/>
              </a:rPr>
              <a:t>Defined </a:t>
            </a:r>
            <a:r>
              <a:rPr lang="en-US" sz="1400" b="1" dirty="0">
                <a:solidFill>
                  <a:schemeClr val="tx1">
                    <a:alpha val="90000"/>
                  </a:schemeClr>
                </a:solidFill>
                <a:latin typeface="Montserrat" pitchFamily="34" charset="0"/>
              </a:rPr>
              <a:t>Problem</a:t>
            </a:r>
          </a:p>
          <a:p>
            <a:pPr marL="0" marR="0" lvl="0" indent="0" algn="ctr" defTabSz="914400" rtl="0" eaLnBrk="1" fontAlgn="auto" latinLnBrk="0" hangingPunct="1">
              <a:lnSpc>
                <a:spcPts val="2016"/>
              </a:lnSpc>
              <a:spcBef>
                <a:spcPts val="0"/>
              </a:spcBef>
              <a:spcAft>
                <a:spcPts val="0"/>
              </a:spcAft>
              <a:buClrTx/>
              <a:buSzTx/>
              <a:buFontTx/>
              <a:buNone/>
              <a:tabLst/>
              <a:defRPr/>
            </a:pPr>
            <a:r>
              <a:rPr lang="en-US" sz="1400" b="1" dirty="0">
                <a:solidFill>
                  <a:schemeClr val="tx1">
                    <a:alpha val="90000"/>
                  </a:schemeClr>
                </a:solidFill>
                <a:latin typeface="Montserrat" pitchFamily="34" charset="0"/>
              </a:rPr>
              <a:t>or Opportunity</a:t>
            </a:r>
            <a:endParaRPr kumimoji="0" lang="en-US" sz="1400" b="1" i="0" u="none" strike="noStrike" kern="1200" cap="none" spc="0" normalizeH="0" baseline="0" noProof="0" dirty="0">
              <a:ln>
                <a:noFill/>
              </a:ln>
              <a:solidFill>
                <a:schemeClr val="tx1">
                  <a:alpha val="90000"/>
                </a:schemeClr>
              </a:solidFill>
              <a:effectLst/>
              <a:uLnTx/>
              <a:uFillTx/>
              <a:latin typeface="Montserrat" pitchFamily="34" charset="0"/>
              <a:ea typeface="+mn-ea"/>
              <a:cs typeface="+mn-cs"/>
            </a:endParaRPr>
          </a:p>
          <a:p>
            <a:pPr marL="0" marR="0" lvl="0" indent="0" algn="ctr" defTabSz="914400" rtl="0" eaLnBrk="1" fontAlgn="auto" latinLnBrk="0" hangingPunct="1">
              <a:lnSpc>
                <a:spcPts val="2016"/>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3" name="Object 4">
            <a:extLst>
              <a:ext uri="{FF2B5EF4-FFF2-40B4-BE49-F238E27FC236}">
                <a16:creationId xmlns:a16="http://schemas.microsoft.com/office/drawing/2014/main" id="{00E9D503-BB25-3A85-F2A9-F897A21AE6D4}"/>
              </a:ext>
            </a:extLst>
          </p:cNvPr>
          <p:cNvSpPr/>
          <p:nvPr/>
        </p:nvSpPr>
        <p:spPr>
          <a:xfrm>
            <a:off x="612065" y="4118706"/>
            <a:ext cx="2027083" cy="1919626"/>
          </a:xfrm>
          <a:prstGeom prst="rect">
            <a:avLst/>
          </a:prstGeom>
          <a:noFill/>
        </p:spPr>
        <p:txBody>
          <a:bodyPr wrap="square" lIns="0" tIns="0" rIns="0" bIns="0" rtlCol="0" anchor="t"/>
          <a:lstStyle/>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ea typeface="Montserrat" pitchFamily="34" charset="-122"/>
                <a:cs typeface="Montserrat" pitchFamily="34" charset="-120"/>
              </a:rPr>
              <a:t>Business Objectives</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rPr>
              <a:t>Goals</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ea typeface="+mn-ea"/>
                <a:cs typeface="+mn-cs"/>
              </a:rPr>
              <a:t>Defect </a:t>
            </a:r>
            <a:r>
              <a:rPr lang="en-US" sz="1200" dirty="0">
                <a:latin typeface="Montserrat" pitchFamily="34" charset="0"/>
              </a:rPr>
              <a:t>Data</a:t>
            </a:r>
            <a:endParaRPr lang="en-US" sz="1200" dirty="0">
              <a:latin typeface="Montserrat" pitchFamily="34" charset="0"/>
              <a:ea typeface="+mn-ea"/>
              <a:cs typeface="+mn-cs"/>
            </a:endParaRP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ea typeface="+mn-ea"/>
                <a:cs typeface="+mn-cs"/>
              </a:rPr>
              <a:t>Problem Statement</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rPr>
              <a:t>Opportunity Identified</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ea typeface="+mn-ea"/>
                <a:cs typeface="+mn-cs"/>
              </a:rPr>
              <a:t>Charter</a:t>
            </a:r>
            <a:endParaRPr kumimoji="0" lang="en-US" sz="1800" b="0" i="0" u="none" strike="noStrike" kern="1200" cap="none" spc="0" normalizeH="0" baseline="0" noProof="0" dirty="0">
              <a:ln>
                <a:noFill/>
              </a:ln>
              <a:effectLst/>
              <a:uLnTx/>
              <a:uFillTx/>
              <a:latin typeface="Arial"/>
              <a:ea typeface="+mn-ea"/>
              <a:cs typeface="+mn-cs"/>
            </a:endParaRPr>
          </a:p>
        </p:txBody>
      </p:sp>
      <p:pic>
        <p:nvPicPr>
          <p:cNvPr id="23" name="Object 5" descr="process step arrow pointed right">
            <a:extLst>
              <a:ext uri="{FF2B5EF4-FFF2-40B4-BE49-F238E27FC236}">
                <a16:creationId xmlns:a16="http://schemas.microsoft.com/office/drawing/2014/main" id="{3072A267-9078-24AA-1A30-6688FD0D75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61228" y="2790550"/>
            <a:ext cx="2399700" cy="1190327"/>
          </a:xfrm>
          <a:prstGeom prst="rect">
            <a:avLst/>
          </a:prstGeom>
        </p:spPr>
      </p:pic>
      <p:sp>
        <p:nvSpPr>
          <p:cNvPr id="24" name="Object 6">
            <a:extLst>
              <a:ext uri="{FF2B5EF4-FFF2-40B4-BE49-F238E27FC236}">
                <a16:creationId xmlns:a16="http://schemas.microsoft.com/office/drawing/2014/main" id="{D34A339F-E740-3729-0BF5-8E9832F3FE0C}"/>
              </a:ext>
            </a:extLst>
          </p:cNvPr>
          <p:cNvSpPr/>
          <p:nvPr/>
        </p:nvSpPr>
        <p:spPr>
          <a:xfrm>
            <a:off x="3174503" y="3077460"/>
            <a:ext cx="1592182" cy="255995"/>
          </a:xfrm>
          <a:prstGeom prst="rect">
            <a:avLst/>
          </a:prstGeom>
          <a:noFill/>
        </p:spPr>
        <p:txBody>
          <a:bodyPr wrap="square" lIns="0" tIns="0" rIns="0" bIns="0" rtlCol="0" anchor="t"/>
          <a:lstStyle/>
          <a:p>
            <a:pPr marL="0" marR="0" lvl="0" indent="0" algn="ctr" defTabSz="914400" rtl="0" eaLnBrk="1" fontAlgn="auto" latinLnBrk="0" hangingPunct="1">
              <a:lnSpc>
                <a:spcPts val="2016"/>
              </a:lnSpc>
              <a:spcBef>
                <a:spcPts val="0"/>
              </a:spcBef>
              <a:spcAft>
                <a:spcPts val="0"/>
              </a:spcAft>
              <a:buClrTx/>
              <a:buSzTx/>
              <a:buFontTx/>
              <a:buNone/>
              <a:tabLst/>
              <a:defRPr/>
            </a:pPr>
            <a:r>
              <a:rPr kumimoji="0" lang="en-US" sz="1440" b="1" i="0" u="none" strike="noStrike" kern="1200" cap="none" spc="0" normalizeH="0" baseline="0" noProof="0" dirty="0">
                <a:ln>
                  <a:noFill/>
                </a:ln>
                <a:effectLst/>
                <a:uLnTx/>
                <a:uFillTx/>
                <a:latin typeface="Montserrat" pitchFamily="34" charset="0"/>
                <a:ea typeface="Montserrat" pitchFamily="34" charset="-122"/>
                <a:cs typeface="Montserrat" pitchFamily="34" charset="-120"/>
              </a:rPr>
              <a:t>Reviewed Current State</a:t>
            </a:r>
            <a:endParaRPr kumimoji="0" lang="en-US" sz="1800" b="1" i="0" u="none" strike="noStrike" kern="1200" cap="none" spc="0" normalizeH="0" baseline="0" noProof="0" dirty="0">
              <a:ln>
                <a:noFill/>
              </a:ln>
              <a:effectLst/>
              <a:uLnTx/>
              <a:uFillTx/>
              <a:latin typeface="Arial"/>
              <a:ea typeface="+mn-ea"/>
              <a:cs typeface="+mn-cs"/>
            </a:endParaRPr>
          </a:p>
        </p:txBody>
      </p:sp>
      <p:sp>
        <p:nvSpPr>
          <p:cNvPr id="34" name="Object 7">
            <a:extLst>
              <a:ext uri="{FF2B5EF4-FFF2-40B4-BE49-F238E27FC236}">
                <a16:creationId xmlns:a16="http://schemas.microsoft.com/office/drawing/2014/main" id="{E272CD40-631A-9ED6-D4EE-467BBB61C795}"/>
              </a:ext>
            </a:extLst>
          </p:cNvPr>
          <p:cNvSpPr/>
          <p:nvPr/>
        </p:nvSpPr>
        <p:spPr>
          <a:xfrm>
            <a:off x="2821312" y="4118706"/>
            <a:ext cx="2027083" cy="2346210"/>
          </a:xfrm>
          <a:prstGeom prst="rect">
            <a:avLst/>
          </a:prstGeom>
          <a:noFill/>
        </p:spPr>
        <p:txBody>
          <a:bodyPr wrap="square" lIns="0" tIns="0" rIns="0" bIns="0" rtlCol="0" anchor="t"/>
          <a:lstStyle/>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ea typeface="+mn-ea"/>
                <a:cs typeface="+mn-cs"/>
              </a:rPr>
              <a:t>Current </a:t>
            </a:r>
            <a:r>
              <a:rPr lang="en-US" sz="1200" dirty="0">
                <a:latin typeface="Montserrat" pitchFamily="34" charset="0"/>
              </a:rPr>
              <a:t>State Process Maps</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ea typeface="+mn-ea"/>
                <a:cs typeface="+mn-cs"/>
              </a:rPr>
              <a:t>Time Study Baseline</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rPr>
              <a:t>Customer Feedback Data</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ea typeface="+mn-ea"/>
                <a:cs typeface="+mn-cs"/>
              </a:rPr>
              <a:t>Customer Experience Data</a:t>
            </a:r>
            <a:endParaRPr kumimoji="0" lang="en-US" sz="1800" b="0" i="0" u="none" strike="noStrike" kern="1200" cap="none" spc="0" normalizeH="0" baseline="0" noProof="0" dirty="0">
              <a:ln>
                <a:noFill/>
              </a:ln>
              <a:effectLst/>
              <a:uLnTx/>
              <a:uFillTx/>
              <a:latin typeface="Arial"/>
              <a:ea typeface="+mn-ea"/>
              <a:cs typeface="+mn-cs"/>
            </a:endParaRPr>
          </a:p>
        </p:txBody>
      </p:sp>
      <p:pic>
        <p:nvPicPr>
          <p:cNvPr id="25" name="Object 8" descr="process step arrow pointed right">
            <a:extLst>
              <a:ext uri="{FF2B5EF4-FFF2-40B4-BE49-F238E27FC236}">
                <a16:creationId xmlns:a16="http://schemas.microsoft.com/office/drawing/2014/main" id="{BCC14D4B-880C-D7D9-4044-A339E1B732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70471" y="2790550"/>
            <a:ext cx="2409223" cy="1190327"/>
          </a:xfrm>
          <a:prstGeom prst="rect">
            <a:avLst/>
          </a:prstGeom>
        </p:spPr>
      </p:pic>
      <p:sp>
        <p:nvSpPr>
          <p:cNvPr id="26" name="Object 9">
            <a:extLst>
              <a:ext uri="{FF2B5EF4-FFF2-40B4-BE49-F238E27FC236}">
                <a16:creationId xmlns:a16="http://schemas.microsoft.com/office/drawing/2014/main" id="{ABB974CC-5747-D16D-4FF2-C48F151ADA5D}"/>
              </a:ext>
            </a:extLst>
          </p:cNvPr>
          <p:cNvSpPr/>
          <p:nvPr/>
        </p:nvSpPr>
        <p:spPr>
          <a:xfrm>
            <a:off x="5383751" y="3033348"/>
            <a:ext cx="1673891" cy="255995"/>
          </a:xfrm>
          <a:prstGeom prst="rect">
            <a:avLst/>
          </a:prstGeom>
          <a:noFill/>
        </p:spPr>
        <p:txBody>
          <a:bodyPr wrap="square" lIns="0" tIns="0" rIns="0" bIns="0" rtlCol="0" anchor="t"/>
          <a:lstStyle/>
          <a:p>
            <a:pPr marL="0" marR="0" lvl="0" indent="0" algn="ctr" defTabSz="914400" rtl="0" eaLnBrk="1" fontAlgn="auto" latinLnBrk="0" hangingPunct="1">
              <a:lnSpc>
                <a:spcPts val="2016"/>
              </a:lnSpc>
              <a:spcBef>
                <a:spcPts val="0"/>
              </a:spcBef>
              <a:spcAft>
                <a:spcPts val="0"/>
              </a:spcAft>
              <a:buClrTx/>
              <a:buSzTx/>
              <a:buFontTx/>
              <a:buNone/>
              <a:tabLst/>
              <a:defRPr/>
            </a:pPr>
            <a:r>
              <a:rPr kumimoji="0" lang="en-US" sz="1440" b="1" i="0" u="none" strike="noStrike" kern="1200" cap="none" spc="0" normalizeH="0" baseline="0" noProof="0" dirty="0">
                <a:ln>
                  <a:noFill/>
                </a:ln>
                <a:effectLst/>
                <a:uLnTx/>
                <a:uFillTx/>
                <a:latin typeface="Montserrat" pitchFamily="34" charset="0"/>
                <a:ea typeface="Montserrat" pitchFamily="34" charset="-122"/>
                <a:cs typeface="Montserrat" pitchFamily="34" charset="-120"/>
              </a:rPr>
              <a:t>Defined New State/ Developed The Plan</a:t>
            </a:r>
            <a:endParaRPr kumimoji="0" lang="en-US" sz="1800" b="1" i="0" u="none" strike="noStrike" kern="1200" cap="none" spc="0" normalizeH="0" baseline="0" noProof="0" dirty="0">
              <a:ln>
                <a:noFill/>
              </a:ln>
              <a:effectLst/>
              <a:uLnTx/>
              <a:uFillTx/>
              <a:latin typeface="Arial"/>
              <a:ea typeface="+mn-ea"/>
              <a:cs typeface="+mn-cs"/>
            </a:endParaRPr>
          </a:p>
        </p:txBody>
      </p:sp>
      <p:sp>
        <p:nvSpPr>
          <p:cNvPr id="35" name="Object 10">
            <a:extLst>
              <a:ext uri="{FF2B5EF4-FFF2-40B4-BE49-F238E27FC236}">
                <a16:creationId xmlns:a16="http://schemas.microsoft.com/office/drawing/2014/main" id="{3002541C-E980-9625-3440-49901E238BFD}"/>
              </a:ext>
            </a:extLst>
          </p:cNvPr>
          <p:cNvSpPr/>
          <p:nvPr/>
        </p:nvSpPr>
        <p:spPr>
          <a:xfrm>
            <a:off x="5030560" y="4118706"/>
            <a:ext cx="2027083" cy="2132918"/>
          </a:xfrm>
          <a:prstGeom prst="rect">
            <a:avLst/>
          </a:prstGeom>
          <a:noFill/>
        </p:spPr>
        <p:txBody>
          <a:bodyPr wrap="square" lIns="0" tIns="0" rIns="0" bIns="0" rtlCol="0" anchor="t"/>
          <a:lstStyle/>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rPr>
              <a:t>Future State Process</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rPr>
              <a:t>Implementation Plan</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ea typeface="+mn-ea"/>
                <a:cs typeface="+mn-cs"/>
              </a:rPr>
              <a:t>SOPs</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rPr>
              <a:t>Task Definition Sheets</a:t>
            </a:r>
            <a:endParaRPr kumimoji="0" lang="en-US" sz="1200" b="0" i="0" u="none" strike="noStrike" kern="1200" cap="none" spc="0" normalizeH="0" baseline="0" noProof="0" dirty="0">
              <a:ln>
                <a:noFill/>
              </a:ln>
              <a:effectLst/>
              <a:uLnTx/>
              <a:uFillTx/>
              <a:latin typeface="Montserrat" pitchFamily="34" charset="0"/>
              <a:ea typeface="+mn-ea"/>
              <a:cs typeface="+mn-cs"/>
            </a:endParaRP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rPr>
              <a:t>Layout Diagrams</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rPr>
              <a:t>Estimated Future State Time Study Data</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ea typeface="+mn-ea"/>
                <a:cs typeface="+mn-cs"/>
              </a:rPr>
              <a:t>Simulate</a:t>
            </a:r>
            <a:r>
              <a:rPr lang="en-US" sz="1200" dirty="0">
                <a:latin typeface="Montserrat" pitchFamily="34" charset="0"/>
              </a:rPr>
              <a:t>d Data</a:t>
            </a:r>
            <a:endParaRPr kumimoji="0" lang="en-US" sz="1800" b="0" i="0" u="none" strike="noStrike" kern="1200" cap="none" spc="0" normalizeH="0" baseline="0" noProof="0" dirty="0">
              <a:ln>
                <a:noFill/>
              </a:ln>
              <a:effectLst/>
              <a:uLnTx/>
              <a:uFillTx/>
              <a:latin typeface="Arial"/>
              <a:ea typeface="+mn-ea"/>
              <a:cs typeface="+mn-cs"/>
            </a:endParaRPr>
          </a:p>
        </p:txBody>
      </p:sp>
      <p:pic>
        <p:nvPicPr>
          <p:cNvPr id="27" name="Object 11" descr="process step arrow pointed right">
            <a:extLst>
              <a:ext uri="{FF2B5EF4-FFF2-40B4-BE49-F238E27FC236}">
                <a16:creationId xmlns:a16="http://schemas.microsoft.com/office/drawing/2014/main" id="{649E5716-FDA0-AFF3-266A-E8B79705E2C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79720" y="2790550"/>
            <a:ext cx="2399700" cy="1190327"/>
          </a:xfrm>
          <a:prstGeom prst="rect">
            <a:avLst/>
          </a:prstGeom>
        </p:spPr>
      </p:pic>
      <p:sp>
        <p:nvSpPr>
          <p:cNvPr id="28" name="Object 12">
            <a:extLst>
              <a:ext uri="{FF2B5EF4-FFF2-40B4-BE49-F238E27FC236}">
                <a16:creationId xmlns:a16="http://schemas.microsoft.com/office/drawing/2014/main" id="{C26DD15E-51EA-CF89-C4B7-3901A66DB3D6}"/>
              </a:ext>
            </a:extLst>
          </p:cNvPr>
          <p:cNvSpPr/>
          <p:nvPr/>
        </p:nvSpPr>
        <p:spPr>
          <a:xfrm>
            <a:off x="7583480" y="2977108"/>
            <a:ext cx="1592182" cy="511990"/>
          </a:xfrm>
          <a:prstGeom prst="rect">
            <a:avLst/>
          </a:prstGeom>
          <a:noFill/>
        </p:spPr>
        <p:txBody>
          <a:bodyPr wrap="square" lIns="0" tIns="0" rIns="0" bIns="0" rtlCol="0" anchor="t"/>
          <a:lstStyle/>
          <a:p>
            <a:pPr marL="0" marR="0" lvl="0" indent="0" algn="ctr" defTabSz="914400" rtl="0" eaLnBrk="1" fontAlgn="auto" latinLnBrk="0" hangingPunct="1">
              <a:lnSpc>
                <a:spcPts val="2016"/>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pitchFamily="34" charset="0"/>
                <a:ea typeface="Montserrat" pitchFamily="34" charset="-122"/>
                <a:cs typeface="Montserrat" pitchFamily="34" charset="-120"/>
              </a:rPr>
              <a:t>Pilot,  Feedback, Adjustment</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ndParaRPr>
          </a:p>
        </p:txBody>
      </p:sp>
      <p:sp>
        <p:nvSpPr>
          <p:cNvPr id="36" name="Object 13">
            <a:extLst>
              <a:ext uri="{FF2B5EF4-FFF2-40B4-BE49-F238E27FC236}">
                <a16:creationId xmlns:a16="http://schemas.microsoft.com/office/drawing/2014/main" id="{88F68CE0-AA4A-BF5E-3834-FC7FD63A9317}"/>
              </a:ext>
            </a:extLst>
          </p:cNvPr>
          <p:cNvSpPr/>
          <p:nvPr/>
        </p:nvSpPr>
        <p:spPr>
          <a:xfrm>
            <a:off x="7239807" y="4142561"/>
            <a:ext cx="2027083" cy="2559501"/>
          </a:xfrm>
          <a:prstGeom prst="rect">
            <a:avLst/>
          </a:prstGeom>
          <a:noFill/>
        </p:spPr>
        <p:txBody>
          <a:bodyPr wrap="square" lIns="0" tIns="0" rIns="0" bIns="0" rtlCol="0" anchor="t"/>
          <a:lstStyle/>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ea typeface="Montserrat" pitchFamily="34" charset="-122"/>
                <a:cs typeface="Montserrat" pitchFamily="34" charset="-120"/>
              </a:rPr>
              <a:t>Gather user feedback and collect data</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ea typeface="Montserrat" pitchFamily="34" charset="-122"/>
                <a:cs typeface="Montserrat" pitchFamily="34" charset="-120"/>
              </a:rPr>
              <a:t>Perform process</a:t>
            </a:r>
            <a:r>
              <a:rPr kumimoji="0" lang="en-US" sz="1200" b="0" i="0" u="none" strike="noStrike" kern="1200" cap="none" spc="0" normalizeH="0" baseline="0" noProof="0" dirty="0">
                <a:ln>
                  <a:noFill/>
                </a:ln>
                <a:effectLst/>
                <a:uLnTx/>
                <a:uFillTx/>
                <a:latin typeface="Montserrat" pitchFamily="34" charset="0"/>
                <a:ea typeface="Montserrat" pitchFamily="34" charset="-122"/>
                <a:cs typeface="Montserrat" pitchFamily="34" charset="-120"/>
              </a:rPr>
              <a:t> observations</a:t>
            </a:r>
            <a:endParaRPr lang="en-US" sz="1200" dirty="0">
              <a:latin typeface="Montserrat" pitchFamily="34" charset="0"/>
              <a:ea typeface="Montserrat" pitchFamily="34" charset="-122"/>
              <a:cs typeface="Montserrat" pitchFamily="34" charset="-120"/>
            </a:endParaRP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ea typeface="Montserrat" pitchFamily="34" charset="-122"/>
                <a:cs typeface="Montserrat" pitchFamily="34" charset="-120"/>
              </a:rPr>
              <a:t>Identify areas for improvement</a:t>
            </a:r>
            <a:endParaRPr lang="en-US" sz="1200" dirty="0">
              <a:latin typeface="Montserrat" pitchFamily="34" charset="0"/>
              <a:ea typeface="Montserrat" pitchFamily="34" charset="-122"/>
              <a:cs typeface="Montserrat" pitchFamily="34" charset="-120"/>
            </a:endParaRP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ea typeface="Montserrat" pitchFamily="34" charset="-122"/>
                <a:cs typeface="Montserrat" pitchFamily="34" charset="-120"/>
              </a:rPr>
              <a:t>Refine your </a:t>
            </a:r>
            <a:r>
              <a:rPr lang="en-US" sz="1200" dirty="0">
                <a:latin typeface="Montserrat" pitchFamily="34" charset="0"/>
                <a:ea typeface="Montserrat" pitchFamily="34" charset="-122"/>
                <a:cs typeface="Montserrat" pitchFamily="34" charset="-120"/>
              </a:rPr>
              <a:t>new state items.</a:t>
            </a:r>
            <a:endParaRPr kumimoji="0" lang="en-US" sz="1800" b="0" i="0" u="none" strike="noStrike" kern="1200" cap="none" spc="0" normalizeH="0" baseline="0" noProof="0" dirty="0">
              <a:ln>
                <a:noFill/>
              </a:ln>
              <a:effectLst/>
              <a:uLnTx/>
              <a:uFillTx/>
              <a:latin typeface="Arial"/>
              <a:ea typeface="+mn-ea"/>
              <a:cs typeface="+mn-cs"/>
            </a:endParaRPr>
          </a:p>
        </p:txBody>
      </p:sp>
      <p:sp>
        <p:nvSpPr>
          <p:cNvPr id="3" name="Arrow: Curved Down 2" descr="curved up arrow pointing left">
            <a:extLst>
              <a:ext uri="{FF2B5EF4-FFF2-40B4-BE49-F238E27FC236}">
                <a16:creationId xmlns:a16="http://schemas.microsoft.com/office/drawing/2014/main" id="{B54613CA-E2BE-9260-ADBA-9DA427C0DB27}"/>
              </a:ext>
            </a:extLst>
          </p:cNvPr>
          <p:cNvSpPr/>
          <p:nvPr/>
        </p:nvSpPr>
        <p:spPr>
          <a:xfrm rot="10973409">
            <a:off x="6059093" y="5998820"/>
            <a:ext cx="1594797" cy="634927"/>
          </a:xfrm>
          <a:prstGeom prst="curvedDownArrow">
            <a:avLst>
              <a:gd name="adj1" fmla="val 8665"/>
              <a:gd name="adj2" fmla="val 50000"/>
              <a:gd name="adj3" fmla="val 362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9" name="Object 14" descr="process step arrow pointed right">
            <a:extLst>
              <a:ext uri="{FF2B5EF4-FFF2-40B4-BE49-F238E27FC236}">
                <a16:creationId xmlns:a16="http://schemas.microsoft.com/office/drawing/2014/main" id="{59FFA85E-F4FA-674D-630D-8C35842AC0A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388969" y="2790550"/>
            <a:ext cx="2399700" cy="1190327"/>
          </a:xfrm>
          <a:prstGeom prst="rect">
            <a:avLst/>
          </a:prstGeom>
        </p:spPr>
      </p:pic>
      <p:sp>
        <p:nvSpPr>
          <p:cNvPr id="30" name="Object 15">
            <a:extLst>
              <a:ext uri="{FF2B5EF4-FFF2-40B4-BE49-F238E27FC236}">
                <a16:creationId xmlns:a16="http://schemas.microsoft.com/office/drawing/2014/main" id="{50A29E2B-F32B-F932-B602-8455E6A09A8F}"/>
              </a:ext>
            </a:extLst>
          </p:cNvPr>
          <p:cNvSpPr/>
          <p:nvPr/>
        </p:nvSpPr>
        <p:spPr>
          <a:xfrm>
            <a:off x="9883956" y="3236384"/>
            <a:ext cx="1592182" cy="511990"/>
          </a:xfrm>
          <a:prstGeom prst="rect">
            <a:avLst/>
          </a:prstGeom>
          <a:noFill/>
        </p:spPr>
        <p:txBody>
          <a:bodyPr wrap="square" lIns="0" tIns="0" rIns="0" bIns="0" rtlCol="0" anchor="t"/>
          <a:lstStyle/>
          <a:p>
            <a:pPr marL="0" marR="0" lvl="0" indent="0" algn="ctr" defTabSz="914400" rtl="0" eaLnBrk="1" fontAlgn="auto" latinLnBrk="0" hangingPunct="1">
              <a:lnSpc>
                <a:spcPts val="2016"/>
              </a:lnSpc>
              <a:spcBef>
                <a:spcPts val="0"/>
              </a:spcBef>
              <a:spcAft>
                <a:spcPts val="0"/>
              </a:spcAft>
              <a:buClrTx/>
              <a:buSzTx/>
              <a:buFontTx/>
              <a:buNone/>
              <a:tabLst/>
              <a:defRPr/>
            </a:pPr>
            <a:r>
              <a:rPr kumimoji="0" lang="en-US" sz="1440" b="1" i="0" u="none" strike="noStrike" kern="1200" cap="none" spc="0" normalizeH="0" baseline="0" noProof="0" dirty="0">
                <a:ln>
                  <a:noFill/>
                </a:ln>
                <a:effectLst/>
                <a:uLnTx/>
                <a:uFillTx/>
                <a:latin typeface="Montserrat" pitchFamily="34" charset="0"/>
                <a:ea typeface="+mn-ea"/>
                <a:cs typeface="+mn-cs"/>
              </a:rPr>
              <a:t>Implementation</a:t>
            </a:r>
            <a:endParaRPr kumimoji="0" lang="en-US" sz="1800" b="1" i="0" u="none" strike="noStrike" kern="1200" cap="none" spc="0" normalizeH="0" baseline="0" noProof="0" dirty="0">
              <a:ln>
                <a:noFill/>
              </a:ln>
              <a:effectLst/>
              <a:uLnTx/>
              <a:uFillTx/>
              <a:latin typeface="Arial"/>
              <a:ea typeface="+mn-ea"/>
              <a:cs typeface="+mn-cs"/>
            </a:endParaRPr>
          </a:p>
        </p:txBody>
      </p:sp>
      <p:sp>
        <p:nvSpPr>
          <p:cNvPr id="37" name="Object 16">
            <a:extLst>
              <a:ext uri="{FF2B5EF4-FFF2-40B4-BE49-F238E27FC236}">
                <a16:creationId xmlns:a16="http://schemas.microsoft.com/office/drawing/2014/main" id="{C52DF769-21E4-3FAC-5B70-CD35C7A69826}"/>
              </a:ext>
            </a:extLst>
          </p:cNvPr>
          <p:cNvSpPr/>
          <p:nvPr/>
        </p:nvSpPr>
        <p:spPr>
          <a:xfrm>
            <a:off x="9449055" y="4142561"/>
            <a:ext cx="2189415" cy="2559501"/>
          </a:xfrm>
          <a:prstGeom prst="rect">
            <a:avLst/>
          </a:prstGeom>
          <a:noFill/>
        </p:spPr>
        <p:txBody>
          <a:bodyPr wrap="square" lIns="0" tIns="0" rIns="0" bIns="0" rtlCol="0" anchor="t"/>
          <a:lstStyle/>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rPr>
              <a:t>Implement a smaller scale pilot vs full implementation.</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effectLst/>
              <a:uLnTx/>
              <a:uFillTx/>
              <a:latin typeface="Montserrat" pitchFamily="34" charset="0"/>
              <a:ea typeface="+mn-ea"/>
              <a:cs typeface="+mn-cs"/>
            </a:endParaRP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rPr>
              <a:t>Implement a full roll-out.</a:t>
            </a:r>
            <a:endParaRPr kumimoji="0" lang="en-US" sz="18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3978631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Object 1"/>
          <p:cNvSpPr>
            <a:spLocks noGrp="1"/>
          </p:cNvSpPr>
          <p:nvPr>
            <p:ph type="title" idx="4294967295"/>
          </p:nvPr>
        </p:nvSpPr>
        <p:spPr>
          <a:xfrm>
            <a:off x="327973" y="153175"/>
            <a:ext cx="11310497" cy="5598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4409"/>
              </a:lnSpc>
              <a:spcBef>
                <a:spcPts val="0"/>
              </a:spcBef>
              <a:spcAft>
                <a:spcPts val="0"/>
              </a:spcAft>
              <a:buClrTx/>
              <a:buSzTx/>
              <a:buFontTx/>
              <a:buNone/>
              <a:tabLst/>
              <a:defRPr/>
            </a:pPr>
            <a:r>
              <a:rPr kumimoji="0" lang="en-US" sz="3750" b="0" i="0" u="none" strike="noStrike" kern="1200" cap="none" spc="0" normalizeH="0" baseline="0" noProof="0" dirty="0">
                <a:ln>
                  <a:noFill/>
                </a:ln>
                <a:solidFill>
                  <a:srgbClr val="1B2F35">
                    <a:alpha val="90000"/>
                  </a:srgbClr>
                </a:solidFill>
                <a:effectLst/>
                <a:uLnTx/>
                <a:uFillTx/>
                <a:latin typeface="Trocchi" pitchFamily="34" charset="0"/>
                <a:ea typeface="Trocchi" pitchFamily="34" charset="-122"/>
                <a:cs typeface="+mn-cs"/>
              </a:rPr>
              <a:t>Prototypes within a Process Improvement Event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A0381EF3-9DF7-BD38-8184-D881DAAC61E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1979" y="872544"/>
            <a:ext cx="771331" cy="714196"/>
          </a:xfrm>
          <a:prstGeom prst="rect">
            <a:avLst/>
          </a:prstGeom>
        </p:spPr>
      </p:pic>
      <p:sp>
        <p:nvSpPr>
          <p:cNvPr id="4" name="Object 12">
            <a:extLst>
              <a:ext uri="{FF2B5EF4-FFF2-40B4-BE49-F238E27FC236}">
                <a16:creationId xmlns:a16="http://schemas.microsoft.com/office/drawing/2014/main" id="{DCE80448-E9B2-E224-6BF4-46567B32F618}"/>
              </a:ext>
            </a:extLst>
          </p:cNvPr>
          <p:cNvSpPr/>
          <p:nvPr/>
        </p:nvSpPr>
        <p:spPr>
          <a:xfrm>
            <a:off x="1664247" y="843521"/>
            <a:ext cx="2998651" cy="255995"/>
          </a:xfrm>
          <a:prstGeom prst="rect">
            <a:avLst/>
          </a:prstGeom>
          <a:noFill/>
        </p:spPr>
        <p:txBody>
          <a:bodyPr wrap="square" lIns="0" tIns="0" rIns="0" bIns="0" rtlCol="0" anchor="t"/>
          <a:lstStyle/>
          <a:p>
            <a:pPr marL="0" marR="0" lvl="0" indent="0" algn="l" defTabSz="914400" rtl="0" eaLnBrk="1" fontAlgn="auto" latinLnBrk="0" hangingPunct="1">
              <a:lnSpc>
                <a:spcPts val="2016"/>
              </a:lnSpc>
              <a:spcBef>
                <a:spcPts val="0"/>
              </a:spcBef>
              <a:spcAft>
                <a:spcPts val="0"/>
              </a:spcAft>
              <a:buClrTx/>
              <a:buSzTx/>
              <a:buFontTx/>
              <a:buNone/>
              <a:tabLst/>
              <a:defRPr/>
            </a:pPr>
            <a:r>
              <a:rPr kumimoji="0" lang="en-US" sz="1440" b="1" i="0" u="none" strike="noStrike" kern="1200" cap="none" spc="0" normalizeH="0" baseline="0" noProof="0" dirty="0">
                <a:ln>
                  <a:noFill/>
                </a:ln>
                <a:solidFill>
                  <a:srgbClr val="1B2F35">
                    <a:alpha val="90000"/>
                  </a:srgbClr>
                </a:solidFill>
                <a:effectLst/>
                <a:uLnTx/>
                <a:uFillTx/>
                <a:latin typeface="Montserrat" pitchFamily="34" charset="0"/>
                <a:ea typeface="Montserrat" pitchFamily="34" charset="-122"/>
                <a:cs typeface="Montserrat" pitchFamily="34" charset="-120"/>
              </a:rPr>
              <a:t>Prototypes</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Object 13">
            <a:extLst>
              <a:ext uri="{FF2B5EF4-FFF2-40B4-BE49-F238E27FC236}">
                <a16:creationId xmlns:a16="http://schemas.microsoft.com/office/drawing/2014/main" id="{2E7FC931-D2C0-E27E-0EC1-650694678636}"/>
              </a:ext>
            </a:extLst>
          </p:cNvPr>
          <p:cNvSpPr/>
          <p:nvPr/>
        </p:nvSpPr>
        <p:spPr>
          <a:xfrm>
            <a:off x="1664247" y="1158835"/>
            <a:ext cx="9974223" cy="1066459"/>
          </a:xfrm>
          <a:prstGeom prst="rect">
            <a:avLst/>
          </a:prstGeom>
          <a:noFill/>
        </p:spPr>
        <p:txBody>
          <a:bodyPr wrap="square" lIns="0" tIns="0" rIns="0" bIns="0" rtlCol="0" anchor="t"/>
          <a:lstStyle/>
          <a:p>
            <a:pPr marL="0" marR="0" lvl="0" indent="0" algn="l" defTabSz="914400" rtl="0" eaLnBrk="1" fontAlgn="auto" latinLnBrk="0" hangingPunct="1">
              <a:lnSpc>
                <a:spcPts val="1680"/>
              </a:lnSpc>
              <a:spcBef>
                <a:spcPts val="564"/>
              </a:spcBef>
              <a:spcAft>
                <a:spcPts val="0"/>
              </a:spcAft>
              <a:buClrTx/>
              <a:buSzTx/>
              <a:buFontTx/>
              <a:buNone/>
              <a:tabLst/>
              <a:defRPr/>
            </a:pPr>
            <a:r>
              <a:rPr kumimoji="0" lang="en-US" sz="1200" b="0" i="0" u="none" strike="noStrike" kern="1200" cap="none" spc="0" normalizeH="0" baseline="0" noProof="0" dirty="0">
                <a:ln>
                  <a:noFill/>
                </a:ln>
                <a:solidFill>
                  <a:srgbClr val="1C2F35">
                    <a:alpha val="70000"/>
                  </a:srgbClr>
                </a:solidFill>
                <a:effectLst/>
                <a:uLnTx/>
                <a:uFillTx/>
                <a:latin typeface="Montserrat" pitchFamily="34" charset="0"/>
                <a:ea typeface="Montserrat" pitchFamily="34" charset="-122"/>
                <a:cs typeface="Montserrat" pitchFamily="34" charset="-120"/>
              </a:rPr>
              <a:t>Prototypes are early model versions of products or representations of a proposed solution. Prototypes enable rapid testing and learning, allowing organizations to quickly validate ideas and gather user feedback.</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Object 6">
            <a:extLst>
              <a:ext uri="{C183D7F6-B498-43B3-948B-1728B52AA6E4}">
                <adec:decorative xmlns:adec="http://schemas.microsoft.com/office/drawing/2017/decorative" val="1"/>
              </a:ext>
            </a:extLst>
          </p:cNvPr>
          <p:cNvSpPr/>
          <p:nvPr/>
        </p:nvSpPr>
        <p:spPr>
          <a:xfrm>
            <a:off x="551979" y="1781546"/>
            <a:ext cx="714196" cy="714196"/>
          </a:xfrm>
          <a:prstGeom prst="ellipse">
            <a:avLst/>
          </a:prstGeom>
          <a:solidFill>
            <a:schemeClr val="bg1">
              <a:lumMod val="85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Object 7" descr="light bulb"/>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346" y="1975942"/>
            <a:ext cx="247588" cy="342814"/>
          </a:xfrm>
          <a:prstGeom prst="rect">
            <a:avLst/>
          </a:prstGeom>
        </p:spPr>
      </p:pic>
      <p:sp>
        <p:nvSpPr>
          <p:cNvPr id="9" name="Object 8"/>
          <p:cNvSpPr/>
          <p:nvPr/>
        </p:nvSpPr>
        <p:spPr>
          <a:xfrm>
            <a:off x="1671059" y="1856731"/>
            <a:ext cx="4242327" cy="255995"/>
          </a:xfrm>
          <a:prstGeom prst="rect">
            <a:avLst/>
          </a:prstGeom>
          <a:noFill/>
        </p:spPr>
        <p:txBody>
          <a:bodyPr wrap="square" lIns="0" tIns="0" rIns="0" bIns="0" rtlCol="0" anchor="t"/>
          <a:lstStyle/>
          <a:p>
            <a:pPr marL="0" marR="0" lvl="0" indent="0" algn="l" defTabSz="914400" rtl="0" eaLnBrk="1" fontAlgn="auto" latinLnBrk="0" hangingPunct="1">
              <a:lnSpc>
                <a:spcPts val="2016"/>
              </a:lnSpc>
              <a:spcBef>
                <a:spcPts val="0"/>
              </a:spcBef>
              <a:spcAft>
                <a:spcPts val="0"/>
              </a:spcAft>
              <a:buClrTx/>
              <a:buSzTx/>
              <a:buFontTx/>
              <a:buNone/>
              <a:tabLst/>
              <a:defRPr/>
            </a:pPr>
            <a:r>
              <a:rPr kumimoji="0" lang="en-US" sz="1440" b="1" i="0" u="none" strike="noStrike" kern="1200" cap="none" spc="0" normalizeH="0" baseline="0" noProof="0" dirty="0">
                <a:ln>
                  <a:noFill/>
                </a:ln>
                <a:solidFill>
                  <a:srgbClr val="1B2F35">
                    <a:alpha val="90000"/>
                  </a:srgbClr>
                </a:solidFill>
                <a:effectLst/>
                <a:uLnTx/>
                <a:uFillTx/>
                <a:latin typeface="Montserrat" pitchFamily="34" charset="0"/>
                <a:ea typeface="Montserrat" pitchFamily="34" charset="-122"/>
                <a:cs typeface="Montserrat" pitchFamily="34" charset="-120"/>
              </a:rPr>
              <a:t>Process Improvement Events</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10" name="Object 9"/>
          <p:cNvSpPr/>
          <p:nvPr/>
        </p:nvSpPr>
        <p:spPr>
          <a:xfrm>
            <a:off x="1671059" y="2145400"/>
            <a:ext cx="10019511" cy="419223"/>
          </a:xfrm>
          <a:prstGeom prst="rect">
            <a:avLst/>
          </a:prstGeom>
          <a:noFill/>
        </p:spPr>
        <p:txBody>
          <a:bodyPr wrap="square" lIns="0" tIns="0" rIns="0" bIns="0" rtlCol="0" anchor="t"/>
          <a:lstStyle/>
          <a:p>
            <a:pPr marL="0" marR="0" lvl="0" indent="0" algn="l" defTabSz="914400" rtl="0" eaLnBrk="1" fontAlgn="auto" latinLnBrk="0" hangingPunct="1">
              <a:lnSpc>
                <a:spcPts val="1680"/>
              </a:lnSpc>
              <a:spcBef>
                <a:spcPts val="564"/>
              </a:spcBef>
              <a:spcAft>
                <a:spcPts val="0"/>
              </a:spcAft>
              <a:buClrTx/>
              <a:buSzTx/>
              <a:buFontTx/>
              <a:buNone/>
              <a:tabLst/>
              <a:defRPr/>
            </a:pPr>
            <a:r>
              <a:rPr kumimoji="0" lang="en-US" sz="1200" b="0" i="0" u="none" strike="noStrike" kern="1200" cap="none" spc="0" normalizeH="0" baseline="0" noProof="0" dirty="0">
                <a:ln>
                  <a:noFill/>
                </a:ln>
                <a:solidFill>
                  <a:srgbClr val="1C2F35">
                    <a:alpha val="70000"/>
                  </a:srgbClr>
                </a:solidFill>
                <a:effectLst/>
                <a:uLnTx/>
                <a:uFillTx/>
                <a:latin typeface="Montserrat" pitchFamily="34" charset="0"/>
                <a:ea typeface="Montserrat" pitchFamily="34" charset="-122"/>
                <a:cs typeface="Montserrat" pitchFamily="34" charset="-120"/>
              </a:rPr>
              <a:t>A short-term workshop where a team works on a targeted goal</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1" name="Object 2" descr="pree">
            <a:extLst>
              <a:ext uri="{FF2B5EF4-FFF2-40B4-BE49-F238E27FC236}">
                <a16:creationId xmlns:a16="http://schemas.microsoft.com/office/drawing/2014/main" id="{0D4EBCBD-3BBC-2D0D-D5DF-FFEEBEBAD3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1979" y="2687187"/>
            <a:ext cx="2399700" cy="1190327"/>
          </a:xfrm>
          <a:prstGeom prst="rect">
            <a:avLst/>
          </a:prstGeom>
        </p:spPr>
      </p:pic>
      <p:sp>
        <p:nvSpPr>
          <p:cNvPr id="22" name="Object 3">
            <a:extLst>
              <a:ext uri="{FF2B5EF4-FFF2-40B4-BE49-F238E27FC236}">
                <a16:creationId xmlns:a16="http://schemas.microsoft.com/office/drawing/2014/main" id="{90BFE1B4-4876-DD6B-C577-D8BA4048B146}"/>
              </a:ext>
            </a:extLst>
          </p:cNvPr>
          <p:cNvSpPr/>
          <p:nvPr/>
        </p:nvSpPr>
        <p:spPr>
          <a:xfrm>
            <a:off x="672392" y="2808147"/>
            <a:ext cx="1906428" cy="511990"/>
          </a:xfrm>
          <a:prstGeom prst="rect">
            <a:avLst/>
          </a:prstGeom>
          <a:noFill/>
        </p:spPr>
        <p:txBody>
          <a:bodyPr wrap="square" lIns="0" tIns="0" rIns="0" bIns="0" rtlCol="0" anchor="t"/>
          <a:lstStyle/>
          <a:p>
            <a:pPr marL="0" marR="0" lvl="0" indent="0" algn="ctr" defTabSz="914400" rtl="0" eaLnBrk="1" fontAlgn="auto" latinLnBrk="0" hangingPunct="1">
              <a:lnSpc>
                <a:spcPts val="2016"/>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alpha val="90000"/>
                  </a:schemeClr>
                </a:solidFill>
                <a:effectLst/>
                <a:uLnTx/>
                <a:uFillTx/>
                <a:latin typeface="Montserrat" pitchFamily="34" charset="0"/>
                <a:ea typeface="+mn-ea"/>
                <a:cs typeface="+mn-cs"/>
              </a:rPr>
              <a:t>Set Goals,</a:t>
            </a:r>
          </a:p>
          <a:p>
            <a:pPr marL="0" marR="0" lvl="0" indent="0" algn="ctr" defTabSz="914400" rtl="0" eaLnBrk="1" fontAlgn="auto" latinLnBrk="0" hangingPunct="1">
              <a:lnSpc>
                <a:spcPts val="2016"/>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alpha val="90000"/>
                  </a:schemeClr>
                </a:solidFill>
                <a:effectLst/>
                <a:uLnTx/>
                <a:uFillTx/>
                <a:latin typeface="Montserrat" pitchFamily="34" charset="0"/>
                <a:ea typeface="+mn-ea"/>
                <a:cs typeface="+mn-cs"/>
              </a:rPr>
              <a:t>Defined </a:t>
            </a:r>
            <a:r>
              <a:rPr lang="en-US" sz="1400" b="1" dirty="0">
                <a:solidFill>
                  <a:schemeClr val="tx1">
                    <a:alpha val="90000"/>
                  </a:schemeClr>
                </a:solidFill>
                <a:latin typeface="Montserrat" pitchFamily="34" charset="0"/>
              </a:rPr>
              <a:t>Problem</a:t>
            </a:r>
          </a:p>
          <a:p>
            <a:pPr marL="0" marR="0" lvl="0" indent="0" algn="ctr" defTabSz="914400" rtl="0" eaLnBrk="1" fontAlgn="auto" latinLnBrk="0" hangingPunct="1">
              <a:lnSpc>
                <a:spcPts val="2016"/>
              </a:lnSpc>
              <a:spcBef>
                <a:spcPts val="0"/>
              </a:spcBef>
              <a:spcAft>
                <a:spcPts val="0"/>
              </a:spcAft>
              <a:buClrTx/>
              <a:buSzTx/>
              <a:buFontTx/>
              <a:buNone/>
              <a:tabLst/>
              <a:defRPr/>
            </a:pPr>
            <a:r>
              <a:rPr lang="en-US" sz="1400" b="1" dirty="0">
                <a:solidFill>
                  <a:schemeClr val="tx1">
                    <a:alpha val="90000"/>
                  </a:schemeClr>
                </a:solidFill>
                <a:latin typeface="Montserrat" pitchFamily="34" charset="0"/>
              </a:rPr>
              <a:t>or Opportunity</a:t>
            </a:r>
            <a:endParaRPr kumimoji="0" lang="en-US" sz="1400" b="1" i="0" u="none" strike="noStrike" kern="1200" cap="none" spc="0" normalizeH="0" baseline="0" noProof="0" dirty="0">
              <a:ln>
                <a:noFill/>
              </a:ln>
              <a:solidFill>
                <a:schemeClr val="tx1">
                  <a:alpha val="90000"/>
                </a:schemeClr>
              </a:solidFill>
              <a:effectLst/>
              <a:uLnTx/>
              <a:uFillTx/>
              <a:latin typeface="Montserrat" pitchFamily="34" charset="0"/>
              <a:ea typeface="+mn-ea"/>
              <a:cs typeface="+mn-cs"/>
            </a:endParaRPr>
          </a:p>
          <a:p>
            <a:pPr marL="0" marR="0" lvl="0" indent="0" algn="ctr" defTabSz="914400" rtl="0" eaLnBrk="1" fontAlgn="auto" latinLnBrk="0" hangingPunct="1">
              <a:lnSpc>
                <a:spcPts val="2016"/>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3" name="Object 4">
            <a:extLst>
              <a:ext uri="{FF2B5EF4-FFF2-40B4-BE49-F238E27FC236}">
                <a16:creationId xmlns:a16="http://schemas.microsoft.com/office/drawing/2014/main" id="{00E9D503-BB25-3A85-F2A9-F897A21AE6D4}"/>
              </a:ext>
            </a:extLst>
          </p:cNvPr>
          <p:cNvSpPr/>
          <p:nvPr/>
        </p:nvSpPr>
        <p:spPr>
          <a:xfrm>
            <a:off x="612065" y="4015343"/>
            <a:ext cx="2027083" cy="1919626"/>
          </a:xfrm>
          <a:prstGeom prst="rect">
            <a:avLst/>
          </a:prstGeom>
          <a:noFill/>
        </p:spPr>
        <p:txBody>
          <a:bodyPr wrap="square" lIns="0" tIns="0" rIns="0" bIns="0" rtlCol="0" anchor="t"/>
          <a:lstStyle/>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ea typeface="Montserrat" pitchFamily="34" charset="-122"/>
                <a:cs typeface="Montserrat" pitchFamily="34" charset="-120"/>
              </a:rPr>
              <a:t>Business Objectives</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rPr>
              <a:t>Goals</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ea typeface="+mn-ea"/>
                <a:cs typeface="+mn-cs"/>
              </a:rPr>
              <a:t>Defect </a:t>
            </a:r>
            <a:r>
              <a:rPr lang="en-US" sz="1200" dirty="0">
                <a:latin typeface="Montserrat" pitchFamily="34" charset="0"/>
              </a:rPr>
              <a:t>Data</a:t>
            </a:r>
            <a:endParaRPr lang="en-US" sz="1200" dirty="0">
              <a:latin typeface="Montserrat" pitchFamily="34" charset="0"/>
              <a:ea typeface="+mn-ea"/>
              <a:cs typeface="+mn-cs"/>
            </a:endParaRP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ea typeface="+mn-ea"/>
                <a:cs typeface="+mn-cs"/>
              </a:rPr>
              <a:t>Problem Statement</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rPr>
              <a:t>Opportunity Identified</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ea typeface="+mn-ea"/>
                <a:cs typeface="+mn-cs"/>
              </a:rPr>
              <a:t>Charter</a:t>
            </a:r>
            <a:endParaRPr kumimoji="0" lang="en-US" sz="1800" b="0" i="0" u="none" strike="noStrike" kern="1200" cap="none" spc="0" normalizeH="0" baseline="0" noProof="0" dirty="0">
              <a:ln>
                <a:noFill/>
              </a:ln>
              <a:effectLst/>
              <a:uLnTx/>
              <a:uFillTx/>
              <a:latin typeface="Arial"/>
              <a:ea typeface="+mn-ea"/>
              <a:cs typeface="+mn-cs"/>
            </a:endParaRPr>
          </a:p>
        </p:txBody>
      </p:sp>
      <p:pic>
        <p:nvPicPr>
          <p:cNvPr id="23" name="Object 5" descr="process arrow pointing right">
            <a:extLst>
              <a:ext uri="{FF2B5EF4-FFF2-40B4-BE49-F238E27FC236}">
                <a16:creationId xmlns:a16="http://schemas.microsoft.com/office/drawing/2014/main" id="{3072A267-9078-24AA-1A30-6688FD0D75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61228" y="2687187"/>
            <a:ext cx="2399700" cy="1190327"/>
          </a:xfrm>
          <a:prstGeom prst="rect">
            <a:avLst/>
          </a:prstGeom>
        </p:spPr>
      </p:pic>
      <p:sp>
        <p:nvSpPr>
          <p:cNvPr id="24" name="Object 6">
            <a:extLst>
              <a:ext uri="{FF2B5EF4-FFF2-40B4-BE49-F238E27FC236}">
                <a16:creationId xmlns:a16="http://schemas.microsoft.com/office/drawing/2014/main" id="{D34A339F-E740-3729-0BF5-8E9832F3FE0C}"/>
              </a:ext>
            </a:extLst>
          </p:cNvPr>
          <p:cNvSpPr/>
          <p:nvPr/>
        </p:nvSpPr>
        <p:spPr>
          <a:xfrm>
            <a:off x="3174503" y="2974097"/>
            <a:ext cx="1592182" cy="255995"/>
          </a:xfrm>
          <a:prstGeom prst="rect">
            <a:avLst/>
          </a:prstGeom>
          <a:noFill/>
        </p:spPr>
        <p:txBody>
          <a:bodyPr wrap="square" lIns="0" tIns="0" rIns="0" bIns="0" rtlCol="0" anchor="t"/>
          <a:lstStyle/>
          <a:p>
            <a:pPr marL="0" marR="0" lvl="0" indent="0" algn="ctr" defTabSz="914400" rtl="0" eaLnBrk="1" fontAlgn="auto" latinLnBrk="0" hangingPunct="1">
              <a:lnSpc>
                <a:spcPts val="2016"/>
              </a:lnSpc>
              <a:spcBef>
                <a:spcPts val="0"/>
              </a:spcBef>
              <a:spcAft>
                <a:spcPts val="0"/>
              </a:spcAft>
              <a:buClrTx/>
              <a:buSzTx/>
              <a:buFontTx/>
              <a:buNone/>
              <a:tabLst/>
              <a:defRPr/>
            </a:pPr>
            <a:r>
              <a:rPr kumimoji="0" lang="en-US" sz="1440" b="1" i="0" u="none" strike="noStrike" kern="1200" cap="none" spc="0" normalizeH="0" baseline="0" noProof="0" dirty="0">
                <a:ln>
                  <a:noFill/>
                </a:ln>
                <a:effectLst/>
                <a:uLnTx/>
                <a:uFillTx/>
                <a:latin typeface="Montserrat" pitchFamily="34" charset="0"/>
                <a:ea typeface="Montserrat" pitchFamily="34" charset="-122"/>
                <a:cs typeface="Montserrat" pitchFamily="34" charset="-120"/>
              </a:rPr>
              <a:t>Reviewed Current State</a:t>
            </a:r>
            <a:endParaRPr kumimoji="0" lang="en-US" sz="1800" b="1" i="0" u="none" strike="noStrike" kern="1200" cap="none" spc="0" normalizeH="0" baseline="0" noProof="0" dirty="0">
              <a:ln>
                <a:noFill/>
              </a:ln>
              <a:effectLst/>
              <a:uLnTx/>
              <a:uFillTx/>
              <a:latin typeface="Arial"/>
              <a:ea typeface="+mn-ea"/>
              <a:cs typeface="+mn-cs"/>
            </a:endParaRPr>
          </a:p>
        </p:txBody>
      </p:sp>
      <p:sp>
        <p:nvSpPr>
          <p:cNvPr id="34" name="Object 7">
            <a:extLst>
              <a:ext uri="{FF2B5EF4-FFF2-40B4-BE49-F238E27FC236}">
                <a16:creationId xmlns:a16="http://schemas.microsoft.com/office/drawing/2014/main" id="{E272CD40-631A-9ED6-D4EE-467BBB61C795}"/>
              </a:ext>
            </a:extLst>
          </p:cNvPr>
          <p:cNvSpPr/>
          <p:nvPr/>
        </p:nvSpPr>
        <p:spPr>
          <a:xfrm>
            <a:off x="2821312" y="4015343"/>
            <a:ext cx="2027083" cy="2346210"/>
          </a:xfrm>
          <a:prstGeom prst="rect">
            <a:avLst/>
          </a:prstGeom>
          <a:noFill/>
        </p:spPr>
        <p:txBody>
          <a:bodyPr wrap="square" lIns="0" tIns="0" rIns="0" bIns="0" rtlCol="0" anchor="t"/>
          <a:lstStyle/>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ea typeface="+mn-ea"/>
                <a:cs typeface="+mn-cs"/>
              </a:rPr>
              <a:t>Current </a:t>
            </a:r>
            <a:r>
              <a:rPr lang="en-US" sz="1200" dirty="0">
                <a:latin typeface="Montserrat" pitchFamily="34" charset="0"/>
              </a:rPr>
              <a:t>State Process Maps</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ea typeface="+mn-ea"/>
                <a:cs typeface="+mn-cs"/>
              </a:rPr>
              <a:t>Time Study Baseline</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rPr>
              <a:t>Customer Feedback Data</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ea typeface="+mn-ea"/>
                <a:cs typeface="+mn-cs"/>
              </a:rPr>
              <a:t>Customer Experience Data</a:t>
            </a:r>
            <a:endParaRPr kumimoji="0" lang="en-US" sz="1800" b="0" i="0" u="none" strike="noStrike" kern="1200" cap="none" spc="0" normalizeH="0" baseline="0" noProof="0" dirty="0">
              <a:ln>
                <a:noFill/>
              </a:ln>
              <a:effectLst/>
              <a:uLnTx/>
              <a:uFillTx/>
              <a:latin typeface="Arial"/>
              <a:ea typeface="+mn-ea"/>
              <a:cs typeface="+mn-cs"/>
            </a:endParaRPr>
          </a:p>
        </p:txBody>
      </p:sp>
      <p:pic>
        <p:nvPicPr>
          <p:cNvPr id="25" name="Object 8" descr="process arrow pointing right">
            <a:extLst>
              <a:ext uri="{FF2B5EF4-FFF2-40B4-BE49-F238E27FC236}">
                <a16:creationId xmlns:a16="http://schemas.microsoft.com/office/drawing/2014/main" id="{BCC14D4B-880C-D7D9-4044-A339E1B732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70471" y="2687187"/>
            <a:ext cx="2409223" cy="1190327"/>
          </a:xfrm>
          <a:prstGeom prst="rect">
            <a:avLst/>
          </a:prstGeom>
        </p:spPr>
      </p:pic>
      <p:sp>
        <p:nvSpPr>
          <p:cNvPr id="26" name="Object 9">
            <a:extLst>
              <a:ext uri="{FF2B5EF4-FFF2-40B4-BE49-F238E27FC236}">
                <a16:creationId xmlns:a16="http://schemas.microsoft.com/office/drawing/2014/main" id="{ABB974CC-5747-D16D-4FF2-C48F151ADA5D}"/>
              </a:ext>
            </a:extLst>
          </p:cNvPr>
          <p:cNvSpPr/>
          <p:nvPr/>
        </p:nvSpPr>
        <p:spPr>
          <a:xfrm>
            <a:off x="5383751" y="2929985"/>
            <a:ext cx="1673891" cy="255995"/>
          </a:xfrm>
          <a:prstGeom prst="rect">
            <a:avLst/>
          </a:prstGeom>
          <a:noFill/>
        </p:spPr>
        <p:txBody>
          <a:bodyPr wrap="square" lIns="0" tIns="0" rIns="0" bIns="0" rtlCol="0" anchor="t"/>
          <a:lstStyle/>
          <a:p>
            <a:pPr marL="0" marR="0" lvl="0" indent="0" algn="ctr" defTabSz="914400" rtl="0" eaLnBrk="1" fontAlgn="auto" latinLnBrk="0" hangingPunct="1">
              <a:lnSpc>
                <a:spcPts val="2016"/>
              </a:lnSpc>
              <a:spcBef>
                <a:spcPts val="0"/>
              </a:spcBef>
              <a:spcAft>
                <a:spcPts val="0"/>
              </a:spcAft>
              <a:buClrTx/>
              <a:buSzTx/>
              <a:buFontTx/>
              <a:buNone/>
              <a:tabLst/>
              <a:defRPr/>
            </a:pPr>
            <a:r>
              <a:rPr kumimoji="0" lang="en-US" sz="1440" b="1" i="0" u="none" strike="noStrike" kern="1200" cap="none" spc="0" normalizeH="0" baseline="0" noProof="0" dirty="0">
                <a:ln>
                  <a:noFill/>
                </a:ln>
                <a:effectLst/>
                <a:uLnTx/>
                <a:uFillTx/>
                <a:latin typeface="Montserrat" pitchFamily="34" charset="0"/>
                <a:ea typeface="Montserrat" pitchFamily="34" charset="-122"/>
                <a:cs typeface="Montserrat" pitchFamily="34" charset="-120"/>
              </a:rPr>
              <a:t>Defined New State/ Developed The Plan</a:t>
            </a:r>
            <a:endParaRPr kumimoji="0" lang="en-US" sz="1800" b="1" i="0" u="none" strike="noStrike" kern="1200" cap="none" spc="0" normalizeH="0" baseline="0" noProof="0" dirty="0">
              <a:ln>
                <a:noFill/>
              </a:ln>
              <a:effectLst/>
              <a:uLnTx/>
              <a:uFillTx/>
              <a:latin typeface="Arial"/>
              <a:ea typeface="+mn-ea"/>
              <a:cs typeface="+mn-cs"/>
            </a:endParaRPr>
          </a:p>
        </p:txBody>
      </p:sp>
      <p:sp>
        <p:nvSpPr>
          <p:cNvPr id="35" name="Object 10">
            <a:extLst>
              <a:ext uri="{FF2B5EF4-FFF2-40B4-BE49-F238E27FC236}">
                <a16:creationId xmlns:a16="http://schemas.microsoft.com/office/drawing/2014/main" id="{3002541C-E980-9625-3440-49901E238BFD}"/>
              </a:ext>
            </a:extLst>
          </p:cNvPr>
          <p:cNvSpPr/>
          <p:nvPr/>
        </p:nvSpPr>
        <p:spPr>
          <a:xfrm>
            <a:off x="5030560" y="4015343"/>
            <a:ext cx="2027083" cy="2132918"/>
          </a:xfrm>
          <a:prstGeom prst="rect">
            <a:avLst/>
          </a:prstGeom>
          <a:noFill/>
        </p:spPr>
        <p:txBody>
          <a:bodyPr wrap="square" lIns="0" tIns="0" rIns="0" bIns="0" rtlCol="0" anchor="t"/>
          <a:lstStyle/>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rPr>
              <a:t>Future State Process</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rPr>
              <a:t>Implementation Plan</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ea typeface="+mn-ea"/>
                <a:cs typeface="+mn-cs"/>
              </a:rPr>
              <a:t>SOPs</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rPr>
              <a:t>Task Definition Sheets</a:t>
            </a:r>
            <a:endParaRPr kumimoji="0" lang="en-US" sz="1200" b="0" i="0" u="none" strike="noStrike" kern="1200" cap="none" spc="0" normalizeH="0" baseline="0" noProof="0" dirty="0">
              <a:ln>
                <a:noFill/>
              </a:ln>
              <a:effectLst/>
              <a:uLnTx/>
              <a:uFillTx/>
              <a:latin typeface="Montserrat" pitchFamily="34" charset="0"/>
              <a:ea typeface="+mn-ea"/>
              <a:cs typeface="+mn-cs"/>
            </a:endParaRP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rPr>
              <a:t>Layout Diagrams</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rPr>
              <a:t>Estimated Future State Time Study Data</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ea typeface="+mn-ea"/>
                <a:cs typeface="+mn-cs"/>
              </a:rPr>
              <a:t>Simulate</a:t>
            </a:r>
            <a:r>
              <a:rPr lang="en-US" sz="1200" dirty="0">
                <a:latin typeface="Montserrat" pitchFamily="34" charset="0"/>
              </a:rPr>
              <a:t>d Data</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b="1" dirty="0">
                <a:latin typeface="Montserrat" pitchFamily="34" charset="0"/>
              </a:rPr>
              <a:t>Prototyping</a:t>
            </a:r>
          </a:p>
        </p:txBody>
      </p:sp>
      <p:pic>
        <p:nvPicPr>
          <p:cNvPr id="27" name="Object 11" descr="process arrow pointing right">
            <a:extLst>
              <a:ext uri="{FF2B5EF4-FFF2-40B4-BE49-F238E27FC236}">
                <a16:creationId xmlns:a16="http://schemas.microsoft.com/office/drawing/2014/main" id="{649E5716-FDA0-AFF3-266A-E8B79705E2C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79720" y="2687187"/>
            <a:ext cx="2399700" cy="1190327"/>
          </a:xfrm>
          <a:prstGeom prst="rect">
            <a:avLst/>
          </a:prstGeom>
        </p:spPr>
      </p:pic>
      <p:sp>
        <p:nvSpPr>
          <p:cNvPr id="28" name="Object 12">
            <a:extLst>
              <a:ext uri="{FF2B5EF4-FFF2-40B4-BE49-F238E27FC236}">
                <a16:creationId xmlns:a16="http://schemas.microsoft.com/office/drawing/2014/main" id="{C26DD15E-51EA-CF89-C4B7-3901A66DB3D6}"/>
              </a:ext>
            </a:extLst>
          </p:cNvPr>
          <p:cNvSpPr/>
          <p:nvPr/>
        </p:nvSpPr>
        <p:spPr>
          <a:xfrm>
            <a:off x="7536007" y="2753821"/>
            <a:ext cx="1592182" cy="511990"/>
          </a:xfrm>
          <a:prstGeom prst="rect">
            <a:avLst/>
          </a:prstGeom>
          <a:noFill/>
        </p:spPr>
        <p:txBody>
          <a:bodyPr wrap="square" lIns="0" tIns="0" rIns="0" bIns="0" rtlCol="0" anchor="t"/>
          <a:lstStyle/>
          <a:p>
            <a:pPr marL="0" marR="0" lvl="0" indent="0" algn="ctr" defTabSz="914400" rtl="0" eaLnBrk="1" fontAlgn="auto" latinLnBrk="0" hangingPunct="1">
              <a:lnSpc>
                <a:spcPts val="2016"/>
              </a:lnSpc>
              <a:spcBef>
                <a:spcPts val="0"/>
              </a:spcBef>
              <a:spcAft>
                <a:spcPts val="0"/>
              </a:spcAft>
              <a:buClrTx/>
              <a:buSzTx/>
              <a:buFontTx/>
              <a:buNone/>
              <a:tabLst/>
              <a:defRPr/>
            </a:pPr>
            <a:r>
              <a:rPr lang="en-US" b="1" dirty="0">
                <a:solidFill>
                  <a:prstClr val="white"/>
                </a:solidFill>
                <a:effectLst>
                  <a:outerShdw blurRad="38100" dist="38100" dir="2700000" algn="tl">
                    <a:srgbClr val="000000">
                      <a:alpha val="43137"/>
                    </a:srgbClr>
                  </a:outerShdw>
                </a:effectLst>
                <a:latin typeface="Montserrat" pitchFamily="34" charset="0"/>
                <a:ea typeface="Montserrat" pitchFamily="34" charset="-122"/>
                <a:cs typeface="Montserrat" pitchFamily="34" charset="-120"/>
              </a:rPr>
              <a:t>Prototype Testing</a:t>
            </a: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pitchFamily="34" charset="0"/>
                <a:ea typeface="Montserrat" pitchFamily="34" charset="-122"/>
                <a:cs typeface="Montserrat" pitchFamily="34" charset="-120"/>
              </a:rPr>
              <a:t>,  Feedback, Adjustment</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ndParaRPr>
          </a:p>
        </p:txBody>
      </p:sp>
      <p:sp>
        <p:nvSpPr>
          <p:cNvPr id="36" name="Object 13">
            <a:extLst>
              <a:ext uri="{FF2B5EF4-FFF2-40B4-BE49-F238E27FC236}">
                <a16:creationId xmlns:a16="http://schemas.microsoft.com/office/drawing/2014/main" id="{88F68CE0-AA4A-BF5E-3834-FC7FD63A9317}"/>
              </a:ext>
            </a:extLst>
          </p:cNvPr>
          <p:cNvSpPr/>
          <p:nvPr/>
        </p:nvSpPr>
        <p:spPr>
          <a:xfrm>
            <a:off x="7239807" y="4039198"/>
            <a:ext cx="2027083" cy="2559501"/>
          </a:xfrm>
          <a:prstGeom prst="rect">
            <a:avLst/>
          </a:prstGeom>
          <a:noFill/>
        </p:spPr>
        <p:txBody>
          <a:bodyPr wrap="square" lIns="0" tIns="0" rIns="0" bIns="0" rtlCol="0" anchor="t"/>
          <a:lstStyle/>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ea typeface="Montserrat" pitchFamily="34" charset="-122"/>
                <a:cs typeface="Montserrat" pitchFamily="34" charset="-120"/>
              </a:rPr>
              <a:t>Gather user feedback and collect data</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ea typeface="Montserrat" pitchFamily="34" charset="-122"/>
                <a:cs typeface="Montserrat" pitchFamily="34" charset="-120"/>
              </a:rPr>
              <a:t>Perform process </a:t>
            </a:r>
            <a:r>
              <a:rPr kumimoji="0" lang="en-US" sz="1200" b="0" i="0" u="none" strike="noStrike" kern="1200" cap="none" spc="0" normalizeH="0" baseline="0" noProof="0" dirty="0">
                <a:ln>
                  <a:noFill/>
                </a:ln>
                <a:effectLst/>
                <a:uLnTx/>
                <a:uFillTx/>
                <a:latin typeface="Montserrat" pitchFamily="34" charset="0"/>
                <a:ea typeface="Montserrat" pitchFamily="34" charset="-122"/>
                <a:cs typeface="Montserrat" pitchFamily="34" charset="-120"/>
              </a:rPr>
              <a:t>observations</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b="1" dirty="0">
                <a:latin typeface="Montserrat" pitchFamily="34" charset="0"/>
                <a:ea typeface="Montserrat" pitchFamily="34" charset="-122"/>
                <a:cs typeface="Montserrat" pitchFamily="34" charset="-120"/>
              </a:rPr>
              <a:t>Capture the user experience</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ea typeface="Montserrat" pitchFamily="34" charset="-122"/>
                <a:cs typeface="Montserrat" pitchFamily="34" charset="-120"/>
              </a:rPr>
              <a:t>Identify areas for improvement</a:t>
            </a:r>
            <a:endParaRPr lang="en-US" sz="1200" dirty="0">
              <a:latin typeface="Montserrat" pitchFamily="34" charset="0"/>
              <a:ea typeface="Montserrat" pitchFamily="34" charset="-122"/>
              <a:cs typeface="Montserrat" pitchFamily="34" charset="-120"/>
            </a:endParaRP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ontserrat" pitchFamily="34" charset="0"/>
                <a:ea typeface="Montserrat" pitchFamily="34" charset="-122"/>
                <a:cs typeface="Montserrat" pitchFamily="34" charset="-120"/>
              </a:rPr>
              <a:t>Refine your </a:t>
            </a:r>
            <a:r>
              <a:rPr lang="en-US" sz="1200" dirty="0">
                <a:latin typeface="Montserrat" pitchFamily="34" charset="0"/>
                <a:ea typeface="Montserrat" pitchFamily="34" charset="-122"/>
                <a:cs typeface="Montserrat" pitchFamily="34" charset="-120"/>
              </a:rPr>
              <a:t>new state items.</a:t>
            </a:r>
            <a:endParaRPr kumimoji="0" lang="en-US" sz="1800" b="0" i="0" u="none" strike="noStrike" kern="1200" cap="none" spc="0" normalizeH="0" baseline="0" noProof="0" dirty="0">
              <a:ln>
                <a:noFill/>
              </a:ln>
              <a:effectLst/>
              <a:uLnTx/>
              <a:uFillTx/>
              <a:latin typeface="Arial"/>
              <a:ea typeface="+mn-ea"/>
              <a:cs typeface="+mn-cs"/>
            </a:endParaRPr>
          </a:p>
        </p:txBody>
      </p:sp>
      <p:sp>
        <p:nvSpPr>
          <p:cNvPr id="6" name="Arrow: Curved Down 5" descr="curved up arrow pointing left">
            <a:extLst>
              <a:ext uri="{FF2B5EF4-FFF2-40B4-BE49-F238E27FC236}">
                <a16:creationId xmlns:a16="http://schemas.microsoft.com/office/drawing/2014/main" id="{C861B925-8711-8128-5BAC-5CD65E243799}"/>
              </a:ext>
            </a:extLst>
          </p:cNvPr>
          <p:cNvSpPr/>
          <p:nvPr/>
        </p:nvSpPr>
        <p:spPr>
          <a:xfrm rot="10973409">
            <a:off x="6260243" y="6288909"/>
            <a:ext cx="1594797" cy="439499"/>
          </a:xfrm>
          <a:prstGeom prst="curvedDownArrow">
            <a:avLst>
              <a:gd name="adj1" fmla="val 8665"/>
              <a:gd name="adj2" fmla="val 50000"/>
              <a:gd name="adj3" fmla="val 362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9" name="Object 14" descr="process arrow pointing right">
            <a:extLst>
              <a:ext uri="{FF2B5EF4-FFF2-40B4-BE49-F238E27FC236}">
                <a16:creationId xmlns:a16="http://schemas.microsoft.com/office/drawing/2014/main" id="{59FFA85E-F4FA-674D-630D-8C35842AC0A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388969" y="2687187"/>
            <a:ext cx="2399700" cy="1190327"/>
          </a:xfrm>
          <a:prstGeom prst="rect">
            <a:avLst/>
          </a:prstGeom>
        </p:spPr>
      </p:pic>
      <p:sp>
        <p:nvSpPr>
          <p:cNvPr id="30" name="Object 15">
            <a:extLst>
              <a:ext uri="{FF2B5EF4-FFF2-40B4-BE49-F238E27FC236}">
                <a16:creationId xmlns:a16="http://schemas.microsoft.com/office/drawing/2014/main" id="{50A29E2B-F32B-F932-B602-8455E6A09A8F}"/>
              </a:ext>
            </a:extLst>
          </p:cNvPr>
          <p:cNvSpPr/>
          <p:nvPr/>
        </p:nvSpPr>
        <p:spPr>
          <a:xfrm>
            <a:off x="9883956" y="3133021"/>
            <a:ext cx="1592182" cy="511990"/>
          </a:xfrm>
          <a:prstGeom prst="rect">
            <a:avLst/>
          </a:prstGeom>
          <a:noFill/>
        </p:spPr>
        <p:txBody>
          <a:bodyPr wrap="square" lIns="0" tIns="0" rIns="0" bIns="0" rtlCol="0" anchor="t"/>
          <a:lstStyle/>
          <a:p>
            <a:pPr marL="0" marR="0" lvl="0" indent="0" algn="ctr" defTabSz="914400" rtl="0" eaLnBrk="1" fontAlgn="auto" latinLnBrk="0" hangingPunct="1">
              <a:lnSpc>
                <a:spcPts val="2016"/>
              </a:lnSpc>
              <a:spcBef>
                <a:spcPts val="0"/>
              </a:spcBef>
              <a:spcAft>
                <a:spcPts val="0"/>
              </a:spcAft>
              <a:buClrTx/>
              <a:buSzTx/>
              <a:buFontTx/>
              <a:buNone/>
              <a:tabLst/>
              <a:defRPr/>
            </a:pPr>
            <a:r>
              <a:rPr kumimoji="0" lang="en-US" sz="1440" b="1" i="0" u="none" strike="noStrike" kern="1200" cap="none" spc="0" normalizeH="0" baseline="0" noProof="0" dirty="0">
                <a:ln>
                  <a:noFill/>
                </a:ln>
                <a:effectLst/>
                <a:uLnTx/>
                <a:uFillTx/>
                <a:latin typeface="Montserrat" pitchFamily="34" charset="0"/>
                <a:ea typeface="+mn-ea"/>
                <a:cs typeface="+mn-cs"/>
              </a:rPr>
              <a:t>Implementation</a:t>
            </a:r>
            <a:endParaRPr kumimoji="0" lang="en-US" sz="1800" b="1" i="0" u="none" strike="noStrike" kern="1200" cap="none" spc="0" normalizeH="0" baseline="0" noProof="0" dirty="0">
              <a:ln>
                <a:noFill/>
              </a:ln>
              <a:effectLst/>
              <a:uLnTx/>
              <a:uFillTx/>
              <a:latin typeface="Arial"/>
              <a:ea typeface="+mn-ea"/>
              <a:cs typeface="+mn-cs"/>
            </a:endParaRPr>
          </a:p>
        </p:txBody>
      </p:sp>
      <p:sp>
        <p:nvSpPr>
          <p:cNvPr id="37" name="Object 16">
            <a:extLst>
              <a:ext uri="{FF2B5EF4-FFF2-40B4-BE49-F238E27FC236}">
                <a16:creationId xmlns:a16="http://schemas.microsoft.com/office/drawing/2014/main" id="{C52DF769-21E4-3FAC-5B70-CD35C7A69826}"/>
              </a:ext>
            </a:extLst>
          </p:cNvPr>
          <p:cNvSpPr/>
          <p:nvPr/>
        </p:nvSpPr>
        <p:spPr>
          <a:xfrm>
            <a:off x="9449055" y="4039198"/>
            <a:ext cx="2189415" cy="2559501"/>
          </a:xfrm>
          <a:prstGeom prst="rect">
            <a:avLst/>
          </a:prstGeom>
          <a:noFill/>
        </p:spPr>
        <p:txBody>
          <a:bodyPr wrap="square" lIns="0" tIns="0" rIns="0" bIns="0" rtlCol="0" anchor="t"/>
          <a:lstStyle/>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rPr>
              <a:t>Implement a smaller scale pilot vs full implementation.</a:t>
            </a: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effectLst/>
              <a:uLnTx/>
              <a:uFillTx/>
              <a:latin typeface="Montserrat" pitchFamily="34" charset="0"/>
              <a:ea typeface="+mn-ea"/>
              <a:cs typeface="+mn-cs"/>
            </a:endParaRPr>
          </a:p>
          <a:p>
            <a:pPr marL="171450" marR="0" lvl="0" indent="-171450" algn="l" defTabSz="914400" rtl="0" eaLnBrk="1" fontAlgn="auto" latinLnBrk="0" hangingPunct="1">
              <a:lnSpc>
                <a:spcPts val="1680"/>
              </a:lnSpc>
              <a:spcBef>
                <a:spcPts val="0"/>
              </a:spcBef>
              <a:spcAft>
                <a:spcPts val="0"/>
              </a:spcAft>
              <a:buClrTx/>
              <a:buSzTx/>
              <a:buFont typeface="Arial" panose="020B0604020202020204" pitchFamily="34" charset="0"/>
              <a:buChar char="•"/>
              <a:tabLst/>
              <a:defRPr/>
            </a:pPr>
            <a:r>
              <a:rPr lang="en-US" sz="1200" dirty="0">
                <a:latin typeface="Montserrat" pitchFamily="34" charset="0"/>
              </a:rPr>
              <a:t>Implement a full roll-out.</a:t>
            </a:r>
            <a:endParaRPr kumimoji="0" lang="en-US" sz="18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2920386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3" name="Object 2">
            <a:extLst>
              <a:ext uri="{C183D7F6-B498-43B3-948B-1728B52AA6E4}">
                <adec:decorative xmlns:adec="http://schemas.microsoft.com/office/drawing/2017/decorative" val="1"/>
              </a:ext>
            </a:extLst>
          </p:cNvPr>
          <p:cNvSpPr/>
          <p:nvPr/>
        </p:nvSpPr>
        <p:spPr>
          <a:xfrm>
            <a:off x="481905" y="605619"/>
            <a:ext cx="5614095" cy="5646761"/>
          </a:xfrm>
          <a:prstGeom prst="rect">
            <a:avLst/>
          </a:prstGeom>
          <a:noFill/>
          <a:ln w="28575">
            <a:solidFill>
              <a:schemeClr val="accent1">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Rectangle 20" descr="quotation marks">
            <a:extLst>
              <a:ext uri="{FF2B5EF4-FFF2-40B4-BE49-F238E27FC236}">
                <a16:creationId xmlns:a16="http://schemas.microsoft.com/office/drawing/2014/main" id="{95BAFB67-2C0D-49B2-73D7-BA1BB464A6E0}"/>
              </a:ext>
            </a:extLst>
          </p:cNvPr>
          <p:cNvSpPr/>
          <p:nvPr/>
        </p:nvSpPr>
        <p:spPr>
          <a:xfrm>
            <a:off x="295145" y="248370"/>
            <a:ext cx="1456282" cy="1356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81804C3-6D41-B115-0288-7515BB4B99D5}"/>
              </a:ext>
            </a:extLst>
          </p:cNvPr>
          <p:cNvSpPr txBox="1"/>
          <p:nvPr/>
        </p:nvSpPr>
        <p:spPr>
          <a:xfrm>
            <a:off x="0" y="-301588"/>
            <a:ext cx="2089206" cy="3108543"/>
          </a:xfrm>
          <a:prstGeom prst="rect">
            <a:avLst/>
          </a:prstGeom>
          <a:noFill/>
        </p:spPr>
        <p:txBody>
          <a:bodyPr wrap="square">
            <a:spAutoFit/>
          </a:bodyPr>
          <a:lstStyle/>
          <a:p>
            <a:r>
              <a:rPr kumimoji="0" lang="en-US" sz="19600" b="0" i="0" u="none" strike="noStrike" kern="1200" cap="none" spc="0" normalizeH="0" baseline="0" noProof="0" dirty="0">
                <a:ln>
                  <a:noFill/>
                </a:ln>
                <a:solidFill>
                  <a:srgbClr val="1C2F35">
                    <a:alpha val="70000"/>
                  </a:srgbClr>
                </a:solidFill>
                <a:effectLst/>
                <a:uLnTx/>
                <a:uFillTx/>
                <a:latin typeface="Amasis MT Pro Black" panose="020F0502020204030204" pitchFamily="18" charset="0"/>
                <a:ea typeface="Montserrat" pitchFamily="34" charset="-122"/>
                <a:cs typeface="Montserrat" pitchFamily="34" charset="-120"/>
              </a:rPr>
              <a:t>“</a:t>
            </a:r>
            <a:r>
              <a:rPr lang="en-US" sz="19600" dirty="0">
                <a:solidFill>
                  <a:srgbClr val="1C2F35">
                    <a:alpha val="70000"/>
                  </a:srgbClr>
                </a:solidFill>
                <a:latin typeface="Amasis MT Pro Black" panose="020F0502020204030204" pitchFamily="18" charset="0"/>
                <a:ea typeface="Montserrat" pitchFamily="34" charset="-122"/>
                <a:cs typeface="Montserrat" pitchFamily="34" charset="-120"/>
              </a:rPr>
              <a:t> </a:t>
            </a:r>
            <a:endParaRPr lang="en-US" sz="19600" dirty="0">
              <a:latin typeface="Amasis MT Pro Black" panose="020F0502020204030204" pitchFamily="18" charset="0"/>
            </a:endParaRPr>
          </a:p>
        </p:txBody>
      </p:sp>
      <p:sp>
        <p:nvSpPr>
          <p:cNvPr id="23" name="Title 22">
            <a:extLst>
              <a:ext uri="{FF2B5EF4-FFF2-40B4-BE49-F238E27FC236}">
                <a16:creationId xmlns:a16="http://schemas.microsoft.com/office/drawing/2014/main" id="{BF7E70CB-99A7-FCE4-11A6-537D71A6DF45}"/>
              </a:ext>
            </a:extLst>
          </p:cNvPr>
          <p:cNvSpPr txBox="1">
            <a:spLocks noGrp="1"/>
          </p:cNvSpPr>
          <p:nvPr>
            <p:ph type="title" idx="4294967295"/>
          </p:nvPr>
        </p:nvSpPr>
        <p:spPr>
          <a:xfrm>
            <a:off x="403437" y="2566262"/>
            <a:ext cx="5771029"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schemeClr val="tx1"/>
                </a:solidFill>
                <a:effectLst/>
                <a:uLnTx/>
                <a:uFillTx/>
                <a:latin typeface="+mn-lt"/>
                <a:ea typeface="+mn-ea"/>
                <a:cs typeface="+mn-cs"/>
              </a:rPr>
              <a:t>To Strengthen Ideas, Remember the </a:t>
            </a:r>
            <a:r>
              <a:rPr kumimoji="0" lang="en-US" sz="4400" b="1" i="1" u="none" strike="noStrike" kern="1200" cap="none" spc="0" normalizeH="0" baseline="0" noProof="0" dirty="0">
                <a:ln>
                  <a:noFill/>
                </a:ln>
                <a:solidFill>
                  <a:schemeClr val="tx1"/>
                </a:solidFill>
                <a:effectLst/>
                <a:uLnTx/>
                <a:uFillTx/>
                <a:latin typeface="+mn-lt"/>
                <a:ea typeface="+mn-ea"/>
                <a:cs typeface="+mn-cs"/>
              </a:rPr>
              <a:t>I.D.E.A.</a:t>
            </a:r>
          </a:p>
        </p:txBody>
      </p:sp>
      <p:sp>
        <p:nvSpPr>
          <p:cNvPr id="22" name="Rectangle 21" descr="Quotation marks">
            <a:extLst>
              <a:ext uri="{FF2B5EF4-FFF2-40B4-BE49-F238E27FC236}">
                <a16:creationId xmlns:a16="http://schemas.microsoft.com/office/drawing/2014/main" id="{E0732F28-7343-D572-5B3E-336A75A15B13}"/>
              </a:ext>
            </a:extLst>
          </p:cNvPr>
          <p:cNvSpPr/>
          <p:nvPr/>
        </p:nvSpPr>
        <p:spPr>
          <a:xfrm>
            <a:off x="5121623" y="5133988"/>
            <a:ext cx="1456282" cy="1356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5AE1DF3-AD19-3E30-A95A-84F86B0EFB64}"/>
              </a:ext>
            </a:extLst>
          </p:cNvPr>
          <p:cNvSpPr txBox="1"/>
          <p:nvPr/>
        </p:nvSpPr>
        <p:spPr>
          <a:xfrm>
            <a:off x="5121623" y="4698108"/>
            <a:ext cx="1682756" cy="3108543"/>
          </a:xfrm>
          <a:prstGeom prst="rect">
            <a:avLst/>
          </a:prstGeom>
          <a:noFill/>
        </p:spPr>
        <p:txBody>
          <a:bodyPr wrap="square">
            <a:spAutoFit/>
          </a:bodyPr>
          <a:lstStyle/>
          <a:p>
            <a:r>
              <a:rPr kumimoji="0" lang="en-US" sz="19600" b="0" i="0" u="none" strike="noStrike" kern="1200" cap="none" spc="0" normalizeH="0" baseline="0" noProof="0" dirty="0">
                <a:ln>
                  <a:noFill/>
                </a:ln>
                <a:solidFill>
                  <a:srgbClr val="1C2F35">
                    <a:alpha val="70000"/>
                  </a:srgbClr>
                </a:solidFill>
                <a:effectLst/>
                <a:uLnTx/>
                <a:uFillTx/>
                <a:latin typeface="Amasis MT Pro Black" panose="020F0502020204030204" pitchFamily="18" charset="0"/>
                <a:ea typeface="Montserrat" pitchFamily="34" charset="-122"/>
                <a:cs typeface="Montserrat" pitchFamily="34" charset="-120"/>
              </a:rPr>
              <a:t>”</a:t>
            </a:r>
            <a:endParaRPr lang="en-US" sz="19600" dirty="0">
              <a:latin typeface="Amasis MT Pro Black" panose="020F0502020204030204" pitchFamily="18" charset="0"/>
            </a:endParaRPr>
          </a:p>
        </p:txBody>
      </p:sp>
      <p:sp>
        <p:nvSpPr>
          <p:cNvPr id="8" name="TextBox 7">
            <a:extLst>
              <a:ext uri="{FF2B5EF4-FFF2-40B4-BE49-F238E27FC236}">
                <a16:creationId xmlns:a16="http://schemas.microsoft.com/office/drawing/2014/main" id="{50B51631-85DE-EB95-E154-D4485E7C4B01}"/>
              </a:ext>
            </a:extLst>
          </p:cNvPr>
          <p:cNvSpPr txBox="1"/>
          <p:nvPr/>
        </p:nvSpPr>
        <p:spPr>
          <a:xfrm>
            <a:off x="6555998" y="565965"/>
            <a:ext cx="5132192"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Montserrat" pitchFamily="34" charset="0"/>
              </a:rPr>
              <a:t>Inclusion, Diversity, Equity, and Accessibility</a:t>
            </a:r>
          </a:p>
          <a:p>
            <a:pPr marL="285750" indent="-285750">
              <a:buFont typeface="Arial" panose="020B0604020202020204" pitchFamily="34" charset="0"/>
              <a:buChar char="•"/>
            </a:pPr>
            <a:endParaRPr lang="en-US" sz="2800" dirty="0">
              <a:latin typeface="Montserrat" pitchFamily="34" charset="0"/>
            </a:endParaRPr>
          </a:p>
          <a:p>
            <a:pPr marL="285750" indent="-285750">
              <a:buFont typeface="Arial" panose="020B0604020202020204" pitchFamily="34" charset="0"/>
              <a:buChar char="•"/>
            </a:pPr>
            <a:r>
              <a:rPr lang="en-US" sz="2800" dirty="0">
                <a:latin typeface="Montserrat" pitchFamily="34" charset="0"/>
              </a:rPr>
              <a:t>Be mindful of the voices that may be missing from the room or the pilot</a:t>
            </a:r>
          </a:p>
          <a:p>
            <a:pPr marL="285750" indent="-285750">
              <a:buFont typeface="Arial" panose="020B0604020202020204" pitchFamily="34" charset="0"/>
              <a:buChar char="•"/>
            </a:pPr>
            <a:endParaRPr lang="en-US" sz="2800" dirty="0">
              <a:latin typeface="Montserrat" pitchFamily="34" charset="0"/>
            </a:endParaRPr>
          </a:p>
          <a:p>
            <a:pPr marL="285750" indent="-285750">
              <a:buFont typeface="Arial" panose="020B0604020202020204" pitchFamily="34" charset="0"/>
              <a:buChar char="•"/>
            </a:pPr>
            <a:r>
              <a:rPr lang="en-US" sz="2800" dirty="0">
                <a:latin typeface="Montserrat" pitchFamily="34" charset="0"/>
              </a:rPr>
              <a:t>Medical device example</a:t>
            </a:r>
          </a:p>
        </p:txBody>
      </p:sp>
      <p:pic>
        <p:nvPicPr>
          <p:cNvPr id="7" name="Picture 6" descr="QR code">
            <a:extLst>
              <a:ext uri="{FF2B5EF4-FFF2-40B4-BE49-F238E27FC236}">
                <a16:creationId xmlns:a16="http://schemas.microsoft.com/office/drawing/2014/main" id="{E822AD91-41D7-E92E-A5A4-0BC4465AFDD0}"/>
              </a:ext>
            </a:extLst>
          </p:cNvPr>
          <p:cNvPicPr>
            <a:picLocks noChangeAspect="1"/>
          </p:cNvPicPr>
          <p:nvPr/>
        </p:nvPicPr>
        <p:blipFill>
          <a:blip r:embed="rId3"/>
          <a:stretch>
            <a:fillRect/>
          </a:stretch>
        </p:blipFill>
        <p:spPr>
          <a:xfrm>
            <a:off x="6883441" y="4676535"/>
            <a:ext cx="914399" cy="896982"/>
          </a:xfrm>
          <a:prstGeom prst="rect">
            <a:avLst/>
          </a:prstGeom>
        </p:spPr>
      </p:pic>
      <p:sp>
        <p:nvSpPr>
          <p:cNvPr id="5" name="TextBox 4">
            <a:extLst>
              <a:ext uri="{FF2B5EF4-FFF2-40B4-BE49-F238E27FC236}">
                <a16:creationId xmlns:a16="http://schemas.microsoft.com/office/drawing/2014/main" id="{1FBBBCE5-AC2E-8F7A-55A2-C290155D6A1F}"/>
              </a:ext>
            </a:extLst>
          </p:cNvPr>
          <p:cNvSpPr txBox="1"/>
          <p:nvPr/>
        </p:nvSpPr>
        <p:spPr>
          <a:xfrm>
            <a:off x="7797840" y="4676535"/>
            <a:ext cx="4094449" cy="600164"/>
          </a:xfrm>
          <a:prstGeom prst="rect">
            <a:avLst/>
          </a:prstGeom>
          <a:noFill/>
        </p:spPr>
        <p:txBody>
          <a:bodyPr wrap="square">
            <a:spAutoFit/>
          </a:bodyPr>
          <a:lstStyle/>
          <a:p>
            <a:r>
              <a:rPr lang="en-US" sz="1100" dirty="0">
                <a:hlinkClick r:id="rId4"/>
              </a:rPr>
              <a:t>https://static1.squarespace.com/static/5d6adbeb65a29d0001b5a6a8/t/663fcf2c5ad6b12f8ec36886/1715457836948/BUILDING+EQUITY+IN+MEDICAL+DEVICE+DESIGN+CONTROL.pdf</a:t>
            </a:r>
            <a:r>
              <a:rPr lang="en-US" sz="1100" dirty="0"/>
              <a:t> </a:t>
            </a:r>
          </a:p>
        </p:txBody>
      </p:sp>
    </p:spTree>
    <p:extLst>
      <p:ext uri="{BB962C8B-B14F-4D97-AF65-F5344CB8AC3E}">
        <p14:creationId xmlns:p14="http://schemas.microsoft.com/office/powerpoint/2010/main" val="611825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1" name="Rectangle 20" descr="quotation mark">
            <a:extLst>
              <a:ext uri="{FF2B5EF4-FFF2-40B4-BE49-F238E27FC236}">
                <a16:creationId xmlns:a16="http://schemas.microsoft.com/office/drawing/2014/main" id="{95BAFB67-2C0D-49B2-73D7-BA1BB464A6E0}"/>
              </a:ext>
            </a:extLst>
          </p:cNvPr>
          <p:cNvSpPr/>
          <p:nvPr/>
        </p:nvSpPr>
        <p:spPr>
          <a:xfrm>
            <a:off x="5520288" y="352872"/>
            <a:ext cx="1456282" cy="1356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81804C3-6D41-B115-0288-7515BB4B99D5}"/>
              </a:ext>
            </a:extLst>
          </p:cNvPr>
          <p:cNvSpPr txBox="1"/>
          <p:nvPr/>
        </p:nvSpPr>
        <p:spPr>
          <a:xfrm>
            <a:off x="5199017" y="-170960"/>
            <a:ext cx="2089206" cy="3108543"/>
          </a:xfrm>
          <a:prstGeom prst="rect">
            <a:avLst/>
          </a:prstGeom>
          <a:noFill/>
        </p:spPr>
        <p:txBody>
          <a:bodyPr wrap="square">
            <a:spAutoFit/>
          </a:bodyPr>
          <a:lstStyle/>
          <a:p>
            <a:r>
              <a:rPr kumimoji="0" lang="en-US" sz="19600" b="0" i="0" u="none" strike="noStrike" kern="1200" cap="none" spc="0" normalizeH="0" baseline="0" noProof="0" dirty="0">
                <a:ln>
                  <a:noFill/>
                </a:ln>
                <a:solidFill>
                  <a:srgbClr val="1C2F35">
                    <a:alpha val="70000"/>
                  </a:srgbClr>
                </a:solidFill>
                <a:effectLst/>
                <a:uLnTx/>
                <a:uFillTx/>
                <a:latin typeface="Amasis MT Pro Black" panose="020F0502020204030204" pitchFamily="18" charset="0"/>
                <a:ea typeface="Montserrat" pitchFamily="34" charset="-122"/>
                <a:cs typeface="Montserrat" pitchFamily="34" charset="-120"/>
              </a:rPr>
              <a:t>“</a:t>
            </a:r>
            <a:r>
              <a:rPr lang="en-US" sz="19600" dirty="0">
                <a:solidFill>
                  <a:srgbClr val="1C2F35">
                    <a:alpha val="70000"/>
                  </a:srgbClr>
                </a:solidFill>
                <a:latin typeface="Amasis MT Pro Black" panose="020F0502020204030204" pitchFamily="18" charset="0"/>
                <a:ea typeface="Montserrat" pitchFamily="34" charset="-122"/>
                <a:cs typeface="Montserrat" pitchFamily="34" charset="-120"/>
              </a:rPr>
              <a:t> </a:t>
            </a:r>
            <a:endParaRPr lang="en-US" sz="19600" dirty="0">
              <a:latin typeface="Amasis MT Pro Black" panose="020F0502020204030204" pitchFamily="18" charset="0"/>
            </a:endParaRPr>
          </a:p>
        </p:txBody>
      </p:sp>
      <p:sp>
        <p:nvSpPr>
          <p:cNvPr id="23" name="Title 22">
            <a:extLst>
              <a:ext uri="{FF2B5EF4-FFF2-40B4-BE49-F238E27FC236}">
                <a16:creationId xmlns:a16="http://schemas.microsoft.com/office/drawing/2014/main" id="{BF7E70CB-99A7-FCE4-11A6-537D71A6DF45}"/>
              </a:ext>
            </a:extLst>
          </p:cNvPr>
          <p:cNvSpPr txBox="1">
            <a:spLocks noGrp="1"/>
          </p:cNvSpPr>
          <p:nvPr>
            <p:ph type="title" idx="4294967295"/>
          </p:nvPr>
        </p:nvSpPr>
        <p:spPr>
          <a:xfrm>
            <a:off x="6324752" y="1804101"/>
            <a:ext cx="4637314" cy="36933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schemeClr val="tx1"/>
                </a:solidFill>
                <a:effectLst/>
                <a:uLnTx/>
                <a:uFillTx/>
                <a:latin typeface="+mn-lt"/>
                <a:ea typeface="+mn-ea"/>
                <a:cs typeface="+mn-cs"/>
              </a:rPr>
              <a:t>Don’t Let </a:t>
            </a:r>
            <a:r>
              <a:rPr kumimoji="0" lang="en-US" sz="5400" b="1" i="1" u="none" strike="noStrike" kern="1200" cap="none" spc="0" normalizeH="0" baseline="0" noProof="0" dirty="0">
                <a:ln>
                  <a:noFill/>
                </a:ln>
                <a:solidFill>
                  <a:schemeClr val="tx1"/>
                </a:solidFill>
                <a:effectLst/>
                <a:uLnTx/>
                <a:uFillTx/>
                <a:latin typeface="+mn-lt"/>
                <a:ea typeface="+mn-ea"/>
                <a:cs typeface="+mn-cs"/>
              </a:rPr>
              <a:t>Perfection</a:t>
            </a:r>
            <a:r>
              <a:rPr kumimoji="0" lang="en-US" sz="5400" b="0" i="1" u="none" strike="noStrike" kern="1200" cap="none" spc="0" normalizeH="0" baseline="0" noProof="0" dirty="0">
                <a:ln>
                  <a:noFill/>
                </a:ln>
                <a:solidFill>
                  <a:schemeClr val="tx1"/>
                </a:solidFill>
                <a:effectLst/>
                <a:uLnTx/>
                <a:uFillTx/>
                <a:latin typeface="+mn-lt"/>
                <a:ea typeface="+mn-ea"/>
                <a:cs typeface="+mn-cs"/>
              </a:rPr>
              <a:t> Be the </a:t>
            </a:r>
            <a:r>
              <a:rPr kumimoji="0" lang="en-US" sz="5400" b="1" i="1" u="none" strike="noStrike" kern="1200" cap="none" spc="0" normalizeH="0" baseline="0" noProof="0" dirty="0">
                <a:ln>
                  <a:noFill/>
                </a:ln>
                <a:solidFill>
                  <a:schemeClr val="tx1"/>
                </a:solidFill>
                <a:effectLst/>
                <a:uLnTx/>
                <a:uFillTx/>
                <a:latin typeface="+mn-lt"/>
                <a:ea typeface="+mn-ea"/>
                <a:cs typeface="+mn-cs"/>
              </a:rPr>
              <a:t>Enemy</a:t>
            </a:r>
            <a:r>
              <a:rPr kumimoji="0" lang="en-US" sz="5400" b="0" i="1" u="none" strike="noStrike" kern="1200" cap="none" spc="0" normalizeH="0" baseline="0" noProof="0" dirty="0">
                <a:ln>
                  <a:noFill/>
                </a:ln>
                <a:solidFill>
                  <a:schemeClr val="tx1"/>
                </a:solidFill>
                <a:effectLst/>
                <a:uLnTx/>
                <a:uFillTx/>
                <a:latin typeface="+mn-lt"/>
                <a:ea typeface="+mn-ea"/>
                <a:cs typeface="+mn-cs"/>
              </a:rPr>
              <a:t> of </a:t>
            </a:r>
            <a:r>
              <a:rPr kumimoji="0" lang="en-US" sz="5400" b="1" i="1" u="none" strike="noStrike" kern="1200" cap="none" spc="0" normalizeH="0" baseline="0" noProof="0" dirty="0">
                <a:ln>
                  <a:noFill/>
                </a:ln>
                <a:solidFill>
                  <a:schemeClr val="tx1"/>
                </a:solidFill>
                <a:effectLst/>
                <a:uLnTx/>
                <a:uFillTx/>
                <a:latin typeface="+mn-lt"/>
                <a:ea typeface="+mn-ea"/>
                <a:cs typeface="+mn-cs"/>
              </a:rPr>
              <a:t>Progress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chemeClr val="tx1"/>
                </a:solidFill>
                <a:effectLst/>
                <a:uLnTx/>
                <a:uFillTx/>
                <a:latin typeface="+mn-lt"/>
                <a:ea typeface="+mn-ea"/>
                <a:cs typeface="+mn-cs"/>
              </a:rPr>
              <a:t>Winston Churchill</a:t>
            </a:r>
          </a:p>
        </p:txBody>
      </p:sp>
      <p:sp>
        <p:nvSpPr>
          <p:cNvPr id="3" name="Object 2">
            <a:extLst>
              <a:ext uri="{C183D7F6-B498-43B3-948B-1728B52AA6E4}">
                <adec:decorative xmlns:adec="http://schemas.microsoft.com/office/drawing/2017/decorative" val="1"/>
              </a:ext>
            </a:extLst>
          </p:cNvPr>
          <p:cNvSpPr/>
          <p:nvPr/>
        </p:nvSpPr>
        <p:spPr>
          <a:xfrm>
            <a:off x="5707049" y="710121"/>
            <a:ext cx="5905832" cy="5646761"/>
          </a:xfrm>
          <a:prstGeom prst="rect">
            <a:avLst/>
          </a:prstGeom>
          <a:noFill/>
          <a:ln w="28575">
            <a:solidFill>
              <a:schemeClr val="accent1">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Rectangle 21" descr="Quotation Mark">
            <a:extLst>
              <a:ext uri="{FF2B5EF4-FFF2-40B4-BE49-F238E27FC236}">
                <a16:creationId xmlns:a16="http://schemas.microsoft.com/office/drawing/2014/main" id="{E0732F28-7343-D572-5B3E-336A75A15B13}"/>
              </a:ext>
            </a:extLst>
          </p:cNvPr>
          <p:cNvSpPr/>
          <p:nvPr/>
        </p:nvSpPr>
        <p:spPr>
          <a:xfrm>
            <a:off x="10701735" y="5237961"/>
            <a:ext cx="1456282" cy="1356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5AE1DF3-AD19-3E30-A95A-84F86B0EFB64}"/>
              </a:ext>
            </a:extLst>
          </p:cNvPr>
          <p:cNvSpPr txBox="1"/>
          <p:nvPr/>
        </p:nvSpPr>
        <p:spPr>
          <a:xfrm>
            <a:off x="10588621" y="4908577"/>
            <a:ext cx="1682756" cy="3108543"/>
          </a:xfrm>
          <a:prstGeom prst="rect">
            <a:avLst/>
          </a:prstGeom>
          <a:noFill/>
        </p:spPr>
        <p:txBody>
          <a:bodyPr wrap="square">
            <a:spAutoFit/>
          </a:bodyPr>
          <a:lstStyle/>
          <a:p>
            <a:r>
              <a:rPr kumimoji="0" lang="en-US" sz="19600" b="0" i="0" u="none" strike="noStrike" kern="1200" cap="none" spc="0" normalizeH="0" baseline="0" noProof="0" dirty="0">
                <a:ln>
                  <a:noFill/>
                </a:ln>
                <a:solidFill>
                  <a:srgbClr val="1C2F35">
                    <a:alpha val="70000"/>
                  </a:srgbClr>
                </a:solidFill>
                <a:effectLst/>
                <a:uLnTx/>
                <a:uFillTx/>
                <a:latin typeface="Amasis MT Pro Black" panose="020F0502020204030204" pitchFamily="18" charset="0"/>
                <a:ea typeface="Montserrat" pitchFamily="34" charset="-122"/>
                <a:cs typeface="Montserrat" pitchFamily="34" charset="-120"/>
              </a:rPr>
              <a:t>”</a:t>
            </a:r>
            <a:endParaRPr lang="en-US" sz="19600" dirty="0">
              <a:latin typeface="Amasis MT Pro Black" panose="020F0502020204030204" pitchFamily="18" charset="0"/>
            </a:endParaRPr>
          </a:p>
        </p:txBody>
      </p:sp>
      <p:sp>
        <p:nvSpPr>
          <p:cNvPr id="16" name="TextBox 15">
            <a:extLst>
              <a:ext uri="{FF2B5EF4-FFF2-40B4-BE49-F238E27FC236}">
                <a16:creationId xmlns:a16="http://schemas.microsoft.com/office/drawing/2014/main" id="{C5264CEE-2F7A-F918-4AC9-CAB54235E3C9}"/>
              </a:ext>
            </a:extLst>
          </p:cNvPr>
          <p:cNvSpPr txBox="1"/>
          <p:nvPr/>
        </p:nvSpPr>
        <p:spPr>
          <a:xfrm>
            <a:off x="602140" y="966585"/>
            <a:ext cx="4872016" cy="3970318"/>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Montserrat" pitchFamily="34" charset="0"/>
              </a:rPr>
              <a:t>Pilot what you have</a:t>
            </a:r>
          </a:p>
          <a:p>
            <a:pPr marL="285750" indent="-285750">
              <a:buFont typeface="Arial" panose="020B0604020202020204" pitchFamily="34" charset="0"/>
              <a:buChar char="•"/>
            </a:pPr>
            <a:endParaRPr lang="en-US" sz="2800" dirty="0">
              <a:latin typeface="Montserrat" pitchFamily="34" charset="0"/>
            </a:endParaRPr>
          </a:p>
          <a:p>
            <a:pPr marL="285750" indent="-285750">
              <a:buFont typeface="Arial" panose="020B0604020202020204" pitchFamily="34" charset="0"/>
              <a:buChar char="•"/>
            </a:pPr>
            <a:r>
              <a:rPr lang="en-US" sz="2800" dirty="0">
                <a:latin typeface="Montserrat" pitchFamily="34" charset="0"/>
              </a:rPr>
              <a:t>Nurture an environment of experimentation and learning</a:t>
            </a:r>
          </a:p>
          <a:p>
            <a:pPr marL="285750" indent="-285750">
              <a:buFont typeface="Arial" panose="020B0604020202020204" pitchFamily="34" charset="0"/>
              <a:buChar char="•"/>
            </a:pPr>
            <a:endParaRPr lang="en-US" sz="2800" dirty="0">
              <a:latin typeface="Montserrat" pitchFamily="34" charset="0"/>
            </a:endParaRPr>
          </a:p>
          <a:p>
            <a:pPr marL="285750" indent="-285750">
              <a:buFont typeface="Arial" panose="020B0604020202020204" pitchFamily="34" charset="0"/>
              <a:buChar char="•"/>
            </a:pPr>
            <a:r>
              <a:rPr lang="en-US" sz="2800" dirty="0">
                <a:latin typeface="Montserrat" pitchFamily="34" charset="0"/>
              </a:rPr>
              <a:t>Simulation is ok, “Speedy System” Featurette</a:t>
            </a:r>
          </a:p>
        </p:txBody>
      </p:sp>
      <p:pic>
        <p:nvPicPr>
          <p:cNvPr id="12" name="Picture 11" descr="QR code">
            <a:extLst>
              <a:ext uri="{FF2B5EF4-FFF2-40B4-BE49-F238E27FC236}">
                <a16:creationId xmlns:a16="http://schemas.microsoft.com/office/drawing/2014/main" id="{DE3A8766-63F7-D951-C441-1336260DFF5D}"/>
              </a:ext>
            </a:extLst>
          </p:cNvPr>
          <p:cNvPicPr>
            <a:picLocks noChangeAspect="1"/>
          </p:cNvPicPr>
          <p:nvPr/>
        </p:nvPicPr>
        <p:blipFill>
          <a:blip r:embed="rId3"/>
          <a:stretch>
            <a:fillRect/>
          </a:stretch>
        </p:blipFill>
        <p:spPr>
          <a:xfrm>
            <a:off x="602140" y="5203763"/>
            <a:ext cx="815560" cy="779042"/>
          </a:xfrm>
          <a:prstGeom prst="rect">
            <a:avLst/>
          </a:prstGeom>
        </p:spPr>
      </p:pic>
      <p:sp>
        <p:nvSpPr>
          <p:cNvPr id="14" name="TextBox 13">
            <a:extLst>
              <a:ext uri="{FF2B5EF4-FFF2-40B4-BE49-F238E27FC236}">
                <a16:creationId xmlns:a16="http://schemas.microsoft.com/office/drawing/2014/main" id="{991EB41B-CB3D-E0C2-707E-6903E208B8AF}"/>
              </a:ext>
            </a:extLst>
          </p:cNvPr>
          <p:cNvSpPr txBox="1"/>
          <p:nvPr/>
        </p:nvSpPr>
        <p:spPr>
          <a:xfrm>
            <a:off x="1456244" y="5207186"/>
            <a:ext cx="3941953" cy="646331"/>
          </a:xfrm>
          <a:prstGeom prst="rect">
            <a:avLst/>
          </a:prstGeom>
          <a:noFill/>
        </p:spPr>
        <p:txBody>
          <a:bodyPr wrap="square">
            <a:spAutoFit/>
          </a:bodyPr>
          <a:lstStyle/>
          <a:p>
            <a:r>
              <a:rPr lang="en-US" dirty="0">
                <a:hlinkClick r:id="rId4"/>
              </a:rPr>
              <a:t>https://youtu.be/u00S-hCnmFY?si=GK_SnhnWRAyGnRFN</a:t>
            </a:r>
            <a:r>
              <a:rPr lang="en-US" dirty="0"/>
              <a:t> </a:t>
            </a:r>
          </a:p>
        </p:txBody>
      </p:sp>
    </p:spTree>
    <p:extLst>
      <p:ext uri="{BB962C8B-B14F-4D97-AF65-F5344CB8AC3E}">
        <p14:creationId xmlns:p14="http://schemas.microsoft.com/office/powerpoint/2010/main" val="264932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Object 1"/>
          <p:cNvSpPr>
            <a:spLocks noGrp="1"/>
          </p:cNvSpPr>
          <p:nvPr>
            <p:ph type="title" idx="4294967295"/>
          </p:nvPr>
        </p:nvSpPr>
        <p:spPr>
          <a:xfrm>
            <a:off x="1179768" y="2743412"/>
            <a:ext cx="5717663" cy="11448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Arial"/>
                <a:ea typeface="+mn-ea"/>
                <a:cs typeface="+mn-cs"/>
              </a:rPr>
              <a:t>Questions</a:t>
            </a:r>
          </a:p>
        </p:txBody>
      </p:sp>
      <p:sp>
        <p:nvSpPr>
          <p:cNvPr id="13" name="Rectangle 1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4" name="Picture 13" descr="Question mark with a charging battery for an end point.">
            <a:extLst>
              <a:ext uri="{FF2B5EF4-FFF2-40B4-BE49-F238E27FC236}">
                <a16:creationId xmlns:a16="http://schemas.microsoft.com/office/drawing/2014/main" id="{0D2D28F5-CE4D-47A8-7897-28C5D9524352}"/>
              </a:ext>
            </a:extLst>
          </p:cNvPr>
          <p:cNvPicPr>
            <a:picLocks noChangeAspect="1"/>
          </p:cNvPicPr>
          <p:nvPr/>
        </p:nvPicPr>
        <p:blipFill>
          <a:blip r:embed="rId3"/>
          <a:stretch>
            <a:fillRect/>
          </a:stretch>
        </p:blipFill>
        <p:spPr>
          <a:xfrm>
            <a:off x="7449512" y="1617025"/>
            <a:ext cx="3414056" cy="3414056"/>
          </a:xfrm>
          <a:prstGeom prst="rect">
            <a:avLst/>
          </a:prstGeom>
        </p:spPr>
      </p:pic>
    </p:spTree>
    <p:extLst>
      <p:ext uri="{BB962C8B-B14F-4D97-AF65-F5344CB8AC3E}">
        <p14:creationId xmlns:p14="http://schemas.microsoft.com/office/powerpoint/2010/main" val="85079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Object 1"/>
          <p:cNvSpPr>
            <a:spLocks noGrp="1"/>
          </p:cNvSpPr>
          <p:nvPr>
            <p:ph type="title" idx="4294967295"/>
          </p:nvPr>
        </p:nvSpPr>
        <p:spPr>
          <a:xfrm>
            <a:off x="3778171" y="379747"/>
            <a:ext cx="6607345" cy="11448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Arial"/>
                <a:ea typeface="+mn-ea"/>
                <a:cs typeface="+mn-cs"/>
              </a:rPr>
              <a:t>Power of the Pilot</a:t>
            </a:r>
          </a:p>
        </p:txBody>
      </p:sp>
      <p:pic>
        <p:nvPicPr>
          <p:cNvPr id="6" name="Graphic 5" descr="Battery charging with solid fill">
            <a:extLst>
              <a:ext uri="{FF2B5EF4-FFF2-40B4-BE49-F238E27FC236}">
                <a16:creationId xmlns:a16="http://schemas.microsoft.com/office/drawing/2014/main" id="{B102E260-7406-1ACB-6E1D-52862E3090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211090" y="1921077"/>
            <a:ext cx="3372770" cy="3372770"/>
          </a:xfrm>
          <a:prstGeom prst="rect">
            <a:avLst/>
          </a:prstGeom>
        </p:spPr>
      </p:pic>
      <p:sp>
        <p:nvSpPr>
          <p:cNvPr id="3" name="Object 2"/>
          <p:cNvSpPr/>
          <p:nvPr/>
        </p:nvSpPr>
        <p:spPr>
          <a:xfrm>
            <a:off x="3778171" y="1661017"/>
            <a:ext cx="7614078" cy="3197464"/>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ts val="877"/>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Pilots are a critical tool for </a:t>
            </a:r>
            <a:r>
              <a:rPr kumimoji="0" lang="en-US" sz="1800" b="1" i="0" u="none" strike="noStrike" kern="1200" cap="none" spc="0" normalizeH="0" baseline="0" noProof="0" dirty="0">
                <a:ln>
                  <a:noFill/>
                </a:ln>
                <a:solidFill>
                  <a:prstClr val="black"/>
                </a:solidFill>
                <a:effectLst/>
                <a:uLnTx/>
                <a:uFillTx/>
                <a:latin typeface="Arial"/>
                <a:ea typeface="+mn-ea"/>
                <a:cs typeface="+mn-cs"/>
              </a:rPr>
              <a:t>demonstrating proof of concept</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1" i="0" u="none" strike="noStrike" kern="1200" cap="none" spc="0" normalizeH="0" baseline="0" noProof="0" dirty="0">
                <a:ln>
                  <a:noFill/>
                </a:ln>
                <a:solidFill>
                  <a:prstClr val="black"/>
                </a:solidFill>
                <a:effectLst/>
                <a:uLnTx/>
                <a:uFillTx/>
                <a:latin typeface="Arial"/>
                <a:ea typeface="+mn-ea"/>
                <a:cs typeface="+mn-cs"/>
              </a:rPr>
              <a:t>gaining engagement,</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1" i="0" u="none" strike="noStrike" kern="1200" cap="none" spc="0" normalizeH="0" baseline="0" noProof="0" dirty="0">
                <a:ln>
                  <a:noFill/>
                </a:ln>
                <a:solidFill>
                  <a:prstClr val="black"/>
                </a:solidFill>
                <a:effectLst/>
                <a:uLnTx/>
                <a:uFillTx/>
                <a:latin typeface="Arial"/>
                <a:ea typeface="+mn-ea"/>
                <a:cs typeface="+mn-cs"/>
              </a:rPr>
              <a:t>gathering feedback, and fostering iterative development</a:t>
            </a:r>
            <a:r>
              <a:rPr kumimoji="0" lang="en-US" sz="1800" b="0" i="0" u="none" strike="noStrike" kern="1200" cap="none" spc="0" normalizeH="0" baseline="0" noProof="0" dirty="0">
                <a:ln>
                  <a:noFill/>
                </a:ln>
                <a:solidFill>
                  <a:prstClr val="black"/>
                </a:solidFill>
                <a:effectLst/>
                <a:uLnTx/>
                <a:uFillTx/>
                <a:latin typeface="Arial"/>
                <a:ea typeface="+mn-ea"/>
                <a:cs typeface="+mn-cs"/>
              </a:rPr>
              <a:t>. In this session, participants will explore the essential role of pilots in nurturing process improvements. This workshop is perfect for beginners looking to enhance their skills in advancing improvements and innovations within their organizations.</a:t>
            </a:r>
          </a:p>
          <a:p>
            <a:pPr marL="0" marR="0" lvl="0" indent="-22860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90000"/>
              </a:lnSpc>
              <a:spcBef>
                <a:spcPts val="877"/>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After this session participants will be able to:</a:t>
            </a:r>
          </a:p>
          <a:p>
            <a:pPr marL="171450" marR="0" lvl="0" indent="-1714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Describe</a:t>
            </a:r>
            <a:r>
              <a:rPr kumimoji="0" lang="en-US" sz="1800" b="0" i="0" u="none" strike="noStrike" kern="1200" cap="none" spc="0" normalizeH="0" baseline="0" noProof="0" dirty="0">
                <a:ln>
                  <a:noFill/>
                </a:ln>
                <a:solidFill>
                  <a:prstClr val="black"/>
                </a:solidFill>
                <a:effectLst/>
                <a:uLnTx/>
                <a:uFillTx/>
                <a:latin typeface="Arial"/>
                <a:ea typeface="+mn-ea"/>
                <a:cs typeface="+mn-cs"/>
              </a:rPr>
              <a:t> pilots and their place in the process improvement schedule.</a:t>
            </a:r>
          </a:p>
          <a:p>
            <a:pPr marL="171450" marR="0" lvl="0" indent="-1714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Evaluate</a:t>
            </a:r>
            <a:r>
              <a:rPr kumimoji="0" lang="en-US" sz="1800" b="0" i="0" u="none" strike="noStrike" kern="1200" cap="none" spc="0" normalizeH="0" baseline="0" noProof="0" dirty="0">
                <a:ln>
                  <a:noFill/>
                </a:ln>
                <a:solidFill>
                  <a:prstClr val="black"/>
                </a:solidFill>
                <a:effectLst/>
                <a:uLnTx/>
                <a:uFillTx/>
                <a:latin typeface="Arial"/>
                <a:ea typeface="+mn-ea"/>
                <a:cs typeface="+mn-cs"/>
              </a:rPr>
              <a:t> the benefits of using pilots to help validate ideas, build stakeholder engagement and gain buy-in.</a:t>
            </a:r>
          </a:p>
          <a:p>
            <a:pPr marL="171450" marR="0" lvl="0" indent="-1714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Discuss</a:t>
            </a:r>
            <a:r>
              <a:rPr kumimoji="0" lang="en-US" sz="1800" b="0" i="0" u="none" strike="noStrike" kern="1200" cap="none" spc="0" normalizeH="0" baseline="0" noProof="0" dirty="0">
                <a:ln>
                  <a:noFill/>
                </a:ln>
                <a:solidFill>
                  <a:prstClr val="black"/>
                </a:solidFill>
                <a:effectLst/>
                <a:uLnTx/>
                <a:uFillTx/>
                <a:latin typeface="Arial"/>
                <a:ea typeface="+mn-ea"/>
                <a:cs typeface="+mn-cs"/>
              </a:rPr>
              <a:t> real-world examples that illustrate the practical application of small-scale pilots in different scenarios.</a:t>
            </a:r>
          </a:p>
        </p:txBody>
      </p:sp>
      <p:sp>
        <p:nvSpPr>
          <p:cNvPr id="13" name="Rectangle 1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Object 1"/>
          <p:cNvSpPr>
            <a:spLocks noGrp="1"/>
          </p:cNvSpPr>
          <p:nvPr>
            <p:ph type="title" idx="4294967295"/>
          </p:nvPr>
        </p:nvSpPr>
        <p:spPr>
          <a:xfrm>
            <a:off x="597329" y="331434"/>
            <a:ext cx="10744587" cy="5598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440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B2F35">
                    <a:alpha val="90000"/>
                  </a:srgbClr>
                </a:solidFill>
                <a:effectLst/>
                <a:uLnTx/>
                <a:uFillTx/>
                <a:latin typeface="Trocchi" pitchFamily="34" charset="0"/>
                <a:ea typeface="Trocchi" pitchFamily="34" charset="-122"/>
                <a:cs typeface="Trocchi" pitchFamily="34" charset="-120"/>
              </a:rPr>
              <a:t>Pilots, Prototypes, and Iterative Development </a:t>
            </a:r>
            <a:r>
              <a:rPr kumimoji="0" lang="en-US" sz="3200" b="1" i="0" u="none" strike="noStrike" kern="1200" cap="none" spc="0" normalizeH="0" baseline="0" noProof="0" dirty="0">
                <a:ln>
                  <a:noFill/>
                </a:ln>
                <a:solidFill>
                  <a:srgbClr val="1B2F35">
                    <a:alpha val="90000"/>
                  </a:srgbClr>
                </a:solidFill>
                <a:effectLst/>
                <a:uLnTx/>
                <a:uFillTx/>
                <a:latin typeface="Trocchi" pitchFamily="34" charset="0"/>
                <a:ea typeface="Trocchi" pitchFamily="34" charset="-122"/>
                <a:cs typeface="Trocchi" pitchFamily="34" charset="-120"/>
              </a:rPr>
              <a:t>Defined</a:t>
            </a:r>
            <a:endParaRPr kumimoji="0" lang="en-US" sz="3200" b="1" i="0" u="none" strike="noStrike" kern="1200" cap="none" spc="0" normalizeH="0" baseline="0" noProof="0" dirty="0">
              <a:ln>
                <a:noFill/>
              </a:ln>
              <a:solidFill>
                <a:prstClr val="black"/>
              </a:solidFill>
              <a:effectLst/>
              <a:uLnTx/>
              <a:uFillTx/>
              <a:latin typeface="Arial"/>
              <a:ea typeface="+mn-ea"/>
              <a:cs typeface="+mn-cs"/>
            </a:endParaRPr>
          </a:p>
        </p:txBody>
      </p:sp>
      <p:pic>
        <p:nvPicPr>
          <p:cNvPr id="15" name="Picture 14" descr="pilot with a strikethrough symbol through the picture">
            <a:extLst>
              <a:ext uri="{FF2B5EF4-FFF2-40B4-BE49-F238E27FC236}">
                <a16:creationId xmlns:a16="http://schemas.microsoft.com/office/drawing/2014/main" id="{CBF167CB-EDAE-E52C-083A-F5C9CF153EA7}"/>
              </a:ext>
            </a:extLst>
          </p:cNvPr>
          <p:cNvPicPr>
            <a:picLocks noChangeAspect="1"/>
          </p:cNvPicPr>
          <p:nvPr/>
        </p:nvPicPr>
        <p:blipFill>
          <a:blip r:embed="rId3"/>
          <a:stretch>
            <a:fillRect/>
          </a:stretch>
        </p:blipFill>
        <p:spPr>
          <a:xfrm>
            <a:off x="1215709" y="1266015"/>
            <a:ext cx="1304657" cy="1207113"/>
          </a:xfrm>
          <a:prstGeom prst="rect">
            <a:avLst/>
          </a:prstGeom>
        </p:spPr>
      </p:pic>
      <p:sp>
        <p:nvSpPr>
          <p:cNvPr id="5" name="Object 4"/>
          <p:cNvSpPr/>
          <p:nvPr/>
        </p:nvSpPr>
        <p:spPr>
          <a:xfrm>
            <a:off x="545594" y="2745253"/>
            <a:ext cx="2961733" cy="247997"/>
          </a:xfrm>
          <a:prstGeom prst="rect">
            <a:avLst/>
          </a:prstGeom>
          <a:noFill/>
        </p:spPr>
        <p:txBody>
          <a:bodyPr wrap="square" lIns="0" tIns="0" rIns="0" bIns="0" rtlCol="0" anchor="t"/>
          <a:lstStyle/>
          <a:p>
            <a:pPr marL="0" marR="0" lvl="0" indent="0" algn="l" defTabSz="914400" rtl="0" eaLnBrk="1" fontAlgn="auto" latinLnBrk="0" hangingPunct="1">
              <a:lnSpc>
                <a:spcPts val="2016"/>
              </a:lnSpc>
              <a:spcBef>
                <a:spcPts val="0"/>
              </a:spcBef>
              <a:spcAft>
                <a:spcPts val="0"/>
              </a:spcAft>
              <a:buClrTx/>
              <a:buSzTx/>
              <a:buFontTx/>
              <a:buNone/>
              <a:tabLst/>
              <a:defRPr/>
            </a:pPr>
            <a:r>
              <a:rPr kumimoji="0" lang="en-US" sz="1440" b="1" i="0" u="none" strike="noStrike" kern="1200" cap="none" spc="0" normalizeH="0" baseline="0" noProof="0" dirty="0">
                <a:ln>
                  <a:noFill/>
                </a:ln>
                <a:solidFill>
                  <a:prstClr val="black"/>
                </a:solidFill>
                <a:effectLst/>
                <a:uLnTx/>
                <a:uFillTx/>
                <a:latin typeface="Montserrat" pitchFamily="34" charset="0"/>
                <a:ea typeface="Montserrat" pitchFamily="34" charset="-122"/>
                <a:cs typeface="Montserrat" pitchFamily="34" charset="-120"/>
              </a:rPr>
              <a:t>Pilots</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Object 5"/>
          <p:cNvSpPr/>
          <p:nvPr/>
        </p:nvSpPr>
        <p:spPr>
          <a:xfrm>
            <a:off x="537205" y="3206832"/>
            <a:ext cx="3332093" cy="1326691"/>
          </a:xfrm>
          <a:prstGeom prst="rect">
            <a:avLst/>
          </a:prstGeom>
          <a:noFill/>
        </p:spPr>
        <p:txBody>
          <a:bodyPr wrap="square" lIns="0" tIns="0" rIns="0" bIns="0" rtlCol="0" anchor="t"/>
          <a:lstStyle/>
          <a:p>
            <a:pPr marL="0" marR="0" lvl="0" indent="0" algn="l" defTabSz="914400" rtl="0" eaLnBrk="1" fontAlgn="auto" latinLnBrk="0" hangingPunct="1">
              <a:lnSpc>
                <a:spcPts val="1680"/>
              </a:lnSpc>
              <a:spcBef>
                <a:spcPts val="564"/>
              </a:spcBef>
              <a:spcAft>
                <a:spcPts val="0"/>
              </a:spcAft>
              <a:buClrTx/>
              <a:buSzTx/>
              <a:buFontTx/>
              <a:buNone/>
              <a:tabLst/>
              <a:defRPr/>
            </a:pPr>
            <a:r>
              <a:rPr kumimoji="0" lang="en-US" sz="1400" b="0" i="0" u="none" strike="noStrike" kern="1200" cap="none" spc="0" normalizeH="0" baseline="0" noProof="0" dirty="0">
                <a:ln>
                  <a:noFill/>
                </a:ln>
                <a:solidFill>
                  <a:schemeClr val="tx1">
                    <a:alpha val="70000"/>
                  </a:schemeClr>
                </a:solidFill>
                <a:effectLst/>
                <a:uLnTx/>
                <a:uFillTx/>
                <a:latin typeface="Montserrat" pitchFamily="34" charset="0"/>
                <a:ea typeface="Montserrat" pitchFamily="34" charset="-122"/>
                <a:cs typeface="Montserrat" pitchFamily="34" charset="-120"/>
              </a:rPr>
              <a:t>Pilots are </a:t>
            </a:r>
            <a:r>
              <a:rPr kumimoji="0" lang="en-US" sz="1400" b="1" i="0" u="none" strike="noStrike" kern="1200" cap="none" spc="0" normalizeH="0" baseline="0" noProof="0" dirty="0">
                <a:ln>
                  <a:noFill/>
                </a:ln>
                <a:solidFill>
                  <a:schemeClr val="tx1">
                    <a:alpha val="70000"/>
                  </a:schemeClr>
                </a:solidFill>
                <a:effectLst/>
                <a:uLnTx/>
                <a:uFillTx/>
                <a:latin typeface="Montserrat" pitchFamily="34" charset="0"/>
                <a:ea typeface="Montserrat" pitchFamily="34" charset="-122"/>
                <a:cs typeface="Montserrat" pitchFamily="34" charset="-120"/>
              </a:rPr>
              <a:t>small-scale, controlled experiments that test a new process</a:t>
            </a:r>
            <a:r>
              <a:rPr kumimoji="0" lang="en-US" sz="1400" b="0" i="0" u="none" strike="noStrike" kern="1200" cap="none" spc="0" normalizeH="0" baseline="0" noProof="0" dirty="0">
                <a:ln>
                  <a:noFill/>
                </a:ln>
                <a:solidFill>
                  <a:schemeClr val="tx1">
                    <a:alpha val="70000"/>
                  </a:schemeClr>
                </a:solidFill>
                <a:effectLst/>
                <a:uLnTx/>
                <a:uFillTx/>
                <a:latin typeface="Montserrat" pitchFamily="34" charset="0"/>
                <a:ea typeface="Montserrat" pitchFamily="34" charset="-122"/>
                <a:cs typeface="Montserrat" pitchFamily="34" charset="-120"/>
              </a:rPr>
              <a:t>, product, or service. They help teams test an idea, assess feasibility and gather feedback before implementation.</a:t>
            </a:r>
          </a:p>
          <a:p>
            <a:pPr marL="0" marR="0" lvl="0" indent="0" algn="l" defTabSz="914400" rtl="0" eaLnBrk="1" fontAlgn="auto" latinLnBrk="0" hangingPunct="1">
              <a:lnSpc>
                <a:spcPts val="1680"/>
              </a:lnSpc>
              <a:spcBef>
                <a:spcPts val="564"/>
              </a:spcBef>
              <a:spcAft>
                <a:spcPts val="0"/>
              </a:spcAft>
              <a:buClrTx/>
              <a:buSzTx/>
              <a:buFontTx/>
              <a:buNone/>
              <a:tabLst/>
              <a:defRPr/>
            </a:pPr>
            <a:endParaRPr kumimoji="0" lang="en-US" sz="1400" b="0" i="0" u="none" strike="noStrike" kern="1200" cap="none" spc="0" normalizeH="0" baseline="0" noProof="0" dirty="0">
              <a:ln>
                <a:noFill/>
              </a:ln>
              <a:solidFill>
                <a:schemeClr val="tx1">
                  <a:alpha val="70000"/>
                </a:schemeClr>
              </a:solidFill>
              <a:effectLst/>
              <a:uLnTx/>
              <a:uFillTx/>
              <a:latin typeface="Montserrat" pitchFamily="34" charset="0"/>
              <a:ea typeface="Montserrat" pitchFamily="34" charset="-122"/>
              <a:cs typeface="Montserrat" pitchFamily="34" charset="-120"/>
            </a:endParaRPr>
          </a:p>
          <a:p>
            <a:pPr marL="0" marR="0" lvl="0" indent="0" algn="l" defTabSz="914400" rtl="0" eaLnBrk="1" fontAlgn="auto" latinLnBrk="0" hangingPunct="1">
              <a:lnSpc>
                <a:spcPts val="1680"/>
              </a:lnSpc>
              <a:spcBef>
                <a:spcPts val="564"/>
              </a:spcBef>
              <a:spcAft>
                <a:spcPts val="0"/>
              </a:spcAft>
              <a:buClrTx/>
              <a:buSzTx/>
              <a:buFontTx/>
              <a:buNone/>
              <a:tabLst/>
              <a:defRPr/>
            </a:pPr>
            <a:r>
              <a:rPr lang="en-US" sz="1400" b="1" dirty="0">
                <a:solidFill>
                  <a:schemeClr val="tx1">
                    <a:alpha val="70000"/>
                  </a:schemeClr>
                </a:solidFill>
                <a:latin typeface="Montserrat" pitchFamily="34" charset="0"/>
              </a:rPr>
              <a:t>Everyday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alpha val="70000"/>
                  </a:schemeClr>
                </a:solidFill>
                <a:latin typeface="Montserrat" pitchFamily="34" charset="0"/>
              </a:rPr>
              <a:t>Theater Previews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alpha val="70000"/>
                  </a:schemeClr>
                </a:solidFill>
                <a:latin typeface="Montserrat" pitchFamily="34" charset="0"/>
              </a:rPr>
              <a:t>Restaurant Soft Openings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alpha val="70000"/>
                  </a:schemeClr>
                </a:solidFill>
                <a:latin typeface="Montserrat" pitchFamily="34" charset="0"/>
              </a:rPr>
              <a:t>Science Fair Experiments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ts val="1680"/>
              </a:lnSpc>
              <a:spcBef>
                <a:spcPts val="564"/>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Object 2" descr="Two connected gears">
            <a:extLst>
              <a:ext uri="{FF2B5EF4-FFF2-40B4-BE49-F238E27FC236}">
                <a16:creationId xmlns:a16="http://schemas.microsoft.com/office/drawing/2014/main" id="{C060FBD2-EC23-12F2-6472-30E42510F4B5}"/>
              </a:ext>
            </a:extLst>
          </p:cNvPr>
          <p:cNvSpPr/>
          <p:nvPr/>
        </p:nvSpPr>
        <p:spPr>
          <a:xfrm>
            <a:off x="5243264" y="1277799"/>
            <a:ext cx="1301540" cy="1212090"/>
          </a:xfrm>
          <a:prstGeom prst="ellipse">
            <a:avLst/>
          </a:prstGeom>
          <a:solidFill>
            <a:schemeClr val="bg1">
              <a:lumMod val="95000"/>
            </a:schemeClr>
          </a:solidFill>
          <a:ln>
            <a:solidFill>
              <a:schemeClr val="accent1">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Graphic 9" descr="Gears with solid fill">
            <a:extLst>
              <a:ext uri="{FF2B5EF4-FFF2-40B4-BE49-F238E27FC236}">
                <a16:creationId xmlns:a16="http://schemas.microsoft.com/office/drawing/2014/main" id="{7DB5998D-D8BB-E222-D9F6-9E0C44B989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6834" y="1426644"/>
            <a:ext cx="914400" cy="914400"/>
          </a:xfrm>
          <a:prstGeom prst="rect">
            <a:avLst/>
          </a:prstGeom>
        </p:spPr>
      </p:pic>
      <p:sp>
        <p:nvSpPr>
          <p:cNvPr id="4" name="Object 12">
            <a:extLst>
              <a:ext uri="{FF2B5EF4-FFF2-40B4-BE49-F238E27FC236}">
                <a16:creationId xmlns:a16="http://schemas.microsoft.com/office/drawing/2014/main" id="{C9B3B2D4-41AB-31A5-09A4-D9053C7022BC}"/>
              </a:ext>
            </a:extLst>
          </p:cNvPr>
          <p:cNvSpPr/>
          <p:nvPr/>
        </p:nvSpPr>
        <p:spPr>
          <a:xfrm>
            <a:off x="4302274" y="2741254"/>
            <a:ext cx="2998651" cy="255995"/>
          </a:xfrm>
          <a:prstGeom prst="rect">
            <a:avLst/>
          </a:prstGeom>
          <a:noFill/>
        </p:spPr>
        <p:txBody>
          <a:bodyPr wrap="square" lIns="0" tIns="0" rIns="0" bIns="0" rtlCol="0" anchor="t"/>
          <a:lstStyle/>
          <a:p>
            <a:pPr marL="0" marR="0" lvl="0" indent="0" algn="l" defTabSz="914400" rtl="0" eaLnBrk="1" fontAlgn="auto" latinLnBrk="0" hangingPunct="1">
              <a:lnSpc>
                <a:spcPts val="2016"/>
              </a:lnSpc>
              <a:spcBef>
                <a:spcPts val="0"/>
              </a:spcBef>
              <a:spcAft>
                <a:spcPts val="0"/>
              </a:spcAft>
              <a:buClrTx/>
              <a:buSzTx/>
              <a:buFontTx/>
              <a:buNone/>
              <a:tabLst/>
              <a:defRPr/>
            </a:pPr>
            <a:r>
              <a:rPr kumimoji="0" lang="en-US" sz="1440" b="1" i="0" u="none" strike="noStrike" kern="1200" cap="none" spc="0" normalizeH="0" baseline="0" noProof="0" dirty="0">
                <a:ln>
                  <a:noFill/>
                </a:ln>
                <a:solidFill>
                  <a:srgbClr val="1B2F35">
                    <a:alpha val="90000"/>
                  </a:srgbClr>
                </a:solidFill>
                <a:effectLst/>
                <a:uLnTx/>
                <a:uFillTx/>
                <a:latin typeface="Montserrat" pitchFamily="34" charset="0"/>
                <a:ea typeface="Montserrat" pitchFamily="34" charset="-122"/>
                <a:cs typeface="Montserrat" pitchFamily="34" charset="-120"/>
              </a:rPr>
              <a:t>Prototypes</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7" name="Object 13">
            <a:extLst>
              <a:ext uri="{FF2B5EF4-FFF2-40B4-BE49-F238E27FC236}">
                <a16:creationId xmlns:a16="http://schemas.microsoft.com/office/drawing/2014/main" id="{FBE86344-3109-B5AC-F977-FC2C5C504B74}"/>
              </a:ext>
            </a:extLst>
          </p:cNvPr>
          <p:cNvSpPr/>
          <p:nvPr/>
        </p:nvSpPr>
        <p:spPr>
          <a:xfrm>
            <a:off x="4302274" y="3197596"/>
            <a:ext cx="3587452" cy="2915387"/>
          </a:xfrm>
          <a:prstGeom prst="rect">
            <a:avLst/>
          </a:prstGeom>
          <a:noFill/>
        </p:spPr>
        <p:txBody>
          <a:bodyPr wrap="square" lIns="0" tIns="0" rIns="0" bIns="0" rtlCol="0" anchor="t"/>
          <a:lstStyle/>
          <a:p>
            <a:pPr marL="0" marR="0" lvl="0" indent="0" algn="l" defTabSz="914400" rtl="0" eaLnBrk="1" fontAlgn="auto" latinLnBrk="0" hangingPunct="1">
              <a:lnSpc>
                <a:spcPts val="1680"/>
              </a:lnSpc>
              <a:spcBef>
                <a:spcPts val="564"/>
              </a:spcBef>
              <a:spcAft>
                <a:spcPts val="0"/>
              </a:spcAft>
              <a:buClrTx/>
              <a:buSzTx/>
              <a:buFontTx/>
              <a:buNone/>
              <a:tabLst/>
              <a:defRPr/>
            </a:pPr>
            <a:r>
              <a:rPr kumimoji="0" lang="en-US" sz="1400" b="0" i="0" u="none" strike="noStrike" kern="1200" cap="none" spc="0" normalizeH="0" baseline="0" noProof="0" dirty="0">
                <a:ln>
                  <a:noFill/>
                </a:ln>
                <a:solidFill>
                  <a:schemeClr val="tx1">
                    <a:alpha val="70000"/>
                  </a:schemeClr>
                </a:solidFill>
                <a:effectLst/>
                <a:uLnTx/>
                <a:uFillTx/>
                <a:latin typeface="Montserrat" pitchFamily="34" charset="0"/>
                <a:ea typeface="Montserrat" pitchFamily="34" charset="-122"/>
                <a:cs typeface="Montserrat" pitchFamily="34" charset="-120"/>
              </a:rPr>
              <a:t>Prototypes are </a:t>
            </a:r>
            <a:r>
              <a:rPr kumimoji="0" lang="en-US" sz="1400" b="1" i="0" u="none" strike="noStrike" kern="1200" cap="none" spc="0" normalizeH="0" baseline="0" noProof="0" dirty="0">
                <a:ln>
                  <a:noFill/>
                </a:ln>
                <a:solidFill>
                  <a:schemeClr val="tx1">
                    <a:alpha val="70000"/>
                  </a:schemeClr>
                </a:solidFill>
                <a:effectLst/>
                <a:uLnTx/>
                <a:uFillTx/>
                <a:latin typeface="Montserrat" pitchFamily="34" charset="0"/>
                <a:ea typeface="Montserrat" pitchFamily="34" charset="-122"/>
                <a:cs typeface="Montserrat" pitchFamily="34" charset="-120"/>
              </a:rPr>
              <a:t>early model versions of products or representations of a proposed solution</a:t>
            </a:r>
            <a:r>
              <a:rPr kumimoji="0" lang="en-US" sz="1400" b="0" i="0" u="none" strike="noStrike" kern="1200" cap="none" spc="0" normalizeH="0" baseline="0" noProof="0" dirty="0">
                <a:ln>
                  <a:noFill/>
                </a:ln>
                <a:solidFill>
                  <a:schemeClr val="tx1">
                    <a:alpha val="70000"/>
                  </a:schemeClr>
                </a:solidFill>
                <a:effectLst/>
                <a:uLnTx/>
                <a:uFillTx/>
                <a:latin typeface="Montserrat" pitchFamily="34" charset="0"/>
                <a:ea typeface="Montserrat" pitchFamily="34" charset="-122"/>
                <a:cs typeface="Montserrat" pitchFamily="34" charset="-120"/>
              </a:rPr>
              <a:t>. Prototypes enable rapid testing and learning, allowing organizations to quickly validate ideas and gather user feedback.</a:t>
            </a:r>
          </a:p>
          <a:p>
            <a:pPr marL="0" marR="0" lvl="0" indent="0" algn="l" defTabSz="914400" rtl="0" eaLnBrk="1" fontAlgn="auto" latinLnBrk="0" hangingPunct="1">
              <a:lnSpc>
                <a:spcPts val="1680"/>
              </a:lnSpc>
              <a:spcBef>
                <a:spcPts val="564"/>
              </a:spcBef>
              <a:spcAft>
                <a:spcPts val="0"/>
              </a:spcAft>
              <a:buClrTx/>
              <a:buSzTx/>
              <a:buFontTx/>
              <a:buNone/>
              <a:tabLst/>
              <a:defRPr/>
            </a:pPr>
            <a:endParaRPr kumimoji="0" lang="en-US" sz="1400" b="0" i="0" u="none" strike="noStrike" kern="1200" cap="none" spc="0" normalizeH="0" baseline="0" noProof="0" dirty="0">
              <a:ln>
                <a:noFill/>
              </a:ln>
              <a:solidFill>
                <a:schemeClr val="tx1">
                  <a:alpha val="70000"/>
                </a:schemeClr>
              </a:solidFill>
              <a:effectLst/>
              <a:uLnTx/>
              <a:uFillTx/>
              <a:latin typeface="Montserrat" pitchFamily="34" charset="0"/>
              <a:ea typeface="Montserrat" pitchFamily="34" charset="-122"/>
              <a:cs typeface="Montserrat" pitchFamily="34" charset="-120"/>
            </a:endParaRPr>
          </a:p>
          <a:p>
            <a:pPr marL="0" marR="0" lvl="0" indent="0" algn="l" defTabSz="914400" rtl="0" eaLnBrk="1" fontAlgn="auto" latinLnBrk="0" hangingPunct="1">
              <a:lnSpc>
                <a:spcPts val="1680"/>
              </a:lnSpc>
              <a:spcBef>
                <a:spcPts val="564"/>
              </a:spcBef>
              <a:spcAft>
                <a:spcPts val="0"/>
              </a:spcAft>
              <a:buClrTx/>
              <a:buSzTx/>
              <a:buFontTx/>
              <a:buNone/>
              <a:tabLst/>
              <a:defRPr/>
            </a:pPr>
            <a:r>
              <a:rPr lang="en-US" sz="1400" b="1" dirty="0">
                <a:solidFill>
                  <a:schemeClr val="tx1">
                    <a:alpha val="70000"/>
                  </a:schemeClr>
                </a:solidFill>
                <a:latin typeface="Montserrat" pitchFamily="34" charset="0"/>
              </a:rPr>
              <a:t>Everyday Examples: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alpha val="70000"/>
                  </a:schemeClr>
                </a:solidFill>
                <a:latin typeface="Montserrat" pitchFamily="34" charset="0"/>
              </a:rPr>
              <a:t>3D Printed Models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alpha val="70000"/>
                  </a:schemeClr>
                </a:solidFill>
                <a:latin typeface="Montserrat" pitchFamily="34" charset="0"/>
              </a:rPr>
              <a:t>Test Kitchens</a:t>
            </a:r>
          </a:p>
          <a:p>
            <a:pPr marL="285750" indent="-285750">
              <a:buFont typeface="Arial" panose="020B0604020202020204" pitchFamily="34" charset="0"/>
              <a:buChar char="•"/>
              <a:defRPr/>
            </a:pPr>
            <a:r>
              <a:rPr lang="en-US" sz="1400" dirty="0">
                <a:solidFill>
                  <a:schemeClr val="tx1">
                    <a:alpha val="70000"/>
                  </a:schemeClr>
                </a:solidFill>
                <a:latin typeface="Montserrat" pitchFamily="34" charset="0"/>
              </a:rPr>
              <a:t>Recipes</a:t>
            </a:r>
          </a:p>
          <a:p>
            <a:pPr marL="285750" indent="-285750">
              <a:buFont typeface="Arial" panose="020B0604020202020204" pitchFamily="34" charset="0"/>
              <a:buChar char="•"/>
              <a:defRPr/>
            </a:pPr>
            <a:endParaRPr lang="en-US" sz="1400" dirty="0">
              <a:solidFill>
                <a:schemeClr val="tx1">
                  <a:alpha val="70000"/>
                </a:schemeClr>
              </a:solidFill>
              <a:latin typeface="Montserrat"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1C2F35">
                  <a:alpha val="70000"/>
                </a:srgbClr>
              </a:solidFill>
              <a:latin typeface="Montserrat" pitchFamily="34" charset="0"/>
            </a:endParaRPr>
          </a:p>
          <a:p>
            <a:pPr marL="0" marR="0" lvl="0" indent="0" algn="l" defTabSz="914400" rtl="0" eaLnBrk="1" fontAlgn="auto" latinLnBrk="0" hangingPunct="1">
              <a:lnSpc>
                <a:spcPts val="1680"/>
              </a:lnSpc>
              <a:spcBef>
                <a:spcPts val="564"/>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Object 2" descr="arrows going in a left circular motion">
            <a:extLst>
              <a:ext uri="{FF2B5EF4-FFF2-40B4-BE49-F238E27FC236}">
                <a16:creationId xmlns:a16="http://schemas.microsoft.com/office/drawing/2014/main" id="{91DF9642-CA55-2C33-F85D-AF96699605EA}"/>
              </a:ext>
            </a:extLst>
          </p:cNvPr>
          <p:cNvSpPr/>
          <p:nvPr/>
        </p:nvSpPr>
        <p:spPr>
          <a:xfrm>
            <a:off x="9022422" y="1277799"/>
            <a:ext cx="1301540" cy="1212090"/>
          </a:xfrm>
          <a:prstGeom prst="ellipse">
            <a:avLst/>
          </a:prstGeom>
          <a:solidFill>
            <a:schemeClr val="bg1">
              <a:lumMod val="85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5" name="Graphic 24" descr="Circles with arrows with solid fill">
            <a:extLst>
              <a:ext uri="{FF2B5EF4-FFF2-40B4-BE49-F238E27FC236}">
                <a16:creationId xmlns:a16="http://schemas.microsoft.com/office/drawing/2014/main" id="{733DD722-7B45-9257-F281-2007E10EAF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183933" y="1372269"/>
            <a:ext cx="968134" cy="1002533"/>
          </a:xfrm>
          <a:prstGeom prst="rect">
            <a:avLst/>
          </a:prstGeom>
        </p:spPr>
      </p:pic>
      <p:sp>
        <p:nvSpPr>
          <p:cNvPr id="17" name="Object 16">
            <a:extLst>
              <a:ext uri="{C183D7F6-B498-43B3-948B-1728B52AA6E4}">
                <adec:decorative xmlns:adec="http://schemas.microsoft.com/office/drawing/2017/decorative" val="0"/>
              </a:ext>
            </a:extLst>
          </p:cNvPr>
          <p:cNvSpPr/>
          <p:nvPr/>
        </p:nvSpPr>
        <p:spPr>
          <a:xfrm>
            <a:off x="8231948" y="2741254"/>
            <a:ext cx="2708196" cy="255995"/>
          </a:xfrm>
          <a:prstGeom prst="rect">
            <a:avLst/>
          </a:prstGeom>
          <a:noFill/>
        </p:spPr>
        <p:txBody>
          <a:bodyPr wrap="square" lIns="0" tIns="0" rIns="0" bIns="0" rtlCol="0" anchor="t"/>
          <a:lstStyle/>
          <a:p>
            <a:pPr marL="0" marR="0" lvl="0" indent="0" algn="l" defTabSz="914400" rtl="0" eaLnBrk="1" fontAlgn="auto" latinLnBrk="0" hangingPunct="1">
              <a:lnSpc>
                <a:spcPts val="2016"/>
              </a:lnSpc>
              <a:spcBef>
                <a:spcPts val="0"/>
              </a:spcBef>
              <a:spcAft>
                <a:spcPts val="0"/>
              </a:spcAft>
              <a:buClrTx/>
              <a:buSzTx/>
              <a:buFontTx/>
              <a:buNone/>
              <a:tabLst/>
              <a:defRPr/>
            </a:pPr>
            <a:r>
              <a:rPr kumimoji="0" lang="en-US" sz="1440" b="1" i="0" u="none" strike="noStrike" kern="1200" cap="none" spc="0" normalizeH="0" baseline="0" noProof="0" dirty="0">
                <a:ln>
                  <a:noFill/>
                </a:ln>
                <a:solidFill>
                  <a:prstClr val="black"/>
                </a:solidFill>
                <a:effectLst/>
                <a:uLnTx/>
                <a:uFillTx/>
                <a:latin typeface="Montserrat" pitchFamily="34" charset="0"/>
                <a:ea typeface="Montserrat" pitchFamily="34" charset="-122"/>
                <a:cs typeface="Montserrat" pitchFamily="34" charset="-120"/>
              </a:rPr>
              <a:t>Iterative Development</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Object 17">
            <a:extLst>
              <a:ext uri="{C183D7F6-B498-43B3-948B-1728B52AA6E4}">
                <adec:decorative xmlns:adec="http://schemas.microsoft.com/office/drawing/2017/decorative" val="0"/>
              </a:ext>
            </a:extLst>
          </p:cNvPr>
          <p:cNvSpPr/>
          <p:nvPr/>
        </p:nvSpPr>
        <p:spPr>
          <a:xfrm>
            <a:off x="8231946" y="3197596"/>
            <a:ext cx="3505907" cy="1326691"/>
          </a:xfrm>
          <a:prstGeom prst="rect">
            <a:avLst/>
          </a:prstGeom>
          <a:noFill/>
        </p:spPr>
        <p:txBody>
          <a:bodyPr wrap="square" lIns="0" tIns="0" rIns="0" bIns="0" rtlCol="0" anchor="t"/>
          <a:lstStyle/>
          <a:p>
            <a:pPr marL="0" marR="0" lvl="0" indent="0" algn="l" defTabSz="914400" rtl="0" eaLnBrk="1" fontAlgn="auto" latinLnBrk="0" hangingPunct="1">
              <a:lnSpc>
                <a:spcPts val="1680"/>
              </a:lnSpc>
              <a:spcBef>
                <a:spcPts val="564"/>
              </a:spcBef>
              <a:spcAft>
                <a:spcPts val="0"/>
              </a:spcAft>
              <a:buClrTx/>
              <a:buSzTx/>
              <a:buFontTx/>
              <a:buNone/>
              <a:tabLst/>
              <a:defRPr/>
            </a:pPr>
            <a:r>
              <a:rPr kumimoji="0" lang="en-US" sz="1400" b="0" i="0" u="none" strike="noStrike" kern="1200" cap="none" spc="0" normalizeH="0" baseline="0" noProof="0" dirty="0">
                <a:ln>
                  <a:noFill/>
                </a:ln>
                <a:solidFill>
                  <a:schemeClr val="tx1">
                    <a:alpha val="70000"/>
                  </a:schemeClr>
                </a:solidFill>
                <a:effectLst/>
                <a:uLnTx/>
                <a:uFillTx/>
                <a:latin typeface="Montserrat" pitchFamily="34" charset="0"/>
                <a:ea typeface="Montserrat" pitchFamily="34" charset="-122"/>
                <a:cs typeface="Montserrat" pitchFamily="34" charset="-120"/>
              </a:rPr>
              <a:t>Iterative development is an approach to product/service maturity and growth, where </a:t>
            </a:r>
            <a:r>
              <a:rPr kumimoji="0" lang="en-US" sz="1400" b="1" i="0" u="none" strike="noStrike" kern="1200" cap="none" spc="0" normalizeH="0" baseline="0" noProof="0" dirty="0">
                <a:ln>
                  <a:noFill/>
                </a:ln>
                <a:solidFill>
                  <a:schemeClr val="tx1">
                    <a:alpha val="70000"/>
                  </a:schemeClr>
                </a:solidFill>
                <a:effectLst/>
                <a:uLnTx/>
                <a:uFillTx/>
                <a:latin typeface="Montserrat" pitchFamily="34" charset="0"/>
                <a:ea typeface="Montserrat" pitchFamily="34" charset="-122"/>
                <a:cs typeface="Montserrat" pitchFamily="34" charset="-120"/>
              </a:rPr>
              <a:t>solutions are continuously refined </a:t>
            </a:r>
            <a:r>
              <a:rPr kumimoji="0" lang="en-US" sz="1400" b="0" i="0" u="none" strike="noStrike" kern="1200" cap="none" spc="0" normalizeH="0" baseline="0" noProof="0" dirty="0">
                <a:ln>
                  <a:noFill/>
                </a:ln>
                <a:solidFill>
                  <a:schemeClr val="tx1">
                    <a:alpha val="70000"/>
                  </a:schemeClr>
                </a:solidFill>
                <a:effectLst/>
                <a:uLnTx/>
                <a:uFillTx/>
                <a:latin typeface="Montserrat" pitchFamily="34" charset="0"/>
                <a:ea typeface="Montserrat" pitchFamily="34" charset="-122"/>
                <a:cs typeface="Montserrat" pitchFamily="34" charset="-120"/>
              </a:rPr>
              <a:t>based on user feedback and lessons learned. </a:t>
            </a:r>
          </a:p>
          <a:p>
            <a:pPr marL="0" marR="0" lvl="0" indent="0" algn="l" defTabSz="914400" rtl="0" eaLnBrk="1" fontAlgn="auto" latinLnBrk="0" hangingPunct="1">
              <a:lnSpc>
                <a:spcPts val="1680"/>
              </a:lnSpc>
              <a:spcBef>
                <a:spcPts val="564"/>
              </a:spcBef>
              <a:spcAft>
                <a:spcPts val="0"/>
              </a:spcAft>
              <a:buClrTx/>
              <a:buSzTx/>
              <a:buFontTx/>
              <a:buNone/>
              <a:tabLst/>
              <a:defRPr/>
            </a:pPr>
            <a:endParaRPr kumimoji="0" lang="en-US" sz="1400" b="0" i="0" u="none" strike="noStrike" kern="1200" cap="none" spc="0" normalizeH="0" baseline="0" noProof="0" dirty="0">
              <a:ln>
                <a:noFill/>
              </a:ln>
              <a:solidFill>
                <a:schemeClr val="tx1">
                  <a:alpha val="70000"/>
                </a:schemeClr>
              </a:solidFill>
              <a:effectLst/>
              <a:uLnTx/>
              <a:uFillTx/>
              <a:latin typeface="Montserrat" pitchFamily="34" charset="0"/>
              <a:ea typeface="Montserrat" pitchFamily="34" charset="-122"/>
              <a:cs typeface="Montserrat" pitchFamily="34" charset="-120"/>
            </a:endParaRPr>
          </a:p>
          <a:p>
            <a:pPr marL="0" marR="0" lvl="0" indent="0" algn="l" defTabSz="914400" rtl="0" eaLnBrk="1" fontAlgn="auto" latinLnBrk="0" hangingPunct="1">
              <a:lnSpc>
                <a:spcPts val="1680"/>
              </a:lnSpc>
              <a:spcBef>
                <a:spcPts val="564"/>
              </a:spcBef>
              <a:spcAft>
                <a:spcPts val="0"/>
              </a:spcAft>
              <a:buClrTx/>
              <a:buSzTx/>
              <a:buFontTx/>
              <a:buNone/>
              <a:tabLst/>
              <a:defRPr/>
            </a:pPr>
            <a:endParaRPr lang="en-US" sz="1200" dirty="0">
              <a:solidFill>
                <a:srgbClr val="1C2F35">
                  <a:alpha val="70000"/>
                </a:srgbClr>
              </a:solidFill>
              <a:latin typeface="Montserrat" pitchFamily="34" charset="0"/>
            </a:endParaRPr>
          </a:p>
        </p:txBody>
      </p:sp>
      <p:sp>
        <p:nvSpPr>
          <p:cNvPr id="13" name="Rectangle 12">
            <a:extLst>
              <a:ext uri="{FF2B5EF4-FFF2-40B4-BE49-F238E27FC236}">
                <a16:creationId xmlns:a16="http://schemas.microsoft.com/office/drawing/2014/main" id="{A47B6E96-A78E-6A39-98A2-16ECC7435EDA}"/>
              </a:ext>
              <a:ext uri="{C183D7F6-B498-43B3-948B-1728B52AA6E4}">
                <adec:decorative xmlns:adec="http://schemas.microsoft.com/office/drawing/2017/decorative" val="1"/>
              </a:ext>
            </a:extLst>
          </p:cNvPr>
          <p:cNvSpPr/>
          <p:nvPr/>
        </p:nvSpPr>
        <p:spPr>
          <a:xfrm>
            <a:off x="3959370" y="1158533"/>
            <a:ext cx="45719" cy="548081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A670EE6-0590-4583-FF69-3E6E82028BF8}"/>
              </a:ext>
              <a:ext uri="{C183D7F6-B498-43B3-948B-1728B52AA6E4}">
                <adec:decorative xmlns:adec="http://schemas.microsoft.com/office/drawing/2017/decorative" val="1"/>
              </a:ext>
            </a:extLst>
          </p:cNvPr>
          <p:cNvSpPr/>
          <p:nvPr/>
        </p:nvSpPr>
        <p:spPr>
          <a:xfrm>
            <a:off x="7979798" y="1158533"/>
            <a:ext cx="45719" cy="548081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04C338E1-9473-2546-624B-C48EBCD9CDBC}"/>
              </a:ext>
            </a:extLst>
          </p:cNvPr>
          <p:cNvSpPr txBox="1">
            <a:spLocks noGrp="1"/>
          </p:cNvSpPr>
          <p:nvPr>
            <p:ph type="title" idx="4294967295"/>
          </p:nvPr>
        </p:nvSpPr>
        <p:spPr>
          <a:xfrm>
            <a:off x="463628" y="228117"/>
            <a:ext cx="7376357" cy="6206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409"/>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B2F35">
                    <a:alpha val="90000"/>
                  </a:srgbClr>
                </a:solidFill>
                <a:effectLst/>
                <a:uLnTx/>
                <a:uFillTx/>
                <a:latin typeface="Trocchi" pitchFamily="34" charset="0"/>
                <a:ea typeface="Trocchi" pitchFamily="34" charset="-122"/>
                <a:cs typeface="Trocchi" pitchFamily="34" charset="-120"/>
              </a:rPr>
              <a:t>Iterative Development Goes in Cycles</a:t>
            </a:r>
            <a:endParaRPr kumimoji="0" lang="en-US" sz="3200" b="1"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04CDD28B-800D-1344-86ED-1DDEF64006E7}"/>
              </a:ext>
            </a:extLst>
          </p:cNvPr>
          <p:cNvSpPr txBox="1"/>
          <p:nvPr/>
        </p:nvSpPr>
        <p:spPr>
          <a:xfrm>
            <a:off x="670099" y="897365"/>
            <a:ext cx="11105781" cy="312906"/>
          </a:xfrm>
          <a:prstGeom prst="rect">
            <a:avLst/>
          </a:prstGeom>
          <a:noFill/>
        </p:spPr>
        <p:txBody>
          <a:bodyPr wrap="square">
            <a:spAutoFit/>
          </a:bodyPr>
          <a:lstStyle/>
          <a:p>
            <a:pPr marL="0" marR="0" lvl="0" indent="0" algn="l" defTabSz="914400" rtl="0" eaLnBrk="1" fontAlgn="auto" latinLnBrk="0" hangingPunct="1">
              <a:lnSpc>
                <a:spcPts val="1680"/>
              </a:lnSpc>
              <a:spcBef>
                <a:spcPts val="564"/>
              </a:spcBef>
              <a:spcAft>
                <a:spcPts val="0"/>
              </a:spcAft>
              <a:buClrTx/>
              <a:buSzTx/>
              <a:buFontTx/>
              <a:buNone/>
              <a:tabLst/>
              <a:defRPr/>
            </a:pPr>
            <a:r>
              <a:rPr kumimoji="0" lang="en-US" sz="1800" b="0" i="0" u="none" strike="noStrike" kern="1200" cap="none" spc="0" normalizeH="0" baseline="0" noProof="0" dirty="0">
                <a:ln>
                  <a:noFill/>
                </a:ln>
                <a:solidFill>
                  <a:schemeClr val="tx1">
                    <a:alpha val="70000"/>
                  </a:schemeClr>
                </a:solidFill>
                <a:effectLst/>
                <a:uLnTx/>
                <a:uFillTx/>
                <a:latin typeface="Montserrat" pitchFamily="34" charset="0"/>
                <a:ea typeface="Montserrat" pitchFamily="34" charset="-122"/>
                <a:cs typeface="Montserrat" pitchFamily="34" charset="-120"/>
              </a:rPr>
              <a:t>Solutions are continuously refined based on user feedback and lessons learned. </a:t>
            </a:r>
          </a:p>
        </p:txBody>
      </p:sp>
      <p:sp>
        <p:nvSpPr>
          <p:cNvPr id="24" name="Oval 23">
            <a:extLst>
              <a:ext uri="{FF2B5EF4-FFF2-40B4-BE49-F238E27FC236}">
                <a16:creationId xmlns:a16="http://schemas.microsoft.com/office/drawing/2014/main" id="{68B6952C-04CB-957D-7011-D66D57571CEB}"/>
              </a:ext>
              <a:ext uri="{C183D7F6-B498-43B3-948B-1728B52AA6E4}">
                <adec:decorative xmlns:adec="http://schemas.microsoft.com/office/drawing/2017/decorative" val="1"/>
              </a:ext>
            </a:extLst>
          </p:cNvPr>
          <p:cNvSpPr/>
          <p:nvPr/>
        </p:nvSpPr>
        <p:spPr>
          <a:xfrm>
            <a:off x="2142547" y="2465719"/>
            <a:ext cx="867352" cy="213502"/>
          </a:xfrm>
          <a:prstGeom prst="ellipse">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2" descr="cupcake with white frosting">
            <a:extLst>
              <a:ext uri="{FF2B5EF4-FFF2-40B4-BE49-F238E27FC236}">
                <a16:creationId xmlns:a16="http://schemas.microsoft.com/office/drawing/2014/main" id="{55328A7B-50DD-5652-0391-60AA8460BB89}"/>
              </a:ext>
            </a:extLst>
          </p:cNvPr>
          <p:cNvSpPr/>
          <p:nvPr/>
        </p:nvSpPr>
        <p:spPr>
          <a:xfrm>
            <a:off x="2107606" y="1258852"/>
            <a:ext cx="937235" cy="1334090"/>
          </a:xfrm>
          <a:custGeom>
            <a:avLst/>
            <a:gdLst/>
            <a:ahLst/>
            <a:cxnLst/>
            <a:rect l="l" t="t" r="r" b="b"/>
            <a:pathLst>
              <a:path w="4591174" h="5531535">
                <a:moveTo>
                  <a:pt x="0" y="0"/>
                </a:moveTo>
                <a:lnTo>
                  <a:pt x="4591174" y="0"/>
                </a:lnTo>
                <a:lnTo>
                  <a:pt x="4591174" y="5531536"/>
                </a:lnTo>
                <a:lnTo>
                  <a:pt x="0" y="55315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3" name="TextBox 12">
            <a:extLst>
              <a:ext uri="{FF2B5EF4-FFF2-40B4-BE49-F238E27FC236}">
                <a16:creationId xmlns:a16="http://schemas.microsoft.com/office/drawing/2014/main" id="{52AB9EBA-9514-D6E3-522A-D1247D2BBBCC}"/>
              </a:ext>
            </a:extLst>
          </p:cNvPr>
          <p:cNvSpPr txBox="1"/>
          <p:nvPr/>
        </p:nvSpPr>
        <p:spPr>
          <a:xfrm>
            <a:off x="1435548" y="2729781"/>
            <a:ext cx="2293751" cy="738664"/>
          </a:xfrm>
          <a:prstGeom prst="rect">
            <a:avLst/>
          </a:prstGeom>
          <a:noFill/>
        </p:spPr>
        <p:txBody>
          <a:bodyPr wrap="square" rtlCol="0">
            <a:spAutoFit/>
          </a:bodyPr>
          <a:lstStyle/>
          <a:p>
            <a:pPr algn="ctr"/>
            <a:r>
              <a:rPr lang="en-US" sz="1400" b="1" dirty="0">
                <a:solidFill>
                  <a:schemeClr val="accent1">
                    <a:lumMod val="50000"/>
                  </a:schemeClr>
                </a:solidFill>
              </a:rPr>
              <a:t>Pilot Process /</a:t>
            </a:r>
          </a:p>
          <a:p>
            <a:pPr algn="ctr"/>
            <a:r>
              <a:rPr lang="en-US" sz="1400" b="1" dirty="0">
                <a:solidFill>
                  <a:schemeClr val="accent1">
                    <a:lumMod val="50000"/>
                  </a:schemeClr>
                </a:solidFill>
              </a:rPr>
              <a:t>Prototype</a:t>
            </a:r>
          </a:p>
          <a:p>
            <a:pPr algn="ctr"/>
            <a:r>
              <a:rPr lang="en-US" sz="1400" b="1" dirty="0"/>
              <a:t>REVISION A</a:t>
            </a:r>
          </a:p>
        </p:txBody>
      </p:sp>
      <p:graphicFrame>
        <p:nvGraphicFramePr>
          <p:cNvPr id="4" name="Diagram 3" descr="Segmented cycle chart with four parts.  Four parts of the cycle are plan, do, check and act.">
            <a:extLst>
              <a:ext uri="{FF2B5EF4-FFF2-40B4-BE49-F238E27FC236}">
                <a16:creationId xmlns:a16="http://schemas.microsoft.com/office/drawing/2014/main" id="{2927F35D-E1AE-C469-650A-401A8C7F4A52}"/>
              </a:ext>
            </a:extLst>
          </p:cNvPr>
          <p:cNvGraphicFramePr/>
          <p:nvPr>
            <p:extLst>
              <p:ext uri="{D42A27DB-BD31-4B8C-83A1-F6EECF244321}">
                <p14:modId xmlns:p14="http://schemas.microsoft.com/office/powerpoint/2010/main" val="2881246374"/>
              </p:ext>
            </p:extLst>
          </p:nvPr>
        </p:nvGraphicFramePr>
        <p:xfrm>
          <a:off x="1367625" y="3241987"/>
          <a:ext cx="2218414" cy="28704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Rectangle: Rounded Corners 18">
            <a:extLst>
              <a:ext uri="{FF2B5EF4-FFF2-40B4-BE49-F238E27FC236}">
                <a16:creationId xmlns:a16="http://schemas.microsoft.com/office/drawing/2014/main" id="{7ADC1221-3BE6-D46E-F3AC-2F821CA49DCB}"/>
              </a:ext>
              <a:ext uri="{C183D7F6-B498-43B3-948B-1728B52AA6E4}">
                <adec:decorative xmlns:adec="http://schemas.microsoft.com/office/drawing/2017/decorative" val="1"/>
              </a:ext>
            </a:extLst>
          </p:cNvPr>
          <p:cNvSpPr/>
          <p:nvPr/>
        </p:nvSpPr>
        <p:spPr>
          <a:xfrm>
            <a:off x="1901261" y="5987615"/>
            <a:ext cx="1698960" cy="403985"/>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7C0AB1C-C4AC-F4FE-FB61-A73583704540}"/>
              </a:ext>
            </a:extLst>
          </p:cNvPr>
          <p:cNvSpPr txBox="1"/>
          <p:nvPr/>
        </p:nvSpPr>
        <p:spPr>
          <a:xfrm>
            <a:off x="1857098" y="6019235"/>
            <a:ext cx="1832306" cy="338554"/>
          </a:xfrm>
          <a:prstGeom prst="rect">
            <a:avLst/>
          </a:prstGeom>
          <a:noFill/>
        </p:spPr>
        <p:txBody>
          <a:bodyPr wrap="square">
            <a:spAutoFit/>
          </a:bodyPr>
          <a:lstStyle/>
          <a:p>
            <a:pPr algn="ctr"/>
            <a:r>
              <a:rPr lang="en-US" sz="1600" b="1" dirty="0"/>
              <a:t>Initial Planning</a:t>
            </a:r>
          </a:p>
        </p:txBody>
      </p:sp>
      <p:sp>
        <p:nvSpPr>
          <p:cNvPr id="26" name="Oval 25">
            <a:extLst>
              <a:ext uri="{FF2B5EF4-FFF2-40B4-BE49-F238E27FC236}">
                <a16:creationId xmlns:a16="http://schemas.microsoft.com/office/drawing/2014/main" id="{7C6D2DFF-DD2E-D038-F84C-1856BFB4D927}"/>
              </a:ext>
              <a:ext uri="{C183D7F6-B498-43B3-948B-1728B52AA6E4}">
                <adec:decorative xmlns:adec="http://schemas.microsoft.com/office/drawing/2017/decorative" val="1"/>
              </a:ext>
            </a:extLst>
          </p:cNvPr>
          <p:cNvSpPr/>
          <p:nvPr/>
        </p:nvSpPr>
        <p:spPr>
          <a:xfrm>
            <a:off x="5513088" y="2640107"/>
            <a:ext cx="867352" cy="213502"/>
          </a:xfrm>
          <a:prstGeom prst="ellipse">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3" descr="cupcake with pink frosting and topped with a raspberry">
            <a:extLst>
              <a:ext uri="{FF2B5EF4-FFF2-40B4-BE49-F238E27FC236}">
                <a16:creationId xmlns:a16="http://schemas.microsoft.com/office/drawing/2014/main" id="{F31F3064-AB03-9353-038E-658E6106743A}"/>
              </a:ext>
            </a:extLst>
          </p:cNvPr>
          <p:cNvSpPr/>
          <p:nvPr/>
        </p:nvSpPr>
        <p:spPr>
          <a:xfrm>
            <a:off x="5408463" y="1530822"/>
            <a:ext cx="1118049" cy="1271147"/>
          </a:xfrm>
          <a:custGeom>
            <a:avLst/>
            <a:gdLst/>
            <a:ahLst/>
            <a:cxnLst/>
            <a:rect l="l" t="t" r="r" b="b"/>
            <a:pathLst>
              <a:path w="4531662" h="5611965">
                <a:moveTo>
                  <a:pt x="0" y="0"/>
                </a:moveTo>
                <a:lnTo>
                  <a:pt x="4531662" y="0"/>
                </a:lnTo>
                <a:lnTo>
                  <a:pt x="4531662" y="5611965"/>
                </a:lnTo>
                <a:lnTo>
                  <a:pt x="0" y="5611965"/>
                </a:lnTo>
                <a:lnTo>
                  <a:pt x="0" y="0"/>
                </a:lnTo>
                <a:close/>
              </a:path>
            </a:pathLst>
          </a:custGeom>
          <a:blipFill>
            <a:blip r:embed="rId10"/>
            <a:stretch>
              <a:fillRect/>
            </a:stretch>
          </a:blipFill>
        </p:spPr>
        <p:txBody>
          <a:bodyPr/>
          <a:lstStyle/>
          <a:p>
            <a:endParaRPr lang="en-US" dirty="0"/>
          </a:p>
        </p:txBody>
      </p:sp>
      <p:sp>
        <p:nvSpPr>
          <p:cNvPr id="14" name="TextBox 13">
            <a:extLst>
              <a:ext uri="{FF2B5EF4-FFF2-40B4-BE49-F238E27FC236}">
                <a16:creationId xmlns:a16="http://schemas.microsoft.com/office/drawing/2014/main" id="{7832A186-87B6-019D-3380-482705C862CB}"/>
              </a:ext>
            </a:extLst>
          </p:cNvPr>
          <p:cNvSpPr txBox="1"/>
          <p:nvPr/>
        </p:nvSpPr>
        <p:spPr>
          <a:xfrm>
            <a:off x="5049797" y="2904461"/>
            <a:ext cx="1813824" cy="738664"/>
          </a:xfrm>
          <a:prstGeom prst="rect">
            <a:avLst/>
          </a:prstGeom>
          <a:noFill/>
        </p:spPr>
        <p:txBody>
          <a:bodyPr wrap="square" rtlCol="0">
            <a:spAutoFit/>
          </a:bodyPr>
          <a:lstStyle/>
          <a:p>
            <a:pPr algn="ctr"/>
            <a:r>
              <a:rPr lang="en-US" sz="1400" b="1" dirty="0">
                <a:solidFill>
                  <a:schemeClr val="accent1">
                    <a:lumMod val="50000"/>
                  </a:schemeClr>
                </a:solidFill>
              </a:rPr>
              <a:t>Pilot Process/</a:t>
            </a:r>
          </a:p>
          <a:p>
            <a:pPr algn="ctr"/>
            <a:r>
              <a:rPr lang="en-US" sz="1400" b="1" dirty="0">
                <a:solidFill>
                  <a:schemeClr val="accent1">
                    <a:lumMod val="50000"/>
                  </a:schemeClr>
                </a:solidFill>
              </a:rPr>
              <a:t>Prototype</a:t>
            </a:r>
          </a:p>
          <a:p>
            <a:pPr algn="ctr"/>
            <a:r>
              <a:rPr lang="en-US" sz="1400" b="1" dirty="0"/>
              <a:t>REVISION B</a:t>
            </a:r>
          </a:p>
        </p:txBody>
      </p:sp>
      <p:graphicFrame>
        <p:nvGraphicFramePr>
          <p:cNvPr id="2" name="Diagram 1" descr="Segmented cycle chart with four parts.  Four parts of the cycle are plan, do, check and act.">
            <a:extLst>
              <a:ext uri="{FF2B5EF4-FFF2-40B4-BE49-F238E27FC236}">
                <a16:creationId xmlns:a16="http://schemas.microsoft.com/office/drawing/2014/main" id="{0E9F4039-A96D-6430-E4C3-327E3DBDC6EF}"/>
              </a:ext>
            </a:extLst>
          </p:cNvPr>
          <p:cNvGraphicFramePr/>
          <p:nvPr>
            <p:extLst>
              <p:ext uri="{D42A27DB-BD31-4B8C-83A1-F6EECF244321}">
                <p14:modId xmlns:p14="http://schemas.microsoft.com/office/powerpoint/2010/main" val="3255031766"/>
              </p:ext>
            </p:extLst>
          </p:nvPr>
        </p:nvGraphicFramePr>
        <p:xfrm>
          <a:off x="4748255" y="3273793"/>
          <a:ext cx="2218414" cy="287042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30" name="Diagram 29" descr="Segmented cycle chart with four parts.  Four parts of the cycle are plan, do, check and act.">
            <a:extLst>
              <a:ext uri="{FF2B5EF4-FFF2-40B4-BE49-F238E27FC236}">
                <a16:creationId xmlns:a16="http://schemas.microsoft.com/office/drawing/2014/main" id="{1FF257DB-9482-AE1C-84E1-1598AF93E941}"/>
              </a:ext>
            </a:extLst>
          </p:cNvPr>
          <p:cNvGraphicFramePr/>
          <p:nvPr>
            <p:extLst>
              <p:ext uri="{D42A27DB-BD31-4B8C-83A1-F6EECF244321}">
                <p14:modId xmlns:p14="http://schemas.microsoft.com/office/powerpoint/2010/main" val="567999497"/>
              </p:ext>
            </p:extLst>
          </p:nvPr>
        </p:nvGraphicFramePr>
        <p:xfrm>
          <a:off x="4797757" y="3454538"/>
          <a:ext cx="2218414" cy="2870421"/>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28" name="Oval 27">
            <a:extLst>
              <a:ext uri="{FF2B5EF4-FFF2-40B4-BE49-F238E27FC236}">
                <a16:creationId xmlns:a16="http://schemas.microsoft.com/office/drawing/2014/main" id="{805FDD9B-E323-BE7C-71CF-7ADDA38F50B6}"/>
              </a:ext>
              <a:ext uri="{C183D7F6-B498-43B3-948B-1728B52AA6E4}">
                <adec:decorative xmlns:adec="http://schemas.microsoft.com/office/drawing/2017/decorative" val="1"/>
              </a:ext>
            </a:extLst>
          </p:cNvPr>
          <p:cNvSpPr/>
          <p:nvPr/>
        </p:nvSpPr>
        <p:spPr>
          <a:xfrm>
            <a:off x="8880221" y="2592597"/>
            <a:ext cx="1137206" cy="447746"/>
          </a:xfrm>
          <a:prstGeom prst="ellipse">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4" descr="browns and white layered dessert, topped with white whipped cream">
            <a:extLst>
              <a:ext uri="{FF2B5EF4-FFF2-40B4-BE49-F238E27FC236}">
                <a16:creationId xmlns:a16="http://schemas.microsoft.com/office/drawing/2014/main" id="{E5B0BDFC-A930-9BCF-6C60-8EDD2C09DBC7}"/>
              </a:ext>
            </a:extLst>
          </p:cNvPr>
          <p:cNvSpPr/>
          <p:nvPr/>
        </p:nvSpPr>
        <p:spPr>
          <a:xfrm>
            <a:off x="8970635" y="1701580"/>
            <a:ext cx="964297" cy="1203356"/>
          </a:xfrm>
          <a:custGeom>
            <a:avLst/>
            <a:gdLst/>
            <a:ahLst/>
            <a:cxnLst/>
            <a:rect l="l" t="t" r="r" b="b"/>
            <a:pathLst>
              <a:path w="3289631" h="5381810">
                <a:moveTo>
                  <a:pt x="0" y="0"/>
                </a:moveTo>
                <a:lnTo>
                  <a:pt x="3289631" y="0"/>
                </a:lnTo>
                <a:lnTo>
                  <a:pt x="3289631" y="5381810"/>
                </a:lnTo>
                <a:lnTo>
                  <a:pt x="0" y="5381810"/>
                </a:lnTo>
                <a:lnTo>
                  <a:pt x="0" y="0"/>
                </a:lnTo>
                <a:close/>
              </a:path>
            </a:pathLst>
          </a:custGeom>
          <a:blipFill>
            <a:blip r:embed="rId21"/>
            <a:stretch>
              <a:fillRect/>
            </a:stretch>
          </a:blipFill>
        </p:spPr>
        <p:txBody>
          <a:bodyPr/>
          <a:lstStyle/>
          <a:p>
            <a:endParaRPr lang="en-US" dirty="0"/>
          </a:p>
        </p:txBody>
      </p:sp>
      <p:sp>
        <p:nvSpPr>
          <p:cNvPr id="15" name="TextBox 14">
            <a:extLst>
              <a:ext uri="{FF2B5EF4-FFF2-40B4-BE49-F238E27FC236}">
                <a16:creationId xmlns:a16="http://schemas.microsoft.com/office/drawing/2014/main" id="{E1AE46C0-5EDD-F3F1-AE6B-C18B4AC752E8}"/>
              </a:ext>
            </a:extLst>
          </p:cNvPr>
          <p:cNvSpPr txBox="1"/>
          <p:nvPr/>
        </p:nvSpPr>
        <p:spPr>
          <a:xfrm>
            <a:off x="8578499" y="3089420"/>
            <a:ext cx="1813824" cy="738664"/>
          </a:xfrm>
          <a:prstGeom prst="rect">
            <a:avLst/>
          </a:prstGeom>
          <a:noFill/>
        </p:spPr>
        <p:txBody>
          <a:bodyPr wrap="square" rtlCol="0">
            <a:spAutoFit/>
          </a:bodyPr>
          <a:lstStyle/>
          <a:p>
            <a:pPr algn="ctr"/>
            <a:r>
              <a:rPr lang="en-US" sz="1400" b="1" dirty="0">
                <a:solidFill>
                  <a:schemeClr val="accent1">
                    <a:lumMod val="50000"/>
                  </a:schemeClr>
                </a:solidFill>
              </a:rPr>
              <a:t>Pilot Process/</a:t>
            </a:r>
          </a:p>
          <a:p>
            <a:pPr algn="ctr"/>
            <a:r>
              <a:rPr lang="en-US" sz="1400" b="1" dirty="0">
                <a:solidFill>
                  <a:schemeClr val="accent1">
                    <a:lumMod val="50000"/>
                  </a:schemeClr>
                </a:solidFill>
              </a:rPr>
              <a:t>Prototype</a:t>
            </a:r>
          </a:p>
          <a:p>
            <a:pPr algn="ctr"/>
            <a:r>
              <a:rPr lang="en-US" sz="1400" b="1" dirty="0"/>
              <a:t>REVISION C</a:t>
            </a:r>
          </a:p>
        </p:txBody>
      </p:sp>
      <p:graphicFrame>
        <p:nvGraphicFramePr>
          <p:cNvPr id="31" name="Diagram 30" descr="Segmented cycle chart with four parts.  Four parts of the cycle are plan, do, check and act.">
            <a:extLst>
              <a:ext uri="{FF2B5EF4-FFF2-40B4-BE49-F238E27FC236}">
                <a16:creationId xmlns:a16="http://schemas.microsoft.com/office/drawing/2014/main" id="{6700611C-78F6-B4AB-E931-3E222FE379B0}"/>
              </a:ext>
            </a:extLst>
          </p:cNvPr>
          <p:cNvGraphicFramePr/>
          <p:nvPr>
            <p:extLst>
              <p:ext uri="{D42A27DB-BD31-4B8C-83A1-F6EECF244321}">
                <p14:modId xmlns:p14="http://schemas.microsoft.com/office/powerpoint/2010/main" val="4158536519"/>
              </p:ext>
            </p:extLst>
          </p:nvPr>
        </p:nvGraphicFramePr>
        <p:xfrm>
          <a:off x="8315276" y="3679952"/>
          <a:ext cx="2218414" cy="2870421"/>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1" name="Arrow: Right 10" descr="arrow right direction">
            <a:extLst>
              <a:ext uri="{FF2B5EF4-FFF2-40B4-BE49-F238E27FC236}">
                <a16:creationId xmlns:a16="http://schemas.microsoft.com/office/drawing/2014/main" id="{0AF6CC53-9965-9E56-C52A-70BBA2B3B73A}"/>
              </a:ext>
            </a:extLst>
          </p:cNvPr>
          <p:cNvSpPr/>
          <p:nvPr/>
        </p:nvSpPr>
        <p:spPr>
          <a:xfrm>
            <a:off x="2508628" y="5566943"/>
            <a:ext cx="3561417" cy="209708"/>
          </a:xfrm>
          <a:prstGeom prst="rightArrow">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row: Right 31" descr="arrow right direction">
            <a:extLst>
              <a:ext uri="{FF2B5EF4-FFF2-40B4-BE49-F238E27FC236}">
                <a16:creationId xmlns:a16="http://schemas.microsoft.com/office/drawing/2014/main" id="{5760C0DE-BAE6-6873-49E8-9AB8CDC8D149}"/>
              </a:ext>
            </a:extLst>
          </p:cNvPr>
          <p:cNvSpPr/>
          <p:nvPr/>
        </p:nvSpPr>
        <p:spPr>
          <a:xfrm>
            <a:off x="5922311" y="5776651"/>
            <a:ext cx="3684196" cy="209708"/>
          </a:xfrm>
          <a:prstGeom prst="rightArrow">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Right 34" descr="arrow slight down and right direction">
            <a:extLst>
              <a:ext uri="{FF2B5EF4-FFF2-40B4-BE49-F238E27FC236}">
                <a16:creationId xmlns:a16="http://schemas.microsoft.com/office/drawing/2014/main" id="{9EDC1714-2AA5-89B1-1329-7D96BC9653D7}"/>
              </a:ext>
            </a:extLst>
          </p:cNvPr>
          <p:cNvSpPr/>
          <p:nvPr/>
        </p:nvSpPr>
        <p:spPr>
          <a:xfrm rot="902554">
            <a:off x="9461157" y="6134402"/>
            <a:ext cx="619443" cy="176826"/>
          </a:xfrm>
          <a:prstGeom prst="rightArrow">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61089DB5-D12D-95BE-A50A-3B694F8BC5FE}"/>
              </a:ext>
              <a:ext uri="{C183D7F6-B498-43B3-948B-1728B52AA6E4}">
                <adec:decorative xmlns:adec="http://schemas.microsoft.com/office/drawing/2017/decorative" val="1"/>
              </a:ext>
            </a:extLst>
          </p:cNvPr>
          <p:cNvSpPr/>
          <p:nvPr/>
        </p:nvSpPr>
        <p:spPr>
          <a:xfrm>
            <a:off x="10075167" y="6127150"/>
            <a:ext cx="1656059" cy="356312"/>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2702179F-4A52-A548-9545-ACCFEB8A31BE}"/>
              </a:ext>
            </a:extLst>
          </p:cNvPr>
          <p:cNvSpPr txBox="1"/>
          <p:nvPr/>
        </p:nvSpPr>
        <p:spPr>
          <a:xfrm>
            <a:off x="10017427" y="6116413"/>
            <a:ext cx="1748798" cy="338554"/>
          </a:xfrm>
          <a:prstGeom prst="rect">
            <a:avLst/>
          </a:prstGeom>
          <a:noFill/>
        </p:spPr>
        <p:txBody>
          <a:bodyPr wrap="square">
            <a:spAutoFit/>
          </a:bodyPr>
          <a:lstStyle/>
          <a:p>
            <a:pPr algn="ctr"/>
            <a:r>
              <a:rPr lang="en-US" sz="1600" b="1" dirty="0"/>
              <a:t>Implementation</a:t>
            </a:r>
          </a:p>
        </p:txBody>
      </p:sp>
      <p:sp>
        <p:nvSpPr>
          <p:cNvPr id="34" name="Arrow: Right 33" descr="arrow up direction">
            <a:extLst>
              <a:ext uri="{FF2B5EF4-FFF2-40B4-BE49-F238E27FC236}">
                <a16:creationId xmlns:a16="http://schemas.microsoft.com/office/drawing/2014/main" id="{48D07007-7143-1486-241A-8B6881FB8673}"/>
              </a:ext>
            </a:extLst>
          </p:cNvPr>
          <p:cNvSpPr/>
          <p:nvPr/>
        </p:nvSpPr>
        <p:spPr>
          <a:xfrm rot="16200000">
            <a:off x="2424578" y="5586354"/>
            <a:ext cx="619443" cy="176826"/>
          </a:xfrm>
          <a:prstGeom prst="rightArrow">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093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Object 1"/>
          <p:cNvSpPr>
            <a:spLocks noGrp="1"/>
          </p:cNvSpPr>
          <p:nvPr>
            <p:ph type="title" idx="4294967295"/>
          </p:nvPr>
        </p:nvSpPr>
        <p:spPr>
          <a:xfrm>
            <a:off x="337733" y="-319394"/>
            <a:ext cx="8144512" cy="11448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1B2F35">
                    <a:alpha val="90000"/>
                  </a:srgbClr>
                </a:solidFill>
                <a:effectLst/>
                <a:uLnTx/>
                <a:uFillTx/>
                <a:latin typeface="Trocchi" pitchFamily="34" charset="0"/>
                <a:ea typeface="Trocchi" pitchFamily="34" charset="-122"/>
                <a:cs typeface="+mn-cs"/>
              </a:rPr>
              <a:t>Pilot/Prototype: Activity</a:t>
            </a:r>
          </a:p>
        </p:txBody>
      </p:sp>
      <p:sp>
        <p:nvSpPr>
          <p:cNvPr id="3" name="Object 2"/>
          <p:cNvSpPr/>
          <p:nvPr/>
        </p:nvSpPr>
        <p:spPr>
          <a:xfrm>
            <a:off x="546264" y="1066300"/>
            <a:ext cx="11099472" cy="1144807"/>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ts val="877"/>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Here comes the interactive part!</a:t>
            </a:r>
          </a:p>
          <a:p>
            <a:pPr marL="0" marR="0" lvl="0" indent="0" algn="l" defTabSz="914400" rtl="0" eaLnBrk="1" fontAlgn="auto" latinLnBrk="0" hangingPunct="1">
              <a:lnSpc>
                <a:spcPct val="90000"/>
              </a:lnSpc>
              <a:spcBef>
                <a:spcPts val="877"/>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If you would like to participate in the activity, please gather the items needed for </a:t>
            </a:r>
            <a:r>
              <a:rPr kumimoji="0" lang="en-US" sz="2000" b="1" i="0" u="none" strike="noStrike" kern="1200" cap="none" spc="0" normalizeH="0" baseline="0" noProof="0" dirty="0">
                <a:ln>
                  <a:noFill/>
                </a:ln>
                <a:solidFill>
                  <a:prstClr val="black"/>
                </a:solidFill>
                <a:effectLst/>
                <a:uLnTx/>
                <a:uFillTx/>
                <a:latin typeface="Arial"/>
                <a:ea typeface="+mn-ea"/>
                <a:cs typeface="+mn-cs"/>
              </a:rPr>
              <a:t>Material Kit A </a:t>
            </a:r>
            <a:r>
              <a:rPr kumimoji="0" lang="en-US" sz="2000" b="0" i="0" u="none" strike="noStrike" kern="1200" cap="none" spc="0" normalizeH="0" baseline="0" noProof="0" dirty="0">
                <a:ln>
                  <a:noFill/>
                </a:ln>
                <a:solidFill>
                  <a:prstClr val="black"/>
                </a:solidFill>
                <a:effectLst/>
                <a:uLnTx/>
                <a:uFillTx/>
                <a:latin typeface="Arial"/>
                <a:ea typeface="+mn-ea"/>
                <a:cs typeface="+mn-cs"/>
              </a:rPr>
              <a:t>or </a:t>
            </a:r>
            <a:r>
              <a:rPr kumimoji="0" lang="en-US" sz="2000" b="1" i="0" u="none" strike="noStrike" kern="1200" cap="none" spc="0" normalizeH="0" baseline="0" noProof="0" dirty="0">
                <a:ln>
                  <a:noFill/>
                </a:ln>
                <a:solidFill>
                  <a:prstClr val="black"/>
                </a:solidFill>
                <a:effectLst/>
                <a:uLnTx/>
                <a:uFillTx/>
                <a:latin typeface="Arial"/>
                <a:ea typeface="+mn-ea"/>
                <a:cs typeface="+mn-cs"/>
              </a:rPr>
              <a:t>Material Kit B</a:t>
            </a:r>
            <a:r>
              <a:rPr kumimoji="0" lang="en-US" sz="20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90000"/>
              </a:lnSpc>
              <a:spcBef>
                <a:spcPts val="877"/>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Rounded Corners 13">
            <a:extLst>
              <a:ext uri="{FF2B5EF4-FFF2-40B4-BE49-F238E27FC236}">
                <a16:creationId xmlns:a16="http://schemas.microsoft.com/office/drawing/2014/main" id="{E4DA9B11-FABD-44E6-5DF7-58F4B97FDB74}"/>
              </a:ext>
              <a:ext uri="{C183D7F6-B498-43B3-948B-1728B52AA6E4}">
                <adec:decorative xmlns:adec="http://schemas.microsoft.com/office/drawing/2017/decorative" val="1"/>
              </a:ext>
            </a:extLst>
          </p:cNvPr>
          <p:cNvSpPr/>
          <p:nvPr/>
        </p:nvSpPr>
        <p:spPr>
          <a:xfrm>
            <a:off x="906451" y="2328436"/>
            <a:ext cx="4500438" cy="1917135"/>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Paper with solid fill">
            <a:extLst>
              <a:ext uri="{FF2B5EF4-FFF2-40B4-BE49-F238E27FC236}">
                <a16:creationId xmlns:a16="http://schemas.microsoft.com/office/drawing/2014/main" id="{E23FB741-6950-1241-E99D-E27839CAB1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5107" y="2489237"/>
            <a:ext cx="1515446" cy="1515446"/>
          </a:xfrm>
          <a:prstGeom prst="rect">
            <a:avLst/>
          </a:prstGeom>
        </p:spPr>
      </p:pic>
      <p:sp>
        <p:nvSpPr>
          <p:cNvPr id="8" name="TextBox 7">
            <a:extLst>
              <a:ext uri="{FF2B5EF4-FFF2-40B4-BE49-F238E27FC236}">
                <a16:creationId xmlns:a16="http://schemas.microsoft.com/office/drawing/2014/main" id="{2D254BCF-911B-B113-2353-1EFC9A78C6AE}"/>
              </a:ext>
            </a:extLst>
          </p:cNvPr>
          <p:cNvSpPr txBox="1"/>
          <p:nvPr/>
        </p:nvSpPr>
        <p:spPr>
          <a:xfrm>
            <a:off x="2317144" y="2522274"/>
            <a:ext cx="3097696" cy="1320361"/>
          </a:xfrm>
          <a:prstGeom prst="rect">
            <a:avLst/>
          </a:prstGeom>
          <a:noFill/>
        </p:spPr>
        <p:txBody>
          <a:bodyPr wrap="square">
            <a:spAutoFit/>
          </a:bodyPr>
          <a:lstStyle/>
          <a:p>
            <a:pPr marL="0" marR="0" lvl="0" indent="0" algn="l" defTabSz="914400" rtl="0" eaLnBrk="1" fontAlgn="auto" latinLnBrk="0" hangingPunct="1">
              <a:lnSpc>
                <a:spcPct val="90000"/>
              </a:lnSpc>
              <a:spcBef>
                <a:spcPts val="877"/>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a:ea typeface="+mn-ea"/>
                <a:cs typeface="+mn-cs"/>
              </a:rPr>
              <a:t>Material Kit A:</a:t>
            </a:r>
          </a:p>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8 1/2 inch X 11 inch sheet of paper or smaller</a:t>
            </a:r>
          </a:p>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Writing instrument </a:t>
            </a:r>
          </a:p>
        </p:txBody>
      </p:sp>
      <p:sp>
        <p:nvSpPr>
          <p:cNvPr id="16" name="Rectangle: Rounded Corners 15">
            <a:extLst>
              <a:ext uri="{FF2B5EF4-FFF2-40B4-BE49-F238E27FC236}">
                <a16:creationId xmlns:a16="http://schemas.microsoft.com/office/drawing/2014/main" id="{167F42BE-9CAE-1D53-4796-015ECE2A4644}"/>
              </a:ext>
              <a:ext uri="{C183D7F6-B498-43B3-948B-1728B52AA6E4}">
                <adec:decorative xmlns:adec="http://schemas.microsoft.com/office/drawing/2017/decorative" val="1"/>
              </a:ext>
            </a:extLst>
          </p:cNvPr>
          <p:cNvSpPr/>
          <p:nvPr/>
        </p:nvSpPr>
        <p:spPr>
          <a:xfrm>
            <a:off x="6038732" y="2348536"/>
            <a:ext cx="4500438" cy="1917135"/>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Tablet with solid fill">
            <a:extLst>
              <a:ext uri="{FF2B5EF4-FFF2-40B4-BE49-F238E27FC236}">
                <a16:creationId xmlns:a16="http://schemas.microsoft.com/office/drawing/2014/main" id="{FB1FF1B2-E808-EBC5-E5EB-6E8CBA19E5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5929140" y="2489237"/>
            <a:ext cx="1515446" cy="1515446"/>
          </a:xfrm>
          <a:prstGeom prst="rect">
            <a:avLst/>
          </a:prstGeom>
        </p:spPr>
      </p:pic>
      <p:sp>
        <p:nvSpPr>
          <p:cNvPr id="5" name="TextBox 4">
            <a:extLst>
              <a:ext uri="{FF2B5EF4-FFF2-40B4-BE49-F238E27FC236}">
                <a16:creationId xmlns:a16="http://schemas.microsoft.com/office/drawing/2014/main" id="{4E96F4FA-EACD-7D5A-6D9E-66D183EAD597}"/>
              </a:ext>
            </a:extLst>
          </p:cNvPr>
          <p:cNvSpPr txBox="1"/>
          <p:nvPr/>
        </p:nvSpPr>
        <p:spPr>
          <a:xfrm>
            <a:off x="7309419" y="2500723"/>
            <a:ext cx="3229751" cy="1569660"/>
          </a:xfrm>
          <a:prstGeom prst="rect">
            <a:avLst/>
          </a:prstGeom>
          <a:noFill/>
        </p:spPr>
        <p:txBody>
          <a:bodyPr wrap="square">
            <a:spAutoFit/>
          </a:bodyPr>
          <a:lstStyle/>
          <a:p>
            <a:pPr marL="0" marR="0" lvl="0" indent="0" algn="l" defTabSz="914400" rtl="0" eaLnBrk="1" fontAlgn="auto" latinLnBrk="0" hangingPunct="1">
              <a:lnSpc>
                <a:spcPct val="90000"/>
              </a:lnSpc>
              <a:spcBef>
                <a:spcPts val="877"/>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a:ea typeface="+mn-ea"/>
                <a:cs typeface="+mn-cs"/>
              </a:rPr>
              <a:t>Material Kit B:</a:t>
            </a:r>
          </a:p>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Electronic notepad (for example, phone notepad, PowerPoint, GoogleDocs)</a:t>
            </a:r>
          </a:p>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Assuming it’s charged!</a:t>
            </a:r>
          </a:p>
        </p:txBody>
      </p:sp>
      <p:sp>
        <p:nvSpPr>
          <p:cNvPr id="12" name="Rectangle 11">
            <a:extLst>
              <a:ext uri="{FF2B5EF4-FFF2-40B4-BE49-F238E27FC236}">
                <a16:creationId xmlns:a16="http://schemas.microsoft.com/office/drawing/2014/main" id="{07AE5D7D-E377-48A7-14EA-D285FC846885}"/>
              </a:ext>
              <a:ext uri="{C183D7F6-B498-43B3-948B-1728B52AA6E4}">
                <adec:decorative xmlns:adec="http://schemas.microsoft.com/office/drawing/2017/decorative" val="1"/>
              </a:ext>
            </a:extLst>
          </p:cNvPr>
          <p:cNvSpPr/>
          <p:nvPr/>
        </p:nvSpPr>
        <p:spPr>
          <a:xfrm>
            <a:off x="-2" y="5055165"/>
            <a:ext cx="12192000" cy="135528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2E91A147-6CAA-62EF-837A-A06809E71D0E}"/>
              </a:ext>
            </a:extLst>
          </p:cNvPr>
          <p:cNvSpPr txBox="1"/>
          <p:nvPr/>
        </p:nvSpPr>
        <p:spPr>
          <a:xfrm>
            <a:off x="337733" y="5172494"/>
            <a:ext cx="11516529" cy="1518877"/>
          </a:xfrm>
          <a:prstGeom prst="rect">
            <a:avLst/>
          </a:prstGeom>
          <a:noFill/>
        </p:spPr>
        <p:txBody>
          <a:bodyPr wrap="square">
            <a:spAutoFit/>
          </a:bodyPr>
          <a:lstStyle/>
          <a:p>
            <a:pPr marL="0" marR="0" lvl="0" indent="0" algn="ctr" defTabSz="914400" rtl="0" eaLnBrk="1" fontAlgn="auto" latinLnBrk="0" hangingPunct="1">
              <a:lnSpc>
                <a:spcPct val="90000"/>
              </a:lnSpc>
              <a:spcBef>
                <a:spcPts val="877"/>
              </a:spcBef>
              <a:spcAft>
                <a:spcPts val="0"/>
              </a:spcAft>
              <a:buClrTx/>
              <a:buSzTx/>
              <a:buFontTx/>
              <a:buNone/>
              <a:tabLst/>
              <a:defRPr/>
            </a:pPr>
            <a:r>
              <a:rPr lang="en-US" sz="2000" i="1" dirty="0">
                <a:solidFill>
                  <a:prstClr val="black"/>
                </a:solidFill>
                <a:latin typeface="Arial"/>
              </a:rPr>
              <a:t>No time to grab materials? No problem.  </a:t>
            </a:r>
          </a:p>
          <a:p>
            <a:pPr marL="0" marR="0" lvl="0" indent="0" algn="ctr" defTabSz="914400" rtl="0" eaLnBrk="1" fontAlgn="auto" latinLnBrk="0" hangingPunct="1">
              <a:lnSpc>
                <a:spcPct val="90000"/>
              </a:lnSpc>
              <a:spcBef>
                <a:spcPts val="877"/>
              </a:spcBef>
              <a:spcAft>
                <a:spcPts val="0"/>
              </a:spcAft>
              <a:buClrTx/>
              <a:buSzTx/>
              <a:buFontTx/>
              <a:buNone/>
              <a:tabLst/>
              <a:defRPr/>
            </a:pPr>
            <a:r>
              <a:rPr lang="en-US" sz="2000" i="1" dirty="0">
                <a:solidFill>
                  <a:prstClr val="black"/>
                </a:solidFill>
                <a:latin typeface="Arial"/>
              </a:rPr>
              <a:t>Use whatever is nearby, and safe, or just observe.  </a:t>
            </a:r>
          </a:p>
          <a:p>
            <a:pPr marL="0" marR="0" lvl="0" indent="0" algn="ctr" defTabSz="914400" rtl="0" eaLnBrk="1" fontAlgn="auto" latinLnBrk="0" hangingPunct="1">
              <a:lnSpc>
                <a:spcPct val="90000"/>
              </a:lnSpc>
              <a:spcBef>
                <a:spcPts val="877"/>
              </a:spcBef>
              <a:spcAft>
                <a:spcPts val="0"/>
              </a:spcAft>
              <a:buClrTx/>
              <a:buSzTx/>
              <a:buFontTx/>
              <a:buNone/>
              <a:tabLst/>
              <a:defRPr/>
            </a:pPr>
            <a:r>
              <a:rPr lang="en-US" sz="2000" i="1" dirty="0">
                <a:solidFill>
                  <a:prstClr val="black"/>
                </a:solidFill>
                <a:latin typeface="Arial"/>
              </a:rPr>
              <a:t>This is an experiment and a safe to learn environment! </a:t>
            </a:r>
          </a:p>
          <a:p>
            <a:pPr marL="0" marR="0" lvl="0" indent="0" algn="l" defTabSz="914400" rtl="0" eaLnBrk="1" fontAlgn="auto" latinLnBrk="0" hangingPunct="1">
              <a:lnSpc>
                <a:spcPct val="90000"/>
              </a:lnSpc>
              <a:spcBef>
                <a:spcPts val="877"/>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0712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AE6EE9-7DDE-C823-F051-670B03FA326C}"/>
              </a:ext>
            </a:extLst>
          </p:cNvPr>
          <p:cNvSpPr txBox="1">
            <a:spLocks noGrp="1"/>
          </p:cNvSpPr>
          <p:nvPr>
            <p:ph type="title" idx="4294967295"/>
          </p:nvPr>
        </p:nvSpPr>
        <p:spPr>
          <a:xfrm>
            <a:off x="447259" y="206559"/>
            <a:ext cx="9603189" cy="535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1B2F35">
                    <a:alpha val="90000"/>
                  </a:srgbClr>
                </a:solidFill>
                <a:effectLst/>
                <a:uLnTx/>
                <a:uFillTx/>
                <a:latin typeface="Trocchi" pitchFamily="34" charset="0"/>
                <a:ea typeface="Trocchi" pitchFamily="34" charset="-122"/>
                <a:cs typeface="+mn-cs"/>
              </a:rPr>
              <a:t>Activity: Piloting a Pilot and Prototype Introduction</a:t>
            </a:r>
          </a:p>
        </p:txBody>
      </p:sp>
      <p:sp>
        <p:nvSpPr>
          <p:cNvPr id="4" name="Rectangle 3">
            <a:extLst>
              <a:ext uri="{FF2B5EF4-FFF2-40B4-BE49-F238E27FC236}">
                <a16:creationId xmlns:a16="http://schemas.microsoft.com/office/drawing/2014/main" id="{A707A7A0-6D23-2F49-F47E-34400E8A7D9E}"/>
              </a:ext>
              <a:ext uri="{C183D7F6-B498-43B3-948B-1728B52AA6E4}">
                <adec:decorative xmlns:adec="http://schemas.microsoft.com/office/drawing/2017/decorative" val="1"/>
              </a:ext>
            </a:extLst>
          </p:cNvPr>
          <p:cNvSpPr/>
          <p:nvPr/>
        </p:nvSpPr>
        <p:spPr>
          <a:xfrm>
            <a:off x="0" y="832184"/>
            <a:ext cx="12192000" cy="257418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EB44842-6E5F-07C8-0F84-7FCC182E93AE}"/>
              </a:ext>
            </a:extLst>
          </p:cNvPr>
          <p:cNvSpPr txBox="1"/>
          <p:nvPr/>
        </p:nvSpPr>
        <p:spPr>
          <a:xfrm>
            <a:off x="447260" y="898065"/>
            <a:ext cx="11349355" cy="3527119"/>
          </a:xfrm>
          <a:prstGeom prst="rect">
            <a:avLst/>
          </a:prstGeom>
          <a:noFill/>
        </p:spPr>
        <p:txBody>
          <a:bodyPr wrap="square">
            <a:spAutoFit/>
          </a:bodyPr>
          <a:lstStyle/>
          <a:p>
            <a:pPr marL="0" marR="0" lvl="0" indent="0" algn="l" defTabSz="914400" rtl="0" eaLnBrk="1" fontAlgn="auto" latinLnBrk="0" hangingPunct="1">
              <a:lnSpc>
                <a:spcPct val="90000"/>
              </a:lnSpc>
              <a:spcBef>
                <a:spcPts val="877"/>
              </a:spcBef>
              <a:spcAft>
                <a:spcPts val="0"/>
              </a:spcAft>
              <a:buClrTx/>
              <a:buSzTx/>
              <a:buFontTx/>
              <a:buNone/>
              <a:tabLst/>
              <a:defRPr/>
            </a:pPr>
            <a:r>
              <a:rPr lang="en-US" dirty="0">
                <a:solidFill>
                  <a:prstClr val="black"/>
                </a:solidFill>
                <a:latin typeface="Arial"/>
              </a:rPr>
              <a:t>We will experiment with using iterative development to create a thank you card.</a:t>
            </a:r>
          </a:p>
          <a:p>
            <a:pPr>
              <a:lnSpc>
                <a:spcPct val="90000"/>
              </a:lnSpc>
              <a:spcBef>
                <a:spcPts val="877"/>
              </a:spcBef>
              <a:defRPr/>
            </a:pPr>
            <a:r>
              <a:rPr lang="en-US" b="0" dirty="0">
                <a:solidFill>
                  <a:prstClr val="black"/>
                </a:solidFill>
                <a:latin typeface="Arial"/>
              </a:rPr>
              <a:t>We will use th</a:t>
            </a:r>
            <a:r>
              <a:rPr lang="en-US" dirty="0">
                <a:solidFill>
                  <a:prstClr val="black"/>
                </a:solidFill>
                <a:latin typeface="Arial"/>
              </a:rPr>
              <a:t>e materials available in </a:t>
            </a:r>
            <a:r>
              <a:rPr lang="en-US" b="1" dirty="0">
                <a:solidFill>
                  <a:prstClr val="black"/>
                </a:solidFill>
                <a:latin typeface="Arial"/>
              </a:rPr>
              <a:t>Material Kit A (paper), Material Kit B (electronic) </a:t>
            </a:r>
            <a:r>
              <a:rPr lang="en-US" dirty="0">
                <a:solidFill>
                  <a:prstClr val="black"/>
                </a:solidFill>
                <a:latin typeface="Arial"/>
              </a:rPr>
              <a:t>or whatever you found. I’ll never know the difference.</a:t>
            </a:r>
          </a:p>
          <a:p>
            <a:pPr>
              <a:lnSpc>
                <a:spcPct val="90000"/>
              </a:lnSpc>
              <a:spcBef>
                <a:spcPts val="877"/>
              </a:spcBef>
              <a:defRPr/>
            </a:pPr>
            <a:endParaRPr lang="en-US" dirty="0">
              <a:solidFill>
                <a:prstClr val="black"/>
              </a:solidFill>
              <a:latin typeface="Arial"/>
            </a:endParaRPr>
          </a:p>
          <a:p>
            <a:pPr>
              <a:lnSpc>
                <a:spcPct val="90000"/>
              </a:lnSpc>
              <a:spcBef>
                <a:spcPts val="877"/>
              </a:spcBef>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The Assignment:  </a:t>
            </a:r>
            <a:r>
              <a:rPr kumimoji="0" lang="en-US" sz="1800" i="0" u="none" strike="noStrike" kern="1200" cap="none" spc="0" normalizeH="0" baseline="0" noProof="0" dirty="0">
                <a:ln>
                  <a:noFill/>
                </a:ln>
                <a:solidFill>
                  <a:prstClr val="black"/>
                </a:solidFill>
                <a:effectLst/>
                <a:uLnTx/>
                <a:uFillTx/>
                <a:latin typeface="Arial"/>
                <a:ea typeface="+mn-ea"/>
                <a:cs typeface="+mn-cs"/>
              </a:rPr>
              <a:t>You are being asked to create a thank you card </a:t>
            </a:r>
            <a:r>
              <a:rPr lang="en-US" dirty="0">
                <a:solidFill>
                  <a:prstClr val="black"/>
                </a:solidFill>
                <a:latin typeface="Arial"/>
              </a:rPr>
              <a:t>for</a:t>
            </a:r>
            <a:r>
              <a:rPr kumimoji="0" lang="en-US" sz="1800" i="0" u="none" strike="noStrike" kern="1200" cap="none" spc="0" normalizeH="0" baseline="0" noProof="0" dirty="0">
                <a:ln>
                  <a:noFill/>
                </a:ln>
                <a:solidFill>
                  <a:prstClr val="black"/>
                </a:solidFill>
                <a:effectLst/>
                <a:uLnTx/>
                <a:uFillTx/>
                <a:latin typeface="Arial"/>
                <a:ea typeface="+mn-ea"/>
                <a:cs typeface="+mn-cs"/>
              </a:rPr>
              <a:t> whoever sponsored your time to attend the Washington State Lean Conference (supervisor, employer, friend, etc.)</a:t>
            </a:r>
            <a:r>
              <a:rPr lang="en-US" dirty="0">
                <a:solidFill>
                  <a:prstClr val="black"/>
                </a:solidFill>
                <a:latin typeface="Arial"/>
              </a:rPr>
              <a:t>.</a:t>
            </a:r>
            <a:r>
              <a:rPr kumimoji="0" lang="en-US" sz="1800" i="0" u="none" strike="noStrike" kern="1200" cap="none" spc="0" normalizeH="0" baseline="0" noProof="0" dirty="0">
                <a:ln>
                  <a:noFill/>
                </a:ln>
                <a:solidFill>
                  <a:prstClr val="black"/>
                </a:solidFill>
                <a:effectLst/>
                <a:uLnTx/>
                <a:uFillTx/>
                <a:latin typeface="Arial"/>
                <a:ea typeface="+mn-ea"/>
                <a:cs typeface="+mn-cs"/>
              </a:rPr>
              <a:t> If this scenario doesn’t apply to you, please feel free to choose a recipient and thank you reason of your choice. At a minimum, the card must be 8</a:t>
            </a:r>
            <a:r>
              <a:rPr lang="en-US" dirty="0">
                <a:solidFill>
                  <a:prstClr val="black"/>
                </a:solidFill>
                <a:latin typeface="Arial"/>
              </a:rPr>
              <a:t> 1/2</a:t>
            </a:r>
            <a:r>
              <a:rPr kumimoji="0" lang="en-US" sz="1800" i="0" u="none" strike="noStrike" kern="1200" cap="none" spc="0" normalizeH="0" baseline="0" noProof="0" dirty="0">
                <a:ln>
                  <a:noFill/>
                </a:ln>
                <a:solidFill>
                  <a:prstClr val="black"/>
                </a:solidFill>
                <a:effectLst/>
                <a:uLnTx/>
                <a:uFillTx/>
                <a:latin typeface="Arial"/>
                <a:ea typeface="+mn-ea"/>
                <a:cs typeface="+mn-cs"/>
              </a:rPr>
              <a:t> inches x 11 inches or smaller, must express thanks, and must have zero spelling errors.</a:t>
            </a:r>
          </a:p>
          <a:p>
            <a:pPr>
              <a:lnSpc>
                <a:spcPct val="90000"/>
              </a:lnSpc>
              <a:spcBef>
                <a:spcPts val="877"/>
              </a:spcBef>
              <a:defRPr/>
            </a:pPr>
            <a:endParaRPr lang="en-US" dirty="0">
              <a:solidFill>
                <a:prstClr val="black"/>
              </a:solidFill>
              <a:latin typeface="Arial"/>
            </a:endParaRPr>
          </a:p>
          <a:p>
            <a:pPr marL="0" marR="0" lvl="0" indent="0" algn="l" defTabSz="914400" rtl="0" eaLnBrk="1" fontAlgn="auto" latinLnBrk="0" hangingPunct="1">
              <a:lnSpc>
                <a:spcPct val="90000"/>
              </a:lnSpc>
              <a:spcBef>
                <a:spcPts val="877"/>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90000"/>
              </a:lnSpc>
              <a:spcBef>
                <a:spcPts val="877"/>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20" name="Diagram 19" descr="Segmented cycle chart with four parts.  Four parts of the cycle are plan, do, check and act.">
            <a:extLst>
              <a:ext uri="{FF2B5EF4-FFF2-40B4-BE49-F238E27FC236}">
                <a16:creationId xmlns:a16="http://schemas.microsoft.com/office/drawing/2014/main" id="{F26FE1B8-98CF-8B1B-6C32-66EE26F5FE72}"/>
              </a:ext>
            </a:extLst>
          </p:cNvPr>
          <p:cNvGraphicFramePr/>
          <p:nvPr>
            <p:extLst>
              <p:ext uri="{D42A27DB-BD31-4B8C-83A1-F6EECF244321}">
                <p14:modId xmlns:p14="http://schemas.microsoft.com/office/powerpoint/2010/main" val="4254652486"/>
              </p:ext>
            </p:extLst>
          </p:nvPr>
        </p:nvGraphicFramePr>
        <p:xfrm>
          <a:off x="582642" y="3885850"/>
          <a:ext cx="1373381" cy="1629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Rounded Corners 15">
            <a:extLst>
              <a:ext uri="{FF2B5EF4-FFF2-40B4-BE49-F238E27FC236}">
                <a16:creationId xmlns:a16="http://schemas.microsoft.com/office/drawing/2014/main" id="{C57D6AAF-5095-E4DD-0D97-0AF799D091C6}"/>
              </a:ext>
              <a:ext uri="{C183D7F6-B498-43B3-948B-1728B52AA6E4}">
                <adec:decorative xmlns:adec="http://schemas.microsoft.com/office/drawing/2017/decorative" val="1"/>
              </a:ext>
            </a:extLst>
          </p:cNvPr>
          <p:cNvSpPr/>
          <p:nvPr/>
        </p:nvSpPr>
        <p:spPr>
          <a:xfrm>
            <a:off x="583174" y="5542321"/>
            <a:ext cx="1479212" cy="403985"/>
          </a:xfrm>
          <a:prstGeom prst="roundRect">
            <a:avLst/>
          </a:prstGeom>
          <a:solidFill>
            <a:schemeClr val="bg1">
              <a:lumMod val="9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6DCB6191-FEF7-D5C1-98B7-C5FF798BACA2}"/>
              </a:ext>
            </a:extLst>
          </p:cNvPr>
          <p:cNvSpPr txBox="1"/>
          <p:nvPr/>
        </p:nvSpPr>
        <p:spPr>
          <a:xfrm>
            <a:off x="583104" y="5582475"/>
            <a:ext cx="1479213" cy="307777"/>
          </a:xfrm>
          <a:prstGeom prst="rect">
            <a:avLst/>
          </a:prstGeom>
          <a:noFill/>
        </p:spPr>
        <p:txBody>
          <a:bodyPr wrap="square">
            <a:spAutoFit/>
          </a:bodyPr>
          <a:lstStyle/>
          <a:p>
            <a:pPr algn="ctr"/>
            <a:r>
              <a:rPr lang="en-US" sz="1400" b="1" dirty="0"/>
              <a:t>Initial Planning</a:t>
            </a:r>
          </a:p>
        </p:txBody>
      </p:sp>
      <p:sp>
        <p:nvSpPr>
          <p:cNvPr id="27" name="Arrow: Right 26" descr="Arrow up direction">
            <a:extLst>
              <a:ext uri="{FF2B5EF4-FFF2-40B4-BE49-F238E27FC236}">
                <a16:creationId xmlns:a16="http://schemas.microsoft.com/office/drawing/2014/main" id="{9FE55214-0939-AFA9-34C7-BD98044A72B8}"/>
              </a:ext>
            </a:extLst>
          </p:cNvPr>
          <p:cNvSpPr/>
          <p:nvPr/>
        </p:nvSpPr>
        <p:spPr>
          <a:xfrm rot="16200000">
            <a:off x="1222794" y="5286569"/>
            <a:ext cx="434780" cy="77521"/>
          </a:xfrm>
          <a:prstGeom prst="rightArrow">
            <a:avLst/>
          </a:prstGeom>
          <a:solidFill>
            <a:schemeClr val="bg1">
              <a:lumMod val="8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2EEC93B-692D-3711-09E7-90A65770DCAC}"/>
              </a:ext>
            </a:extLst>
          </p:cNvPr>
          <p:cNvSpPr txBox="1"/>
          <p:nvPr/>
        </p:nvSpPr>
        <p:spPr>
          <a:xfrm>
            <a:off x="2663033" y="3747045"/>
            <a:ext cx="9109650" cy="2548390"/>
          </a:xfrm>
          <a:prstGeom prst="rect">
            <a:avLst/>
          </a:prstGeom>
          <a:noFill/>
        </p:spPr>
        <p:txBody>
          <a:bodyPr wrap="square">
            <a:spAutoFit/>
          </a:bodyPr>
          <a:lstStyle/>
          <a:p>
            <a:pPr marL="285750" indent="-285750">
              <a:lnSpc>
                <a:spcPct val="90000"/>
              </a:lnSpc>
              <a:spcBef>
                <a:spcPts val="877"/>
              </a:spcBef>
              <a:buFont typeface="Arial" panose="020B0604020202020204" pitchFamily="34" charset="0"/>
              <a:buChar char="•"/>
              <a:defRPr/>
            </a:pPr>
            <a:r>
              <a:rPr lang="en-US" b="1" dirty="0">
                <a:solidFill>
                  <a:prstClr val="black"/>
                </a:solidFill>
                <a:latin typeface="Arial"/>
              </a:rPr>
              <a:t>Initial Planning Has Been Done: </a:t>
            </a:r>
            <a:r>
              <a:rPr lang="en-US" dirty="0">
                <a:solidFill>
                  <a:prstClr val="black"/>
                </a:solidFill>
                <a:latin typeface="Arial"/>
              </a:rPr>
              <a:t>Recipient identified, thank you reason, </a:t>
            </a:r>
            <a:r>
              <a:rPr kumimoji="0" lang="en-US" sz="1800" i="0" u="none" strike="noStrike" kern="1200" cap="none" spc="0" normalizeH="0" baseline="0" noProof="0" dirty="0">
                <a:ln>
                  <a:noFill/>
                </a:ln>
                <a:solidFill>
                  <a:prstClr val="black"/>
                </a:solidFill>
                <a:effectLst/>
                <a:uLnTx/>
                <a:uFillTx/>
                <a:latin typeface="Arial"/>
                <a:ea typeface="+mn-ea"/>
                <a:cs typeface="+mn-cs"/>
              </a:rPr>
              <a:t>card must be 8</a:t>
            </a:r>
            <a:r>
              <a:rPr lang="en-US" dirty="0">
                <a:solidFill>
                  <a:prstClr val="black"/>
                </a:solidFill>
                <a:latin typeface="Arial"/>
              </a:rPr>
              <a:t> 1/2</a:t>
            </a:r>
            <a:r>
              <a:rPr kumimoji="0" lang="en-US" sz="1800" i="0" u="none" strike="noStrike" kern="1200" cap="none" spc="0" normalizeH="0" baseline="0" noProof="0" dirty="0">
                <a:ln>
                  <a:noFill/>
                </a:ln>
                <a:solidFill>
                  <a:prstClr val="black"/>
                </a:solidFill>
                <a:effectLst/>
                <a:uLnTx/>
                <a:uFillTx/>
                <a:latin typeface="Arial"/>
                <a:ea typeface="+mn-ea"/>
                <a:cs typeface="+mn-cs"/>
              </a:rPr>
              <a:t> inches x 11 inches or smaller, must express thanks, and must have zero spelling errors.</a:t>
            </a:r>
          </a:p>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lang="en-US" b="1" dirty="0">
                <a:solidFill>
                  <a:prstClr val="black"/>
                </a:solidFill>
                <a:latin typeface="Arial"/>
              </a:rPr>
              <a:t>Plan: </a:t>
            </a:r>
            <a:r>
              <a:rPr lang="en-US" dirty="0">
                <a:solidFill>
                  <a:prstClr val="black"/>
                </a:solidFill>
                <a:latin typeface="Arial"/>
              </a:rPr>
              <a:t>You will get one minute to plan.  No doing at this point please!</a:t>
            </a:r>
            <a:endParaRPr lang="en-US" b="1" dirty="0">
              <a:solidFill>
                <a:prstClr val="black"/>
              </a:solidFill>
              <a:latin typeface="Arial"/>
            </a:endParaRPr>
          </a:p>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lang="en-US" b="1" dirty="0">
                <a:solidFill>
                  <a:prstClr val="black"/>
                </a:solidFill>
                <a:latin typeface="Arial"/>
              </a:rPr>
              <a:t>Do: </a:t>
            </a:r>
            <a:r>
              <a:rPr lang="en-US" dirty="0">
                <a:solidFill>
                  <a:prstClr val="black"/>
                </a:solidFill>
                <a:latin typeface="Arial"/>
              </a:rPr>
              <a:t>You will get two minutes to create your card.</a:t>
            </a:r>
            <a:endParaRPr lang="en-US" b="1" dirty="0">
              <a:solidFill>
                <a:prstClr val="black"/>
              </a:solidFill>
              <a:latin typeface="Arial"/>
            </a:endParaRPr>
          </a:p>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lang="en-US" b="1" dirty="0">
                <a:solidFill>
                  <a:prstClr val="black"/>
                </a:solidFill>
                <a:latin typeface="Arial"/>
              </a:rPr>
              <a:t>Check: </a:t>
            </a:r>
            <a:r>
              <a:rPr lang="en-US" dirty="0">
                <a:solidFill>
                  <a:prstClr val="black"/>
                </a:solidFill>
                <a:latin typeface="Arial"/>
              </a:rPr>
              <a:t>We will take one minute to check our product against the initial planning.</a:t>
            </a:r>
            <a:endParaRPr lang="en-US" b="1" dirty="0">
              <a:solidFill>
                <a:prstClr val="black"/>
              </a:solidFill>
              <a:latin typeface="Arial"/>
            </a:endParaRPr>
          </a:p>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lang="en-US" b="1" dirty="0">
                <a:solidFill>
                  <a:prstClr val="black"/>
                </a:solidFill>
                <a:latin typeface="Arial"/>
              </a:rPr>
              <a:t>Act/Adjust: </a:t>
            </a:r>
            <a:r>
              <a:rPr lang="en-US" dirty="0">
                <a:solidFill>
                  <a:prstClr val="black"/>
                </a:solidFill>
                <a:latin typeface="Arial"/>
              </a:rPr>
              <a:t>We will take a minute to see what we learned or see if we are ready to launch.</a:t>
            </a:r>
            <a:endParaRPr lang="en-US" b="1" dirty="0">
              <a:solidFill>
                <a:prstClr val="black"/>
              </a:solidFill>
              <a:latin typeface="Arial"/>
            </a:endParaRPr>
          </a:p>
        </p:txBody>
      </p:sp>
    </p:spTree>
    <p:extLst>
      <p:ext uri="{BB962C8B-B14F-4D97-AF65-F5344CB8AC3E}">
        <p14:creationId xmlns:p14="http://schemas.microsoft.com/office/powerpoint/2010/main" val="244853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07A7A0-6D23-2F49-F47E-34400E8A7D9E}"/>
              </a:ext>
              <a:ext uri="{C183D7F6-B498-43B3-948B-1728B52AA6E4}">
                <adec:decorative xmlns:adec="http://schemas.microsoft.com/office/drawing/2017/decorative" val="1"/>
              </a:ext>
            </a:extLst>
          </p:cNvPr>
          <p:cNvSpPr/>
          <p:nvPr/>
        </p:nvSpPr>
        <p:spPr>
          <a:xfrm>
            <a:off x="0" y="832183"/>
            <a:ext cx="12192000" cy="216520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17AE6EE9-7DDE-C823-F051-670B03FA326C}"/>
              </a:ext>
            </a:extLst>
          </p:cNvPr>
          <p:cNvSpPr txBox="1">
            <a:spLocks noGrp="1"/>
          </p:cNvSpPr>
          <p:nvPr>
            <p:ph type="title" idx="4294967295"/>
          </p:nvPr>
        </p:nvSpPr>
        <p:spPr>
          <a:xfrm>
            <a:off x="447259" y="206559"/>
            <a:ext cx="9603189" cy="535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1B2F35">
                    <a:alpha val="90000"/>
                  </a:srgbClr>
                </a:solidFill>
                <a:effectLst/>
                <a:uLnTx/>
                <a:uFillTx/>
                <a:latin typeface="Trocchi" pitchFamily="34" charset="0"/>
                <a:ea typeface="Trocchi" pitchFamily="34" charset="-122"/>
                <a:cs typeface="+mn-cs"/>
              </a:rPr>
              <a:t>Activity: Piloting a Pilot and Prototype_Plan</a:t>
            </a:r>
          </a:p>
        </p:txBody>
      </p:sp>
      <p:sp>
        <p:nvSpPr>
          <p:cNvPr id="9" name="TextBox 8">
            <a:extLst>
              <a:ext uri="{FF2B5EF4-FFF2-40B4-BE49-F238E27FC236}">
                <a16:creationId xmlns:a16="http://schemas.microsoft.com/office/drawing/2014/main" id="{FEB44842-6E5F-07C8-0F84-7FCC182E93AE}"/>
              </a:ext>
            </a:extLst>
          </p:cNvPr>
          <p:cNvSpPr txBox="1"/>
          <p:nvPr/>
        </p:nvSpPr>
        <p:spPr>
          <a:xfrm>
            <a:off x="558910" y="1008450"/>
            <a:ext cx="11074179" cy="1800493"/>
          </a:xfrm>
          <a:prstGeom prst="rect">
            <a:avLst/>
          </a:prstGeom>
          <a:noFill/>
        </p:spPr>
        <p:txBody>
          <a:bodyPr wrap="square">
            <a:spAutoFit/>
          </a:bodyPr>
          <a:lstStyle/>
          <a:p>
            <a:pPr>
              <a:lnSpc>
                <a:spcPct val="90000"/>
              </a:lnSpc>
              <a:spcBef>
                <a:spcPts val="877"/>
              </a:spcBef>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The Assignment:  </a:t>
            </a:r>
            <a:endParaRPr kumimoji="0" lang="en-US" sz="1800" i="0" u="none" strike="noStrike" kern="1200" cap="none" spc="0" normalizeH="0" baseline="0" noProof="0" dirty="0">
              <a:ln>
                <a:noFill/>
              </a:ln>
              <a:solidFill>
                <a:prstClr val="black"/>
              </a:solidFill>
              <a:effectLst/>
              <a:uLnTx/>
              <a:uFillTx/>
              <a:latin typeface="Arial"/>
              <a:ea typeface="+mn-ea"/>
              <a:cs typeface="+mn-cs"/>
            </a:endParaRPr>
          </a:p>
          <a:p>
            <a:pPr marL="285750" indent="-285750">
              <a:lnSpc>
                <a:spcPct val="90000"/>
              </a:lnSpc>
              <a:spcBef>
                <a:spcPts val="877"/>
              </a:spcBef>
              <a:buFont typeface="Arial" panose="020B0604020202020204" pitchFamily="34" charset="0"/>
              <a:buChar char="•"/>
              <a:defRPr/>
            </a:pPr>
            <a:r>
              <a:rPr lang="en-US" dirty="0">
                <a:solidFill>
                  <a:prstClr val="black"/>
                </a:solidFill>
                <a:latin typeface="Arial"/>
              </a:rPr>
              <a:t>Create a thank you card</a:t>
            </a:r>
          </a:p>
          <a:p>
            <a:pPr marL="285750" indent="-285750">
              <a:lnSpc>
                <a:spcPct val="90000"/>
              </a:lnSpc>
              <a:spcBef>
                <a:spcPts val="877"/>
              </a:spcBef>
              <a:buFont typeface="Arial" panose="020B0604020202020204" pitchFamily="34" charset="0"/>
              <a:buChar char="•"/>
              <a:defRPr/>
            </a:pPr>
            <a:r>
              <a:rPr kumimoji="0" lang="en-US" sz="1800" i="0" u="none" strike="noStrike" kern="1200" cap="none" spc="0" normalizeH="0" baseline="0" noProof="0" dirty="0">
                <a:ln>
                  <a:noFill/>
                </a:ln>
                <a:solidFill>
                  <a:prstClr val="black"/>
                </a:solidFill>
                <a:effectLst/>
                <a:uLnTx/>
                <a:uFillTx/>
                <a:latin typeface="Arial"/>
                <a:ea typeface="+mn-ea"/>
                <a:cs typeface="+mn-cs"/>
              </a:rPr>
              <a:t>The card must be 8</a:t>
            </a:r>
            <a:r>
              <a:rPr lang="en-US" dirty="0">
                <a:solidFill>
                  <a:prstClr val="black"/>
                </a:solidFill>
                <a:latin typeface="Arial"/>
              </a:rPr>
              <a:t> 1/2</a:t>
            </a:r>
            <a:r>
              <a:rPr kumimoji="0" lang="en-US" sz="1800" i="0" u="none" strike="noStrike" kern="1200" cap="none" spc="0" normalizeH="0" baseline="0" noProof="0" dirty="0">
                <a:ln>
                  <a:noFill/>
                </a:ln>
                <a:solidFill>
                  <a:prstClr val="black"/>
                </a:solidFill>
                <a:effectLst/>
                <a:uLnTx/>
                <a:uFillTx/>
                <a:latin typeface="Arial"/>
                <a:ea typeface="+mn-ea"/>
                <a:cs typeface="+mn-cs"/>
              </a:rPr>
              <a:t> inches x 11 inches or smaller </a:t>
            </a:r>
          </a:p>
          <a:p>
            <a:pPr marL="285750" indent="-285750">
              <a:lnSpc>
                <a:spcPct val="90000"/>
              </a:lnSpc>
              <a:spcBef>
                <a:spcPts val="877"/>
              </a:spcBef>
              <a:buFont typeface="Arial" panose="020B0604020202020204" pitchFamily="34" charset="0"/>
              <a:buChar char="•"/>
              <a:defRPr/>
            </a:pPr>
            <a:r>
              <a:rPr lang="en-US" dirty="0">
                <a:solidFill>
                  <a:prstClr val="black"/>
                </a:solidFill>
                <a:latin typeface="Arial"/>
              </a:rPr>
              <a:t>Must</a:t>
            </a:r>
            <a:r>
              <a:rPr kumimoji="0" lang="en-US" sz="1800" i="0" u="none" strike="noStrike" kern="1200" cap="none" spc="0" normalizeH="0" baseline="0" noProof="0" dirty="0">
                <a:ln>
                  <a:noFill/>
                </a:ln>
                <a:solidFill>
                  <a:prstClr val="black"/>
                </a:solidFill>
                <a:effectLst/>
                <a:uLnTx/>
                <a:uFillTx/>
                <a:latin typeface="Arial"/>
                <a:ea typeface="+mn-ea"/>
                <a:cs typeface="+mn-cs"/>
              </a:rPr>
              <a:t> express thanks and</a:t>
            </a:r>
          </a:p>
          <a:p>
            <a:pPr marL="285750" indent="-285750">
              <a:lnSpc>
                <a:spcPct val="90000"/>
              </a:lnSpc>
              <a:spcBef>
                <a:spcPts val="877"/>
              </a:spcBef>
              <a:buFont typeface="Arial" panose="020B0604020202020204" pitchFamily="34" charset="0"/>
              <a:buChar char="•"/>
              <a:defRPr/>
            </a:pPr>
            <a:r>
              <a:rPr lang="en-US" dirty="0">
                <a:solidFill>
                  <a:prstClr val="black"/>
                </a:solidFill>
                <a:latin typeface="Arial"/>
              </a:rPr>
              <a:t>Must</a:t>
            </a:r>
            <a:r>
              <a:rPr kumimoji="0" lang="en-US" sz="1800" i="0" u="none" strike="noStrike" kern="1200" cap="none" spc="0" normalizeH="0" baseline="0" noProof="0" dirty="0">
                <a:ln>
                  <a:noFill/>
                </a:ln>
                <a:solidFill>
                  <a:prstClr val="black"/>
                </a:solidFill>
                <a:effectLst/>
                <a:uLnTx/>
                <a:uFillTx/>
                <a:latin typeface="Arial"/>
                <a:ea typeface="+mn-ea"/>
                <a:cs typeface="+mn-cs"/>
              </a:rPr>
              <a:t> have zero spelling errors</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a:extLst>
              <a:ext uri="{FF2B5EF4-FFF2-40B4-BE49-F238E27FC236}">
                <a16:creationId xmlns:a16="http://schemas.microsoft.com/office/drawing/2014/main" id="{32EEC93B-692D-3711-09E7-90A65770DCAC}"/>
              </a:ext>
            </a:extLst>
          </p:cNvPr>
          <p:cNvSpPr txBox="1"/>
          <p:nvPr/>
        </p:nvSpPr>
        <p:spPr>
          <a:xfrm>
            <a:off x="2957231" y="3754997"/>
            <a:ext cx="7490783" cy="1071062"/>
          </a:xfrm>
          <a:prstGeom prst="rect">
            <a:avLst/>
          </a:prstGeom>
          <a:noFill/>
        </p:spPr>
        <p:txBody>
          <a:bodyPr wrap="square">
            <a:spAutoFit/>
          </a:bodyPr>
          <a:lstStyle/>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lang="en-US" b="1" dirty="0">
                <a:solidFill>
                  <a:prstClr val="black"/>
                </a:solidFill>
                <a:latin typeface="Arial"/>
              </a:rPr>
              <a:t>Plan: </a:t>
            </a:r>
            <a:r>
              <a:rPr lang="en-US" dirty="0">
                <a:solidFill>
                  <a:prstClr val="black"/>
                </a:solidFill>
                <a:latin typeface="Arial"/>
              </a:rPr>
              <a:t>You will get one minute to plan.  No doing at this point please!</a:t>
            </a:r>
          </a:p>
          <a:p>
            <a:pPr marL="742950" lvl="1" indent="-285750">
              <a:lnSpc>
                <a:spcPct val="90000"/>
              </a:lnSpc>
              <a:spcBef>
                <a:spcPts val="877"/>
              </a:spcBef>
              <a:buFont typeface="Arial" panose="020B0604020202020204" pitchFamily="34" charset="0"/>
              <a:buChar char="•"/>
              <a:defRPr/>
            </a:pPr>
            <a:r>
              <a:rPr lang="en-US" dirty="0">
                <a:solidFill>
                  <a:prstClr val="black"/>
                </a:solidFill>
                <a:latin typeface="Arial"/>
              </a:rPr>
              <a:t>What are some of the ideas you have?</a:t>
            </a:r>
          </a:p>
          <a:p>
            <a:pPr marL="742950" lvl="1" indent="-285750">
              <a:lnSpc>
                <a:spcPct val="90000"/>
              </a:lnSpc>
              <a:spcBef>
                <a:spcPts val="877"/>
              </a:spcBef>
              <a:buFont typeface="Arial" panose="020B0604020202020204" pitchFamily="34" charset="0"/>
              <a:buChar char="•"/>
              <a:defRPr/>
            </a:pPr>
            <a:r>
              <a:rPr lang="en-US" dirty="0">
                <a:solidFill>
                  <a:prstClr val="black"/>
                </a:solidFill>
                <a:latin typeface="Arial"/>
              </a:rPr>
              <a:t>What steps will you take to accomplish the task?</a:t>
            </a:r>
          </a:p>
        </p:txBody>
      </p:sp>
      <p:pic>
        <p:nvPicPr>
          <p:cNvPr id="5" name="Graphic 4" descr="Hourglass Full with solid fill">
            <a:extLst>
              <a:ext uri="{FF2B5EF4-FFF2-40B4-BE49-F238E27FC236}">
                <a16:creationId xmlns:a16="http://schemas.microsoft.com/office/drawing/2014/main" id="{FDD1C62D-7653-0803-4578-36C6BD62CC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317" y="3480685"/>
            <a:ext cx="2439070" cy="2439070"/>
          </a:xfrm>
          <a:prstGeom prst="rect">
            <a:avLst/>
          </a:prstGeom>
        </p:spPr>
      </p:pic>
      <p:sp>
        <p:nvSpPr>
          <p:cNvPr id="7" name="TextBox 6">
            <a:extLst>
              <a:ext uri="{FF2B5EF4-FFF2-40B4-BE49-F238E27FC236}">
                <a16:creationId xmlns:a16="http://schemas.microsoft.com/office/drawing/2014/main" id="{09AE445B-D2BF-8EAF-A583-83D101FAF7A6}"/>
              </a:ext>
            </a:extLst>
          </p:cNvPr>
          <p:cNvSpPr txBox="1"/>
          <p:nvPr/>
        </p:nvSpPr>
        <p:spPr>
          <a:xfrm>
            <a:off x="1375576" y="4826059"/>
            <a:ext cx="588396" cy="707886"/>
          </a:xfrm>
          <a:prstGeom prst="rect">
            <a:avLst/>
          </a:prstGeom>
          <a:noFill/>
        </p:spPr>
        <p:txBody>
          <a:bodyPr wrap="square" rtlCol="0">
            <a:spAutoFit/>
          </a:bodyPr>
          <a:lstStyle/>
          <a:p>
            <a:r>
              <a:rPr lang="en-US" sz="4000" b="1" dirty="0"/>
              <a:t>1</a:t>
            </a:r>
          </a:p>
        </p:txBody>
      </p:sp>
    </p:spTree>
    <p:extLst>
      <p:ext uri="{BB962C8B-B14F-4D97-AF65-F5344CB8AC3E}">
        <p14:creationId xmlns:p14="http://schemas.microsoft.com/office/powerpoint/2010/main" val="1361516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07A7A0-6D23-2F49-F47E-34400E8A7D9E}"/>
              </a:ext>
              <a:ext uri="{C183D7F6-B498-43B3-948B-1728B52AA6E4}">
                <adec:decorative xmlns:adec="http://schemas.microsoft.com/office/drawing/2017/decorative" val="1"/>
              </a:ext>
            </a:extLst>
          </p:cNvPr>
          <p:cNvSpPr/>
          <p:nvPr/>
        </p:nvSpPr>
        <p:spPr>
          <a:xfrm>
            <a:off x="0" y="832183"/>
            <a:ext cx="12192000" cy="216520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17AE6EE9-7DDE-C823-F051-670B03FA326C}"/>
              </a:ext>
            </a:extLst>
          </p:cNvPr>
          <p:cNvSpPr txBox="1">
            <a:spLocks noGrp="1"/>
          </p:cNvSpPr>
          <p:nvPr>
            <p:ph type="title" idx="4294967295"/>
          </p:nvPr>
        </p:nvSpPr>
        <p:spPr>
          <a:xfrm>
            <a:off x="447259" y="206559"/>
            <a:ext cx="9603189" cy="535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1B2F35">
                    <a:alpha val="90000"/>
                  </a:srgbClr>
                </a:solidFill>
                <a:effectLst/>
                <a:uLnTx/>
                <a:uFillTx/>
                <a:latin typeface="Trocchi" pitchFamily="34" charset="0"/>
                <a:ea typeface="Trocchi" pitchFamily="34" charset="-122"/>
                <a:cs typeface="+mn-cs"/>
              </a:rPr>
              <a:t>Activity: Piloting a Pilot and Prototype_Do</a:t>
            </a:r>
          </a:p>
        </p:txBody>
      </p:sp>
      <p:sp>
        <p:nvSpPr>
          <p:cNvPr id="9" name="TextBox 8">
            <a:extLst>
              <a:ext uri="{FF2B5EF4-FFF2-40B4-BE49-F238E27FC236}">
                <a16:creationId xmlns:a16="http://schemas.microsoft.com/office/drawing/2014/main" id="{FEB44842-6E5F-07C8-0F84-7FCC182E93AE}"/>
              </a:ext>
            </a:extLst>
          </p:cNvPr>
          <p:cNvSpPr txBox="1"/>
          <p:nvPr/>
        </p:nvSpPr>
        <p:spPr>
          <a:xfrm>
            <a:off x="558910" y="1008450"/>
            <a:ext cx="11074179" cy="1800493"/>
          </a:xfrm>
          <a:prstGeom prst="rect">
            <a:avLst/>
          </a:prstGeom>
          <a:noFill/>
        </p:spPr>
        <p:txBody>
          <a:bodyPr wrap="square">
            <a:spAutoFit/>
          </a:bodyPr>
          <a:lstStyle/>
          <a:p>
            <a:pPr>
              <a:lnSpc>
                <a:spcPct val="90000"/>
              </a:lnSpc>
              <a:spcBef>
                <a:spcPts val="877"/>
              </a:spcBef>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The Assignment:  </a:t>
            </a:r>
            <a:endParaRPr kumimoji="0" lang="en-US" sz="1800" i="0" u="none" strike="noStrike" kern="1200" cap="none" spc="0" normalizeH="0" baseline="0" noProof="0" dirty="0">
              <a:ln>
                <a:noFill/>
              </a:ln>
              <a:solidFill>
                <a:prstClr val="black"/>
              </a:solidFill>
              <a:effectLst/>
              <a:uLnTx/>
              <a:uFillTx/>
              <a:latin typeface="Arial"/>
              <a:ea typeface="+mn-ea"/>
              <a:cs typeface="+mn-cs"/>
            </a:endParaRPr>
          </a:p>
          <a:p>
            <a:pPr marL="285750" indent="-285750">
              <a:lnSpc>
                <a:spcPct val="90000"/>
              </a:lnSpc>
              <a:spcBef>
                <a:spcPts val="877"/>
              </a:spcBef>
              <a:buFont typeface="Arial" panose="020B0604020202020204" pitchFamily="34" charset="0"/>
              <a:buChar char="•"/>
              <a:defRPr/>
            </a:pPr>
            <a:r>
              <a:rPr lang="en-US" dirty="0">
                <a:solidFill>
                  <a:prstClr val="black"/>
                </a:solidFill>
                <a:latin typeface="Arial"/>
              </a:rPr>
              <a:t>Create a thank you card</a:t>
            </a:r>
          </a:p>
          <a:p>
            <a:pPr marL="285750" indent="-285750">
              <a:lnSpc>
                <a:spcPct val="90000"/>
              </a:lnSpc>
              <a:spcBef>
                <a:spcPts val="877"/>
              </a:spcBef>
              <a:buFont typeface="Arial" panose="020B0604020202020204" pitchFamily="34" charset="0"/>
              <a:buChar char="•"/>
              <a:defRPr/>
            </a:pPr>
            <a:r>
              <a:rPr kumimoji="0" lang="en-US" sz="1800" i="0" u="none" strike="noStrike" kern="1200" cap="none" spc="0" normalizeH="0" baseline="0" noProof="0" dirty="0">
                <a:ln>
                  <a:noFill/>
                </a:ln>
                <a:solidFill>
                  <a:prstClr val="black"/>
                </a:solidFill>
                <a:effectLst/>
                <a:uLnTx/>
                <a:uFillTx/>
                <a:latin typeface="Arial"/>
                <a:ea typeface="+mn-ea"/>
                <a:cs typeface="+mn-cs"/>
              </a:rPr>
              <a:t>The card must be 8</a:t>
            </a:r>
            <a:r>
              <a:rPr lang="en-US" dirty="0">
                <a:solidFill>
                  <a:prstClr val="black"/>
                </a:solidFill>
                <a:latin typeface="Arial"/>
              </a:rPr>
              <a:t> 1/2</a:t>
            </a:r>
            <a:r>
              <a:rPr kumimoji="0" lang="en-US" sz="1800" i="0" u="none" strike="noStrike" kern="1200" cap="none" spc="0" normalizeH="0" baseline="0" noProof="0" dirty="0">
                <a:ln>
                  <a:noFill/>
                </a:ln>
                <a:solidFill>
                  <a:prstClr val="black"/>
                </a:solidFill>
                <a:effectLst/>
                <a:uLnTx/>
                <a:uFillTx/>
                <a:latin typeface="Arial"/>
                <a:ea typeface="+mn-ea"/>
                <a:cs typeface="+mn-cs"/>
              </a:rPr>
              <a:t> inches x 11 inches or smaller </a:t>
            </a:r>
          </a:p>
          <a:p>
            <a:pPr marL="285750" indent="-285750">
              <a:lnSpc>
                <a:spcPct val="90000"/>
              </a:lnSpc>
              <a:spcBef>
                <a:spcPts val="877"/>
              </a:spcBef>
              <a:buFont typeface="Arial" panose="020B0604020202020204" pitchFamily="34" charset="0"/>
              <a:buChar char="•"/>
              <a:defRPr/>
            </a:pPr>
            <a:r>
              <a:rPr lang="en-US" dirty="0">
                <a:solidFill>
                  <a:prstClr val="black"/>
                </a:solidFill>
                <a:latin typeface="Arial"/>
              </a:rPr>
              <a:t>Must</a:t>
            </a:r>
            <a:r>
              <a:rPr kumimoji="0" lang="en-US" sz="1800" i="0" u="none" strike="noStrike" kern="1200" cap="none" spc="0" normalizeH="0" baseline="0" noProof="0" dirty="0">
                <a:ln>
                  <a:noFill/>
                </a:ln>
                <a:solidFill>
                  <a:prstClr val="black"/>
                </a:solidFill>
                <a:effectLst/>
                <a:uLnTx/>
                <a:uFillTx/>
                <a:latin typeface="Arial"/>
                <a:ea typeface="+mn-ea"/>
                <a:cs typeface="+mn-cs"/>
              </a:rPr>
              <a:t> express thanks and</a:t>
            </a:r>
          </a:p>
          <a:p>
            <a:pPr marL="285750" indent="-285750">
              <a:lnSpc>
                <a:spcPct val="90000"/>
              </a:lnSpc>
              <a:spcBef>
                <a:spcPts val="877"/>
              </a:spcBef>
              <a:buFont typeface="Arial" panose="020B0604020202020204" pitchFamily="34" charset="0"/>
              <a:buChar char="•"/>
              <a:defRPr/>
            </a:pPr>
            <a:r>
              <a:rPr lang="en-US" dirty="0">
                <a:solidFill>
                  <a:prstClr val="black"/>
                </a:solidFill>
                <a:latin typeface="Arial"/>
              </a:rPr>
              <a:t>Must</a:t>
            </a:r>
            <a:r>
              <a:rPr kumimoji="0" lang="en-US" sz="1800" i="0" u="none" strike="noStrike" kern="1200" cap="none" spc="0" normalizeH="0" baseline="0" noProof="0" dirty="0">
                <a:ln>
                  <a:noFill/>
                </a:ln>
                <a:solidFill>
                  <a:prstClr val="black"/>
                </a:solidFill>
                <a:effectLst/>
                <a:uLnTx/>
                <a:uFillTx/>
                <a:latin typeface="Arial"/>
                <a:ea typeface="+mn-ea"/>
                <a:cs typeface="+mn-cs"/>
              </a:rPr>
              <a:t> have zero spelling errors</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a:extLst>
              <a:ext uri="{FF2B5EF4-FFF2-40B4-BE49-F238E27FC236}">
                <a16:creationId xmlns:a16="http://schemas.microsoft.com/office/drawing/2014/main" id="{32EEC93B-692D-3711-09E7-90A65770DCAC}"/>
              </a:ext>
            </a:extLst>
          </p:cNvPr>
          <p:cNvSpPr txBox="1"/>
          <p:nvPr/>
        </p:nvSpPr>
        <p:spPr>
          <a:xfrm>
            <a:off x="2663033" y="3747045"/>
            <a:ext cx="9109650" cy="341632"/>
          </a:xfrm>
          <a:prstGeom prst="rect">
            <a:avLst/>
          </a:prstGeom>
          <a:noFill/>
        </p:spPr>
        <p:txBody>
          <a:bodyPr wrap="square">
            <a:spAutoFit/>
          </a:bodyPr>
          <a:lstStyle/>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lang="en-US" b="1" dirty="0">
                <a:solidFill>
                  <a:prstClr val="black"/>
                </a:solidFill>
                <a:latin typeface="Arial"/>
              </a:rPr>
              <a:t>Do: </a:t>
            </a:r>
            <a:r>
              <a:rPr lang="en-US" dirty="0">
                <a:solidFill>
                  <a:prstClr val="black"/>
                </a:solidFill>
                <a:latin typeface="Arial"/>
              </a:rPr>
              <a:t>You get 2 minutes to create your card.</a:t>
            </a:r>
            <a:endParaRPr lang="en-US" b="1" dirty="0">
              <a:solidFill>
                <a:prstClr val="black"/>
              </a:solidFill>
              <a:latin typeface="Arial"/>
            </a:endParaRPr>
          </a:p>
        </p:txBody>
      </p:sp>
      <p:pic>
        <p:nvPicPr>
          <p:cNvPr id="5" name="Graphic 4" descr="Hourglass Full with solid fill">
            <a:extLst>
              <a:ext uri="{FF2B5EF4-FFF2-40B4-BE49-F238E27FC236}">
                <a16:creationId xmlns:a16="http://schemas.microsoft.com/office/drawing/2014/main" id="{FDD1C62D-7653-0803-4578-36C6BD62CC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317" y="3480685"/>
            <a:ext cx="2439070" cy="2439070"/>
          </a:xfrm>
          <a:prstGeom prst="rect">
            <a:avLst/>
          </a:prstGeom>
        </p:spPr>
      </p:pic>
      <p:sp>
        <p:nvSpPr>
          <p:cNvPr id="2" name="TextBox 1">
            <a:extLst>
              <a:ext uri="{FF2B5EF4-FFF2-40B4-BE49-F238E27FC236}">
                <a16:creationId xmlns:a16="http://schemas.microsoft.com/office/drawing/2014/main" id="{B1E80226-6E78-F1B4-EB43-4B2D64C32ED9}"/>
              </a:ext>
            </a:extLst>
          </p:cNvPr>
          <p:cNvSpPr txBox="1"/>
          <p:nvPr/>
        </p:nvSpPr>
        <p:spPr>
          <a:xfrm>
            <a:off x="1375576" y="4826059"/>
            <a:ext cx="588396" cy="707886"/>
          </a:xfrm>
          <a:prstGeom prst="rect">
            <a:avLst/>
          </a:prstGeom>
          <a:noFill/>
        </p:spPr>
        <p:txBody>
          <a:bodyPr wrap="square" rtlCol="0">
            <a:spAutoFit/>
          </a:bodyPr>
          <a:lstStyle/>
          <a:p>
            <a:r>
              <a:rPr lang="en-US" sz="4000" b="1" dirty="0"/>
              <a:t>2</a:t>
            </a:r>
          </a:p>
        </p:txBody>
      </p:sp>
    </p:spTree>
    <p:extLst>
      <p:ext uri="{BB962C8B-B14F-4D97-AF65-F5344CB8AC3E}">
        <p14:creationId xmlns:p14="http://schemas.microsoft.com/office/powerpoint/2010/main" val="253502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07A7A0-6D23-2F49-F47E-34400E8A7D9E}"/>
              </a:ext>
              <a:ext uri="{C183D7F6-B498-43B3-948B-1728B52AA6E4}">
                <adec:decorative xmlns:adec="http://schemas.microsoft.com/office/drawing/2017/decorative" val="1"/>
              </a:ext>
            </a:extLst>
          </p:cNvPr>
          <p:cNvSpPr/>
          <p:nvPr/>
        </p:nvSpPr>
        <p:spPr>
          <a:xfrm>
            <a:off x="0" y="832183"/>
            <a:ext cx="12192000" cy="216520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17AE6EE9-7DDE-C823-F051-670B03FA326C}"/>
              </a:ext>
            </a:extLst>
          </p:cNvPr>
          <p:cNvSpPr txBox="1">
            <a:spLocks noGrp="1"/>
          </p:cNvSpPr>
          <p:nvPr>
            <p:ph type="title" idx="4294967295"/>
          </p:nvPr>
        </p:nvSpPr>
        <p:spPr>
          <a:xfrm>
            <a:off x="447259" y="206559"/>
            <a:ext cx="9603189" cy="535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1B2F35">
                    <a:alpha val="90000"/>
                  </a:srgbClr>
                </a:solidFill>
                <a:effectLst/>
                <a:uLnTx/>
                <a:uFillTx/>
                <a:latin typeface="Trocchi" pitchFamily="34" charset="0"/>
                <a:ea typeface="Trocchi" pitchFamily="34" charset="-122"/>
                <a:cs typeface="+mn-cs"/>
              </a:rPr>
              <a:t>Activity: Piloting a Pilot and Prototype_Check</a:t>
            </a:r>
          </a:p>
        </p:txBody>
      </p:sp>
      <p:sp>
        <p:nvSpPr>
          <p:cNvPr id="9" name="TextBox 8">
            <a:extLst>
              <a:ext uri="{FF2B5EF4-FFF2-40B4-BE49-F238E27FC236}">
                <a16:creationId xmlns:a16="http://schemas.microsoft.com/office/drawing/2014/main" id="{FEB44842-6E5F-07C8-0F84-7FCC182E93AE}"/>
              </a:ext>
            </a:extLst>
          </p:cNvPr>
          <p:cNvSpPr txBox="1"/>
          <p:nvPr/>
        </p:nvSpPr>
        <p:spPr>
          <a:xfrm>
            <a:off x="558910" y="1008450"/>
            <a:ext cx="11074179" cy="1800493"/>
          </a:xfrm>
          <a:prstGeom prst="rect">
            <a:avLst/>
          </a:prstGeom>
          <a:noFill/>
        </p:spPr>
        <p:txBody>
          <a:bodyPr wrap="square">
            <a:spAutoFit/>
          </a:bodyPr>
          <a:lstStyle/>
          <a:p>
            <a:pPr>
              <a:lnSpc>
                <a:spcPct val="90000"/>
              </a:lnSpc>
              <a:spcBef>
                <a:spcPts val="877"/>
              </a:spcBef>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The Assignment:  </a:t>
            </a:r>
            <a:endParaRPr kumimoji="0" lang="en-US" sz="1800" i="0" u="none" strike="noStrike" kern="1200" cap="none" spc="0" normalizeH="0" baseline="0" noProof="0" dirty="0">
              <a:ln>
                <a:noFill/>
              </a:ln>
              <a:solidFill>
                <a:prstClr val="black"/>
              </a:solidFill>
              <a:effectLst/>
              <a:uLnTx/>
              <a:uFillTx/>
              <a:latin typeface="Arial"/>
              <a:ea typeface="+mn-ea"/>
              <a:cs typeface="+mn-cs"/>
            </a:endParaRPr>
          </a:p>
          <a:p>
            <a:pPr marL="285750" indent="-285750">
              <a:lnSpc>
                <a:spcPct val="90000"/>
              </a:lnSpc>
              <a:spcBef>
                <a:spcPts val="877"/>
              </a:spcBef>
              <a:buFont typeface="Arial" panose="020B0604020202020204" pitchFamily="34" charset="0"/>
              <a:buChar char="•"/>
              <a:defRPr/>
            </a:pPr>
            <a:r>
              <a:rPr lang="en-US" dirty="0">
                <a:solidFill>
                  <a:prstClr val="black"/>
                </a:solidFill>
                <a:latin typeface="Arial"/>
              </a:rPr>
              <a:t>Create a thank you card</a:t>
            </a:r>
          </a:p>
          <a:p>
            <a:pPr marL="285750" indent="-285750">
              <a:lnSpc>
                <a:spcPct val="90000"/>
              </a:lnSpc>
              <a:spcBef>
                <a:spcPts val="877"/>
              </a:spcBef>
              <a:buFont typeface="Arial" panose="020B0604020202020204" pitchFamily="34" charset="0"/>
              <a:buChar char="•"/>
              <a:defRPr/>
            </a:pPr>
            <a:r>
              <a:rPr kumimoji="0" lang="en-US" sz="1800" i="0" u="none" strike="noStrike" kern="1200" cap="none" spc="0" normalizeH="0" baseline="0" noProof="0" dirty="0">
                <a:ln>
                  <a:noFill/>
                </a:ln>
                <a:solidFill>
                  <a:prstClr val="black"/>
                </a:solidFill>
                <a:effectLst/>
                <a:uLnTx/>
                <a:uFillTx/>
                <a:latin typeface="Arial"/>
                <a:ea typeface="+mn-ea"/>
                <a:cs typeface="+mn-cs"/>
              </a:rPr>
              <a:t>The card must be 8</a:t>
            </a:r>
            <a:r>
              <a:rPr lang="en-US" dirty="0">
                <a:solidFill>
                  <a:prstClr val="black"/>
                </a:solidFill>
                <a:latin typeface="Arial"/>
              </a:rPr>
              <a:t> 1/2</a:t>
            </a:r>
            <a:r>
              <a:rPr kumimoji="0" lang="en-US" sz="1800" i="0" u="none" strike="noStrike" kern="1200" cap="none" spc="0" normalizeH="0" baseline="0" noProof="0" dirty="0">
                <a:ln>
                  <a:noFill/>
                </a:ln>
                <a:solidFill>
                  <a:prstClr val="black"/>
                </a:solidFill>
                <a:effectLst/>
                <a:uLnTx/>
                <a:uFillTx/>
                <a:latin typeface="Arial"/>
                <a:ea typeface="+mn-ea"/>
                <a:cs typeface="+mn-cs"/>
              </a:rPr>
              <a:t> inches x 11 inches or smaller </a:t>
            </a:r>
          </a:p>
          <a:p>
            <a:pPr marL="285750" indent="-285750">
              <a:lnSpc>
                <a:spcPct val="90000"/>
              </a:lnSpc>
              <a:spcBef>
                <a:spcPts val="877"/>
              </a:spcBef>
              <a:buFont typeface="Arial" panose="020B0604020202020204" pitchFamily="34" charset="0"/>
              <a:buChar char="•"/>
              <a:defRPr/>
            </a:pPr>
            <a:r>
              <a:rPr lang="en-US" dirty="0">
                <a:solidFill>
                  <a:prstClr val="black"/>
                </a:solidFill>
                <a:latin typeface="Arial"/>
              </a:rPr>
              <a:t>Must</a:t>
            </a:r>
            <a:r>
              <a:rPr kumimoji="0" lang="en-US" sz="1800" i="0" u="none" strike="noStrike" kern="1200" cap="none" spc="0" normalizeH="0" baseline="0" noProof="0" dirty="0">
                <a:ln>
                  <a:noFill/>
                </a:ln>
                <a:solidFill>
                  <a:prstClr val="black"/>
                </a:solidFill>
                <a:effectLst/>
                <a:uLnTx/>
                <a:uFillTx/>
                <a:latin typeface="Arial"/>
                <a:ea typeface="+mn-ea"/>
                <a:cs typeface="+mn-cs"/>
              </a:rPr>
              <a:t> express thanks and</a:t>
            </a:r>
          </a:p>
          <a:p>
            <a:pPr marL="285750" indent="-285750">
              <a:lnSpc>
                <a:spcPct val="90000"/>
              </a:lnSpc>
              <a:spcBef>
                <a:spcPts val="877"/>
              </a:spcBef>
              <a:buFont typeface="Arial" panose="020B0604020202020204" pitchFamily="34" charset="0"/>
              <a:buChar char="•"/>
              <a:defRPr/>
            </a:pPr>
            <a:r>
              <a:rPr lang="en-US" dirty="0">
                <a:solidFill>
                  <a:prstClr val="black"/>
                </a:solidFill>
                <a:latin typeface="Arial"/>
              </a:rPr>
              <a:t>Must</a:t>
            </a:r>
            <a:r>
              <a:rPr kumimoji="0" lang="en-US" sz="1800" i="0" u="none" strike="noStrike" kern="1200" cap="none" spc="0" normalizeH="0" baseline="0" noProof="0" dirty="0">
                <a:ln>
                  <a:noFill/>
                </a:ln>
                <a:solidFill>
                  <a:prstClr val="black"/>
                </a:solidFill>
                <a:effectLst/>
                <a:uLnTx/>
                <a:uFillTx/>
                <a:latin typeface="Arial"/>
                <a:ea typeface="+mn-ea"/>
                <a:cs typeface="+mn-cs"/>
              </a:rPr>
              <a:t> have zero spelling errors</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a:extLst>
              <a:ext uri="{FF2B5EF4-FFF2-40B4-BE49-F238E27FC236}">
                <a16:creationId xmlns:a16="http://schemas.microsoft.com/office/drawing/2014/main" id="{32EEC93B-692D-3711-09E7-90A65770DCAC}"/>
              </a:ext>
            </a:extLst>
          </p:cNvPr>
          <p:cNvSpPr txBox="1"/>
          <p:nvPr/>
        </p:nvSpPr>
        <p:spPr>
          <a:xfrm>
            <a:off x="2663033" y="3747045"/>
            <a:ext cx="9109650" cy="2529923"/>
          </a:xfrm>
          <a:prstGeom prst="rect">
            <a:avLst/>
          </a:prstGeom>
          <a:noFill/>
        </p:spPr>
        <p:txBody>
          <a:bodyPr wrap="square">
            <a:spAutoFit/>
          </a:bodyPr>
          <a:lstStyle/>
          <a:p>
            <a:pPr marL="285750" marR="0" lvl="0" indent="-285750" algn="l" defTabSz="914400" rtl="0" eaLnBrk="1" fontAlgn="auto" latinLnBrk="0" hangingPunct="1">
              <a:lnSpc>
                <a:spcPct val="90000"/>
              </a:lnSpc>
              <a:spcBef>
                <a:spcPts val="877"/>
              </a:spcBef>
              <a:spcAft>
                <a:spcPts val="0"/>
              </a:spcAft>
              <a:buClrTx/>
              <a:buSzTx/>
              <a:buFont typeface="Arial" panose="020B0604020202020204" pitchFamily="34" charset="0"/>
              <a:buChar char="•"/>
              <a:tabLst/>
              <a:defRPr/>
            </a:pPr>
            <a:r>
              <a:rPr lang="en-US" b="1" dirty="0">
                <a:solidFill>
                  <a:prstClr val="black"/>
                </a:solidFill>
                <a:latin typeface="Arial"/>
              </a:rPr>
              <a:t>Check: </a:t>
            </a:r>
            <a:r>
              <a:rPr lang="en-US" dirty="0">
                <a:solidFill>
                  <a:prstClr val="black"/>
                </a:solidFill>
                <a:latin typeface="Arial"/>
              </a:rPr>
              <a:t>We will take 1 minute to check our product against the initial planning.</a:t>
            </a:r>
          </a:p>
          <a:p>
            <a:pPr marL="742950" lvl="1" indent="-285750">
              <a:lnSpc>
                <a:spcPct val="90000"/>
              </a:lnSpc>
              <a:spcBef>
                <a:spcPts val="877"/>
              </a:spcBef>
              <a:buFont typeface="Arial" panose="020B0604020202020204" pitchFamily="34" charset="0"/>
              <a:buChar char="•"/>
              <a:defRPr/>
            </a:pPr>
            <a:r>
              <a:rPr kumimoji="0" lang="en-US" i="0" u="none" strike="noStrike" kern="1200" cap="none" spc="0" normalizeH="0" baseline="0" noProof="0" dirty="0">
                <a:ln>
                  <a:noFill/>
                </a:ln>
                <a:solidFill>
                  <a:prstClr val="black"/>
                </a:solidFill>
                <a:effectLst/>
                <a:uLnTx/>
                <a:uFillTx/>
                <a:latin typeface="Arial"/>
                <a:ea typeface="+mn-ea"/>
                <a:cs typeface="+mn-cs"/>
              </a:rPr>
              <a:t>Is your card 8.5 inches x 11 inches or smaller? </a:t>
            </a:r>
          </a:p>
          <a:p>
            <a:pPr marL="742950" lvl="1" indent="-285750">
              <a:lnSpc>
                <a:spcPct val="90000"/>
              </a:lnSpc>
              <a:spcBef>
                <a:spcPts val="877"/>
              </a:spcBef>
              <a:buFont typeface="Arial" panose="020B0604020202020204" pitchFamily="34" charset="0"/>
              <a:buChar char="•"/>
              <a:defRPr/>
            </a:pPr>
            <a:r>
              <a:rPr kumimoji="0" lang="en-US" i="0" u="none" strike="noStrike" kern="1200" cap="none" spc="0" normalizeH="0" baseline="0" noProof="0" dirty="0">
                <a:ln>
                  <a:noFill/>
                </a:ln>
                <a:solidFill>
                  <a:prstClr val="black"/>
                </a:solidFill>
                <a:effectLst/>
                <a:uLnTx/>
                <a:uFillTx/>
                <a:latin typeface="Arial"/>
                <a:ea typeface="+mn-ea"/>
                <a:cs typeface="+mn-cs"/>
              </a:rPr>
              <a:t>Does your card express thanks, and </a:t>
            </a:r>
          </a:p>
          <a:p>
            <a:pPr marL="742950" lvl="1" indent="-285750">
              <a:lnSpc>
                <a:spcPct val="90000"/>
              </a:lnSpc>
              <a:spcBef>
                <a:spcPts val="877"/>
              </a:spcBef>
              <a:buFont typeface="Arial" panose="020B0604020202020204" pitchFamily="34" charset="0"/>
              <a:buChar char="•"/>
              <a:defRPr/>
            </a:pPr>
            <a:r>
              <a:rPr kumimoji="0" lang="en-US" i="0" u="none" strike="noStrike" kern="1200" cap="none" spc="0" normalizeH="0" baseline="0" noProof="0" dirty="0">
                <a:ln>
                  <a:noFill/>
                </a:ln>
                <a:solidFill>
                  <a:prstClr val="black"/>
                </a:solidFill>
                <a:effectLst/>
                <a:uLnTx/>
                <a:uFillTx/>
                <a:latin typeface="Arial"/>
                <a:ea typeface="+mn-ea"/>
                <a:cs typeface="+mn-cs"/>
              </a:rPr>
              <a:t>Does it have zero spelling errors.</a:t>
            </a:r>
          </a:p>
          <a:p>
            <a:pPr marL="742950" lvl="1" indent="-285750">
              <a:lnSpc>
                <a:spcPct val="90000"/>
              </a:lnSpc>
              <a:spcBef>
                <a:spcPts val="877"/>
              </a:spcBef>
              <a:buFont typeface="Arial" panose="020B0604020202020204" pitchFamily="34" charset="0"/>
              <a:buChar char="•"/>
              <a:defRPr/>
            </a:pPr>
            <a:r>
              <a:rPr lang="en-US" dirty="0">
                <a:solidFill>
                  <a:prstClr val="black"/>
                </a:solidFill>
                <a:latin typeface="Arial"/>
              </a:rPr>
              <a:t>If you have people around you, have them review your card. </a:t>
            </a:r>
          </a:p>
          <a:p>
            <a:pPr marL="1200150" lvl="2" indent="-285750">
              <a:lnSpc>
                <a:spcPct val="90000"/>
              </a:lnSpc>
              <a:spcBef>
                <a:spcPts val="877"/>
              </a:spcBef>
              <a:buFont typeface="Arial" panose="020B0604020202020204" pitchFamily="34" charset="0"/>
              <a:buChar char="•"/>
              <a:defRPr/>
            </a:pPr>
            <a:r>
              <a:rPr kumimoji="0" lang="en-US" i="0" u="none" strike="noStrike" kern="1200" cap="none" spc="0" normalizeH="0" baseline="0" noProof="0" dirty="0">
                <a:ln>
                  <a:noFill/>
                </a:ln>
                <a:solidFill>
                  <a:prstClr val="black"/>
                </a:solidFill>
                <a:effectLst/>
                <a:uLnTx/>
                <a:uFillTx/>
                <a:latin typeface="Arial"/>
                <a:ea typeface="+mn-ea"/>
                <a:cs typeface="+mn-cs"/>
              </a:rPr>
              <a:t>What do they think?</a:t>
            </a:r>
          </a:p>
          <a:p>
            <a:pPr marL="742950" lvl="1" indent="-285750">
              <a:lnSpc>
                <a:spcPct val="90000"/>
              </a:lnSpc>
              <a:spcBef>
                <a:spcPts val="877"/>
              </a:spcBef>
              <a:buFont typeface="Arial" panose="020B0604020202020204" pitchFamily="34" charset="0"/>
              <a:buChar char="•"/>
              <a:defRPr/>
            </a:pPr>
            <a:endParaRPr lang="en-US" b="1" dirty="0">
              <a:solidFill>
                <a:prstClr val="black"/>
              </a:solidFill>
              <a:latin typeface="Arial"/>
            </a:endParaRPr>
          </a:p>
        </p:txBody>
      </p:sp>
      <p:pic>
        <p:nvPicPr>
          <p:cNvPr id="5" name="Graphic 4" descr="Hourglass Full with solid fill">
            <a:extLst>
              <a:ext uri="{FF2B5EF4-FFF2-40B4-BE49-F238E27FC236}">
                <a16:creationId xmlns:a16="http://schemas.microsoft.com/office/drawing/2014/main" id="{FDD1C62D-7653-0803-4578-36C6BD62CC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317" y="3480685"/>
            <a:ext cx="2439070" cy="2439070"/>
          </a:xfrm>
          <a:prstGeom prst="rect">
            <a:avLst/>
          </a:prstGeom>
        </p:spPr>
      </p:pic>
      <p:sp>
        <p:nvSpPr>
          <p:cNvPr id="2" name="TextBox 1">
            <a:extLst>
              <a:ext uri="{FF2B5EF4-FFF2-40B4-BE49-F238E27FC236}">
                <a16:creationId xmlns:a16="http://schemas.microsoft.com/office/drawing/2014/main" id="{8BC4AE4B-E423-9DD0-77A3-8C7878F93A25}"/>
              </a:ext>
            </a:extLst>
          </p:cNvPr>
          <p:cNvSpPr txBox="1"/>
          <p:nvPr/>
        </p:nvSpPr>
        <p:spPr>
          <a:xfrm>
            <a:off x="1375576" y="4826059"/>
            <a:ext cx="588396" cy="707886"/>
          </a:xfrm>
          <a:prstGeom prst="rect">
            <a:avLst/>
          </a:prstGeom>
          <a:noFill/>
        </p:spPr>
        <p:txBody>
          <a:bodyPr wrap="square" rtlCol="0">
            <a:spAutoFit/>
          </a:bodyPr>
          <a:lstStyle/>
          <a:p>
            <a:r>
              <a:rPr lang="en-US" sz="4000" b="1" dirty="0"/>
              <a:t>1</a:t>
            </a:r>
          </a:p>
        </p:txBody>
      </p:sp>
    </p:spTree>
    <p:extLst>
      <p:ext uri="{BB962C8B-B14F-4D97-AF65-F5344CB8AC3E}">
        <p14:creationId xmlns:p14="http://schemas.microsoft.com/office/powerpoint/2010/main" val="407554318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78dd9db3-f4e6-4da9-9cce-f8d90c483ccd" xsi:nil="true"/>
    <_ip_UnifiedCompliancePolicyProperties xmlns="http://schemas.microsoft.com/sharepoint/v3" xsi:nil="true"/>
    <lcf76f155ced4ddcb4097134ff3c332f xmlns="ff3b272b-bf2b-45d7-a91a-a1602fd902a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F8F1D8106F3F479B5B23E6D05AEF1A" ma:contentTypeVersion="18" ma:contentTypeDescription="Create a new document." ma:contentTypeScope="" ma:versionID="1c0518b2155851d379348ae55c58c295">
  <xsd:schema xmlns:xsd="http://www.w3.org/2001/XMLSchema" xmlns:xs="http://www.w3.org/2001/XMLSchema" xmlns:p="http://schemas.microsoft.com/office/2006/metadata/properties" xmlns:ns1="http://schemas.microsoft.com/sharepoint/v3" xmlns:ns2="ff3b272b-bf2b-45d7-a91a-a1602fd902a9" xmlns:ns3="78dd9db3-f4e6-4da9-9cce-f8d90c483ccd" targetNamespace="http://schemas.microsoft.com/office/2006/metadata/properties" ma:root="true" ma:fieldsID="973001d1230d070acfdddda6a37a2b19" ns1:_="" ns2:_="" ns3:_="">
    <xsd:import namespace="http://schemas.microsoft.com/sharepoint/v3"/>
    <xsd:import namespace="ff3b272b-bf2b-45d7-a91a-a1602fd902a9"/>
    <xsd:import namespace="78dd9db3-f4e6-4da9-9cce-f8d90c483c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3b272b-bf2b-45d7-a91a-a1602fd90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dd9db3-f4e6-4da9-9cce-f8d90c483c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2dab55-54f0-4737-9608-c175c1458a9a}" ma:internalName="TaxCatchAll" ma:showField="CatchAllData" ma:web="78dd9db3-f4e6-4da9-9cce-f8d90c483c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92FFDD-3D50-44DA-9CA6-4C26B7707E3A}">
  <ds:schemaRefs>
    <ds:schemaRef ds:uri="http://purl.org/dc/dcmitype/"/>
    <ds:schemaRef ds:uri="http://purl.org/dc/terms/"/>
    <ds:schemaRef ds:uri="http://schemas.microsoft.com/office/2006/metadata/properties"/>
    <ds:schemaRef ds:uri="http://schemas.microsoft.com/office/infopath/2007/PartnerControls"/>
    <ds:schemaRef ds:uri="78dd9db3-f4e6-4da9-9cce-f8d90c483ccd"/>
    <ds:schemaRef ds:uri="http://schemas.openxmlformats.org/package/2006/metadata/core-properties"/>
    <ds:schemaRef ds:uri="http://schemas.microsoft.com/office/2006/documentManagement/types"/>
    <ds:schemaRef ds:uri="http://schemas.microsoft.com/sharepoint/v3"/>
    <ds:schemaRef ds:uri="http://purl.org/dc/elements/1.1/"/>
    <ds:schemaRef ds:uri="ff3b272b-bf2b-45d7-a91a-a1602fd902a9"/>
    <ds:schemaRef ds:uri="http://www.w3.org/XML/1998/namespace"/>
  </ds:schemaRefs>
</ds:datastoreItem>
</file>

<file path=customXml/itemProps2.xml><?xml version="1.0" encoding="utf-8"?>
<ds:datastoreItem xmlns:ds="http://schemas.openxmlformats.org/officeDocument/2006/customXml" ds:itemID="{6362032D-A505-4C63-813E-9D25BDBC86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f3b272b-bf2b-45d7-a91a-a1602fd902a9"/>
    <ds:schemaRef ds:uri="78dd9db3-f4e6-4da9-9cce-f8d90c483c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FE7385-20FE-4B04-8136-CB836CCCBB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3232</TotalTime>
  <Words>1554</Words>
  <Application>Microsoft Office PowerPoint</Application>
  <PresentationFormat>Widescreen</PresentationFormat>
  <Paragraphs>270</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Amasis MT Pro Black</vt:lpstr>
      <vt:lpstr>Aparajita</vt:lpstr>
      <vt:lpstr>Aptos</vt:lpstr>
      <vt:lpstr>Arial</vt:lpstr>
      <vt:lpstr>Brush Script MT</vt:lpstr>
      <vt:lpstr>Montserrat</vt:lpstr>
      <vt:lpstr>Trocchi</vt:lpstr>
      <vt:lpstr>1_Office Theme</vt:lpstr>
      <vt:lpstr>Power of the Pilot Prep </vt:lpstr>
      <vt:lpstr>Power of the Pilot</vt:lpstr>
      <vt:lpstr>Pilots, Prototypes, and Iterative Development Defined</vt:lpstr>
      <vt:lpstr>Iterative Development Goes in Cycles</vt:lpstr>
      <vt:lpstr>Pilot/Prototype: Activity</vt:lpstr>
      <vt:lpstr>Activity: Piloting a Pilot and Prototype Introduction</vt:lpstr>
      <vt:lpstr>Activity: Piloting a Pilot and Prototype_Plan</vt:lpstr>
      <vt:lpstr>Activity: Piloting a Pilot and Prototype_Do</vt:lpstr>
      <vt:lpstr>Activity: Piloting a Pilot and Prototype_Check</vt:lpstr>
      <vt:lpstr>Activity: Piloting a Pilot and Prototype: Act/Adjust</vt:lpstr>
      <vt:lpstr>Activity: Piloting a Pilot and Prototype_3 Iterations Example</vt:lpstr>
      <vt:lpstr>Pilots within a Process Improvement Event </vt:lpstr>
      <vt:lpstr>Prototypes within a Process Improvement Event </vt:lpstr>
      <vt:lpstr>To Strengthen Ideas, Remember the I.D.E.A.</vt:lpstr>
      <vt:lpstr>Don’t Let Perfection Be the Enemy of Progress Winston Churchill</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of The Pilot</dc:title>
  <dc:creator>Jennifer Yeaman</dc:creator>
  <cp:lastModifiedBy>Cooper, John (Results)</cp:lastModifiedBy>
  <cp:revision>3</cp:revision>
  <dcterms:created xsi:type="dcterms:W3CDTF">2024-09-24T23:19:07Z</dcterms:created>
  <dcterms:modified xsi:type="dcterms:W3CDTF">2024-10-18T15:14:12Z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0x01010052F8F1D8106F3F479B5B23E6D05AEF1A</vt:lpwstr>
  </property>
  <property fmtid="{D5CDD505-2E9C-101B-9397-08002B2CF9AE}" pid="3" name="MediaServiceImageTags">
    <vt:lpwstr/>
  </property>
</Properties>
</file>