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Lst>
  <p:notesMasterIdLst>
    <p:notesMasterId r:id="rId44"/>
  </p:notesMasterIdLst>
  <p:sldIdLst>
    <p:sldId id="1059" r:id="rId2"/>
    <p:sldId id="1165" r:id="rId3"/>
    <p:sldId id="1163" r:id="rId4"/>
    <p:sldId id="1164" r:id="rId5"/>
    <p:sldId id="310" r:id="rId6"/>
    <p:sldId id="645" r:id="rId7"/>
    <p:sldId id="761" r:id="rId8"/>
    <p:sldId id="1149" r:id="rId9"/>
    <p:sldId id="1077" r:id="rId10"/>
    <p:sldId id="1151" r:id="rId11"/>
    <p:sldId id="1152" r:id="rId12"/>
    <p:sldId id="1153" r:id="rId13"/>
    <p:sldId id="1154" r:id="rId14"/>
    <p:sldId id="1155" r:id="rId15"/>
    <p:sldId id="1156" r:id="rId16"/>
    <p:sldId id="1157" r:id="rId17"/>
    <p:sldId id="783" r:id="rId18"/>
    <p:sldId id="1089" r:id="rId19"/>
    <p:sldId id="785" r:id="rId20"/>
    <p:sldId id="740" r:id="rId21"/>
    <p:sldId id="1167" r:id="rId22"/>
    <p:sldId id="1168" r:id="rId23"/>
    <p:sldId id="787" r:id="rId24"/>
    <p:sldId id="827" r:id="rId25"/>
    <p:sldId id="1082" r:id="rId26"/>
    <p:sldId id="796" r:id="rId27"/>
    <p:sldId id="788" r:id="rId28"/>
    <p:sldId id="789" r:id="rId29"/>
    <p:sldId id="809" r:id="rId30"/>
    <p:sldId id="790" r:id="rId31"/>
    <p:sldId id="791" r:id="rId32"/>
    <p:sldId id="309" r:id="rId33"/>
    <p:sldId id="792" r:id="rId34"/>
    <p:sldId id="1161" r:id="rId35"/>
    <p:sldId id="1147" r:id="rId36"/>
    <p:sldId id="1158" r:id="rId37"/>
    <p:sldId id="1159" r:id="rId38"/>
    <p:sldId id="1160" r:id="rId39"/>
    <p:sldId id="1148" r:id="rId40"/>
    <p:sldId id="1169" r:id="rId41"/>
    <p:sldId id="1166" r:id="rId42"/>
    <p:sldId id="1162"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D5E"/>
    <a:srgbClr val="8976BA"/>
    <a:srgbClr val="E8DBD2"/>
    <a:srgbClr val="D7CAC2"/>
    <a:srgbClr val="CCC0B7"/>
    <a:srgbClr val="F5F2F2"/>
    <a:srgbClr val="D1843E"/>
    <a:srgbClr val="7B7D7D"/>
    <a:srgbClr val="014B6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86AA4-8BB9-41CD-AEC5-E1985BAF2B23}" v="341" dt="2024-06-21T15:54:02.2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5" autoAdjust="0"/>
    <p:restoredTop sz="79525" autoAdjust="0"/>
  </p:normalViewPr>
  <p:slideViewPr>
    <p:cSldViewPr snapToGrid="0">
      <p:cViewPr varScale="1">
        <p:scale>
          <a:sx n="65" d="100"/>
          <a:sy n="65" d="100"/>
        </p:scale>
        <p:origin x="84" y="54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46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1E8C65-C089-4329-94F3-441C7ADACADC}" type="datetimeFigureOut">
              <a:rPr lang="en-US" smtClean="0"/>
              <a:t>6/21/2024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54F57-F554-4B9C-BE38-F704E42FD4BD}" type="slidenum">
              <a:rPr lang="en-US" smtClean="0"/>
              <a:t>‹#›</a:t>
            </a:fld>
            <a:endParaRPr lang="en-US"/>
          </a:p>
        </p:txBody>
      </p:sp>
    </p:spTree>
    <p:extLst>
      <p:ext uri="{BB962C8B-B14F-4D97-AF65-F5344CB8AC3E}">
        <p14:creationId xmlns:p14="http://schemas.microsoft.com/office/powerpoint/2010/main" val="2945356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54F57-F554-4B9C-BE38-F704E42FD4BD}" type="slidenum">
              <a:rPr lang="en-US" smtClean="0"/>
              <a:t>1</a:t>
            </a:fld>
            <a:endParaRPr lang="en-US"/>
          </a:p>
        </p:txBody>
      </p:sp>
    </p:spTree>
    <p:extLst>
      <p:ext uri="{BB962C8B-B14F-4D97-AF65-F5344CB8AC3E}">
        <p14:creationId xmlns:p14="http://schemas.microsoft.com/office/powerpoint/2010/main" val="1142780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ookman Old Style" panose="02050604050505020204" pitchFamily="18" charset="0"/>
              </a:rPr>
              <a:t>The </a:t>
            </a:r>
            <a:r>
              <a:rPr lang="en-US" sz="1200" dirty="0">
                <a:solidFill>
                  <a:schemeClr val="accent2"/>
                </a:solidFill>
                <a:latin typeface="Bookman Old Style" panose="02050604050505020204" pitchFamily="18" charset="0"/>
              </a:rPr>
              <a:t>use of a tool </a:t>
            </a:r>
            <a:r>
              <a:rPr lang="en-US" sz="1200" dirty="0">
                <a:latin typeface="Bookman Old Style" panose="02050604050505020204" pitchFamily="18" charset="0"/>
              </a:rPr>
              <a:t>across the organization in the hopes of dramatic improvements, BUT WITH LIMITED RESULTS?</a:t>
            </a:r>
          </a:p>
          <a:p>
            <a:endParaRPr lang="en-US" sz="1200" dirty="0">
              <a:latin typeface="Bookman Old Style" panose="02050604050505020204" pitchFamily="18" charset="0"/>
            </a:endParaRPr>
          </a:p>
        </p:txBody>
      </p:sp>
      <p:sp>
        <p:nvSpPr>
          <p:cNvPr id="4" name="Slide Number Placeholder 3"/>
          <p:cNvSpPr>
            <a:spLocks noGrp="1"/>
          </p:cNvSpPr>
          <p:nvPr>
            <p:ph type="sldNum" sz="quarter" idx="10"/>
          </p:nvPr>
        </p:nvSpPr>
        <p:spPr/>
        <p:txBody>
          <a:bodyPr/>
          <a:lstStyle/>
          <a:p>
            <a:fld id="{2E94FDFB-0D57-B046-B8B3-CEA50F9111BD}" type="slidenum">
              <a:rPr lang="en-US" smtClean="0"/>
              <a:t>12</a:t>
            </a:fld>
            <a:endParaRPr lang="en-US"/>
          </a:p>
        </p:txBody>
      </p:sp>
    </p:spTree>
    <p:extLst>
      <p:ext uri="{BB962C8B-B14F-4D97-AF65-F5344CB8AC3E}">
        <p14:creationId xmlns:p14="http://schemas.microsoft.com/office/powerpoint/2010/main" val="132806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latin typeface="Bookman Old Style" panose="02050604050505020204" pitchFamily="18" charset="0"/>
              </a:rPr>
              <a:t>A series of point improvements </a:t>
            </a:r>
            <a:r>
              <a:rPr lang="en-US" sz="1200" dirty="0">
                <a:latin typeface="Bookman Old Style" panose="02050604050505020204" pitchFamily="18" charset="0"/>
              </a:rPr>
              <a:t>without an overall strategy in linking those improvements together?</a:t>
            </a:r>
          </a:p>
          <a:p>
            <a:endParaRPr lang="en-US" sz="1200" dirty="0">
              <a:latin typeface="Bookman Old Style" panose="02050604050505020204" pitchFamily="18" charset="0"/>
            </a:endParaRPr>
          </a:p>
        </p:txBody>
      </p:sp>
      <p:sp>
        <p:nvSpPr>
          <p:cNvPr id="4" name="Slide Number Placeholder 3"/>
          <p:cNvSpPr>
            <a:spLocks noGrp="1"/>
          </p:cNvSpPr>
          <p:nvPr>
            <p:ph type="sldNum" sz="quarter" idx="10"/>
          </p:nvPr>
        </p:nvSpPr>
        <p:spPr/>
        <p:txBody>
          <a:bodyPr/>
          <a:lstStyle/>
          <a:p>
            <a:fld id="{2E94FDFB-0D57-B046-B8B3-CEA50F9111BD}" type="slidenum">
              <a:rPr lang="en-US" smtClean="0"/>
              <a:t>13</a:t>
            </a:fld>
            <a:endParaRPr lang="en-US"/>
          </a:p>
        </p:txBody>
      </p:sp>
    </p:spTree>
    <p:extLst>
      <p:ext uri="{BB962C8B-B14F-4D97-AF65-F5344CB8AC3E}">
        <p14:creationId xmlns:p14="http://schemas.microsoft.com/office/powerpoint/2010/main" val="1678904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latin typeface="Bookman Old Style" panose="02050604050505020204" pitchFamily="18" charset="0"/>
              </a:rPr>
              <a:t>Resistance</a:t>
            </a:r>
            <a:r>
              <a:rPr lang="en-US" sz="1200" dirty="0">
                <a:latin typeface="Bookman Old Style" panose="02050604050505020204" pitchFamily="18" charset="0"/>
              </a:rPr>
              <a:t> to improvement efforts due to past failures and programs that have not sustained?</a:t>
            </a:r>
          </a:p>
          <a:p>
            <a:endParaRPr lang="en-US" dirty="0"/>
          </a:p>
        </p:txBody>
      </p:sp>
      <p:sp>
        <p:nvSpPr>
          <p:cNvPr id="4" name="Slide Number Placeholder 3"/>
          <p:cNvSpPr>
            <a:spLocks noGrp="1"/>
          </p:cNvSpPr>
          <p:nvPr>
            <p:ph type="sldNum" sz="quarter" idx="10"/>
          </p:nvPr>
        </p:nvSpPr>
        <p:spPr/>
        <p:txBody>
          <a:bodyPr/>
          <a:lstStyle/>
          <a:p>
            <a:fld id="{2E94FDFB-0D57-B046-B8B3-CEA50F9111BD}" type="slidenum">
              <a:rPr lang="en-US" smtClean="0"/>
              <a:t>14</a:t>
            </a:fld>
            <a:endParaRPr lang="en-US"/>
          </a:p>
        </p:txBody>
      </p:sp>
    </p:spTree>
    <p:extLst>
      <p:ext uri="{BB962C8B-B14F-4D97-AF65-F5344CB8AC3E}">
        <p14:creationId xmlns:p14="http://schemas.microsoft.com/office/powerpoint/2010/main" val="3675760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CI efforts fail.</a:t>
            </a:r>
          </a:p>
          <a:p>
            <a:endParaRPr lang="en-US" dirty="0"/>
          </a:p>
        </p:txBody>
      </p:sp>
      <p:sp>
        <p:nvSpPr>
          <p:cNvPr id="4" name="Slide Number Placeholder 3"/>
          <p:cNvSpPr>
            <a:spLocks noGrp="1"/>
          </p:cNvSpPr>
          <p:nvPr>
            <p:ph type="sldNum" sz="quarter" idx="10"/>
          </p:nvPr>
        </p:nvSpPr>
        <p:spPr/>
        <p:txBody>
          <a:bodyPr/>
          <a:lstStyle/>
          <a:p>
            <a:fld id="{2E94FDFB-0D57-B046-B8B3-CEA50F9111BD}" type="slidenum">
              <a:rPr lang="en-US" smtClean="0"/>
              <a:t>15</a:t>
            </a:fld>
            <a:endParaRPr lang="en-US"/>
          </a:p>
        </p:txBody>
      </p:sp>
    </p:spTree>
    <p:extLst>
      <p:ext uri="{BB962C8B-B14F-4D97-AF65-F5344CB8AC3E}">
        <p14:creationId xmlns:p14="http://schemas.microsoft.com/office/powerpoint/2010/main" val="533115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Bookman Old Style" panose="02050604050505020204" pitchFamily="18" charset="0"/>
              </a:rPr>
              <a:t>Some feel there has got to be a </a:t>
            </a:r>
            <a:r>
              <a:rPr lang="en-US" sz="1200" i="1" dirty="0">
                <a:solidFill>
                  <a:schemeClr val="bg1"/>
                </a:solidFill>
                <a:effectLst>
                  <a:outerShdw blurRad="38100" dist="38100" dir="2700000" algn="tl">
                    <a:srgbClr val="000000">
                      <a:alpha val="43137"/>
                    </a:srgbClr>
                  </a:outerShdw>
                </a:effectLst>
                <a:latin typeface="Bookman Old Style" panose="02050604050505020204" pitchFamily="18" charset="0"/>
              </a:rPr>
              <a:t>different</a:t>
            </a:r>
            <a:r>
              <a:rPr lang="en-US" sz="1200" dirty="0">
                <a:solidFill>
                  <a:schemeClr val="bg1"/>
                </a:solidFill>
                <a:effectLst>
                  <a:outerShdw blurRad="38100" dist="38100" dir="2700000" algn="tl">
                    <a:srgbClr val="000000">
                      <a:alpha val="43137"/>
                    </a:srgbClr>
                  </a:outerShdw>
                </a:effectLst>
                <a:latin typeface="Bookman Old Style" panose="02050604050505020204" pitchFamily="18" charset="0"/>
              </a:rPr>
              <a:t> way; a </a:t>
            </a:r>
            <a:r>
              <a:rPr lang="en-US" sz="1200" i="1" dirty="0">
                <a:solidFill>
                  <a:schemeClr val="bg1"/>
                </a:solidFill>
                <a:effectLst>
                  <a:outerShdw blurRad="38100" dist="38100" dir="2700000" algn="tl">
                    <a:srgbClr val="000000">
                      <a:alpha val="43137"/>
                    </a:srgbClr>
                  </a:outerShdw>
                </a:effectLst>
                <a:latin typeface="Bookman Old Style" panose="02050604050505020204" pitchFamily="18" charset="0"/>
              </a:rPr>
              <a:t>radically new path </a:t>
            </a:r>
            <a:r>
              <a:rPr lang="en-US" sz="1200" dirty="0">
                <a:solidFill>
                  <a:schemeClr val="bg1"/>
                </a:solidFill>
                <a:effectLst>
                  <a:outerShdw blurRad="38100" dist="38100" dir="2700000" algn="tl">
                    <a:srgbClr val="000000">
                      <a:alpha val="43137"/>
                    </a:srgbClr>
                  </a:outerShdw>
                </a:effectLst>
                <a:latin typeface="Bookman Old Style" panose="02050604050505020204" pitchFamily="18" charset="0"/>
              </a:rPr>
              <a:t>which, if pursued, leads to a new way of being. </a:t>
            </a:r>
          </a:p>
          <a:p>
            <a:endParaRPr lang="en-US" dirty="0"/>
          </a:p>
        </p:txBody>
      </p:sp>
      <p:sp>
        <p:nvSpPr>
          <p:cNvPr id="4" name="Slide Number Placeholder 3"/>
          <p:cNvSpPr>
            <a:spLocks noGrp="1"/>
          </p:cNvSpPr>
          <p:nvPr>
            <p:ph type="sldNum" sz="quarter" idx="10"/>
          </p:nvPr>
        </p:nvSpPr>
        <p:spPr/>
        <p:txBody>
          <a:bodyPr/>
          <a:lstStyle/>
          <a:p>
            <a:fld id="{2E94FDFB-0D57-B046-B8B3-CEA50F9111BD}" type="slidenum">
              <a:rPr lang="en-US" smtClean="0"/>
              <a:t>16</a:t>
            </a:fld>
            <a:endParaRPr lang="en-US"/>
          </a:p>
        </p:txBody>
      </p:sp>
    </p:spTree>
    <p:extLst>
      <p:ext uri="{BB962C8B-B14F-4D97-AF65-F5344CB8AC3E}">
        <p14:creationId xmlns:p14="http://schemas.microsoft.com/office/powerpoint/2010/main" val="1205314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key points about these guiding principles:</a:t>
            </a:r>
          </a:p>
          <a:p>
            <a:r>
              <a:rPr lang="en-US" dirty="0"/>
              <a:t>1. Principles are not the same as “values.” Every individual develops their values early on in life. They are personal, subjective and govern the individual’s behavior.</a:t>
            </a:r>
          </a:p>
          <a:p>
            <a:r>
              <a:rPr lang="en-US" dirty="0"/>
              <a:t>2. Principles are universal truths that govern everyone and govern consequences.</a:t>
            </a:r>
          </a:p>
          <a:p>
            <a:r>
              <a:rPr lang="en-US" dirty="0"/>
              <a:t>3. Not understanding or ignoring these guiding principles will put a company out of business (some faster than others).</a:t>
            </a:r>
          </a:p>
          <a:p>
            <a:r>
              <a:rPr lang="en-US" dirty="0"/>
              <a:t>4. Understanding these principles will help to identify ideal behaviors or key behavior indicators (KBI’s).</a:t>
            </a:r>
          </a:p>
          <a:p>
            <a:r>
              <a:rPr lang="en-US" dirty="0"/>
              <a:t>5. Understanding these principles guides the adjustment of systems and selection appropriate tools, which helps to deliver better results (key performance indicators – KPI’s).</a:t>
            </a:r>
          </a:p>
          <a:p>
            <a:r>
              <a:rPr lang="en-US" dirty="0"/>
              <a:t>6. Learning these principles (and unlearning existing beliefs and principles) is a challenging and life-long task. Understanding how our minds work, including our mental maps, and the distinction between hard-wire and working memory is critical.</a:t>
            </a:r>
          </a:p>
        </p:txBody>
      </p:sp>
      <p:sp>
        <p:nvSpPr>
          <p:cNvPr id="4" name="Slide Number Placeholder 3"/>
          <p:cNvSpPr>
            <a:spLocks noGrp="1"/>
          </p:cNvSpPr>
          <p:nvPr>
            <p:ph type="sldNum" sz="quarter" idx="10"/>
          </p:nvPr>
        </p:nvSpPr>
        <p:spPr/>
        <p:txBody>
          <a:bodyPr/>
          <a:lstStyle/>
          <a:p>
            <a:fld id="{2E94FDFB-0D57-B046-B8B3-CEA50F9111BD}" type="slidenum">
              <a:rPr lang="en-US" smtClean="0"/>
              <a:t>17</a:t>
            </a:fld>
            <a:endParaRPr lang="en-US"/>
          </a:p>
        </p:txBody>
      </p:sp>
    </p:spTree>
    <p:extLst>
      <p:ext uri="{BB962C8B-B14F-4D97-AF65-F5344CB8AC3E}">
        <p14:creationId xmlns:p14="http://schemas.microsoft.com/office/powerpoint/2010/main" val="154216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There has been a tremendous amount of planning, experimenting, observation, and documentation, around certain principles that are essential for an organization to be successful. These principles have been collected into a group that are referred to as “Lean Principles” or “Principles for Continuous Improvement” (handout)  (inspiration from Shingo and IEX)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FA54F57-F554-4B9C-BE38-F704E42FD4BD}" type="slidenum">
              <a:rPr lang="en-US" smtClean="0"/>
              <a:t>18</a:t>
            </a:fld>
            <a:endParaRPr lang="en-US"/>
          </a:p>
        </p:txBody>
      </p:sp>
    </p:spTree>
    <p:extLst>
      <p:ext uri="{BB962C8B-B14F-4D97-AF65-F5344CB8AC3E}">
        <p14:creationId xmlns:p14="http://schemas.microsoft.com/office/powerpoint/2010/main" val="1334535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KBI= Key Behavior Indicators, like Key Performance Indicators</a:t>
            </a:r>
          </a:p>
          <a:p>
            <a:r>
              <a:rPr lang="en-US" sz="1100" dirty="0"/>
              <a:t>Understanding the principles will help to identify ideal behaviors.</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2E94FDFB-0D57-B046-B8B3-CEA50F9111BD}" type="slidenum">
              <a:rPr lang="en-US" smtClean="0"/>
              <a:t>19</a:t>
            </a:fld>
            <a:endParaRPr lang="en-US"/>
          </a:p>
        </p:txBody>
      </p:sp>
    </p:spTree>
    <p:extLst>
      <p:ext uri="{BB962C8B-B14F-4D97-AF65-F5344CB8AC3E}">
        <p14:creationId xmlns:p14="http://schemas.microsoft.com/office/powerpoint/2010/main" val="1509997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94FDFB-0D57-B046-B8B3-CEA50F9111BD}" type="slidenum">
              <a:rPr lang="en-US" smtClean="0"/>
              <a:t>20</a:t>
            </a:fld>
            <a:endParaRPr lang="en-US"/>
          </a:p>
        </p:txBody>
      </p:sp>
    </p:spTree>
    <p:extLst>
      <p:ext uri="{BB962C8B-B14F-4D97-AF65-F5344CB8AC3E}">
        <p14:creationId xmlns:p14="http://schemas.microsoft.com/office/powerpoint/2010/main" val="3797011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one of the principles here may be safety. (Don’t cross the street against the signal for safety reasons – you might get hit by a vehicle!)</a:t>
            </a:r>
          </a:p>
          <a:p>
            <a:r>
              <a:rPr lang="en-US" dirty="0"/>
              <a:t>A situation where one might be following the principle of safety and jay-walk could be if their safety is otherwise threatened in another, greater way – such as moving away from a threatening situation.</a:t>
            </a:r>
          </a:p>
        </p:txBody>
      </p:sp>
      <p:sp>
        <p:nvSpPr>
          <p:cNvPr id="4" name="Slide Number Placeholder 3"/>
          <p:cNvSpPr>
            <a:spLocks noGrp="1"/>
          </p:cNvSpPr>
          <p:nvPr>
            <p:ph type="sldNum" sz="quarter" idx="5"/>
          </p:nvPr>
        </p:nvSpPr>
        <p:spPr/>
        <p:txBody>
          <a:bodyPr/>
          <a:lstStyle/>
          <a:p>
            <a:fld id="{FFA54F57-F554-4B9C-BE38-F704E42FD4BD}" type="slidenum">
              <a:rPr lang="en-US" smtClean="0"/>
              <a:t>21</a:t>
            </a:fld>
            <a:endParaRPr lang="en-US"/>
          </a:p>
        </p:txBody>
      </p:sp>
    </p:spTree>
    <p:extLst>
      <p:ext uri="{BB962C8B-B14F-4D97-AF65-F5344CB8AC3E}">
        <p14:creationId xmlns:p14="http://schemas.microsoft.com/office/powerpoint/2010/main" val="871966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A54F57-F554-4B9C-BE38-F704E42FD4BD}" type="slidenum">
              <a:rPr lang="en-US" smtClean="0"/>
              <a:t>2</a:t>
            </a:fld>
            <a:endParaRPr lang="en-US"/>
          </a:p>
        </p:txBody>
      </p:sp>
    </p:spTree>
    <p:extLst>
      <p:ext uri="{BB962C8B-B14F-4D97-AF65-F5344CB8AC3E}">
        <p14:creationId xmlns:p14="http://schemas.microsoft.com/office/powerpoint/2010/main" val="925439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2E94FDFB-0D57-B046-B8B3-CEA50F9111BD}" type="slidenum">
              <a:rPr lang="en-US" smtClean="0"/>
              <a:t>22</a:t>
            </a:fld>
            <a:endParaRPr lang="en-US"/>
          </a:p>
        </p:txBody>
      </p:sp>
    </p:spTree>
    <p:extLst>
      <p:ext uri="{BB962C8B-B14F-4D97-AF65-F5344CB8AC3E}">
        <p14:creationId xmlns:p14="http://schemas.microsoft.com/office/powerpoint/2010/main" val="3194405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Systems enable and support ideal behaviors.</a:t>
            </a:r>
          </a:p>
          <a:p>
            <a:endParaRPr lang="en-US" sz="1100" dirty="0"/>
          </a:p>
        </p:txBody>
      </p:sp>
      <p:sp>
        <p:nvSpPr>
          <p:cNvPr id="4" name="Slide Number Placeholder 3"/>
          <p:cNvSpPr>
            <a:spLocks noGrp="1"/>
          </p:cNvSpPr>
          <p:nvPr>
            <p:ph type="sldNum" sz="quarter" idx="10"/>
          </p:nvPr>
        </p:nvSpPr>
        <p:spPr/>
        <p:txBody>
          <a:bodyPr/>
          <a:lstStyle/>
          <a:p>
            <a:fld id="{2E94FDFB-0D57-B046-B8B3-CEA50F9111BD}" type="slidenum">
              <a:rPr lang="en-US" smtClean="0"/>
              <a:t>23</a:t>
            </a:fld>
            <a:endParaRPr lang="en-US"/>
          </a:p>
        </p:txBody>
      </p:sp>
    </p:spTree>
    <p:extLst>
      <p:ext uri="{BB962C8B-B14F-4D97-AF65-F5344CB8AC3E}">
        <p14:creationId xmlns:p14="http://schemas.microsoft.com/office/powerpoint/2010/main" val="3492956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94FDFB-0D57-B046-B8B3-CEA50F9111BD}" type="slidenum">
              <a:rPr lang="en-US" smtClean="0"/>
              <a:t>24</a:t>
            </a:fld>
            <a:endParaRPr lang="en-US"/>
          </a:p>
        </p:txBody>
      </p:sp>
    </p:spTree>
    <p:extLst>
      <p:ext uri="{BB962C8B-B14F-4D97-AF65-F5344CB8AC3E}">
        <p14:creationId xmlns:p14="http://schemas.microsoft.com/office/powerpoint/2010/main" val="2131392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94FDFB-0D57-B046-B8B3-CEA50F9111BD}" type="slidenum">
              <a:rPr lang="en-US" smtClean="0"/>
              <a:t>25</a:t>
            </a:fld>
            <a:endParaRPr lang="en-US"/>
          </a:p>
        </p:txBody>
      </p:sp>
    </p:spTree>
    <p:extLst>
      <p:ext uri="{BB962C8B-B14F-4D97-AF65-F5344CB8AC3E}">
        <p14:creationId xmlns:p14="http://schemas.microsoft.com/office/powerpoint/2010/main" val="3855947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principles are understood, and systems are designed to support ideal behavior, the individual contributors create and/or “pull” for tools. The ASK FOR the ”green pans!!”</a:t>
            </a:r>
          </a:p>
          <a:p>
            <a:endParaRPr lang="en-US" dirty="0"/>
          </a:p>
        </p:txBody>
      </p:sp>
      <p:sp>
        <p:nvSpPr>
          <p:cNvPr id="4" name="Slide Number Placeholder 3"/>
          <p:cNvSpPr>
            <a:spLocks noGrp="1"/>
          </p:cNvSpPr>
          <p:nvPr>
            <p:ph type="sldNum" sz="quarter" idx="10"/>
          </p:nvPr>
        </p:nvSpPr>
        <p:spPr/>
        <p:txBody>
          <a:bodyPr/>
          <a:lstStyle/>
          <a:p>
            <a:fld id="{2E94FDFB-0D57-B046-B8B3-CEA50F9111BD}" type="slidenum">
              <a:rPr lang="en-US" smtClean="0"/>
              <a:t>26</a:t>
            </a:fld>
            <a:endParaRPr lang="en-US"/>
          </a:p>
        </p:txBody>
      </p:sp>
    </p:spTree>
    <p:extLst>
      <p:ext uri="{BB962C8B-B14F-4D97-AF65-F5344CB8AC3E}">
        <p14:creationId xmlns:p14="http://schemas.microsoft.com/office/powerpoint/2010/main" val="1265690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94FDFB-0D57-B046-B8B3-CEA50F9111BD}" type="slidenum">
              <a:rPr lang="en-US" smtClean="0"/>
              <a:t>27</a:t>
            </a:fld>
            <a:endParaRPr lang="en-US"/>
          </a:p>
        </p:txBody>
      </p:sp>
    </p:spTree>
    <p:extLst>
      <p:ext uri="{BB962C8B-B14F-4D97-AF65-F5344CB8AC3E}">
        <p14:creationId xmlns:p14="http://schemas.microsoft.com/office/powerpoint/2010/main" val="3625618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elements working together create a self-regulating and accelerating engine that drives results.</a:t>
            </a:r>
          </a:p>
        </p:txBody>
      </p:sp>
      <p:sp>
        <p:nvSpPr>
          <p:cNvPr id="4" name="Slide Number Placeholder 3"/>
          <p:cNvSpPr>
            <a:spLocks noGrp="1"/>
          </p:cNvSpPr>
          <p:nvPr>
            <p:ph type="sldNum" sz="quarter" idx="10"/>
          </p:nvPr>
        </p:nvSpPr>
        <p:spPr/>
        <p:txBody>
          <a:bodyPr/>
          <a:lstStyle/>
          <a:p>
            <a:fld id="{2E94FDFB-0D57-B046-B8B3-CEA50F9111BD}" type="slidenum">
              <a:rPr lang="en-US" smtClean="0"/>
              <a:t>28</a:t>
            </a:fld>
            <a:endParaRPr lang="en-US"/>
          </a:p>
        </p:txBody>
      </p:sp>
    </p:spTree>
    <p:extLst>
      <p:ext uri="{BB962C8B-B14F-4D97-AF65-F5344CB8AC3E}">
        <p14:creationId xmlns:p14="http://schemas.microsoft.com/office/powerpoint/2010/main" val="1980979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
        <p:nvSpPr>
          <p:cNvPr id="4" name="Slide Number Placeholder 3"/>
          <p:cNvSpPr>
            <a:spLocks noGrp="1"/>
          </p:cNvSpPr>
          <p:nvPr>
            <p:ph type="sldNum" sz="quarter" idx="10"/>
          </p:nvPr>
        </p:nvSpPr>
        <p:spPr/>
        <p:txBody>
          <a:bodyPr/>
          <a:lstStyle/>
          <a:p>
            <a:fld id="{2E94FDFB-0D57-B046-B8B3-CEA50F9111BD}" type="slidenum">
              <a:rPr lang="en-US" smtClean="0"/>
              <a:t>29</a:t>
            </a:fld>
            <a:endParaRPr lang="en-US"/>
          </a:p>
        </p:txBody>
      </p:sp>
    </p:spTree>
    <p:extLst>
      <p:ext uri="{BB962C8B-B14F-4D97-AF65-F5344CB8AC3E}">
        <p14:creationId xmlns:p14="http://schemas.microsoft.com/office/powerpoint/2010/main" val="1091871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2E94FDFB-0D57-B046-B8B3-CEA50F9111BD}" type="slidenum">
              <a:rPr lang="en-US" smtClean="0"/>
              <a:t>30</a:t>
            </a:fld>
            <a:endParaRPr lang="en-US"/>
          </a:p>
        </p:txBody>
      </p:sp>
    </p:spTree>
    <p:extLst>
      <p:ext uri="{BB962C8B-B14F-4D97-AF65-F5344CB8AC3E}">
        <p14:creationId xmlns:p14="http://schemas.microsoft.com/office/powerpoint/2010/main" val="33562026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cycle is sustained when leaders and managers foster an environment of psychological safety.</a:t>
            </a:r>
          </a:p>
          <a:p>
            <a:endParaRPr lang="en-US" dirty="0"/>
          </a:p>
        </p:txBody>
      </p:sp>
      <p:sp>
        <p:nvSpPr>
          <p:cNvPr id="4" name="Slide Number Placeholder 3"/>
          <p:cNvSpPr>
            <a:spLocks noGrp="1"/>
          </p:cNvSpPr>
          <p:nvPr>
            <p:ph type="sldNum" sz="quarter" idx="10"/>
          </p:nvPr>
        </p:nvSpPr>
        <p:spPr/>
        <p:txBody>
          <a:bodyPr/>
          <a:lstStyle/>
          <a:p>
            <a:fld id="{2E94FDFB-0D57-B046-B8B3-CEA50F9111BD}" type="slidenum">
              <a:rPr lang="en-US" smtClean="0"/>
              <a:t>31</a:t>
            </a:fld>
            <a:endParaRPr lang="en-US"/>
          </a:p>
        </p:txBody>
      </p:sp>
    </p:spTree>
    <p:extLst>
      <p:ext uri="{BB962C8B-B14F-4D97-AF65-F5344CB8AC3E}">
        <p14:creationId xmlns:p14="http://schemas.microsoft.com/office/powerpoint/2010/main" val="451605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434D3A-2ED9-47BF-96B5-924EEB165B4E}" type="slidenum">
              <a:rPr lang="en-US" smtClean="0"/>
              <a:t>5</a:t>
            </a:fld>
            <a:endParaRPr lang="en-US"/>
          </a:p>
        </p:txBody>
      </p:sp>
      <p:sp>
        <p:nvSpPr>
          <p:cNvPr id="5" name="Header Placeholder 4"/>
          <p:cNvSpPr>
            <a:spLocks noGrp="1"/>
          </p:cNvSpPr>
          <p:nvPr>
            <p:ph type="hdr" sz="quarter" idx="11"/>
          </p:nvPr>
        </p:nvSpPr>
        <p:spPr/>
        <p:txBody>
          <a:bodyPr/>
          <a:lstStyle/>
          <a:p>
            <a:r>
              <a:rPr lang="en-US" dirty="0"/>
              <a:t>EPIC Fundamentals</a:t>
            </a:r>
          </a:p>
        </p:txBody>
      </p:sp>
      <p:sp>
        <p:nvSpPr>
          <p:cNvPr id="6" name="Footer Placeholder 5"/>
          <p:cNvSpPr>
            <a:spLocks noGrp="1"/>
          </p:cNvSpPr>
          <p:nvPr>
            <p:ph type="ftr" sz="quarter" idx="12"/>
          </p:nvPr>
        </p:nvSpPr>
        <p:spPr/>
        <p:txBody>
          <a:bodyPr/>
          <a:lstStyle/>
          <a:p>
            <a:r>
              <a:rPr lang="en-US" dirty="0"/>
              <a:t>For rei Internal Use Only</a:t>
            </a:r>
          </a:p>
        </p:txBody>
      </p:sp>
    </p:spTree>
    <p:extLst>
      <p:ext uri="{BB962C8B-B14F-4D97-AF65-F5344CB8AC3E}">
        <p14:creationId xmlns:p14="http://schemas.microsoft.com/office/powerpoint/2010/main" val="2891381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A54F57-F554-4B9C-BE38-F704E42FD4BD}" type="slidenum">
              <a:rPr lang="en-US" smtClean="0"/>
              <a:t>32</a:t>
            </a:fld>
            <a:endParaRPr lang="en-US"/>
          </a:p>
        </p:txBody>
      </p:sp>
    </p:spTree>
    <p:extLst>
      <p:ext uri="{BB962C8B-B14F-4D97-AF65-F5344CB8AC3E}">
        <p14:creationId xmlns:p14="http://schemas.microsoft.com/office/powerpoint/2010/main" val="2546012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94FDFB-0D57-B046-B8B3-CEA50F9111BD}" type="slidenum">
              <a:rPr lang="en-US" smtClean="0"/>
              <a:t>33</a:t>
            </a:fld>
            <a:endParaRPr lang="en-US"/>
          </a:p>
        </p:txBody>
      </p:sp>
    </p:spTree>
    <p:extLst>
      <p:ext uri="{BB962C8B-B14F-4D97-AF65-F5344CB8AC3E}">
        <p14:creationId xmlns:p14="http://schemas.microsoft.com/office/powerpoint/2010/main" val="2838265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A54F57-F554-4B9C-BE38-F704E42FD4BD}" type="slidenum">
              <a:rPr lang="en-US" smtClean="0"/>
              <a:t>34</a:t>
            </a:fld>
            <a:endParaRPr lang="en-US"/>
          </a:p>
        </p:txBody>
      </p:sp>
    </p:spTree>
    <p:extLst>
      <p:ext uri="{BB962C8B-B14F-4D97-AF65-F5344CB8AC3E}">
        <p14:creationId xmlns:p14="http://schemas.microsoft.com/office/powerpoint/2010/main" val="59138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54F57-F554-4B9C-BE38-F704E42FD4BD}" type="slidenum">
              <a:rPr lang="en-US" smtClean="0"/>
              <a:t>35</a:t>
            </a:fld>
            <a:endParaRPr lang="en-US"/>
          </a:p>
        </p:txBody>
      </p:sp>
    </p:spTree>
    <p:extLst>
      <p:ext uri="{BB962C8B-B14F-4D97-AF65-F5344CB8AC3E}">
        <p14:creationId xmlns:p14="http://schemas.microsoft.com/office/powerpoint/2010/main" val="1630745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FA54F57-F554-4B9C-BE38-F704E42FD4BD}" type="slidenum">
              <a:rPr lang="en-US" smtClean="0"/>
              <a:t>36</a:t>
            </a:fld>
            <a:endParaRPr lang="en-US"/>
          </a:p>
        </p:txBody>
      </p:sp>
    </p:spTree>
    <p:extLst>
      <p:ext uri="{BB962C8B-B14F-4D97-AF65-F5344CB8AC3E}">
        <p14:creationId xmlns:p14="http://schemas.microsoft.com/office/powerpoint/2010/main" val="2269084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54F57-F554-4B9C-BE38-F704E42FD4BD}" type="slidenum">
              <a:rPr lang="en-US" smtClean="0"/>
              <a:t>37</a:t>
            </a:fld>
            <a:endParaRPr lang="en-US"/>
          </a:p>
        </p:txBody>
      </p:sp>
    </p:spTree>
    <p:extLst>
      <p:ext uri="{BB962C8B-B14F-4D97-AF65-F5344CB8AC3E}">
        <p14:creationId xmlns:p14="http://schemas.microsoft.com/office/powerpoint/2010/main" val="373268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54F57-F554-4B9C-BE38-F704E42FD4BD}" type="slidenum">
              <a:rPr lang="en-US" smtClean="0"/>
              <a:t>38</a:t>
            </a:fld>
            <a:endParaRPr lang="en-US"/>
          </a:p>
        </p:txBody>
      </p:sp>
    </p:spTree>
    <p:extLst>
      <p:ext uri="{BB962C8B-B14F-4D97-AF65-F5344CB8AC3E}">
        <p14:creationId xmlns:p14="http://schemas.microsoft.com/office/powerpoint/2010/main" val="782816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FA54F57-F554-4B9C-BE38-F704E42FD4BD}" type="slidenum">
              <a:rPr lang="en-US" smtClean="0"/>
              <a:t>42</a:t>
            </a:fld>
            <a:endParaRPr lang="en-US"/>
          </a:p>
        </p:txBody>
      </p:sp>
    </p:spTree>
    <p:extLst>
      <p:ext uri="{BB962C8B-B14F-4D97-AF65-F5344CB8AC3E}">
        <p14:creationId xmlns:p14="http://schemas.microsoft.com/office/powerpoint/2010/main" val="2909517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Waste is a results of problems that remain unsolved, and the workarounds and band aids we create instead of the (often challenging) work of true problem solving.</a:t>
            </a:r>
          </a:p>
        </p:txBody>
      </p:sp>
      <p:sp>
        <p:nvSpPr>
          <p:cNvPr id="4" name="Slide Number Placeholder 3"/>
          <p:cNvSpPr>
            <a:spLocks noGrp="1"/>
          </p:cNvSpPr>
          <p:nvPr>
            <p:ph type="sldNum" sz="quarter" idx="10"/>
          </p:nvPr>
        </p:nvSpPr>
        <p:spPr/>
        <p:txBody>
          <a:bodyPr/>
          <a:lstStyle/>
          <a:p>
            <a:fld id="{2E94FDFB-0D57-B046-B8B3-CEA50F9111BD}" type="slidenum">
              <a:rPr lang="en-US" smtClean="0"/>
              <a:t>6</a:t>
            </a:fld>
            <a:endParaRPr lang="en-US"/>
          </a:p>
        </p:txBody>
      </p:sp>
    </p:spTree>
    <p:extLst>
      <p:ext uri="{BB962C8B-B14F-4D97-AF65-F5344CB8AC3E}">
        <p14:creationId xmlns:p14="http://schemas.microsoft.com/office/powerpoint/2010/main" val="644396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Sea of Resources: Over Production (leads to extra inventory), Inventory, Wait times (searching inventory, delays, missing deadlines), Transportation, Motion, Extra processing.</a:t>
            </a:r>
          </a:p>
          <a:p>
            <a:endParaRPr lang="en-US" dirty="0"/>
          </a:p>
          <a:p>
            <a:r>
              <a:rPr lang="en-US" dirty="0"/>
              <a:t>The Sea of Heroism: The person (people) who jump in and accelerate the wastes described above in order to get to the needed result, often at the cost of their time, energy, and the team’s budget. </a:t>
            </a:r>
          </a:p>
        </p:txBody>
      </p:sp>
      <p:sp>
        <p:nvSpPr>
          <p:cNvPr id="4" name="Slide Number Placeholder 3"/>
          <p:cNvSpPr>
            <a:spLocks noGrp="1"/>
          </p:cNvSpPr>
          <p:nvPr>
            <p:ph type="sldNum" sz="quarter" idx="10"/>
          </p:nvPr>
        </p:nvSpPr>
        <p:spPr/>
        <p:txBody>
          <a:bodyPr/>
          <a:lstStyle/>
          <a:p>
            <a:fld id="{2E94FDFB-0D57-B046-B8B3-CEA50F9111BD}" type="slidenum">
              <a:rPr lang="en-US" smtClean="0"/>
              <a:t>7</a:t>
            </a:fld>
            <a:endParaRPr lang="en-US"/>
          </a:p>
        </p:txBody>
      </p:sp>
    </p:spTree>
    <p:extLst>
      <p:ext uri="{BB962C8B-B14F-4D97-AF65-F5344CB8AC3E}">
        <p14:creationId xmlns:p14="http://schemas.microsoft.com/office/powerpoint/2010/main" val="2563463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A54F57-F554-4B9C-BE38-F704E42FD4BD}" type="slidenum">
              <a:rPr lang="en-US" smtClean="0"/>
              <a:t>8</a:t>
            </a:fld>
            <a:endParaRPr lang="en-US"/>
          </a:p>
        </p:txBody>
      </p:sp>
    </p:spTree>
    <p:extLst>
      <p:ext uri="{BB962C8B-B14F-4D97-AF65-F5344CB8AC3E}">
        <p14:creationId xmlns:p14="http://schemas.microsoft.com/office/powerpoint/2010/main" val="3655749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434D3A-2ED9-47BF-96B5-924EEB165B4E}" type="slidenum">
              <a:rPr lang="en-US" smtClean="0"/>
              <a:t>9</a:t>
            </a:fld>
            <a:endParaRPr lang="en-US"/>
          </a:p>
        </p:txBody>
      </p:sp>
      <p:sp>
        <p:nvSpPr>
          <p:cNvPr id="5" name="Header Placeholder 4"/>
          <p:cNvSpPr>
            <a:spLocks noGrp="1"/>
          </p:cNvSpPr>
          <p:nvPr>
            <p:ph type="hdr" sz="quarter" idx="11"/>
          </p:nvPr>
        </p:nvSpPr>
        <p:spPr/>
        <p:txBody>
          <a:bodyPr/>
          <a:lstStyle/>
          <a:p>
            <a:r>
              <a:rPr lang="en-US" dirty="0"/>
              <a:t>EPIC Fundamentals</a:t>
            </a:r>
          </a:p>
        </p:txBody>
      </p:sp>
      <p:sp>
        <p:nvSpPr>
          <p:cNvPr id="6" name="Footer Placeholder 5"/>
          <p:cNvSpPr>
            <a:spLocks noGrp="1"/>
          </p:cNvSpPr>
          <p:nvPr>
            <p:ph type="ftr" sz="quarter" idx="12"/>
          </p:nvPr>
        </p:nvSpPr>
        <p:spPr/>
        <p:txBody>
          <a:bodyPr/>
          <a:lstStyle/>
          <a:p>
            <a:r>
              <a:rPr lang="en-US" dirty="0"/>
              <a:t>For rei Internal Use Only</a:t>
            </a:r>
          </a:p>
        </p:txBody>
      </p:sp>
    </p:spTree>
    <p:extLst>
      <p:ext uri="{BB962C8B-B14F-4D97-AF65-F5344CB8AC3E}">
        <p14:creationId xmlns:p14="http://schemas.microsoft.com/office/powerpoint/2010/main" val="230573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A54F57-F554-4B9C-BE38-F704E42FD4BD}" type="slidenum">
              <a:rPr lang="en-US" smtClean="0"/>
              <a:t>10</a:t>
            </a:fld>
            <a:endParaRPr lang="en-US"/>
          </a:p>
        </p:txBody>
      </p:sp>
    </p:spTree>
    <p:extLst>
      <p:ext uri="{BB962C8B-B14F-4D97-AF65-F5344CB8AC3E}">
        <p14:creationId xmlns:p14="http://schemas.microsoft.com/office/powerpoint/2010/main" val="1171385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A54F57-F554-4B9C-BE38-F704E42FD4BD}" type="slidenum">
              <a:rPr lang="en-US" smtClean="0"/>
              <a:t>11</a:t>
            </a:fld>
            <a:endParaRPr lang="en-US"/>
          </a:p>
        </p:txBody>
      </p:sp>
    </p:spTree>
    <p:extLst>
      <p:ext uri="{BB962C8B-B14F-4D97-AF65-F5344CB8AC3E}">
        <p14:creationId xmlns:p14="http://schemas.microsoft.com/office/powerpoint/2010/main" val="3647253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AFC38C-6D37-4A9B-9D30-E2D4B4CB829E}"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5B1A-4FE0-4CB9-9EF3-83A293EDB97E}" type="slidenum">
              <a:rPr lang="en-US" smtClean="0"/>
              <a:t>‹#›</a:t>
            </a:fld>
            <a:endParaRPr lang="en-US"/>
          </a:p>
        </p:txBody>
      </p:sp>
    </p:spTree>
    <p:extLst>
      <p:ext uri="{BB962C8B-B14F-4D97-AF65-F5344CB8AC3E}">
        <p14:creationId xmlns:p14="http://schemas.microsoft.com/office/powerpoint/2010/main" val="434473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AFC38C-6D37-4A9B-9D30-E2D4B4CB829E}"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5B1A-4FE0-4CB9-9EF3-83A293EDB97E}" type="slidenum">
              <a:rPr lang="en-US" smtClean="0"/>
              <a:t>‹#›</a:t>
            </a:fld>
            <a:endParaRPr lang="en-US"/>
          </a:p>
        </p:txBody>
      </p:sp>
    </p:spTree>
    <p:extLst>
      <p:ext uri="{BB962C8B-B14F-4D97-AF65-F5344CB8AC3E}">
        <p14:creationId xmlns:p14="http://schemas.microsoft.com/office/powerpoint/2010/main" val="2082207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AFC38C-6D37-4A9B-9D30-E2D4B4CB829E}"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5B1A-4FE0-4CB9-9EF3-83A293EDB97E}" type="slidenum">
              <a:rPr lang="en-US" smtClean="0"/>
              <a:t>‹#›</a:t>
            </a:fld>
            <a:endParaRPr lang="en-US"/>
          </a:p>
        </p:txBody>
      </p:sp>
    </p:spTree>
    <p:extLst>
      <p:ext uri="{BB962C8B-B14F-4D97-AF65-F5344CB8AC3E}">
        <p14:creationId xmlns:p14="http://schemas.microsoft.com/office/powerpoint/2010/main" val="3163369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677334"/>
            <a:ext cx="10972800" cy="885645"/>
          </a:xfrm>
          <a:prstGeom prst="rect">
            <a:avLst/>
          </a:prstGeom>
        </p:spPr>
        <p:txBody>
          <a:bodyPr lIns="0" tIns="0" rIns="0" bIns="91440" anchor="t" anchorCtr="0"/>
          <a:lstStyle>
            <a:lvl1pPr>
              <a:lnSpc>
                <a:spcPts val="8000"/>
              </a:lnSpc>
              <a:defRPr sz="8000" baseline="0">
                <a:solidFill>
                  <a:srgbClr val="000000"/>
                </a:solidFill>
              </a:defRPr>
            </a:lvl1pPr>
          </a:lstStyle>
          <a:p>
            <a:r>
              <a:rPr lang="en-US" dirty="0"/>
              <a:t>Content title</a:t>
            </a:r>
          </a:p>
        </p:txBody>
      </p:sp>
      <p:sp>
        <p:nvSpPr>
          <p:cNvPr id="6" name="Text Placeholder 5"/>
          <p:cNvSpPr>
            <a:spLocks noGrp="1"/>
          </p:cNvSpPr>
          <p:nvPr>
            <p:ph type="body" sz="quarter" idx="14"/>
          </p:nvPr>
        </p:nvSpPr>
        <p:spPr>
          <a:xfrm>
            <a:off x="609600" y="1667933"/>
            <a:ext cx="10972800" cy="4509347"/>
          </a:xfrm>
        </p:spPr>
        <p:txBody>
          <a:bodyPr/>
          <a:lstStyle/>
          <a:p>
            <a:pPr lvl="0"/>
            <a:r>
              <a:rPr lang="en-US" dirty="0"/>
              <a:t>Click to edit Master text styles</a:t>
            </a:r>
          </a:p>
          <a:p>
            <a:pPr lvl="1"/>
            <a:r>
              <a:rPr lang="en-US" dirty="0"/>
              <a:t>Second level</a:t>
            </a:r>
          </a:p>
        </p:txBody>
      </p:sp>
      <p:sp>
        <p:nvSpPr>
          <p:cNvPr id="16" name="Slide Number Placeholder 6"/>
          <p:cNvSpPr>
            <a:spLocks noGrp="1"/>
          </p:cNvSpPr>
          <p:nvPr>
            <p:ph type="sldNum" sz="quarter" idx="4"/>
          </p:nvPr>
        </p:nvSpPr>
        <p:spPr>
          <a:xfrm>
            <a:off x="9459587" y="6536948"/>
            <a:ext cx="2122813" cy="213867"/>
          </a:xfrm>
          <a:prstGeom prst="rect">
            <a:avLst/>
          </a:prstGeom>
        </p:spPr>
        <p:txBody>
          <a:bodyPr wrap="none" lIns="0" tIns="0" rIns="0" bIns="0" anchor="ctr" anchorCtr="0"/>
          <a:lstStyle>
            <a:lvl1pPr algn="r">
              <a:defRPr sz="933" b="1">
                <a:solidFill>
                  <a:schemeClr val="tx1"/>
                </a:solidFill>
                <a:latin typeface="+mn-lt"/>
                <a:cs typeface="Interstate-Regular"/>
              </a:defRPr>
            </a:lvl1pPr>
          </a:lstStyle>
          <a:p>
            <a:fld id="{99DA8B36-FC45-3E47-A54A-C165DEE07228}" type="slidenum">
              <a:rPr lang="en-US" smtClean="0"/>
              <a:pPr/>
              <a:t>‹#›</a:t>
            </a:fld>
            <a:endParaRPr lang="en-US" dirty="0"/>
          </a:p>
        </p:txBody>
      </p:sp>
    </p:spTree>
    <p:extLst>
      <p:ext uri="{BB962C8B-B14F-4D97-AF65-F5344CB8AC3E}">
        <p14:creationId xmlns:p14="http://schemas.microsoft.com/office/powerpoint/2010/main" val="2843221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now-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3" y="0"/>
            <a:ext cx="12189708" cy="6858000"/>
          </a:xfrm>
          <a:prstGeom prst="rect">
            <a:avLst/>
          </a:prstGeom>
        </p:spPr>
      </p:pic>
      <p:pic>
        <p:nvPicPr>
          <p:cNvPr id="5" name="Picture 4" descr="REI_15_SM_1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6089" y="5452803"/>
            <a:ext cx="1915219" cy="1171399"/>
          </a:xfrm>
          <a:prstGeom prst="rect">
            <a:avLst/>
          </a:prstGeom>
        </p:spPr>
      </p:pic>
    </p:spTree>
    <p:extLst>
      <p:ext uri="{BB962C8B-B14F-4D97-AF65-F5344CB8AC3E}">
        <p14:creationId xmlns:p14="http://schemas.microsoft.com/office/powerpoint/2010/main" val="341667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ycle-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 y="199"/>
            <a:ext cx="12191291" cy="6857600"/>
          </a:xfrm>
          <a:prstGeom prst="rect">
            <a:avLst/>
          </a:prstGeom>
        </p:spPr>
      </p:pic>
      <p:pic>
        <p:nvPicPr>
          <p:cNvPr id="4" name="Picture 3" descr="REI_15_SM_Rev.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6089" y="5471611"/>
            <a:ext cx="1915219" cy="1142220"/>
          </a:xfrm>
          <a:prstGeom prst="rect">
            <a:avLst/>
          </a:prstGeom>
        </p:spPr>
      </p:pic>
    </p:spTree>
    <p:extLst>
      <p:ext uri="{BB962C8B-B14F-4D97-AF65-F5344CB8AC3E}">
        <p14:creationId xmlns:p14="http://schemas.microsoft.com/office/powerpoint/2010/main" val="116143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amp-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 y="199"/>
            <a:ext cx="12191293" cy="6857603"/>
          </a:xfrm>
          <a:prstGeom prst="rect">
            <a:avLst/>
          </a:prstGeom>
        </p:spPr>
      </p:pic>
      <p:pic>
        <p:nvPicPr>
          <p:cNvPr id="4" name="Picture 3" descr="REI_15_SM_Rev.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6089" y="5471611"/>
            <a:ext cx="1915219" cy="1142220"/>
          </a:xfrm>
          <a:prstGeom prst="rect">
            <a:avLst/>
          </a:prstGeom>
        </p:spPr>
      </p:pic>
    </p:spTree>
    <p:extLst>
      <p:ext uri="{BB962C8B-B14F-4D97-AF65-F5344CB8AC3E}">
        <p14:creationId xmlns:p14="http://schemas.microsoft.com/office/powerpoint/2010/main" val="3935836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006F798-2F51-8641-B354-D6A5BF6B103E}"/>
              </a:ext>
            </a:extLst>
          </p:cNvPr>
          <p:cNvGrpSpPr/>
          <p:nvPr userDrawn="1"/>
        </p:nvGrpSpPr>
        <p:grpSpPr>
          <a:xfrm>
            <a:off x="-1" y="0"/>
            <a:ext cx="12192001" cy="1943100"/>
            <a:chOff x="-1" y="0"/>
            <a:chExt cx="12192001" cy="1943100"/>
          </a:xfrm>
        </p:grpSpPr>
        <p:pic>
          <p:nvPicPr>
            <p:cNvPr id="8" name="Picture 7">
              <a:extLst>
                <a:ext uri="{FF2B5EF4-FFF2-40B4-BE49-F238E27FC236}">
                  <a16:creationId xmlns:a16="http://schemas.microsoft.com/office/drawing/2014/main" id="{BAB34288-C2AD-E149-9DB5-EEBB433EA2F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1690688"/>
            </a:xfrm>
            <a:prstGeom prst="rect">
              <a:avLst/>
            </a:prstGeom>
          </p:spPr>
        </p:pic>
        <p:sp>
          <p:nvSpPr>
            <p:cNvPr id="9" name="Freeform 8">
              <a:extLst>
                <a:ext uri="{FF2B5EF4-FFF2-40B4-BE49-F238E27FC236}">
                  <a16:creationId xmlns:a16="http://schemas.microsoft.com/office/drawing/2014/main" id="{9A57ECC9-1207-EA47-BBE2-00E9166B51BE}"/>
                </a:ext>
              </a:extLst>
            </p:cNvPr>
            <p:cNvSpPr/>
            <p:nvPr/>
          </p:nvSpPr>
          <p:spPr>
            <a:xfrm>
              <a:off x="-1" y="1360942"/>
              <a:ext cx="12192001" cy="582158"/>
            </a:xfrm>
            <a:custGeom>
              <a:avLst/>
              <a:gdLst>
                <a:gd name="connsiteX0" fmla="*/ 0 w 12873038"/>
                <a:gd name="connsiteY0" fmla="*/ 688522 h 688522"/>
                <a:gd name="connsiteX1" fmla="*/ 12873038 w 12873038"/>
                <a:gd name="connsiteY1" fmla="*/ 688522 h 688522"/>
                <a:gd name="connsiteX2" fmla="*/ 12873038 w 12873038"/>
                <a:gd name="connsiteY2" fmla="*/ 245610 h 688522"/>
                <a:gd name="connsiteX3" fmla="*/ 12873038 w 12873038"/>
                <a:gd name="connsiteY3" fmla="*/ 245610 h 688522"/>
                <a:gd name="connsiteX4" fmla="*/ 12630150 w 12873038"/>
                <a:gd name="connsiteY4" fmla="*/ 202747 h 688522"/>
                <a:gd name="connsiteX5" fmla="*/ 12601575 w 12873038"/>
                <a:gd name="connsiteY5" fmla="*/ 245610 h 688522"/>
                <a:gd name="connsiteX6" fmla="*/ 12558713 w 12873038"/>
                <a:gd name="connsiteY6" fmla="*/ 259897 h 688522"/>
                <a:gd name="connsiteX7" fmla="*/ 12501563 w 12873038"/>
                <a:gd name="connsiteY7" fmla="*/ 245610 h 688522"/>
                <a:gd name="connsiteX8" fmla="*/ 12458700 w 12873038"/>
                <a:gd name="connsiteY8" fmla="*/ 231322 h 688522"/>
                <a:gd name="connsiteX9" fmla="*/ 12358688 w 12873038"/>
                <a:gd name="connsiteY9" fmla="*/ 259897 h 688522"/>
                <a:gd name="connsiteX10" fmla="*/ 12315825 w 12873038"/>
                <a:gd name="connsiteY10" fmla="*/ 245610 h 688522"/>
                <a:gd name="connsiteX11" fmla="*/ 12258675 w 12873038"/>
                <a:gd name="connsiteY11" fmla="*/ 174172 h 688522"/>
                <a:gd name="connsiteX12" fmla="*/ 12201525 w 12873038"/>
                <a:gd name="connsiteY12" fmla="*/ 159885 h 688522"/>
                <a:gd name="connsiteX13" fmla="*/ 12101513 w 12873038"/>
                <a:gd name="connsiteY13" fmla="*/ 131310 h 688522"/>
                <a:gd name="connsiteX14" fmla="*/ 12030075 w 12873038"/>
                <a:gd name="connsiteY14" fmla="*/ 145597 h 688522"/>
                <a:gd name="connsiteX15" fmla="*/ 11987213 w 12873038"/>
                <a:gd name="connsiteY15" fmla="*/ 231322 h 688522"/>
                <a:gd name="connsiteX16" fmla="*/ 11758613 w 12873038"/>
                <a:gd name="connsiteY16" fmla="*/ 245610 h 688522"/>
                <a:gd name="connsiteX17" fmla="*/ 11730038 w 12873038"/>
                <a:gd name="connsiteY17" fmla="*/ 202747 h 688522"/>
                <a:gd name="connsiteX18" fmla="*/ 11644313 w 12873038"/>
                <a:gd name="connsiteY18" fmla="*/ 245610 h 688522"/>
                <a:gd name="connsiteX19" fmla="*/ 11601450 w 12873038"/>
                <a:gd name="connsiteY19" fmla="*/ 231322 h 688522"/>
                <a:gd name="connsiteX20" fmla="*/ 11544300 w 12873038"/>
                <a:gd name="connsiteY20" fmla="*/ 202747 h 688522"/>
                <a:gd name="connsiteX21" fmla="*/ 11501438 w 12873038"/>
                <a:gd name="connsiteY21" fmla="*/ 231322 h 688522"/>
                <a:gd name="connsiteX22" fmla="*/ 11458575 w 12873038"/>
                <a:gd name="connsiteY22" fmla="*/ 88447 h 688522"/>
                <a:gd name="connsiteX23" fmla="*/ 11415713 w 12873038"/>
                <a:gd name="connsiteY23" fmla="*/ 102735 h 688522"/>
                <a:gd name="connsiteX24" fmla="*/ 11387138 w 12873038"/>
                <a:gd name="connsiteY24" fmla="*/ 145597 h 688522"/>
                <a:gd name="connsiteX25" fmla="*/ 11344275 w 12873038"/>
                <a:gd name="connsiteY25" fmla="*/ 174172 h 688522"/>
                <a:gd name="connsiteX26" fmla="*/ 11258550 w 12873038"/>
                <a:gd name="connsiteY26" fmla="*/ 188460 h 688522"/>
                <a:gd name="connsiteX27" fmla="*/ 11172825 w 12873038"/>
                <a:gd name="connsiteY27" fmla="*/ 145597 h 688522"/>
                <a:gd name="connsiteX28" fmla="*/ 11129963 w 12873038"/>
                <a:gd name="connsiteY28" fmla="*/ 159885 h 688522"/>
                <a:gd name="connsiteX29" fmla="*/ 11044238 w 12873038"/>
                <a:gd name="connsiteY29" fmla="*/ 217035 h 688522"/>
                <a:gd name="connsiteX30" fmla="*/ 11001375 w 12873038"/>
                <a:gd name="connsiteY30" fmla="*/ 231322 h 688522"/>
                <a:gd name="connsiteX31" fmla="*/ 10887075 w 12873038"/>
                <a:gd name="connsiteY31" fmla="*/ 217035 h 688522"/>
                <a:gd name="connsiteX32" fmla="*/ 10801350 w 12873038"/>
                <a:gd name="connsiteY32" fmla="*/ 188460 h 688522"/>
                <a:gd name="connsiteX33" fmla="*/ 10687050 w 12873038"/>
                <a:gd name="connsiteY33" fmla="*/ 202747 h 688522"/>
                <a:gd name="connsiteX34" fmla="*/ 10644188 w 12873038"/>
                <a:gd name="connsiteY34" fmla="*/ 217035 h 688522"/>
                <a:gd name="connsiteX35" fmla="*/ 10601325 w 12873038"/>
                <a:gd name="connsiteY35" fmla="*/ 202747 h 688522"/>
                <a:gd name="connsiteX36" fmla="*/ 10558463 w 12873038"/>
                <a:gd name="connsiteY36" fmla="*/ 217035 h 688522"/>
                <a:gd name="connsiteX37" fmla="*/ 10515600 w 12873038"/>
                <a:gd name="connsiteY37" fmla="*/ 245610 h 688522"/>
                <a:gd name="connsiteX38" fmla="*/ 10415588 w 12873038"/>
                <a:gd name="connsiteY38" fmla="*/ 217035 h 688522"/>
                <a:gd name="connsiteX39" fmla="*/ 10315575 w 12873038"/>
                <a:gd name="connsiteY39" fmla="*/ 202747 h 688522"/>
                <a:gd name="connsiteX40" fmla="*/ 10272713 w 12873038"/>
                <a:gd name="connsiteY40" fmla="*/ 174172 h 688522"/>
                <a:gd name="connsiteX41" fmla="*/ 10158413 w 12873038"/>
                <a:gd name="connsiteY41" fmla="*/ 159885 h 688522"/>
                <a:gd name="connsiteX42" fmla="*/ 10129838 w 12873038"/>
                <a:gd name="connsiteY42" fmla="*/ 117022 h 688522"/>
                <a:gd name="connsiteX43" fmla="*/ 10086975 w 12873038"/>
                <a:gd name="connsiteY43" fmla="*/ 102735 h 688522"/>
                <a:gd name="connsiteX44" fmla="*/ 9958388 w 12873038"/>
                <a:gd name="connsiteY44" fmla="*/ 145597 h 688522"/>
                <a:gd name="connsiteX45" fmla="*/ 9915525 w 12873038"/>
                <a:gd name="connsiteY45" fmla="*/ 117022 h 688522"/>
                <a:gd name="connsiteX46" fmla="*/ 9786938 w 12873038"/>
                <a:gd name="connsiteY46" fmla="*/ 159885 h 688522"/>
                <a:gd name="connsiteX47" fmla="*/ 9701213 w 12873038"/>
                <a:gd name="connsiteY47" fmla="*/ 188460 h 688522"/>
                <a:gd name="connsiteX48" fmla="*/ 9572625 w 12873038"/>
                <a:gd name="connsiteY48" fmla="*/ 131310 h 688522"/>
                <a:gd name="connsiteX49" fmla="*/ 9458325 w 12873038"/>
                <a:gd name="connsiteY49" fmla="*/ 102735 h 688522"/>
                <a:gd name="connsiteX50" fmla="*/ 9401175 w 12873038"/>
                <a:gd name="connsiteY50" fmla="*/ 74160 h 688522"/>
                <a:gd name="connsiteX51" fmla="*/ 9272588 w 12873038"/>
                <a:gd name="connsiteY51" fmla="*/ 45585 h 688522"/>
                <a:gd name="connsiteX52" fmla="*/ 9244013 w 12873038"/>
                <a:gd name="connsiteY52" fmla="*/ 2722 h 688522"/>
                <a:gd name="connsiteX53" fmla="*/ 9172575 w 12873038"/>
                <a:gd name="connsiteY53" fmla="*/ 59872 h 688522"/>
                <a:gd name="connsiteX54" fmla="*/ 9043988 w 12873038"/>
                <a:gd name="connsiteY54" fmla="*/ 117022 h 688522"/>
                <a:gd name="connsiteX55" fmla="*/ 8715375 w 12873038"/>
                <a:gd name="connsiteY55" fmla="*/ 131310 h 688522"/>
                <a:gd name="connsiteX56" fmla="*/ 8643938 w 12873038"/>
                <a:gd name="connsiteY56" fmla="*/ 188460 h 688522"/>
                <a:gd name="connsiteX57" fmla="*/ 8558213 w 12873038"/>
                <a:gd name="connsiteY57" fmla="*/ 159885 h 688522"/>
                <a:gd name="connsiteX58" fmla="*/ 8486775 w 12873038"/>
                <a:gd name="connsiteY58" fmla="*/ 174172 h 688522"/>
                <a:gd name="connsiteX59" fmla="*/ 8443913 w 12873038"/>
                <a:gd name="connsiteY59" fmla="*/ 202747 h 688522"/>
                <a:gd name="connsiteX60" fmla="*/ 8401050 w 12873038"/>
                <a:gd name="connsiteY60" fmla="*/ 217035 h 688522"/>
                <a:gd name="connsiteX61" fmla="*/ 8272463 w 12873038"/>
                <a:gd name="connsiteY61" fmla="*/ 188460 h 688522"/>
                <a:gd name="connsiteX62" fmla="*/ 8201025 w 12873038"/>
                <a:gd name="connsiteY62" fmla="*/ 174172 h 688522"/>
                <a:gd name="connsiteX63" fmla="*/ 8115300 w 12873038"/>
                <a:gd name="connsiteY63" fmla="*/ 145597 h 688522"/>
                <a:gd name="connsiteX64" fmla="*/ 8029575 w 12873038"/>
                <a:gd name="connsiteY64" fmla="*/ 188460 h 688522"/>
                <a:gd name="connsiteX65" fmla="*/ 7943850 w 12873038"/>
                <a:gd name="connsiteY65" fmla="*/ 131310 h 688522"/>
                <a:gd name="connsiteX66" fmla="*/ 7815263 w 12873038"/>
                <a:gd name="connsiteY66" fmla="*/ 131310 h 688522"/>
                <a:gd name="connsiteX67" fmla="*/ 7772400 w 12873038"/>
                <a:gd name="connsiteY67" fmla="*/ 88447 h 688522"/>
                <a:gd name="connsiteX68" fmla="*/ 7700963 w 12873038"/>
                <a:gd name="connsiteY68" fmla="*/ 102735 h 688522"/>
                <a:gd name="connsiteX69" fmla="*/ 7658100 w 12873038"/>
                <a:gd name="connsiteY69" fmla="*/ 117022 h 688522"/>
                <a:gd name="connsiteX70" fmla="*/ 7529513 w 12873038"/>
                <a:gd name="connsiteY70" fmla="*/ 102735 h 688522"/>
                <a:gd name="connsiteX71" fmla="*/ 7486650 w 12873038"/>
                <a:gd name="connsiteY71" fmla="*/ 74160 h 688522"/>
                <a:gd name="connsiteX72" fmla="*/ 7458075 w 12873038"/>
                <a:gd name="connsiteY72" fmla="*/ 117022 h 688522"/>
                <a:gd name="connsiteX73" fmla="*/ 7372350 w 12873038"/>
                <a:gd name="connsiteY73" fmla="*/ 188460 h 688522"/>
                <a:gd name="connsiteX74" fmla="*/ 7329488 w 12873038"/>
                <a:gd name="connsiteY74" fmla="*/ 202747 h 688522"/>
                <a:gd name="connsiteX75" fmla="*/ 7015163 w 12873038"/>
                <a:gd name="connsiteY75" fmla="*/ 217035 h 688522"/>
                <a:gd name="connsiteX76" fmla="*/ 7015163 w 12873038"/>
                <a:gd name="connsiteY76" fmla="*/ 217035 h 688522"/>
                <a:gd name="connsiteX77" fmla="*/ 6972300 w 12873038"/>
                <a:gd name="connsiteY77" fmla="*/ 102735 h 688522"/>
                <a:gd name="connsiteX78" fmla="*/ 6929438 w 12873038"/>
                <a:gd name="connsiteY78" fmla="*/ 117022 h 688522"/>
                <a:gd name="connsiteX79" fmla="*/ 6815138 w 12873038"/>
                <a:gd name="connsiteY79" fmla="*/ 102735 h 688522"/>
                <a:gd name="connsiteX80" fmla="*/ 6629400 w 12873038"/>
                <a:gd name="connsiteY80" fmla="*/ 74160 h 688522"/>
                <a:gd name="connsiteX81" fmla="*/ 6529388 w 12873038"/>
                <a:gd name="connsiteY81" fmla="*/ 45585 h 688522"/>
                <a:gd name="connsiteX82" fmla="*/ 6429375 w 12873038"/>
                <a:gd name="connsiteY82" fmla="*/ 17010 h 688522"/>
                <a:gd name="connsiteX83" fmla="*/ 6172200 w 12873038"/>
                <a:gd name="connsiteY83" fmla="*/ 88447 h 688522"/>
                <a:gd name="connsiteX84" fmla="*/ 6157913 w 12873038"/>
                <a:gd name="connsiteY84" fmla="*/ 159885 h 688522"/>
                <a:gd name="connsiteX85" fmla="*/ 6115050 w 12873038"/>
                <a:gd name="connsiteY85" fmla="*/ 145597 h 688522"/>
                <a:gd name="connsiteX86" fmla="*/ 6015038 w 12873038"/>
                <a:gd name="connsiteY86" fmla="*/ 88447 h 688522"/>
                <a:gd name="connsiteX87" fmla="*/ 5943600 w 12873038"/>
                <a:gd name="connsiteY87" fmla="*/ 102735 h 688522"/>
                <a:gd name="connsiteX88" fmla="*/ 5900738 w 12873038"/>
                <a:gd name="connsiteY88" fmla="*/ 117022 h 688522"/>
                <a:gd name="connsiteX89" fmla="*/ 5514975 w 12873038"/>
                <a:gd name="connsiteY89" fmla="*/ 131310 h 688522"/>
                <a:gd name="connsiteX90" fmla="*/ 5472113 w 12873038"/>
                <a:gd name="connsiteY90" fmla="*/ 145597 h 688522"/>
                <a:gd name="connsiteX91" fmla="*/ 5329238 w 12873038"/>
                <a:gd name="connsiteY91" fmla="*/ 117022 h 688522"/>
                <a:gd name="connsiteX92" fmla="*/ 5214938 w 12873038"/>
                <a:gd name="connsiteY92" fmla="*/ 131310 h 688522"/>
                <a:gd name="connsiteX93" fmla="*/ 5186363 w 12873038"/>
                <a:gd name="connsiteY93" fmla="*/ 174172 h 688522"/>
                <a:gd name="connsiteX94" fmla="*/ 5143500 w 12873038"/>
                <a:gd name="connsiteY94" fmla="*/ 202747 h 688522"/>
                <a:gd name="connsiteX95" fmla="*/ 5057775 w 12873038"/>
                <a:gd name="connsiteY95" fmla="*/ 259897 h 688522"/>
                <a:gd name="connsiteX96" fmla="*/ 4929188 w 12873038"/>
                <a:gd name="connsiteY96" fmla="*/ 217035 h 688522"/>
                <a:gd name="connsiteX97" fmla="*/ 4886325 w 12873038"/>
                <a:gd name="connsiteY97" fmla="*/ 202747 h 688522"/>
                <a:gd name="connsiteX98" fmla="*/ 4743450 w 12873038"/>
                <a:gd name="connsiteY98" fmla="*/ 188460 h 688522"/>
                <a:gd name="connsiteX99" fmla="*/ 4643438 w 12873038"/>
                <a:gd name="connsiteY99" fmla="*/ 159885 h 688522"/>
                <a:gd name="connsiteX100" fmla="*/ 4600575 w 12873038"/>
                <a:gd name="connsiteY100" fmla="*/ 131310 h 688522"/>
                <a:gd name="connsiteX101" fmla="*/ 4514850 w 12873038"/>
                <a:gd name="connsiteY101" fmla="*/ 145597 h 688522"/>
                <a:gd name="connsiteX102" fmla="*/ 4486275 w 12873038"/>
                <a:gd name="connsiteY102" fmla="*/ 188460 h 688522"/>
                <a:gd name="connsiteX103" fmla="*/ 4471988 w 12873038"/>
                <a:gd name="connsiteY103" fmla="*/ 145597 h 688522"/>
                <a:gd name="connsiteX104" fmla="*/ 4429125 w 12873038"/>
                <a:gd name="connsiteY104" fmla="*/ 117022 h 688522"/>
                <a:gd name="connsiteX105" fmla="*/ 4314825 w 12873038"/>
                <a:gd name="connsiteY105" fmla="*/ 131310 h 688522"/>
                <a:gd name="connsiteX106" fmla="*/ 4257675 w 12873038"/>
                <a:gd name="connsiteY106" fmla="*/ 117022 h 688522"/>
                <a:gd name="connsiteX107" fmla="*/ 4086225 w 12873038"/>
                <a:gd name="connsiteY107" fmla="*/ 131310 h 688522"/>
                <a:gd name="connsiteX108" fmla="*/ 4000500 w 12873038"/>
                <a:gd name="connsiteY108" fmla="*/ 174172 h 688522"/>
                <a:gd name="connsiteX109" fmla="*/ 3957638 w 12873038"/>
                <a:gd name="connsiteY109" fmla="*/ 159885 h 688522"/>
                <a:gd name="connsiteX110" fmla="*/ 3900488 w 12873038"/>
                <a:gd name="connsiteY110" fmla="*/ 145597 h 688522"/>
                <a:gd name="connsiteX111" fmla="*/ 3886200 w 12873038"/>
                <a:gd name="connsiteY111" fmla="*/ 88447 h 688522"/>
                <a:gd name="connsiteX112" fmla="*/ 3800475 w 12873038"/>
                <a:gd name="connsiteY112" fmla="*/ 59872 h 688522"/>
                <a:gd name="connsiteX113" fmla="*/ 3714750 w 12873038"/>
                <a:gd name="connsiteY113" fmla="*/ 74160 h 688522"/>
                <a:gd name="connsiteX114" fmla="*/ 3671888 w 12873038"/>
                <a:gd name="connsiteY114" fmla="*/ 131310 h 688522"/>
                <a:gd name="connsiteX115" fmla="*/ 3643313 w 12873038"/>
                <a:gd name="connsiteY115" fmla="*/ 174172 h 688522"/>
                <a:gd name="connsiteX116" fmla="*/ 3557588 w 12873038"/>
                <a:gd name="connsiteY116" fmla="*/ 188460 h 688522"/>
                <a:gd name="connsiteX117" fmla="*/ 3443288 w 12873038"/>
                <a:gd name="connsiteY117" fmla="*/ 217035 h 688522"/>
                <a:gd name="connsiteX118" fmla="*/ 3357563 w 12873038"/>
                <a:gd name="connsiteY118" fmla="*/ 188460 h 688522"/>
                <a:gd name="connsiteX119" fmla="*/ 3228975 w 12873038"/>
                <a:gd name="connsiteY119" fmla="*/ 131310 h 688522"/>
                <a:gd name="connsiteX120" fmla="*/ 3186113 w 12873038"/>
                <a:gd name="connsiteY120" fmla="*/ 117022 h 688522"/>
                <a:gd name="connsiteX121" fmla="*/ 2986088 w 12873038"/>
                <a:gd name="connsiteY121" fmla="*/ 131310 h 688522"/>
                <a:gd name="connsiteX122" fmla="*/ 2886075 w 12873038"/>
                <a:gd name="connsiteY122" fmla="*/ 102735 h 688522"/>
                <a:gd name="connsiteX123" fmla="*/ 2871788 w 12873038"/>
                <a:gd name="connsiteY123" fmla="*/ 145597 h 688522"/>
                <a:gd name="connsiteX124" fmla="*/ 2828925 w 12873038"/>
                <a:gd name="connsiteY124" fmla="*/ 159885 h 688522"/>
                <a:gd name="connsiteX125" fmla="*/ 2643188 w 12873038"/>
                <a:gd name="connsiteY125" fmla="*/ 174172 h 688522"/>
                <a:gd name="connsiteX126" fmla="*/ 2557463 w 12873038"/>
                <a:gd name="connsiteY126" fmla="*/ 102735 h 688522"/>
                <a:gd name="connsiteX127" fmla="*/ 2443163 w 12873038"/>
                <a:gd name="connsiteY127" fmla="*/ 131310 h 688522"/>
                <a:gd name="connsiteX128" fmla="*/ 2400300 w 12873038"/>
                <a:gd name="connsiteY128" fmla="*/ 117022 h 688522"/>
                <a:gd name="connsiteX129" fmla="*/ 2343150 w 12873038"/>
                <a:gd name="connsiteY129" fmla="*/ 88447 h 688522"/>
                <a:gd name="connsiteX130" fmla="*/ 2314575 w 12873038"/>
                <a:gd name="connsiteY130" fmla="*/ 145597 h 688522"/>
                <a:gd name="connsiteX131" fmla="*/ 2271713 w 12873038"/>
                <a:gd name="connsiteY131" fmla="*/ 174172 h 688522"/>
                <a:gd name="connsiteX132" fmla="*/ 2114550 w 12873038"/>
                <a:gd name="connsiteY132" fmla="*/ 145597 h 688522"/>
                <a:gd name="connsiteX133" fmla="*/ 1985963 w 12873038"/>
                <a:gd name="connsiteY133" fmla="*/ 131310 h 688522"/>
                <a:gd name="connsiteX134" fmla="*/ 1943100 w 12873038"/>
                <a:gd name="connsiteY134" fmla="*/ 102735 h 688522"/>
                <a:gd name="connsiteX135" fmla="*/ 1871663 w 12873038"/>
                <a:gd name="connsiteY135" fmla="*/ 31297 h 688522"/>
                <a:gd name="connsiteX136" fmla="*/ 1814513 w 12873038"/>
                <a:gd name="connsiteY136" fmla="*/ 45585 h 688522"/>
                <a:gd name="connsiteX137" fmla="*/ 1685925 w 12873038"/>
                <a:gd name="connsiteY137" fmla="*/ 145597 h 688522"/>
                <a:gd name="connsiteX138" fmla="*/ 1643063 w 12873038"/>
                <a:gd name="connsiteY138" fmla="*/ 117022 h 688522"/>
                <a:gd name="connsiteX139" fmla="*/ 1500188 w 12873038"/>
                <a:gd name="connsiteY139" fmla="*/ 159885 h 688522"/>
                <a:gd name="connsiteX140" fmla="*/ 1457325 w 12873038"/>
                <a:gd name="connsiteY140" fmla="*/ 145597 h 688522"/>
                <a:gd name="connsiteX141" fmla="*/ 1343025 w 12873038"/>
                <a:gd name="connsiteY141" fmla="*/ 159885 h 688522"/>
                <a:gd name="connsiteX142" fmla="*/ 1328738 w 12873038"/>
                <a:gd name="connsiteY142" fmla="*/ 88447 h 688522"/>
                <a:gd name="connsiteX143" fmla="*/ 1243013 w 12873038"/>
                <a:gd name="connsiteY143" fmla="*/ 59872 h 688522"/>
                <a:gd name="connsiteX144" fmla="*/ 1200150 w 12873038"/>
                <a:gd name="connsiteY144" fmla="*/ 45585 h 688522"/>
                <a:gd name="connsiteX145" fmla="*/ 1114425 w 12873038"/>
                <a:gd name="connsiteY145" fmla="*/ 74160 h 688522"/>
                <a:gd name="connsiteX146" fmla="*/ 1071563 w 12873038"/>
                <a:gd name="connsiteY146" fmla="*/ 88447 h 688522"/>
                <a:gd name="connsiteX147" fmla="*/ 871538 w 12873038"/>
                <a:gd name="connsiteY147" fmla="*/ 74160 h 688522"/>
                <a:gd name="connsiteX148" fmla="*/ 828675 w 12873038"/>
                <a:gd name="connsiteY148" fmla="*/ 102735 h 688522"/>
                <a:gd name="connsiteX149" fmla="*/ 728663 w 12873038"/>
                <a:gd name="connsiteY149" fmla="*/ 74160 h 688522"/>
                <a:gd name="connsiteX150" fmla="*/ 671513 w 12873038"/>
                <a:gd name="connsiteY150" fmla="*/ 88447 h 688522"/>
                <a:gd name="connsiteX151" fmla="*/ 542925 w 12873038"/>
                <a:gd name="connsiteY151" fmla="*/ 45585 h 688522"/>
                <a:gd name="connsiteX152" fmla="*/ 500063 w 12873038"/>
                <a:gd name="connsiteY152" fmla="*/ 31297 h 688522"/>
                <a:gd name="connsiteX153" fmla="*/ 371475 w 12873038"/>
                <a:gd name="connsiteY153" fmla="*/ 102735 h 688522"/>
                <a:gd name="connsiteX154" fmla="*/ 328612 w 12873038"/>
                <a:gd name="connsiteY154" fmla="*/ 131310 h 688522"/>
                <a:gd name="connsiteX155" fmla="*/ 257175 w 12873038"/>
                <a:gd name="connsiteY155" fmla="*/ 117022 h 688522"/>
                <a:gd name="connsiteX156" fmla="*/ 214312 w 12873038"/>
                <a:gd name="connsiteY156" fmla="*/ 102735 h 688522"/>
                <a:gd name="connsiteX157" fmla="*/ 157162 w 12873038"/>
                <a:gd name="connsiteY157" fmla="*/ 117022 h 688522"/>
                <a:gd name="connsiteX158" fmla="*/ 0 w 12873038"/>
                <a:gd name="connsiteY158" fmla="*/ 688522 h 688522"/>
                <a:gd name="connsiteX0" fmla="*/ 0 w 12724446"/>
                <a:gd name="connsiteY0" fmla="*/ 718354 h 718354"/>
                <a:gd name="connsiteX1" fmla="*/ 12724446 w 12724446"/>
                <a:gd name="connsiteY1" fmla="*/ 688522 h 718354"/>
                <a:gd name="connsiteX2" fmla="*/ 12724446 w 12724446"/>
                <a:gd name="connsiteY2" fmla="*/ 245610 h 718354"/>
                <a:gd name="connsiteX3" fmla="*/ 12724446 w 12724446"/>
                <a:gd name="connsiteY3" fmla="*/ 245610 h 718354"/>
                <a:gd name="connsiteX4" fmla="*/ 12481558 w 12724446"/>
                <a:gd name="connsiteY4" fmla="*/ 202747 h 718354"/>
                <a:gd name="connsiteX5" fmla="*/ 12452983 w 12724446"/>
                <a:gd name="connsiteY5" fmla="*/ 245610 h 718354"/>
                <a:gd name="connsiteX6" fmla="*/ 12410121 w 12724446"/>
                <a:gd name="connsiteY6" fmla="*/ 259897 h 718354"/>
                <a:gd name="connsiteX7" fmla="*/ 12352971 w 12724446"/>
                <a:gd name="connsiteY7" fmla="*/ 245610 h 718354"/>
                <a:gd name="connsiteX8" fmla="*/ 12310108 w 12724446"/>
                <a:gd name="connsiteY8" fmla="*/ 231322 h 718354"/>
                <a:gd name="connsiteX9" fmla="*/ 12210096 w 12724446"/>
                <a:gd name="connsiteY9" fmla="*/ 259897 h 718354"/>
                <a:gd name="connsiteX10" fmla="*/ 12167233 w 12724446"/>
                <a:gd name="connsiteY10" fmla="*/ 245610 h 718354"/>
                <a:gd name="connsiteX11" fmla="*/ 12110083 w 12724446"/>
                <a:gd name="connsiteY11" fmla="*/ 174172 h 718354"/>
                <a:gd name="connsiteX12" fmla="*/ 12052933 w 12724446"/>
                <a:gd name="connsiteY12" fmla="*/ 159885 h 718354"/>
                <a:gd name="connsiteX13" fmla="*/ 11952921 w 12724446"/>
                <a:gd name="connsiteY13" fmla="*/ 131310 h 718354"/>
                <a:gd name="connsiteX14" fmla="*/ 11881483 w 12724446"/>
                <a:gd name="connsiteY14" fmla="*/ 145597 h 718354"/>
                <a:gd name="connsiteX15" fmla="*/ 11838621 w 12724446"/>
                <a:gd name="connsiteY15" fmla="*/ 231322 h 718354"/>
                <a:gd name="connsiteX16" fmla="*/ 11610021 w 12724446"/>
                <a:gd name="connsiteY16" fmla="*/ 245610 h 718354"/>
                <a:gd name="connsiteX17" fmla="*/ 11581446 w 12724446"/>
                <a:gd name="connsiteY17" fmla="*/ 202747 h 718354"/>
                <a:gd name="connsiteX18" fmla="*/ 11495721 w 12724446"/>
                <a:gd name="connsiteY18" fmla="*/ 245610 h 718354"/>
                <a:gd name="connsiteX19" fmla="*/ 11452858 w 12724446"/>
                <a:gd name="connsiteY19" fmla="*/ 231322 h 718354"/>
                <a:gd name="connsiteX20" fmla="*/ 11395708 w 12724446"/>
                <a:gd name="connsiteY20" fmla="*/ 202747 h 718354"/>
                <a:gd name="connsiteX21" fmla="*/ 11352846 w 12724446"/>
                <a:gd name="connsiteY21" fmla="*/ 231322 h 718354"/>
                <a:gd name="connsiteX22" fmla="*/ 11309983 w 12724446"/>
                <a:gd name="connsiteY22" fmla="*/ 88447 h 718354"/>
                <a:gd name="connsiteX23" fmla="*/ 11267121 w 12724446"/>
                <a:gd name="connsiteY23" fmla="*/ 102735 h 718354"/>
                <a:gd name="connsiteX24" fmla="*/ 11238546 w 12724446"/>
                <a:gd name="connsiteY24" fmla="*/ 145597 h 718354"/>
                <a:gd name="connsiteX25" fmla="*/ 11195683 w 12724446"/>
                <a:gd name="connsiteY25" fmla="*/ 174172 h 718354"/>
                <a:gd name="connsiteX26" fmla="*/ 11109958 w 12724446"/>
                <a:gd name="connsiteY26" fmla="*/ 188460 h 718354"/>
                <a:gd name="connsiteX27" fmla="*/ 11024233 w 12724446"/>
                <a:gd name="connsiteY27" fmla="*/ 145597 h 718354"/>
                <a:gd name="connsiteX28" fmla="*/ 10981371 w 12724446"/>
                <a:gd name="connsiteY28" fmla="*/ 159885 h 718354"/>
                <a:gd name="connsiteX29" fmla="*/ 10895646 w 12724446"/>
                <a:gd name="connsiteY29" fmla="*/ 217035 h 718354"/>
                <a:gd name="connsiteX30" fmla="*/ 10852783 w 12724446"/>
                <a:gd name="connsiteY30" fmla="*/ 231322 h 718354"/>
                <a:gd name="connsiteX31" fmla="*/ 10738483 w 12724446"/>
                <a:gd name="connsiteY31" fmla="*/ 217035 h 718354"/>
                <a:gd name="connsiteX32" fmla="*/ 10652758 w 12724446"/>
                <a:gd name="connsiteY32" fmla="*/ 188460 h 718354"/>
                <a:gd name="connsiteX33" fmla="*/ 10538458 w 12724446"/>
                <a:gd name="connsiteY33" fmla="*/ 202747 h 718354"/>
                <a:gd name="connsiteX34" fmla="*/ 10495596 w 12724446"/>
                <a:gd name="connsiteY34" fmla="*/ 217035 h 718354"/>
                <a:gd name="connsiteX35" fmla="*/ 10452733 w 12724446"/>
                <a:gd name="connsiteY35" fmla="*/ 202747 h 718354"/>
                <a:gd name="connsiteX36" fmla="*/ 10409871 w 12724446"/>
                <a:gd name="connsiteY36" fmla="*/ 217035 h 718354"/>
                <a:gd name="connsiteX37" fmla="*/ 10367008 w 12724446"/>
                <a:gd name="connsiteY37" fmla="*/ 245610 h 718354"/>
                <a:gd name="connsiteX38" fmla="*/ 10266996 w 12724446"/>
                <a:gd name="connsiteY38" fmla="*/ 217035 h 718354"/>
                <a:gd name="connsiteX39" fmla="*/ 10166983 w 12724446"/>
                <a:gd name="connsiteY39" fmla="*/ 202747 h 718354"/>
                <a:gd name="connsiteX40" fmla="*/ 10124121 w 12724446"/>
                <a:gd name="connsiteY40" fmla="*/ 174172 h 718354"/>
                <a:gd name="connsiteX41" fmla="*/ 10009821 w 12724446"/>
                <a:gd name="connsiteY41" fmla="*/ 159885 h 718354"/>
                <a:gd name="connsiteX42" fmla="*/ 9981246 w 12724446"/>
                <a:gd name="connsiteY42" fmla="*/ 117022 h 718354"/>
                <a:gd name="connsiteX43" fmla="*/ 9938383 w 12724446"/>
                <a:gd name="connsiteY43" fmla="*/ 102735 h 718354"/>
                <a:gd name="connsiteX44" fmla="*/ 9809796 w 12724446"/>
                <a:gd name="connsiteY44" fmla="*/ 145597 h 718354"/>
                <a:gd name="connsiteX45" fmla="*/ 9766933 w 12724446"/>
                <a:gd name="connsiteY45" fmla="*/ 117022 h 718354"/>
                <a:gd name="connsiteX46" fmla="*/ 9638346 w 12724446"/>
                <a:gd name="connsiteY46" fmla="*/ 159885 h 718354"/>
                <a:gd name="connsiteX47" fmla="*/ 9552621 w 12724446"/>
                <a:gd name="connsiteY47" fmla="*/ 188460 h 718354"/>
                <a:gd name="connsiteX48" fmla="*/ 9424033 w 12724446"/>
                <a:gd name="connsiteY48" fmla="*/ 131310 h 718354"/>
                <a:gd name="connsiteX49" fmla="*/ 9309733 w 12724446"/>
                <a:gd name="connsiteY49" fmla="*/ 102735 h 718354"/>
                <a:gd name="connsiteX50" fmla="*/ 9252583 w 12724446"/>
                <a:gd name="connsiteY50" fmla="*/ 74160 h 718354"/>
                <a:gd name="connsiteX51" fmla="*/ 9123996 w 12724446"/>
                <a:gd name="connsiteY51" fmla="*/ 45585 h 718354"/>
                <a:gd name="connsiteX52" fmla="*/ 9095421 w 12724446"/>
                <a:gd name="connsiteY52" fmla="*/ 2722 h 718354"/>
                <a:gd name="connsiteX53" fmla="*/ 9023983 w 12724446"/>
                <a:gd name="connsiteY53" fmla="*/ 59872 h 718354"/>
                <a:gd name="connsiteX54" fmla="*/ 8895396 w 12724446"/>
                <a:gd name="connsiteY54" fmla="*/ 117022 h 718354"/>
                <a:gd name="connsiteX55" fmla="*/ 8566783 w 12724446"/>
                <a:gd name="connsiteY55" fmla="*/ 131310 h 718354"/>
                <a:gd name="connsiteX56" fmla="*/ 8495346 w 12724446"/>
                <a:gd name="connsiteY56" fmla="*/ 188460 h 718354"/>
                <a:gd name="connsiteX57" fmla="*/ 8409621 w 12724446"/>
                <a:gd name="connsiteY57" fmla="*/ 159885 h 718354"/>
                <a:gd name="connsiteX58" fmla="*/ 8338183 w 12724446"/>
                <a:gd name="connsiteY58" fmla="*/ 174172 h 718354"/>
                <a:gd name="connsiteX59" fmla="*/ 8295321 w 12724446"/>
                <a:gd name="connsiteY59" fmla="*/ 202747 h 718354"/>
                <a:gd name="connsiteX60" fmla="*/ 8252458 w 12724446"/>
                <a:gd name="connsiteY60" fmla="*/ 217035 h 718354"/>
                <a:gd name="connsiteX61" fmla="*/ 8123871 w 12724446"/>
                <a:gd name="connsiteY61" fmla="*/ 188460 h 718354"/>
                <a:gd name="connsiteX62" fmla="*/ 8052433 w 12724446"/>
                <a:gd name="connsiteY62" fmla="*/ 174172 h 718354"/>
                <a:gd name="connsiteX63" fmla="*/ 7966708 w 12724446"/>
                <a:gd name="connsiteY63" fmla="*/ 145597 h 718354"/>
                <a:gd name="connsiteX64" fmla="*/ 7880983 w 12724446"/>
                <a:gd name="connsiteY64" fmla="*/ 188460 h 718354"/>
                <a:gd name="connsiteX65" fmla="*/ 7795258 w 12724446"/>
                <a:gd name="connsiteY65" fmla="*/ 131310 h 718354"/>
                <a:gd name="connsiteX66" fmla="*/ 7666671 w 12724446"/>
                <a:gd name="connsiteY66" fmla="*/ 131310 h 718354"/>
                <a:gd name="connsiteX67" fmla="*/ 7623808 w 12724446"/>
                <a:gd name="connsiteY67" fmla="*/ 88447 h 718354"/>
                <a:gd name="connsiteX68" fmla="*/ 7552371 w 12724446"/>
                <a:gd name="connsiteY68" fmla="*/ 102735 h 718354"/>
                <a:gd name="connsiteX69" fmla="*/ 7509508 w 12724446"/>
                <a:gd name="connsiteY69" fmla="*/ 117022 h 718354"/>
                <a:gd name="connsiteX70" fmla="*/ 7380921 w 12724446"/>
                <a:gd name="connsiteY70" fmla="*/ 102735 h 718354"/>
                <a:gd name="connsiteX71" fmla="*/ 7338058 w 12724446"/>
                <a:gd name="connsiteY71" fmla="*/ 74160 h 718354"/>
                <a:gd name="connsiteX72" fmla="*/ 7309483 w 12724446"/>
                <a:gd name="connsiteY72" fmla="*/ 117022 h 718354"/>
                <a:gd name="connsiteX73" fmla="*/ 7223758 w 12724446"/>
                <a:gd name="connsiteY73" fmla="*/ 188460 h 718354"/>
                <a:gd name="connsiteX74" fmla="*/ 7180896 w 12724446"/>
                <a:gd name="connsiteY74" fmla="*/ 202747 h 718354"/>
                <a:gd name="connsiteX75" fmla="*/ 6866571 w 12724446"/>
                <a:gd name="connsiteY75" fmla="*/ 217035 h 718354"/>
                <a:gd name="connsiteX76" fmla="*/ 6866571 w 12724446"/>
                <a:gd name="connsiteY76" fmla="*/ 217035 h 718354"/>
                <a:gd name="connsiteX77" fmla="*/ 6823708 w 12724446"/>
                <a:gd name="connsiteY77" fmla="*/ 102735 h 718354"/>
                <a:gd name="connsiteX78" fmla="*/ 6780846 w 12724446"/>
                <a:gd name="connsiteY78" fmla="*/ 117022 h 718354"/>
                <a:gd name="connsiteX79" fmla="*/ 6666546 w 12724446"/>
                <a:gd name="connsiteY79" fmla="*/ 102735 h 718354"/>
                <a:gd name="connsiteX80" fmla="*/ 6480808 w 12724446"/>
                <a:gd name="connsiteY80" fmla="*/ 74160 h 718354"/>
                <a:gd name="connsiteX81" fmla="*/ 6380796 w 12724446"/>
                <a:gd name="connsiteY81" fmla="*/ 45585 h 718354"/>
                <a:gd name="connsiteX82" fmla="*/ 6280783 w 12724446"/>
                <a:gd name="connsiteY82" fmla="*/ 17010 h 718354"/>
                <a:gd name="connsiteX83" fmla="*/ 6023608 w 12724446"/>
                <a:gd name="connsiteY83" fmla="*/ 88447 h 718354"/>
                <a:gd name="connsiteX84" fmla="*/ 6009321 w 12724446"/>
                <a:gd name="connsiteY84" fmla="*/ 159885 h 718354"/>
                <a:gd name="connsiteX85" fmla="*/ 5966458 w 12724446"/>
                <a:gd name="connsiteY85" fmla="*/ 145597 h 718354"/>
                <a:gd name="connsiteX86" fmla="*/ 5866446 w 12724446"/>
                <a:gd name="connsiteY86" fmla="*/ 88447 h 718354"/>
                <a:gd name="connsiteX87" fmla="*/ 5795008 w 12724446"/>
                <a:gd name="connsiteY87" fmla="*/ 102735 h 718354"/>
                <a:gd name="connsiteX88" fmla="*/ 5752146 w 12724446"/>
                <a:gd name="connsiteY88" fmla="*/ 117022 h 718354"/>
                <a:gd name="connsiteX89" fmla="*/ 5366383 w 12724446"/>
                <a:gd name="connsiteY89" fmla="*/ 131310 h 718354"/>
                <a:gd name="connsiteX90" fmla="*/ 5323521 w 12724446"/>
                <a:gd name="connsiteY90" fmla="*/ 145597 h 718354"/>
                <a:gd name="connsiteX91" fmla="*/ 5180646 w 12724446"/>
                <a:gd name="connsiteY91" fmla="*/ 117022 h 718354"/>
                <a:gd name="connsiteX92" fmla="*/ 5066346 w 12724446"/>
                <a:gd name="connsiteY92" fmla="*/ 131310 h 718354"/>
                <a:gd name="connsiteX93" fmla="*/ 5037771 w 12724446"/>
                <a:gd name="connsiteY93" fmla="*/ 174172 h 718354"/>
                <a:gd name="connsiteX94" fmla="*/ 4994908 w 12724446"/>
                <a:gd name="connsiteY94" fmla="*/ 202747 h 718354"/>
                <a:gd name="connsiteX95" fmla="*/ 4909183 w 12724446"/>
                <a:gd name="connsiteY95" fmla="*/ 259897 h 718354"/>
                <a:gd name="connsiteX96" fmla="*/ 4780596 w 12724446"/>
                <a:gd name="connsiteY96" fmla="*/ 217035 h 718354"/>
                <a:gd name="connsiteX97" fmla="*/ 4737733 w 12724446"/>
                <a:gd name="connsiteY97" fmla="*/ 202747 h 718354"/>
                <a:gd name="connsiteX98" fmla="*/ 4594858 w 12724446"/>
                <a:gd name="connsiteY98" fmla="*/ 188460 h 718354"/>
                <a:gd name="connsiteX99" fmla="*/ 4494846 w 12724446"/>
                <a:gd name="connsiteY99" fmla="*/ 159885 h 718354"/>
                <a:gd name="connsiteX100" fmla="*/ 4451983 w 12724446"/>
                <a:gd name="connsiteY100" fmla="*/ 131310 h 718354"/>
                <a:gd name="connsiteX101" fmla="*/ 4366258 w 12724446"/>
                <a:gd name="connsiteY101" fmla="*/ 145597 h 718354"/>
                <a:gd name="connsiteX102" fmla="*/ 4337683 w 12724446"/>
                <a:gd name="connsiteY102" fmla="*/ 188460 h 718354"/>
                <a:gd name="connsiteX103" fmla="*/ 4323396 w 12724446"/>
                <a:gd name="connsiteY103" fmla="*/ 145597 h 718354"/>
                <a:gd name="connsiteX104" fmla="*/ 4280533 w 12724446"/>
                <a:gd name="connsiteY104" fmla="*/ 117022 h 718354"/>
                <a:gd name="connsiteX105" fmla="*/ 4166233 w 12724446"/>
                <a:gd name="connsiteY105" fmla="*/ 131310 h 718354"/>
                <a:gd name="connsiteX106" fmla="*/ 4109083 w 12724446"/>
                <a:gd name="connsiteY106" fmla="*/ 117022 h 718354"/>
                <a:gd name="connsiteX107" fmla="*/ 3937633 w 12724446"/>
                <a:gd name="connsiteY107" fmla="*/ 131310 h 718354"/>
                <a:gd name="connsiteX108" fmla="*/ 3851908 w 12724446"/>
                <a:gd name="connsiteY108" fmla="*/ 174172 h 718354"/>
                <a:gd name="connsiteX109" fmla="*/ 3809046 w 12724446"/>
                <a:gd name="connsiteY109" fmla="*/ 159885 h 718354"/>
                <a:gd name="connsiteX110" fmla="*/ 3751896 w 12724446"/>
                <a:gd name="connsiteY110" fmla="*/ 145597 h 718354"/>
                <a:gd name="connsiteX111" fmla="*/ 3737608 w 12724446"/>
                <a:gd name="connsiteY111" fmla="*/ 88447 h 718354"/>
                <a:gd name="connsiteX112" fmla="*/ 3651883 w 12724446"/>
                <a:gd name="connsiteY112" fmla="*/ 59872 h 718354"/>
                <a:gd name="connsiteX113" fmla="*/ 3566158 w 12724446"/>
                <a:gd name="connsiteY113" fmla="*/ 74160 h 718354"/>
                <a:gd name="connsiteX114" fmla="*/ 3523296 w 12724446"/>
                <a:gd name="connsiteY114" fmla="*/ 131310 h 718354"/>
                <a:gd name="connsiteX115" fmla="*/ 3494721 w 12724446"/>
                <a:gd name="connsiteY115" fmla="*/ 174172 h 718354"/>
                <a:gd name="connsiteX116" fmla="*/ 3408996 w 12724446"/>
                <a:gd name="connsiteY116" fmla="*/ 188460 h 718354"/>
                <a:gd name="connsiteX117" fmla="*/ 3294696 w 12724446"/>
                <a:gd name="connsiteY117" fmla="*/ 217035 h 718354"/>
                <a:gd name="connsiteX118" fmla="*/ 3208971 w 12724446"/>
                <a:gd name="connsiteY118" fmla="*/ 188460 h 718354"/>
                <a:gd name="connsiteX119" fmla="*/ 3080383 w 12724446"/>
                <a:gd name="connsiteY119" fmla="*/ 131310 h 718354"/>
                <a:gd name="connsiteX120" fmla="*/ 3037521 w 12724446"/>
                <a:gd name="connsiteY120" fmla="*/ 117022 h 718354"/>
                <a:gd name="connsiteX121" fmla="*/ 2837496 w 12724446"/>
                <a:gd name="connsiteY121" fmla="*/ 131310 h 718354"/>
                <a:gd name="connsiteX122" fmla="*/ 2737483 w 12724446"/>
                <a:gd name="connsiteY122" fmla="*/ 102735 h 718354"/>
                <a:gd name="connsiteX123" fmla="*/ 2723196 w 12724446"/>
                <a:gd name="connsiteY123" fmla="*/ 145597 h 718354"/>
                <a:gd name="connsiteX124" fmla="*/ 2680333 w 12724446"/>
                <a:gd name="connsiteY124" fmla="*/ 159885 h 718354"/>
                <a:gd name="connsiteX125" fmla="*/ 2494596 w 12724446"/>
                <a:gd name="connsiteY125" fmla="*/ 174172 h 718354"/>
                <a:gd name="connsiteX126" fmla="*/ 2408871 w 12724446"/>
                <a:gd name="connsiteY126" fmla="*/ 102735 h 718354"/>
                <a:gd name="connsiteX127" fmla="*/ 2294571 w 12724446"/>
                <a:gd name="connsiteY127" fmla="*/ 131310 h 718354"/>
                <a:gd name="connsiteX128" fmla="*/ 2251708 w 12724446"/>
                <a:gd name="connsiteY128" fmla="*/ 117022 h 718354"/>
                <a:gd name="connsiteX129" fmla="*/ 2194558 w 12724446"/>
                <a:gd name="connsiteY129" fmla="*/ 88447 h 718354"/>
                <a:gd name="connsiteX130" fmla="*/ 2165983 w 12724446"/>
                <a:gd name="connsiteY130" fmla="*/ 145597 h 718354"/>
                <a:gd name="connsiteX131" fmla="*/ 2123121 w 12724446"/>
                <a:gd name="connsiteY131" fmla="*/ 174172 h 718354"/>
                <a:gd name="connsiteX132" fmla="*/ 1965958 w 12724446"/>
                <a:gd name="connsiteY132" fmla="*/ 145597 h 718354"/>
                <a:gd name="connsiteX133" fmla="*/ 1837371 w 12724446"/>
                <a:gd name="connsiteY133" fmla="*/ 131310 h 718354"/>
                <a:gd name="connsiteX134" fmla="*/ 1794508 w 12724446"/>
                <a:gd name="connsiteY134" fmla="*/ 102735 h 718354"/>
                <a:gd name="connsiteX135" fmla="*/ 1723071 w 12724446"/>
                <a:gd name="connsiteY135" fmla="*/ 31297 h 718354"/>
                <a:gd name="connsiteX136" fmla="*/ 1665921 w 12724446"/>
                <a:gd name="connsiteY136" fmla="*/ 45585 h 718354"/>
                <a:gd name="connsiteX137" fmla="*/ 1537333 w 12724446"/>
                <a:gd name="connsiteY137" fmla="*/ 145597 h 718354"/>
                <a:gd name="connsiteX138" fmla="*/ 1494471 w 12724446"/>
                <a:gd name="connsiteY138" fmla="*/ 117022 h 718354"/>
                <a:gd name="connsiteX139" fmla="*/ 1351596 w 12724446"/>
                <a:gd name="connsiteY139" fmla="*/ 159885 h 718354"/>
                <a:gd name="connsiteX140" fmla="*/ 1308733 w 12724446"/>
                <a:gd name="connsiteY140" fmla="*/ 145597 h 718354"/>
                <a:gd name="connsiteX141" fmla="*/ 1194433 w 12724446"/>
                <a:gd name="connsiteY141" fmla="*/ 159885 h 718354"/>
                <a:gd name="connsiteX142" fmla="*/ 1180146 w 12724446"/>
                <a:gd name="connsiteY142" fmla="*/ 88447 h 718354"/>
                <a:gd name="connsiteX143" fmla="*/ 1094421 w 12724446"/>
                <a:gd name="connsiteY143" fmla="*/ 59872 h 718354"/>
                <a:gd name="connsiteX144" fmla="*/ 1051558 w 12724446"/>
                <a:gd name="connsiteY144" fmla="*/ 45585 h 718354"/>
                <a:gd name="connsiteX145" fmla="*/ 965833 w 12724446"/>
                <a:gd name="connsiteY145" fmla="*/ 74160 h 718354"/>
                <a:gd name="connsiteX146" fmla="*/ 922971 w 12724446"/>
                <a:gd name="connsiteY146" fmla="*/ 88447 h 718354"/>
                <a:gd name="connsiteX147" fmla="*/ 722946 w 12724446"/>
                <a:gd name="connsiteY147" fmla="*/ 74160 h 718354"/>
                <a:gd name="connsiteX148" fmla="*/ 680083 w 12724446"/>
                <a:gd name="connsiteY148" fmla="*/ 102735 h 718354"/>
                <a:gd name="connsiteX149" fmla="*/ 580071 w 12724446"/>
                <a:gd name="connsiteY149" fmla="*/ 74160 h 718354"/>
                <a:gd name="connsiteX150" fmla="*/ 522921 w 12724446"/>
                <a:gd name="connsiteY150" fmla="*/ 88447 h 718354"/>
                <a:gd name="connsiteX151" fmla="*/ 394333 w 12724446"/>
                <a:gd name="connsiteY151" fmla="*/ 45585 h 718354"/>
                <a:gd name="connsiteX152" fmla="*/ 351471 w 12724446"/>
                <a:gd name="connsiteY152" fmla="*/ 31297 h 718354"/>
                <a:gd name="connsiteX153" fmla="*/ 222883 w 12724446"/>
                <a:gd name="connsiteY153" fmla="*/ 102735 h 718354"/>
                <a:gd name="connsiteX154" fmla="*/ 180020 w 12724446"/>
                <a:gd name="connsiteY154" fmla="*/ 131310 h 718354"/>
                <a:gd name="connsiteX155" fmla="*/ 108583 w 12724446"/>
                <a:gd name="connsiteY155" fmla="*/ 117022 h 718354"/>
                <a:gd name="connsiteX156" fmla="*/ 65720 w 12724446"/>
                <a:gd name="connsiteY156" fmla="*/ 102735 h 718354"/>
                <a:gd name="connsiteX157" fmla="*/ 8570 w 12724446"/>
                <a:gd name="connsiteY157" fmla="*/ 117022 h 718354"/>
                <a:gd name="connsiteX158" fmla="*/ 0 w 12724446"/>
                <a:gd name="connsiteY158" fmla="*/ 718354 h 71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2724446" h="718354">
                  <a:moveTo>
                    <a:pt x="0" y="718354"/>
                  </a:moveTo>
                  <a:lnTo>
                    <a:pt x="12724446" y="688522"/>
                  </a:lnTo>
                  <a:lnTo>
                    <a:pt x="12724446" y="245610"/>
                  </a:lnTo>
                  <a:lnTo>
                    <a:pt x="12724446" y="245610"/>
                  </a:lnTo>
                  <a:cubicBezTo>
                    <a:pt x="12620938" y="193856"/>
                    <a:pt x="12602504" y="158767"/>
                    <a:pt x="12481558" y="202747"/>
                  </a:cubicBezTo>
                  <a:cubicBezTo>
                    <a:pt x="12465420" y="208615"/>
                    <a:pt x="12466392" y="234883"/>
                    <a:pt x="12452983" y="245610"/>
                  </a:cubicBezTo>
                  <a:cubicBezTo>
                    <a:pt x="12441223" y="255018"/>
                    <a:pt x="12424408" y="255135"/>
                    <a:pt x="12410121" y="259897"/>
                  </a:cubicBezTo>
                  <a:cubicBezTo>
                    <a:pt x="12391071" y="255135"/>
                    <a:pt x="12371852" y="251004"/>
                    <a:pt x="12352971" y="245610"/>
                  </a:cubicBezTo>
                  <a:cubicBezTo>
                    <a:pt x="12338490" y="241473"/>
                    <a:pt x="12325169" y="231322"/>
                    <a:pt x="12310108" y="231322"/>
                  </a:cubicBezTo>
                  <a:cubicBezTo>
                    <a:pt x="12292171" y="231322"/>
                    <a:pt x="12230307" y="253160"/>
                    <a:pt x="12210096" y="259897"/>
                  </a:cubicBezTo>
                  <a:cubicBezTo>
                    <a:pt x="12195808" y="255135"/>
                    <a:pt x="12177882" y="256259"/>
                    <a:pt x="12167233" y="245610"/>
                  </a:cubicBezTo>
                  <a:cubicBezTo>
                    <a:pt x="12098746" y="177123"/>
                    <a:pt x="12221084" y="221743"/>
                    <a:pt x="12110083" y="174172"/>
                  </a:cubicBezTo>
                  <a:cubicBezTo>
                    <a:pt x="12092034" y="166437"/>
                    <a:pt x="12071814" y="165280"/>
                    <a:pt x="12052933" y="159885"/>
                  </a:cubicBezTo>
                  <a:cubicBezTo>
                    <a:pt x="11909454" y="118891"/>
                    <a:pt x="12131582" y="175974"/>
                    <a:pt x="11952921" y="131310"/>
                  </a:cubicBezTo>
                  <a:cubicBezTo>
                    <a:pt x="11929108" y="136072"/>
                    <a:pt x="11901689" y="132127"/>
                    <a:pt x="11881483" y="145597"/>
                  </a:cubicBezTo>
                  <a:cubicBezTo>
                    <a:pt x="11851365" y="165676"/>
                    <a:pt x="11887409" y="220480"/>
                    <a:pt x="11838621" y="231322"/>
                  </a:cubicBezTo>
                  <a:cubicBezTo>
                    <a:pt x="11764090" y="247884"/>
                    <a:pt x="11686221" y="240847"/>
                    <a:pt x="11610021" y="245610"/>
                  </a:cubicBezTo>
                  <a:cubicBezTo>
                    <a:pt x="11600496" y="231322"/>
                    <a:pt x="11597389" y="209124"/>
                    <a:pt x="11581446" y="202747"/>
                  </a:cubicBezTo>
                  <a:cubicBezTo>
                    <a:pt x="11562961" y="195353"/>
                    <a:pt x="11504747" y="239593"/>
                    <a:pt x="11495721" y="245610"/>
                  </a:cubicBezTo>
                  <a:cubicBezTo>
                    <a:pt x="11481433" y="240847"/>
                    <a:pt x="11463507" y="241971"/>
                    <a:pt x="11452858" y="231322"/>
                  </a:cubicBezTo>
                  <a:cubicBezTo>
                    <a:pt x="11405233" y="183697"/>
                    <a:pt x="11481434" y="174173"/>
                    <a:pt x="11395708" y="202747"/>
                  </a:cubicBezTo>
                  <a:cubicBezTo>
                    <a:pt x="11381421" y="212272"/>
                    <a:pt x="11366254" y="242049"/>
                    <a:pt x="11352846" y="231322"/>
                  </a:cubicBezTo>
                  <a:cubicBezTo>
                    <a:pt x="11341977" y="222627"/>
                    <a:pt x="11315986" y="112457"/>
                    <a:pt x="11309983" y="88447"/>
                  </a:cubicBezTo>
                  <a:cubicBezTo>
                    <a:pt x="11295696" y="93210"/>
                    <a:pt x="11278881" y="93327"/>
                    <a:pt x="11267121" y="102735"/>
                  </a:cubicBezTo>
                  <a:cubicBezTo>
                    <a:pt x="11253713" y="113462"/>
                    <a:pt x="11250688" y="133455"/>
                    <a:pt x="11238546" y="145597"/>
                  </a:cubicBezTo>
                  <a:cubicBezTo>
                    <a:pt x="11226404" y="157739"/>
                    <a:pt x="11209971" y="164647"/>
                    <a:pt x="11195683" y="174172"/>
                  </a:cubicBezTo>
                  <a:cubicBezTo>
                    <a:pt x="11087947" y="138261"/>
                    <a:pt x="11220747" y="169996"/>
                    <a:pt x="11109958" y="188460"/>
                  </a:cubicBezTo>
                  <a:cubicBezTo>
                    <a:pt x="11086298" y="192403"/>
                    <a:pt x="11039158" y="155547"/>
                    <a:pt x="11024233" y="145597"/>
                  </a:cubicBezTo>
                  <a:cubicBezTo>
                    <a:pt x="11009946" y="150360"/>
                    <a:pt x="10994536" y="152571"/>
                    <a:pt x="10981371" y="159885"/>
                  </a:cubicBezTo>
                  <a:cubicBezTo>
                    <a:pt x="10951350" y="176564"/>
                    <a:pt x="10928227" y="206175"/>
                    <a:pt x="10895646" y="217035"/>
                  </a:cubicBezTo>
                  <a:lnTo>
                    <a:pt x="10852783" y="231322"/>
                  </a:lnTo>
                  <a:cubicBezTo>
                    <a:pt x="10814683" y="226560"/>
                    <a:pt x="10776027" y="225080"/>
                    <a:pt x="10738483" y="217035"/>
                  </a:cubicBezTo>
                  <a:cubicBezTo>
                    <a:pt x="10709031" y="210724"/>
                    <a:pt x="10652758" y="188460"/>
                    <a:pt x="10652758" y="188460"/>
                  </a:cubicBezTo>
                  <a:cubicBezTo>
                    <a:pt x="10614658" y="193222"/>
                    <a:pt x="10576235" y="195878"/>
                    <a:pt x="10538458" y="202747"/>
                  </a:cubicBezTo>
                  <a:cubicBezTo>
                    <a:pt x="10523641" y="205441"/>
                    <a:pt x="10510656" y="217035"/>
                    <a:pt x="10495596" y="217035"/>
                  </a:cubicBezTo>
                  <a:cubicBezTo>
                    <a:pt x="10480535" y="217035"/>
                    <a:pt x="10467021" y="207510"/>
                    <a:pt x="10452733" y="202747"/>
                  </a:cubicBezTo>
                  <a:cubicBezTo>
                    <a:pt x="10438446" y="207510"/>
                    <a:pt x="10423341" y="210300"/>
                    <a:pt x="10409871" y="217035"/>
                  </a:cubicBezTo>
                  <a:cubicBezTo>
                    <a:pt x="10394512" y="224714"/>
                    <a:pt x="10384007" y="243182"/>
                    <a:pt x="10367008" y="245610"/>
                  </a:cubicBezTo>
                  <a:cubicBezTo>
                    <a:pt x="10346297" y="248569"/>
                    <a:pt x="10289334" y="221503"/>
                    <a:pt x="10266996" y="217035"/>
                  </a:cubicBezTo>
                  <a:cubicBezTo>
                    <a:pt x="10233974" y="210431"/>
                    <a:pt x="10200321" y="207510"/>
                    <a:pt x="10166983" y="202747"/>
                  </a:cubicBezTo>
                  <a:cubicBezTo>
                    <a:pt x="10152696" y="193222"/>
                    <a:pt x="10140687" y="178690"/>
                    <a:pt x="10124121" y="174172"/>
                  </a:cubicBezTo>
                  <a:cubicBezTo>
                    <a:pt x="10087077" y="164069"/>
                    <a:pt x="10045471" y="174145"/>
                    <a:pt x="10009821" y="159885"/>
                  </a:cubicBezTo>
                  <a:cubicBezTo>
                    <a:pt x="9993878" y="153508"/>
                    <a:pt x="9994655" y="127749"/>
                    <a:pt x="9981246" y="117022"/>
                  </a:cubicBezTo>
                  <a:cubicBezTo>
                    <a:pt x="9969486" y="107614"/>
                    <a:pt x="9952671" y="107497"/>
                    <a:pt x="9938383" y="102735"/>
                  </a:cubicBezTo>
                  <a:cubicBezTo>
                    <a:pt x="9864702" y="151856"/>
                    <a:pt x="9874462" y="177930"/>
                    <a:pt x="9809796" y="145597"/>
                  </a:cubicBezTo>
                  <a:cubicBezTo>
                    <a:pt x="9794437" y="137918"/>
                    <a:pt x="9781221" y="126547"/>
                    <a:pt x="9766933" y="117022"/>
                  </a:cubicBezTo>
                  <a:cubicBezTo>
                    <a:pt x="9573886" y="149198"/>
                    <a:pt x="9758887" y="106311"/>
                    <a:pt x="9638346" y="159885"/>
                  </a:cubicBezTo>
                  <a:cubicBezTo>
                    <a:pt x="9610821" y="172118"/>
                    <a:pt x="9552621" y="188460"/>
                    <a:pt x="9552621" y="188460"/>
                  </a:cubicBezTo>
                  <a:cubicBezTo>
                    <a:pt x="9496328" y="150932"/>
                    <a:pt x="9505645" y="151713"/>
                    <a:pt x="9424033" y="131310"/>
                  </a:cubicBezTo>
                  <a:lnTo>
                    <a:pt x="9309733" y="102735"/>
                  </a:lnTo>
                  <a:cubicBezTo>
                    <a:pt x="9290683" y="93210"/>
                    <a:pt x="9272525" y="81638"/>
                    <a:pt x="9252583" y="74160"/>
                  </a:cubicBezTo>
                  <a:cubicBezTo>
                    <a:pt x="9229518" y="65511"/>
                    <a:pt x="9143401" y="49466"/>
                    <a:pt x="9123996" y="45585"/>
                  </a:cubicBezTo>
                  <a:cubicBezTo>
                    <a:pt x="9114471" y="31297"/>
                    <a:pt x="9111364" y="9099"/>
                    <a:pt x="9095421" y="2722"/>
                  </a:cubicBezTo>
                  <a:cubicBezTo>
                    <a:pt x="9055686" y="-13172"/>
                    <a:pt x="9038773" y="45082"/>
                    <a:pt x="9023983" y="59872"/>
                  </a:cubicBezTo>
                  <a:cubicBezTo>
                    <a:pt x="8997352" y="86503"/>
                    <a:pt x="8924977" y="115736"/>
                    <a:pt x="8895396" y="117022"/>
                  </a:cubicBezTo>
                  <a:lnTo>
                    <a:pt x="8566783" y="131310"/>
                  </a:lnTo>
                  <a:cubicBezTo>
                    <a:pt x="8548460" y="158794"/>
                    <a:pt x="8538180" y="193219"/>
                    <a:pt x="8495346" y="188460"/>
                  </a:cubicBezTo>
                  <a:cubicBezTo>
                    <a:pt x="8465410" y="185134"/>
                    <a:pt x="8409621" y="159885"/>
                    <a:pt x="8409621" y="159885"/>
                  </a:cubicBezTo>
                  <a:cubicBezTo>
                    <a:pt x="8385808" y="164647"/>
                    <a:pt x="8360921" y="165645"/>
                    <a:pt x="8338183" y="174172"/>
                  </a:cubicBezTo>
                  <a:cubicBezTo>
                    <a:pt x="8322105" y="180201"/>
                    <a:pt x="8310679" y="195068"/>
                    <a:pt x="8295321" y="202747"/>
                  </a:cubicBezTo>
                  <a:cubicBezTo>
                    <a:pt x="8281850" y="209482"/>
                    <a:pt x="8266746" y="212272"/>
                    <a:pt x="8252458" y="217035"/>
                  </a:cubicBezTo>
                  <a:cubicBezTo>
                    <a:pt x="8036985" y="173939"/>
                    <a:pt x="8305480" y="228817"/>
                    <a:pt x="8123871" y="188460"/>
                  </a:cubicBezTo>
                  <a:cubicBezTo>
                    <a:pt x="8100165" y="183192"/>
                    <a:pt x="8075862" y="180562"/>
                    <a:pt x="8052433" y="174172"/>
                  </a:cubicBezTo>
                  <a:cubicBezTo>
                    <a:pt x="8023374" y="166247"/>
                    <a:pt x="7966708" y="145597"/>
                    <a:pt x="7966708" y="145597"/>
                  </a:cubicBezTo>
                  <a:cubicBezTo>
                    <a:pt x="7956277" y="152551"/>
                    <a:pt x="7900701" y="195032"/>
                    <a:pt x="7880983" y="188460"/>
                  </a:cubicBezTo>
                  <a:cubicBezTo>
                    <a:pt x="7848402" y="177600"/>
                    <a:pt x="7795258" y="131310"/>
                    <a:pt x="7795258" y="131310"/>
                  </a:cubicBezTo>
                  <a:cubicBezTo>
                    <a:pt x="7710264" y="159641"/>
                    <a:pt x="7724892" y="179828"/>
                    <a:pt x="7666671" y="131310"/>
                  </a:cubicBezTo>
                  <a:cubicBezTo>
                    <a:pt x="7651149" y="118375"/>
                    <a:pt x="7638096" y="102735"/>
                    <a:pt x="7623808" y="88447"/>
                  </a:cubicBezTo>
                  <a:cubicBezTo>
                    <a:pt x="7599996" y="93210"/>
                    <a:pt x="7575930" y="96845"/>
                    <a:pt x="7552371" y="102735"/>
                  </a:cubicBezTo>
                  <a:cubicBezTo>
                    <a:pt x="7537760" y="106388"/>
                    <a:pt x="7524568" y="117022"/>
                    <a:pt x="7509508" y="117022"/>
                  </a:cubicBezTo>
                  <a:cubicBezTo>
                    <a:pt x="7466382" y="117022"/>
                    <a:pt x="7423783" y="107497"/>
                    <a:pt x="7380921" y="102735"/>
                  </a:cubicBezTo>
                  <a:cubicBezTo>
                    <a:pt x="7366633" y="93210"/>
                    <a:pt x="7354896" y="70793"/>
                    <a:pt x="7338058" y="74160"/>
                  </a:cubicBezTo>
                  <a:cubicBezTo>
                    <a:pt x="7321220" y="77527"/>
                    <a:pt x="7320476" y="103831"/>
                    <a:pt x="7309483" y="117022"/>
                  </a:cubicBezTo>
                  <a:cubicBezTo>
                    <a:pt x="7286911" y="144108"/>
                    <a:pt x="7255871" y="172404"/>
                    <a:pt x="7223758" y="188460"/>
                  </a:cubicBezTo>
                  <a:cubicBezTo>
                    <a:pt x="7210288" y="195195"/>
                    <a:pt x="7195881" y="201248"/>
                    <a:pt x="7180896" y="202747"/>
                  </a:cubicBezTo>
                  <a:cubicBezTo>
                    <a:pt x="7024032" y="218433"/>
                    <a:pt x="6986874" y="217035"/>
                    <a:pt x="6866571" y="217035"/>
                  </a:cubicBezTo>
                  <a:lnTo>
                    <a:pt x="6866571" y="217035"/>
                  </a:lnTo>
                  <a:cubicBezTo>
                    <a:pt x="6852283" y="178935"/>
                    <a:pt x="6850189" y="133630"/>
                    <a:pt x="6823708" y="102735"/>
                  </a:cubicBezTo>
                  <a:cubicBezTo>
                    <a:pt x="6813907" y="91300"/>
                    <a:pt x="6795906" y="117022"/>
                    <a:pt x="6780846" y="117022"/>
                  </a:cubicBezTo>
                  <a:cubicBezTo>
                    <a:pt x="6742450" y="117022"/>
                    <a:pt x="6704646" y="107497"/>
                    <a:pt x="6666546" y="102735"/>
                  </a:cubicBezTo>
                  <a:cubicBezTo>
                    <a:pt x="6537586" y="70494"/>
                    <a:pt x="6694736" y="107072"/>
                    <a:pt x="6480808" y="74160"/>
                  </a:cubicBezTo>
                  <a:cubicBezTo>
                    <a:pt x="6432431" y="66717"/>
                    <a:pt x="6424353" y="58030"/>
                    <a:pt x="6380796" y="45585"/>
                  </a:cubicBezTo>
                  <a:cubicBezTo>
                    <a:pt x="6255207" y="9702"/>
                    <a:pt x="6383560" y="51267"/>
                    <a:pt x="6280783" y="17010"/>
                  </a:cubicBezTo>
                  <a:cubicBezTo>
                    <a:pt x="6235769" y="152055"/>
                    <a:pt x="6308237" y="-22243"/>
                    <a:pt x="6023608" y="88447"/>
                  </a:cubicBezTo>
                  <a:cubicBezTo>
                    <a:pt x="6000975" y="97249"/>
                    <a:pt x="6014083" y="136072"/>
                    <a:pt x="6009321" y="159885"/>
                  </a:cubicBezTo>
                  <a:cubicBezTo>
                    <a:pt x="5995033" y="155122"/>
                    <a:pt x="5979534" y="153069"/>
                    <a:pt x="5966458" y="145597"/>
                  </a:cubicBezTo>
                  <a:cubicBezTo>
                    <a:pt x="5845359" y="76398"/>
                    <a:pt x="5964723" y="121208"/>
                    <a:pt x="5866446" y="88447"/>
                  </a:cubicBezTo>
                  <a:cubicBezTo>
                    <a:pt x="5842633" y="93210"/>
                    <a:pt x="5818567" y="96845"/>
                    <a:pt x="5795008" y="102735"/>
                  </a:cubicBezTo>
                  <a:cubicBezTo>
                    <a:pt x="5780398" y="106388"/>
                    <a:pt x="5767173" y="116020"/>
                    <a:pt x="5752146" y="117022"/>
                  </a:cubicBezTo>
                  <a:cubicBezTo>
                    <a:pt x="5623755" y="125581"/>
                    <a:pt x="5494971" y="126547"/>
                    <a:pt x="5366383" y="131310"/>
                  </a:cubicBezTo>
                  <a:cubicBezTo>
                    <a:pt x="5352096" y="136072"/>
                    <a:pt x="5338581" y="145597"/>
                    <a:pt x="5323521" y="145597"/>
                  </a:cubicBezTo>
                  <a:cubicBezTo>
                    <a:pt x="5257847" y="145597"/>
                    <a:pt x="5233432" y="134618"/>
                    <a:pt x="5180646" y="117022"/>
                  </a:cubicBezTo>
                  <a:cubicBezTo>
                    <a:pt x="5142546" y="121785"/>
                    <a:pt x="5101996" y="117050"/>
                    <a:pt x="5066346" y="131310"/>
                  </a:cubicBezTo>
                  <a:cubicBezTo>
                    <a:pt x="5050403" y="137687"/>
                    <a:pt x="5049913" y="162030"/>
                    <a:pt x="5037771" y="174172"/>
                  </a:cubicBezTo>
                  <a:cubicBezTo>
                    <a:pt x="5025629" y="186314"/>
                    <a:pt x="5008100" y="191754"/>
                    <a:pt x="4994908" y="202747"/>
                  </a:cubicBezTo>
                  <a:cubicBezTo>
                    <a:pt x="4923559" y="262205"/>
                    <a:pt x="4984511" y="234789"/>
                    <a:pt x="4909183" y="259897"/>
                  </a:cubicBezTo>
                  <a:lnTo>
                    <a:pt x="4780596" y="217035"/>
                  </a:lnTo>
                  <a:cubicBezTo>
                    <a:pt x="4766308" y="212272"/>
                    <a:pt x="4752719" y="204246"/>
                    <a:pt x="4737733" y="202747"/>
                  </a:cubicBezTo>
                  <a:lnTo>
                    <a:pt x="4594858" y="188460"/>
                  </a:lnTo>
                  <a:cubicBezTo>
                    <a:pt x="4576552" y="183883"/>
                    <a:pt x="4515340" y="170132"/>
                    <a:pt x="4494846" y="159885"/>
                  </a:cubicBezTo>
                  <a:cubicBezTo>
                    <a:pt x="4479487" y="152206"/>
                    <a:pt x="4466271" y="140835"/>
                    <a:pt x="4451983" y="131310"/>
                  </a:cubicBezTo>
                  <a:cubicBezTo>
                    <a:pt x="4423408" y="136072"/>
                    <a:pt x="4392169" y="132642"/>
                    <a:pt x="4366258" y="145597"/>
                  </a:cubicBezTo>
                  <a:cubicBezTo>
                    <a:pt x="4350899" y="153276"/>
                    <a:pt x="4354855" y="188460"/>
                    <a:pt x="4337683" y="188460"/>
                  </a:cubicBezTo>
                  <a:cubicBezTo>
                    <a:pt x="4322623" y="188460"/>
                    <a:pt x="4332804" y="157357"/>
                    <a:pt x="4323396" y="145597"/>
                  </a:cubicBezTo>
                  <a:cubicBezTo>
                    <a:pt x="4312669" y="132188"/>
                    <a:pt x="4294821" y="126547"/>
                    <a:pt x="4280533" y="117022"/>
                  </a:cubicBezTo>
                  <a:cubicBezTo>
                    <a:pt x="4242433" y="121785"/>
                    <a:pt x="4204630" y="131310"/>
                    <a:pt x="4166233" y="131310"/>
                  </a:cubicBezTo>
                  <a:cubicBezTo>
                    <a:pt x="4146597" y="131310"/>
                    <a:pt x="4128719" y="117022"/>
                    <a:pt x="4109083" y="117022"/>
                  </a:cubicBezTo>
                  <a:cubicBezTo>
                    <a:pt x="4051735" y="117022"/>
                    <a:pt x="3994783" y="126547"/>
                    <a:pt x="3937633" y="131310"/>
                  </a:cubicBezTo>
                  <a:cubicBezTo>
                    <a:pt x="3915960" y="145759"/>
                    <a:pt x="3881486" y="174172"/>
                    <a:pt x="3851908" y="174172"/>
                  </a:cubicBezTo>
                  <a:cubicBezTo>
                    <a:pt x="3836848" y="174172"/>
                    <a:pt x="3823527" y="164022"/>
                    <a:pt x="3809046" y="159885"/>
                  </a:cubicBezTo>
                  <a:cubicBezTo>
                    <a:pt x="3790165" y="154490"/>
                    <a:pt x="3770946" y="150360"/>
                    <a:pt x="3751896" y="145597"/>
                  </a:cubicBezTo>
                  <a:cubicBezTo>
                    <a:pt x="3747133" y="126547"/>
                    <a:pt x="3752517" y="101226"/>
                    <a:pt x="3737608" y="88447"/>
                  </a:cubicBezTo>
                  <a:cubicBezTo>
                    <a:pt x="3714739" y="68845"/>
                    <a:pt x="3651883" y="59872"/>
                    <a:pt x="3651883" y="59872"/>
                  </a:cubicBezTo>
                  <a:cubicBezTo>
                    <a:pt x="3623308" y="64635"/>
                    <a:pt x="3591482" y="60091"/>
                    <a:pt x="3566158" y="74160"/>
                  </a:cubicBezTo>
                  <a:cubicBezTo>
                    <a:pt x="3545342" y="85724"/>
                    <a:pt x="3537137" y="111933"/>
                    <a:pt x="3523296" y="131310"/>
                  </a:cubicBezTo>
                  <a:cubicBezTo>
                    <a:pt x="3513315" y="145283"/>
                    <a:pt x="3510079" y="166493"/>
                    <a:pt x="3494721" y="174172"/>
                  </a:cubicBezTo>
                  <a:cubicBezTo>
                    <a:pt x="3468810" y="187127"/>
                    <a:pt x="3437571" y="183697"/>
                    <a:pt x="3408996" y="188460"/>
                  </a:cubicBezTo>
                  <a:cubicBezTo>
                    <a:pt x="3385457" y="259074"/>
                    <a:pt x="3406490" y="242833"/>
                    <a:pt x="3294696" y="217035"/>
                  </a:cubicBezTo>
                  <a:cubicBezTo>
                    <a:pt x="3265347" y="210262"/>
                    <a:pt x="3208971" y="188460"/>
                    <a:pt x="3208971" y="188460"/>
                  </a:cubicBezTo>
                  <a:cubicBezTo>
                    <a:pt x="3141045" y="143177"/>
                    <a:pt x="3182400" y="165316"/>
                    <a:pt x="3080383" y="131310"/>
                  </a:cubicBezTo>
                  <a:lnTo>
                    <a:pt x="3037521" y="117022"/>
                  </a:lnTo>
                  <a:cubicBezTo>
                    <a:pt x="2970846" y="121785"/>
                    <a:pt x="2904341" y="131310"/>
                    <a:pt x="2837496" y="131310"/>
                  </a:cubicBezTo>
                  <a:cubicBezTo>
                    <a:pt x="2819560" y="131310"/>
                    <a:pt x="2757693" y="109471"/>
                    <a:pt x="2737483" y="102735"/>
                  </a:cubicBezTo>
                  <a:cubicBezTo>
                    <a:pt x="2732721" y="117022"/>
                    <a:pt x="2733845" y="134948"/>
                    <a:pt x="2723196" y="145597"/>
                  </a:cubicBezTo>
                  <a:cubicBezTo>
                    <a:pt x="2712547" y="156246"/>
                    <a:pt x="2695277" y="158017"/>
                    <a:pt x="2680333" y="159885"/>
                  </a:cubicBezTo>
                  <a:cubicBezTo>
                    <a:pt x="2618717" y="167587"/>
                    <a:pt x="2556508" y="169410"/>
                    <a:pt x="2494596" y="174172"/>
                  </a:cubicBezTo>
                  <a:cubicBezTo>
                    <a:pt x="2483061" y="162638"/>
                    <a:pt x="2431603" y="105577"/>
                    <a:pt x="2408871" y="102735"/>
                  </a:cubicBezTo>
                  <a:cubicBezTo>
                    <a:pt x="2383790" y="99600"/>
                    <a:pt x="2322564" y="121979"/>
                    <a:pt x="2294571" y="131310"/>
                  </a:cubicBezTo>
                  <a:cubicBezTo>
                    <a:pt x="2280283" y="126547"/>
                    <a:pt x="2265551" y="122955"/>
                    <a:pt x="2251708" y="117022"/>
                  </a:cubicBezTo>
                  <a:cubicBezTo>
                    <a:pt x="2232132" y="108632"/>
                    <a:pt x="2214764" y="81712"/>
                    <a:pt x="2194558" y="88447"/>
                  </a:cubicBezTo>
                  <a:cubicBezTo>
                    <a:pt x="2174352" y="95182"/>
                    <a:pt x="2179618" y="129235"/>
                    <a:pt x="2165983" y="145597"/>
                  </a:cubicBezTo>
                  <a:cubicBezTo>
                    <a:pt x="2154990" y="158788"/>
                    <a:pt x="2137408" y="164647"/>
                    <a:pt x="2123121" y="174172"/>
                  </a:cubicBezTo>
                  <a:cubicBezTo>
                    <a:pt x="2069261" y="163400"/>
                    <a:pt x="2020781" y="152907"/>
                    <a:pt x="1965958" y="145597"/>
                  </a:cubicBezTo>
                  <a:cubicBezTo>
                    <a:pt x="1923210" y="139897"/>
                    <a:pt x="1880233" y="136072"/>
                    <a:pt x="1837371" y="131310"/>
                  </a:cubicBezTo>
                  <a:cubicBezTo>
                    <a:pt x="1823083" y="121785"/>
                    <a:pt x="1806650" y="114877"/>
                    <a:pt x="1794508" y="102735"/>
                  </a:cubicBezTo>
                  <a:cubicBezTo>
                    <a:pt x="1699255" y="7482"/>
                    <a:pt x="1837373" y="107499"/>
                    <a:pt x="1723071" y="31297"/>
                  </a:cubicBezTo>
                  <a:cubicBezTo>
                    <a:pt x="1704021" y="36060"/>
                    <a:pt x="1682008" y="34324"/>
                    <a:pt x="1665921" y="45585"/>
                  </a:cubicBezTo>
                  <a:cubicBezTo>
                    <a:pt x="1490700" y="168240"/>
                    <a:pt x="1647918" y="108737"/>
                    <a:pt x="1537333" y="145597"/>
                  </a:cubicBezTo>
                  <a:cubicBezTo>
                    <a:pt x="1523046" y="136072"/>
                    <a:pt x="1511557" y="118731"/>
                    <a:pt x="1494471" y="117022"/>
                  </a:cubicBezTo>
                  <a:cubicBezTo>
                    <a:pt x="1414525" y="109028"/>
                    <a:pt x="1403579" y="125230"/>
                    <a:pt x="1351596" y="159885"/>
                  </a:cubicBezTo>
                  <a:cubicBezTo>
                    <a:pt x="1337308" y="155122"/>
                    <a:pt x="1323794" y="145597"/>
                    <a:pt x="1308733" y="145597"/>
                  </a:cubicBezTo>
                  <a:cubicBezTo>
                    <a:pt x="1270336" y="145597"/>
                    <a:pt x="1229520" y="175479"/>
                    <a:pt x="1194433" y="159885"/>
                  </a:cubicBezTo>
                  <a:cubicBezTo>
                    <a:pt x="1172242" y="150022"/>
                    <a:pt x="1197317" y="105619"/>
                    <a:pt x="1180146" y="88447"/>
                  </a:cubicBezTo>
                  <a:cubicBezTo>
                    <a:pt x="1158848" y="67148"/>
                    <a:pt x="1122996" y="69397"/>
                    <a:pt x="1094421" y="59872"/>
                  </a:cubicBezTo>
                  <a:lnTo>
                    <a:pt x="1051558" y="45585"/>
                  </a:lnTo>
                  <a:lnTo>
                    <a:pt x="965833" y="74160"/>
                  </a:lnTo>
                  <a:lnTo>
                    <a:pt x="922971" y="88447"/>
                  </a:lnTo>
                  <a:cubicBezTo>
                    <a:pt x="800820" y="47730"/>
                    <a:pt x="867134" y="56136"/>
                    <a:pt x="722946" y="74160"/>
                  </a:cubicBezTo>
                  <a:cubicBezTo>
                    <a:pt x="708658" y="83685"/>
                    <a:pt x="697082" y="100307"/>
                    <a:pt x="680083" y="102735"/>
                  </a:cubicBezTo>
                  <a:cubicBezTo>
                    <a:pt x="667527" y="104529"/>
                    <a:pt x="596155" y="79521"/>
                    <a:pt x="580071" y="74160"/>
                  </a:cubicBezTo>
                  <a:cubicBezTo>
                    <a:pt x="561021" y="78922"/>
                    <a:pt x="542557" y="88447"/>
                    <a:pt x="522921" y="88447"/>
                  </a:cubicBezTo>
                  <a:cubicBezTo>
                    <a:pt x="458694" y="88447"/>
                    <a:pt x="448562" y="68826"/>
                    <a:pt x="394333" y="45585"/>
                  </a:cubicBezTo>
                  <a:cubicBezTo>
                    <a:pt x="380490" y="39652"/>
                    <a:pt x="365758" y="36060"/>
                    <a:pt x="351471" y="31297"/>
                  </a:cubicBezTo>
                  <a:cubicBezTo>
                    <a:pt x="276027" y="56446"/>
                    <a:pt x="321140" y="37231"/>
                    <a:pt x="222883" y="102735"/>
                  </a:cubicBezTo>
                  <a:lnTo>
                    <a:pt x="180020" y="131310"/>
                  </a:lnTo>
                  <a:cubicBezTo>
                    <a:pt x="156208" y="126547"/>
                    <a:pt x="132142" y="122912"/>
                    <a:pt x="108583" y="117022"/>
                  </a:cubicBezTo>
                  <a:cubicBezTo>
                    <a:pt x="93972" y="113369"/>
                    <a:pt x="80780" y="102735"/>
                    <a:pt x="65720" y="102735"/>
                  </a:cubicBezTo>
                  <a:cubicBezTo>
                    <a:pt x="46084" y="102735"/>
                    <a:pt x="8570" y="117022"/>
                    <a:pt x="8570" y="117022"/>
                  </a:cubicBezTo>
                  <a:lnTo>
                    <a:pt x="0" y="71835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AFC38C-6D37-4A9B-9D30-E2D4B4CB829E}"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5B1A-4FE0-4CB9-9EF3-83A293EDB97E}" type="slidenum">
              <a:rPr lang="en-US" smtClean="0"/>
              <a:t>‹#›</a:t>
            </a:fld>
            <a:endParaRPr lang="en-US"/>
          </a:p>
        </p:txBody>
      </p:sp>
    </p:spTree>
    <p:extLst>
      <p:ext uri="{BB962C8B-B14F-4D97-AF65-F5344CB8AC3E}">
        <p14:creationId xmlns:p14="http://schemas.microsoft.com/office/powerpoint/2010/main" val="1377227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AFC38C-6D37-4A9B-9D30-E2D4B4CB829E}"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A85B1A-4FE0-4CB9-9EF3-83A293EDB97E}" type="slidenum">
              <a:rPr lang="en-US" smtClean="0"/>
              <a:t>‹#›</a:t>
            </a:fld>
            <a:endParaRPr lang="en-US"/>
          </a:p>
        </p:txBody>
      </p:sp>
    </p:spTree>
    <p:extLst>
      <p:ext uri="{BB962C8B-B14F-4D97-AF65-F5344CB8AC3E}">
        <p14:creationId xmlns:p14="http://schemas.microsoft.com/office/powerpoint/2010/main" val="2423009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AC973D5-B2A2-ED4C-98C6-A0C19B004233}"/>
              </a:ext>
            </a:extLst>
          </p:cNvPr>
          <p:cNvGrpSpPr/>
          <p:nvPr userDrawn="1"/>
        </p:nvGrpSpPr>
        <p:grpSpPr>
          <a:xfrm>
            <a:off x="-1" y="0"/>
            <a:ext cx="12192001" cy="1943100"/>
            <a:chOff x="-1" y="0"/>
            <a:chExt cx="12192001" cy="1943100"/>
          </a:xfrm>
        </p:grpSpPr>
        <p:pic>
          <p:nvPicPr>
            <p:cNvPr id="9" name="Picture 8">
              <a:extLst>
                <a:ext uri="{FF2B5EF4-FFF2-40B4-BE49-F238E27FC236}">
                  <a16:creationId xmlns:a16="http://schemas.microsoft.com/office/drawing/2014/main" id="{5127D753-DCC5-6541-A26E-4AF10D5DF23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1690688"/>
            </a:xfrm>
            <a:prstGeom prst="rect">
              <a:avLst/>
            </a:prstGeom>
          </p:spPr>
        </p:pic>
        <p:sp>
          <p:nvSpPr>
            <p:cNvPr id="10" name="Freeform 9">
              <a:extLst>
                <a:ext uri="{FF2B5EF4-FFF2-40B4-BE49-F238E27FC236}">
                  <a16:creationId xmlns:a16="http://schemas.microsoft.com/office/drawing/2014/main" id="{E603CAB8-AAEB-E847-AABB-3E90FAF676AB}"/>
                </a:ext>
              </a:extLst>
            </p:cNvPr>
            <p:cNvSpPr/>
            <p:nvPr/>
          </p:nvSpPr>
          <p:spPr>
            <a:xfrm>
              <a:off x="-1" y="1360942"/>
              <a:ext cx="12192001" cy="582158"/>
            </a:xfrm>
            <a:custGeom>
              <a:avLst/>
              <a:gdLst>
                <a:gd name="connsiteX0" fmla="*/ 0 w 12873038"/>
                <a:gd name="connsiteY0" fmla="*/ 688522 h 688522"/>
                <a:gd name="connsiteX1" fmla="*/ 12873038 w 12873038"/>
                <a:gd name="connsiteY1" fmla="*/ 688522 h 688522"/>
                <a:gd name="connsiteX2" fmla="*/ 12873038 w 12873038"/>
                <a:gd name="connsiteY2" fmla="*/ 245610 h 688522"/>
                <a:gd name="connsiteX3" fmla="*/ 12873038 w 12873038"/>
                <a:gd name="connsiteY3" fmla="*/ 245610 h 688522"/>
                <a:gd name="connsiteX4" fmla="*/ 12630150 w 12873038"/>
                <a:gd name="connsiteY4" fmla="*/ 202747 h 688522"/>
                <a:gd name="connsiteX5" fmla="*/ 12601575 w 12873038"/>
                <a:gd name="connsiteY5" fmla="*/ 245610 h 688522"/>
                <a:gd name="connsiteX6" fmla="*/ 12558713 w 12873038"/>
                <a:gd name="connsiteY6" fmla="*/ 259897 h 688522"/>
                <a:gd name="connsiteX7" fmla="*/ 12501563 w 12873038"/>
                <a:gd name="connsiteY7" fmla="*/ 245610 h 688522"/>
                <a:gd name="connsiteX8" fmla="*/ 12458700 w 12873038"/>
                <a:gd name="connsiteY8" fmla="*/ 231322 h 688522"/>
                <a:gd name="connsiteX9" fmla="*/ 12358688 w 12873038"/>
                <a:gd name="connsiteY9" fmla="*/ 259897 h 688522"/>
                <a:gd name="connsiteX10" fmla="*/ 12315825 w 12873038"/>
                <a:gd name="connsiteY10" fmla="*/ 245610 h 688522"/>
                <a:gd name="connsiteX11" fmla="*/ 12258675 w 12873038"/>
                <a:gd name="connsiteY11" fmla="*/ 174172 h 688522"/>
                <a:gd name="connsiteX12" fmla="*/ 12201525 w 12873038"/>
                <a:gd name="connsiteY12" fmla="*/ 159885 h 688522"/>
                <a:gd name="connsiteX13" fmla="*/ 12101513 w 12873038"/>
                <a:gd name="connsiteY13" fmla="*/ 131310 h 688522"/>
                <a:gd name="connsiteX14" fmla="*/ 12030075 w 12873038"/>
                <a:gd name="connsiteY14" fmla="*/ 145597 h 688522"/>
                <a:gd name="connsiteX15" fmla="*/ 11987213 w 12873038"/>
                <a:gd name="connsiteY15" fmla="*/ 231322 h 688522"/>
                <a:gd name="connsiteX16" fmla="*/ 11758613 w 12873038"/>
                <a:gd name="connsiteY16" fmla="*/ 245610 h 688522"/>
                <a:gd name="connsiteX17" fmla="*/ 11730038 w 12873038"/>
                <a:gd name="connsiteY17" fmla="*/ 202747 h 688522"/>
                <a:gd name="connsiteX18" fmla="*/ 11644313 w 12873038"/>
                <a:gd name="connsiteY18" fmla="*/ 245610 h 688522"/>
                <a:gd name="connsiteX19" fmla="*/ 11601450 w 12873038"/>
                <a:gd name="connsiteY19" fmla="*/ 231322 h 688522"/>
                <a:gd name="connsiteX20" fmla="*/ 11544300 w 12873038"/>
                <a:gd name="connsiteY20" fmla="*/ 202747 h 688522"/>
                <a:gd name="connsiteX21" fmla="*/ 11501438 w 12873038"/>
                <a:gd name="connsiteY21" fmla="*/ 231322 h 688522"/>
                <a:gd name="connsiteX22" fmla="*/ 11458575 w 12873038"/>
                <a:gd name="connsiteY22" fmla="*/ 88447 h 688522"/>
                <a:gd name="connsiteX23" fmla="*/ 11415713 w 12873038"/>
                <a:gd name="connsiteY23" fmla="*/ 102735 h 688522"/>
                <a:gd name="connsiteX24" fmla="*/ 11387138 w 12873038"/>
                <a:gd name="connsiteY24" fmla="*/ 145597 h 688522"/>
                <a:gd name="connsiteX25" fmla="*/ 11344275 w 12873038"/>
                <a:gd name="connsiteY25" fmla="*/ 174172 h 688522"/>
                <a:gd name="connsiteX26" fmla="*/ 11258550 w 12873038"/>
                <a:gd name="connsiteY26" fmla="*/ 188460 h 688522"/>
                <a:gd name="connsiteX27" fmla="*/ 11172825 w 12873038"/>
                <a:gd name="connsiteY27" fmla="*/ 145597 h 688522"/>
                <a:gd name="connsiteX28" fmla="*/ 11129963 w 12873038"/>
                <a:gd name="connsiteY28" fmla="*/ 159885 h 688522"/>
                <a:gd name="connsiteX29" fmla="*/ 11044238 w 12873038"/>
                <a:gd name="connsiteY29" fmla="*/ 217035 h 688522"/>
                <a:gd name="connsiteX30" fmla="*/ 11001375 w 12873038"/>
                <a:gd name="connsiteY30" fmla="*/ 231322 h 688522"/>
                <a:gd name="connsiteX31" fmla="*/ 10887075 w 12873038"/>
                <a:gd name="connsiteY31" fmla="*/ 217035 h 688522"/>
                <a:gd name="connsiteX32" fmla="*/ 10801350 w 12873038"/>
                <a:gd name="connsiteY32" fmla="*/ 188460 h 688522"/>
                <a:gd name="connsiteX33" fmla="*/ 10687050 w 12873038"/>
                <a:gd name="connsiteY33" fmla="*/ 202747 h 688522"/>
                <a:gd name="connsiteX34" fmla="*/ 10644188 w 12873038"/>
                <a:gd name="connsiteY34" fmla="*/ 217035 h 688522"/>
                <a:gd name="connsiteX35" fmla="*/ 10601325 w 12873038"/>
                <a:gd name="connsiteY35" fmla="*/ 202747 h 688522"/>
                <a:gd name="connsiteX36" fmla="*/ 10558463 w 12873038"/>
                <a:gd name="connsiteY36" fmla="*/ 217035 h 688522"/>
                <a:gd name="connsiteX37" fmla="*/ 10515600 w 12873038"/>
                <a:gd name="connsiteY37" fmla="*/ 245610 h 688522"/>
                <a:gd name="connsiteX38" fmla="*/ 10415588 w 12873038"/>
                <a:gd name="connsiteY38" fmla="*/ 217035 h 688522"/>
                <a:gd name="connsiteX39" fmla="*/ 10315575 w 12873038"/>
                <a:gd name="connsiteY39" fmla="*/ 202747 h 688522"/>
                <a:gd name="connsiteX40" fmla="*/ 10272713 w 12873038"/>
                <a:gd name="connsiteY40" fmla="*/ 174172 h 688522"/>
                <a:gd name="connsiteX41" fmla="*/ 10158413 w 12873038"/>
                <a:gd name="connsiteY41" fmla="*/ 159885 h 688522"/>
                <a:gd name="connsiteX42" fmla="*/ 10129838 w 12873038"/>
                <a:gd name="connsiteY42" fmla="*/ 117022 h 688522"/>
                <a:gd name="connsiteX43" fmla="*/ 10086975 w 12873038"/>
                <a:gd name="connsiteY43" fmla="*/ 102735 h 688522"/>
                <a:gd name="connsiteX44" fmla="*/ 9958388 w 12873038"/>
                <a:gd name="connsiteY44" fmla="*/ 145597 h 688522"/>
                <a:gd name="connsiteX45" fmla="*/ 9915525 w 12873038"/>
                <a:gd name="connsiteY45" fmla="*/ 117022 h 688522"/>
                <a:gd name="connsiteX46" fmla="*/ 9786938 w 12873038"/>
                <a:gd name="connsiteY46" fmla="*/ 159885 h 688522"/>
                <a:gd name="connsiteX47" fmla="*/ 9701213 w 12873038"/>
                <a:gd name="connsiteY47" fmla="*/ 188460 h 688522"/>
                <a:gd name="connsiteX48" fmla="*/ 9572625 w 12873038"/>
                <a:gd name="connsiteY48" fmla="*/ 131310 h 688522"/>
                <a:gd name="connsiteX49" fmla="*/ 9458325 w 12873038"/>
                <a:gd name="connsiteY49" fmla="*/ 102735 h 688522"/>
                <a:gd name="connsiteX50" fmla="*/ 9401175 w 12873038"/>
                <a:gd name="connsiteY50" fmla="*/ 74160 h 688522"/>
                <a:gd name="connsiteX51" fmla="*/ 9272588 w 12873038"/>
                <a:gd name="connsiteY51" fmla="*/ 45585 h 688522"/>
                <a:gd name="connsiteX52" fmla="*/ 9244013 w 12873038"/>
                <a:gd name="connsiteY52" fmla="*/ 2722 h 688522"/>
                <a:gd name="connsiteX53" fmla="*/ 9172575 w 12873038"/>
                <a:gd name="connsiteY53" fmla="*/ 59872 h 688522"/>
                <a:gd name="connsiteX54" fmla="*/ 9043988 w 12873038"/>
                <a:gd name="connsiteY54" fmla="*/ 117022 h 688522"/>
                <a:gd name="connsiteX55" fmla="*/ 8715375 w 12873038"/>
                <a:gd name="connsiteY55" fmla="*/ 131310 h 688522"/>
                <a:gd name="connsiteX56" fmla="*/ 8643938 w 12873038"/>
                <a:gd name="connsiteY56" fmla="*/ 188460 h 688522"/>
                <a:gd name="connsiteX57" fmla="*/ 8558213 w 12873038"/>
                <a:gd name="connsiteY57" fmla="*/ 159885 h 688522"/>
                <a:gd name="connsiteX58" fmla="*/ 8486775 w 12873038"/>
                <a:gd name="connsiteY58" fmla="*/ 174172 h 688522"/>
                <a:gd name="connsiteX59" fmla="*/ 8443913 w 12873038"/>
                <a:gd name="connsiteY59" fmla="*/ 202747 h 688522"/>
                <a:gd name="connsiteX60" fmla="*/ 8401050 w 12873038"/>
                <a:gd name="connsiteY60" fmla="*/ 217035 h 688522"/>
                <a:gd name="connsiteX61" fmla="*/ 8272463 w 12873038"/>
                <a:gd name="connsiteY61" fmla="*/ 188460 h 688522"/>
                <a:gd name="connsiteX62" fmla="*/ 8201025 w 12873038"/>
                <a:gd name="connsiteY62" fmla="*/ 174172 h 688522"/>
                <a:gd name="connsiteX63" fmla="*/ 8115300 w 12873038"/>
                <a:gd name="connsiteY63" fmla="*/ 145597 h 688522"/>
                <a:gd name="connsiteX64" fmla="*/ 8029575 w 12873038"/>
                <a:gd name="connsiteY64" fmla="*/ 188460 h 688522"/>
                <a:gd name="connsiteX65" fmla="*/ 7943850 w 12873038"/>
                <a:gd name="connsiteY65" fmla="*/ 131310 h 688522"/>
                <a:gd name="connsiteX66" fmla="*/ 7815263 w 12873038"/>
                <a:gd name="connsiteY66" fmla="*/ 131310 h 688522"/>
                <a:gd name="connsiteX67" fmla="*/ 7772400 w 12873038"/>
                <a:gd name="connsiteY67" fmla="*/ 88447 h 688522"/>
                <a:gd name="connsiteX68" fmla="*/ 7700963 w 12873038"/>
                <a:gd name="connsiteY68" fmla="*/ 102735 h 688522"/>
                <a:gd name="connsiteX69" fmla="*/ 7658100 w 12873038"/>
                <a:gd name="connsiteY69" fmla="*/ 117022 h 688522"/>
                <a:gd name="connsiteX70" fmla="*/ 7529513 w 12873038"/>
                <a:gd name="connsiteY70" fmla="*/ 102735 h 688522"/>
                <a:gd name="connsiteX71" fmla="*/ 7486650 w 12873038"/>
                <a:gd name="connsiteY71" fmla="*/ 74160 h 688522"/>
                <a:gd name="connsiteX72" fmla="*/ 7458075 w 12873038"/>
                <a:gd name="connsiteY72" fmla="*/ 117022 h 688522"/>
                <a:gd name="connsiteX73" fmla="*/ 7372350 w 12873038"/>
                <a:gd name="connsiteY73" fmla="*/ 188460 h 688522"/>
                <a:gd name="connsiteX74" fmla="*/ 7329488 w 12873038"/>
                <a:gd name="connsiteY74" fmla="*/ 202747 h 688522"/>
                <a:gd name="connsiteX75" fmla="*/ 7015163 w 12873038"/>
                <a:gd name="connsiteY75" fmla="*/ 217035 h 688522"/>
                <a:gd name="connsiteX76" fmla="*/ 7015163 w 12873038"/>
                <a:gd name="connsiteY76" fmla="*/ 217035 h 688522"/>
                <a:gd name="connsiteX77" fmla="*/ 6972300 w 12873038"/>
                <a:gd name="connsiteY77" fmla="*/ 102735 h 688522"/>
                <a:gd name="connsiteX78" fmla="*/ 6929438 w 12873038"/>
                <a:gd name="connsiteY78" fmla="*/ 117022 h 688522"/>
                <a:gd name="connsiteX79" fmla="*/ 6815138 w 12873038"/>
                <a:gd name="connsiteY79" fmla="*/ 102735 h 688522"/>
                <a:gd name="connsiteX80" fmla="*/ 6629400 w 12873038"/>
                <a:gd name="connsiteY80" fmla="*/ 74160 h 688522"/>
                <a:gd name="connsiteX81" fmla="*/ 6529388 w 12873038"/>
                <a:gd name="connsiteY81" fmla="*/ 45585 h 688522"/>
                <a:gd name="connsiteX82" fmla="*/ 6429375 w 12873038"/>
                <a:gd name="connsiteY82" fmla="*/ 17010 h 688522"/>
                <a:gd name="connsiteX83" fmla="*/ 6172200 w 12873038"/>
                <a:gd name="connsiteY83" fmla="*/ 88447 h 688522"/>
                <a:gd name="connsiteX84" fmla="*/ 6157913 w 12873038"/>
                <a:gd name="connsiteY84" fmla="*/ 159885 h 688522"/>
                <a:gd name="connsiteX85" fmla="*/ 6115050 w 12873038"/>
                <a:gd name="connsiteY85" fmla="*/ 145597 h 688522"/>
                <a:gd name="connsiteX86" fmla="*/ 6015038 w 12873038"/>
                <a:gd name="connsiteY86" fmla="*/ 88447 h 688522"/>
                <a:gd name="connsiteX87" fmla="*/ 5943600 w 12873038"/>
                <a:gd name="connsiteY87" fmla="*/ 102735 h 688522"/>
                <a:gd name="connsiteX88" fmla="*/ 5900738 w 12873038"/>
                <a:gd name="connsiteY88" fmla="*/ 117022 h 688522"/>
                <a:gd name="connsiteX89" fmla="*/ 5514975 w 12873038"/>
                <a:gd name="connsiteY89" fmla="*/ 131310 h 688522"/>
                <a:gd name="connsiteX90" fmla="*/ 5472113 w 12873038"/>
                <a:gd name="connsiteY90" fmla="*/ 145597 h 688522"/>
                <a:gd name="connsiteX91" fmla="*/ 5329238 w 12873038"/>
                <a:gd name="connsiteY91" fmla="*/ 117022 h 688522"/>
                <a:gd name="connsiteX92" fmla="*/ 5214938 w 12873038"/>
                <a:gd name="connsiteY92" fmla="*/ 131310 h 688522"/>
                <a:gd name="connsiteX93" fmla="*/ 5186363 w 12873038"/>
                <a:gd name="connsiteY93" fmla="*/ 174172 h 688522"/>
                <a:gd name="connsiteX94" fmla="*/ 5143500 w 12873038"/>
                <a:gd name="connsiteY94" fmla="*/ 202747 h 688522"/>
                <a:gd name="connsiteX95" fmla="*/ 5057775 w 12873038"/>
                <a:gd name="connsiteY95" fmla="*/ 259897 h 688522"/>
                <a:gd name="connsiteX96" fmla="*/ 4929188 w 12873038"/>
                <a:gd name="connsiteY96" fmla="*/ 217035 h 688522"/>
                <a:gd name="connsiteX97" fmla="*/ 4886325 w 12873038"/>
                <a:gd name="connsiteY97" fmla="*/ 202747 h 688522"/>
                <a:gd name="connsiteX98" fmla="*/ 4743450 w 12873038"/>
                <a:gd name="connsiteY98" fmla="*/ 188460 h 688522"/>
                <a:gd name="connsiteX99" fmla="*/ 4643438 w 12873038"/>
                <a:gd name="connsiteY99" fmla="*/ 159885 h 688522"/>
                <a:gd name="connsiteX100" fmla="*/ 4600575 w 12873038"/>
                <a:gd name="connsiteY100" fmla="*/ 131310 h 688522"/>
                <a:gd name="connsiteX101" fmla="*/ 4514850 w 12873038"/>
                <a:gd name="connsiteY101" fmla="*/ 145597 h 688522"/>
                <a:gd name="connsiteX102" fmla="*/ 4486275 w 12873038"/>
                <a:gd name="connsiteY102" fmla="*/ 188460 h 688522"/>
                <a:gd name="connsiteX103" fmla="*/ 4471988 w 12873038"/>
                <a:gd name="connsiteY103" fmla="*/ 145597 h 688522"/>
                <a:gd name="connsiteX104" fmla="*/ 4429125 w 12873038"/>
                <a:gd name="connsiteY104" fmla="*/ 117022 h 688522"/>
                <a:gd name="connsiteX105" fmla="*/ 4314825 w 12873038"/>
                <a:gd name="connsiteY105" fmla="*/ 131310 h 688522"/>
                <a:gd name="connsiteX106" fmla="*/ 4257675 w 12873038"/>
                <a:gd name="connsiteY106" fmla="*/ 117022 h 688522"/>
                <a:gd name="connsiteX107" fmla="*/ 4086225 w 12873038"/>
                <a:gd name="connsiteY107" fmla="*/ 131310 h 688522"/>
                <a:gd name="connsiteX108" fmla="*/ 4000500 w 12873038"/>
                <a:gd name="connsiteY108" fmla="*/ 174172 h 688522"/>
                <a:gd name="connsiteX109" fmla="*/ 3957638 w 12873038"/>
                <a:gd name="connsiteY109" fmla="*/ 159885 h 688522"/>
                <a:gd name="connsiteX110" fmla="*/ 3900488 w 12873038"/>
                <a:gd name="connsiteY110" fmla="*/ 145597 h 688522"/>
                <a:gd name="connsiteX111" fmla="*/ 3886200 w 12873038"/>
                <a:gd name="connsiteY111" fmla="*/ 88447 h 688522"/>
                <a:gd name="connsiteX112" fmla="*/ 3800475 w 12873038"/>
                <a:gd name="connsiteY112" fmla="*/ 59872 h 688522"/>
                <a:gd name="connsiteX113" fmla="*/ 3714750 w 12873038"/>
                <a:gd name="connsiteY113" fmla="*/ 74160 h 688522"/>
                <a:gd name="connsiteX114" fmla="*/ 3671888 w 12873038"/>
                <a:gd name="connsiteY114" fmla="*/ 131310 h 688522"/>
                <a:gd name="connsiteX115" fmla="*/ 3643313 w 12873038"/>
                <a:gd name="connsiteY115" fmla="*/ 174172 h 688522"/>
                <a:gd name="connsiteX116" fmla="*/ 3557588 w 12873038"/>
                <a:gd name="connsiteY116" fmla="*/ 188460 h 688522"/>
                <a:gd name="connsiteX117" fmla="*/ 3443288 w 12873038"/>
                <a:gd name="connsiteY117" fmla="*/ 217035 h 688522"/>
                <a:gd name="connsiteX118" fmla="*/ 3357563 w 12873038"/>
                <a:gd name="connsiteY118" fmla="*/ 188460 h 688522"/>
                <a:gd name="connsiteX119" fmla="*/ 3228975 w 12873038"/>
                <a:gd name="connsiteY119" fmla="*/ 131310 h 688522"/>
                <a:gd name="connsiteX120" fmla="*/ 3186113 w 12873038"/>
                <a:gd name="connsiteY120" fmla="*/ 117022 h 688522"/>
                <a:gd name="connsiteX121" fmla="*/ 2986088 w 12873038"/>
                <a:gd name="connsiteY121" fmla="*/ 131310 h 688522"/>
                <a:gd name="connsiteX122" fmla="*/ 2886075 w 12873038"/>
                <a:gd name="connsiteY122" fmla="*/ 102735 h 688522"/>
                <a:gd name="connsiteX123" fmla="*/ 2871788 w 12873038"/>
                <a:gd name="connsiteY123" fmla="*/ 145597 h 688522"/>
                <a:gd name="connsiteX124" fmla="*/ 2828925 w 12873038"/>
                <a:gd name="connsiteY124" fmla="*/ 159885 h 688522"/>
                <a:gd name="connsiteX125" fmla="*/ 2643188 w 12873038"/>
                <a:gd name="connsiteY125" fmla="*/ 174172 h 688522"/>
                <a:gd name="connsiteX126" fmla="*/ 2557463 w 12873038"/>
                <a:gd name="connsiteY126" fmla="*/ 102735 h 688522"/>
                <a:gd name="connsiteX127" fmla="*/ 2443163 w 12873038"/>
                <a:gd name="connsiteY127" fmla="*/ 131310 h 688522"/>
                <a:gd name="connsiteX128" fmla="*/ 2400300 w 12873038"/>
                <a:gd name="connsiteY128" fmla="*/ 117022 h 688522"/>
                <a:gd name="connsiteX129" fmla="*/ 2343150 w 12873038"/>
                <a:gd name="connsiteY129" fmla="*/ 88447 h 688522"/>
                <a:gd name="connsiteX130" fmla="*/ 2314575 w 12873038"/>
                <a:gd name="connsiteY130" fmla="*/ 145597 h 688522"/>
                <a:gd name="connsiteX131" fmla="*/ 2271713 w 12873038"/>
                <a:gd name="connsiteY131" fmla="*/ 174172 h 688522"/>
                <a:gd name="connsiteX132" fmla="*/ 2114550 w 12873038"/>
                <a:gd name="connsiteY132" fmla="*/ 145597 h 688522"/>
                <a:gd name="connsiteX133" fmla="*/ 1985963 w 12873038"/>
                <a:gd name="connsiteY133" fmla="*/ 131310 h 688522"/>
                <a:gd name="connsiteX134" fmla="*/ 1943100 w 12873038"/>
                <a:gd name="connsiteY134" fmla="*/ 102735 h 688522"/>
                <a:gd name="connsiteX135" fmla="*/ 1871663 w 12873038"/>
                <a:gd name="connsiteY135" fmla="*/ 31297 h 688522"/>
                <a:gd name="connsiteX136" fmla="*/ 1814513 w 12873038"/>
                <a:gd name="connsiteY136" fmla="*/ 45585 h 688522"/>
                <a:gd name="connsiteX137" fmla="*/ 1685925 w 12873038"/>
                <a:gd name="connsiteY137" fmla="*/ 145597 h 688522"/>
                <a:gd name="connsiteX138" fmla="*/ 1643063 w 12873038"/>
                <a:gd name="connsiteY138" fmla="*/ 117022 h 688522"/>
                <a:gd name="connsiteX139" fmla="*/ 1500188 w 12873038"/>
                <a:gd name="connsiteY139" fmla="*/ 159885 h 688522"/>
                <a:gd name="connsiteX140" fmla="*/ 1457325 w 12873038"/>
                <a:gd name="connsiteY140" fmla="*/ 145597 h 688522"/>
                <a:gd name="connsiteX141" fmla="*/ 1343025 w 12873038"/>
                <a:gd name="connsiteY141" fmla="*/ 159885 h 688522"/>
                <a:gd name="connsiteX142" fmla="*/ 1328738 w 12873038"/>
                <a:gd name="connsiteY142" fmla="*/ 88447 h 688522"/>
                <a:gd name="connsiteX143" fmla="*/ 1243013 w 12873038"/>
                <a:gd name="connsiteY143" fmla="*/ 59872 h 688522"/>
                <a:gd name="connsiteX144" fmla="*/ 1200150 w 12873038"/>
                <a:gd name="connsiteY144" fmla="*/ 45585 h 688522"/>
                <a:gd name="connsiteX145" fmla="*/ 1114425 w 12873038"/>
                <a:gd name="connsiteY145" fmla="*/ 74160 h 688522"/>
                <a:gd name="connsiteX146" fmla="*/ 1071563 w 12873038"/>
                <a:gd name="connsiteY146" fmla="*/ 88447 h 688522"/>
                <a:gd name="connsiteX147" fmla="*/ 871538 w 12873038"/>
                <a:gd name="connsiteY147" fmla="*/ 74160 h 688522"/>
                <a:gd name="connsiteX148" fmla="*/ 828675 w 12873038"/>
                <a:gd name="connsiteY148" fmla="*/ 102735 h 688522"/>
                <a:gd name="connsiteX149" fmla="*/ 728663 w 12873038"/>
                <a:gd name="connsiteY149" fmla="*/ 74160 h 688522"/>
                <a:gd name="connsiteX150" fmla="*/ 671513 w 12873038"/>
                <a:gd name="connsiteY150" fmla="*/ 88447 h 688522"/>
                <a:gd name="connsiteX151" fmla="*/ 542925 w 12873038"/>
                <a:gd name="connsiteY151" fmla="*/ 45585 h 688522"/>
                <a:gd name="connsiteX152" fmla="*/ 500063 w 12873038"/>
                <a:gd name="connsiteY152" fmla="*/ 31297 h 688522"/>
                <a:gd name="connsiteX153" fmla="*/ 371475 w 12873038"/>
                <a:gd name="connsiteY153" fmla="*/ 102735 h 688522"/>
                <a:gd name="connsiteX154" fmla="*/ 328612 w 12873038"/>
                <a:gd name="connsiteY154" fmla="*/ 131310 h 688522"/>
                <a:gd name="connsiteX155" fmla="*/ 257175 w 12873038"/>
                <a:gd name="connsiteY155" fmla="*/ 117022 h 688522"/>
                <a:gd name="connsiteX156" fmla="*/ 214312 w 12873038"/>
                <a:gd name="connsiteY156" fmla="*/ 102735 h 688522"/>
                <a:gd name="connsiteX157" fmla="*/ 157162 w 12873038"/>
                <a:gd name="connsiteY157" fmla="*/ 117022 h 688522"/>
                <a:gd name="connsiteX158" fmla="*/ 0 w 12873038"/>
                <a:gd name="connsiteY158" fmla="*/ 688522 h 688522"/>
                <a:gd name="connsiteX0" fmla="*/ 0 w 12724446"/>
                <a:gd name="connsiteY0" fmla="*/ 718354 h 718354"/>
                <a:gd name="connsiteX1" fmla="*/ 12724446 w 12724446"/>
                <a:gd name="connsiteY1" fmla="*/ 688522 h 718354"/>
                <a:gd name="connsiteX2" fmla="*/ 12724446 w 12724446"/>
                <a:gd name="connsiteY2" fmla="*/ 245610 h 718354"/>
                <a:gd name="connsiteX3" fmla="*/ 12724446 w 12724446"/>
                <a:gd name="connsiteY3" fmla="*/ 245610 h 718354"/>
                <a:gd name="connsiteX4" fmla="*/ 12481558 w 12724446"/>
                <a:gd name="connsiteY4" fmla="*/ 202747 h 718354"/>
                <a:gd name="connsiteX5" fmla="*/ 12452983 w 12724446"/>
                <a:gd name="connsiteY5" fmla="*/ 245610 h 718354"/>
                <a:gd name="connsiteX6" fmla="*/ 12410121 w 12724446"/>
                <a:gd name="connsiteY6" fmla="*/ 259897 h 718354"/>
                <a:gd name="connsiteX7" fmla="*/ 12352971 w 12724446"/>
                <a:gd name="connsiteY7" fmla="*/ 245610 h 718354"/>
                <a:gd name="connsiteX8" fmla="*/ 12310108 w 12724446"/>
                <a:gd name="connsiteY8" fmla="*/ 231322 h 718354"/>
                <a:gd name="connsiteX9" fmla="*/ 12210096 w 12724446"/>
                <a:gd name="connsiteY9" fmla="*/ 259897 h 718354"/>
                <a:gd name="connsiteX10" fmla="*/ 12167233 w 12724446"/>
                <a:gd name="connsiteY10" fmla="*/ 245610 h 718354"/>
                <a:gd name="connsiteX11" fmla="*/ 12110083 w 12724446"/>
                <a:gd name="connsiteY11" fmla="*/ 174172 h 718354"/>
                <a:gd name="connsiteX12" fmla="*/ 12052933 w 12724446"/>
                <a:gd name="connsiteY12" fmla="*/ 159885 h 718354"/>
                <a:gd name="connsiteX13" fmla="*/ 11952921 w 12724446"/>
                <a:gd name="connsiteY13" fmla="*/ 131310 h 718354"/>
                <a:gd name="connsiteX14" fmla="*/ 11881483 w 12724446"/>
                <a:gd name="connsiteY14" fmla="*/ 145597 h 718354"/>
                <a:gd name="connsiteX15" fmla="*/ 11838621 w 12724446"/>
                <a:gd name="connsiteY15" fmla="*/ 231322 h 718354"/>
                <a:gd name="connsiteX16" fmla="*/ 11610021 w 12724446"/>
                <a:gd name="connsiteY16" fmla="*/ 245610 h 718354"/>
                <a:gd name="connsiteX17" fmla="*/ 11581446 w 12724446"/>
                <a:gd name="connsiteY17" fmla="*/ 202747 h 718354"/>
                <a:gd name="connsiteX18" fmla="*/ 11495721 w 12724446"/>
                <a:gd name="connsiteY18" fmla="*/ 245610 h 718354"/>
                <a:gd name="connsiteX19" fmla="*/ 11452858 w 12724446"/>
                <a:gd name="connsiteY19" fmla="*/ 231322 h 718354"/>
                <a:gd name="connsiteX20" fmla="*/ 11395708 w 12724446"/>
                <a:gd name="connsiteY20" fmla="*/ 202747 h 718354"/>
                <a:gd name="connsiteX21" fmla="*/ 11352846 w 12724446"/>
                <a:gd name="connsiteY21" fmla="*/ 231322 h 718354"/>
                <a:gd name="connsiteX22" fmla="*/ 11309983 w 12724446"/>
                <a:gd name="connsiteY22" fmla="*/ 88447 h 718354"/>
                <a:gd name="connsiteX23" fmla="*/ 11267121 w 12724446"/>
                <a:gd name="connsiteY23" fmla="*/ 102735 h 718354"/>
                <a:gd name="connsiteX24" fmla="*/ 11238546 w 12724446"/>
                <a:gd name="connsiteY24" fmla="*/ 145597 h 718354"/>
                <a:gd name="connsiteX25" fmla="*/ 11195683 w 12724446"/>
                <a:gd name="connsiteY25" fmla="*/ 174172 h 718354"/>
                <a:gd name="connsiteX26" fmla="*/ 11109958 w 12724446"/>
                <a:gd name="connsiteY26" fmla="*/ 188460 h 718354"/>
                <a:gd name="connsiteX27" fmla="*/ 11024233 w 12724446"/>
                <a:gd name="connsiteY27" fmla="*/ 145597 h 718354"/>
                <a:gd name="connsiteX28" fmla="*/ 10981371 w 12724446"/>
                <a:gd name="connsiteY28" fmla="*/ 159885 h 718354"/>
                <a:gd name="connsiteX29" fmla="*/ 10895646 w 12724446"/>
                <a:gd name="connsiteY29" fmla="*/ 217035 h 718354"/>
                <a:gd name="connsiteX30" fmla="*/ 10852783 w 12724446"/>
                <a:gd name="connsiteY30" fmla="*/ 231322 h 718354"/>
                <a:gd name="connsiteX31" fmla="*/ 10738483 w 12724446"/>
                <a:gd name="connsiteY31" fmla="*/ 217035 h 718354"/>
                <a:gd name="connsiteX32" fmla="*/ 10652758 w 12724446"/>
                <a:gd name="connsiteY32" fmla="*/ 188460 h 718354"/>
                <a:gd name="connsiteX33" fmla="*/ 10538458 w 12724446"/>
                <a:gd name="connsiteY33" fmla="*/ 202747 h 718354"/>
                <a:gd name="connsiteX34" fmla="*/ 10495596 w 12724446"/>
                <a:gd name="connsiteY34" fmla="*/ 217035 h 718354"/>
                <a:gd name="connsiteX35" fmla="*/ 10452733 w 12724446"/>
                <a:gd name="connsiteY35" fmla="*/ 202747 h 718354"/>
                <a:gd name="connsiteX36" fmla="*/ 10409871 w 12724446"/>
                <a:gd name="connsiteY36" fmla="*/ 217035 h 718354"/>
                <a:gd name="connsiteX37" fmla="*/ 10367008 w 12724446"/>
                <a:gd name="connsiteY37" fmla="*/ 245610 h 718354"/>
                <a:gd name="connsiteX38" fmla="*/ 10266996 w 12724446"/>
                <a:gd name="connsiteY38" fmla="*/ 217035 h 718354"/>
                <a:gd name="connsiteX39" fmla="*/ 10166983 w 12724446"/>
                <a:gd name="connsiteY39" fmla="*/ 202747 h 718354"/>
                <a:gd name="connsiteX40" fmla="*/ 10124121 w 12724446"/>
                <a:gd name="connsiteY40" fmla="*/ 174172 h 718354"/>
                <a:gd name="connsiteX41" fmla="*/ 10009821 w 12724446"/>
                <a:gd name="connsiteY41" fmla="*/ 159885 h 718354"/>
                <a:gd name="connsiteX42" fmla="*/ 9981246 w 12724446"/>
                <a:gd name="connsiteY42" fmla="*/ 117022 h 718354"/>
                <a:gd name="connsiteX43" fmla="*/ 9938383 w 12724446"/>
                <a:gd name="connsiteY43" fmla="*/ 102735 h 718354"/>
                <a:gd name="connsiteX44" fmla="*/ 9809796 w 12724446"/>
                <a:gd name="connsiteY44" fmla="*/ 145597 h 718354"/>
                <a:gd name="connsiteX45" fmla="*/ 9766933 w 12724446"/>
                <a:gd name="connsiteY45" fmla="*/ 117022 h 718354"/>
                <a:gd name="connsiteX46" fmla="*/ 9638346 w 12724446"/>
                <a:gd name="connsiteY46" fmla="*/ 159885 h 718354"/>
                <a:gd name="connsiteX47" fmla="*/ 9552621 w 12724446"/>
                <a:gd name="connsiteY47" fmla="*/ 188460 h 718354"/>
                <a:gd name="connsiteX48" fmla="*/ 9424033 w 12724446"/>
                <a:gd name="connsiteY48" fmla="*/ 131310 h 718354"/>
                <a:gd name="connsiteX49" fmla="*/ 9309733 w 12724446"/>
                <a:gd name="connsiteY49" fmla="*/ 102735 h 718354"/>
                <a:gd name="connsiteX50" fmla="*/ 9252583 w 12724446"/>
                <a:gd name="connsiteY50" fmla="*/ 74160 h 718354"/>
                <a:gd name="connsiteX51" fmla="*/ 9123996 w 12724446"/>
                <a:gd name="connsiteY51" fmla="*/ 45585 h 718354"/>
                <a:gd name="connsiteX52" fmla="*/ 9095421 w 12724446"/>
                <a:gd name="connsiteY52" fmla="*/ 2722 h 718354"/>
                <a:gd name="connsiteX53" fmla="*/ 9023983 w 12724446"/>
                <a:gd name="connsiteY53" fmla="*/ 59872 h 718354"/>
                <a:gd name="connsiteX54" fmla="*/ 8895396 w 12724446"/>
                <a:gd name="connsiteY54" fmla="*/ 117022 h 718354"/>
                <a:gd name="connsiteX55" fmla="*/ 8566783 w 12724446"/>
                <a:gd name="connsiteY55" fmla="*/ 131310 h 718354"/>
                <a:gd name="connsiteX56" fmla="*/ 8495346 w 12724446"/>
                <a:gd name="connsiteY56" fmla="*/ 188460 h 718354"/>
                <a:gd name="connsiteX57" fmla="*/ 8409621 w 12724446"/>
                <a:gd name="connsiteY57" fmla="*/ 159885 h 718354"/>
                <a:gd name="connsiteX58" fmla="*/ 8338183 w 12724446"/>
                <a:gd name="connsiteY58" fmla="*/ 174172 h 718354"/>
                <a:gd name="connsiteX59" fmla="*/ 8295321 w 12724446"/>
                <a:gd name="connsiteY59" fmla="*/ 202747 h 718354"/>
                <a:gd name="connsiteX60" fmla="*/ 8252458 w 12724446"/>
                <a:gd name="connsiteY60" fmla="*/ 217035 h 718354"/>
                <a:gd name="connsiteX61" fmla="*/ 8123871 w 12724446"/>
                <a:gd name="connsiteY61" fmla="*/ 188460 h 718354"/>
                <a:gd name="connsiteX62" fmla="*/ 8052433 w 12724446"/>
                <a:gd name="connsiteY62" fmla="*/ 174172 h 718354"/>
                <a:gd name="connsiteX63" fmla="*/ 7966708 w 12724446"/>
                <a:gd name="connsiteY63" fmla="*/ 145597 h 718354"/>
                <a:gd name="connsiteX64" fmla="*/ 7880983 w 12724446"/>
                <a:gd name="connsiteY64" fmla="*/ 188460 h 718354"/>
                <a:gd name="connsiteX65" fmla="*/ 7795258 w 12724446"/>
                <a:gd name="connsiteY65" fmla="*/ 131310 h 718354"/>
                <a:gd name="connsiteX66" fmla="*/ 7666671 w 12724446"/>
                <a:gd name="connsiteY66" fmla="*/ 131310 h 718354"/>
                <a:gd name="connsiteX67" fmla="*/ 7623808 w 12724446"/>
                <a:gd name="connsiteY67" fmla="*/ 88447 h 718354"/>
                <a:gd name="connsiteX68" fmla="*/ 7552371 w 12724446"/>
                <a:gd name="connsiteY68" fmla="*/ 102735 h 718354"/>
                <a:gd name="connsiteX69" fmla="*/ 7509508 w 12724446"/>
                <a:gd name="connsiteY69" fmla="*/ 117022 h 718354"/>
                <a:gd name="connsiteX70" fmla="*/ 7380921 w 12724446"/>
                <a:gd name="connsiteY70" fmla="*/ 102735 h 718354"/>
                <a:gd name="connsiteX71" fmla="*/ 7338058 w 12724446"/>
                <a:gd name="connsiteY71" fmla="*/ 74160 h 718354"/>
                <a:gd name="connsiteX72" fmla="*/ 7309483 w 12724446"/>
                <a:gd name="connsiteY72" fmla="*/ 117022 h 718354"/>
                <a:gd name="connsiteX73" fmla="*/ 7223758 w 12724446"/>
                <a:gd name="connsiteY73" fmla="*/ 188460 h 718354"/>
                <a:gd name="connsiteX74" fmla="*/ 7180896 w 12724446"/>
                <a:gd name="connsiteY74" fmla="*/ 202747 h 718354"/>
                <a:gd name="connsiteX75" fmla="*/ 6866571 w 12724446"/>
                <a:gd name="connsiteY75" fmla="*/ 217035 h 718354"/>
                <a:gd name="connsiteX76" fmla="*/ 6866571 w 12724446"/>
                <a:gd name="connsiteY76" fmla="*/ 217035 h 718354"/>
                <a:gd name="connsiteX77" fmla="*/ 6823708 w 12724446"/>
                <a:gd name="connsiteY77" fmla="*/ 102735 h 718354"/>
                <a:gd name="connsiteX78" fmla="*/ 6780846 w 12724446"/>
                <a:gd name="connsiteY78" fmla="*/ 117022 h 718354"/>
                <a:gd name="connsiteX79" fmla="*/ 6666546 w 12724446"/>
                <a:gd name="connsiteY79" fmla="*/ 102735 h 718354"/>
                <a:gd name="connsiteX80" fmla="*/ 6480808 w 12724446"/>
                <a:gd name="connsiteY80" fmla="*/ 74160 h 718354"/>
                <a:gd name="connsiteX81" fmla="*/ 6380796 w 12724446"/>
                <a:gd name="connsiteY81" fmla="*/ 45585 h 718354"/>
                <a:gd name="connsiteX82" fmla="*/ 6280783 w 12724446"/>
                <a:gd name="connsiteY82" fmla="*/ 17010 h 718354"/>
                <a:gd name="connsiteX83" fmla="*/ 6023608 w 12724446"/>
                <a:gd name="connsiteY83" fmla="*/ 88447 h 718354"/>
                <a:gd name="connsiteX84" fmla="*/ 6009321 w 12724446"/>
                <a:gd name="connsiteY84" fmla="*/ 159885 h 718354"/>
                <a:gd name="connsiteX85" fmla="*/ 5966458 w 12724446"/>
                <a:gd name="connsiteY85" fmla="*/ 145597 h 718354"/>
                <a:gd name="connsiteX86" fmla="*/ 5866446 w 12724446"/>
                <a:gd name="connsiteY86" fmla="*/ 88447 h 718354"/>
                <a:gd name="connsiteX87" fmla="*/ 5795008 w 12724446"/>
                <a:gd name="connsiteY87" fmla="*/ 102735 h 718354"/>
                <a:gd name="connsiteX88" fmla="*/ 5752146 w 12724446"/>
                <a:gd name="connsiteY88" fmla="*/ 117022 h 718354"/>
                <a:gd name="connsiteX89" fmla="*/ 5366383 w 12724446"/>
                <a:gd name="connsiteY89" fmla="*/ 131310 h 718354"/>
                <a:gd name="connsiteX90" fmla="*/ 5323521 w 12724446"/>
                <a:gd name="connsiteY90" fmla="*/ 145597 h 718354"/>
                <a:gd name="connsiteX91" fmla="*/ 5180646 w 12724446"/>
                <a:gd name="connsiteY91" fmla="*/ 117022 h 718354"/>
                <a:gd name="connsiteX92" fmla="*/ 5066346 w 12724446"/>
                <a:gd name="connsiteY92" fmla="*/ 131310 h 718354"/>
                <a:gd name="connsiteX93" fmla="*/ 5037771 w 12724446"/>
                <a:gd name="connsiteY93" fmla="*/ 174172 h 718354"/>
                <a:gd name="connsiteX94" fmla="*/ 4994908 w 12724446"/>
                <a:gd name="connsiteY94" fmla="*/ 202747 h 718354"/>
                <a:gd name="connsiteX95" fmla="*/ 4909183 w 12724446"/>
                <a:gd name="connsiteY95" fmla="*/ 259897 h 718354"/>
                <a:gd name="connsiteX96" fmla="*/ 4780596 w 12724446"/>
                <a:gd name="connsiteY96" fmla="*/ 217035 h 718354"/>
                <a:gd name="connsiteX97" fmla="*/ 4737733 w 12724446"/>
                <a:gd name="connsiteY97" fmla="*/ 202747 h 718354"/>
                <a:gd name="connsiteX98" fmla="*/ 4594858 w 12724446"/>
                <a:gd name="connsiteY98" fmla="*/ 188460 h 718354"/>
                <a:gd name="connsiteX99" fmla="*/ 4494846 w 12724446"/>
                <a:gd name="connsiteY99" fmla="*/ 159885 h 718354"/>
                <a:gd name="connsiteX100" fmla="*/ 4451983 w 12724446"/>
                <a:gd name="connsiteY100" fmla="*/ 131310 h 718354"/>
                <a:gd name="connsiteX101" fmla="*/ 4366258 w 12724446"/>
                <a:gd name="connsiteY101" fmla="*/ 145597 h 718354"/>
                <a:gd name="connsiteX102" fmla="*/ 4337683 w 12724446"/>
                <a:gd name="connsiteY102" fmla="*/ 188460 h 718354"/>
                <a:gd name="connsiteX103" fmla="*/ 4323396 w 12724446"/>
                <a:gd name="connsiteY103" fmla="*/ 145597 h 718354"/>
                <a:gd name="connsiteX104" fmla="*/ 4280533 w 12724446"/>
                <a:gd name="connsiteY104" fmla="*/ 117022 h 718354"/>
                <a:gd name="connsiteX105" fmla="*/ 4166233 w 12724446"/>
                <a:gd name="connsiteY105" fmla="*/ 131310 h 718354"/>
                <a:gd name="connsiteX106" fmla="*/ 4109083 w 12724446"/>
                <a:gd name="connsiteY106" fmla="*/ 117022 h 718354"/>
                <a:gd name="connsiteX107" fmla="*/ 3937633 w 12724446"/>
                <a:gd name="connsiteY107" fmla="*/ 131310 h 718354"/>
                <a:gd name="connsiteX108" fmla="*/ 3851908 w 12724446"/>
                <a:gd name="connsiteY108" fmla="*/ 174172 h 718354"/>
                <a:gd name="connsiteX109" fmla="*/ 3809046 w 12724446"/>
                <a:gd name="connsiteY109" fmla="*/ 159885 h 718354"/>
                <a:gd name="connsiteX110" fmla="*/ 3751896 w 12724446"/>
                <a:gd name="connsiteY110" fmla="*/ 145597 h 718354"/>
                <a:gd name="connsiteX111" fmla="*/ 3737608 w 12724446"/>
                <a:gd name="connsiteY111" fmla="*/ 88447 h 718354"/>
                <a:gd name="connsiteX112" fmla="*/ 3651883 w 12724446"/>
                <a:gd name="connsiteY112" fmla="*/ 59872 h 718354"/>
                <a:gd name="connsiteX113" fmla="*/ 3566158 w 12724446"/>
                <a:gd name="connsiteY113" fmla="*/ 74160 h 718354"/>
                <a:gd name="connsiteX114" fmla="*/ 3523296 w 12724446"/>
                <a:gd name="connsiteY114" fmla="*/ 131310 h 718354"/>
                <a:gd name="connsiteX115" fmla="*/ 3494721 w 12724446"/>
                <a:gd name="connsiteY115" fmla="*/ 174172 h 718354"/>
                <a:gd name="connsiteX116" fmla="*/ 3408996 w 12724446"/>
                <a:gd name="connsiteY116" fmla="*/ 188460 h 718354"/>
                <a:gd name="connsiteX117" fmla="*/ 3294696 w 12724446"/>
                <a:gd name="connsiteY117" fmla="*/ 217035 h 718354"/>
                <a:gd name="connsiteX118" fmla="*/ 3208971 w 12724446"/>
                <a:gd name="connsiteY118" fmla="*/ 188460 h 718354"/>
                <a:gd name="connsiteX119" fmla="*/ 3080383 w 12724446"/>
                <a:gd name="connsiteY119" fmla="*/ 131310 h 718354"/>
                <a:gd name="connsiteX120" fmla="*/ 3037521 w 12724446"/>
                <a:gd name="connsiteY120" fmla="*/ 117022 h 718354"/>
                <a:gd name="connsiteX121" fmla="*/ 2837496 w 12724446"/>
                <a:gd name="connsiteY121" fmla="*/ 131310 h 718354"/>
                <a:gd name="connsiteX122" fmla="*/ 2737483 w 12724446"/>
                <a:gd name="connsiteY122" fmla="*/ 102735 h 718354"/>
                <a:gd name="connsiteX123" fmla="*/ 2723196 w 12724446"/>
                <a:gd name="connsiteY123" fmla="*/ 145597 h 718354"/>
                <a:gd name="connsiteX124" fmla="*/ 2680333 w 12724446"/>
                <a:gd name="connsiteY124" fmla="*/ 159885 h 718354"/>
                <a:gd name="connsiteX125" fmla="*/ 2494596 w 12724446"/>
                <a:gd name="connsiteY125" fmla="*/ 174172 h 718354"/>
                <a:gd name="connsiteX126" fmla="*/ 2408871 w 12724446"/>
                <a:gd name="connsiteY126" fmla="*/ 102735 h 718354"/>
                <a:gd name="connsiteX127" fmla="*/ 2294571 w 12724446"/>
                <a:gd name="connsiteY127" fmla="*/ 131310 h 718354"/>
                <a:gd name="connsiteX128" fmla="*/ 2251708 w 12724446"/>
                <a:gd name="connsiteY128" fmla="*/ 117022 h 718354"/>
                <a:gd name="connsiteX129" fmla="*/ 2194558 w 12724446"/>
                <a:gd name="connsiteY129" fmla="*/ 88447 h 718354"/>
                <a:gd name="connsiteX130" fmla="*/ 2165983 w 12724446"/>
                <a:gd name="connsiteY130" fmla="*/ 145597 h 718354"/>
                <a:gd name="connsiteX131" fmla="*/ 2123121 w 12724446"/>
                <a:gd name="connsiteY131" fmla="*/ 174172 h 718354"/>
                <a:gd name="connsiteX132" fmla="*/ 1965958 w 12724446"/>
                <a:gd name="connsiteY132" fmla="*/ 145597 h 718354"/>
                <a:gd name="connsiteX133" fmla="*/ 1837371 w 12724446"/>
                <a:gd name="connsiteY133" fmla="*/ 131310 h 718354"/>
                <a:gd name="connsiteX134" fmla="*/ 1794508 w 12724446"/>
                <a:gd name="connsiteY134" fmla="*/ 102735 h 718354"/>
                <a:gd name="connsiteX135" fmla="*/ 1723071 w 12724446"/>
                <a:gd name="connsiteY135" fmla="*/ 31297 h 718354"/>
                <a:gd name="connsiteX136" fmla="*/ 1665921 w 12724446"/>
                <a:gd name="connsiteY136" fmla="*/ 45585 h 718354"/>
                <a:gd name="connsiteX137" fmla="*/ 1537333 w 12724446"/>
                <a:gd name="connsiteY137" fmla="*/ 145597 h 718354"/>
                <a:gd name="connsiteX138" fmla="*/ 1494471 w 12724446"/>
                <a:gd name="connsiteY138" fmla="*/ 117022 h 718354"/>
                <a:gd name="connsiteX139" fmla="*/ 1351596 w 12724446"/>
                <a:gd name="connsiteY139" fmla="*/ 159885 h 718354"/>
                <a:gd name="connsiteX140" fmla="*/ 1308733 w 12724446"/>
                <a:gd name="connsiteY140" fmla="*/ 145597 h 718354"/>
                <a:gd name="connsiteX141" fmla="*/ 1194433 w 12724446"/>
                <a:gd name="connsiteY141" fmla="*/ 159885 h 718354"/>
                <a:gd name="connsiteX142" fmla="*/ 1180146 w 12724446"/>
                <a:gd name="connsiteY142" fmla="*/ 88447 h 718354"/>
                <a:gd name="connsiteX143" fmla="*/ 1094421 w 12724446"/>
                <a:gd name="connsiteY143" fmla="*/ 59872 h 718354"/>
                <a:gd name="connsiteX144" fmla="*/ 1051558 w 12724446"/>
                <a:gd name="connsiteY144" fmla="*/ 45585 h 718354"/>
                <a:gd name="connsiteX145" fmla="*/ 965833 w 12724446"/>
                <a:gd name="connsiteY145" fmla="*/ 74160 h 718354"/>
                <a:gd name="connsiteX146" fmla="*/ 922971 w 12724446"/>
                <a:gd name="connsiteY146" fmla="*/ 88447 h 718354"/>
                <a:gd name="connsiteX147" fmla="*/ 722946 w 12724446"/>
                <a:gd name="connsiteY147" fmla="*/ 74160 h 718354"/>
                <a:gd name="connsiteX148" fmla="*/ 680083 w 12724446"/>
                <a:gd name="connsiteY148" fmla="*/ 102735 h 718354"/>
                <a:gd name="connsiteX149" fmla="*/ 580071 w 12724446"/>
                <a:gd name="connsiteY149" fmla="*/ 74160 h 718354"/>
                <a:gd name="connsiteX150" fmla="*/ 522921 w 12724446"/>
                <a:gd name="connsiteY150" fmla="*/ 88447 h 718354"/>
                <a:gd name="connsiteX151" fmla="*/ 394333 w 12724446"/>
                <a:gd name="connsiteY151" fmla="*/ 45585 h 718354"/>
                <a:gd name="connsiteX152" fmla="*/ 351471 w 12724446"/>
                <a:gd name="connsiteY152" fmla="*/ 31297 h 718354"/>
                <a:gd name="connsiteX153" fmla="*/ 222883 w 12724446"/>
                <a:gd name="connsiteY153" fmla="*/ 102735 h 718354"/>
                <a:gd name="connsiteX154" fmla="*/ 180020 w 12724446"/>
                <a:gd name="connsiteY154" fmla="*/ 131310 h 718354"/>
                <a:gd name="connsiteX155" fmla="*/ 108583 w 12724446"/>
                <a:gd name="connsiteY155" fmla="*/ 117022 h 718354"/>
                <a:gd name="connsiteX156" fmla="*/ 65720 w 12724446"/>
                <a:gd name="connsiteY156" fmla="*/ 102735 h 718354"/>
                <a:gd name="connsiteX157" fmla="*/ 8570 w 12724446"/>
                <a:gd name="connsiteY157" fmla="*/ 117022 h 718354"/>
                <a:gd name="connsiteX158" fmla="*/ 0 w 12724446"/>
                <a:gd name="connsiteY158" fmla="*/ 718354 h 71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2724446" h="718354">
                  <a:moveTo>
                    <a:pt x="0" y="718354"/>
                  </a:moveTo>
                  <a:lnTo>
                    <a:pt x="12724446" y="688522"/>
                  </a:lnTo>
                  <a:lnTo>
                    <a:pt x="12724446" y="245610"/>
                  </a:lnTo>
                  <a:lnTo>
                    <a:pt x="12724446" y="245610"/>
                  </a:lnTo>
                  <a:cubicBezTo>
                    <a:pt x="12620938" y="193856"/>
                    <a:pt x="12602504" y="158767"/>
                    <a:pt x="12481558" y="202747"/>
                  </a:cubicBezTo>
                  <a:cubicBezTo>
                    <a:pt x="12465420" y="208615"/>
                    <a:pt x="12466392" y="234883"/>
                    <a:pt x="12452983" y="245610"/>
                  </a:cubicBezTo>
                  <a:cubicBezTo>
                    <a:pt x="12441223" y="255018"/>
                    <a:pt x="12424408" y="255135"/>
                    <a:pt x="12410121" y="259897"/>
                  </a:cubicBezTo>
                  <a:cubicBezTo>
                    <a:pt x="12391071" y="255135"/>
                    <a:pt x="12371852" y="251004"/>
                    <a:pt x="12352971" y="245610"/>
                  </a:cubicBezTo>
                  <a:cubicBezTo>
                    <a:pt x="12338490" y="241473"/>
                    <a:pt x="12325169" y="231322"/>
                    <a:pt x="12310108" y="231322"/>
                  </a:cubicBezTo>
                  <a:cubicBezTo>
                    <a:pt x="12292171" y="231322"/>
                    <a:pt x="12230307" y="253160"/>
                    <a:pt x="12210096" y="259897"/>
                  </a:cubicBezTo>
                  <a:cubicBezTo>
                    <a:pt x="12195808" y="255135"/>
                    <a:pt x="12177882" y="256259"/>
                    <a:pt x="12167233" y="245610"/>
                  </a:cubicBezTo>
                  <a:cubicBezTo>
                    <a:pt x="12098746" y="177123"/>
                    <a:pt x="12221084" y="221743"/>
                    <a:pt x="12110083" y="174172"/>
                  </a:cubicBezTo>
                  <a:cubicBezTo>
                    <a:pt x="12092034" y="166437"/>
                    <a:pt x="12071814" y="165280"/>
                    <a:pt x="12052933" y="159885"/>
                  </a:cubicBezTo>
                  <a:cubicBezTo>
                    <a:pt x="11909454" y="118891"/>
                    <a:pt x="12131582" y="175974"/>
                    <a:pt x="11952921" y="131310"/>
                  </a:cubicBezTo>
                  <a:cubicBezTo>
                    <a:pt x="11929108" y="136072"/>
                    <a:pt x="11901689" y="132127"/>
                    <a:pt x="11881483" y="145597"/>
                  </a:cubicBezTo>
                  <a:cubicBezTo>
                    <a:pt x="11851365" y="165676"/>
                    <a:pt x="11887409" y="220480"/>
                    <a:pt x="11838621" y="231322"/>
                  </a:cubicBezTo>
                  <a:cubicBezTo>
                    <a:pt x="11764090" y="247884"/>
                    <a:pt x="11686221" y="240847"/>
                    <a:pt x="11610021" y="245610"/>
                  </a:cubicBezTo>
                  <a:cubicBezTo>
                    <a:pt x="11600496" y="231322"/>
                    <a:pt x="11597389" y="209124"/>
                    <a:pt x="11581446" y="202747"/>
                  </a:cubicBezTo>
                  <a:cubicBezTo>
                    <a:pt x="11562961" y="195353"/>
                    <a:pt x="11504747" y="239593"/>
                    <a:pt x="11495721" y="245610"/>
                  </a:cubicBezTo>
                  <a:cubicBezTo>
                    <a:pt x="11481433" y="240847"/>
                    <a:pt x="11463507" y="241971"/>
                    <a:pt x="11452858" y="231322"/>
                  </a:cubicBezTo>
                  <a:cubicBezTo>
                    <a:pt x="11405233" y="183697"/>
                    <a:pt x="11481434" y="174173"/>
                    <a:pt x="11395708" y="202747"/>
                  </a:cubicBezTo>
                  <a:cubicBezTo>
                    <a:pt x="11381421" y="212272"/>
                    <a:pt x="11366254" y="242049"/>
                    <a:pt x="11352846" y="231322"/>
                  </a:cubicBezTo>
                  <a:cubicBezTo>
                    <a:pt x="11341977" y="222627"/>
                    <a:pt x="11315986" y="112457"/>
                    <a:pt x="11309983" y="88447"/>
                  </a:cubicBezTo>
                  <a:cubicBezTo>
                    <a:pt x="11295696" y="93210"/>
                    <a:pt x="11278881" y="93327"/>
                    <a:pt x="11267121" y="102735"/>
                  </a:cubicBezTo>
                  <a:cubicBezTo>
                    <a:pt x="11253713" y="113462"/>
                    <a:pt x="11250688" y="133455"/>
                    <a:pt x="11238546" y="145597"/>
                  </a:cubicBezTo>
                  <a:cubicBezTo>
                    <a:pt x="11226404" y="157739"/>
                    <a:pt x="11209971" y="164647"/>
                    <a:pt x="11195683" y="174172"/>
                  </a:cubicBezTo>
                  <a:cubicBezTo>
                    <a:pt x="11087947" y="138261"/>
                    <a:pt x="11220747" y="169996"/>
                    <a:pt x="11109958" y="188460"/>
                  </a:cubicBezTo>
                  <a:cubicBezTo>
                    <a:pt x="11086298" y="192403"/>
                    <a:pt x="11039158" y="155547"/>
                    <a:pt x="11024233" y="145597"/>
                  </a:cubicBezTo>
                  <a:cubicBezTo>
                    <a:pt x="11009946" y="150360"/>
                    <a:pt x="10994536" y="152571"/>
                    <a:pt x="10981371" y="159885"/>
                  </a:cubicBezTo>
                  <a:cubicBezTo>
                    <a:pt x="10951350" y="176564"/>
                    <a:pt x="10928227" y="206175"/>
                    <a:pt x="10895646" y="217035"/>
                  </a:cubicBezTo>
                  <a:lnTo>
                    <a:pt x="10852783" y="231322"/>
                  </a:lnTo>
                  <a:cubicBezTo>
                    <a:pt x="10814683" y="226560"/>
                    <a:pt x="10776027" y="225080"/>
                    <a:pt x="10738483" y="217035"/>
                  </a:cubicBezTo>
                  <a:cubicBezTo>
                    <a:pt x="10709031" y="210724"/>
                    <a:pt x="10652758" y="188460"/>
                    <a:pt x="10652758" y="188460"/>
                  </a:cubicBezTo>
                  <a:cubicBezTo>
                    <a:pt x="10614658" y="193222"/>
                    <a:pt x="10576235" y="195878"/>
                    <a:pt x="10538458" y="202747"/>
                  </a:cubicBezTo>
                  <a:cubicBezTo>
                    <a:pt x="10523641" y="205441"/>
                    <a:pt x="10510656" y="217035"/>
                    <a:pt x="10495596" y="217035"/>
                  </a:cubicBezTo>
                  <a:cubicBezTo>
                    <a:pt x="10480535" y="217035"/>
                    <a:pt x="10467021" y="207510"/>
                    <a:pt x="10452733" y="202747"/>
                  </a:cubicBezTo>
                  <a:cubicBezTo>
                    <a:pt x="10438446" y="207510"/>
                    <a:pt x="10423341" y="210300"/>
                    <a:pt x="10409871" y="217035"/>
                  </a:cubicBezTo>
                  <a:cubicBezTo>
                    <a:pt x="10394512" y="224714"/>
                    <a:pt x="10384007" y="243182"/>
                    <a:pt x="10367008" y="245610"/>
                  </a:cubicBezTo>
                  <a:cubicBezTo>
                    <a:pt x="10346297" y="248569"/>
                    <a:pt x="10289334" y="221503"/>
                    <a:pt x="10266996" y="217035"/>
                  </a:cubicBezTo>
                  <a:cubicBezTo>
                    <a:pt x="10233974" y="210431"/>
                    <a:pt x="10200321" y="207510"/>
                    <a:pt x="10166983" y="202747"/>
                  </a:cubicBezTo>
                  <a:cubicBezTo>
                    <a:pt x="10152696" y="193222"/>
                    <a:pt x="10140687" y="178690"/>
                    <a:pt x="10124121" y="174172"/>
                  </a:cubicBezTo>
                  <a:cubicBezTo>
                    <a:pt x="10087077" y="164069"/>
                    <a:pt x="10045471" y="174145"/>
                    <a:pt x="10009821" y="159885"/>
                  </a:cubicBezTo>
                  <a:cubicBezTo>
                    <a:pt x="9993878" y="153508"/>
                    <a:pt x="9994655" y="127749"/>
                    <a:pt x="9981246" y="117022"/>
                  </a:cubicBezTo>
                  <a:cubicBezTo>
                    <a:pt x="9969486" y="107614"/>
                    <a:pt x="9952671" y="107497"/>
                    <a:pt x="9938383" y="102735"/>
                  </a:cubicBezTo>
                  <a:cubicBezTo>
                    <a:pt x="9864702" y="151856"/>
                    <a:pt x="9874462" y="177930"/>
                    <a:pt x="9809796" y="145597"/>
                  </a:cubicBezTo>
                  <a:cubicBezTo>
                    <a:pt x="9794437" y="137918"/>
                    <a:pt x="9781221" y="126547"/>
                    <a:pt x="9766933" y="117022"/>
                  </a:cubicBezTo>
                  <a:cubicBezTo>
                    <a:pt x="9573886" y="149198"/>
                    <a:pt x="9758887" y="106311"/>
                    <a:pt x="9638346" y="159885"/>
                  </a:cubicBezTo>
                  <a:cubicBezTo>
                    <a:pt x="9610821" y="172118"/>
                    <a:pt x="9552621" y="188460"/>
                    <a:pt x="9552621" y="188460"/>
                  </a:cubicBezTo>
                  <a:cubicBezTo>
                    <a:pt x="9496328" y="150932"/>
                    <a:pt x="9505645" y="151713"/>
                    <a:pt x="9424033" y="131310"/>
                  </a:cubicBezTo>
                  <a:lnTo>
                    <a:pt x="9309733" y="102735"/>
                  </a:lnTo>
                  <a:cubicBezTo>
                    <a:pt x="9290683" y="93210"/>
                    <a:pt x="9272525" y="81638"/>
                    <a:pt x="9252583" y="74160"/>
                  </a:cubicBezTo>
                  <a:cubicBezTo>
                    <a:pt x="9229518" y="65511"/>
                    <a:pt x="9143401" y="49466"/>
                    <a:pt x="9123996" y="45585"/>
                  </a:cubicBezTo>
                  <a:cubicBezTo>
                    <a:pt x="9114471" y="31297"/>
                    <a:pt x="9111364" y="9099"/>
                    <a:pt x="9095421" y="2722"/>
                  </a:cubicBezTo>
                  <a:cubicBezTo>
                    <a:pt x="9055686" y="-13172"/>
                    <a:pt x="9038773" y="45082"/>
                    <a:pt x="9023983" y="59872"/>
                  </a:cubicBezTo>
                  <a:cubicBezTo>
                    <a:pt x="8997352" y="86503"/>
                    <a:pt x="8924977" y="115736"/>
                    <a:pt x="8895396" y="117022"/>
                  </a:cubicBezTo>
                  <a:lnTo>
                    <a:pt x="8566783" y="131310"/>
                  </a:lnTo>
                  <a:cubicBezTo>
                    <a:pt x="8548460" y="158794"/>
                    <a:pt x="8538180" y="193219"/>
                    <a:pt x="8495346" y="188460"/>
                  </a:cubicBezTo>
                  <a:cubicBezTo>
                    <a:pt x="8465410" y="185134"/>
                    <a:pt x="8409621" y="159885"/>
                    <a:pt x="8409621" y="159885"/>
                  </a:cubicBezTo>
                  <a:cubicBezTo>
                    <a:pt x="8385808" y="164647"/>
                    <a:pt x="8360921" y="165645"/>
                    <a:pt x="8338183" y="174172"/>
                  </a:cubicBezTo>
                  <a:cubicBezTo>
                    <a:pt x="8322105" y="180201"/>
                    <a:pt x="8310679" y="195068"/>
                    <a:pt x="8295321" y="202747"/>
                  </a:cubicBezTo>
                  <a:cubicBezTo>
                    <a:pt x="8281850" y="209482"/>
                    <a:pt x="8266746" y="212272"/>
                    <a:pt x="8252458" y="217035"/>
                  </a:cubicBezTo>
                  <a:cubicBezTo>
                    <a:pt x="8036985" y="173939"/>
                    <a:pt x="8305480" y="228817"/>
                    <a:pt x="8123871" y="188460"/>
                  </a:cubicBezTo>
                  <a:cubicBezTo>
                    <a:pt x="8100165" y="183192"/>
                    <a:pt x="8075862" y="180562"/>
                    <a:pt x="8052433" y="174172"/>
                  </a:cubicBezTo>
                  <a:cubicBezTo>
                    <a:pt x="8023374" y="166247"/>
                    <a:pt x="7966708" y="145597"/>
                    <a:pt x="7966708" y="145597"/>
                  </a:cubicBezTo>
                  <a:cubicBezTo>
                    <a:pt x="7956277" y="152551"/>
                    <a:pt x="7900701" y="195032"/>
                    <a:pt x="7880983" y="188460"/>
                  </a:cubicBezTo>
                  <a:cubicBezTo>
                    <a:pt x="7848402" y="177600"/>
                    <a:pt x="7795258" y="131310"/>
                    <a:pt x="7795258" y="131310"/>
                  </a:cubicBezTo>
                  <a:cubicBezTo>
                    <a:pt x="7710264" y="159641"/>
                    <a:pt x="7724892" y="179828"/>
                    <a:pt x="7666671" y="131310"/>
                  </a:cubicBezTo>
                  <a:cubicBezTo>
                    <a:pt x="7651149" y="118375"/>
                    <a:pt x="7638096" y="102735"/>
                    <a:pt x="7623808" y="88447"/>
                  </a:cubicBezTo>
                  <a:cubicBezTo>
                    <a:pt x="7599996" y="93210"/>
                    <a:pt x="7575930" y="96845"/>
                    <a:pt x="7552371" y="102735"/>
                  </a:cubicBezTo>
                  <a:cubicBezTo>
                    <a:pt x="7537760" y="106388"/>
                    <a:pt x="7524568" y="117022"/>
                    <a:pt x="7509508" y="117022"/>
                  </a:cubicBezTo>
                  <a:cubicBezTo>
                    <a:pt x="7466382" y="117022"/>
                    <a:pt x="7423783" y="107497"/>
                    <a:pt x="7380921" y="102735"/>
                  </a:cubicBezTo>
                  <a:cubicBezTo>
                    <a:pt x="7366633" y="93210"/>
                    <a:pt x="7354896" y="70793"/>
                    <a:pt x="7338058" y="74160"/>
                  </a:cubicBezTo>
                  <a:cubicBezTo>
                    <a:pt x="7321220" y="77527"/>
                    <a:pt x="7320476" y="103831"/>
                    <a:pt x="7309483" y="117022"/>
                  </a:cubicBezTo>
                  <a:cubicBezTo>
                    <a:pt x="7286911" y="144108"/>
                    <a:pt x="7255871" y="172404"/>
                    <a:pt x="7223758" y="188460"/>
                  </a:cubicBezTo>
                  <a:cubicBezTo>
                    <a:pt x="7210288" y="195195"/>
                    <a:pt x="7195881" y="201248"/>
                    <a:pt x="7180896" y="202747"/>
                  </a:cubicBezTo>
                  <a:cubicBezTo>
                    <a:pt x="7024032" y="218433"/>
                    <a:pt x="6986874" y="217035"/>
                    <a:pt x="6866571" y="217035"/>
                  </a:cubicBezTo>
                  <a:lnTo>
                    <a:pt x="6866571" y="217035"/>
                  </a:lnTo>
                  <a:cubicBezTo>
                    <a:pt x="6852283" y="178935"/>
                    <a:pt x="6850189" y="133630"/>
                    <a:pt x="6823708" y="102735"/>
                  </a:cubicBezTo>
                  <a:cubicBezTo>
                    <a:pt x="6813907" y="91300"/>
                    <a:pt x="6795906" y="117022"/>
                    <a:pt x="6780846" y="117022"/>
                  </a:cubicBezTo>
                  <a:cubicBezTo>
                    <a:pt x="6742450" y="117022"/>
                    <a:pt x="6704646" y="107497"/>
                    <a:pt x="6666546" y="102735"/>
                  </a:cubicBezTo>
                  <a:cubicBezTo>
                    <a:pt x="6537586" y="70494"/>
                    <a:pt x="6694736" y="107072"/>
                    <a:pt x="6480808" y="74160"/>
                  </a:cubicBezTo>
                  <a:cubicBezTo>
                    <a:pt x="6432431" y="66717"/>
                    <a:pt x="6424353" y="58030"/>
                    <a:pt x="6380796" y="45585"/>
                  </a:cubicBezTo>
                  <a:cubicBezTo>
                    <a:pt x="6255207" y="9702"/>
                    <a:pt x="6383560" y="51267"/>
                    <a:pt x="6280783" y="17010"/>
                  </a:cubicBezTo>
                  <a:cubicBezTo>
                    <a:pt x="6235769" y="152055"/>
                    <a:pt x="6308237" y="-22243"/>
                    <a:pt x="6023608" y="88447"/>
                  </a:cubicBezTo>
                  <a:cubicBezTo>
                    <a:pt x="6000975" y="97249"/>
                    <a:pt x="6014083" y="136072"/>
                    <a:pt x="6009321" y="159885"/>
                  </a:cubicBezTo>
                  <a:cubicBezTo>
                    <a:pt x="5995033" y="155122"/>
                    <a:pt x="5979534" y="153069"/>
                    <a:pt x="5966458" y="145597"/>
                  </a:cubicBezTo>
                  <a:cubicBezTo>
                    <a:pt x="5845359" y="76398"/>
                    <a:pt x="5964723" y="121208"/>
                    <a:pt x="5866446" y="88447"/>
                  </a:cubicBezTo>
                  <a:cubicBezTo>
                    <a:pt x="5842633" y="93210"/>
                    <a:pt x="5818567" y="96845"/>
                    <a:pt x="5795008" y="102735"/>
                  </a:cubicBezTo>
                  <a:cubicBezTo>
                    <a:pt x="5780398" y="106388"/>
                    <a:pt x="5767173" y="116020"/>
                    <a:pt x="5752146" y="117022"/>
                  </a:cubicBezTo>
                  <a:cubicBezTo>
                    <a:pt x="5623755" y="125581"/>
                    <a:pt x="5494971" y="126547"/>
                    <a:pt x="5366383" y="131310"/>
                  </a:cubicBezTo>
                  <a:cubicBezTo>
                    <a:pt x="5352096" y="136072"/>
                    <a:pt x="5338581" y="145597"/>
                    <a:pt x="5323521" y="145597"/>
                  </a:cubicBezTo>
                  <a:cubicBezTo>
                    <a:pt x="5257847" y="145597"/>
                    <a:pt x="5233432" y="134618"/>
                    <a:pt x="5180646" y="117022"/>
                  </a:cubicBezTo>
                  <a:cubicBezTo>
                    <a:pt x="5142546" y="121785"/>
                    <a:pt x="5101996" y="117050"/>
                    <a:pt x="5066346" y="131310"/>
                  </a:cubicBezTo>
                  <a:cubicBezTo>
                    <a:pt x="5050403" y="137687"/>
                    <a:pt x="5049913" y="162030"/>
                    <a:pt x="5037771" y="174172"/>
                  </a:cubicBezTo>
                  <a:cubicBezTo>
                    <a:pt x="5025629" y="186314"/>
                    <a:pt x="5008100" y="191754"/>
                    <a:pt x="4994908" y="202747"/>
                  </a:cubicBezTo>
                  <a:cubicBezTo>
                    <a:pt x="4923559" y="262205"/>
                    <a:pt x="4984511" y="234789"/>
                    <a:pt x="4909183" y="259897"/>
                  </a:cubicBezTo>
                  <a:lnTo>
                    <a:pt x="4780596" y="217035"/>
                  </a:lnTo>
                  <a:cubicBezTo>
                    <a:pt x="4766308" y="212272"/>
                    <a:pt x="4752719" y="204246"/>
                    <a:pt x="4737733" y="202747"/>
                  </a:cubicBezTo>
                  <a:lnTo>
                    <a:pt x="4594858" y="188460"/>
                  </a:lnTo>
                  <a:cubicBezTo>
                    <a:pt x="4576552" y="183883"/>
                    <a:pt x="4515340" y="170132"/>
                    <a:pt x="4494846" y="159885"/>
                  </a:cubicBezTo>
                  <a:cubicBezTo>
                    <a:pt x="4479487" y="152206"/>
                    <a:pt x="4466271" y="140835"/>
                    <a:pt x="4451983" y="131310"/>
                  </a:cubicBezTo>
                  <a:cubicBezTo>
                    <a:pt x="4423408" y="136072"/>
                    <a:pt x="4392169" y="132642"/>
                    <a:pt x="4366258" y="145597"/>
                  </a:cubicBezTo>
                  <a:cubicBezTo>
                    <a:pt x="4350899" y="153276"/>
                    <a:pt x="4354855" y="188460"/>
                    <a:pt x="4337683" y="188460"/>
                  </a:cubicBezTo>
                  <a:cubicBezTo>
                    <a:pt x="4322623" y="188460"/>
                    <a:pt x="4332804" y="157357"/>
                    <a:pt x="4323396" y="145597"/>
                  </a:cubicBezTo>
                  <a:cubicBezTo>
                    <a:pt x="4312669" y="132188"/>
                    <a:pt x="4294821" y="126547"/>
                    <a:pt x="4280533" y="117022"/>
                  </a:cubicBezTo>
                  <a:cubicBezTo>
                    <a:pt x="4242433" y="121785"/>
                    <a:pt x="4204630" y="131310"/>
                    <a:pt x="4166233" y="131310"/>
                  </a:cubicBezTo>
                  <a:cubicBezTo>
                    <a:pt x="4146597" y="131310"/>
                    <a:pt x="4128719" y="117022"/>
                    <a:pt x="4109083" y="117022"/>
                  </a:cubicBezTo>
                  <a:cubicBezTo>
                    <a:pt x="4051735" y="117022"/>
                    <a:pt x="3994783" y="126547"/>
                    <a:pt x="3937633" y="131310"/>
                  </a:cubicBezTo>
                  <a:cubicBezTo>
                    <a:pt x="3915960" y="145759"/>
                    <a:pt x="3881486" y="174172"/>
                    <a:pt x="3851908" y="174172"/>
                  </a:cubicBezTo>
                  <a:cubicBezTo>
                    <a:pt x="3836848" y="174172"/>
                    <a:pt x="3823527" y="164022"/>
                    <a:pt x="3809046" y="159885"/>
                  </a:cubicBezTo>
                  <a:cubicBezTo>
                    <a:pt x="3790165" y="154490"/>
                    <a:pt x="3770946" y="150360"/>
                    <a:pt x="3751896" y="145597"/>
                  </a:cubicBezTo>
                  <a:cubicBezTo>
                    <a:pt x="3747133" y="126547"/>
                    <a:pt x="3752517" y="101226"/>
                    <a:pt x="3737608" y="88447"/>
                  </a:cubicBezTo>
                  <a:cubicBezTo>
                    <a:pt x="3714739" y="68845"/>
                    <a:pt x="3651883" y="59872"/>
                    <a:pt x="3651883" y="59872"/>
                  </a:cubicBezTo>
                  <a:cubicBezTo>
                    <a:pt x="3623308" y="64635"/>
                    <a:pt x="3591482" y="60091"/>
                    <a:pt x="3566158" y="74160"/>
                  </a:cubicBezTo>
                  <a:cubicBezTo>
                    <a:pt x="3545342" y="85724"/>
                    <a:pt x="3537137" y="111933"/>
                    <a:pt x="3523296" y="131310"/>
                  </a:cubicBezTo>
                  <a:cubicBezTo>
                    <a:pt x="3513315" y="145283"/>
                    <a:pt x="3510079" y="166493"/>
                    <a:pt x="3494721" y="174172"/>
                  </a:cubicBezTo>
                  <a:cubicBezTo>
                    <a:pt x="3468810" y="187127"/>
                    <a:pt x="3437571" y="183697"/>
                    <a:pt x="3408996" y="188460"/>
                  </a:cubicBezTo>
                  <a:cubicBezTo>
                    <a:pt x="3385457" y="259074"/>
                    <a:pt x="3406490" y="242833"/>
                    <a:pt x="3294696" y="217035"/>
                  </a:cubicBezTo>
                  <a:cubicBezTo>
                    <a:pt x="3265347" y="210262"/>
                    <a:pt x="3208971" y="188460"/>
                    <a:pt x="3208971" y="188460"/>
                  </a:cubicBezTo>
                  <a:cubicBezTo>
                    <a:pt x="3141045" y="143177"/>
                    <a:pt x="3182400" y="165316"/>
                    <a:pt x="3080383" y="131310"/>
                  </a:cubicBezTo>
                  <a:lnTo>
                    <a:pt x="3037521" y="117022"/>
                  </a:lnTo>
                  <a:cubicBezTo>
                    <a:pt x="2970846" y="121785"/>
                    <a:pt x="2904341" y="131310"/>
                    <a:pt x="2837496" y="131310"/>
                  </a:cubicBezTo>
                  <a:cubicBezTo>
                    <a:pt x="2819560" y="131310"/>
                    <a:pt x="2757693" y="109471"/>
                    <a:pt x="2737483" y="102735"/>
                  </a:cubicBezTo>
                  <a:cubicBezTo>
                    <a:pt x="2732721" y="117022"/>
                    <a:pt x="2733845" y="134948"/>
                    <a:pt x="2723196" y="145597"/>
                  </a:cubicBezTo>
                  <a:cubicBezTo>
                    <a:pt x="2712547" y="156246"/>
                    <a:pt x="2695277" y="158017"/>
                    <a:pt x="2680333" y="159885"/>
                  </a:cubicBezTo>
                  <a:cubicBezTo>
                    <a:pt x="2618717" y="167587"/>
                    <a:pt x="2556508" y="169410"/>
                    <a:pt x="2494596" y="174172"/>
                  </a:cubicBezTo>
                  <a:cubicBezTo>
                    <a:pt x="2483061" y="162638"/>
                    <a:pt x="2431603" y="105577"/>
                    <a:pt x="2408871" y="102735"/>
                  </a:cubicBezTo>
                  <a:cubicBezTo>
                    <a:pt x="2383790" y="99600"/>
                    <a:pt x="2322564" y="121979"/>
                    <a:pt x="2294571" y="131310"/>
                  </a:cubicBezTo>
                  <a:cubicBezTo>
                    <a:pt x="2280283" y="126547"/>
                    <a:pt x="2265551" y="122955"/>
                    <a:pt x="2251708" y="117022"/>
                  </a:cubicBezTo>
                  <a:cubicBezTo>
                    <a:pt x="2232132" y="108632"/>
                    <a:pt x="2214764" y="81712"/>
                    <a:pt x="2194558" y="88447"/>
                  </a:cubicBezTo>
                  <a:cubicBezTo>
                    <a:pt x="2174352" y="95182"/>
                    <a:pt x="2179618" y="129235"/>
                    <a:pt x="2165983" y="145597"/>
                  </a:cubicBezTo>
                  <a:cubicBezTo>
                    <a:pt x="2154990" y="158788"/>
                    <a:pt x="2137408" y="164647"/>
                    <a:pt x="2123121" y="174172"/>
                  </a:cubicBezTo>
                  <a:cubicBezTo>
                    <a:pt x="2069261" y="163400"/>
                    <a:pt x="2020781" y="152907"/>
                    <a:pt x="1965958" y="145597"/>
                  </a:cubicBezTo>
                  <a:cubicBezTo>
                    <a:pt x="1923210" y="139897"/>
                    <a:pt x="1880233" y="136072"/>
                    <a:pt x="1837371" y="131310"/>
                  </a:cubicBezTo>
                  <a:cubicBezTo>
                    <a:pt x="1823083" y="121785"/>
                    <a:pt x="1806650" y="114877"/>
                    <a:pt x="1794508" y="102735"/>
                  </a:cubicBezTo>
                  <a:cubicBezTo>
                    <a:pt x="1699255" y="7482"/>
                    <a:pt x="1837373" y="107499"/>
                    <a:pt x="1723071" y="31297"/>
                  </a:cubicBezTo>
                  <a:cubicBezTo>
                    <a:pt x="1704021" y="36060"/>
                    <a:pt x="1682008" y="34324"/>
                    <a:pt x="1665921" y="45585"/>
                  </a:cubicBezTo>
                  <a:cubicBezTo>
                    <a:pt x="1490700" y="168240"/>
                    <a:pt x="1647918" y="108737"/>
                    <a:pt x="1537333" y="145597"/>
                  </a:cubicBezTo>
                  <a:cubicBezTo>
                    <a:pt x="1523046" y="136072"/>
                    <a:pt x="1511557" y="118731"/>
                    <a:pt x="1494471" y="117022"/>
                  </a:cubicBezTo>
                  <a:cubicBezTo>
                    <a:pt x="1414525" y="109028"/>
                    <a:pt x="1403579" y="125230"/>
                    <a:pt x="1351596" y="159885"/>
                  </a:cubicBezTo>
                  <a:cubicBezTo>
                    <a:pt x="1337308" y="155122"/>
                    <a:pt x="1323794" y="145597"/>
                    <a:pt x="1308733" y="145597"/>
                  </a:cubicBezTo>
                  <a:cubicBezTo>
                    <a:pt x="1270336" y="145597"/>
                    <a:pt x="1229520" y="175479"/>
                    <a:pt x="1194433" y="159885"/>
                  </a:cubicBezTo>
                  <a:cubicBezTo>
                    <a:pt x="1172242" y="150022"/>
                    <a:pt x="1197317" y="105619"/>
                    <a:pt x="1180146" y="88447"/>
                  </a:cubicBezTo>
                  <a:cubicBezTo>
                    <a:pt x="1158848" y="67148"/>
                    <a:pt x="1122996" y="69397"/>
                    <a:pt x="1094421" y="59872"/>
                  </a:cubicBezTo>
                  <a:lnTo>
                    <a:pt x="1051558" y="45585"/>
                  </a:lnTo>
                  <a:lnTo>
                    <a:pt x="965833" y="74160"/>
                  </a:lnTo>
                  <a:lnTo>
                    <a:pt x="922971" y="88447"/>
                  </a:lnTo>
                  <a:cubicBezTo>
                    <a:pt x="800820" y="47730"/>
                    <a:pt x="867134" y="56136"/>
                    <a:pt x="722946" y="74160"/>
                  </a:cubicBezTo>
                  <a:cubicBezTo>
                    <a:pt x="708658" y="83685"/>
                    <a:pt x="697082" y="100307"/>
                    <a:pt x="680083" y="102735"/>
                  </a:cubicBezTo>
                  <a:cubicBezTo>
                    <a:pt x="667527" y="104529"/>
                    <a:pt x="596155" y="79521"/>
                    <a:pt x="580071" y="74160"/>
                  </a:cubicBezTo>
                  <a:cubicBezTo>
                    <a:pt x="561021" y="78922"/>
                    <a:pt x="542557" y="88447"/>
                    <a:pt x="522921" y="88447"/>
                  </a:cubicBezTo>
                  <a:cubicBezTo>
                    <a:pt x="458694" y="88447"/>
                    <a:pt x="448562" y="68826"/>
                    <a:pt x="394333" y="45585"/>
                  </a:cubicBezTo>
                  <a:cubicBezTo>
                    <a:pt x="380490" y="39652"/>
                    <a:pt x="365758" y="36060"/>
                    <a:pt x="351471" y="31297"/>
                  </a:cubicBezTo>
                  <a:cubicBezTo>
                    <a:pt x="276027" y="56446"/>
                    <a:pt x="321140" y="37231"/>
                    <a:pt x="222883" y="102735"/>
                  </a:cubicBezTo>
                  <a:lnTo>
                    <a:pt x="180020" y="131310"/>
                  </a:lnTo>
                  <a:cubicBezTo>
                    <a:pt x="156208" y="126547"/>
                    <a:pt x="132142" y="122912"/>
                    <a:pt x="108583" y="117022"/>
                  </a:cubicBezTo>
                  <a:cubicBezTo>
                    <a:pt x="93972" y="113369"/>
                    <a:pt x="80780" y="102735"/>
                    <a:pt x="65720" y="102735"/>
                  </a:cubicBezTo>
                  <a:cubicBezTo>
                    <a:pt x="46084" y="102735"/>
                    <a:pt x="8570" y="117022"/>
                    <a:pt x="8570" y="117022"/>
                  </a:cubicBezTo>
                  <a:lnTo>
                    <a:pt x="0" y="71835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AFC38C-6D37-4A9B-9D30-E2D4B4CB829E}"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5B1A-4FE0-4CB9-9EF3-83A293EDB97E}" type="slidenum">
              <a:rPr lang="en-US" smtClean="0"/>
              <a:t>‹#›</a:t>
            </a:fld>
            <a:endParaRPr lang="en-US"/>
          </a:p>
        </p:txBody>
      </p:sp>
    </p:spTree>
    <p:extLst>
      <p:ext uri="{BB962C8B-B14F-4D97-AF65-F5344CB8AC3E}">
        <p14:creationId xmlns:p14="http://schemas.microsoft.com/office/powerpoint/2010/main" val="161769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7340AB-220B-4947-B962-16F3875ADC97}"/>
              </a:ext>
            </a:extLst>
          </p:cNvPr>
          <p:cNvGrpSpPr/>
          <p:nvPr userDrawn="1"/>
        </p:nvGrpSpPr>
        <p:grpSpPr>
          <a:xfrm>
            <a:off x="-1" y="0"/>
            <a:ext cx="12192001" cy="1943100"/>
            <a:chOff x="-1" y="0"/>
            <a:chExt cx="12192001" cy="1943100"/>
          </a:xfrm>
        </p:grpSpPr>
        <p:pic>
          <p:nvPicPr>
            <p:cNvPr id="11" name="Picture 10">
              <a:extLst>
                <a:ext uri="{FF2B5EF4-FFF2-40B4-BE49-F238E27FC236}">
                  <a16:creationId xmlns:a16="http://schemas.microsoft.com/office/drawing/2014/main" id="{F56FA66C-B5E3-E64F-9AA7-239206812FD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1690688"/>
            </a:xfrm>
            <a:prstGeom prst="rect">
              <a:avLst/>
            </a:prstGeom>
          </p:spPr>
        </p:pic>
        <p:sp>
          <p:nvSpPr>
            <p:cNvPr id="12" name="Freeform 11">
              <a:extLst>
                <a:ext uri="{FF2B5EF4-FFF2-40B4-BE49-F238E27FC236}">
                  <a16:creationId xmlns:a16="http://schemas.microsoft.com/office/drawing/2014/main" id="{AD091216-E6B5-2644-8325-4D2E630762E9}"/>
                </a:ext>
              </a:extLst>
            </p:cNvPr>
            <p:cNvSpPr/>
            <p:nvPr/>
          </p:nvSpPr>
          <p:spPr>
            <a:xfrm>
              <a:off x="-1" y="1360942"/>
              <a:ext cx="12192001" cy="582158"/>
            </a:xfrm>
            <a:custGeom>
              <a:avLst/>
              <a:gdLst>
                <a:gd name="connsiteX0" fmla="*/ 0 w 12873038"/>
                <a:gd name="connsiteY0" fmla="*/ 688522 h 688522"/>
                <a:gd name="connsiteX1" fmla="*/ 12873038 w 12873038"/>
                <a:gd name="connsiteY1" fmla="*/ 688522 h 688522"/>
                <a:gd name="connsiteX2" fmla="*/ 12873038 w 12873038"/>
                <a:gd name="connsiteY2" fmla="*/ 245610 h 688522"/>
                <a:gd name="connsiteX3" fmla="*/ 12873038 w 12873038"/>
                <a:gd name="connsiteY3" fmla="*/ 245610 h 688522"/>
                <a:gd name="connsiteX4" fmla="*/ 12630150 w 12873038"/>
                <a:gd name="connsiteY4" fmla="*/ 202747 h 688522"/>
                <a:gd name="connsiteX5" fmla="*/ 12601575 w 12873038"/>
                <a:gd name="connsiteY5" fmla="*/ 245610 h 688522"/>
                <a:gd name="connsiteX6" fmla="*/ 12558713 w 12873038"/>
                <a:gd name="connsiteY6" fmla="*/ 259897 h 688522"/>
                <a:gd name="connsiteX7" fmla="*/ 12501563 w 12873038"/>
                <a:gd name="connsiteY7" fmla="*/ 245610 h 688522"/>
                <a:gd name="connsiteX8" fmla="*/ 12458700 w 12873038"/>
                <a:gd name="connsiteY8" fmla="*/ 231322 h 688522"/>
                <a:gd name="connsiteX9" fmla="*/ 12358688 w 12873038"/>
                <a:gd name="connsiteY9" fmla="*/ 259897 h 688522"/>
                <a:gd name="connsiteX10" fmla="*/ 12315825 w 12873038"/>
                <a:gd name="connsiteY10" fmla="*/ 245610 h 688522"/>
                <a:gd name="connsiteX11" fmla="*/ 12258675 w 12873038"/>
                <a:gd name="connsiteY11" fmla="*/ 174172 h 688522"/>
                <a:gd name="connsiteX12" fmla="*/ 12201525 w 12873038"/>
                <a:gd name="connsiteY12" fmla="*/ 159885 h 688522"/>
                <a:gd name="connsiteX13" fmla="*/ 12101513 w 12873038"/>
                <a:gd name="connsiteY13" fmla="*/ 131310 h 688522"/>
                <a:gd name="connsiteX14" fmla="*/ 12030075 w 12873038"/>
                <a:gd name="connsiteY14" fmla="*/ 145597 h 688522"/>
                <a:gd name="connsiteX15" fmla="*/ 11987213 w 12873038"/>
                <a:gd name="connsiteY15" fmla="*/ 231322 h 688522"/>
                <a:gd name="connsiteX16" fmla="*/ 11758613 w 12873038"/>
                <a:gd name="connsiteY16" fmla="*/ 245610 h 688522"/>
                <a:gd name="connsiteX17" fmla="*/ 11730038 w 12873038"/>
                <a:gd name="connsiteY17" fmla="*/ 202747 h 688522"/>
                <a:gd name="connsiteX18" fmla="*/ 11644313 w 12873038"/>
                <a:gd name="connsiteY18" fmla="*/ 245610 h 688522"/>
                <a:gd name="connsiteX19" fmla="*/ 11601450 w 12873038"/>
                <a:gd name="connsiteY19" fmla="*/ 231322 h 688522"/>
                <a:gd name="connsiteX20" fmla="*/ 11544300 w 12873038"/>
                <a:gd name="connsiteY20" fmla="*/ 202747 h 688522"/>
                <a:gd name="connsiteX21" fmla="*/ 11501438 w 12873038"/>
                <a:gd name="connsiteY21" fmla="*/ 231322 h 688522"/>
                <a:gd name="connsiteX22" fmla="*/ 11458575 w 12873038"/>
                <a:gd name="connsiteY22" fmla="*/ 88447 h 688522"/>
                <a:gd name="connsiteX23" fmla="*/ 11415713 w 12873038"/>
                <a:gd name="connsiteY23" fmla="*/ 102735 h 688522"/>
                <a:gd name="connsiteX24" fmla="*/ 11387138 w 12873038"/>
                <a:gd name="connsiteY24" fmla="*/ 145597 h 688522"/>
                <a:gd name="connsiteX25" fmla="*/ 11344275 w 12873038"/>
                <a:gd name="connsiteY25" fmla="*/ 174172 h 688522"/>
                <a:gd name="connsiteX26" fmla="*/ 11258550 w 12873038"/>
                <a:gd name="connsiteY26" fmla="*/ 188460 h 688522"/>
                <a:gd name="connsiteX27" fmla="*/ 11172825 w 12873038"/>
                <a:gd name="connsiteY27" fmla="*/ 145597 h 688522"/>
                <a:gd name="connsiteX28" fmla="*/ 11129963 w 12873038"/>
                <a:gd name="connsiteY28" fmla="*/ 159885 h 688522"/>
                <a:gd name="connsiteX29" fmla="*/ 11044238 w 12873038"/>
                <a:gd name="connsiteY29" fmla="*/ 217035 h 688522"/>
                <a:gd name="connsiteX30" fmla="*/ 11001375 w 12873038"/>
                <a:gd name="connsiteY30" fmla="*/ 231322 h 688522"/>
                <a:gd name="connsiteX31" fmla="*/ 10887075 w 12873038"/>
                <a:gd name="connsiteY31" fmla="*/ 217035 h 688522"/>
                <a:gd name="connsiteX32" fmla="*/ 10801350 w 12873038"/>
                <a:gd name="connsiteY32" fmla="*/ 188460 h 688522"/>
                <a:gd name="connsiteX33" fmla="*/ 10687050 w 12873038"/>
                <a:gd name="connsiteY33" fmla="*/ 202747 h 688522"/>
                <a:gd name="connsiteX34" fmla="*/ 10644188 w 12873038"/>
                <a:gd name="connsiteY34" fmla="*/ 217035 h 688522"/>
                <a:gd name="connsiteX35" fmla="*/ 10601325 w 12873038"/>
                <a:gd name="connsiteY35" fmla="*/ 202747 h 688522"/>
                <a:gd name="connsiteX36" fmla="*/ 10558463 w 12873038"/>
                <a:gd name="connsiteY36" fmla="*/ 217035 h 688522"/>
                <a:gd name="connsiteX37" fmla="*/ 10515600 w 12873038"/>
                <a:gd name="connsiteY37" fmla="*/ 245610 h 688522"/>
                <a:gd name="connsiteX38" fmla="*/ 10415588 w 12873038"/>
                <a:gd name="connsiteY38" fmla="*/ 217035 h 688522"/>
                <a:gd name="connsiteX39" fmla="*/ 10315575 w 12873038"/>
                <a:gd name="connsiteY39" fmla="*/ 202747 h 688522"/>
                <a:gd name="connsiteX40" fmla="*/ 10272713 w 12873038"/>
                <a:gd name="connsiteY40" fmla="*/ 174172 h 688522"/>
                <a:gd name="connsiteX41" fmla="*/ 10158413 w 12873038"/>
                <a:gd name="connsiteY41" fmla="*/ 159885 h 688522"/>
                <a:gd name="connsiteX42" fmla="*/ 10129838 w 12873038"/>
                <a:gd name="connsiteY42" fmla="*/ 117022 h 688522"/>
                <a:gd name="connsiteX43" fmla="*/ 10086975 w 12873038"/>
                <a:gd name="connsiteY43" fmla="*/ 102735 h 688522"/>
                <a:gd name="connsiteX44" fmla="*/ 9958388 w 12873038"/>
                <a:gd name="connsiteY44" fmla="*/ 145597 h 688522"/>
                <a:gd name="connsiteX45" fmla="*/ 9915525 w 12873038"/>
                <a:gd name="connsiteY45" fmla="*/ 117022 h 688522"/>
                <a:gd name="connsiteX46" fmla="*/ 9786938 w 12873038"/>
                <a:gd name="connsiteY46" fmla="*/ 159885 h 688522"/>
                <a:gd name="connsiteX47" fmla="*/ 9701213 w 12873038"/>
                <a:gd name="connsiteY47" fmla="*/ 188460 h 688522"/>
                <a:gd name="connsiteX48" fmla="*/ 9572625 w 12873038"/>
                <a:gd name="connsiteY48" fmla="*/ 131310 h 688522"/>
                <a:gd name="connsiteX49" fmla="*/ 9458325 w 12873038"/>
                <a:gd name="connsiteY49" fmla="*/ 102735 h 688522"/>
                <a:gd name="connsiteX50" fmla="*/ 9401175 w 12873038"/>
                <a:gd name="connsiteY50" fmla="*/ 74160 h 688522"/>
                <a:gd name="connsiteX51" fmla="*/ 9272588 w 12873038"/>
                <a:gd name="connsiteY51" fmla="*/ 45585 h 688522"/>
                <a:gd name="connsiteX52" fmla="*/ 9244013 w 12873038"/>
                <a:gd name="connsiteY52" fmla="*/ 2722 h 688522"/>
                <a:gd name="connsiteX53" fmla="*/ 9172575 w 12873038"/>
                <a:gd name="connsiteY53" fmla="*/ 59872 h 688522"/>
                <a:gd name="connsiteX54" fmla="*/ 9043988 w 12873038"/>
                <a:gd name="connsiteY54" fmla="*/ 117022 h 688522"/>
                <a:gd name="connsiteX55" fmla="*/ 8715375 w 12873038"/>
                <a:gd name="connsiteY55" fmla="*/ 131310 h 688522"/>
                <a:gd name="connsiteX56" fmla="*/ 8643938 w 12873038"/>
                <a:gd name="connsiteY56" fmla="*/ 188460 h 688522"/>
                <a:gd name="connsiteX57" fmla="*/ 8558213 w 12873038"/>
                <a:gd name="connsiteY57" fmla="*/ 159885 h 688522"/>
                <a:gd name="connsiteX58" fmla="*/ 8486775 w 12873038"/>
                <a:gd name="connsiteY58" fmla="*/ 174172 h 688522"/>
                <a:gd name="connsiteX59" fmla="*/ 8443913 w 12873038"/>
                <a:gd name="connsiteY59" fmla="*/ 202747 h 688522"/>
                <a:gd name="connsiteX60" fmla="*/ 8401050 w 12873038"/>
                <a:gd name="connsiteY60" fmla="*/ 217035 h 688522"/>
                <a:gd name="connsiteX61" fmla="*/ 8272463 w 12873038"/>
                <a:gd name="connsiteY61" fmla="*/ 188460 h 688522"/>
                <a:gd name="connsiteX62" fmla="*/ 8201025 w 12873038"/>
                <a:gd name="connsiteY62" fmla="*/ 174172 h 688522"/>
                <a:gd name="connsiteX63" fmla="*/ 8115300 w 12873038"/>
                <a:gd name="connsiteY63" fmla="*/ 145597 h 688522"/>
                <a:gd name="connsiteX64" fmla="*/ 8029575 w 12873038"/>
                <a:gd name="connsiteY64" fmla="*/ 188460 h 688522"/>
                <a:gd name="connsiteX65" fmla="*/ 7943850 w 12873038"/>
                <a:gd name="connsiteY65" fmla="*/ 131310 h 688522"/>
                <a:gd name="connsiteX66" fmla="*/ 7815263 w 12873038"/>
                <a:gd name="connsiteY66" fmla="*/ 131310 h 688522"/>
                <a:gd name="connsiteX67" fmla="*/ 7772400 w 12873038"/>
                <a:gd name="connsiteY67" fmla="*/ 88447 h 688522"/>
                <a:gd name="connsiteX68" fmla="*/ 7700963 w 12873038"/>
                <a:gd name="connsiteY68" fmla="*/ 102735 h 688522"/>
                <a:gd name="connsiteX69" fmla="*/ 7658100 w 12873038"/>
                <a:gd name="connsiteY69" fmla="*/ 117022 h 688522"/>
                <a:gd name="connsiteX70" fmla="*/ 7529513 w 12873038"/>
                <a:gd name="connsiteY70" fmla="*/ 102735 h 688522"/>
                <a:gd name="connsiteX71" fmla="*/ 7486650 w 12873038"/>
                <a:gd name="connsiteY71" fmla="*/ 74160 h 688522"/>
                <a:gd name="connsiteX72" fmla="*/ 7458075 w 12873038"/>
                <a:gd name="connsiteY72" fmla="*/ 117022 h 688522"/>
                <a:gd name="connsiteX73" fmla="*/ 7372350 w 12873038"/>
                <a:gd name="connsiteY73" fmla="*/ 188460 h 688522"/>
                <a:gd name="connsiteX74" fmla="*/ 7329488 w 12873038"/>
                <a:gd name="connsiteY74" fmla="*/ 202747 h 688522"/>
                <a:gd name="connsiteX75" fmla="*/ 7015163 w 12873038"/>
                <a:gd name="connsiteY75" fmla="*/ 217035 h 688522"/>
                <a:gd name="connsiteX76" fmla="*/ 7015163 w 12873038"/>
                <a:gd name="connsiteY76" fmla="*/ 217035 h 688522"/>
                <a:gd name="connsiteX77" fmla="*/ 6972300 w 12873038"/>
                <a:gd name="connsiteY77" fmla="*/ 102735 h 688522"/>
                <a:gd name="connsiteX78" fmla="*/ 6929438 w 12873038"/>
                <a:gd name="connsiteY78" fmla="*/ 117022 h 688522"/>
                <a:gd name="connsiteX79" fmla="*/ 6815138 w 12873038"/>
                <a:gd name="connsiteY79" fmla="*/ 102735 h 688522"/>
                <a:gd name="connsiteX80" fmla="*/ 6629400 w 12873038"/>
                <a:gd name="connsiteY80" fmla="*/ 74160 h 688522"/>
                <a:gd name="connsiteX81" fmla="*/ 6529388 w 12873038"/>
                <a:gd name="connsiteY81" fmla="*/ 45585 h 688522"/>
                <a:gd name="connsiteX82" fmla="*/ 6429375 w 12873038"/>
                <a:gd name="connsiteY82" fmla="*/ 17010 h 688522"/>
                <a:gd name="connsiteX83" fmla="*/ 6172200 w 12873038"/>
                <a:gd name="connsiteY83" fmla="*/ 88447 h 688522"/>
                <a:gd name="connsiteX84" fmla="*/ 6157913 w 12873038"/>
                <a:gd name="connsiteY84" fmla="*/ 159885 h 688522"/>
                <a:gd name="connsiteX85" fmla="*/ 6115050 w 12873038"/>
                <a:gd name="connsiteY85" fmla="*/ 145597 h 688522"/>
                <a:gd name="connsiteX86" fmla="*/ 6015038 w 12873038"/>
                <a:gd name="connsiteY86" fmla="*/ 88447 h 688522"/>
                <a:gd name="connsiteX87" fmla="*/ 5943600 w 12873038"/>
                <a:gd name="connsiteY87" fmla="*/ 102735 h 688522"/>
                <a:gd name="connsiteX88" fmla="*/ 5900738 w 12873038"/>
                <a:gd name="connsiteY88" fmla="*/ 117022 h 688522"/>
                <a:gd name="connsiteX89" fmla="*/ 5514975 w 12873038"/>
                <a:gd name="connsiteY89" fmla="*/ 131310 h 688522"/>
                <a:gd name="connsiteX90" fmla="*/ 5472113 w 12873038"/>
                <a:gd name="connsiteY90" fmla="*/ 145597 h 688522"/>
                <a:gd name="connsiteX91" fmla="*/ 5329238 w 12873038"/>
                <a:gd name="connsiteY91" fmla="*/ 117022 h 688522"/>
                <a:gd name="connsiteX92" fmla="*/ 5214938 w 12873038"/>
                <a:gd name="connsiteY92" fmla="*/ 131310 h 688522"/>
                <a:gd name="connsiteX93" fmla="*/ 5186363 w 12873038"/>
                <a:gd name="connsiteY93" fmla="*/ 174172 h 688522"/>
                <a:gd name="connsiteX94" fmla="*/ 5143500 w 12873038"/>
                <a:gd name="connsiteY94" fmla="*/ 202747 h 688522"/>
                <a:gd name="connsiteX95" fmla="*/ 5057775 w 12873038"/>
                <a:gd name="connsiteY95" fmla="*/ 259897 h 688522"/>
                <a:gd name="connsiteX96" fmla="*/ 4929188 w 12873038"/>
                <a:gd name="connsiteY96" fmla="*/ 217035 h 688522"/>
                <a:gd name="connsiteX97" fmla="*/ 4886325 w 12873038"/>
                <a:gd name="connsiteY97" fmla="*/ 202747 h 688522"/>
                <a:gd name="connsiteX98" fmla="*/ 4743450 w 12873038"/>
                <a:gd name="connsiteY98" fmla="*/ 188460 h 688522"/>
                <a:gd name="connsiteX99" fmla="*/ 4643438 w 12873038"/>
                <a:gd name="connsiteY99" fmla="*/ 159885 h 688522"/>
                <a:gd name="connsiteX100" fmla="*/ 4600575 w 12873038"/>
                <a:gd name="connsiteY100" fmla="*/ 131310 h 688522"/>
                <a:gd name="connsiteX101" fmla="*/ 4514850 w 12873038"/>
                <a:gd name="connsiteY101" fmla="*/ 145597 h 688522"/>
                <a:gd name="connsiteX102" fmla="*/ 4486275 w 12873038"/>
                <a:gd name="connsiteY102" fmla="*/ 188460 h 688522"/>
                <a:gd name="connsiteX103" fmla="*/ 4471988 w 12873038"/>
                <a:gd name="connsiteY103" fmla="*/ 145597 h 688522"/>
                <a:gd name="connsiteX104" fmla="*/ 4429125 w 12873038"/>
                <a:gd name="connsiteY104" fmla="*/ 117022 h 688522"/>
                <a:gd name="connsiteX105" fmla="*/ 4314825 w 12873038"/>
                <a:gd name="connsiteY105" fmla="*/ 131310 h 688522"/>
                <a:gd name="connsiteX106" fmla="*/ 4257675 w 12873038"/>
                <a:gd name="connsiteY106" fmla="*/ 117022 h 688522"/>
                <a:gd name="connsiteX107" fmla="*/ 4086225 w 12873038"/>
                <a:gd name="connsiteY107" fmla="*/ 131310 h 688522"/>
                <a:gd name="connsiteX108" fmla="*/ 4000500 w 12873038"/>
                <a:gd name="connsiteY108" fmla="*/ 174172 h 688522"/>
                <a:gd name="connsiteX109" fmla="*/ 3957638 w 12873038"/>
                <a:gd name="connsiteY109" fmla="*/ 159885 h 688522"/>
                <a:gd name="connsiteX110" fmla="*/ 3900488 w 12873038"/>
                <a:gd name="connsiteY110" fmla="*/ 145597 h 688522"/>
                <a:gd name="connsiteX111" fmla="*/ 3886200 w 12873038"/>
                <a:gd name="connsiteY111" fmla="*/ 88447 h 688522"/>
                <a:gd name="connsiteX112" fmla="*/ 3800475 w 12873038"/>
                <a:gd name="connsiteY112" fmla="*/ 59872 h 688522"/>
                <a:gd name="connsiteX113" fmla="*/ 3714750 w 12873038"/>
                <a:gd name="connsiteY113" fmla="*/ 74160 h 688522"/>
                <a:gd name="connsiteX114" fmla="*/ 3671888 w 12873038"/>
                <a:gd name="connsiteY114" fmla="*/ 131310 h 688522"/>
                <a:gd name="connsiteX115" fmla="*/ 3643313 w 12873038"/>
                <a:gd name="connsiteY115" fmla="*/ 174172 h 688522"/>
                <a:gd name="connsiteX116" fmla="*/ 3557588 w 12873038"/>
                <a:gd name="connsiteY116" fmla="*/ 188460 h 688522"/>
                <a:gd name="connsiteX117" fmla="*/ 3443288 w 12873038"/>
                <a:gd name="connsiteY117" fmla="*/ 217035 h 688522"/>
                <a:gd name="connsiteX118" fmla="*/ 3357563 w 12873038"/>
                <a:gd name="connsiteY118" fmla="*/ 188460 h 688522"/>
                <a:gd name="connsiteX119" fmla="*/ 3228975 w 12873038"/>
                <a:gd name="connsiteY119" fmla="*/ 131310 h 688522"/>
                <a:gd name="connsiteX120" fmla="*/ 3186113 w 12873038"/>
                <a:gd name="connsiteY120" fmla="*/ 117022 h 688522"/>
                <a:gd name="connsiteX121" fmla="*/ 2986088 w 12873038"/>
                <a:gd name="connsiteY121" fmla="*/ 131310 h 688522"/>
                <a:gd name="connsiteX122" fmla="*/ 2886075 w 12873038"/>
                <a:gd name="connsiteY122" fmla="*/ 102735 h 688522"/>
                <a:gd name="connsiteX123" fmla="*/ 2871788 w 12873038"/>
                <a:gd name="connsiteY123" fmla="*/ 145597 h 688522"/>
                <a:gd name="connsiteX124" fmla="*/ 2828925 w 12873038"/>
                <a:gd name="connsiteY124" fmla="*/ 159885 h 688522"/>
                <a:gd name="connsiteX125" fmla="*/ 2643188 w 12873038"/>
                <a:gd name="connsiteY125" fmla="*/ 174172 h 688522"/>
                <a:gd name="connsiteX126" fmla="*/ 2557463 w 12873038"/>
                <a:gd name="connsiteY126" fmla="*/ 102735 h 688522"/>
                <a:gd name="connsiteX127" fmla="*/ 2443163 w 12873038"/>
                <a:gd name="connsiteY127" fmla="*/ 131310 h 688522"/>
                <a:gd name="connsiteX128" fmla="*/ 2400300 w 12873038"/>
                <a:gd name="connsiteY128" fmla="*/ 117022 h 688522"/>
                <a:gd name="connsiteX129" fmla="*/ 2343150 w 12873038"/>
                <a:gd name="connsiteY129" fmla="*/ 88447 h 688522"/>
                <a:gd name="connsiteX130" fmla="*/ 2314575 w 12873038"/>
                <a:gd name="connsiteY130" fmla="*/ 145597 h 688522"/>
                <a:gd name="connsiteX131" fmla="*/ 2271713 w 12873038"/>
                <a:gd name="connsiteY131" fmla="*/ 174172 h 688522"/>
                <a:gd name="connsiteX132" fmla="*/ 2114550 w 12873038"/>
                <a:gd name="connsiteY132" fmla="*/ 145597 h 688522"/>
                <a:gd name="connsiteX133" fmla="*/ 1985963 w 12873038"/>
                <a:gd name="connsiteY133" fmla="*/ 131310 h 688522"/>
                <a:gd name="connsiteX134" fmla="*/ 1943100 w 12873038"/>
                <a:gd name="connsiteY134" fmla="*/ 102735 h 688522"/>
                <a:gd name="connsiteX135" fmla="*/ 1871663 w 12873038"/>
                <a:gd name="connsiteY135" fmla="*/ 31297 h 688522"/>
                <a:gd name="connsiteX136" fmla="*/ 1814513 w 12873038"/>
                <a:gd name="connsiteY136" fmla="*/ 45585 h 688522"/>
                <a:gd name="connsiteX137" fmla="*/ 1685925 w 12873038"/>
                <a:gd name="connsiteY137" fmla="*/ 145597 h 688522"/>
                <a:gd name="connsiteX138" fmla="*/ 1643063 w 12873038"/>
                <a:gd name="connsiteY138" fmla="*/ 117022 h 688522"/>
                <a:gd name="connsiteX139" fmla="*/ 1500188 w 12873038"/>
                <a:gd name="connsiteY139" fmla="*/ 159885 h 688522"/>
                <a:gd name="connsiteX140" fmla="*/ 1457325 w 12873038"/>
                <a:gd name="connsiteY140" fmla="*/ 145597 h 688522"/>
                <a:gd name="connsiteX141" fmla="*/ 1343025 w 12873038"/>
                <a:gd name="connsiteY141" fmla="*/ 159885 h 688522"/>
                <a:gd name="connsiteX142" fmla="*/ 1328738 w 12873038"/>
                <a:gd name="connsiteY142" fmla="*/ 88447 h 688522"/>
                <a:gd name="connsiteX143" fmla="*/ 1243013 w 12873038"/>
                <a:gd name="connsiteY143" fmla="*/ 59872 h 688522"/>
                <a:gd name="connsiteX144" fmla="*/ 1200150 w 12873038"/>
                <a:gd name="connsiteY144" fmla="*/ 45585 h 688522"/>
                <a:gd name="connsiteX145" fmla="*/ 1114425 w 12873038"/>
                <a:gd name="connsiteY145" fmla="*/ 74160 h 688522"/>
                <a:gd name="connsiteX146" fmla="*/ 1071563 w 12873038"/>
                <a:gd name="connsiteY146" fmla="*/ 88447 h 688522"/>
                <a:gd name="connsiteX147" fmla="*/ 871538 w 12873038"/>
                <a:gd name="connsiteY147" fmla="*/ 74160 h 688522"/>
                <a:gd name="connsiteX148" fmla="*/ 828675 w 12873038"/>
                <a:gd name="connsiteY148" fmla="*/ 102735 h 688522"/>
                <a:gd name="connsiteX149" fmla="*/ 728663 w 12873038"/>
                <a:gd name="connsiteY149" fmla="*/ 74160 h 688522"/>
                <a:gd name="connsiteX150" fmla="*/ 671513 w 12873038"/>
                <a:gd name="connsiteY150" fmla="*/ 88447 h 688522"/>
                <a:gd name="connsiteX151" fmla="*/ 542925 w 12873038"/>
                <a:gd name="connsiteY151" fmla="*/ 45585 h 688522"/>
                <a:gd name="connsiteX152" fmla="*/ 500063 w 12873038"/>
                <a:gd name="connsiteY152" fmla="*/ 31297 h 688522"/>
                <a:gd name="connsiteX153" fmla="*/ 371475 w 12873038"/>
                <a:gd name="connsiteY153" fmla="*/ 102735 h 688522"/>
                <a:gd name="connsiteX154" fmla="*/ 328612 w 12873038"/>
                <a:gd name="connsiteY154" fmla="*/ 131310 h 688522"/>
                <a:gd name="connsiteX155" fmla="*/ 257175 w 12873038"/>
                <a:gd name="connsiteY155" fmla="*/ 117022 h 688522"/>
                <a:gd name="connsiteX156" fmla="*/ 214312 w 12873038"/>
                <a:gd name="connsiteY156" fmla="*/ 102735 h 688522"/>
                <a:gd name="connsiteX157" fmla="*/ 157162 w 12873038"/>
                <a:gd name="connsiteY157" fmla="*/ 117022 h 688522"/>
                <a:gd name="connsiteX158" fmla="*/ 0 w 12873038"/>
                <a:gd name="connsiteY158" fmla="*/ 688522 h 688522"/>
                <a:gd name="connsiteX0" fmla="*/ 0 w 12724446"/>
                <a:gd name="connsiteY0" fmla="*/ 718354 h 718354"/>
                <a:gd name="connsiteX1" fmla="*/ 12724446 w 12724446"/>
                <a:gd name="connsiteY1" fmla="*/ 688522 h 718354"/>
                <a:gd name="connsiteX2" fmla="*/ 12724446 w 12724446"/>
                <a:gd name="connsiteY2" fmla="*/ 245610 h 718354"/>
                <a:gd name="connsiteX3" fmla="*/ 12724446 w 12724446"/>
                <a:gd name="connsiteY3" fmla="*/ 245610 h 718354"/>
                <a:gd name="connsiteX4" fmla="*/ 12481558 w 12724446"/>
                <a:gd name="connsiteY4" fmla="*/ 202747 h 718354"/>
                <a:gd name="connsiteX5" fmla="*/ 12452983 w 12724446"/>
                <a:gd name="connsiteY5" fmla="*/ 245610 h 718354"/>
                <a:gd name="connsiteX6" fmla="*/ 12410121 w 12724446"/>
                <a:gd name="connsiteY6" fmla="*/ 259897 h 718354"/>
                <a:gd name="connsiteX7" fmla="*/ 12352971 w 12724446"/>
                <a:gd name="connsiteY7" fmla="*/ 245610 h 718354"/>
                <a:gd name="connsiteX8" fmla="*/ 12310108 w 12724446"/>
                <a:gd name="connsiteY8" fmla="*/ 231322 h 718354"/>
                <a:gd name="connsiteX9" fmla="*/ 12210096 w 12724446"/>
                <a:gd name="connsiteY9" fmla="*/ 259897 h 718354"/>
                <a:gd name="connsiteX10" fmla="*/ 12167233 w 12724446"/>
                <a:gd name="connsiteY10" fmla="*/ 245610 h 718354"/>
                <a:gd name="connsiteX11" fmla="*/ 12110083 w 12724446"/>
                <a:gd name="connsiteY11" fmla="*/ 174172 h 718354"/>
                <a:gd name="connsiteX12" fmla="*/ 12052933 w 12724446"/>
                <a:gd name="connsiteY12" fmla="*/ 159885 h 718354"/>
                <a:gd name="connsiteX13" fmla="*/ 11952921 w 12724446"/>
                <a:gd name="connsiteY13" fmla="*/ 131310 h 718354"/>
                <a:gd name="connsiteX14" fmla="*/ 11881483 w 12724446"/>
                <a:gd name="connsiteY14" fmla="*/ 145597 h 718354"/>
                <a:gd name="connsiteX15" fmla="*/ 11838621 w 12724446"/>
                <a:gd name="connsiteY15" fmla="*/ 231322 h 718354"/>
                <a:gd name="connsiteX16" fmla="*/ 11610021 w 12724446"/>
                <a:gd name="connsiteY16" fmla="*/ 245610 h 718354"/>
                <a:gd name="connsiteX17" fmla="*/ 11581446 w 12724446"/>
                <a:gd name="connsiteY17" fmla="*/ 202747 h 718354"/>
                <a:gd name="connsiteX18" fmla="*/ 11495721 w 12724446"/>
                <a:gd name="connsiteY18" fmla="*/ 245610 h 718354"/>
                <a:gd name="connsiteX19" fmla="*/ 11452858 w 12724446"/>
                <a:gd name="connsiteY19" fmla="*/ 231322 h 718354"/>
                <a:gd name="connsiteX20" fmla="*/ 11395708 w 12724446"/>
                <a:gd name="connsiteY20" fmla="*/ 202747 h 718354"/>
                <a:gd name="connsiteX21" fmla="*/ 11352846 w 12724446"/>
                <a:gd name="connsiteY21" fmla="*/ 231322 h 718354"/>
                <a:gd name="connsiteX22" fmla="*/ 11309983 w 12724446"/>
                <a:gd name="connsiteY22" fmla="*/ 88447 h 718354"/>
                <a:gd name="connsiteX23" fmla="*/ 11267121 w 12724446"/>
                <a:gd name="connsiteY23" fmla="*/ 102735 h 718354"/>
                <a:gd name="connsiteX24" fmla="*/ 11238546 w 12724446"/>
                <a:gd name="connsiteY24" fmla="*/ 145597 h 718354"/>
                <a:gd name="connsiteX25" fmla="*/ 11195683 w 12724446"/>
                <a:gd name="connsiteY25" fmla="*/ 174172 h 718354"/>
                <a:gd name="connsiteX26" fmla="*/ 11109958 w 12724446"/>
                <a:gd name="connsiteY26" fmla="*/ 188460 h 718354"/>
                <a:gd name="connsiteX27" fmla="*/ 11024233 w 12724446"/>
                <a:gd name="connsiteY27" fmla="*/ 145597 h 718354"/>
                <a:gd name="connsiteX28" fmla="*/ 10981371 w 12724446"/>
                <a:gd name="connsiteY28" fmla="*/ 159885 h 718354"/>
                <a:gd name="connsiteX29" fmla="*/ 10895646 w 12724446"/>
                <a:gd name="connsiteY29" fmla="*/ 217035 h 718354"/>
                <a:gd name="connsiteX30" fmla="*/ 10852783 w 12724446"/>
                <a:gd name="connsiteY30" fmla="*/ 231322 h 718354"/>
                <a:gd name="connsiteX31" fmla="*/ 10738483 w 12724446"/>
                <a:gd name="connsiteY31" fmla="*/ 217035 h 718354"/>
                <a:gd name="connsiteX32" fmla="*/ 10652758 w 12724446"/>
                <a:gd name="connsiteY32" fmla="*/ 188460 h 718354"/>
                <a:gd name="connsiteX33" fmla="*/ 10538458 w 12724446"/>
                <a:gd name="connsiteY33" fmla="*/ 202747 h 718354"/>
                <a:gd name="connsiteX34" fmla="*/ 10495596 w 12724446"/>
                <a:gd name="connsiteY34" fmla="*/ 217035 h 718354"/>
                <a:gd name="connsiteX35" fmla="*/ 10452733 w 12724446"/>
                <a:gd name="connsiteY35" fmla="*/ 202747 h 718354"/>
                <a:gd name="connsiteX36" fmla="*/ 10409871 w 12724446"/>
                <a:gd name="connsiteY36" fmla="*/ 217035 h 718354"/>
                <a:gd name="connsiteX37" fmla="*/ 10367008 w 12724446"/>
                <a:gd name="connsiteY37" fmla="*/ 245610 h 718354"/>
                <a:gd name="connsiteX38" fmla="*/ 10266996 w 12724446"/>
                <a:gd name="connsiteY38" fmla="*/ 217035 h 718354"/>
                <a:gd name="connsiteX39" fmla="*/ 10166983 w 12724446"/>
                <a:gd name="connsiteY39" fmla="*/ 202747 h 718354"/>
                <a:gd name="connsiteX40" fmla="*/ 10124121 w 12724446"/>
                <a:gd name="connsiteY40" fmla="*/ 174172 h 718354"/>
                <a:gd name="connsiteX41" fmla="*/ 10009821 w 12724446"/>
                <a:gd name="connsiteY41" fmla="*/ 159885 h 718354"/>
                <a:gd name="connsiteX42" fmla="*/ 9981246 w 12724446"/>
                <a:gd name="connsiteY42" fmla="*/ 117022 h 718354"/>
                <a:gd name="connsiteX43" fmla="*/ 9938383 w 12724446"/>
                <a:gd name="connsiteY43" fmla="*/ 102735 h 718354"/>
                <a:gd name="connsiteX44" fmla="*/ 9809796 w 12724446"/>
                <a:gd name="connsiteY44" fmla="*/ 145597 h 718354"/>
                <a:gd name="connsiteX45" fmla="*/ 9766933 w 12724446"/>
                <a:gd name="connsiteY45" fmla="*/ 117022 h 718354"/>
                <a:gd name="connsiteX46" fmla="*/ 9638346 w 12724446"/>
                <a:gd name="connsiteY46" fmla="*/ 159885 h 718354"/>
                <a:gd name="connsiteX47" fmla="*/ 9552621 w 12724446"/>
                <a:gd name="connsiteY47" fmla="*/ 188460 h 718354"/>
                <a:gd name="connsiteX48" fmla="*/ 9424033 w 12724446"/>
                <a:gd name="connsiteY48" fmla="*/ 131310 h 718354"/>
                <a:gd name="connsiteX49" fmla="*/ 9309733 w 12724446"/>
                <a:gd name="connsiteY49" fmla="*/ 102735 h 718354"/>
                <a:gd name="connsiteX50" fmla="*/ 9252583 w 12724446"/>
                <a:gd name="connsiteY50" fmla="*/ 74160 h 718354"/>
                <a:gd name="connsiteX51" fmla="*/ 9123996 w 12724446"/>
                <a:gd name="connsiteY51" fmla="*/ 45585 h 718354"/>
                <a:gd name="connsiteX52" fmla="*/ 9095421 w 12724446"/>
                <a:gd name="connsiteY52" fmla="*/ 2722 h 718354"/>
                <a:gd name="connsiteX53" fmla="*/ 9023983 w 12724446"/>
                <a:gd name="connsiteY53" fmla="*/ 59872 h 718354"/>
                <a:gd name="connsiteX54" fmla="*/ 8895396 w 12724446"/>
                <a:gd name="connsiteY54" fmla="*/ 117022 h 718354"/>
                <a:gd name="connsiteX55" fmla="*/ 8566783 w 12724446"/>
                <a:gd name="connsiteY55" fmla="*/ 131310 h 718354"/>
                <a:gd name="connsiteX56" fmla="*/ 8495346 w 12724446"/>
                <a:gd name="connsiteY56" fmla="*/ 188460 h 718354"/>
                <a:gd name="connsiteX57" fmla="*/ 8409621 w 12724446"/>
                <a:gd name="connsiteY57" fmla="*/ 159885 h 718354"/>
                <a:gd name="connsiteX58" fmla="*/ 8338183 w 12724446"/>
                <a:gd name="connsiteY58" fmla="*/ 174172 h 718354"/>
                <a:gd name="connsiteX59" fmla="*/ 8295321 w 12724446"/>
                <a:gd name="connsiteY59" fmla="*/ 202747 h 718354"/>
                <a:gd name="connsiteX60" fmla="*/ 8252458 w 12724446"/>
                <a:gd name="connsiteY60" fmla="*/ 217035 h 718354"/>
                <a:gd name="connsiteX61" fmla="*/ 8123871 w 12724446"/>
                <a:gd name="connsiteY61" fmla="*/ 188460 h 718354"/>
                <a:gd name="connsiteX62" fmla="*/ 8052433 w 12724446"/>
                <a:gd name="connsiteY62" fmla="*/ 174172 h 718354"/>
                <a:gd name="connsiteX63" fmla="*/ 7966708 w 12724446"/>
                <a:gd name="connsiteY63" fmla="*/ 145597 h 718354"/>
                <a:gd name="connsiteX64" fmla="*/ 7880983 w 12724446"/>
                <a:gd name="connsiteY64" fmla="*/ 188460 h 718354"/>
                <a:gd name="connsiteX65" fmla="*/ 7795258 w 12724446"/>
                <a:gd name="connsiteY65" fmla="*/ 131310 h 718354"/>
                <a:gd name="connsiteX66" fmla="*/ 7666671 w 12724446"/>
                <a:gd name="connsiteY66" fmla="*/ 131310 h 718354"/>
                <a:gd name="connsiteX67" fmla="*/ 7623808 w 12724446"/>
                <a:gd name="connsiteY67" fmla="*/ 88447 h 718354"/>
                <a:gd name="connsiteX68" fmla="*/ 7552371 w 12724446"/>
                <a:gd name="connsiteY68" fmla="*/ 102735 h 718354"/>
                <a:gd name="connsiteX69" fmla="*/ 7509508 w 12724446"/>
                <a:gd name="connsiteY69" fmla="*/ 117022 h 718354"/>
                <a:gd name="connsiteX70" fmla="*/ 7380921 w 12724446"/>
                <a:gd name="connsiteY70" fmla="*/ 102735 h 718354"/>
                <a:gd name="connsiteX71" fmla="*/ 7338058 w 12724446"/>
                <a:gd name="connsiteY71" fmla="*/ 74160 h 718354"/>
                <a:gd name="connsiteX72" fmla="*/ 7309483 w 12724446"/>
                <a:gd name="connsiteY72" fmla="*/ 117022 h 718354"/>
                <a:gd name="connsiteX73" fmla="*/ 7223758 w 12724446"/>
                <a:gd name="connsiteY73" fmla="*/ 188460 h 718354"/>
                <a:gd name="connsiteX74" fmla="*/ 7180896 w 12724446"/>
                <a:gd name="connsiteY74" fmla="*/ 202747 h 718354"/>
                <a:gd name="connsiteX75" fmla="*/ 6866571 w 12724446"/>
                <a:gd name="connsiteY75" fmla="*/ 217035 h 718354"/>
                <a:gd name="connsiteX76" fmla="*/ 6866571 w 12724446"/>
                <a:gd name="connsiteY76" fmla="*/ 217035 h 718354"/>
                <a:gd name="connsiteX77" fmla="*/ 6823708 w 12724446"/>
                <a:gd name="connsiteY77" fmla="*/ 102735 h 718354"/>
                <a:gd name="connsiteX78" fmla="*/ 6780846 w 12724446"/>
                <a:gd name="connsiteY78" fmla="*/ 117022 h 718354"/>
                <a:gd name="connsiteX79" fmla="*/ 6666546 w 12724446"/>
                <a:gd name="connsiteY79" fmla="*/ 102735 h 718354"/>
                <a:gd name="connsiteX80" fmla="*/ 6480808 w 12724446"/>
                <a:gd name="connsiteY80" fmla="*/ 74160 h 718354"/>
                <a:gd name="connsiteX81" fmla="*/ 6380796 w 12724446"/>
                <a:gd name="connsiteY81" fmla="*/ 45585 h 718354"/>
                <a:gd name="connsiteX82" fmla="*/ 6280783 w 12724446"/>
                <a:gd name="connsiteY82" fmla="*/ 17010 h 718354"/>
                <a:gd name="connsiteX83" fmla="*/ 6023608 w 12724446"/>
                <a:gd name="connsiteY83" fmla="*/ 88447 h 718354"/>
                <a:gd name="connsiteX84" fmla="*/ 6009321 w 12724446"/>
                <a:gd name="connsiteY84" fmla="*/ 159885 h 718354"/>
                <a:gd name="connsiteX85" fmla="*/ 5966458 w 12724446"/>
                <a:gd name="connsiteY85" fmla="*/ 145597 h 718354"/>
                <a:gd name="connsiteX86" fmla="*/ 5866446 w 12724446"/>
                <a:gd name="connsiteY86" fmla="*/ 88447 h 718354"/>
                <a:gd name="connsiteX87" fmla="*/ 5795008 w 12724446"/>
                <a:gd name="connsiteY87" fmla="*/ 102735 h 718354"/>
                <a:gd name="connsiteX88" fmla="*/ 5752146 w 12724446"/>
                <a:gd name="connsiteY88" fmla="*/ 117022 h 718354"/>
                <a:gd name="connsiteX89" fmla="*/ 5366383 w 12724446"/>
                <a:gd name="connsiteY89" fmla="*/ 131310 h 718354"/>
                <a:gd name="connsiteX90" fmla="*/ 5323521 w 12724446"/>
                <a:gd name="connsiteY90" fmla="*/ 145597 h 718354"/>
                <a:gd name="connsiteX91" fmla="*/ 5180646 w 12724446"/>
                <a:gd name="connsiteY91" fmla="*/ 117022 h 718354"/>
                <a:gd name="connsiteX92" fmla="*/ 5066346 w 12724446"/>
                <a:gd name="connsiteY92" fmla="*/ 131310 h 718354"/>
                <a:gd name="connsiteX93" fmla="*/ 5037771 w 12724446"/>
                <a:gd name="connsiteY93" fmla="*/ 174172 h 718354"/>
                <a:gd name="connsiteX94" fmla="*/ 4994908 w 12724446"/>
                <a:gd name="connsiteY94" fmla="*/ 202747 h 718354"/>
                <a:gd name="connsiteX95" fmla="*/ 4909183 w 12724446"/>
                <a:gd name="connsiteY95" fmla="*/ 259897 h 718354"/>
                <a:gd name="connsiteX96" fmla="*/ 4780596 w 12724446"/>
                <a:gd name="connsiteY96" fmla="*/ 217035 h 718354"/>
                <a:gd name="connsiteX97" fmla="*/ 4737733 w 12724446"/>
                <a:gd name="connsiteY97" fmla="*/ 202747 h 718354"/>
                <a:gd name="connsiteX98" fmla="*/ 4594858 w 12724446"/>
                <a:gd name="connsiteY98" fmla="*/ 188460 h 718354"/>
                <a:gd name="connsiteX99" fmla="*/ 4494846 w 12724446"/>
                <a:gd name="connsiteY99" fmla="*/ 159885 h 718354"/>
                <a:gd name="connsiteX100" fmla="*/ 4451983 w 12724446"/>
                <a:gd name="connsiteY100" fmla="*/ 131310 h 718354"/>
                <a:gd name="connsiteX101" fmla="*/ 4366258 w 12724446"/>
                <a:gd name="connsiteY101" fmla="*/ 145597 h 718354"/>
                <a:gd name="connsiteX102" fmla="*/ 4337683 w 12724446"/>
                <a:gd name="connsiteY102" fmla="*/ 188460 h 718354"/>
                <a:gd name="connsiteX103" fmla="*/ 4323396 w 12724446"/>
                <a:gd name="connsiteY103" fmla="*/ 145597 h 718354"/>
                <a:gd name="connsiteX104" fmla="*/ 4280533 w 12724446"/>
                <a:gd name="connsiteY104" fmla="*/ 117022 h 718354"/>
                <a:gd name="connsiteX105" fmla="*/ 4166233 w 12724446"/>
                <a:gd name="connsiteY105" fmla="*/ 131310 h 718354"/>
                <a:gd name="connsiteX106" fmla="*/ 4109083 w 12724446"/>
                <a:gd name="connsiteY106" fmla="*/ 117022 h 718354"/>
                <a:gd name="connsiteX107" fmla="*/ 3937633 w 12724446"/>
                <a:gd name="connsiteY107" fmla="*/ 131310 h 718354"/>
                <a:gd name="connsiteX108" fmla="*/ 3851908 w 12724446"/>
                <a:gd name="connsiteY108" fmla="*/ 174172 h 718354"/>
                <a:gd name="connsiteX109" fmla="*/ 3809046 w 12724446"/>
                <a:gd name="connsiteY109" fmla="*/ 159885 h 718354"/>
                <a:gd name="connsiteX110" fmla="*/ 3751896 w 12724446"/>
                <a:gd name="connsiteY110" fmla="*/ 145597 h 718354"/>
                <a:gd name="connsiteX111" fmla="*/ 3737608 w 12724446"/>
                <a:gd name="connsiteY111" fmla="*/ 88447 h 718354"/>
                <a:gd name="connsiteX112" fmla="*/ 3651883 w 12724446"/>
                <a:gd name="connsiteY112" fmla="*/ 59872 h 718354"/>
                <a:gd name="connsiteX113" fmla="*/ 3566158 w 12724446"/>
                <a:gd name="connsiteY113" fmla="*/ 74160 h 718354"/>
                <a:gd name="connsiteX114" fmla="*/ 3523296 w 12724446"/>
                <a:gd name="connsiteY114" fmla="*/ 131310 h 718354"/>
                <a:gd name="connsiteX115" fmla="*/ 3494721 w 12724446"/>
                <a:gd name="connsiteY115" fmla="*/ 174172 h 718354"/>
                <a:gd name="connsiteX116" fmla="*/ 3408996 w 12724446"/>
                <a:gd name="connsiteY116" fmla="*/ 188460 h 718354"/>
                <a:gd name="connsiteX117" fmla="*/ 3294696 w 12724446"/>
                <a:gd name="connsiteY117" fmla="*/ 217035 h 718354"/>
                <a:gd name="connsiteX118" fmla="*/ 3208971 w 12724446"/>
                <a:gd name="connsiteY118" fmla="*/ 188460 h 718354"/>
                <a:gd name="connsiteX119" fmla="*/ 3080383 w 12724446"/>
                <a:gd name="connsiteY119" fmla="*/ 131310 h 718354"/>
                <a:gd name="connsiteX120" fmla="*/ 3037521 w 12724446"/>
                <a:gd name="connsiteY120" fmla="*/ 117022 h 718354"/>
                <a:gd name="connsiteX121" fmla="*/ 2837496 w 12724446"/>
                <a:gd name="connsiteY121" fmla="*/ 131310 h 718354"/>
                <a:gd name="connsiteX122" fmla="*/ 2737483 w 12724446"/>
                <a:gd name="connsiteY122" fmla="*/ 102735 h 718354"/>
                <a:gd name="connsiteX123" fmla="*/ 2723196 w 12724446"/>
                <a:gd name="connsiteY123" fmla="*/ 145597 h 718354"/>
                <a:gd name="connsiteX124" fmla="*/ 2680333 w 12724446"/>
                <a:gd name="connsiteY124" fmla="*/ 159885 h 718354"/>
                <a:gd name="connsiteX125" fmla="*/ 2494596 w 12724446"/>
                <a:gd name="connsiteY125" fmla="*/ 174172 h 718354"/>
                <a:gd name="connsiteX126" fmla="*/ 2408871 w 12724446"/>
                <a:gd name="connsiteY126" fmla="*/ 102735 h 718354"/>
                <a:gd name="connsiteX127" fmla="*/ 2294571 w 12724446"/>
                <a:gd name="connsiteY127" fmla="*/ 131310 h 718354"/>
                <a:gd name="connsiteX128" fmla="*/ 2251708 w 12724446"/>
                <a:gd name="connsiteY128" fmla="*/ 117022 h 718354"/>
                <a:gd name="connsiteX129" fmla="*/ 2194558 w 12724446"/>
                <a:gd name="connsiteY129" fmla="*/ 88447 h 718354"/>
                <a:gd name="connsiteX130" fmla="*/ 2165983 w 12724446"/>
                <a:gd name="connsiteY130" fmla="*/ 145597 h 718354"/>
                <a:gd name="connsiteX131" fmla="*/ 2123121 w 12724446"/>
                <a:gd name="connsiteY131" fmla="*/ 174172 h 718354"/>
                <a:gd name="connsiteX132" fmla="*/ 1965958 w 12724446"/>
                <a:gd name="connsiteY132" fmla="*/ 145597 h 718354"/>
                <a:gd name="connsiteX133" fmla="*/ 1837371 w 12724446"/>
                <a:gd name="connsiteY133" fmla="*/ 131310 h 718354"/>
                <a:gd name="connsiteX134" fmla="*/ 1794508 w 12724446"/>
                <a:gd name="connsiteY134" fmla="*/ 102735 h 718354"/>
                <a:gd name="connsiteX135" fmla="*/ 1723071 w 12724446"/>
                <a:gd name="connsiteY135" fmla="*/ 31297 h 718354"/>
                <a:gd name="connsiteX136" fmla="*/ 1665921 w 12724446"/>
                <a:gd name="connsiteY136" fmla="*/ 45585 h 718354"/>
                <a:gd name="connsiteX137" fmla="*/ 1537333 w 12724446"/>
                <a:gd name="connsiteY137" fmla="*/ 145597 h 718354"/>
                <a:gd name="connsiteX138" fmla="*/ 1494471 w 12724446"/>
                <a:gd name="connsiteY138" fmla="*/ 117022 h 718354"/>
                <a:gd name="connsiteX139" fmla="*/ 1351596 w 12724446"/>
                <a:gd name="connsiteY139" fmla="*/ 159885 h 718354"/>
                <a:gd name="connsiteX140" fmla="*/ 1308733 w 12724446"/>
                <a:gd name="connsiteY140" fmla="*/ 145597 h 718354"/>
                <a:gd name="connsiteX141" fmla="*/ 1194433 w 12724446"/>
                <a:gd name="connsiteY141" fmla="*/ 159885 h 718354"/>
                <a:gd name="connsiteX142" fmla="*/ 1180146 w 12724446"/>
                <a:gd name="connsiteY142" fmla="*/ 88447 h 718354"/>
                <a:gd name="connsiteX143" fmla="*/ 1094421 w 12724446"/>
                <a:gd name="connsiteY143" fmla="*/ 59872 h 718354"/>
                <a:gd name="connsiteX144" fmla="*/ 1051558 w 12724446"/>
                <a:gd name="connsiteY144" fmla="*/ 45585 h 718354"/>
                <a:gd name="connsiteX145" fmla="*/ 965833 w 12724446"/>
                <a:gd name="connsiteY145" fmla="*/ 74160 h 718354"/>
                <a:gd name="connsiteX146" fmla="*/ 922971 w 12724446"/>
                <a:gd name="connsiteY146" fmla="*/ 88447 h 718354"/>
                <a:gd name="connsiteX147" fmla="*/ 722946 w 12724446"/>
                <a:gd name="connsiteY147" fmla="*/ 74160 h 718354"/>
                <a:gd name="connsiteX148" fmla="*/ 680083 w 12724446"/>
                <a:gd name="connsiteY148" fmla="*/ 102735 h 718354"/>
                <a:gd name="connsiteX149" fmla="*/ 580071 w 12724446"/>
                <a:gd name="connsiteY149" fmla="*/ 74160 h 718354"/>
                <a:gd name="connsiteX150" fmla="*/ 522921 w 12724446"/>
                <a:gd name="connsiteY150" fmla="*/ 88447 h 718354"/>
                <a:gd name="connsiteX151" fmla="*/ 394333 w 12724446"/>
                <a:gd name="connsiteY151" fmla="*/ 45585 h 718354"/>
                <a:gd name="connsiteX152" fmla="*/ 351471 w 12724446"/>
                <a:gd name="connsiteY152" fmla="*/ 31297 h 718354"/>
                <a:gd name="connsiteX153" fmla="*/ 222883 w 12724446"/>
                <a:gd name="connsiteY153" fmla="*/ 102735 h 718354"/>
                <a:gd name="connsiteX154" fmla="*/ 180020 w 12724446"/>
                <a:gd name="connsiteY154" fmla="*/ 131310 h 718354"/>
                <a:gd name="connsiteX155" fmla="*/ 108583 w 12724446"/>
                <a:gd name="connsiteY155" fmla="*/ 117022 h 718354"/>
                <a:gd name="connsiteX156" fmla="*/ 65720 w 12724446"/>
                <a:gd name="connsiteY156" fmla="*/ 102735 h 718354"/>
                <a:gd name="connsiteX157" fmla="*/ 8570 w 12724446"/>
                <a:gd name="connsiteY157" fmla="*/ 117022 h 718354"/>
                <a:gd name="connsiteX158" fmla="*/ 0 w 12724446"/>
                <a:gd name="connsiteY158" fmla="*/ 718354 h 71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2724446" h="718354">
                  <a:moveTo>
                    <a:pt x="0" y="718354"/>
                  </a:moveTo>
                  <a:lnTo>
                    <a:pt x="12724446" y="688522"/>
                  </a:lnTo>
                  <a:lnTo>
                    <a:pt x="12724446" y="245610"/>
                  </a:lnTo>
                  <a:lnTo>
                    <a:pt x="12724446" y="245610"/>
                  </a:lnTo>
                  <a:cubicBezTo>
                    <a:pt x="12620938" y="193856"/>
                    <a:pt x="12602504" y="158767"/>
                    <a:pt x="12481558" y="202747"/>
                  </a:cubicBezTo>
                  <a:cubicBezTo>
                    <a:pt x="12465420" y="208615"/>
                    <a:pt x="12466392" y="234883"/>
                    <a:pt x="12452983" y="245610"/>
                  </a:cubicBezTo>
                  <a:cubicBezTo>
                    <a:pt x="12441223" y="255018"/>
                    <a:pt x="12424408" y="255135"/>
                    <a:pt x="12410121" y="259897"/>
                  </a:cubicBezTo>
                  <a:cubicBezTo>
                    <a:pt x="12391071" y="255135"/>
                    <a:pt x="12371852" y="251004"/>
                    <a:pt x="12352971" y="245610"/>
                  </a:cubicBezTo>
                  <a:cubicBezTo>
                    <a:pt x="12338490" y="241473"/>
                    <a:pt x="12325169" y="231322"/>
                    <a:pt x="12310108" y="231322"/>
                  </a:cubicBezTo>
                  <a:cubicBezTo>
                    <a:pt x="12292171" y="231322"/>
                    <a:pt x="12230307" y="253160"/>
                    <a:pt x="12210096" y="259897"/>
                  </a:cubicBezTo>
                  <a:cubicBezTo>
                    <a:pt x="12195808" y="255135"/>
                    <a:pt x="12177882" y="256259"/>
                    <a:pt x="12167233" y="245610"/>
                  </a:cubicBezTo>
                  <a:cubicBezTo>
                    <a:pt x="12098746" y="177123"/>
                    <a:pt x="12221084" y="221743"/>
                    <a:pt x="12110083" y="174172"/>
                  </a:cubicBezTo>
                  <a:cubicBezTo>
                    <a:pt x="12092034" y="166437"/>
                    <a:pt x="12071814" y="165280"/>
                    <a:pt x="12052933" y="159885"/>
                  </a:cubicBezTo>
                  <a:cubicBezTo>
                    <a:pt x="11909454" y="118891"/>
                    <a:pt x="12131582" y="175974"/>
                    <a:pt x="11952921" y="131310"/>
                  </a:cubicBezTo>
                  <a:cubicBezTo>
                    <a:pt x="11929108" y="136072"/>
                    <a:pt x="11901689" y="132127"/>
                    <a:pt x="11881483" y="145597"/>
                  </a:cubicBezTo>
                  <a:cubicBezTo>
                    <a:pt x="11851365" y="165676"/>
                    <a:pt x="11887409" y="220480"/>
                    <a:pt x="11838621" y="231322"/>
                  </a:cubicBezTo>
                  <a:cubicBezTo>
                    <a:pt x="11764090" y="247884"/>
                    <a:pt x="11686221" y="240847"/>
                    <a:pt x="11610021" y="245610"/>
                  </a:cubicBezTo>
                  <a:cubicBezTo>
                    <a:pt x="11600496" y="231322"/>
                    <a:pt x="11597389" y="209124"/>
                    <a:pt x="11581446" y="202747"/>
                  </a:cubicBezTo>
                  <a:cubicBezTo>
                    <a:pt x="11562961" y="195353"/>
                    <a:pt x="11504747" y="239593"/>
                    <a:pt x="11495721" y="245610"/>
                  </a:cubicBezTo>
                  <a:cubicBezTo>
                    <a:pt x="11481433" y="240847"/>
                    <a:pt x="11463507" y="241971"/>
                    <a:pt x="11452858" y="231322"/>
                  </a:cubicBezTo>
                  <a:cubicBezTo>
                    <a:pt x="11405233" y="183697"/>
                    <a:pt x="11481434" y="174173"/>
                    <a:pt x="11395708" y="202747"/>
                  </a:cubicBezTo>
                  <a:cubicBezTo>
                    <a:pt x="11381421" y="212272"/>
                    <a:pt x="11366254" y="242049"/>
                    <a:pt x="11352846" y="231322"/>
                  </a:cubicBezTo>
                  <a:cubicBezTo>
                    <a:pt x="11341977" y="222627"/>
                    <a:pt x="11315986" y="112457"/>
                    <a:pt x="11309983" y="88447"/>
                  </a:cubicBezTo>
                  <a:cubicBezTo>
                    <a:pt x="11295696" y="93210"/>
                    <a:pt x="11278881" y="93327"/>
                    <a:pt x="11267121" y="102735"/>
                  </a:cubicBezTo>
                  <a:cubicBezTo>
                    <a:pt x="11253713" y="113462"/>
                    <a:pt x="11250688" y="133455"/>
                    <a:pt x="11238546" y="145597"/>
                  </a:cubicBezTo>
                  <a:cubicBezTo>
                    <a:pt x="11226404" y="157739"/>
                    <a:pt x="11209971" y="164647"/>
                    <a:pt x="11195683" y="174172"/>
                  </a:cubicBezTo>
                  <a:cubicBezTo>
                    <a:pt x="11087947" y="138261"/>
                    <a:pt x="11220747" y="169996"/>
                    <a:pt x="11109958" y="188460"/>
                  </a:cubicBezTo>
                  <a:cubicBezTo>
                    <a:pt x="11086298" y="192403"/>
                    <a:pt x="11039158" y="155547"/>
                    <a:pt x="11024233" y="145597"/>
                  </a:cubicBezTo>
                  <a:cubicBezTo>
                    <a:pt x="11009946" y="150360"/>
                    <a:pt x="10994536" y="152571"/>
                    <a:pt x="10981371" y="159885"/>
                  </a:cubicBezTo>
                  <a:cubicBezTo>
                    <a:pt x="10951350" y="176564"/>
                    <a:pt x="10928227" y="206175"/>
                    <a:pt x="10895646" y="217035"/>
                  </a:cubicBezTo>
                  <a:lnTo>
                    <a:pt x="10852783" y="231322"/>
                  </a:lnTo>
                  <a:cubicBezTo>
                    <a:pt x="10814683" y="226560"/>
                    <a:pt x="10776027" y="225080"/>
                    <a:pt x="10738483" y="217035"/>
                  </a:cubicBezTo>
                  <a:cubicBezTo>
                    <a:pt x="10709031" y="210724"/>
                    <a:pt x="10652758" y="188460"/>
                    <a:pt x="10652758" y="188460"/>
                  </a:cubicBezTo>
                  <a:cubicBezTo>
                    <a:pt x="10614658" y="193222"/>
                    <a:pt x="10576235" y="195878"/>
                    <a:pt x="10538458" y="202747"/>
                  </a:cubicBezTo>
                  <a:cubicBezTo>
                    <a:pt x="10523641" y="205441"/>
                    <a:pt x="10510656" y="217035"/>
                    <a:pt x="10495596" y="217035"/>
                  </a:cubicBezTo>
                  <a:cubicBezTo>
                    <a:pt x="10480535" y="217035"/>
                    <a:pt x="10467021" y="207510"/>
                    <a:pt x="10452733" y="202747"/>
                  </a:cubicBezTo>
                  <a:cubicBezTo>
                    <a:pt x="10438446" y="207510"/>
                    <a:pt x="10423341" y="210300"/>
                    <a:pt x="10409871" y="217035"/>
                  </a:cubicBezTo>
                  <a:cubicBezTo>
                    <a:pt x="10394512" y="224714"/>
                    <a:pt x="10384007" y="243182"/>
                    <a:pt x="10367008" y="245610"/>
                  </a:cubicBezTo>
                  <a:cubicBezTo>
                    <a:pt x="10346297" y="248569"/>
                    <a:pt x="10289334" y="221503"/>
                    <a:pt x="10266996" y="217035"/>
                  </a:cubicBezTo>
                  <a:cubicBezTo>
                    <a:pt x="10233974" y="210431"/>
                    <a:pt x="10200321" y="207510"/>
                    <a:pt x="10166983" y="202747"/>
                  </a:cubicBezTo>
                  <a:cubicBezTo>
                    <a:pt x="10152696" y="193222"/>
                    <a:pt x="10140687" y="178690"/>
                    <a:pt x="10124121" y="174172"/>
                  </a:cubicBezTo>
                  <a:cubicBezTo>
                    <a:pt x="10087077" y="164069"/>
                    <a:pt x="10045471" y="174145"/>
                    <a:pt x="10009821" y="159885"/>
                  </a:cubicBezTo>
                  <a:cubicBezTo>
                    <a:pt x="9993878" y="153508"/>
                    <a:pt x="9994655" y="127749"/>
                    <a:pt x="9981246" y="117022"/>
                  </a:cubicBezTo>
                  <a:cubicBezTo>
                    <a:pt x="9969486" y="107614"/>
                    <a:pt x="9952671" y="107497"/>
                    <a:pt x="9938383" y="102735"/>
                  </a:cubicBezTo>
                  <a:cubicBezTo>
                    <a:pt x="9864702" y="151856"/>
                    <a:pt x="9874462" y="177930"/>
                    <a:pt x="9809796" y="145597"/>
                  </a:cubicBezTo>
                  <a:cubicBezTo>
                    <a:pt x="9794437" y="137918"/>
                    <a:pt x="9781221" y="126547"/>
                    <a:pt x="9766933" y="117022"/>
                  </a:cubicBezTo>
                  <a:cubicBezTo>
                    <a:pt x="9573886" y="149198"/>
                    <a:pt x="9758887" y="106311"/>
                    <a:pt x="9638346" y="159885"/>
                  </a:cubicBezTo>
                  <a:cubicBezTo>
                    <a:pt x="9610821" y="172118"/>
                    <a:pt x="9552621" y="188460"/>
                    <a:pt x="9552621" y="188460"/>
                  </a:cubicBezTo>
                  <a:cubicBezTo>
                    <a:pt x="9496328" y="150932"/>
                    <a:pt x="9505645" y="151713"/>
                    <a:pt x="9424033" y="131310"/>
                  </a:cubicBezTo>
                  <a:lnTo>
                    <a:pt x="9309733" y="102735"/>
                  </a:lnTo>
                  <a:cubicBezTo>
                    <a:pt x="9290683" y="93210"/>
                    <a:pt x="9272525" y="81638"/>
                    <a:pt x="9252583" y="74160"/>
                  </a:cubicBezTo>
                  <a:cubicBezTo>
                    <a:pt x="9229518" y="65511"/>
                    <a:pt x="9143401" y="49466"/>
                    <a:pt x="9123996" y="45585"/>
                  </a:cubicBezTo>
                  <a:cubicBezTo>
                    <a:pt x="9114471" y="31297"/>
                    <a:pt x="9111364" y="9099"/>
                    <a:pt x="9095421" y="2722"/>
                  </a:cubicBezTo>
                  <a:cubicBezTo>
                    <a:pt x="9055686" y="-13172"/>
                    <a:pt x="9038773" y="45082"/>
                    <a:pt x="9023983" y="59872"/>
                  </a:cubicBezTo>
                  <a:cubicBezTo>
                    <a:pt x="8997352" y="86503"/>
                    <a:pt x="8924977" y="115736"/>
                    <a:pt x="8895396" y="117022"/>
                  </a:cubicBezTo>
                  <a:lnTo>
                    <a:pt x="8566783" y="131310"/>
                  </a:lnTo>
                  <a:cubicBezTo>
                    <a:pt x="8548460" y="158794"/>
                    <a:pt x="8538180" y="193219"/>
                    <a:pt x="8495346" y="188460"/>
                  </a:cubicBezTo>
                  <a:cubicBezTo>
                    <a:pt x="8465410" y="185134"/>
                    <a:pt x="8409621" y="159885"/>
                    <a:pt x="8409621" y="159885"/>
                  </a:cubicBezTo>
                  <a:cubicBezTo>
                    <a:pt x="8385808" y="164647"/>
                    <a:pt x="8360921" y="165645"/>
                    <a:pt x="8338183" y="174172"/>
                  </a:cubicBezTo>
                  <a:cubicBezTo>
                    <a:pt x="8322105" y="180201"/>
                    <a:pt x="8310679" y="195068"/>
                    <a:pt x="8295321" y="202747"/>
                  </a:cubicBezTo>
                  <a:cubicBezTo>
                    <a:pt x="8281850" y="209482"/>
                    <a:pt x="8266746" y="212272"/>
                    <a:pt x="8252458" y="217035"/>
                  </a:cubicBezTo>
                  <a:cubicBezTo>
                    <a:pt x="8036985" y="173939"/>
                    <a:pt x="8305480" y="228817"/>
                    <a:pt x="8123871" y="188460"/>
                  </a:cubicBezTo>
                  <a:cubicBezTo>
                    <a:pt x="8100165" y="183192"/>
                    <a:pt x="8075862" y="180562"/>
                    <a:pt x="8052433" y="174172"/>
                  </a:cubicBezTo>
                  <a:cubicBezTo>
                    <a:pt x="8023374" y="166247"/>
                    <a:pt x="7966708" y="145597"/>
                    <a:pt x="7966708" y="145597"/>
                  </a:cubicBezTo>
                  <a:cubicBezTo>
                    <a:pt x="7956277" y="152551"/>
                    <a:pt x="7900701" y="195032"/>
                    <a:pt x="7880983" y="188460"/>
                  </a:cubicBezTo>
                  <a:cubicBezTo>
                    <a:pt x="7848402" y="177600"/>
                    <a:pt x="7795258" y="131310"/>
                    <a:pt x="7795258" y="131310"/>
                  </a:cubicBezTo>
                  <a:cubicBezTo>
                    <a:pt x="7710264" y="159641"/>
                    <a:pt x="7724892" y="179828"/>
                    <a:pt x="7666671" y="131310"/>
                  </a:cubicBezTo>
                  <a:cubicBezTo>
                    <a:pt x="7651149" y="118375"/>
                    <a:pt x="7638096" y="102735"/>
                    <a:pt x="7623808" y="88447"/>
                  </a:cubicBezTo>
                  <a:cubicBezTo>
                    <a:pt x="7599996" y="93210"/>
                    <a:pt x="7575930" y="96845"/>
                    <a:pt x="7552371" y="102735"/>
                  </a:cubicBezTo>
                  <a:cubicBezTo>
                    <a:pt x="7537760" y="106388"/>
                    <a:pt x="7524568" y="117022"/>
                    <a:pt x="7509508" y="117022"/>
                  </a:cubicBezTo>
                  <a:cubicBezTo>
                    <a:pt x="7466382" y="117022"/>
                    <a:pt x="7423783" y="107497"/>
                    <a:pt x="7380921" y="102735"/>
                  </a:cubicBezTo>
                  <a:cubicBezTo>
                    <a:pt x="7366633" y="93210"/>
                    <a:pt x="7354896" y="70793"/>
                    <a:pt x="7338058" y="74160"/>
                  </a:cubicBezTo>
                  <a:cubicBezTo>
                    <a:pt x="7321220" y="77527"/>
                    <a:pt x="7320476" y="103831"/>
                    <a:pt x="7309483" y="117022"/>
                  </a:cubicBezTo>
                  <a:cubicBezTo>
                    <a:pt x="7286911" y="144108"/>
                    <a:pt x="7255871" y="172404"/>
                    <a:pt x="7223758" y="188460"/>
                  </a:cubicBezTo>
                  <a:cubicBezTo>
                    <a:pt x="7210288" y="195195"/>
                    <a:pt x="7195881" y="201248"/>
                    <a:pt x="7180896" y="202747"/>
                  </a:cubicBezTo>
                  <a:cubicBezTo>
                    <a:pt x="7024032" y="218433"/>
                    <a:pt x="6986874" y="217035"/>
                    <a:pt x="6866571" y="217035"/>
                  </a:cubicBezTo>
                  <a:lnTo>
                    <a:pt x="6866571" y="217035"/>
                  </a:lnTo>
                  <a:cubicBezTo>
                    <a:pt x="6852283" y="178935"/>
                    <a:pt x="6850189" y="133630"/>
                    <a:pt x="6823708" y="102735"/>
                  </a:cubicBezTo>
                  <a:cubicBezTo>
                    <a:pt x="6813907" y="91300"/>
                    <a:pt x="6795906" y="117022"/>
                    <a:pt x="6780846" y="117022"/>
                  </a:cubicBezTo>
                  <a:cubicBezTo>
                    <a:pt x="6742450" y="117022"/>
                    <a:pt x="6704646" y="107497"/>
                    <a:pt x="6666546" y="102735"/>
                  </a:cubicBezTo>
                  <a:cubicBezTo>
                    <a:pt x="6537586" y="70494"/>
                    <a:pt x="6694736" y="107072"/>
                    <a:pt x="6480808" y="74160"/>
                  </a:cubicBezTo>
                  <a:cubicBezTo>
                    <a:pt x="6432431" y="66717"/>
                    <a:pt x="6424353" y="58030"/>
                    <a:pt x="6380796" y="45585"/>
                  </a:cubicBezTo>
                  <a:cubicBezTo>
                    <a:pt x="6255207" y="9702"/>
                    <a:pt x="6383560" y="51267"/>
                    <a:pt x="6280783" y="17010"/>
                  </a:cubicBezTo>
                  <a:cubicBezTo>
                    <a:pt x="6235769" y="152055"/>
                    <a:pt x="6308237" y="-22243"/>
                    <a:pt x="6023608" y="88447"/>
                  </a:cubicBezTo>
                  <a:cubicBezTo>
                    <a:pt x="6000975" y="97249"/>
                    <a:pt x="6014083" y="136072"/>
                    <a:pt x="6009321" y="159885"/>
                  </a:cubicBezTo>
                  <a:cubicBezTo>
                    <a:pt x="5995033" y="155122"/>
                    <a:pt x="5979534" y="153069"/>
                    <a:pt x="5966458" y="145597"/>
                  </a:cubicBezTo>
                  <a:cubicBezTo>
                    <a:pt x="5845359" y="76398"/>
                    <a:pt x="5964723" y="121208"/>
                    <a:pt x="5866446" y="88447"/>
                  </a:cubicBezTo>
                  <a:cubicBezTo>
                    <a:pt x="5842633" y="93210"/>
                    <a:pt x="5818567" y="96845"/>
                    <a:pt x="5795008" y="102735"/>
                  </a:cubicBezTo>
                  <a:cubicBezTo>
                    <a:pt x="5780398" y="106388"/>
                    <a:pt x="5767173" y="116020"/>
                    <a:pt x="5752146" y="117022"/>
                  </a:cubicBezTo>
                  <a:cubicBezTo>
                    <a:pt x="5623755" y="125581"/>
                    <a:pt x="5494971" y="126547"/>
                    <a:pt x="5366383" y="131310"/>
                  </a:cubicBezTo>
                  <a:cubicBezTo>
                    <a:pt x="5352096" y="136072"/>
                    <a:pt x="5338581" y="145597"/>
                    <a:pt x="5323521" y="145597"/>
                  </a:cubicBezTo>
                  <a:cubicBezTo>
                    <a:pt x="5257847" y="145597"/>
                    <a:pt x="5233432" y="134618"/>
                    <a:pt x="5180646" y="117022"/>
                  </a:cubicBezTo>
                  <a:cubicBezTo>
                    <a:pt x="5142546" y="121785"/>
                    <a:pt x="5101996" y="117050"/>
                    <a:pt x="5066346" y="131310"/>
                  </a:cubicBezTo>
                  <a:cubicBezTo>
                    <a:pt x="5050403" y="137687"/>
                    <a:pt x="5049913" y="162030"/>
                    <a:pt x="5037771" y="174172"/>
                  </a:cubicBezTo>
                  <a:cubicBezTo>
                    <a:pt x="5025629" y="186314"/>
                    <a:pt x="5008100" y="191754"/>
                    <a:pt x="4994908" y="202747"/>
                  </a:cubicBezTo>
                  <a:cubicBezTo>
                    <a:pt x="4923559" y="262205"/>
                    <a:pt x="4984511" y="234789"/>
                    <a:pt x="4909183" y="259897"/>
                  </a:cubicBezTo>
                  <a:lnTo>
                    <a:pt x="4780596" y="217035"/>
                  </a:lnTo>
                  <a:cubicBezTo>
                    <a:pt x="4766308" y="212272"/>
                    <a:pt x="4752719" y="204246"/>
                    <a:pt x="4737733" y="202747"/>
                  </a:cubicBezTo>
                  <a:lnTo>
                    <a:pt x="4594858" y="188460"/>
                  </a:lnTo>
                  <a:cubicBezTo>
                    <a:pt x="4576552" y="183883"/>
                    <a:pt x="4515340" y="170132"/>
                    <a:pt x="4494846" y="159885"/>
                  </a:cubicBezTo>
                  <a:cubicBezTo>
                    <a:pt x="4479487" y="152206"/>
                    <a:pt x="4466271" y="140835"/>
                    <a:pt x="4451983" y="131310"/>
                  </a:cubicBezTo>
                  <a:cubicBezTo>
                    <a:pt x="4423408" y="136072"/>
                    <a:pt x="4392169" y="132642"/>
                    <a:pt x="4366258" y="145597"/>
                  </a:cubicBezTo>
                  <a:cubicBezTo>
                    <a:pt x="4350899" y="153276"/>
                    <a:pt x="4354855" y="188460"/>
                    <a:pt x="4337683" y="188460"/>
                  </a:cubicBezTo>
                  <a:cubicBezTo>
                    <a:pt x="4322623" y="188460"/>
                    <a:pt x="4332804" y="157357"/>
                    <a:pt x="4323396" y="145597"/>
                  </a:cubicBezTo>
                  <a:cubicBezTo>
                    <a:pt x="4312669" y="132188"/>
                    <a:pt x="4294821" y="126547"/>
                    <a:pt x="4280533" y="117022"/>
                  </a:cubicBezTo>
                  <a:cubicBezTo>
                    <a:pt x="4242433" y="121785"/>
                    <a:pt x="4204630" y="131310"/>
                    <a:pt x="4166233" y="131310"/>
                  </a:cubicBezTo>
                  <a:cubicBezTo>
                    <a:pt x="4146597" y="131310"/>
                    <a:pt x="4128719" y="117022"/>
                    <a:pt x="4109083" y="117022"/>
                  </a:cubicBezTo>
                  <a:cubicBezTo>
                    <a:pt x="4051735" y="117022"/>
                    <a:pt x="3994783" y="126547"/>
                    <a:pt x="3937633" y="131310"/>
                  </a:cubicBezTo>
                  <a:cubicBezTo>
                    <a:pt x="3915960" y="145759"/>
                    <a:pt x="3881486" y="174172"/>
                    <a:pt x="3851908" y="174172"/>
                  </a:cubicBezTo>
                  <a:cubicBezTo>
                    <a:pt x="3836848" y="174172"/>
                    <a:pt x="3823527" y="164022"/>
                    <a:pt x="3809046" y="159885"/>
                  </a:cubicBezTo>
                  <a:cubicBezTo>
                    <a:pt x="3790165" y="154490"/>
                    <a:pt x="3770946" y="150360"/>
                    <a:pt x="3751896" y="145597"/>
                  </a:cubicBezTo>
                  <a:cubicBezTo>
                    <a:pt x="3747133" y="126547"/>
                    <a:pt x="3752517" y="101226"/>
                    <a:pt x="3737608" y="88447"/>
                  </a:cubicBezTo>
                  <a:cubicBezTo>
                    <a:pt x="3714739" y="68845"/>
                    <a:pt x="3651883" y="59872"/>
                    <a:pt x="3651883" y="59872"/>
                  </a:cubicBezTo>
                  <a:cubicBezTo>
                    <a:pt x="3623308" y="64635"/>
                    <a:pt x="3591482" y="60091"/>
                    <a:pt x="3566158" y="74160"/>
                  </a:cubicBezTo>
                  <a:cubicBezTo>
                    <a:pt x="3545342" y="85724"/>
                    <a:pt x="3537137" y="111933"/>
                    <a:pt x="3523296" y="131310"/>
                  </a:cubicBezTo>
                  <a:cubicBezTo>
                    <a:pt x="3513315" y="145283"/>
                    <a:pt x="3510079" y="166493"/>
                    <a:pt x="3494721" y="174172"/>
                  </a:cubicBezTo>
                  <a:cubicBezTo>
                    <a:pt x="3468810" y="187127"/>
                    <a:pt x="3437571" y="183697"/>
                    <a:pt x="3408996" y="188460"/>
                  </a:cubicBezTo>
                  <a:cubicBezTo>
                    <a:pt x="3385457" y="259074"/>
                    <a:pt x="3406490" y="242833"/>
                    <a:pt x="3294696" y="217035"/>
                  </a:cubicBezTo>
                  <a:cubicBezTo>
                    <a:pt x="3265347" y="210262"/>
                    <a:pt x="3208971" y="188460"/>
                    <a:pt x="3208971" y="188460"/>
                  </a:cubicBezTo>
                  <a:cubicBezTo>
                    <a:pt x="3141045" y="143177"/>
                    <a:pt x="3182400" y="165316"/>
                    <a:pt x="3080383" y="131310"/>
                  </a:cubicBezTo>
                  <a:lnTo>
                    <a:pt x="3037521" y="117022"/>
                  </a:lnTo>
                  <a:cubicBezTo>
                    <a:pt x="2970846" y="121785"/>
                    <a:pt x="2904341" y="131310"/>
                    <a:pt x="2837496" y="131310"/>
                  </a:cubicBezTo>
                  <a:cubicBezTo>
                    <a:pt x="2819560" y="131310"/>
                    <a:pt x="2757693" y="109471"/>
                    <a:pt x="2737483" y="102735"/>
                  </a:cubicBezTo>
                  <a:cubicBezTo>
                    <a:pt x="2732721" y="117022"/>
                    <a:pt x="2733845" y="134948"/>
                    <a:pt x="2723196" y="145597"/>
                  </a:cubicBezTo>
                  <a:cubicBezTo>
                    <a:pt x="2712547" y="156246"/>
                    <a:pt x="2695277" y="158017"/>
                    <a:pt x="2680333" y="159885"/>
                  </a:cubicBezTo>
                  <a:cubicBezTo>
                    <a:pt x="2618717" y="167587"/>
                    <a:pt x="2556508" y="169410"/>
                    <a:pt x="2494596" y="174172"/>
                  </a:cubicBezTo>
                  <a:cubicBezTo>
                    <a:pt x="2483061" y="162638"/>
                    <a:pt x="2431603" y="105577"/>
                    <a:pt x="2408871" y="102735"/>
                  </a:cubicBezTo>
                  <a:cubicBezTo>
                    <a:pt x="2383790" y="99600"/>
                    <a:pt x="2322564" y="121979"/>
                    <a:pt x="2294571" y="131310"/>
                  </a:cubicBezTo>
                  <a:cubicBezTo>
                    <a:pt x="2280283" y="126547"/>
                    <a:pt x="2265551" y="122955"/>
                    <a:pt x="2251708" y="117022"/>
                  </a:cubicBezTo>
                  <a:cubicBezTo>
                    <a:pt x="2232132" y="108632"/>
                    <a:pt x="2214764" y="81712"/>
                    <a:pt x="2194558" y="88447"/>
                  </a:cubicBezTo>
                  <a:cubicBezTo>
                    <a:pt x="2174352" y="95182"/>
                    <a:pt x="2179618" y="129235"/>
                    <a:pt x="2165983" y="145597"/>
                  </a:cubicBezTo>
                  <a:cubicBezTo>
                    <a:pt x="2154990" y="158788"/>
                    <a:pt x="2137408" y="164647"/>
                    <a:pt x="2123121" y="174172"/>
                  </a:cubicBezTo>
                  <a:cubicBezTo>
                    <a:pt x="2069261" y="163400"/>
                    <a:pt x="2020781" y="152907"/>
                    <a:pt x="1965958" y="145597"/>
                  </a:cubicBezTo>
                  <a:cubicBezTo>
                    <a:pt x="1923210" y="139897"/>
                    <a:pt x="1880233" y="136072"/>
                    <a:pt x="1837371" y="131310"/>
                  </a:cubicBezTo>
                  <a:cubicBezTo>
                    <a:pt x="1823083" y="121785"/>
                    <a:pt x="1806650" y="114877"/>
                    <a:pt x="1794508" y="102735"/>
                  </a:cubicBezTo>
                  <a:cubicBezTo>
                    <a:pt x="1699255" y="7482"/>
                    <a:pt x="1837373" y="107499"/>
                    <a:pt x="1723071" y="31297"/>
                  </a:cubicBezTo>
                  <a:cubicBezTo>
                    <a:pt x="1704021" y="36060"/>
                    <a:pt x="1682008" y="34324"/>
                    <a:pt x="1665921" y="45585"/>
                  </a:cubicBezTo>
                  <a:cubicBezTo>
                    <a:pt x="1490700" y="168240"/>
                    <a:pt x="1647918" y="108737"/>
                    <a:pt x="1537333" y="145597"/>
                  </a:cubicBezTo>
                  <a:cubicBezTo>
                    <a:pt x="1523046" y="136072"/>
                    <a:pt x="1511557" y="118731"/>
                    <a:pt x="1494471" y="117022"/>
                  </a:cubicBezTo>
                  <a:cubicBezTo>
                    <a:pt x="1414525" y="109028"/>
                    <a:pt x="1403579" y="125230"/>
                    <a:pt x="1351596" y="159885"/>
                  </a:cubicBezTo>
                  <a:cubicBezTo>
                    <a:pt x="1337308" y="155122"/>
                    <a:pt x="1323794" y="145597"/>
                    <a:pt x="1308733" y="145597"/>
                  </a:cubicBezTo>
                  <a:cubicBezTo>
                    <a:pt x="1270336" y="145597"/>
                    <a:pt x="1229520" y="175479"/>
                    <a:pt x="1194433" y="159885"/>
                  </a:cubicBezTo>
                  <a:cubicBezTo>
                    <a:pt x="1172242" y="150022"/>
                    <a:pt x="1197317" y="105619"/>
                    <a:pt x="1180146" y="88447"/>
                  </a:cubicBezTo>
                  <a:cubicBezTo>
                    <a:pt x="1158848" y="67148"/>
                    <a:pt x="1122996" y="69397"/>
                    <a:pt x="1094421" y="59872"/>
                  </a:cubicBezTo>
                  <a:lnTo>
                    <a:pt x="1051558" y="45585"/>
                  </a:lnTo>
                  <a:lnTo>
                    <a:pt x="965833" y="74160"/>
                  </a:lnTo>
                  <a:lnTo>
                    <a:pt x="922971" y="88447"/>
                  </a:lnTo>
                  <a:cubicBezTo>
                    <a:pt x="800820" y="47730"/>
                    <a:pt x="867134" y="56136"/>
                    <a:pt x="722946" y="74160"/>
                  </a:cubicBezTo>
                  <a:cubicBezTo>
                    <a:pt x="708658" y="83685"/>
                    <a:pt x="697082" y="100307"/>
                    <a:pt x="680083" y="102735"/>
                  </a:cubicBezTo>
                  <a:cubicBezTo>
                    <a:pt x="667527" y="104529"/>
                    <a:pt x="596155" y="79521"/>
                    <a:pt x="580071" y="74160"/>
                  </a:cubicBezTo>
                  <a:cubicBezTo>
                    <a:pt x="561021" y="78922"/>
                    <a:pt x="542557" y="88447"/>
                    <a:pt x="522921" y="88447"/>
                  </a:cubicBezTo>
                  <a:cubicBezTo>
                    <a:pt x="458694" y="88447"/>
                    <a:pt x="448562" y="68826"/>
                    <a:pt x="394333" y="45585"/>
                  </a:cubicBezTo>
                  <a:cubicBezTo>
                    <a:pt x="380490" y="39652"/>
                    <a:pt x="365758" y="36060"/>
                    <a:pt x="351471" y="31297"/>
                  </a:cubicBezTo>
                  <a:cubicBezTo>
                    <a:pt x="276027" y="56446"/>
                    <a:pt x="321140" y="37231"/>
                    <a:pt x="222883" y="102735"/>
                  </a:cubicBezTo>
                  <a:lnTo>
                    <a:pt x="180020" y="131310"/>
                  </a:lnTo>
                  <a:cubicBezTo>
                    <a:pt x="156208" y="126547"/>
                    <a:pt x="132142" y="122912"/>
                    <a:pt x="108583" y="117022"/>
                  </a:cubicBezTo>
                  <a:cubicBezTo>
                    <a:pt x="93972" y="113369"/>
                    <a:pt x="80780" y="102735"/>
                    <a:pt x="65720" y="102735"/>
                  </a:cubicBezTo>
                  <a:cubicBezTo>
                    <a:pt x="46084" y="102735"/>
                    <a:pt x="8570" y="117022"/>
                    <a:pt x="8570" y="117022"/>
                  </a:cubicBezTo>
                  <a:lnTo>
                    <a:pt x="0" y="71835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AFC38C-6D37-4A9B-9D30-E2D4B4CB829E}" type="datetimeFigureOut">
              <a:rPr lang="en-US" smtClean="0"/>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A85B1A-4FE0-4CB9-9EF3-83A293EDB97E}" type="slidenum">
              <a:rPr lang="en-US" smtClean="0"/>
              <a:t>‹#›</a:t>
            </a:fld>
            <a:endParaRPr lang="en-US"/>
          </a:p>
        </p:txBody>
      </p:sp>
    </p:spTree>
    <p:extLst>
      <p:ext uri="{BB962C8B-B14F-4D97-AF65-F5344CB8AC3E}">
        <p14:creationId xmlns:p14="http://schemas.microsoft.com/office/powerpoint/2010/main" val="3777642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AFC38C-6D37-4A9B-9D30-E2D4B4CB829E}"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A85B1A-4FE0-4CB9-9EF3-83A293EDB97E}" type="slidenum">
              <a:rPr lang="en-US" smtClean="0"/>
              <a:t>‹#›</a:t>
            </a:fld>
            <a:endParaRPr lang="en-US"/>
          </a:p>
        </p:txBody>
      </p:sp>
    </p:spTree>
    <p:extLst>
      <p:ext uri="{BB962C8B-B14F-4D97-AF65-F5344CB8AC3E}">
        <p14:creationId xmlns:p14="http://schemas.microsoft.com/office/powerpoint/2010/main" val="236800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FC38C-6D37-4A9B-9D30-E2D4B4CB829E}" type="datetimeFigureOut">
              <a:rPr lang="en-US" smtClean="0"/>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A85B1A-4FE0-4CB9-9EF3-83A293EDB97E}" type="slidenum">
              <a:rPr lang="en-US" smtClean="0"/>
              <a:t>‹#›</a:t>
            </a:fld>
            <a:endParaRPr lang="en-US"/>
          </a:p>
        </p:txBody>
      </p:sp>
    </p:spTree>
    <p:extLst>
      <p:ext uri="{BB962C8B-B14F-4D97-AF65-F5344CB8AC3E}">
        <p14:creationId xmlns:p14="http://schemas.microsoft.com/office/powerpoint/2010/main" val="1801995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AFC38C-6D37-4A9B-9D30-E2D4B4CB829E}"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5B1A-4FE0-4CB9-9EF3-83A293EDB97E}" type="slidenum">
              <a:rPr lang="en-US" smtClean="0"/>
              <a:t>‹#›</a:t>
            </a:fld>
            <a:endParaRPr lang="en-US"/>
          </a:p>
        </p:txBody>
      </p:sp>
    </p:spTree>
    <p:extLst>
      <p:ext uri="{BB962C8B-B14F-4D97-AF65-F5344CB8AC3E}">
        <p14:creationId xmlns:p14="http://schemas.microsoft.com/office/powerpoint/2010/main" val="3301883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AFC38C-6D37-4A9B-9D30-E2D4B4CB829E}"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A85B1A-4FE0-4CB9-9EF3-83A293EDB97E}" type="slidenum">
              <a:rPr lang="en-US" smtClean="0"/>
              <a:t>‹#›</a:t>
            </a:fld>
            <a:endParaRPr lang="en-US"/>
          </a:p>
        </p:txBody>
      </p:sp>
    </p:spTree>
    <p:extLst>
      <p:ext uri="{BB962C8B-B14F-4D97-AF65-F5344CB8AC3E}">
        <p14:creationId xmlns:p14="http://schemas.microsoft.com/office/powerpoint/2010/main" val="2094985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FC38C-6D37-4A9B-9D30-E2D4B4CB829E}" type="datetimeFigureOut">
              <a:rPr lang="en-US" smtClean="0"/>
              <a:t>6/21/2024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A85B1A-4FE0-4CB9-9EF3-83A293EDB97E}" type="slidenum">
              <a:rPr lang="en-US" smtClean="0"/>
              <a:t>‹#›</a:t>
            </a:fld>
            <a:endParaRPr lang="en-US"/>
          </a:p>
        </p:txBody>
      </p:sp>
    </p:spTree>
    <p:extLst>
      <p:ext uri="{BB962C8B-B14F-4D97-AF65-F5344CB8AC3E}">
        <p14:creationId xmlns:p14="http://schemas.microsoft.com/office/powerpoint/2010/main" val="167542648"/>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9" r:id="rId13"/>
    <p:sldLayoutId id="2147483850" r:id="rId14"/>
    <p:sldLayoutId id="2147483851" r:id="rId15"/>
  </p:sldLayoutIdLst>
  <p:txStyles>
    <p:titleStyle>
      <a:lvl1pPr algn="l" defTabSz="914400" rtl="0" eaLnBrk="1" latinLnBrk="0" hangingPunct="1">
        <a:lnSpc>
          <a:spcPct val="90000"/>
        </a:lnSpc>
        <a:spcBef>
          <a:spcPct val="0"/>
        </a:spcBef>
        <a:buNone/>
        <a:defRPr sz="4400" b="1" i="0" kern="1200">
          <a:solidFill>
            <a:schemeClr val="tx1"/>
          </a:solidFill>
          <a:latin typeface="Bookman Old Style" panose="02050604050505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Bookman Old Style" panose="0205060405050502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Bookman Old Style" panose="02050604050505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Bookman Old Style" panose="0205060405050502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Bookman Old Style" panose="0205060405050502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Bookman Old Style" panose="02050604050505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4EC69F-2CA1-42AA-93D7-179EF3A376B4}"/>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40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0510" y="1"/>
            <a:ext cx="12181489" cy="6858000"/>
          </a:xfrm>
          <a:prstGeom prst="rect">
            <a:avLst/>
          </a:prstGeom>
        </p:spPr>
      </p:pic>
      <p:sp>
        <p:nvSpPr>
          <p:cNvPr id="5" name="Title 4">
            <a:extLst>
              <a:ext uri="{FF2B5EF4-FFF2-40B4-BE49-F238E27FC236}">
                <a16:creationId xmlns:a16="http://schemas.microsoft.com/office/drawing/2014/main" id="{597AC1A0-5489-4AE4-8A8B-E3C1D4DB9FE9}"/>
              </a:ext>
            </a:extLst>
          </p:cNvPr>
          <p:cNvSpPr txBox="1">
            <a:spLocks noGrp="1"/>
          </p:cNvSpPr>
          <p:nvPr>
            <p:ph type="title" idx="4294967295"/>
          </p:nvPr>
        </p:nvSpPr>
        <p:spPr>
          <a:xfrm>
            <a:off x="463295" y="820988"/>
            <a:ext cx="11265408" cy="3416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rPr>
              <a:t>Achieving Desired Outcomes </a:t>
            </a:r>
            <a:br>
              <a:rPr kumimoji="0" lang="en-US" sz="8000" b="1"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rPr>
            </a:br>
            <a:r>
              <a:rPr kumimoji="0" lang="en-US" sz="4000" b="1"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rPr>
              <a:t>with the Behavioral Cycle of Results</a:t>
            </a:r>
            <a:endParaRPr kumimoji="0" lang="en-US" sz="4400" b="1"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D6B07827-E18F-CE49-94FC-EFADD0BF444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88263" y="5058295"/>
            <a:ext cx="4215473" cy="1591780"/>
          </a:xfrm>
          <a:prstGeom prst="rect">
            <a:avLst/>
          </a:prstGeom>
        </p:spPr>
      </p:pic>
    </p:spTree>
    <p:extLst>
      <p:ext uri="{BB962C8B-B14F-4D97-AF65-F5344CB8AC3E}">
        <p14:creationId xmlns:p14="http://schemas.microsoft.com/office/powerpoint/2010/main" val="313995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A3EEE-5D0B-9984-0B0C-4627FBA4D698}"/>
              </a:ext>
            </a:extLst>
          </p:cNvPr>
          <p:cNvSpPr>
            <a:spLocks noGrp="1"/>
          </p:cNvSpPr>
          <p:nvPr>
            <p:ph type="title" idx="4294967295"/>
          </p:nvPr>
        </p:nvSpPr>
        <p:spPr/>
        <p:txBody>
          <a:bodyPr/>
          <a:lstStyle/>
          <a:p>
            <a:r>
              <a:rPr lang="en-US" dirty="0"/>
              <a:t>The Ugh Mug</a:t>
            </a:r>
          </a:p>
        </p:txBody>
      </p:sp>
      <p:pic>
        <p:nvPicPr>
          <p:cNvPr id="3" name="Picture 2" descr="A picture containing indoor, cup, table, sitting&#10;&#10;">
            <a:extLst>
              <a:ext uri="{FF2B5EF4-FFF2-40B4-BE49-F238E27FC236}">
                <a16:creationId xmlns:a16="http://schemas.microsoft.com/office/drawing/2014/main" id="{D0CD378E-D33B-4360-9DD2-71F52905AF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21151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B0B27D-929E-E257-3743-FE505F73BD30}"/>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Do More with Less</a:t>
            </a:r>
          </a:p>
        </p:txBody>
      </p:sp>
      <p:pic>
        <p:nvPicPr>
          <p:cNvPr id="3086" name="Picture 14">
            <a:extLst>
              <a:ext uri="{FF2B5EF4-FFF2-40B4-BE49-F238E27FC236}">
                <a16:creationId xmlns:a16="http://schemas.microsoft.com/office/drawing/2014/main" id="{6504C502-7A2F-4FBF-BADE-CA2C590BE97F}"/>
              </a:ext>
              <a:ext uri="{C183D7F6-B498-43B3-948B-1728B52AA6E4}">
                <adec:decorative xmlns:adec="http://schemas.microsoft.com/office/drawing/2017/decorative" val="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bwMode="auto">
          <a:xfrm rot="16200000">
            <a:off x="2702052" y="-2702052"/>
            <a:ext cx="6858001" cy="122621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C64EAA-F990-4D87-8EB6-F5D8093C0625}"/>
              </a:ext>
            </a:extLst>
          </p:cNvPr>
          <p:cNvSpPr txBox="1"/>
          <p:nvPr/>
        </p:nvSpPr>
        <p:spPr>
          <a:xfrm>
            <a:off x="3334512" y="1356360"/>
            <a:ext cx="2449132" cy="646331"/>
          </a:xfrm>
          <a:prstGeom prst="rect">
            <a:avLst/>
          </a:prstGeom>
          <a:noFill/>
        </p:spPr>
        <p:txBody>
          <a:bodyPr wrap="none" rtlCol="0">
            <a:spAutoFit/>
          </a:bodyPr>
          <a:lstStyle/>
          <a:p>
            <a:r>
              <a:rPr lang="en-US" sz="3600" dirty="0">
                <a:latin typeface="Arial Black" panose="020B0A04020102020204" pitchFamily="34" charset="0"/>
              </a:rPr>
              <a:t>Do more.</a:t>
            </a:r>
          </a:p>
        </p:txBody>
      </p:sp>
      <p:sp>
        <p:nvSpPr>
          <p:cNvPr id="2" name="TextBox 1">
            <a:extLst>
              <a:ext uri="{FF2B5EF4-FFF2-40B4-BE49-F238E27FC236}">
                <a16:creationId xmlns:a16="http://schemas.microsoft.com/office/drawing/2014/main" id="{83B11FAB-A61A-4506-8A0E-24EB1D0B075F}"/>
              </a:ext>
            </a:extLst>
          </p:cNvPr>
          <p:cNvSpPr txBox="1"/>
          <p:nvPr/>
        </p:nvSpPr>
        <p:spPr>
          <a:xfrm>
            <a:off x="3334512" y="2956560"/>
            <a:ext cx="2185214" cy="646331"/>
          </a:xfrm>
          <a:prstGeom prst="rect">
            <a:avLst/>
          </a:prstGeom>
          <a:noFill/>
        </p:spPr>
        <p:txBody>
          <a:bodyPr wrap="none" rtlCol="0">
            <a:spAutoFit/>
          </a:bodyPr>
          <a:lstStyle/>
          <a:p>
            <a:r>
              <a:rPr lang="en-US" sz="3600" dirty="0">
                <a:latin typeface="Arial Black" panose="020B0A04020102020204" pitchFamily="34" charset="0"/>
              </a:rPr>
              <a:t>Do less.</a:t>
            </a:r>
          </a:p>
        </p:txBody>
      </p:sp>
      <p:sp>
        <p:nvSpPr>
          <p:cNvPr id="8" name="TextBox 7">
            <a:extLst>
              <a:ext uri="{FF2B5EF4-FFF2-40B4-BE49-F238E27FC236}">
                <a16:creationId xmlns:a16="http://schemas.microsoft.com/office/drawing/2014/main" id="{FE77244D-2069-45A8-86CA-99222819FB0F}"/>
              </a:ext>
            </a:extLst>
          </p:cNvPr>
          <p:cNvSpPr txBox="1"/>
          <p:nvPr/>
        </p:nvSpPr>
        <p:spPr>
          <a:xfrm>
            <a:off x="3334512" y="4556760"/>
            <a:ext cx="4885696" cy="646331"/>
          </a:xfrm>
          <a:prstGeom prst="rect">
            <a:avLst/>
          </a:prstGeom>
          <a:noFill/>
        </p:spPr>
        <p:txBody>
          <a:bodyPr wrap="none" rtlCol="0">
            <a:spAutoFit/>
          </a:bodyPr>
          <a:lstStyle/>
          <a:p>
            <a:r>
              <a:rPr lang="en-US" sz="3600" dirty="0">
                <a:latin typeface="Arial Black" panose="020B0A04020102020204" pitchFamily="34" charset="0"/>
              </a:rPr>
              <a:t>Do more with less.</a:t>
            </a:r>
          </a:p>
        </p:txBody>
      </p:sp>
      <p:pic>
        <p:nvPicPr>
          <p:cNvPr id="3082" name="Picture 10">
            <a:extLst>
              <a:ext uri="{FF2B5EF4-FFF2-40B4-BE49-F238E27FC236}">
                <a16:creationId xmlns:a16="http://schemas.microsoft.com/office/drawing/2014/main" id="{BBAF8EDC-0411-4158-9D18-7D4C7429B1F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1313939">
            <a:off x="2478898" y="4011244"/>
            <a:ext cx="6596924" cy="1737361"/>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a:extLst>
              <a:ext uri="{FF2B5EF4-FFF2-40B4-BE49-F238E27FC236}">
                <a16:creationId xmlns:a16="http://schemas.microsoft.com/office/drawing/2014/main" id="{FCE3627E-1567-409E-8760-69AD3B352AAC}"/>
              </a:ext>
              <a:ext uri="{C183D7F6-B498-43B3-948B-1728B52AA6E4}">
                <adec:decorative xmlns:adec="http://schemas.microsoft.com/office/drawing/2017/decorative" val="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5400000">
            <a:off x="7717159" y="1493253"/>
            <a:ext cx="4984431" cy="410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420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latin typeface="Bookman Old Style" panose="02050604050505020204" pitchFamily="18" charset="0"/>
              </a:rPr>
              <a:t>Have you ever experienced…</a:t>
            </a:r>
          </a:p>
        </p:txBody>
      </p:sp>
      <p:pic>
        <p:nvPicPr>
          <p:cNvPr id="7" name="Picture 6" descr="A picture containing hands holding tools">
            <a:extLst>
              <a:ext uri="{FF2B5EF4-FFF2-40B4-BE49-F238E27FC236}">
                <a16:creationId xmlns:a16="http://schemas.microsoft.com/office/drawing/2014/main" id="{F10C6854-A024-44F3-A434-3671AF3AA3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19" y="3035809"/>
            <a:ext cx="12198619" cy="3822192"/>
          </a:xfrm>
          <a:prstGeom prst="rect">
            <a:avLst/>
          </a:prstGeom>
        </p:spPr>
      </p:pic>
    </p:spTree>
    <p:extLst>
      <p:ext uri="{BB962C8B-B14F-4D97-AF65-F5344CB8AC3E}">
        <p14:creationId xmlns:p14="http://schemas.microsoft.com/office/powerpoint/2010/main" val="842891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latin typeface="Bookman Old Style" panose="02050604050505020204" pitchFamily="18" charset="0"/>
              </a:rPr>
              <a:t>Have you ever experienced…</a:t>
            </a:r>
          </a:p>
        </p:txBody>
      </p:sp>
      <p:pic>
        <p:nvPicPr>
          <p:cNvPr id="23554" name="Picture 2" descr="Image result for lack of strategy, people blindfolded trying to see">
            <a:extLst>
              <a:ext uri="{FF2B5EF4-FFF2-40B4-BE49-F238E27FC236}">
                <a16:creationId xmlns:a16="http://schemas.microsoft.com/office/drawing/2014/main" id="{01719E60-19C8-4582-82EF-CDC568E0BD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116265"/>
            <a:ext cx="12192000" cy="368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829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ds pulling a rope in opposite directions (tug of war)">
            <a:extLst>
              <a:ext uri="{FF2B5EF4-FFF2-40B4-BE49-F238E27FC236}">
                <a16:creationId xmlns:a16="http://schemas.microsoft.com/office/drawing/2014/main" id="{74A1C349-A018-4A99-B9B1-70F4CB3E68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184430"/>
            <a:ext cx="12192000" cy="5531556"/>
          </a:xfrm>
          <a:prstGeom prst="rect">
            <a:avLst/>
          </a:prstGeom>
        </p:spPr>
      </p:pic>
      <p:sp>
        <p:nvSpPr>
          <p:cNvPr id="2" name="Title 1"/>
          <p:cNvSpPr>
            <a:spLocks noGrp="1"/>
          </p:cNvSpPr>
          <p:nvPr>
            <p:ph type="title"/>
          </p:nvPr>
        </p:nvSpPr>
        <p:spPr/>
        <p:txBody>
          <a:bodyPr>
            <a:noAutofit/>
          </a:bodyPr>
          <a:lstStyle/>
          <a:p>
            <a:r>
              <a:rPr lang="en-US" sz="5400" b="1" dirty="0">
                <a:latin typeface="Bookman Old Style" panose="02050604050505020204" pitchFamily="18" charset="0"/>
              </a:rPr>
              <a:t>Have you ever experienced…</a:t>
            </a:r>
          </a:p>
        </p:txBody>
      </p:sp>
    </p:spTree>
    <p:extLst>
      <p:ext uri="{BB962C8B-B14F-4D97-AF65-F5344CB8AC3E}">
        <p14:creationId xmlns:p14="http://schemas.microsoft.com/office/powerpoint/2010/main" val="2803075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0A4968D-A8B1-F640-B0DD-1FC6DCDA94AB}"/>
              </a:ext>
              <a:ext uri="{C183D7F6-B498-43B3-948B-1728B52AA6E4}">
                <adec:decorative xmlns:adec="http://schemas.microsoft.com/office/drawing/2017/decorative" val="1"/>
              </a:ext>
            </a:extLst>
          </p:cNvPr>
          <p:cNvGrpSpPr/>
          <p:nvPr/>
        </p:nvGrpSpPr>
        <p:grpSpPr>
          <a:xfrm>
            <a:off x="-1" y="-804672"/>
            <a:ext cx="12192001" cy="2747772"/>
            <a:chOff x="-1" y="-804672"/>
            <a:chExt cx="12192001" cy="2747772"/>
          </a:xfrm>
        </p:grpSpPr>
        <p:pic>
          <p:nvPicPr>
            <p:cNvPr id="8" name="Picture 7">
              <a:extLst>
                <a:ext uri="{FF2B5EF4-FFF2-40B4-BE49-F238E27FC236}">
                  <a16:creationId xmlns:a16="http://schemas.microsoft.com/office/drawing/2014/main" id="{B03E9C07-6145-7740-ABAD-26B7487125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740"/>
            <a:stretch/>
          </p:blipFill>
          <p:spPr>
            <a:xfrm>
              <a:off x="0" y="-804672"/>
              <a:ext cx="12192000" cy="2495360"/>
            </a:xfrm>
            <a:prstGeom prst="rect">
              <a:avLst/>
            </a:prstGeom>
          </p:spPr>
        </p:pic>
        <p:sp>
          <p:nvSpPr>
            <p:cNvPr id="10" name="Freeform 9">
              <a:extLst>
                <a:ext uri="{FF2B5EF4-FFF2-40B4-BE49-F238E27FC236}">
                  <a16:creationId xmlns:a16="http://schemas.microsoft.com/office/drawing/2014/main" id="{14FB9E41-9327-694B-9EA8-B257AF6E924C}"/>
                </a:ext>
              </a:extLst>
            </p:cNvPr>
            <p:cNvSpPr/>
            <p:nvPr/>
          </p:nvSpPr>
          <p:spPr>
            <a:xfrm>
              <a:off x="-1" y="1360942"/>
              <a:ext cx="12192001" cy="582158"/>
            </a:xfrm>
            <a:custGeom>
              <a:avLst/>
              <a:gdLst>
                <a:gd name="connsiteX0" fmla="*/ 0 w 12873038"/>
                <a:gd name="connsiteY0" fmla="*/ 688522 h 688522"/>
                <a:gd name="connsiteX1" fmla="*/ 12873038 w 12873038"/>
                <a:gd name="connsiteY1" fmla="*/ 688522 h 688522"/>
                <a:gd name="connsiteX2" fmla="*/ 12873038 w 12873038"/>
                <a:gd name="connsiteY2" fmla="*/ 245610 h 688522"/>
                <a:gd name="connsiteX3" fmla="*/ 12873038 w 12873038"/>
                <a:gd name="connsiteY3" fmla="*/ 245610 h 688522"/>
                <a:gd name="connsiteX4" fmla="*/ 12630150 w 12873038"/>
                <a:gd name="connsiteY4" fmla="*/ 202747 h 688522"/>
                <a:gd name="connsiteX5" fmla="*/ 12601575 w 12873038"/>
                <a:gd name="connsiteY5" fmla="*/ 245610 h 688522"/>
                <a:gd name="connsiteX6" fmla="*/ 12558713 w 12873038"/>
                <a:gd name="connsiteY6" fmla="*/ 259897 h 688522"/>
                <a:gd name="connsiteX7" fmla="*/ 12501563 w 12873038"/>
                <a:gd name="connsiteY7" fmla="*/ 245610 h 688522"/>
                <a:gd name="connsiteX8" fmla="*/ 12458700 w 12873038"/>
                <a:gd name="connsiteY8" fmla="*/ 231322 h 688522"/>
                <a:gd name="connsiteX9" fmla="*/ 12358688 w 12873038"/>
                <a:gd name="connsiteY9" fmla="*/ 259897 h 688522"/>
                <a:gd name="connsiteX10" fmla="*/ 12315825 w 12873038"/>
                <a:gd name="connsiteY10" fmla="*/ 245610 h 688522"/>
                <a:gd name="connsiteX11" fmla="*/ 12258675 w 12873038"/>
                <a:gd name="connsiteY11" fmla="*/ 174172 h 688522"/>
                <a:gd name="connsiteX12" fmla="*/ 12201525 w 12873038"/>
                <a:gd name="connsiteY12" fmla="*/ 159885 h 688522"/>
                <a:gd name="connsiteX13" fmla="*/ 12101513 w 12873038"/>
                <a:gd name="connsiteY13" fmla="*/ 131310 h 688522"/>
                <a:gd name="connsiteX14" fmla="*/ 12030075 w 12873038"/>
                <a:gd name="connsiteY14" fmla="*/ 145597 h 688522"/>
                <a:gd name="connsiteX15" fmla="*/ 11987213 w 12873038"/>
                <a:gd name="connsiteY15" fmla="*/ 231322 h 688522"/>
                <a:gd name="connsiteX16" fmla="*/ 11758613 w 12873038"/>
                <a:gd name="connsiteY16" fmla="*/ 245610 h 688522"/>
                <a:gd name="connsiteX17" fmla="*/ 11730038 w 12873038"/>
                <a:gd name="connsiteY17" fmla="*/ 202747 h 688522"/>
                <a:gd name="connsiteX18" fmla="*/ 11644313 w 12873038"/>
                <a:gd name="connsiteY18" fmla="*/ 245610 h 688522"/>
                <a:gd name="connsiteX19" fmla="*/ 11601450 w 12873038"/>
                <a:gd name="connsiteY19" fmla="*/ 231322 h 688522"/>
                <a:gd name="connsiteX20" fmla="*/ 11544300 w 12873038"/>
                <a:gd name="connsiteY20" fmla="*/ 202747 h 688522"/>
                <a:gd name="connsiteX21" fmla="*/ 11501438 w 12873038"/>
                <a:gd name="connsiteY21" fmla="*/ 231322 h 688522"/>
                <a:gd name="connsiteX22" fmla="*/ 11458575 w 12873038"/>
                <a:gd name="connsiteY22" fmla="*/ 88447 h 688522"/>
                <a:gd name="connsiteX23" fmla="*/ 11415713 w 12873038"/>
                <a:gd name="connsiteY23" fmla="*/ 102735 h 688522"/>
                <a:gd name="connsiteX24" fmla="*/ 11387138 w 12873038"/>
                <a:gd name="connsiteY24" fmla="*/ 145597 h 688522"/>
                <a:gd name="connsiteX25" fmla="*/ 11344275 w 12873038"/>
                <a:gd name="connsiteY25" fmla="*/ 174172 h 688522"/>
                <a:gd name="connsiteX26" fmla="*/ 11258550 w 12873038"/>
                <a:gd name="connsiteY26" fmla="*/ 188460 h 688522"/>
                <a:gd name="connsiteX27" fmla="*/ 11172825 w 12873038"/>
                <a:gd name="connsiteY27" fmla="*/ 145597 h 688522"/>
                <a:gd name="connsiteX28" fmla="*/ 11129963 w 12873038"/>
                <a:gd name="connsiteY28" fmla="*/ 159885 h 688522"/>
                <a:gd name="connsiteX29" fmla="*/ 11044238 w 12873038"/>
                <a:gd name="connsiteY29" fmla="*/ 217035 h 688522"/>
                <a:gd name="connsiteX30" fmla="*/ 11001375 w 12873038"/>
                <a:gd name="connsiteY30" fmla="*/ 231322 h 688522"/>
                <a:gd name="connsiteX31" fmla="*/ 10887075 w 12873038"/>
                <a:gd name="connsiteY31" fmla="*/ 217035 h 688522"/>
                <a:gd name="connsiteX32" fmla="*/ 10801350 w 12873038"/>
                <a:gd name="connsiteY32" fmla="*/ 188460 h 688522"/>
                <a:gd name="connsiteX33" fmla="*/ 10687050 w 12873038"/>
                <a:gd name="connsiteY33" fmla="*/ 202747 h 688522"/>
                <a:gd name="connsiteX34" fmla="*/ 10644188 w 12873038"/>
                <a:gd name="connsiteY34" fmla="*/ 217035 h 688522"/>
                <a:gd name="connsiteX35" fmla="*/ 10601325 w 12873038"/>
                <a:gd name="connsiteY35" fmla="*/ 202747 h 688522"/>
                <a:gd name="connsiteX36" fmla="*/ 10558463 w 12873038"/>
                <a:gd name="connsiteY36" fmla="*/ 217035 h 688522"/>
                <a:gd name="connsiteX37" fmla="*/ 10515600 w 12873038"/>
                <a:gd name="connsiteY37" fmla="*/ 245610 h 688522"/>
                <a:gd name="connsiteX38" fmla="*/ 10415588 w 12873038"/>
                <a:gd name="connsiteY38" fmla="*/ 217035 h 688522"/>
                <a:gd name="connsiteX39" fmla="*/ 10315575 w 12873038"/>
                <a:gd name="connsiteY39" fmla="*/ 202747 h 688522"/>
                <a:gd name="connsiteX40" fmla="*/ 10272713 w 12873038"/>
                <a:gd name="connsiteY40" fmla="*/ 174172 h 688522"/>
                <a:gd name="connsiteX41" fmla="*/ 10158413 w 12873038"/>
                <a:gd name="connsiteY41" fmla="*/ 159885 h 688522"/>
                <a:gd name="connsiteX42" fmla="*/ 10129838 w 12873038"/>
                <a:gd name="connsiteY42" fmla="*/ 117022 h 688522"/>
                <a:gd name="connsiteX43" fmla="*/ 10086975 w 12873038"/>
                <a:gd name="connsiteY43" fmla="*/ 102735 h 688522"/>
                <a:gd name="connsiteX44" fmla="*/ 9958388 w 12873038"/>
                <a:gd name="connsiteY44" fmla="*/ 145597 h 688522"/>
                <a:gd name="connsiteX45" fmla="*/ 9915525 w 12873038"/>
                <a:gd name="connsiteY45" fmla="*/ 117022 h 688522"/>
                <a:gd name="connsiteX46" fmla="*/ 9786938 w 12873038"/>
                <a:gd name="connsiteY46" fmla="*/ 159885 h 688522"/>
                <a:gd name="connsiteX47" fmla="*/ 9701213 w 12873038"/>
                <a:gd name="connsiteY47" fmla="*/ 188460 h 688522"/>
                <a:gd name="connsiteX48" fmla="*/ 9572625 w 12873038"/>
                <a:gd name="connsiteY48" fmla="*/ 131310 h 688522"/>
                <a:gd name="connsiteX49" fmla="*/ 9458325 w 12873038"/>
                <a:gd name="connsiteY49" fmla="*/ 102735 h 688522"/>
                <a:gd name="connsiteX50" fmla="*/ 9401175 w 12873038"/>
                <a:gd name="connsiteY50" fmla="*/ 74160 h 688522"/>
                <a:gd name="connsiteX51" fmla="*/ 9272588 w 12873038"/>
                <a:gd name="connsiteY51" fmla="*/ 45585 h 688522"/>
                <a:gd name="connsiteX52" fmla="*/ 9244013 w 12873038"/>
                <a:gd name="connsiteY52" fmla="*/ 2722 h 688522"/>
                <a:gd name="connsiteX53" fmla="*/ 9172575 w 12873038"/>
                <a:gd name="connsiteY53" fmla="*/ 59872 h 688522"/>
                <a:gd name="connsiteX54" fmla="*/ 9043988 w 12873038"/>
                <a:gd name="connsiteY54" fmla="*/ 117022 h 688522"/>
                <a:gd name="connsiteX55" fmla="*/ 8715375 w 12873038"/>
                <a:gd name="connsiteY55" fmla="*/ 131310 h 688522"/>
                <a:gd name="connsiteX56" fmla="*/ 8643938 w 12873038"/>
                <a:gd name="connsiteY56" fmla="*/ 188460 h 688522"/>
                <a:gd name="connsiteX57" fmla="*/ 8558213 w 12873038"/>
                <a:gd name="connsiteY57" fmla="*/ 159885 h 688522"/>
                <a:gd name="connsiteX58" fmla="*/ 8486775 w 12873038"/>
                <a:gd name="connsiteY58" fmla="*/ 174172 h 688522"/>
                <a:gd name="connsiteX59" fmla="*/ 8443913 w 12873038"/>
                <a:gd name="connsiteY59" fmla="*/ 202747 h 688522"/>
                <a:gd name="connsiteX60" fmla="*/ 8401050 w 12873038"/>
                <a:gd name="connsiteY60" fmla="*/ 217035 h 688522"/>
                <a:gd name="connsiteX61" fmla="*/ 8272463 w 12873038"/>
                <a:gd name="connsiteY61" fmla="*/ 188460 h 688522"/>
                <a:gd name="connsiteX62" fmla="*/ 8201025 w 12873038"/>
                <a:gd name="connsiteY62" fmla="*/ 174172 h 688522"/>
                <a:gd name="connsiteX63" fmla="*/ 8115300 w 12873038"/>
                <a:gd name="connsiteY63" fmla="*/ 145597 h 688522"/>
                <a:gd name="connsiteX64" fmla="*/ 8029575 w 12873038"/>
                <a:gd name="connsiteY64" fmla="*/ 188460 h 688522"/>
                <a:gd name="connsiteX65" fmla="*/ 7943850 w 12873038"/>
                <a:gd name="connsiteY65" fmla="*/ 131310 h 688522"/>
                <a:gd name="connsiteX66" fmla="*/ 7815263 w 12873038"/>
                <a:gd name="connsiteY66" fmla="*/ 131310 h 688522"/>
                <a:gd name="connsiteX67" fmla="*/ 7772400 w 12873038"/>
                <a:gd name="connsiteY67" fmla="*/ 88447 h 688522"/>
                <a:gd name="connsiteX68" fmla="*/ 7700963 w 12873038"/>
                <a:gd name="connsiteY68" fmla="*/ 102735 h 688522"/>
                <a:gd name="connsiteX69" fmla="*/ 7658100 w 12873038"/>
                <a:gd name="connsiteY69" fmla="*/ 117022 h 688522"/>
                <a:gd name="connsiteX70" fmla="*/ 7529513 w 12873038"/>
                <a:gd name="connsiteY70" fmla="*/ 102735 h 688522"/>
                <a:gd name="connsiteX71" fmla="*/ 7486650 w 12873038"/>
                <a:gd name="connsiteY71" fmla="*/ 74160 h 688522"/>
                <a:gd name="connsiteX72" fmla="*/ 7458075 w 12873038"/>
                <a:gd name="connsiteY72" fmla="*/ 117022 h 688522"/>
                <a:gd name="connsiteX73" fmla="*/ 7372350 w 12873038"/>
                <a:gd name="connsiteY73" fmla="*/ 188460 h 688522"/>
                <a:gd name="connsiteX74" fmla="*/ 7329488 w 12873038"/>
                <a:gd name="connsiteY74" fmla="*/ 202747 h 688522"/>
                <a:gd name="connsiteX75" fmla="*/ 7015163 w 12873038"/>
                <a:gd name="connsiteY75" fmla="*/ 217035 h 688522"/>
                <a:gd name="connsiteX76" fmla="*/ 7015163 w 12873038"/>
                <a:gd name="connsiteY76" fmla="*/ 217035 h 688522"/>
                <a:gd name="connsiteX77" fmla="*/ 6972300 w 12873038"/>
                <a:gd name="connsiteY77" fmla="*/ 102735 h 688522"/>
                <a:gd name="connsiteX78" fmla="*/ 6929438 w 12873038"/>
                <a:gd name="connsiteY78" fmla="*/ 117022 h 688522"/>
                <a:gd name="connsiteX79" fmla="*/ 6815138 w 12873038"/>
                <a:gd name="connsiteY79" fmla="*/ 102735 h 688522"/>
                <a:gd name="connsiteX80" fmla="*/ 6629400 w 12873038"/>
                <a:gd name="connsiteY80" fmla="*/ 74160 h 688522"/>
                <a:gd name="connsiteX81" fmla="*/ 6529388 w 12873038"/>
                <a:gd name="connsiteY81" fmla="*/ 45585 h 688522"/>
                <a:gd name="connsiteX82" fmla="*/ 6429375 w 12873038"/>
                <a:gd name="connsiteY82" fmla="*/ 17010 h 688522"/>
                <a:gd name="connsiteX83" fmla="*/ 6172200 w 12873038"/>
                <a:gd name="connsiteY83" fmla="*/ 88447 h 688522"/>
                <a:gd name="connsiteX84" fmla="*/ 6157913 w 12873038"/>
                <a:gd name="connsiteY84" fmla="*/ 159885 h 688522"/>
                <a:gd name="connsiteX85" fmla="*/ 6115050 w 12873038"/>
                <a:gd name="connsiteY85" fmla="*/ 145597 h 688522"/>
                <a:gd name="connsiteX86" fmla="*/ 6015038 w 12873038"/>
                <a:gd name="connsiteY86" fmla="*/ 88447 h 688522"/>
                <a:gd name="connsiteX87" fmla="*/ 5943600 w 12873038"/>
                <a:gd name="connsiteY87" fmla="*/ 102735 h 688522"/>
                <a:gd name="connsiteX88" fmla="*/ 5900738 w 12873038"/>
                <a:gd name="connsiteY88" fmla="*/ 117022 h 688522"/>
                <a:gd name="connsiteX89" fmla="*/ 5514975 w 12873038"/>
                <a:gd name="connsiteY89" fmla="*/ 131310 h 688522"/>
                <a:gd name="connsiteX90" fmla="*/ 5472113 w 12873038"/>
                <a:gd name="connsiteY90" fmla="*/ 145597 h 688522"/>
                <a:gd name="connsiteX91" fmla="*/ 5329238 w 12873038"/>
                <a:gd name="connsiteY91" fmla="*/ 117022 h 688522"/>
                <a:gd name="connsiteX92" fmla="*/ 5214938 w 12873038"/>
                <a:gd name="connsiteY92" fmla="*/ 131310 h 688522"/>
                <a:gd name="connsiteX93" fmla="*/ 5186363 w 12873038"/>
                <a:gd name="connsiteY93" fmla="*/ 174172 h 688522"/>
                <a:gd name="connsiteX94" fmla="*/ 5143500 w 12873038"/>
                <a:gd name="connsiteY94" fmla="*/ 202747 h 688522"/>
                <a:gd name="connsiteX95" fmla="*/ 5057775 w 12873038"/>
                <a:gd name="connsiteY95" fmla="*/ 259897 h 688522"/>
                <a:gd name="connsiteX96" fmla="*/ 4929188 w 12873038"/>
                <a:gd name="connsiteY96" fmla="*/ 217035 h 688522"/>
                <a:gd name="connsiteX97" fmla="*/ 4886325 w 12873038"/>
                <a:gd name="connsiteY97" fmla="*/ 202747 h 688522"/>
                <a:gd name="connsiteX98" fmla="*/ 4743450 w 12873038"/>
                <a:gd name="connsiteY98" fmla="*/ 188460 h 688522"/>
                <a:gd name="connsiteX99" fmla="*/ 4643438 w 12873038"/>
                <a:gd name="connsiteY99" fmla="*/ 159885 h 688522"/>
                <a:gd name="connsiteX100" fmla="*/ 4600575 w 12873038"/>
                <a:gd name="connsiteY100" fmla="*/ 131310 h 688522"/>
                <a:gd name="connsiteX101" fmla="*/ 4514850 w 12873038"/>
                <a:gd name="connsiteY101" fmla="*/ 145597 h 688522"/>
                <a:gd name="connsiteX102" fmla="*/ 4486275 w 12873038"/>
                <a:gd name="connsiteY102" fmla="*/ 188460 h 688522"/>
                <a:gd name="connsiteX103" fmla="*/ 4471988 w 12873038"/>
                <a:gd name="connsiteY103" fmla="*/ 145597 h 688522"/>
                <a:gd name="connsiteX104" fmla="*/ 4429125 w 12873038"/>
                <a:gd name="connsiteY104" fmla="*/ 117022 h 688522"/>
                <a:gd name="connsiteX105" fmla="*/ 4314825 w 12873038"/>
                <a:gd name="connsiteY105" fmla="*/ 131310 h 688522"/>
                <a:gd name="connsiteX106" fmla="*/ 4257675 w 12873038"/>
                <a:gd name="connsiteY106" fmla="*/ 117022 h 688522"/>
                <a:gd name="connsiteX107" fmla="*/ 4086225 w 12873038"/>
                <a:gd name="connsiteY107" fmla="*/ 131310 h 688522"/>
                <a:gd name="connsiteX108" fmla="*/ 4000500 w 12873038"/>
                <a:gd name="connsiteY108" fmla="*/ 174172 h 688522"/>
                <a:gd name="connsiteX109" fmla="*/ 3957638 w 12873038"/>
                <a:gd name="connsiteY109" fmla="*/ 159885 h 688522"/>
                <a:gd name="connsiteX110" fmla="*/ 3900488 w 12873038"/>
                <a:gd name="connsiteY110" fmla="*/ 145597 h 688522"/>
                <a:gd name="connsiteX111" fmla="*/ 3886200 w 12873038"/>
                <a:gd name="connsiteY111" fmla="*/ 88447 h 688522"/>
                <a:gd name="connsiteX112" fmla="*/ 3800475 w 12873038"/>
                <a:gd name="connsiteY112" fmla="*/ 59872 h 688522"/>
                <a:gd name="connsiteX113" fmla="*/ 3714750 w 12873038"/>
                <a:gd name="connsiteY113" fmla="*/ 74160 h 688522"/>
                <a:gd name="connsiteX114" fmla="*/ 3671888 w 12873038"/>
                <a:gd name="connsiteY114" fmla="*/ 131310 h 688522"/>
                <a:gd name="connsiteX115" fmla="*/ 3643313 w 12873038"/>
                <a:gd name="connsiteY115" fmla="*/ 174172 h 688522"/>
                <a:gd name="connsiteX116" fmla="*/ 3557588 w 12873038"/>
                <a:gd name="connsiteY116" fmla="*/ 188460 h 688522"/>
                <a:gd name="connsiteX117" fmla="*/ 3443288 w 12873038"/>
                <a:gd name="connsiteY117" fmla="*/ 217035 h 688522"/>
                <a:gd name="connsiteX118" fmla="*/ 3357563 w 12873038"/>
                <a:gd name="connsiteY118" fmla="*/ 188460 h 688522"/>
                <a:gd name="connsiteX119" fmla="*/ 3228975 w 12873038"/>
                <a:gd name="connsiteY119" fmla="*/ 131310 h 688522"/>
                <a:gd name="connsiteX120" fmla="*/ 3186113 w 12873038"/>
                <a:gd name="connsiteY120" fmla="*/ 117022 h 688522"/>
                <a:gd name="connsiteX121" fmla="*/ 2986088 w 12873038"/>
                <a:gd name="connsiteY121" fmla="*/ 131310 h 688522"/>
                <a:gd name="connsiteX122" fmla="*/ 2886075 w 12873038"/>
                <a:gd name="connsiteY122" fmla="*/ 102735 h 688522"/>
                <a:gd name="connsiteX123" fmla="*/ 2871788 w 12873038"/>
                <a:gd name="connsiteY123" fmla="*/ 145597 h 688522"/>
                <a:gd name="connsiteX124" fmla="*/ 2828925 w 12873038"/>
                <a:gd name="connsiteY124" fmla="*/ 159885 h 688522"/>
                <a:gd name="connsiteX125" fmla="*/ 2643188 w 12873038"/>
                <a:gd name="connsiteY125" fmla="*/ 174172 h 688522"/>
                <a:gd name="connsiteX126" fmla="*/ 2557463 w 12873038"/>
                <a:gd name="connsiteY126" fmla="*/ 102735 h 688522"/>
                <a:gd name="connsiteX127" fmla="*/ 2443163 w 12873038"/>
                <a:gd name="connsiteY127" fmla="*/ 131310 h 688522"/>
                <a:gd name="connsiteX128" fmla="*/ 2400300 w 12873038"/>
                <a:gd name="connsiteY128" fmla="*/ 117022 h 688522"/>
                <a:gd name="connsiteX129" fmla="*/ 2343150 w 12873038"/>
                <a:gd name="connsiteY129" fmla="*/ 88447 h 688522"/>
                <a:gd name="connsiteX130" fmla="*/ 2314575 w 12873038"/>
                <a:gd name="connsiteY130" fmla="*/ 145597 h 688522"/>
                <a:gd name="connsiteX131" fmla="*/ 2271713 w 12873038"/>
                <a:gd name="connsiteY131" fmla="*/ 174172 h 688522"/>
                <a:gd name="connsiteX132" fmla="*/ 2114550 w 12873038"/>
                <a:gd name="connsiteY132" fmla="*/ 145597 h 688522"/>
                <a:gd name="connsiteX133" fmla="*/ 1985963 w 12873038"/>
                <a:gd name="connsiteY133" fmla="*/ 131310 h 688522"/>
                <a:gd name="connsiteX134" fmla="*/ 1943100 w 12873038"/>
                <a:gd name="connsiteY134" fmla="*/ 102735 h 688522"/>
                <a:gd name="connsiteX135" fmla="*/ 1871663 w 12873038"/>
                <a:gd name="connsiteY135" fmla="*/ 31297 h 688522"/>
                <a:gd name="connsiteX136" fmla="*/ 1814513 w 12873038"/>
                <a:gd name="connsiteY136" fmla="*/ 45585 h 688522"/>
                <a:gd name="connsiteX137" fmla="*/ 1685925 w 12873038"/>
                <a:gd name="connsiteY137" fmla="*/ 145597 h 688522"/>
                <a:gd name="connsiteX138" fmla="*/ 1643063 w 12873038"/>
                <a:gd name="connsiteY138" fmla="*/ 117022 h 688522"/>
                <a:gd name="connsiteX139" fmla="*/ 1500188 w 12873038"/>
                <a:gd name="connsiteY139" fmla="*/ 159885 h 688522"/>
                <a:gd name="connsiteX140" fmla="*/ 1457325 w 12873038"/>
                <a:gd name="connsiteY140" fmla="*/ 145597 h 688522"/>
                <a:gd name="connsiteX141" fmla="*/ 1343025 w 12873038"/>
                <a:gd name="connsiteY141" fmla="*/ 159885 h 688522"/>
                <a:gd name="connsiteX142" fmla="*/ 1328738 w 12873038"/>
                <a:gd name="connsiteY142" fmla="*/ 88447 h 688522"/>
                <a:gd name="connsiteX143" fmla="*/ 1243013 w 12873038"/>
                <a:gd name="connsiteY143" fmla="*/ 59872 h 688522"/>
                <a:gd name="connsiteX144" fmla="*/ 1200150 w 12873038"/>
                <a:gd name="connsiteY144" fmla="*/ 45585 h 688522"/>
                <a:gd name="connsiteX145" fmla="*/ 1114425 w 12873038"/>
                <a:gd name="connsiteY145" fmla="*/ 74160 h 688522"/>
                <a:gd name="connsiteX146" fmla="*/ 1071563 w 12873038"/>
                <a:gd name="connsiteY146" fmla="*/ 88447 h 688522"/>
                <a:gd name="connsiteX147" fmla="*/ 871538 w 12873038"/>
                <a:gd name="connsiteY147" fmla="*/ 74160 h 688522"/>
                <a:gd name="connsiteX148" fmla="*/ 828675 w 12873038"/>
                <a:gd name="connsiteY148" fmla="*/ 102735 h 688522"/>
                <a:gd name="connsiteX149" fmla="*/ 728663 w 12873038"/>
                <a:gd name="connsiteY149" fmla="*/ 74160 h 688522"/>
                <a:gd name="connsiteX150" fmla="*/ 671513 w 12873038"/>
                <a:gd name="connsiteY150" fmla="*/ 88447 h 688522"/>
                <a:gd name="connsiteX151" fmla="*/ 542925 w 12873038"/>
                <a:gd name="connsiteY151" fmla="*/ 45585 h 688522"/>
                <a:gd name="connsiteX152" fmla="*/ 500063 w 12873038"/>
                <a:gd name="connsiteY152" fmla="*/ 31297 h 688522"/>
                <a:gd name="connsiteX153" fmla="*/ 371475 w 12873038"/>
                <a:gd name="connsiteY153" fmla="*/ 102735 h 688522"/>
                <a:gd name="connsiteX154" fmla="*/ 328612 w 12873038"/>
                <a:gd name="connsiteY154" fmla="*/ 131310 h 688522"/>
                <a:gd name="connsiteX155" fmla="*/ 257175 w 12873038"/>
                <a:gd name="connsiteY155" fmla="*/ 117022 h 688522"/>
                <a:gd name="connsiteX156" fmla="*/ 214312 w 12873038"/>
                <a:gd name="connsiteY156" fmla="*/ 102735 h 688522"/>
                <a:gd name="connsiteX157" fmla="*/ 157162 w 12873038"/>
                <a:gd name="connsiteY157" fmla="*/ 117022 h 688522"/>
                <a:gd name="connsiteX158" fmla="*/ 0 w 12873038"/>
                <a:gd name="connsiteY158" fmla="*/ 688522 h 688522"/>
                <a:gd name="connsiteX0" fmla="*/ 0 w 12724446"/>
                <a:gd name="connsiteY0" fmla="*/ 718354 h 718354"/>
                <a:gd name="connsiteX1" fmla="*/ 12724446 w 12724446"/>
                <a:gd name="connsiteY1" fmla="*/ 688522 h 718354"/>
                <a:gd name="connsiteX2" fmla="*/ 12724446 w 12724446"/>
                <a:gd name="connsiteY2" fmla="*/ 245610 h 718354"/>
                <a:gd name="connsiteX3" fmla="*/ 12724446 w 12724446"/>
                <a:gd name="connsiteY3" fmla="*/ 245610 h 718354"/>
                <a:gd name="connsiteX4" fmla="*/ 12481558 w 12724446"/>
                <a:gd name="connsiteY4" fmla="*/ 202747 h 718354"/>
                <a:gd name="connsiteX5" fmla="*/ 12452983 w 12724446"/>
                <a:gd name="connsiteY5" fmla="*/ 245610 h 718354"/>
                <a:gd name="connsiteX6" fmla="*/ 12410121 w 12724446"/>
                <a:gd name="connsiteY6" fmla="*/ 259897 h 718354"/>
                <a:gd name="connsiteX7" fmla="*/ 12352971 w 12724446"/>
                <a:gd name="connsiteY7" fmla="*/ 245610 h 718354"/>
                <a:gd name="connsiteX8" fmla="*/ 12310108 w 12724446"/>
                <a:gd name="connsiteY8" fmla="*/ 231322 h 718354"/>
                <a:gd name="connsiteX9" fmla="*/ 12210096 w 12724446"/>
                <a:gd name="connsiteY9" fmla="*/ 259897 h 718354"/>
                <a:gd name="connsiteX10" fmla="*/ 12167233 w 12724446"/>
                <a:gd name="connsiteY10" fmla="*/ 245610 h 718354"/>
                <a:gd name="connsiteX11" fmla="*/ 12110083 w 12724446"/>
                <a:gd name="connsiteY11" fmla="*/ 174172 h 718354"/>
                <a:gd name="connsiteX12" fmla="*/ 12052933 w 12724446"/>
                <a:gd name="connsiteY12" fmla="*/ 159885 h 718354"/>
                <a:gd name="connsiteX13" fmla="*/ 11952921 w 12724446"/>
                <a:gd name="connsiteY13" fmla="*/ 131310 h 718354"/>
                <a:gd name="connsiteX14" fmla="*/ 11881483 w 12724446"/>
                <a:gd name="connsiteY14" fmla="*/ 145597 h 718354"/>
                <a:gd name="connsiteX15" fmla="*/ 11838621 w 12724446"/>
                <a:gd name="connsiteY15" fmla="*/ 231322 h 718354"/>
                <a:gd name="connsiteX16" fmla="*/ 11610021 w 12724446"/>
                <a:gd name="connsiteY16" fmla="*/ 245610 h 718354"/>
                <a:gd name="connsiteX17" fmla="*/ 11581446 w 12724446"/>
                <a:gd name="connsiteY17" fmla="*/ 202747 h 718354"/>
                <a:gd name="connsiteX18" fmla="*/ 11495721 w 12724446"/>
                <a:gd name="connsiteY18" fmla="*/ 245610 h 718354"/>
                <a:gd name="connsiteX19" fmla="*/ 11452858 w 12724446"/>
                <a:gd name="connsiteY19" fmla="*/ 231322 h 718354"/>
                <a:gd name="connsiteX20" fmla="*/ 11395708 w 12724446"/>
                <a:gd name="connsiteY20" fmla="*/ 202747 h 718354"/>
                <a:gd name="connsiteX21" fmla="*/ 11352846 w 12724446"/>
                <a:gd name="connsiteY21" fmla="*/ 231322 h 718354"/>
                <a:gd name="connsiteX22" fmla="*/ 11309983 w 12724446"/>
                <a:gd name="connsiteY22" fmla="*/ 88447 h 718354"/>
                <a:gd name="connsiteX23" fmla="*/ 11267121 w 12724446"/>
                <a:gd name="connsiteY23" fmla="*/ 102735 h 718354"/>
                <a:gd name="connsiteX24" fmla="*/ 11238546 w 12724446"/>
                <a:gd name="connsiteY24" fmla="*/ 145597 h 718354"/>
                <a:gd name="connsiteX25" fmla="*/ 11195683 w 12724446"/>
                <a:gd name="connsiteY25" fmla="*/ 174172 h 718354"/>
                <a:gd name="connsiteX26" fmla="*/ 11109958 w 12724446"/>
                <a:gd name="connsiteY26" fmla="*/ 188460 h 718354"/>
                <a:gd name="connsiteX27" fmla="*/ 11024233 w 12724446"/>
                <a:gd name="connsiteY27" fmla="*/ 145597 h 718354"/>
                <a:gd name="connsiteX28" fmla="*/ 10981371 w 12724446"/>
                <a:gd name="connsiteY28" fmla="*/ 159885 h 718354"/>
                <a:gd name="connsiteX29" fmla="*/ 10895646 w 12724446"/>
                <a:gd name="connsiteY29" fmla="*/ 217035 h 718354"/>
                <a:gd name="connsiteX30" fmla="*/ 10852783 w 12724446"/>
                <a:gd name="connsiteY30" fmla="*/ 231322 h 718354"/>
                <a:gd name="connsiteX31" fmla="*/ 10738483 w 12724446"/>
                <a:gd name="connsiteY31" fmla="*/ 217035 h 718354"/>
                <a:gd name="connsiteX32" fmla="*/ 10652758 w 12724446"/>
                <a:gd name="connsiteY32" fmla="*/ 188460 h 718354"/>
                <a:gd name="connsiteX33" fmla="*/ 10538458 w 12724446"/>
                <a:gd name="connsiteY33" fmla="*/ 202747 h 718354"/>
                <a:gd name="connsiteX34" fmla="*/ 10495596 w 12724446"/>
                <a:gd name="connsiteY34" fmla="*/ 217035 h 718354"/>
                <a:gd name="connsiteX35" fmla="*/ 10452733 w 12724446"/>
                <a:gd name="connsiteY35" fmla="*/ 202747 h 718354"/>
                <a:gd name="connsiteX36" fmla="*/ 10409871 w 12724446"/>
                <a:gd name="connsiteY36" fmla="*/ 217035 h 718354"/>
                <a:gd name="connsiteX37" fmla="*/ 10367008 w 12724446"/>
                <a:gd name="connsiteY37" fmla="*/ 245610 h 718354"/>
                <a:gd name="connsiteX38" fmla="*/ 10266996 w 12724446"/>
                <a:gd name="connsiteY38" fmla="*/ 217035 h 718354"/>
                <a:gd name="connsiteX39" fmla="*/ 10166983 w 12724446"/>
                <a:gd name="connsiteY39" fmla="*/ 202747 h 718354"/>
                <a:gd name="connsiteX40" fmla="*/ 10124121 w 12724446"/>
                <a:gd name="connsiteY40" fmla="*/ 174172 h 718354"/>
                <a:gd name="connsiteX41" fmla="*/ 10009821 w 12724446"/>
                <a:gd name="connsiteY41" fmla="*/ 159885 h 718354"/>
                <a:gd name="connsiteX42" fmla="*/ 9981246 w 12724446"/>
                <a:gd name="connsiteY42" fmla="*/ 117022 h 718354"/>
                <a:gd name="connsiteX43" fmla="*/ 9938383 w 12724446"/>
                <a:gd name="connsiteY43" fmla="*/ 102735 h 718354"/>
                <a:gd name="connsiteX44" fmla="*/ 9809796 w 12724446"/>
                <a:gd name="connsiteY44" fmla="*/ 145597 h 718354"/>
                <a:gd name="connsiteX45" fmla="*/ 9766933 w 12724446"/>
                <a:gd name="connsiteY45" fmla="*/ 117022 h 718354"/>
                <a:gd name="connsiteX46" fmla="*/ 9638346 w 12724446"/>
                <a:gd name="connsiteY46" fmla="*/ 159885 h 718354"/>
                <a:gd name="connsiteX47" fmla="*/ 9552621 w 12724446"/>
                <a:gd name="connsiteY47" fmla="*/ 188460 h 718354"/>
                <a:gd name="connsiteX48" fmla="*/ 9424033 w 12724446"/>
                <a:gd name="connsiteY48" fmla="*/ 131310 h 718354"/>
                <a:gd name="connsiteX49" fmla="*/ 9309733 w 12724446"/>
                <a:gd name="connsiteY49" fmla="*/ 102735 h 718354"/>
                <a:gd name="connsiteX50" fmla="*/ 9252583 w 12724446"/>
                <a:gd name="connsiteY50" fmla="*/ 74160 h 718354"/>
                <a:gd name="connsiteX51" fmla="*/ 9123996 w 12724446"/>
                <a:gd name="connsiteY51" fmla="*/ 45585 h 718354"/>
                <a:gd name="connsiteX52" fmla="*/ 9095421 w 12724446"/>
                <a:gd name="connsiteY52" fmla="*/ 2722 h 718354"/>
                <a:gd name="connsiteX53" fmla="*/ 9023983 w 12724446"/>
                <a:gd name="connsiteY53" fmla="*/ 59872 h 718354"/>
                <a:gd name="connsiteX54" fmla="*/ 8895396 w 12724446"/>
                <a:gd name="connsiteY54" fmla="*/ 117022 h 718354"/>
                <a:gd name="connsiteX55" fmla="*/ 8566783 w 12724446"/>
                <a:gd name="connsiteY55" fmla="*/ 131310 h 718354"/>
                <a:gd name="connsiteX56" fmla="*/ 8495346 w 12724446"/>
                <a:gd name="connsiteY56" fmla="*/ 188460 h 718354"/>
                <a:gd name="connsiteX57" fmla="*/ 8409621 w 12724446"/>
                <a:gd name="connsiteY57" fmla="*/ 159885 h 718354"/>
                <a:gd name="connsiteX58" fmla="*/ 8338183 w 12724446"/>
                <a:gd name="connsiteY58" fmla="*/ 174172 h 718354"/>
                <a:gd name="connsiteX59" fmla="*/ 8295321 w 12724446"/>
                <a:gd name="connsiteY59" fmla="*/ 202747 h 718354"/>
                <a:gd name="connsiteX60" fmla="*/ 8252458 w 12724446"/>
                <a:gd name="connsiteY60" fmla="*/ 217035 h 718354"/>
                <a:gd name="connsiteX61" fmla="*/ 8123871 w 12724446"/>
                <a:gd name="connsiteY61" fmla="*/ 188460 h 718354"/>
                <a:gd name="connsiteX62" fmla="*/ 8052433 w 12724446"/>
                <a:gd name="connsiteY62" fmla="*/ 174172 h 718354"/>
                <a:gd name="connsiteX63" fmla="*/ 7966708 w 12724446"/>
                <a:gd name="connsiteY63" fmla="*/ 145597 h 718354"/>
                <a:gd name="connsiteX64" fmla="*/ 7880983 w 12724446"/>
                <a:gd name="connsiteY64" fmla="*/ 188460 h 718354"/>
                <a:gd name="connsiteX65" fmla="*/ 7795258 w 12724446"/>
                <a:gd name="connsiteY65" fmla="*/ 131310 h 718354"/>
                <a:gd name="connsiteX66" fmla="*/ 7666671 w 12724446"/>
                <a:gd name="connsiteY66" fmla="*/ 131310 h 718354"/>
                <a:gd name="connsiteX67" fmla="*/ 7623808 w 12724446"/>
                <a:gd name="connsiteY67" fmla="*/ 88447 h 718354"/>
                <a:gd name="connsiteX68" fmla="*/ 7552371 w 12724446"/>
                <a:gd name="connsiteY68" fmla="*/ 102735 h 718354"/>
                <a:gd name="connsiteX69" fmla="*/ 7509508 w 12724446"/>
                <a:gd name="connsiteY69" fmla="*/ 117022 h 718354"/>
                <a:gd name="connsiteX70" fmla="*/ 7380921 w 12724446"/>
                <a:gd name="connsiteY70" fmla="*/ 102735 h 718354"/>
                <a:gd name="connsiteX71" fmla="*/ 7338058 w 12724446"/>
                <a:gd name="connsiteY71" fmla="*/ 74160 h 718354"/>
                <a:gd name="connsiteX72" fmla="*/ 7309483 w 12724446"/>
                <a:gd name="connsiteY72" fmla="*/ 117022 h 718354"/>
                <a:gd name="connsiteX73" fmla="*/ 7223758 w 12724446"/>
                <a:gd name="connsiteY73" fmla="*/ 188460 h 718354"/>
                <a:gd name="connsiteX74" fmla="*/ 7180896 w 12724446"/>
                <a:gd name="connsiteY74" fmla="*/ 202747 h 718354"/>
                <a:gd name="connsiteX75" fmla="*/ 6866571 w 12724446"/>
                <a:gd name="connsiteY75" fmla="*/ 217035 h 718354"/>
                <a:gd name="connsiteX76" fmla="*/ 6866571 w 12724446"/>
                <a:gd name="connsiteY76" fmla="*/ 217035 h 718354"/>
                <a:gd name="connsiteX77" fmla="*/ 6823708 w 12724446"/>
                <a:gd name="connsiteY77" fmla="*/ 102735 h 718354"/>
                <a:gd name="connsiteX78" fmla="*/ 6780846 w 12724446"/>
                <a:gd name="connsiteY78" fmla="*/ 117022 h 718354"/>
                <a:gd name="connsiteX79" fmla="*/ 6666546 w 12724446"/>
                <a:gd name="connsiteY79" fmla="*/ 102735 h 718354"/>
                <a:gd name="connsiteX80" fmla="*/ 6480808 w 12724446"/>
                <a:gd name="connsiteY80" fmla="*/ 74160 h 718354"/>
                <a:gd name="connsiteX81" fmla="*/ 6380796 w 12724446"/>
                <a:gd name="connsiteY81" fmla="*/ 45585 h 718354"/>
                <a:gd name="connsiteX82" fmla="*/ 6280783 w 12724446"/>
                <a:gd name="connsiteY82" fmla="*/ 17010 h 718354"/>
                <a:gd name="connsiteX83" fmla="*/ 6023608 w 12724446"/>
                <a:gd name="connsiteY83" fmla="*/ 88447 h 718354"/>
                <a:gd name="connsiteX84" fmla="*/ 6009321 w 12724446"/>
                <a:gd name="connsiteY84" fmla="*/ 159885 h 718354"/>
                <a:gd name="connsiteX85" fmla="*/ 5966458 w 12724446"/>
                <a:gd name="connsiteY85" fmla="*/ 145597 h 718354"/>
                <a:gd name="connsiteX86" fmla="*/ 5866446 w 12724446"/>
                <a:gd name="connsiteY86" fmla="*/ 88447 h 718354"/>
                <a:gd name="connsiteX87" fmla="*/ 5795008 w 12724446"/>
                <a:gd name="connsiteY87" fmla="*/ 102735 h 718354"/>
                <a:gd name="connsiteX88" fmla="*/ 5752146 w 12724446"/>
                <a:gd name="connsiteY88" fmla="*/ 117022 h 718354"/>
                <a:gd name="connsiteX89" fmla="*/ 5366383 w 12724446"/>
                <a:gd name="connsiteY89" fmla="*/ 131310 h 718354"/>
                <a:gd name="connsiteX90" fmla="*/ 5323521 w 12724446"/>
                <a:gd name="connsiteY90" fmla="*/ 145597 h 718354"/>
                <a:gd name="connsiteX91" fmla="*/ 5180646 w 12724446"/>
                <a:gd name="connsiteY91" fmla="*/ 117022 h 718354"/>
                <a:gd name="connsiteX92" fmla="*/ 5066346 w 12724446"/>
                <a:gd name="connsiteY92" fmla="*/ 131310 h 718354"/>
                <a:gd name="connsiteX93" fmla="*/ 5037771 w 12724446"/>
                <a:gd name="connsiteY93" fmla="*/ 174172 h 718354"/>
                <a:gd name="connsiteX94" fmla="*/ 4994908 w 12724446"/>
                <a:gd name="connsiteY94" fmla="*/ 202747 h 718354"/>
                <a:gd name="connsiteX95" fmla="*/ 4909183 w 12724446"/>
                <a:gd name="connsiteY95" fmla="*/ 259897 h 718354"/>
                <a:gd name="connsiteX96" fmla="*/ 4780596 w 12724446"/>
                <a:gd name="connsiteY96" fmla="*/ 217035 h 718354"/>
                <a:gd name="connsiteX97" fmla="*/ 4737733 w 12724446"/>
                <a:gd name="connsiteY97" fmla="*/ 202747 h 718354"/>
                <a:gd name="connsiteX98" fmla="*/ 4594858 w 12724446"/>
                <a:gd name="connsiteY98" fmla="*/ 188460 h 718354"/>
                <a:gd name="connsiteX99" fmla="*/ 4494846 w 12724446"/>
                <a:gd name="connsiteY99" fmla="*/ 159885 h 718354"/>
                <a:gd name="connsiteX100" fmla="*/ 4451983 w 12724446"/>
                <a:gd name="connsiteY100" fmla="*/ 131310 h 718354"/>
                <a:gd name="connsiteX101" fmla="*/ 4366258 w 12724446"/>
                <a:gd name="connsiteY101" fmla="*/ 145597 h 718354"/>
                <a:gd name="connsiteX102" fmla="*/ 4337683 w 12724446"/>
                <a:gd name="connsiteY102" fmla="*/ 188460 h 718354"/>
                <a:gd name="connsiteX103" fmla="*/ 4323396 w 12724446"/>
                <a:gd name="connsiteY103" fmla="*/ 145597 h 718354"/>
                <a:gd name="connsiteX104" fmla="*/ 4280533 w 12724446"/>
                <a:gd name="connsiteY104" fmla="*/ 117022 h 718354"/>
                <a:gd name="connsiteX105" fmla="*/ 4166233 w 12724446"/>
                <a:gd name="connsiteY105" fmla="*/ 131310 h 718354"/>
                <a:gd name="connsiteX106" fmla="*/ 4109083 w 12724446"/>
                <a:gd name="connsiteY106" fmla="*/ 117022 h 718354"/>
                <a:gd name="connsiteX107" fmla="*/ 3937633 w 12724446"/>
                <a:gd name="connsiteY107" fmla="*/ 131310 h 718354"/>
                <a:gd name="connsiteX108" fmla="*/ 3851908 w 12724446"/>
                <a:gd name="connsiteY108" fmla="*/ 174172 h 718354"/>
                <a:gd name="connsiteX109" fmla="*/ 3809046 w 12724446"/>
                <a:gd name="connsiteY109" fmla="*/ 159885 h 718354"/>
                <a:gd name="connsiteX110" fmla="*/ 3751896 w 12724446"/>
                <a:gd name="connsiteY110" fmla="*/ 145597 h 718354"/>
                <a:gd name="connsiteX111" fmla="*/ 3737608 w 12724446"/>
                <a:gd name="connsiteY111" fmla="*/ 88447 h 718354"/>
                <a:gd name="connsiteX112" fmla="*/ 3651883 w 12724446"/>
                <a:gd name="connsiteY112" fmla="*/ 59872 h 718354"/>
                <a:gd name="connsiteX113" fmla="*/ 3566158 w 12724446"/>
                <a:gd name="connsiteY113" fmla="*/ 74160 h 718354"/>
                <a:gd name="connsiteX114" fmla="*/ 3523296 w 12724446"/>
                <a:gd name="connsiteY114" fmla="*/ 131310 h 718354"/>
                <a:gd name="connsiteX115" fmla="*/ 3494721 w 12724446"/>
                <a:gd name="connsiteY115" fmla="*/ 174172 h 718354"/>
                <a:gd name="connsiteX116" fmla="*/ 3408996 w 12724446"/>
                <a:gd name="connsiteY116" fmla="*/ 188460 h 718354"/>
                <a:gd name="connsiteX117" fmla="*/ 3294696 w 12724446"/>
                <a:gd name="connsiteY117" fmla="*/ 217035 h 718354"/>
                <a:gd name="connsiteX118" fmla="*/ 3208971 w 12724446"/>
                <a:gd name="connsiteY118" fmla="*/ 188460 h 718354"/>
                <a:gd name="connsiteX119" fmla="*/ 3080383 w 12724446"/>
                <a:gd name="connsiteY119" fmla="*/ 131310 h 718354"/>
                <a:gd name="connsiteX120" fmla="*/ 3037521 w 12724446"/>
                <a:gd name="connsiteY120" fmla="*/ 117022 h 718354"/>
                <a:gd name="connsiteX121" fmla="*/ 2837496 w 12724446"/>
                <a:gd name="connsiteY121" fmla="*/ 131310 h 718354"/>
                <a:gd name="connsiteX122" fmla="*/ 2737483 w 12724446"/>
                <a:gd name="connsiteY122" fmla="*/ 102735 h 718354"/>
                <a:gd name="connsiteX123" fmla="*/ 2723196 w 12724446"/>
                <a:gd name="connsiteY123" fmla="*/ 145597 h 718354"/>
                <a:gd name="connsiteX124" fmla="*/ 2680333 w 12724446"/>
                <a:gd name="connsiteY124" fmla="*/ 159885 h 718354"/>
                <a:gd name="connsiteX125" fmla="*/ 2494596 w 12724446"/>
                <a:gd name="connsiteY125" fmla="*/ 174172 h 718354"/>
                <a:gd name="connsiteX126" fmla="*/ 2408871 w 12724446"/>
                <a:gd name="connsiteY126" fmla="*/ 102735 h 718354"/>
                <a:gd name="connsiteX127" fmla="*/ 2294571 w 12724446"/>
                <a:gd name="connsiteY127" fmla="*/ 131310 h 718354"/>
                <a:gd name="connsiteX128" fmla="*/ 2251708 w 12724446"/>
                <a:gd name="connsiteY128" fmla="*/ 117022 h 718354"/>
                <a:gd name="connsiteX129" fmla="*/ 2194558 w 12724446"/>
                <a:gd name="connsiteY129" fmla="*/ 88447 h 718354"/>
                <a:gd name="connsiteX130" fmla="*/ 2165983 w 12724446"/>
                <a:gd name="connsiteY130" fmla="*/ 145597 h 718354"/>
                <a:gd name="connsiteX131" fmla="*/ 2123121 w 12724446"/>
                <a:gd name="connsiteY131" fmla="*/ 174172 h 718354"/>
                <a:gd name="connsiteX132" fmla="*/ 1965958 w 12724446"/>
                <a:gd name="connsiteY132" fmla="*/ 145597 h 718354"/>
                <a:gd name="connsiteX133" fmla="*/ 1837371 w 12724446"/>
                <a:gd name="connsiteY133" fmla="*/ 131310 h 718354"/>
                <a:gd name="connsiteX134" fmla="*/ 1794508 w 12724446"/>
                <a:gd name="connsiteY134" fmla="*/ 102735 h 718354"/>
                <a:gd name="connsiteX135" fmla="*/ 1723071 w 12724446"/>
                <a:gd name="connsiteY135" fmla="*/ 31297 h 718354"/>
                <a:gd name="connsiteX136" fmla="*/ 1665921 w 12724446"/>
                <a:gd name="connsiteY136" fmla="*/ 45585 h 718354"/>
                <a:gd name="connsiteX137" fmla="*/ 1537333 w 12724446"/>
                <a:gd name="connsiteY137" fmla="*/ 145597 h 718354"/>
                <a:gd name="connsiteX138" fmla="*/ 1494471 w 12724446"/>
                <a:gd name="connsiteY138" fmla="*/ 117022 h 718354"/>
                <a:gd name="connsiteX139" fmla="*/ 1351596 w 12724446"/>
                <a:gd name="connsiteY139" fmla="*/ 159885 h 718354"/>
                <a:gd name="connsiteX140" fmla="*/ 1308733 w 12724446"/>
                <a:gd name="connsiteY140" fmla="*/ 145597 h 718354"/>
                <a:gd name="connsiteX141" fmla="*/ 1194433 w 12724446"/>
                <a:gd name="connsiteY141" fmla="*/ 159885 h 718354"/>
                <a:gd name="connsiteX142" fmla="*/ 1180146 w 12724446"/>
                <a:gd name="connsiteY142" fmla="*/ 88447 h 718354"/>
                <a:gd name="connsiteX143" fmla="*/ 1094421 w 12724446"/>
                <a:gd name="connsiteY143" fmla="*/ 59872 h 718354"/>
                <a:gd name="connsiteX144" fmla="*/ 1051558 w 12724446"/>
                <a:gd name="connsiteY144" fmla="*/ 45585 h 718354"/>
                <a:gd name="connsiteX145" fmla="*/ 965833 w 12724446"/>
                <a:gd name="connsiteY145" fmla="*/ 74160 h 718354"/>
                <a:gd name="connsiteX146" fmla="*/ 922971 w 12724446"/>
                <a:gd name="connsiteY146" fmla="*/ 88447 h 718354"/>
                <a:gd name="connsiteX147" fmla="*/ 722946 w 12724446"/>
                <a:gd name="connsiteY147" fmla="*/ 74160 h 718354"/>
                <a:gd name="connsiteX148" fmla="*/ 680083 w 12724446"/>
                <a:gd name="connsiteY148" fmla="*/ 102735 h 718354"/>
                <a:gd name="connsiteX149" fmla="*/ 580071 w 12724446"/>
                <a:gd name="connsiteY149" fmla="*/ 74160 h 718354"/>
                <a:gd name="connsiteX150" fmla="*/ 522921 w 12724446"/>
                <a:gd name="connsiteY150" fmla="*/ 88447 h 718354"/>
                <a:gd name="connsiteX151" fmla="*/ 394333 w 12724446"/>
                <a:gd name="connsiteY151" fmla="*/ 45585 h 718354"/>
                <a:gd name="connsiteX152" fmla="*/ 351471 w 12724446"/>
                <a:gd name="connsiteY152" fmla="*/ 31297 h 718354"/>
                <a:gd name="connsiteX153" fmla="*/ 222883 w 12724446"/>
                <a:gd name="connsiteY153" fmla="*/ 102735 h 718354"/>
                <a:gd name="connsiteX154" fmla="*/ 180020 w 12724446"/>
                <a:gd name="connsiteY154" fmla="*/ 131310 h 718354"/>
                <a:gd name="connsiteX155" fmla="*/ 108583 w 12724446"/>
                <a:gd name="connsiteY155" fmla="*/ 117022 h 718354"/>
                <a:gd name="connsiteX156" fmla="*/ 65720 w 12724446"/>
                <a:gd name="connsiteY156" fmla="*/ 102735 h 718354"/>
                <a:gd name="connsiteX157" fmla="*/ 8570 w 12724446"/>
                <a:gd name="connsiteY157" fmla="*/ 117022 h 718354"/>
                <a:gd name="connsiteX158" fmla="*/ 0 w 12724446"/>
                <a:gd name="connsiteY158" fmla="*/ 718354 h 71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2724446" h="718354">
                  <a:moveTo>
                    <a:pt x="0" y="718354"/>
                  </a:moveTo>
                  <a:lnTo>
                    <a:pt x="12724446" y="688522"/>
                  </a:lnTo>
                  <a:lnTo>
                    <a:pt x="12724446" y="245610"/>
                  </a:lnTo>
                  <a:lnTo>
                    <a:pt x="12724446" y="245610"/>
                  </a:lnTo>
                  <a:cubicBezTo>
                    <a:pt x="12620938" y="193856"/>
                    <a:pt x="12602504" y="158767"/>
                    <a:pt x="12481558" y="202747"/>
                  </a:cubicBezTo>
                  <a:cubicBezTo>
                    <a:pt x="12465420" y="208615"/>
                    <a:pt x="12466392" y="234883"/>
                    <a:pt x="12452983" y="245610"/>
                  </a:cubicBezTo>
                  <a:cubicBezTo>
                    <a:pt x="12441223" y="255018"/>
                    <a:pt x="12424408" y="255135"/>
                    <a:pt x="12410121" y="259897"/>
                  </a:cubicBezTo>
                  <a:cubicBezTo>
                    <a:pt x="12391071" y="255135"/>
                    <a:pt x="12371852" y="251004"/>
                    <a:pt x="12352971" y="245610"/>
                  </a:cubicBezTo>
                  <a:cubicBezTo>
                    <a:pt x="12338490" y="241473"/>
                    <a:pt x="12325169" y="231322"/>
                    <a:pt x="12310108" y="231322"/>
                  </a:cubicBezTo>
                  <a:cubicBezTo>
                    <a:pt x="12292171" y="231322"/>
                    <a:pt x="12230307" y="253160"/>
                    <a:pt x="12210096" y="259897"/>
                  </a:cubicBezTo>
                  <a:cubicBezTo>
                    <a:pt x="12195808" y="255135"/>
                    <a:pt x="12177882" y="256259"/>
                    <a:pt x="12167233" y="245610"/>
                  </a:cubicBezTo>
                  <a:cubicBezTo>
                    <a:pt x="12098746" y="177123"/>
                    <a:pt x="12221084" y="221743"/>
                    <a:pt x="12110083" y="174172"/>
                  </a:cubicBezTo>
                  <a:cubicBezTo>
                    <a:pt x="12092034" y="166437"/>
                    <a:pt x="12071814" y="165280"/>
                    <a:pt x="12052933" y="159885"/>
                  </a:cubicBezTo>
                  <a:cubicBezTo>
                    <a:pt x="11909454" y="118891"/>
                    <a:pt x="12131582" y="175974"/>
                    <a:pt x="11952921" y="131310"/>
                  </a:cubicBezTo>
                  <a:cubicBezTo>
                    <a:pt x="11929108" y="136072"/>
                    <a:pt x="11901689" y="132127"/>
                    <a:pt x="11881483" y="145597"/>
                  </a:cubicBezTo>
                  <a:cubicBezTo>
                    <a:pt x="11851365" y="165676"/>
                    <a:pt x="11887409" y="220480"/>
                    <a:pt x="11838621" y="231322"/>
                  </a:cubicBezTo>
                  <a:cubicBezTo>
                    <a:pt x="11764090" y="247884"/>
                    <a:pt x="11686221" y="240847"/>
                    <a:pt x="11610021" y="245610"/>
                  </a:cubicBezTo>
                  <a:cubicBezTo>
                    <a:pt x="11600496" y="231322"/>
                    <a:pt x="11597389" y="209124"/>
                    <a:pt x="11581446" y="202747"/>
                  </a:cubicBezTo>
                  <a:cubicBezTo>
                    <a:pt x="11562961" y="195353"/>
                    <a:pt x="11504747" y="239593"/>
                    <a:pt x="11495721" y="245610"/>
                  </a:cubicBezTo>
                  <a:cubicBezTo>
                    <a:pt x="11481433" y="240847"/>
                    <a:pt x="11463507" y="241971"/>
                    <a:pt x="11452858" y="231322"/>
                  </a:cubicBezTo>
                  <a:cubicBezTo>
                    <a:pt x="11405233" y="183697"/>
                    <a:pt x="11481434" y="174173"/>
                    <a:pt x="11395708" y="202747"/>
                  </a:cubicBezTo>
                  <a:cubicBezTo>
                    <a:pt x="11381421" y="212272"/>
                    <a:pt x="11366254" y="242049"/>
                    <a:pt x="11352846" y="231322"/>
                  </a:cubicBezTo>
                  <a:cubicBezTo>
                    <a:pt x="11341977" y="222627"/>
                    <a:pt x="11315986" y="112457"/>
                    <a:pt x="11309983" y="88447"/>
                  </a:cubicBezTo>
                  <a:cubicBezTo>
                    <a:pt x="11295696" y="93210"/>
                    <a:pt x="11278881" y="93327"/>
                    <a:pt x="11267121" y="102735"/>
                  </a:cubicBezTo>
                  <a:cubicBezTo>
                    <a:pt x="11253713" y="113462"/>
                    <a:pt x="11250688" y="133455"/>
                    <a:pt x="11238546" y="145597"/>
                  </a:cubicBezTo>
                  <a:cubicBezTo>
                    <a:pt x="11226404" y="157739"/>
                    <a:pt x="11209971" y="164647"/>
                    <a:pt x="11195683" y="174172"/>
                  </a:cubicBezTo>
                  <a:cubicBezTo>
                    <a:pt x="11087947" y="138261"/>
                    <a:pt x="11220747" y="169996"/>
                    <a:pt x="11109958" y="188460"/>
                  </a:cubicBezTo>
                  <a:cubicBezTo>
                    <a:pt x="11086298" y="192403"/>
                    <a:pt x="11039158" y="155547"/>
                    <a:pt x="11024233" y="145597"/>
                  </a:cubicBezTo>
                  <a:cubicBezTo>
                    <a:pt x="11009946" y="150360"/>
                    <a:pt x="10994536" y="152571"/>
                    <a:pt x="10981371" y="159885"/>
                  </a:cubicBezTo>
                  <a:cubicBezTo>
                    <a:pt x="10951350" y="176564"/>
                    <a:pt x="10928227" y="206175"/>
                    <a:pt x="10895646" y="217035"/>
                  </a:cubicBezTo>
                  <a:lnTo>
                    <a:pt x="10852783" y="231322"/>
                  </a:lnTo>
                  <a:cubicBezTo>
                    <a:pt x="10814683" y="226560"/>
                    <a:pt x="10776027" y="225080"/>
                    <a:pt x="10738483" y="217035"/>
                  </a:cubicBezTo>
                  <a:cubicBezTo>
                    <a:pt x="10709031" y="210724"/>
                    <a:pt x="10652758" y="188460"/>
                    <a:pt x="10652758" y="188460"/>
                  </a:cubicBezTo>
                  <a:cubicBezTo>
                    <a:pt x="10614658" y="193222"/>
                    <a:pt x="10576235" y="195878"/>
                    <a:pt x="10538458" y="202747"/>
                  </a:cubicBezTo>
                  <a:cubicBezTo>
                    <a:pt x="10523641" y="205441"/>
                    <a:pt x="10510656" y="217035"/>
                    <a:pt x="10495596" y="217035"/>
                  </a:cubicBezTo>
                  <a:cubicBezTo>
                    <a:pt x="10480535" y="217035"/>
                    <a:pt x="10467021" y="207510"/>
                    <a:pt x="10452733" y="202747"/>
                  </a:cubicBezTo>
                  <a:cubicBezTo>
                    <a:pt x="10438446" y="207510"/>
                    <a:pt x="10423341" y="210300"/>
                    <a:pt x="10409871" y="217035"/>
                  </a:cubicBezTo>
                  <a:cubicBezTo>
                    <a:pt x="10394512" y="224714"/>
                    <a:pt x="10384007" y="243182"/>
                    <a:pt x="10367008" y="245610"/>
                  </a:cubicBezTo>
                  <a:cubicBezTo>
                    <a:pt x="10346297" y="248569"/>
                    <a:pt x="10289334" y="221503"/>
                    <a:pt x="10266996" y="217035"/>
                  </a:cubicBezTo>
                  <a:cubicBezTo>
                    <a:pt x="10233974" y="210431"/>
                    <a:pt x="10200321" y="207510"/>
                    <a:pt x="10166983" y="202747"/>
                  </a:cubicBezTo>
                  <a:cubicBezTo>
                    <a:pt x="10152696" y="193222"/>
                    <a:pt x="10140687" y="178690"/>
                    <a:pt x="10124121" y="174172"/>
                  </a:cubicBezTo>
                  <a:cubicBezTo>
                    <a:pt x="10087077" y="164069"/>
                    <a:pt x="10045471" y="174145"/>
                    <a:pt x="10009821" y="159885"/>
                  </a:cubicBezTo>
                  <a:cubicBezTo>
                    <a:pt x="9993878" y="153508"/>
                    <a:pt x="9994655" y="127749"/>
                    <a:pt x="9981246" y="117022"/>
                  </a:cubicBezTo>
                  <a:cubicBezTo>
                    <a:pt x="9969486" y="107614"/>
                    <a:pt x="9952671" y="107497"/>
                    <a:pt x="9938383" y="102735"/>
                  </a:cubicBezTo>
                  <a:cubicBezTo>
                    <a:pt x="9864702" y="151856"/>
                    <a:pt x="9874462" y="177930"/>
                    <a:pt x="9809796" y="145597"/>
                  </a:cubicBezTo>
                  <a:cubicBezTo>
                    <a:pt x="9794437" y="137918"/>
                    <a:pt x="9781221" y="126547"/>
                    <a:pt x="9766933" y="117022"/>
                  </a:cubicBezTo>
                  <a:cubicBezTo>
                    <a:pt x="9573886" y="149198"/>
                    <a:pt x="9758887" y="106311"/>
                    <a:pt x="9638346" y="159885"/>
                  </a:cubicBezTo>
                  <a:cubicBezTo>
                    <a:pt x="9610821" y="172118"/>
                    <a:pt x="9552621" y="188460"/>
                    <a:pt x="9552621" y="188460"/>
                  </a:cubicBezTo>
                  <a:cubicBezTo>
                    <a:pt x="9496328" y="150932"/>
                    <a:pt x="9505645" y="151713"/>
                    <a:pt x="9424033" y="131310"/>
                  </a:cubicBezTo>
                  <a:lnTo>
                    <a:pt x="9309733" y="102735"/>
                  </a:lnTo>
                  <a:cubicBezTo>
                    <a:pt x="9290683" y="93210"/>
                    <a:pt x="9272525" y="81638"/>
                    <a:pt x="9252583" y="74160"/>
                  </a:cubicBezTo>
                  <a:cubicBezTo>
                    <a:pt x="9229518" y="65511"/>
                    <a:pt x="9143401" y="49466"/>
                    <a:pt x="9123996" y="45585"/>
                  </a:cubicBezTo>
                  <a:cubicBezTo>
                    <a:pt x="9114471" y="31297"/>
                    <a:pt x="9111364" y="9099"/>
                    <a:pt x="9095421" y="2722"/>
                  </a:cubicBezTo>
                  <a:cubicBezTo>
                    <a:pt x="9055686" y="-13172"/>
                    <a:pt x="9038773" y="45082"/>
                    <a:pt x="9023983" y="59872"/>
                  </a:cubicBezTo>
                  <a:cubicBezTo>
                    <a:pt x="8997352" y="86503"/>
                    <a:pt x="8924977" y="115736"/>
                    <a:pt x="8895396" y="117022"/>
                  </a:cubicBezTo>
                  <a:lnTo>
                    <a:pt x="8566783" y="131310"/>
                  </a:lnTo>
                  <a:cubicBezTo>
                    <a:pt x="8548460" y="158794"/>
                    <a:pt x="8538180" y="193219"/>
                    <a:pt x="8495346" y="188460"/>
                  </a:cubicBezTo>
                  <a:cubicBezTo>
                    <a:pt x="8465410" y="185134"/>
                    <a:pt x="8409621" y="159885"/>
                    <a:pt x="8409621" y="159885"/>
                  </a:cubicBezTo>
                  <a:cubicBezTo>
                    <a:pt x="8385808" y="164647"/>
                    <a:pt x="8360921" y="165645"/>
                    <a:pt x="8338183" y="174172"/>
                  </a:cubicBezTo>
                  <a:cubicBezTo>
                    <a:pt x="8322105" y="180201"/>
                    <a:pt x="8310679" y="195068"/>
                    <a:pt x="8295321" y="202747"/>
                  </a:cubicBezTo>
                  <a:cubicBezTo>
                    <a:pt x="8281850" y="209482"/>
                    <a:pt x="8266746" y="212272"/>
                    <a:pt x="8252458" y="217035"/>
                  </a:cubicBezTo>
                  <a:cubicBezTo>
                    <a:pt x="8036985" y="173939"/>
                    <a:pt x="8305480" y="228817"/>
                    <a:pt x="8123871" y="188460"/>
                  </a:cubicBezTo>
                  <a:cubicBezTo>
                    <a:pt x="8100165" y="183192"/>
                    <a:pt x="8075862" y="180562"/>
                    <a:pt x="8052433" y="174172"/>
                  </a:cubicBezTo>
                  <a:cubicBezTo>
                    <a:pt x="8023374" y="166247"/>
                    <a:pt x="7966708" y="145597"/>
                    <a:pt x="7966708" y="145597"/>
                  </a:cubicBezTo>
                  <a:cubicBezTo>
                    <a:pt x="7956277" y="152551"/>
                    <a:pt x="7900701" y="195032"/>
                    <a:pt x="7880983" y="188460"/>
                  </a:cubicBezTo>
                  <a:cubicBezTo>
                    <a:pt x="7848402" y="177600"/>
                    <a:pt x="7795258" y="131310"/>
                    <a:pt x="7795258" y="131310"/>
                  </a:cubicBezTo>
                  <a:cubicBezTo>
                    <a:pt x="7710264" y="159641"/>
                    <a:pt x="7724892" y="179828"/>
                    <a:pt x="7666671" y="131310"/>
                  </a:cubicBezTo>
                  <a:cubicBezTo>
                    <a:pt x="7651149" y="118375"/>
                    <a:pt x="7638096" y="102735"/>
                    <a:pt x="7623808" y="88447"/>
                  </a:cubicBezTo>
                  <a:cubicBezTo>
                    <a:pt x="7599996" y="93210"/>
                    <a:pt x="7575930" y="96845"/>
                    <a:pt x="7552371" y="102735"/>
                  </a:cubicBezTo>
                  <a:cubicBezTo>
                    <a:pt x="7537760" y="106388"/>
                    <a:pt x="7524568" y="117022"/>
                    <a:pt x="7509508" y="117022"/>
                  </a:cubicBezTo>
                  <a:cubicBezTo>
                    <a:pt x="7466382" y="117022"/>
                    <a:pt x="7423783" y="107497"/>
                    <a:pt x="7380921" y="102735"/>
                  </a:cubicBezTo>
                  <a:cubicBezTo>
                    <a:pt x="7366633" y="93210"/>
                    <a:pt x="7354896" y="70793"/>
                    <a:pt x="7338058" y="74160"/>
                  </a:cubicBezTo>
                  <a:cubicBezTo>
                    <a:pt x="7321220" y="77527"/>
                    <a:pt x="7320476" y="103831"/>
                    <a:pt x="7309483" y="117022"/>
                  </a:cubicBezTo>
                  <a:cubicBezTo>
                    <a:pt x="7286911" y="144108"/>
                    <a:pt x="7255871" y="172404"/>
                    <a:pt x="7223758" y="188460"/>
                  </a:cubicBezTo>
                  <a:cubicBezTo>
                    <a:pt x="7210288" y="195195"/>
                    <a:pt x="7195881" y="201248"/>
                    <a:pt x="7180896" y="202747"/>
                  </a:cubicBezTo>
                  <a:cubicBezTo>
                    <a:pt x="7024032" y="218433"/>
                    <a:pt x="6986874" y="217035"/>
                    <a:pt x="6866571" y="217035"/>
                  </a:cubicBezTo>
                  <a:lnTo>
                    <a:pt x="6866571" y="217035"/>
                  </a:lnTo>
                  <a:cubicBezTo>
                    <a:pt x="6852283" y="178935"/>
                    <a:pt x="6850189" y="133630"/>
                    <a:pt x="6823708" y="102735"/>
                  </a:cubicBezTo>
                  <a:cubicBezTo>
                    <a:pt x="6813907" y="91300"/>
                    <a:pt x="6795906" y="117022"/>
                    <a:pt x="6780846" y="117022"/>
                  </a:cubicBezTo>
                  <a:cubicBezTo>
                    <a:pt x="6742450" y="117022"/>
                    <a:pt x="6704646" y="107497"/>
                    <a:pt x="6666546" y="102735"/>
                  </a:cubicBezTo>
                  <a:cubicBezTo>
                    <a:pt x="6537586" y="70494"/>
                    <a:pt x="6694736" y="107072"/>
                    <a:pt x="6480808" y="74160"/>
                  </a:cubicBezTo>
                  <a:cubicBezTo>
                    <a:pt x="6432431" y="66717"/>
                    <a:pt x="6424353" y="58030"/>
                    <a:pt x="6380796" y="45585"/>
                  </a:cubicBezTo>
                  <a:cubicBezTo>
                    <a:pt x="6255207" y="9702"/>
                    <a:pt x="6383560" y="51267"/>
                    <a:pt x="6280783" y="17010"/>
                  </a:cubicBezTo>
                  <a:cubicBezTo>
                    <a:pt x="6235769" y="152055"/>
                    <a:pt x="6308237" y="-22243"/>
                    <a:pt x="6023608" y="88447"/>
                  </a:cubicBezTo>
                  <a:cubicBezTo>
                    <a:pt x="6000975" y="97249"/>
                    <a:pt x="6014083" y="136072"/>
                    <a:pt x="6009321" y="159885"/>
                  </a:cubicBezTo>
                  <a:cubicBezTo>
                    <a:pt x="5995033" y="155122"/>
                    <a:pt x="5979534" y="153069"/>
                    <a:pt x="5966458" y="145597"/>
                  </a:cubicBezTo>
                  <a:cubicBezTo>
                    <a:pt x="5845359" y="76398"/>
                    <a:pt x="5964723" y="121208"/>
                    <a:pt x="5866446" y="88447"/>
                  </a:cubicBezTo>
                  <a:cubicBezTo>
                    <a:pt x="5842633" y="93210"/>
                    <a:pt x="5818567" y="96845"/>
                    <a:pt x="5795008" y="102735"/>
                  </a:cubicBezTo>
                  <a:cubicBezTo>
                    <a:pt x="5780398" y="106388"/>
                    <a:pt x="5767173" y="116020"/>
                    <a:pt x="5752146" y="117022"/>
                  </a:cubicBezTo>
                  <a:cubicBezTo>
                    <a:pt x="5623755" y="125581"/>
                    <a:pt x="5494971" y="126547"/>
                    <a:pt x="5366383" y="131310"/>
                  </a:cubicBezTo>
                  <a:cubicBezTo>
                    <a:pt x="5352096" y="136072"/>
                    <a:pt x="5338581" y="145597"/>
                    <a:pt x="5323521" y="145597"/>
                  </a:cubicBezTo>
                  <a:cubicBezTo>
                    <a:pt x="5257847" y="145597"/>
                    <a:pt x="5233432" y="134618"/>
                    <a:pt x="5180646" y="117022"/>
                  </a:cubicBezTo>
                  <a:cubicBezTo>
                    <a:pt x="5142546" y="121785"/>
                    <a:pt x="5101996" y="117050"/>
                    <a:pt x="5066346" y="131310"/>
                  </a:cubicBezTo>
                  <a:cubicBezTo>
                    <a:pt x="5050403" y="137687"/>
                    <a:pt x="5049913" y="162030"/>
                    <a:pt x="5037771" y="174172"/>
                  </a:cubicBezTo>
                  <a:cubicBezTo>
                    <a:pt x="5025629" y="186314"/>
                    <a:pt x="5008100" y="191754"/>
                    <a:pt x="4994908" y="202747"/>
                  </a:cubicBezTo>
                  <a:cubicBezTo>
                    <a:pt x="4923559" y="262205"/>
                    <a:pt x="4984511" y="234789"/>
                    <a:pt x="4909183" y="259897"/>
                  </a:cubicBezTo>
                  <a:lnTo>
                    <a:pt x="4780596" y="217035"/>
                  </a:lnTo>
                  <a:cubicBezTo>
                    <a:pt x="4766308" y="212272"/>
                    <a:pt x="4752719" y="204246"/>
                    <a:pt x="4737733" y="202747"/>
                  </a:cubicBezTo>
                  <a:lnTo>
                    <a:pt x="4594858" y="188460"/>
                  </a:lnTo>
                  <a:cubicBezTo>
                    <a:pt x="4576552" y="183883"/>
                    <a:pt x="4515340" y="170132"/>
                    <a:pt x="4494846" y="159885"/>
                  </a:cubicBezTo>
                  <a:cubicBezTo>
                    <a:pt x="4479487" y="152206"/>
                    <a:pt x="4466271" y="140835"/>
                    <a:pt x="4451983" y="131310"/>
                  </a:cubicBezTo>
                  <a:cubicBezTo>
                    <a:pt x="4423408" y="136072"/>
                    <a:pt x="4392169" y="132642"/>
                    <a:pt x="4366258" y="145597"/>
                  </a:cubicBezTo>
                  <a:cubicBezTo>
                    <a:pt x="4350899" y="153276"/>
                    <a:pt x="4354855" y="188460"/>
                    <a:pt x="4337683" y="188460"/>
                  </a:cubicBezTo>
                  <a:cubicBezTo>
                    <a:pt x="4322623" y="188460"/>
                    <a:pt x="4332804" y="157357"/>
                    <a:pt x="4323396" y="145597"/>
                  </a:cubicBezTo>
                  <a:cubicBezTo>
                    <a:pt x="4312669" y="132188"/>
                    <a:pt x="4294821" y="126547"/>
                    <a:pt x="4280533" y="117022"/>
                  </a:cubicBezTo>
                  <a:cubicBezTo>
                    <a:pt x="4242433" y="121785"/>
                    <a:pt x="4204630" y="131310"/>
                    <a:pt x="4166233" y="131310"/>
                  </a:cubicBezTo>
                  <a:cubicBezTo>
                    <a:pt x="4146597" y="131310"/>
                    <a:pt x="4128719" y="117022"/>
                    <a:pt x="4109083" y="117022"/>
                  </a:cubicBezTo>
                  <a:cubicBezTo>
                    <a:pt x="4051735" y="117022"/>
                    <a:pt x="3994783" y="126547"/>
                    <a:pt x="3937633" y="131310"/>
                  </a:cubicBezTo>
                  <a:cubicBezTo>
                    <a:pt x="3915960" y="145759"/>
                    <a:pt x="3881486" y="174172"/>
                    <a:pt x="3851908" y="174172"/>
                  </a:cubicBezTo>
                  <a:cubicBezTo>
                    <a:pt x="3836848" y="174172"/>
                    <a:pt x="3823527" y="164022"/>
                    <a:pt x="3809046" y="159885"/>
                  </a:cubicBezTo>
                  <a:cubicBezTo>
                    <a:pt x="3790165" y="154490"/>
                    <a:pt x="3770946" y="150360"/>
                    <a:pt x="3751896" y="145597"/>
                  </a:cubicBezTo>
                  <a:cubicBezTo>
                    <a:pt x="3747133" y="126547"/>
                    <a:pt x="3752517" y="101226"/>
                    <a:pt x="3737608" y="88447"/>
                  </a:cubicBezTo>
                  <a:cubicBezTo>
                    <a:pt x="3714739" y="68845"/>
                    <a:pt x="3651883" y="59872"/>
                    <a:pt x="3651883" y="59872"/>
                  </a:cubicBezTo>
                  <a:cubicBezTo>
                    <a:pt x="3623308" y="64635"/>
                    <a:pt x="3591482" y="60091"/>
                    <a:pt x="3566158" y="74160"/>
                  </a:cubicBezTo>
                  <a:cubicBezTo>
                    <a:pt x="3545342" y="85724"/>
                    <a:pt x="3537137" y="111933"/>
                    <a:pt x="3523296" y="131310"/>
                  </a:cubicBezTo>
                  <a:cubicBezTo>
                    <a:pt x="3513315" y="145283"/>
                    <a:pt x="3510079" y="166493"/>
                    <a:pt x="3494721" y="174172"/>
                  </a:cubicBezTo>
                  <a:cubicBezTo>
                    <a:pt x="3468810" y="187127"/>
                    <a:pt x="3437571" y="183697"/>
                    <a:pt x="3408996" y="188460"/>
                  </a:cubicBezTo>
                  <a:cubicBezTo>
                    <a:pt x="3385457" y="259074"/>
                    <a:pt x="3406490" y="242833"/>
                    <a:pt x="3294696" y="217035"/>
                  </a:cubicBezTo>
                  <a:cubicBezTo>
                    <a:pt x="3265347" y="210262"/>
                    <a:pt x="3208971" y="188460"/>
                    <a:pt x="3208971" y="188460"/>
                  </a:cubicBezTo>
                  <a:cubicBezTo>
                    <a:pt x="3141045" y="143177"/>
                    <a:pt x="3182400" y="165316"/>
                    <a:pt x="3080383" y="131310"/>
                  </a:cubicBezTo>
                  <a:lnTo>
                    <a:pt x="3037521" y="117022"/>
                  </a:lnTo>
                  <a:cubicBezTo>
                    <a:pt x="2970846" y="121785"/>
                    <a:pt x="2904341" y="131310"/>
                    <a:pt x="2837496" y="131310"/>
                  </a:cubicBezTo>
                  <a:cubicBezTo>
                    <a:pt x="2819560" y="131310"/>
                    <a:pt x="2757693" y="109471"/>
                    <a:pt x="2737483" y="102735"/>
                  </a:cubicBezTo>
                  <a:cubicBezTo>
                    <a:pt x="2732721" y="117022"/>
                    <a:pt x="2733845" y="134948"/>
                    <a:pt x="2723196" y="145597"/>
                  </a:cubicBezTo>
                  <a:cubicBezTo>
                    <a:pt x="2712547" y="156246"/>
                    <a:pt x="2695277" y="158017"/>
                    <a:pt x="2680333" y="159885"/>
                  </a:cubicBezTo>
                  <a:cubicBezTo>
                    <a:pt x="2618717" y="167587"/>
                    <a:pt x="2556508" y="169410"/>
                    <a:pt x="2494596" y="174172"/>
                  </a:cubicBezTo>
                  <a:cubicBezTo>
                    <a:pt x="2483061" y="162638"/>
                    <a:pt x="2431603" y="105577"/>
                    <a:pt x="2408871" y="102735"/>
                  </a:cubicBezTo>
                  <a:cubicBezTo>
                    <a:pt x="2383790" y="99600"/>
                    <a:pt x="2322564" y="121979"/>
                    <a:pt x="2294571" y="131310"/>
                  </a:cubicBezTo>
                  <a:cubicBezTo>
                    <a:pt x="2280283" y="126547"/>
                    <a:pt x="2265551" y="122955"/>
                    <a:pt x="2251708" y="117022"/>
                  </a:cubicBezTo>
                  <a:cubicBezTo>
                    <a:pt x="2232132" y="108632"/>
                    <a:pt x="2214764" y="81712"/>
                    <a:pt x="2194558" y="88447"/>
                  </a:cubicBezTo>
                  <a:cubicBezTo>
                    <a:pt x="2174352" y="95182"/>
                    <a:pt x="2179618" y="129235"/>
                    <a:pt x="2165983" y="145597"/>
                  </a:cubicBezTo>
                  <a:cubicBezTo>
                    <a:pt x="2154990" y="158788"/>
                    <a:pt x="2137408" y="164647"/>
                    <a:pt x="2123121" y="174172"/>
                  </a:cubicBezTo>
                  <a:cubicBezTo>
                    <a:pt x="2069261" y="163400"/>
                    <a:pt x="2020781" y="152907"/>
                    <a:pt x="1965958" y="145597"/>
                  </a:cubicBezTo>
                  <a:cubicBezTo>
                    <a:pt x="1923210" y="139897"/>
                    <a:pt x="1880233" y="136072"/>
                    <a:pt x="1837371" y="131310"/>
                  </a:cubicBezTo>
                  <a:cubicBezTo>
                    <a:pt x="1823083" y="121785"/>
                    <a:pt x="1806650" y="114877"/>
                    <a:pt x="1794508" y="102735"/>
                  </a:cubicBezTo>
                  <a:cubicBezTo>
                    <a:pt x="1699255" y="7482"/>
                    <a:pt x="1837373" y="107499"/>
                    <a:pt x="1723071" y="31297"/>
                  </a:cubicBezTo>
                  <a:cubicBezTo>
                    <a:pt x="1704021" y="36060"/>
                    <a:pt x="1682008" y="34324"/>
                    <a:pt x="1665921" y="45585"/>
                  </a:cubicBezTo>
                  <a:cubicBezTo>
                    <a:pt x="1490700" y="168240"/>
                    <a:pt x="1647918" y="108737"/>
                    <a:pt x="1537333" y="145597"/>
                  </a:cubicBezTo>
                  <a:cubicBezTo>
                    <a:pt x="1523046" y="136072"/>
                    <a:pt x="1511557" y="118731"/>
                    <a:pt x="1494471" y="117022"/>
                  </a:cubicBezTo>
                  <a:cubicBezTo>
                    <a:pt x="1414525" y="109028"/>
                    <a:pt x="1403579" y="125230"/>
                    <a:pt x="1351596" y="159885"/>
                  </a:cubicBezTo>
                  <a:cubicBezTo>
                    <a:pt x="1337308" y="155122"/>
                    <a:pt x="1323794" y="145597"/>
                    <a:pt x="1308733" y="145597"/>
                  </a:cubicBezTo>
                  <a:cubicBezTo>
                    <a:pt x="1270336" y="145597"/>
                    <a:pt x="1229520" y="175479"/>
                    <a:pt x="1194433" y="159885"/>
                  </a:cubicBezTo>
                  <a:cubicBezTo>
                    <a:pt x="1172242" y="150022"/>
                    <a:pt x="1197317" y="105619"/>
                    <a:pt x="1180146" y="88447"/>
                  </a:cubicBezTo>
                  <a:cubicBezTo>
                    <a:pt x="1158848" y="67148"/>
                    <a:pt x="1122996" y="69397"/>
                    <a:pt x="1094421" y="59872"/>
                  </a:cubicBezTo>
                  <a:lnTo>
                    <a:pt x="1051558" y="45585"/>
                  </a:lnTo>
                  <a:lnTo>
                    <a:pt x="965833" y="74160"/>
                  </a:lnTo>
                  <a:lnTo>
                    <a:pt x="922971" y="88447"/>
                  </a:lnTo>
                  <a:cubicBezTo>
                    <a:pt x="800820" y="47730"/>
                    <a:pt x="867134" y="56136"/>
                    <a:pt x="722946" y="74160"/>
                  </a:cubicBezTo>
                  <a:cubicBezTo>
                    <a:pt x="708658" y="83685"/>
                    <a:pt x="697082" y="100307"/>
                    <a:pt x="680083" y="102735"/>
                  </a:cubicBezTo>
                  <a:cubicBezTo>
                    <a:pt x="667527" y="104529"/>
                    <a:pt x="596155" y="79521"/>
                    <a:pt x="580071" y="74160"/>
                  </a:cubicBezTo>
                  <a:cubicBezTo>
                    <a:pt x="561021" y="78922"/>
                    <a:pt x="542557" y="88447"/>
                    <a:pt x="522921" y="88447"/>
                  </a:cubicBezTo>
                  <a:cubicBezTo>
                    <a:pt x="458694" y="88447"/>
                    <a:pt x="448562" y="68826"/>
                    <a:pt x="394333" y="45585"/>
                  </a:cubicBezTo>
                  <a:cubicBezTo>
                    <a:pt x="380490" y="39652"/>
                    <a:pt x="365758" y="36060"/>
                    <a:pt x="351471" y="31297"/>
                  </a:cubicBezTo>
                  <a:cubicBezTo>
                    <a:pt x="276027" y="56446"/>
                    <a:pt x="321140" y="37231"/>
                    <a:pt x="222883" y="102735"/>
                  </a:cubicBezTo>
                  <a:lnTo>
                    <a:pt x="180020" y="131310"/>
                  </a:lnTo>
                  <a:cubicBezTo>
                    <a:pt x="156208" y="126547"/>
                    <a:pt x="132142" y="122912"/>
                    <a:pt x="108583" y="117022"/>
                  </a:cubicBezTo>
                  <a:cubicBezTo>
                    <a:pt x="93972" y="113369"/>
                    <a:pt x="80780" y="102735"/>
                    <a:pt x="65720" y="102735"/>
                  </a:cubicBezTo>
                  <a:cubicBezTo>
                    <a:pt x="46084" y="102735"/>
                    <a:pt x="8570" y="117022"/>
                    <a:pt x="8570" y="117022"/>
                  </a:cubicBezTo>
                  <a:lnTo>
                    <a:pt x="0" y="71835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a:extLst>
              <a:ext uri="{FF2B5EF4-FFF2-40B4-BE49-F238E27FC236}">
                <a16:creationId xmlns:a16="http://schemas.microsoft.com/office/drawing/2014/main" id="{83FB1477-72EA-7F4D-B6B9-CD1D066EB5E1}"/>
              </a:ext>
            </a:extLst>
          </p:cNvPr>
          <p:cNvSpPr>
            <a:spLocks noGrp="1"/>
          </p:cNvSpPr>
          <p:nvPr>
            <p:ph type="title"/>
          </p:nvPr>
        </p:nvSpPr>
        <p:spPr/>
        <p:txBody>
          <a:bodyPr>
            <a:normAutofit/>
          </a:bodyPr>
          <a:lstStyle/>
          <a:p>
            <a:r>
              <a:rPr lang="en-US" sz="5400" b="1" dirty="0">
                <a:latin typeface="Bookman Old Style" panose="02050604050505020204" pitchFamily="18" charset="0"/>
              </a:rPr>
              <a:t>You’re not alone!</a:t>
            </a:r>
            <a:endParaRPr lang="en-US" sz="5400" dirty="0"/>
          </a:p>
        </p:txBody>
      </p:sp>
      <p:sp>
        <p:nvSpPr>
          <p:cNvPr id="3" name="Text Placeholder 2"/>
          <p:cNvSpPr>
            <a:spLocks noGrp="1"/>
          </p:cNvSpPr>
          <p:nvPr>
            <p:ph idx="1"/>
          </p:nvPr>
        </p:nvSpPr>
        <p:spPr/>
        <p:txBody>
          <a:bodyPr anchor="t">
            <a:normAutofit/>
          </a:bodyPr>
          <a:lstStyle/>
          <a:p>
            <a:endParaRPr lang="en-US" sz="1867" dirty="0">
              <a:latin typeface="Bookman Old Style" panose="02050604050505020204" pitchFamily="18" charset="0"/>
            </a:endParaRPr>
          </a:p>
          <a:p>
            <a:pPr marL="0" indent="0">
              <a:buNone/>
            </a:pPr>
            <a:r>
              <a:rPr lang="en-US" sz="2667" dirty="0">
                <a:latin typeface="Bookman Old Style" panose="02050604050505020204" pitchFamily="18" charset="0"/>
              </a:rPr>
              <a:t>In organizations:</a:t>
            </a:r>
          </a:p>
          <a:p>
            <a:pPr marL="0" indent="0">
              <a:buNone/>
            </a:pPr>
            <a:r>
              <a:rPr lang="en-US" sz="2667" dirty="0">
                <a:latin typeface="Bookman Old Style" panose="02050604050505020204" pitchFamily="18" charset="0"/>
              </a:rPr>
              <a:t>	Leaders are responsible for results</a:t>
            </a:r>
          </a:p>
          <a:p>
            <a:pPr marL="0" indent="0">
              <a:buNone/>
            </a:pPr>
            <a:r>
              <a:rPr lang="en-US" sz="2667" dirty="0">
                <a:latin typeface="Bookman Old Style" panose="02050604050505020204" pitchFamily="18" charset="0"/>
              </a:rPr>
              <a:t>		Employees deserve meaningful work</a:t>
            </a:r>
          </a:p>
          <a:p>
            <a:pPr marL="0" indent="0">
              <a:buNone/>
            </a:pPr>
            <a:endParaRPr lang="en-US" sz="2667" dirty="0">
              <a:latin typeface="Bookman Old Style" panose="02050604050505020204" pitchFamily="18" charset="0"/>
            </a:endParaRPr>
          </a:p>
          <a:p>
            <a:pPr marL="0" indent="0">
              <a:buNone/>
            </a:pPr>
            <a:r>
              <a:rPr lang="en-US" sz="2667" b="1" i="1" dirty="0">
                <a:solidFill>
                  <a:schemeClr val="accent2"/>
                </a:solidFill>
                <a:latin typeface="Bookman Old Style" panose="02050604050505020204" pitchFamily="18" charset="0"/>
              </a:rPr>
              <a:t>Most</a:t>
            </a:r>
            <a:r>
              <a:rPr lang="en-US" sz="2667" dirty="0">
                <a:latin typeface="Bookman Old Style" panose="02050604050505020204" pitchFamily="18" charset="0"/>
              </a:rPr>
              <a:t> organizations have attempted some type of enterprise-wide improvement effort.</a:t>
            </a:r>
          </a:p>
          <a:p>
            <a:pPr marL="0" indent="0">
              <a:buNone/>
            </a:pPr>
            <a:r>
              <a:rPr lang="en-US" sz="2667" dirty="0">
                <a:latin typeface="Bookman Old Style" panose="02050604050505020204" pitchFamily="18" charset="0"/>
              </a:rPr>
              <a:t>Most experience a “series of programs,” rather than the pursuit of a </a:t>
            </a:r>
            <a:r>
              <a:rPr lang="en-US" sz="2667" b="1" i="1" dirty="0">
                <a:solidFill>
                  <a:schemeClr val="accent2"/>
                </a:solidFill>
                <a:latin typeface="Bookman Old Style" panose="02050604050505020204" pitchFamily="18" charset="0"/>
              </a:rPr>
              <a:t>philosophy of improvement*</a:t>
            </a:r>
            <a:r>
              <a:rPr lang="en-US" sz="2667" dirty="0">
                <a:latin typeface="Bookman Old Style" panose="02050604050505020204" pitchFamily="18" charset="0"/>
              </a:rPr>
              <a:t>.</a:t>
            </a:r>
          </a:p>
        </p:txBody>
      </p:sp>
      <p:sp>
        <p:nvSpPr>
          <p:cNvPr id="4" name="TextBox 3">
            <a:extLst>
              <a:ext uri="{FF2B5EF4-FFF2-40B4-BE49-F238E27FC236}">
                <a16:creationId xmlns:a16="http://schemas.microsoft.com/office/drawing/2014/main" id="{4495E2D1-7716-421B-B2F8-F8A0B774376E}"/>
              </a:ext>
            </a:extLst>
          </p:cNvPr>
          <p:cNvSpPr txBox="1"/>
          <p:nvPr/>
        </p:nvSpPr>
        <p:spPr>
          <a:xfrm>
            <a:off x="3401568" y="6112957"/>
            <a:ext cx="8544327" cy="338554"/>
          </a:xfrm>
          <a:prstGeom prst="rect">
            <a:avLst/>
          </a:prstGeom>
          <a:noFill/>
        </p:spPr>
        <p:txBody>
          <a:bodyPr wrap="none" rtlCol="0">
            <a:spAutoFit/>
          </a:bodyPr>
          <a:lstStyle/>
          <a:p>
            <a:pPr algn="r"/>
            <a:r>
              <a:rPr lang="en-US" sz="1600" dirty="0">
                <a:latin typeface="Bookman Old Style" panose="02050604050505020204" pitchFamily="18" charset="0"/>
              </a:rPr>
              <a:t>*J. Liker and M. Rother, Why Lean Programs Fail, (Lean Enterprise Institute, 2011)</a:t>
            </a:r>
          </a:p>
        </p:txBody>
      </p:sp>
    </p:spTree>
    <p:extLst>
      <p:ext uri="{BB962C8B-B14F-4D97-AF65-F5344CB8AC3E}">
        <p14:creationId xmlns:p14="http://schemas.microsoft.com/office/powerpoint/2010/main" val="238975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uple of people walking on a trail in the woods&#10;&#10;Description automatically generated"/>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2576"/>
            <a:ext cx="12192000" cy="6880576"/>
          </a:xfrm>
          <a:prstGeom prst="rect">
            <a:avLst/>
          </a:prstGeom>
        </p:spPr>
      </p:pic>
      <p:sp>
        <p:nvSpPr>
          <p:cNvPr id="6" name="Rectangle 5">
            <a:extLst>
              <a:ext uri="{FF2B5EF4-FFF2-40B4-BE49-F238E27FC236}">
                <a16:creationId xmlns:a16="http://schemas.microsoft.com/office/drawing/2014/main" id="{20CBA6D8-DD04-48C5-BEDF-BC612EAA886F}"/>
              </a:ext>
              <a:ext uri="{C183D7F6-B498-43B3-948B-1728B52AA6E4}">
                <adec:decorative xmlns:adec="http://schemas.microsoft.com/office/drawing/2017/decorative" val="1"/>
              </a:ext>
            </a:extLst>
          </p:cNvPr>
          <p:cNvSpPr/>
          <p:nvPr/>
        </p:nvSpPr>
        <p:spPr>
          <a:xfrm>
            <a:off x="182880" y="137159"/>
            <a:ext cx="6519672" cy="2125730"/>
          </a:xfrm>
          <a:prstGeom prst="rect">
            <a:avLst/>
          </a:prstGeom>
          <a:solidFill>
            <a:srgbClr val="000000">
              <a:alpha val="50196"/>
            </a:srgbClr>
          </a:solidFill>
          <a:ln>
            <a:noFill/>
          </a:ln>
          <a:effectLst>
            <a:outerShdw blurRad="40000" dist="23000" dir="5400000" rotWithShape="0">
              <a:srgbClr val="000000">
                <a:alpha val="35000"/>
              </a:srgbClr>
            </a:outerShdw>
            <a:softEdge rad="635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normAutofit fontScale="90000"/>
          </a:bodyPr>
          <a:lstStyle/>
          <a:p>
            <a:r>
              <a:rPr lang="en-US" b="1" dirty="0">
                <a:solidFill>
                  <a:schemeClr val="bg1"/>
                </a:solidFill>
                <a:latin typeface="Bookman Old Style" panose="02050604050505020204" pitchFamily="18" charset="0"/>
              </a:rPr>
              <a:t>A new path</a:t>
            </a:r>
          </a:p>
        </p:txBody>
      </p:sp>
    </p:spTree>
    <p:extLst>
      <p:ext uri="{BB962C8B-B14F-4D97-AF65-F5344CB8AC3E}">
        <p14:creationId xmlns:p14="http://schemas.microsoft.com/office/powerpoint/2010/main" val="1250314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atin typeface="Bookman Old Style" panose="02050604050505020204" pitchFamily="18" charset="0"/>
              </a:rPr>
              <a:t>Principles</a:t>
            </a:r>
          </a:p>
        </p:txBody>
      </p:sp>
      <p:sp>
        <p:nvSpPr>
          <p:cNvPr id="11" name="Content Placeholder 10">
            <a:extLst>
              <a:ext uri="{FF2B5EF4-FFF2-40B4-BE49-F238E27FC236}">
                <a16:creationId xmlns:a16="http://schemas.microsoft.com/office/drawing/2014/main" id="{28B41CEF-3637-C849-A822-4D822F06BCCD}"/>
              </a:ext>
            </a:extLst>
          </p:cNvPr>
          <p:cNvSpPr>
            <a:spLocks noGrp="1"/>
          </p:cNvSpPr>
          <p:nvPr>
            <p:ph idx="1"/>
          </p:nvPr>
        </p:nvSpPr>
        <p:spPr/>
        <p:txBody>
          <a:bodyPr>
            <a:normAutofit/>
          </a:bodyPr>
          <a:lstStyle/>
          <a:p>
            <a:pPr marL="0" indent="0">
              <a:buNone/>
            </a:pPr>
            <a:r>
              <a:rPr lang="en-US" sz="2000" dirty="0">
                <a:latin typeface="Bookman Old Style" panose="02050604050505020204" pitchFamily="18" charset="0"/>
              </a:rPr>
              <a:t>Principles are universal truths that govern consequences. Not understanding or ignoring these guiding principles will put a company out of business.</a:t>
            </a:r>
          </a:p>
        </p:txBody>
      </p:sp>
      <p:sp>
        <p:nvSpPr>
          <p:cNvPr id="4" name="Slide Number Placeholder 3"/>
          <p:cNvSpPr>
            <a:spLocks noGrp="1"/>
          </p:cNvSpPr>
          <p:nvPr>
            <p:ph type="sldNum" sz="quarter" idx="12"/>
          </p:nvPr>
        </p:nvSpPr>
        <p:spPr/>
        <p:txBody>
          <a:bodyPr/>
          <a:lstStyle/>
          <a:p>
            <a:fld id="{99DA8B36-FC45-3E47-A54A-C165DEE07228}" type="slidenum">
              <a:rPr lang="en-US" smtClean="0"/>
              <a:pPr/>
              <a:t>17</a:t>
            </a:fld>
            <a:endParaRPr lang="en-US" dirty="0"/>
          </a:p>
        </p:txBody>
      </p:sp>
      <p:grpSp>
        <p:nvGrpSpPr>
          <p:cNvPr id="5" name="Group 4" descr="Round, purple icon with a key symbol inside, meant to represent Principles."/>
          <p:cNvGrpSpPr/>
          <p:nvPr/>
        </p:nvGrpSpPr>
        <p:grpSpPr>
          <a:xfrm>
            <a:off x="4843286" y="465401"/>
            <a:ext cx="1219200" cy="1219200"/>
            <a:chOff x="5128953" y="346999"/>
            <a:chExt cx="914400" cy="914400"/>
          </a:xfrm>
        </p:grpSpPr>
        <p:sp>
          <p:nvSpPr>
            <p:cNvPr id="6" name="Oval 5"/>
            <p:cNvSpPr/>
            <p:nvPr/>
          </p:nvSpPr>
          <p:spPr>
            <a:xfrm>
              <a:off x="5128953" y="346999"/>
              <a:ext cx="914400" cy="9144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p:nvPicPr>
          <p:blipFill>
            <a:blip r:embed="rId3" cstate="email">
              <a:duotone>
                <a:prstClr val="black"/>
                <a:srgbClr val="7030A0">
                  <a:tint val="45000"/>
                  <a:satMod val="400000"/>
                </a:srgbClr>
              </a:duotone>
              <a:extLst>
                <a:ext uri="{28A0092B-C50C-407E-A947-70E740481C1C}">
                  <a14:useLocalDpi xmlns:a14="http://schemas.microsoft.com/office/drawing/2010/main"/>
                </a:ext>
              </a:extLst>
            </a:blip>
            <a:stretch>
              <a:fillRect/>
            </a:stretch>
          </p:blipFill>
          <p:spPr>
            <a:xfrm rot="13522245" flipH="1">
              <a:off x="5232862" y="465652"/>
              <a:ext cx="706582" cy="706582"/>
            </a:xfrm>
            <a:prstGeom prst="rect">
              <a:avLst/>
            </a:prstGeom>
          </p:spPr>
        </p:pic>
      </p:grpSp>
      <p:grpSp>
        <p:nvGrpSpPr>
          <p:cNvPr id="8" name="Group 7" descr="Round, purple icon with a key symbol inside, meant to represent Principles."/>
          <p:cNvGrpSpPr/>
          <p:nvPr/>
        </p:nvGrpSpPr>
        <p:grpSpPr>
          <a:xfrm>
            <a:off x="5488854" y="2786243"/>
            <a:ext cx="775327" cy="775327"/>
            <a:chOff x="5128953" y="346999"/>
            <a:chExt cx="914400" cy="914400"/>
          </a:xfrm>
        </p:grpSpPr>
        <p:sp>
          <p:nvSpPr>
            <p:cNvPr id="9" name="Oval 8"/>
            <p:cNvSpPr/>
            <p:nvPr/>
          </p:nvSpPr>
          <p:spPr>
            <a:xfrm>
              <a:off x="5128953" y="346999"/>
              <a:ext cx="914400" cy="9144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p:cNvPicPr>
              <a:picLocks noChangeAspect="1"/>
            </p:cNvPicPr>
            <p:nvPr/>
          </p:nvPicPr>
          <p:blipFill>
            <a:blip r:embed="rId3" cstate="email">
              <a:duotone>
                <a:prstClr val="black"/>
                <a:srgbClr val="7030A0">
                  <a:tint val="45000"/>
                  <a:satMod val="400000"/>
                </a:srgbClr>
              </a:duotone>
              <a:extLst>
                <a:ext uri="{28A0092B-C50C-407E-A947-70E740481C1C}">
                  <a14:useLocalDpi xmlns:a14="http://schemas.microsoft.com/office/drawing/2010/main"/>
                </a:ext>
              </a:extLst>
            </a:blip>
            <a:stretch>
              <a:fillRect/>
            </a:stretch>
          </p:blipFill>
          <p:spPr>
            <a:xfrm rot="13522245" flipH="1">
              <a:off x="5232862" y="465652"/>
              <a:ext cx="706582" cy="706582"/>
            </a:xfrm>
            <a:prstGeom prst="rect">
              <a:avLst/>
            </a:prstGeom>
          </p:spPr>
        </p:pic>
      </p:grpSp>
    </p:spTree>
    <p:extLst>
      <p:ext uri="{BB962C8B-B14F-4D97-AF65-F5344CB8AC3E}">
        <p14:creationId xmlns:p14="http://schemas.microsoft.com/office/powerpoint/2010/main" val="416266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117BE8-8DD0-F6A7-8741-025C9B488AA2}"/>
              </a:ext>
            </a:extLst>
          </p:cNvPr>
          <p:cNvSpPr>
            <a:spLocks noGrp="1"/>
          </p:cNvSpPr>
          <p:nvPr>
            <p:ph type="title"/>
          </p:nvPr>
        </p:nvSpPr>
        <p:spPr/>
        <p:txBody>
          <a:bodyPr anchor="t"/>
          <a:lstStyle/>
          <a:p>
            <a:r>
              <a:rPr lang="en-US" dirty="0"/>
              <a:t>Business Principles</a:t>
            </a:r>
          </a:p>
        </p:txBody>
      </p:sp>
      <p:sp>
        <p:nvSpPr>
          <p:cNvPr id="7" name="Content Placeholder 2">
            <a:extLst>
              <a:ext uri="{FF2B5EF4-FFF2-40B4-BE49-F238E27FC236}">
                <a16:creationId xmlns:a16="http://schemas.microsoft.com/office/drawing/2014/main" id="{E340DFEE-0BDC-47AE-9B6C-121695FFC1FC}"/>
              </a:ext>
            </a:extLst>
          </p:cNvPr>
          <p:cNvSpPr txBox="1">
            <a:spLocks/>
          </p:cNvSpPr>
          <p:nvPr/>
        </p:nvSpPr>
        <p:spPr>
          <a:xfrm>
            <a:off x="504694" y="1159067"/>
            <a:ext cx="6939273" cy="459900"/>
          </a:xfrm>
          <a:prstGeom prst="rect">
            <a:avLst/>
          </a:prstGeom>
        </p:spPr>
        <p:txBody>
          <a:bodyPr vert="horz" lIns="68580" tIns="34290" rIns="68580" bIns="34290" rtlCol="0">
            <a:noAutofit/>
          </a:bodyPr>
          <a:lstStyle>
            <a:lvl1pPr marL="344488" indent="-344488" algn="l" defTabSz="914400" rtl="0" eaLnBrk="1" latinLnBrk="0" hangingPunct="1">
              <a:lnSpc>
                <a:spcPct val="90000"/>
              </a:lnSpc>
              <a:spcBef>
                <a:spcPts val="1000"/>
              </a:spcBef>
              <a:buClr>
                <a:srgbClr val="00B0F0"/>
              </a:buClr>
              <a:buFont typeface="Wingdings" panose="05000000000000000000" pitchFamily="2" charset="2"/>
              <a:buChar char="§"/>
              <a:defRPr sz="2000" kern="1200">
                <a:solidFill>
                  <a:schemeClr val="tx1"/>
                </a:solidFill>
                <a:latin typeface="Franklin Gothic Demi Cond" panose="020B07060304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Franklin Gothic Demi Cond" panose="020B0706030402020204" pitchFamily="34" charset="0"/>
              <a:buChar char="›"/>
              <a:defRPr sz="1800" kern="1200">
                <a:solidFill>
                  <a:schemeClr val="tx1"/>
                </a:solidFill>
                <a:latin typeface="Franklin Gothic Demi Cond" panose="020B07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i="1" dirty="0">
                <a:latin typeface="Bookman Old Style" panose="02050604050505020204" pitchFamily="18" charset="0"/>
              </a:rPr>
              <a:t>Universal truths that inform </a:t>
            </a:r>
            <a:br>
              <a:rPr lang="en-US" sz="1800" i="1" dirty="0">
                <a:latin typeface="Bookman Old Style" panose="02050604050505020204" pitchFamily="18" charset="0"/>
              </a:rPr>
            </a:br>
            <a:r>
              <a:rPr lang="en-US" sz="1800" i="1" dirty="0">
                <a:latin typeface="Bookman Old Style" panose="02050604050505020204" pitchFamily="18" charset="0"/>
              </a:rPr>
              <a:t>the </a:t>
            </a:r>
            <a:r>
              <a:rPr lang="en-US" sz="1800" b="1" i="1" dirty="0">
                <a:latin typeface="Bookman Old Style" panose="02050604050505020204" pitchFamily="18" charset="0"/>
              </a:rPr>
              <a:t>behaviors</a:t>
            </a:r>
            <a:r>
              <a:rPr lang="en-US" sz="1800" i="1" dirty="0">
                <a:latin typeface="Bookman Old Style" panose="02050604050505020204" pitchFamily="18" charset="0"/>
              </a:rPr>
              <a:t> we practice, </a:t>
            </a:r>
            <a:br>
              <a:rPr lang="en-US" sz="1800" i="1" dirty="0">
                <a:latin typeface="Bookman Old Style" panose="02050604050505020204" pitchFamily="18" charset="0"/>
              </a:rPr>
            </a:br>
            <a:r>
              <a:rPr lang="en-US" sz="1800" i="1" dirty="0">
                <a:latin typeface="Bookman Old Style" panose="02050604050505020204" pitchFamily="18" charset="0"/>
              </a:rPr>
              <a:t>the </a:t>
            </a:r>
            <a:r>
              <a:rPr lang="en-US" sz="1800" b="1" i="1" dirty="0">
                <a:latin typeface="Bookman Old Style" panose="02050604050505020204" pitchFamily="18" charset="0"/>
              </a:rPr>
              <a:t>systems</a:t>
            </a:r>
            <a:r>
              <a:rPr lang="en-US" sz="1800" i="1" dirty="0">
                <a:latin typeface="Bookman Old Style" panose="02050604050505020204" pitchFamily="18" charset="0"/>
              </a:rPr>
              <a:t> we develop, </a:t>
            </a:r>
            <a:br>
              <a:rPr lang="en-US" sz="1800" i="1" dirty="0">
                <a:latin typeface="Bookman Old Style" panose="02050604050505020204" pitchFamily="18" charset="0"/>
              </a:rPr>
            </a:br>
            <a:r>
              <a:rPr lang="en-US" sz="1800" i="1" dirty="0">
                <a:latin typeface="Bookman Old Style" panose="02050604050505020204" pitchFamily="18" charset="0"/>
              </a:rPr>
              <a:t>and the </a:t>
            </a:r>
            <a:r>
              <a:rPr lang="en-US" sz="1800" b="1" i="1" dirty="0">
                <a:latin typeface="Bookman Old Style" panose="02050604050505020204" pitchFamily="18" charset="0"/>
              </a:rPr>
              <a:t>methods</a:t>
            </a:r>
            <a:r>
              <a:rPr lang="en-US" sz="1800" i="1" dirty="0">
                <a:latin typeface="Bookman Old Style" panose="02050604050505020204" pitchFamily="18" charset="0"/>
              </a:rPr>
              <a:t> we use.</a:t>
            </a:r>
            <a:endParaRPr lang="en-US" sz="1800" dirty="0">
              <a:latin typeface="Bookman Old Style" panose="02050604050505020204" pitchFamily="18" charset="0"/>
            </a:endParaRPr>
          </a:p>
        </p:txBody>
      </p:sp>
      <p:sp>
        <p:nvSpPr>
          <p:cNvPr id="2" name="Rectangle 1">
            <a:extLst>
              <a:ext uri="{FF2B5EF4-FFF2-40B4-BE49-F238E27FC236}">
                <a16:creationId xmlns:a16="http://schemas.microsoft.com/office/drawing/2014/main" id="{28B92FB5-0EDD-43F3-ADB2-A863ADE76C20}"/>
              </a:ext>
              <a:ext uri="{C183D7F6-B498-43B3-948B-1728B52AA6E4}">
                <adec:decorative xmlns:adec="http://schemas.microsoft.com/office/drawing/2017/decorative" val="1"/>
              </a:ext>
            </a:extLst>
          </p:cNvPr>
          <p:cNvSpPr/>
          <p:nvPr/>
        </p:nvSpPr>
        <p:spPr>
          <a:xfrm rot="10800000">
            <a:off x="101697" y="3008376"/>
            <a:ext cx="3872633" cy="371693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Bookman Old Style" panose="02050604050505020204" pitchFamily="18" charset="0"/>
            </a:endParaRPr>
          </a:p>
        </p:txBody>
      </p:sp>
      <p:sp>
        <p:nvSpPr>
          <p:cNvPr id="3" name="Pentagon 16">
            <a:extLst>
              <a:ext uri="{FF2B5EF4-FFF2-40B4-BE49-F238E27FC236}">
                <a16:creationId xmlns:a16="http://schemas.microsoft.com/office/drawing/2014/main" id="{198C34B4-34E0-4FB8-AC71-717670222BF7}"/>
              </a:ext>
            </a:extLst>
          </p:cNvPr>
          <p:cNvSpPr/>
          <p:nvPr/>
        </p:nvSpPr>
        <p:spPr>
          <a:xfrm rot="16200000">
            <a:off x="1762292" y="4495682"/>
            <a:ext cx="562407" cy="3872637"/>
          </a:xfrm>
          <a:prstGeom prst="homePlate">
            <a:avLst>
              <a:gd name="adj" fmla="val 54766"/>
            </a:avLst>
          </a:prstGeom>
          <a:solidFill>
            <a:srgbClr val="B1C18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a:latin typeface="Bookman Old Style" panose="02050604050505020204" pitchFamily="18" charset="0"/>
              </a:rPr>
              <a:t>ENGAGE</a:t>
            </a:r>
            <a:endParaRPr lang="en-US" sz="1600" b="1" dirty="0">
              <a:latin typeface="Bookman Old Style" panose="02050604050505020204" pitchFamily="18" charset="0"/>
            </a:endParaRPr>
          </a:p>
        </p:txBody>
      </p:sp>
      <p:sp>
        <p:nvSpPr>
          <p:cNvPr id="6" name="Rectangle 5">
            <a:extLst>
              <a:ext uri="{FF2B5EF4-FFF2-40B4-BE49-F238E27FC236}">
                <a16:creationId xmlns:a16="http://schemas.microsoft.com/office/drawing/2014/main" id="{A2519860-8D99-4377-88CB-F0614B2EA686}"/>
              </a:ext>
              <a:ext uri="{C183D7F6-B498-43B3-948B-1728B52AA6E4}">
                <adec:decorative xmlns:adec="http://schemas.microsoft.com/office/drawing/2017/decorative" val="1"/>
              </a:ext>
            </a:extLst>
          </p:cNvPr>
          <p:cNvSpPr/>
          <p:nvPr/>
        </p:nvSpPr>
        <p:spPr>
          <a:xfrm rot="10800000">
            <a:off x="8151720" y="507999"/>
            <a:ext cx="3872637" cy="622197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Bookman Old Style" panose="02050604050505020204" pitchFamily="18" charset="0"/>
            </a:endParaRPr>
          </a:p>
        </p:txBody>
      </p:sp>
      <p:sp>
        <p:nvSpPr>
          <p:cNvPr id="8" name="Pentagon 18">
            <a:extLst>
              <a:ext uri="{FF2B5EF4-FFF2-40B4-BE49-F238E27FC236}">
                <a16:creationId xmlns:a16="http://schemas.microsoft.com/office/drawing/2014/main" id="{1722D763-D1AB-4805-AD51-00935C0180E1}"/>
              </a:ext>
            </a:extLst>
          </p:cNvPr>
          <p:cNvSpPr/>
          <p:nvPr/>
        </p:nvSpPr>
        <p:spPr>
          <a:xfrm rot="16200000">
            <a:off x="9806839" y="3950048"/>
            <a:ext cx="562405" cy="3872637"/>
          </a:xfrm>
          <a:prstGeom prst="homePlate">
            <a:avLst>
              <a:gd name="adj" fmla="val 54766"/>
            </a:avLst>
          </a:prstGeom>
          <a:solidFill>
            <a:srgbClr val="6C7C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a:latin typeface="Bookman Old Style" panose="02050604050505020204" pitchFamily="18" charset="0"/>
              </a:rPr>
              <a:t>IMPROVE</a:t>
            </a:r>
            <a:endParaRPr lang="en-US" sz="1600" b="1" dirty="0">
              <a:latin typeface="Bookman Old Style" panose="02050604050505020204" pitchFamily="18" charset="0"/>
            </a:endParaRPr>
          </a:p>
        </p:txBody>
      </p:sp>
      <p:sp>
        <p:nvSpPr>
          <p:cNvPr id="9" name="Rectangle 8">
            <a:extLst>
              <a:ext uri="{FF2B5EF4-FFF2-40B4-BE49-F238E27FC236}">
                <a16:creationId xmlns:a16="http://schemas.microsoft.com/office/drawing/2014/main" id="{4107CB88-7DD0-4D47-803F-B9A5DE46EF7B}"/>
              </a:ext>
              <a:ext uri="{C183D7F6-B498-43B3-948B-1728B52AA6E4}">
                <adec:decorative xmlns:adec="http://schemas.microsoft.com/office/drawing/2017/decorative" val="1"/>
              </a:ext>
            </a:extLst>
          </p:cNvPr>
          <p:cNvSpPr/>
          <p:nvPr/>
        </p:nvSpPr>
        <p:spPr>
          <a:xfrm rot="10800000">
            <a:off x="4156901" y="1742164"/>
            <a:ext cx="3839707" cy="498314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Bookman Old Style" panose="02050604050505020204" pitchFamily="18" charset="0"/>
            </a:endParaRPr>
          </a:p>
        </p:txBody>
      </p:sp>
      <p:sp>
        <p:nvSpPr>
          <p:cNvPr id="10" name="Pentagon 27">
            <a:extLst>
              <a:ext uri="{FF2B5EF4-FFF2-40B4-BE49-F238E27FC236}">
                <a16:creationId xmlns:a16="http://schemas.microsoft.com/office/drawing/2014/main" id="{84A31735-C840-40EA-B7AE-538618A0A03F}"/>
              </a:ext>
            </a:extLst>
          </p:cNvPr>
          <p:cNvSpPr/>
          <p:nvPr/>
        </p:nvSpPr>
        <p:spPr>
          <a:xfrm rot="16200000">
            <a:off x="5792807" y="4228209"/>
            <a:ext cx="562405" cy="3845178"/>
          </a:xfrm>
          <a:prstGeom prst="homePlate">
            <a:avLst>
              <a:gd name="adj" fmla="val 54766"/>
            </a:avLst>
          </a:prstGeom>
          <a:solidFill>
            <a:srgbClr val="89A05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a:latin typeface="Bookman Old Style" panose="02050604050505020204" pitchFamily="18" charset="0"/>
              </a:rPr>
              <a:t>ALIGN</a:t>
            </a:r>
            <a:endParaRPr lang="en-US" sz="1600" b="1" dirty="0">
              <a:latin typeface="Bookman Old Style" panose="02050604050505020204" pitchFamily="18" charset="0"/>
            </a:endParaRPr>
          </a:p>
        </p:txBody>
      </p:sp>
      <p:sp>
        <p:nvSpPr>
          <p:cNvPr id="11" name="Content Placeholder 2">
            <a:extLst>
              <a:ext uri="{FF2B5EF4-FFF2-40B4-BE49-F238E27FC236}">
                <a16:creationId xmlns:a16="http://schemas.microsoft.com/office/drawing/2014/main" id="{C8B6B3A6-DED3-4440-98EB-6539C05B0618}"/>
              </a:ext>
            </a:extLst>
          </p:cNvPr>
          <p:cNvSpPr txBox="1">
            <a:spLocks/>
          </p:cNvSpPr>
          <p:nvPr/>
        </p:nvSpPr>
        <p:spPr>
          <a:xfrm>
            <a:off x="8224587" y="605658"/>
            <a:ext cx="3726902" cy="4599398"/>
          </a:xfrm>
          <a:prstGeom prst="rect">
            <a:avLst/>
          </a:prstGeom>
        </p:spPr>
        <p:txBody>
          <a:bodyPr vert="horz" lIns="68580" tIns="34290" rIns="68580" bIns="34290" rtlCol="0" anchor="t">
            <a:noAutofit/>
          </a:bodyPr>
          <a:lstStyle>
            <a:lvl1pPr marL="344488" indent="-344488" algn="l" defTabSz="914400" rtl="0" eaLnBrk="1" latinLnBrk="0" hangingPunct="1">
              <a:lnSpc>
                <a:spcPct val="90000"/>
              </a:lnSpc>
              <a:spcBef>
                <a:spcPts val="1000"/>
              </a:spcBef>
              <a:buClr>
                <a:srgbClr val="00B0F0"/>
              </a:buClr>
              <a:buFont typeface="Wingdings" panose="05000000000000000000" pitchFamily="2" charset="2"/>
              <a:buChar char="§"/>
              <a:defRPr sz="2000" kern="1200">
                <a:solidFill>
                  <a:schemeClr val="tx1"/>
                </a:solidFill>
                <a:latin typeface="Franklin Gothic Demi Cond" panose="020B07060304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Franklin Gothic Demi Cond" panose="020B0706030402020204" pitchFamily="34" charset="0"/>
              <a:buChar char="›"/>
              <a:defRPr sz="1800" kern="1200">
                <a:solidFill>
                  <a:schemeClr val="tx1"/>
                </a:solidFill>
                <a:latin typeface="Franklin Gothic Demi Cond" panose="020B07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8366" lvl="1" indent="-258366">
              <a:lnSpc>
                <a:spcPct val="100000"/>
              </a:lnSpc>
              <a:spcBef>
                <a:spcPts val="750"/>
              </a:spcBef>
              <a:buClr>
                <a:schemeClr val="accent3"/>
              </a:buClr>
              <a:buFont typeface="Wingdings" panose="05000000000000000000" pitchFamily="2" charset="2"/>
              <a:buChar char="§"/>
            </a:pPr>
            <a:r>
              <a:rPr lang="en-US" sz="2400" b="1" dirty="0">
                <a:latin typeface="Bookman Old Style" panose="02050604050505020204" pitchFamily="18" charset="0"/>
              </a:rPr>
              <a:t>Embrace standardization</a:t>
            </a:r>
            <a:br>
              <a:rPr lang="en-US" i="1" dirty="0">
                <a:latin typeface="Bookman Old Style" panose="02050604050505020204" pitchFamily="18" charset="0"/>
              </a:rPr>
            </a:br>
            <a:r>
              <a:rPr lang="en-US" sz="1600" dirty="0">
                <a:latin typeface="Bookman Old Style" panose="02050604050505020204" pitchFamily="18" charset="0"/>
              </a:rPr>
              <a:t>Articulate and adhere to the best known way</a:t>
            </a:r>
            <a:endParaRPr lang="en-US" dirty="0">
              <a:latin typeface="Bookman Old Style" panose="02050604050505020204" pitchFamily="18" charset="0"/>
            </a:endParaRPr>
          </a:p>
          <a:p>
            <a:pPr marL="258366" lvl="1" indent="-258366">
              <a:lnSpc>
                <a:spcPct val="100000"/>
              </a:lnSpc>
              <a:spcBef>
                <a:spcPts val="750"/>
              </a:spcBef>
              <a:buClr>
                <a:schemeClr val="accent3"/>
              </a:buClr>
              <a:buFont typeface="Wingdings" panose="05000000000000000000" pitchFamily="2" charset="2"/>
              <a:buChar char="§"/>
            </a:pPr>
            <a:r>
              <a:rPr lang="en-US" sz="2400" b="1" dirty="0">
                <a:latin typeface="Bookman Old Style" panose="02050604050505020204" pitchFamily="18" charset="0"/>
              </a:rPr>
              <a:t>Solve problems scientifically </a:t>
            </a:r>
            <a:br>
              <a:rPr lang="en-US" i="1" dirty="0">
                <a:latin typeface="Bookman Old Style" panose="02050604050505020204" pitchFamily="18" charset="0"/>
              </a:rPr>
            </a:br>
            <a:r>
              <a:rPr lang="en-US" sz="1600" dirty="0">
                <a:latin typeface="Bookman Old Style" panose="02050604050505020204" pitchFamily="18" charset="0"/>
              </a:rPr>
              <a:t>Use deliberate problem-solving methods</a:t>
            </a:r>
            <a:endParaRPr lang="en-US" dirty="0">
              <a:latin typeface="Bookman Old Style" panose="02050604050505020204" pitchFamily="18" charset="0"/>
            </a:endParaRPr>
          </a:p>
          <a:p>
            <a:pPr marL="258366" lvl="1" indent="-258366">
              <a:lnSpc>
                <a:spcPct val="100000"/>
              </a:lnSpc>
              <a:spcBef>
                <a:spcPts val="750"/>
              </a:spcBef>
              <a:buClr>
                <a:schemeClr val="accent3"/>
              </a:buClr>
              <a:buFont typeface="Wingdings" panose="05000000000000000000" pitchFamily="2" charset="2"/>
              <a:buChar char="§"/>
            </a:pPr>
            <a:r>
              <a:rPr lang="en-US" sz="2400" b="1" dirty="0">
                <a:latin typeface="Bookman Old Style" panose="02050604050505020204" pitchFamily="18" charset="0"/>
              </a:rPr>
              <a:t>Always improve</a:t>
            </a:r>
            <a:r>
              <a:rPr lang="en-US" i="1" dirty="0">
                <a:latin typeface="Bookman Old Style" panose="02050604050505020204" pitchFamily="18" charset="0"/>
              </a:rPr>
              <a:t> </a:t>
            </a:r>
            <a:br>
              <a:rPr lang="en-US" i="1" dirty="0">
                <a:latin typeface="Bookman Old Style" panose="02050604050505020204" pitchFamily="18" charset="0"/>
              </a:rPr>
            </a:br>
            <a:r>
              <a:rPr lang="en-US" sz="1600" dirty="0">
                <a:latin typeface="Bookman Old Style" panose="02050604050505020204" pitchFamily="18" charset="0"/>
              </a:rPr>
              <a:t>Create flow and pull</a:t>
            </a:r>
            <a:br>
              <a:rPr lang="en-US" sz="1600" dirty="0">
                <a:latin typeface="Bookman Old Style" panose="02050604050505020204" pitchFamily="18" charset="0"/>
              </a:rPr>
            </a:br>
            <a:r>
              <a:rPr lang="en-US" sz="1600" dirty="0">
                <a:latin typeface="Bookman Old Style" panose="02050604050505020204" pitchFamily="18" charset="0"/>
              </a:rPr>
              <a:t>Quality at the source</a:t>
            </a:r>
            <a:br>
              <a:rPr lang="en-US" sz="1600" dirty="0">
                <a:latin typeface="Bookman Old Style" panose="02050604050505020204" pitchFamily="18" charset="0"/>
              </a:rPr>
            </a:br>
            <a:r>
              <a:rPr lang="en-US" sz="1600" dirty="0">
                <a:latin typeface="Bookman Old Style" panose="02050604050505020204" pitchFamily="18" charset="0"/>
              </a:rPr>
              <a:t>Visual controls</a:t>
            </a:r>
            <a:br>
              <a:rPr lang="en-US" sz="1600" dirty="0">
                <a:latin typeface="Bookman Old Style" panose="02050604050505020204" pitchFamily="18" charset="0"/>
              </a:rPr>
            </a:br>
            <a:r>
              <a:rPr lang="en-US" sz="1600" dirty="0">
                <a:latin typeface="Bookman Old Style" panose="02050604050505020204" pitchFamily="18" charset="0"/>
              </a:rPr>
              <a:t>Proximity &amp; colocation</a:t>
            </a:r>
            <a:br>
              <a:rPr lang="en-US" sz="1600" dirty="0">
                <a:latin typeface="Bookman Old Style" panose="02050604050505020204" pitchFamily="18" charset="0"/>
              </a:rPr>
            </a:br>
            <a:r>
              <a:rPr lang="en-US" sz="1600" dirty="0">
                <a:latin typeface="Bookman Old Style" panose="02050604050505020204" pitchFamily="18" charset="0"/>
              </a:rPr>
              <a:t>Reliable, tested technology</a:t>
            </a:r>
            <a:br>
              <a:rPr lang="en-US" sz="1600" dirty="0">
                <a:latin typeface="Bookman Old Style" panose="02050604050505020204" pitchFamily="18" charset="0"/>
              </a:rPr>
            </a:br>
            <a:r>
              <a:rPr lang="en-US" sz="1600" dirty="0">
                <a:latin typeface="Bookman Old Style" panose="02050604050505020204" pitchFamily="18" charset="0"/>
              </a:rPr>
              <a:t>Level the workload</a:t>
            </a:r>
            <a:endParaRPr lang="en-US" dirty="0">
              <a:latin typeface="Bookman Old Style" panose="02050604050505020204" pitchFamily="18" charset="0"/>
            </a:endParaRPr>
          </a:p>
        </p:txBody>
      </p:sp>
      <p:sp>
        <p:nvSpPr>
          <p:cNvPr id="12" name="Content Placeholder 2">
            <a:extLst>
              <a:ext uri="{FF2B5EF4-FFF2-40B4-BE49-F238E27FC236}">
                <a16:creationId xmlns:a16="http://schemas.microsoft.com/office/drawing/2014/main" id="{BAB6F44C-59C3-43AE-A91D-480671A2AB8E}"/>
              </a:ext>
            </a:extLst>
          </p:cNvPr>
          <p:cNvSpPr txBox="1">
            <a:spLocks/>
          </p:cNvSpPr>
          <p:nvPr/>
        </p:nvSpPr>
        <p:spPr>
          <a:xfrm>
            <a:off x="107173" y="3145663"/>
            <a:ext cx="3867158" cy="2176144"/>
          </a:xfrm>
          <a:prstGeom prst="rect">
            <a:avLst/>
          </a:prstGeom>
        </p:spPr>
        <p:txBody>
          <a:bodyPr vert="horz" lIns="68580" tIns="34290" rIns="68580" bIns="34290" rtlCol="0" anchor="t">
            <a:noAutofit/>
          </a:bodyPr>
          <a:lstStyle>
            <a:lvl1pPr marL="344488" indent="-344488" algn="l" defTabSz="914400" rtl="0" eaLnBrk="1" latinLnBrk="0" hangingPunct="1">
              <a:lnSpc>
                <a:spcPct val="90000"/>
              </a:lnSpc>
              <a:spcBef>
                <a:spcPts val="1000"/>
              </a:spcBef>
              <a:buClr>
                <a:srgbClr val="00B0F0"/>
              </a:buClr>
              <a:buFont typeface="Wingdings" panose="05000000000000000000" pitchFamily="2" charset="2"/>
              <a:buChar char="§"/>
              <a:defRPr sz="2000" kern="1200">
                <a:solidFill>
                  <a:schemeClr val="tx1"/>
                </a:solidFill>
                <a:latin typeface="Franklin Gothic Demi Cond" panose="020B07060304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Franklin Gothic Demi Cond" panose="020B0706030402020204" pitchFamily="34" charset="0"/>
              <a:buChar char="›"/>
              <a:defRPr sz="1800" kern="1200">
                <a:solidFill>
                  <a:schemeClr val="tx1"/>
                </a:solidFill>
                <a:latin typeface="Franklin Gothic Demi Cond" panose="020B07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3"/>
              </a:buClr>
            </a:pPr>
            <a:r>
              <a:rPr lang="en-US" sz="2400" b="1" dirty="0">
                <a:latin typeface="Bookman Old Style" panose="02050604050505020204" pitchFamily="18" charset="0"/>
              </a:rPr>
              <a:t>Respect for people </a:t>
            </a:r>
            <a:br>
              <a:rPr lang="en-US" sz="1800" dirty="0">
                <a:latin typeface="Bookman Old Style" panose="02050604050505020204" pitchFamily="18" charset="0"/>
              </a:rPr>
            </a:br>
            <a:r>
              <a:rPr lang="en-US" sz="1600" dirty="0">
                <a:latin typeface="Bookman Old Style" panose="02050604050505020204" pitchFamily="18" charset="0"/>
              </a:rPr>
              <a:t>Empower the people who do the work to improve the work</a:t>
            </a:r>
            <a:endParaRPr lang="en-US" sz="1800" dirty="0">
              <a:latin typeface="Bookman Old Style" panose="02050604050505020204" pitchFamily="18" charset="0"/>
            </a:endParaRPr>
          </a:p>
          <a:p>
            <a:pPr>
              <a:lnSpc>
                <a:spcPct val="100000"/>
              </a:lnSpc>
              <a:buClr>
                <a:schemeClr val="accent3"/>
              </a:buClr>
            </a:pPr>
            <a:r>
              <a:rPr lang="en-US" sz="2400" b="1" dirty="0">
                <a:latin typeface="Bookman Old Style" panose="02050604050505020204" pitchFamily="18" charset="0"/>
              </a:rPr>
              <a:t>Lead with humility </a:t>
            </a:r>
            <a:br>
              <a:rPr lang="en-US" sz="1800" dirty="0">
                <a:latin typeface="Bookman Old Style" panose="02050604050505020204" pitchFamily="18" charset="0"/>
              </a:rPr>
            </a:br>
            <a:r>
              <a:rPr lang="en-US" sz="1600" dirty="0">
                <a:latin typeface="Bookman Old Style" panose="02050604050505020204" pitchFamily="18" charset="0"/>
              </a:rPr>
              <a:t>Leaders are coaches who serve their people</a:t>
            </a:r>
            <a:endParaRPr lang="en-US" sz="1800" dirty="0">
              <a:latin typeface="Bookman Old Style" panose="02050604050505020204" pitchFamily="18" charset="0"/>
            </a:endParaRPr>
          </a:p>
          <a:p>
            <a:pPr>
              <a:lnSpc>
                <a:spcPct val="100000"/>
              </a:lnSpc>
              <a:buClr>
                <a:schemeClr val="accent3"/>
              </a:buClr>
            </a:pPr>
            <a:r>
              <a:rPr lang="en-US" sz="2400" b="1" dirty="0">
                <a:latin typeface="Bookman Old Style" panose="02050604050505020204" pitchFamily="18" charset="0"/>
              </a:rPr>
              <a:t>Learn continuously </a:t>
            </a:r>
            <a:br>
              <a:rPr lang="en-US" sz="1800" dirty="0">
                <a:latin typeface="Bookman Old Style" panose="02050604050505020204" pitchFamily="18" charset="0"/>
              </a:rPr>
            </a:br>
            <a:r>
              <a:rPr lang="en-US" sz="1600" dirty="0">
                <a:latin typeface="Bookman Old Style" panose="02050604050505020204" pitchFamily="18" charset="0"/>
              </a:rPr>
              <a:t>Share and celebrate learning</a:t>
            </a:r>
            <a:endParaRPr lang="en-US" sz="1800" dirty="0">
              <a:latin typeface="Bookman Old Style" panose="02050604050505020204" pitchFamily="18" charset="0"/>
            </a:endParaRPr>
          </a:p>
        </p:txBody>
      </p:sp>
      <p:sp>
        <p:nvSpPr>
          <p:cNvPr id="13" name="Content Placeholder 2">
            <a:extLst>
              <a:ext uri="{FF2B5EF4-FFF2-40B4-BE49-F238E27FC236}">
                <a16:creationId xmlns:a16="http://schemas.microsoft.com/office/drawing/2014/main" id="{1480F5AC-CE14-4E8E-8392-AA42A1A9478C}"/>
              </a:ext>
            </a:extLst>
          </p:cNvPr>
          <p:cNvSpPr txBox="1">
            <a:spLocks/>
          </p:cNvSpPr>
          <p:nvPr/>
        </p:nvSpPr>
        <p:spPr>
          <a:xfrm>
            <a:off x="4151419" y="1968986"/>
            <a:ext cx="3845190" cy="3967076"/>
          </a:xfrm>
          <a:prstGeom prst="rect">
            <a:avLst/>
          </a:prstGeom>
        </p:spPr>
        <p:txBody>
          <a:bodyPr vert="horz" lIns="68580" tIns="34290" rIns="68580" bIns="34290" rtlCol="0" anchor="t">
            <a:normAutofit/>
          </a:bodyPr>
          <a:lstStyle>
            <a:lvl1pPr marL="344488" indent="-344488" algn="l" defTabSz="914400" rtl="0" eaLnBrk="1" latinLnBrk="0" hangingPunct="1">
              <a:lnSpc>
                <a:spcPct val="90000"/>
              </a:lnSpc>
              <a:spcBef>
                <a:spcPts val="1000"/>
              </a:spcBef>
              <a:buClr>
                <a:srgbClr val="00B0F0"/>
              </a:buClr>
              <a:buFont typeface="Wingdings" panose="05000000000000000000" pitchFamily="2" charset="2"/>
              <a:buChar char="§"/>
              <a:defRPr sz="2000" kern="1200">
                <a:solidFill>
                  <a:schemeClr val="tx1"/>
                </a:solidFill>
                <a:latin typeface="Franklin Gothic Demi Cond" panose="020B070603040202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Franklin Gothic Demi Cond" panose="020B0706030402020204" pitchFamily="34" charset="0"/>
              <a:buChar char="›"/>
              <a:defRPr sz="1800" kern="1200">
                <a:solidFill>
                  <a:schemeClr val="tx1"/>
                </a:solidFill>
                <a:latin typeface="Franklin Gothic Demi Cond" panose="020B07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accent3"/>
              </a:buClr>
            </a:pPr>
            <a:r>
              <a:rPr lang="en-US" sz="2400" b="1" dirty="0">
                <a:latin typeface="Bookman Old Style" panose="02050604050505020204" pitchFamily="18" charset="0"/>
              </a:rPr>
              <a:t>Create value for the customer</a:t>
            </a:r>
            <a:r>
              <a:rPr lang="en-US" b="1" dirty="0">
                <a:latin typeface="Bookman Old Style" panose="02050604050505020204" pitchFamily="18" charset="0"/>
              </a:rPr>
              <a:t> </a:t>
            </a:r>
            <a:br>
              <a:rPr lang="en-US" sz="1800" dirty="0">
                <a:latin typeface="Bookman Old Style" panose="02050604050505020204" pitchFamily="18" charset="0"/>
              </a:rPr>
            </a:br>
            <a:r>
              <a:rPr lang="en-US" sz="1600" dirty="0">
                <a:latin typeface="Bookman Old Style" panose="02050604050505020204" pitchFamily="18" charset="0"/>
              </a:rPr>
              <a:t>Focus on customer needs</a:t>
            </a:r>
            <a:endParaRPr lang="en-US" sz="1800" dirty="0">
              <a:latin typeface="Bookman Old Style" panose="02050604050505020204" pitchFamily="18" charset="0"/>
            </a:endParaRPr>
          </a:p>
          <a:p>
            <a:pPr>
              <a:lnSpc>
                <a:spcPct val="100000"/>
              </a:lnSpc>
              <a:buClr>
                <a:schemeClr val="accent3"/>
              </a:buClr>
            </a:pPr>
            <a:r>
              <a:rPr lang="en-US" sz="2400" b="1" dirty="0">
                <a:latin typeface="Bookman Old Style" panose="02050604050505020204" pitchFamily="18" charset="0"/>
              </a:rPr>
              <a:t>Systems thinking </a:t>
            </a:r>
            <a:br>
              <a:rPr lang="en-US" sz="1800" dirty="0">
                <a:latin typeface="Bookman Old Style" panose="02050604050505020204" pitchFamily="18" charset="0"/>
              </a:rPr>
            </a:br>
            <a:r>
              <a:rPr lang="en-US" sz="1600" dirty="0">
                <a:latin typeface="Bookman Old Style" panose="02050604050505020204" pitchFamily="18" charset="0"/>
              </a:rPr>
              <a:t>End-to-end value streams, not silos</a:t>
            </a:r>
          </a:p>
          <a:p>
            <a:pPr>
              <a:lnSpc>
                <a:spcPct val="100000"/>
              </a:lnSpc>
              <a:buClr>
                <a:schemeClr val="accent3"/>
              </a:buClr>
            </a:pPr>
            <a:r>
              <a:rPr lang="en-US" sz="2800" b="1" dirty="0">
                <a:latin typeface="Bookman Old Style" panose="02050604050505020204" pitchFamily="18" charset="0"/>
              </a:rPr>
              <a:t>Constancy of purpose </a:t>
            </a:r>
            <a:br>
              <a:rPr lang="en-US" sz="1800" dirty="0">
                <a:latin typeface="Bookman Old Style" panose="02050604050505020204" pitchFamily="18" charset="0"/>
              </a:rPr>
            </a:br>
            <a:r>
              <a:rPr lang="en-US" sz="1800" dirty="0">
                <a:latin typeface="Bookman Old Style" panose="02050604050505020204" pitchFamily="18" charset="0"/>
              </a:rPr>
              <a:t>Craft a vision, align the work to achieving it</a:t>
            </a:r>
            <a:endParaRPr lang="en-US" dirty="0">
              <a:latin typeface="Bookman Old Style" panose="02050604050505020204" pitchFamily="18" charset="0"/>
            </a:endParaRPr>
          </a:p>
        </p:txBody>
      </p:sp>
      <p:sp>
        <p:nvSpPr>
          <p:cNvPr id="14" name="Rectangle 13">
            <a:extLst>
              <a:ext uri="{FF2B5EF4-FFF2-40B4-BE49-F238E27FC236}">
                <a16:creationId xmlns:a16="http://schemas.microsoft.com/office/drawing/2014/main" id="{48055E60-37B0-413A-BA74-C6640FCA1CA8}"/>
              </a:ext>
              <a:ext uri="{C183D7F6-B498-43B3-948B-1728B52AA6E4}">
                <adec:decorative xmlns:adec="http://schemas.microsoft.com/office/drawing/2017/decorative" val="1"/>
              </a:ext>
            </a:extLst>
          </p:cNvPr>
          <p:cNvSpPr/>
          <p:nvPr/>
        </p:nvSpPr>
        <p:spPr>
          <a:xfrm rot="16200000">
            <a:off x="5928389" y="4639505"/>
            <a:ext cx="296729" cy="3850668"/>
          </a:xfrm>
          <a:prstGeom prst="rect">
            <a:avLst/>
          </a:prstGeom>
          <a:solidFill>
            <a:srgbClr val="89A05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350" dirty="0">
              <a:latin typeface="Bookman Old Style" panose="02050604050505020204" pitchFamily="18" charset="0"/>
            </a:endParaRPr>
          </a:p>
        </p:txBody>
      </p:sp>
      <p:sp>
        <p:nvSpPr>
          <p:cNvPr id="15" name="Rectangle 14">
            <a:extLst>
              <a:ext uri="{FF2B5EF4-FFF2-40B4-BE49-F238E27FC236}">
                <a16:creationId xmlns:a16="http://schemas.microsoft.com/office/drawing/2014/main" id="{40F8AAC4-603A-4A83-BAD9-05FDFD7DB4E7}"/>
              </a:ext>
              <a:ext uri="{C183D7F6-B498-43B3-948B-1728B52AA6E4}">
                <adec:decorative xmlns:adec="http://schemas.microsoft.com/office/drawing/2017/decorative" val="1"/>
              </a:ext>
            </a:extLst>
          </p:cNvPr>
          <p:cNvSpPr/>
          <p:nvPr/>
        </p:nvSpPr>
        <p:spPr>
          <a:xfrm rot="16200000">
            <a:off x="9806839" y="4512454"/>
            <a:ext cx="562405" cy="3872637"/>
          </a:xfrm>
          <a:prstGeom prst="rect">
            <a:avLst/>
          </a:prstGeom>
          <a:solidFill>
            <a:srgbClr val="6C7C4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350" dirty="0">
              <a:latin typeface="Bookman Old Style" panose="02050604050505020204" pitchFamily="18" charset="0"/>
            </a:endParaRPr>
          </a:p>
        </p:txBody>
      </p:sp>
    </p:spTree>
    <p:extLst>
      <p:ext uri="{BB962C8B-B14F-4D97-AF65-F5344CB8AC3E}">
        <p14:creationId xmlns:p14="http://schemas.microsoft.com/office/powerpoint/2010/main" val="808007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tx1"/>
                </a:solidFill>
                <a:latin typeface="Bookman Old Style" panose="02050604050505020204" pitchFamily="18" charset="0"/>
              </a:rPr>
              <a:t>Behaviors</a:t>
            </a:r>
          </a:p>
        </p:txBody>
      </p:sp>
      <p:grpSp>
        <p:nvGrpSpPr>
          <p:cNvPr id="7" name="Group 6" descr="Round, blue icon with the letters K B I inside, meant to represent Key Behavior Indicators."/>
          <p:cNvGrpSpPr/>
          <p:nvPr/>
        </p:nvGrpSpPr>
        <p:grpSpPr>
          <a:xfrm>
            <a:off x="4748988" y="495723"/>
            <a:ext cx="1219200" cy="1219200"/>
            <a:chOff x="2635136" y="319324"/>
            <a:chExt cx="914400" cy="914400"/>
          </a:xfrm>
        </p:grpSpPr>
        <p:sp>
          <p:nvSpPr>
            <p:cNvPr id="8" name="Oval 7"/>
            <p:cNvSpPr/>
            <p:nvPr/>
          </p:nvSpPr>
          <p:spPr>
            <a:xfrm>
              <a:off x="2635136" y="319324"/>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Box 8"/>
            <p:cNvSpPr txBox="1"/>
            <p:nvPr/>
          </p:nvSpPr>
          <p:spPr>
            <a:xfrm>
              <a:off x="2647400" y="484136"/>
              <a:ext cx="867065" cy="561741"/>
            </a:xfrm>
            <a:prstGeom prst="rect">
              <a:avLst/>
            </a:prstGeom>
            <a:noFill/>
          </p:spPr>
          <p:txBody>
            <a:bodyPr wrap="none" rtlCol="0">
              <a:spAutoFit/>
            </a:bodyPr>
            <a:lstStyle/>
            <a:p>
              <a:pPr algn="ctr"/>
              <a:r>
                <a:rPr lang="en-US" sz="4267" b="1" dirty="0">
                  <a:solidFill>
                    <a:srgbClr val="E5F8FF"/>
                  </a:solidFill>
                  <a:latin typeface="Arial Rounded MT Bold" panose="020F0704030504030204" pitchFamily="34" charset="0"/>
                </a:rPr>
                <a:t>KBI</a:t>
              </a:r>
            </a:p>
          </p:txBody>
        </p:sp>
      </p:grpSp>
      <p:sp>
        <p:nvSpPr>
          <p:cNvPr id="5" name="Content Placeholder 4">
            <a:extLst>
              <a:ext uri="{FF2B5EF4-FFF2-40B4-BE49-F238E27FC236}">
                <a16:creationId xmlns:a16="http://schemas.microsoft.com/office/drawing/2014/main" id="{F8E4F52D-ED34-EA49-ABA4-5033F03E79BA}"/>
              </a:ext>
            </a:extLst>
          </p:cNvPr>
          <p:cNvSpPr>
            <a:spLocks noGrp="1"/>
          </p:cNvSpPr>
          <p:nvPr>
            <p:ph idx="1"/>
          </p:nvPr>
        </p:nvSpPr>
        <p:spPr/>
        <p:txBody>
          <a:bodyPr>
            <a:normAutofit/>
          </a:bodyPr>
          <a:lstStyle/>
          <a:p>
            <a:pPr marL="0" indent="0">
              <a:buNone/>
            </a:pPr>
            <a:r>
              <a:rPr lang="en-US" sz="2400" dirty="0">
                <a:latin typeface="Bookman Old Style" panose="02050604050505020204" pitchFamily="18" charset="0"/>
                <a:cs typeface="Consolas" panose="020B0609020204030204" pitchFamily="49" charset="0"/>
              </a:rPr>
              <a:t>Understanding the principles will help to identify ideal behaviors.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9DA8B36-FC45-3E47-A54A-C165DEE07228}" type="slidenum">
              <a:rPr lang="en-US" smtClean="0"/>
              <a:pPr/>
              <a:t>19</a:t>
            </a:fld>
            <a:endParaRPr lang="en-US" dirty="0"/>
          </a:p>
        </p:txBody>
      </p:sp>
      <p:grpSp>
        <p:nvGrpSpPr>
          <p:cNvPr id="13" name="Group 12" descr="Round, blue icon with the letters K B I inside, meant to represent Key Behavior Indicators."/>
          <p:cNvGrpSpPr/>
          <p:nvPr/>
        </p:nvGrpSpPr>
        <p:grpSpPr>
          <a:xfrm>
            <a:off x="5015947" y="2563150"/>
            <a:ext cx="673654" cy="662025"/>
            <a:chOff x="2619075" y="319324"/>
            <a:chExt cx="930461" cy="914400"/>
          </a:xfrm>
        </p:grpSpPr>
        <p:sp>
          <p:nvSpPr>
            <p:cNvPr id="14" name="Oval 13"/>
            <p:cNvSpPr/>
            <p:nvPr/>
          </p:nvSpPr>
          <p:spPr>
            <a:xfrm>
              <a:off x="2635136" y="319324"/>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p:cNvSpPr txBox="1"/>
            <p:nvPr/>
          </p:nvSpPr>
          <p:spPr>
            <a:xfrm>
              <a:off x="2619075" y="484136"/>
              <a:ext cx="923719" cy="580890"/>
            </a:xfrm>
            <a:prstGeom prst="rect">
              <a:avLst/>
            </a:prstGeom>
            <a:noFill/>
          </p:spPr>
          <p:txBody>
            <a:bodyPr wrap="none" rtlCol="0">
              <a:spAutoFit/>
            </a:bodyPr>
            <a:lstStyle/>
            <a:p>
              <a:pPr algn="ctr"/>
              <a:r>
                <a:rPr lang="en-US" sz="2133" b="1" dirty="0">
                  <a:solidFill>
                    <a:srgbClr val="E5F8FF"/>
                  </a:solidFill>
                  <a:latin typeface="Arial Rounded MT Bold" panose="020F0704030504030204" pitchFamily="34" charset="0"/>
                </a:rPr>
                <a:t>KBI</a:t>
              </a:r>
            </a:p>
          </p:txBody>
        </p:sp>
      </p:grpSp>
      <p:grpSp>
        <p:nvGrpSpPr>
          <p:cNvPr id="10" name="Group 9" descr="Round, purple icon with a key symbol inside, meant to represent Principles."/>
          <p:cNvGrpSpPr/>
          <p:nvPr/>
        </p:nvGrpSpPr>
        <p:grpSpPr>
          <a:xfrm>
            <a:off x="5488854" y="2786243"/>
            <a:ext cx="775327" cy="775327"/>
            <a:chOff x="5128953" y="346999"/>
            <a:chExt cx="914400" cy="914400"/>
          </a:xfrm>
        </p:grpSpPr>
        <p:sp>
          <p:nvSpPr>
            <p:cNvPr id="11" name="Oval 10"/>
            <p:cNvSpPr/>
            <p:nvPr/>
          </p:nvSpPr>
          <p:spPr>
            <a:xfrm>
              <a:off x="5128953" y="346999"/>
              <a:ext cx="914400" cy="9144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p:cNvPicPr>
              <a:picLocks noChangeAspect="1"/>
            </p:cNvPicPr>
            <p:nvPr/>
          </p:nvPicPr>
          <p:blipFill>
            <a:blip r:embed="rId3" cstate="email">
              <a:duotone>
                <a:prstClr val="black"/>
                <a:srgbClr val="7030A0">
                  <a:tint val="45000"/>
                  <a:satMod val="400000"/>
                </a:srgbClr>
              </a:duotone>
              <a:extLst>
                <a:ext uri="{28A0092B-C50C-407E-A947-70E740481C1C}">
                  <a14:useLocalDpi xmlns:a14="http://schemas.microsoft.com/office/drawing/2010/main"/>
                </a:ext>
              </a:extLst>
            </a:blip>
            <a:stretch>
              <a:fillRect/>
            </a:stretch>
          </p:blipFill>
          <p:spPr>
            <a:xfrm rot="13522245" flipH="1">
              <a:off x="5232862" y="465652"/>
              <a:ext cx="706582" cy="706582"/>
            </a:xfrm>
            <a:prstGeom prst="rect">
              <a:avLst/>
            </a:prstGeom>
          </p:spPr>
        </p:pic>
      </p:grpSp>
    </p:spTree>
    <p:extLst>
      <p:ext uri="{BB962C8B-B14F-4D97-AF65-F5344CB8AC3E}">
        <p14:creationId xmlns:p14="http://schemas.microsoft.com/office/powerpoint/2010/main" val="203337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r filled sky&#10;&#10;Description generated with high confidence">
            <a:extLst>
              <a:ext uri="{FF2B5EF4-FFF2-40B4-BE49-F238E27FC236}">
                <a16:creationId xmlns:a16="http://schemas.microsoft.com/office/drawing/2014/main" id="{0B802DCD-F065-A4FF-0067-B2E5449AAF4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940AEE2B-DE46-79C8-6EDB-66C5FBC84CAB}"/>
              </a:ext>
            </a:extLst>
          </p:cNvPr>
          <p:cNvSpPr>
            <a:spLocks noGrp="1"/>
          </p:cNvSpPr>
          <p:nvPr>
            <p:ph type="title"/>
          </p:nvPr>
        </p:nvSpPr>
        <p:spPr>
          <a:xfrm>
            <a:off x="831850" y="1709739"/>
            <a:ext cx="10515600" cy="1367570"/>
          </a:xfrm>
        </p:spPr>
        <p:txBody>
          <a:bodyPr>
            <a:normAutofit/>
          </a:bodyPr>
          <a:lstStyle/>
          <a:p>
            <a:pPr algn="ctr"/>
            <a:r>
              <a:rPr lang="en-US" sz="7200" dirty="0">
                <a:solidFill>
                  <a:schemeClr val="bg1"/>
                </a:solidFill>
              </a:rPr>
              <a:t>What if…</a:t>
            </a:r>
          </a:p>
        </p:txBody>
      </p:sp>
      <p:sp>
        <p:nvSpPr>
          <p:cNvPr id="3" name="Text Placeholder 2">
            <a:extLst>
              <a:ext uri="{FF2B5EF4-FFF2-40B4-BE49-F238E27FC236}">
                <a16:creationId xmlns:a16="http://schemas.microsoft.com/office/drawing/2014/main" id="{D63232FD-9E8D-4988-9D37-5C51E1550BA6}"/>
              </a:ext>
            </a:extLst>
          </p:cNvPr>
          <p:cNvSpPr>
            <a:spLocks noGrp="1"/>
          </p:cNvSpPr>
          <p:nvPr>
            <p:ph type="body" idx="1"/>
          </p:nvPr>
        </p:nvSpPr>
        <p:spPr>
          <a:xfrm>
            <a:off x="990356" y="3077309"/>
            <a:ext cx="10211288" cy="3012341"/>
          </a:xfrm>
        </p:spPr>
        <p:txBody>
          <a:bodyPr>
            <a:normAutofit/>
          </a:bodyPr>
          <a:lstStyle/>
          <a:p>
            <a:pPr algn="ctr"/>
            <a:r>
              <a:rPr lang="en-US" sz="4000" b="0" dirty="0">
                <a:solidFill>
                  <a:schemeClr val="bg1"/>
                </a:solidFill>
              </a:rPr>
              <a:t>There was a way to not only understand results, but to </a:t>
            </a:r>
            <a:r>
              <a:rPr lang="en-US" sz="4000" dirty="0">
                <a:solidFill>
                  <a:schemeClr val="bg1"/>
                </a:solidFill>
              </a:rPr>
              <a:t>understand and control </a:t>
            </a:r>
            <a:r>
              <a:rPr lang="en-US" sz="4000" b="0" dirty="0">
                <a:solidFill>
                  <a:schemeClr val="bg1"/>
                </a:solidFill>
              </a:rPr>
              <a:t>the </a:t>
            </a:r>
            <a:r>
              <a:rPr lang="en-US" sz="4000" dirty="0">
                <a:solidFill>
                  <a:schemeClr val="bg1"/>
                </a:solidFill>
              </a:rPr>
              <a:t>leading indicators </a:t>
            </a:r>
            <a:r>
              <a:rPr lang="en-US" sz="4000" b="0" dirty="0">
                <a:solidFill>
                  <a:schemeClr val="bg1"/>
                </a:solidFill>
              </a:rPr>
              <a:t>that reliably indicate those results?</a:t>
            </a:r>
            <a:endParaRPr lang="en-US" sz="3200" b="0" dirty="0">
              <a:solidFill>
                <a:schemeClr val="bg1"/>
              </a:solidFill>
            </a:endParaRPr>
          </a:p>
        </p:txBody>
      </p:sp>
    </p:spTree>
    <p:extLst>
      <p:ext uri="{BB962C8B-B14F-4D97-AF65-F5344CB8AC3E}">
        <p14:creationId xmlns:p14="http://schemas.microsoft.com/office/powerpoint/2010/main" val="284154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Behaviors</a:t>
            </a:r>
            <a:endParaRPr lang="en-US" dirty="0"/>
          </a:p>
        </p:txBody>
      </p:sp>
      <p:sp>
        <p:nvSpPr>
          <p:cNvPr id="3" name="Text Placeholder 2"/>
          <p:cNvSpPr>
            <a:spLocks noGrp="1"/>
          </p:cNvSpPr>
          <p:nvPr>
            <p:ph idx="1"/>
          </p:nvPr>
        </p:nvSpPr>
        <p:spPr>
          <a:xfrm>
            <a:off x="838200" y="1825625"/>
            <a:ext cx="5632938" cy="4351338"/>
          </a:xfrm>
        </p:spPr>
        <p:txBody>
          <a:bodyPr anchor="ctr"/>
          <a:lstStyle/>
          <a:p>
            <a:r>
              <a:rPr lang="en-US" dirty="0"/>
              <a:t>A behavior is something we could record with video</a:t>
            </a:r>
          </a:p>
          <a:p>
            <a:pPr marL="457189" indent="-457189"/>
            <a:r>
              <a:rPr lang="en-US" dirty="0"/>
              <a:t>Principles are foundational to defining ideal behaviors</a:t>
            </a:r>
          </a:p>
          <a:p>
            <a:pPr marL="859515" lvl="1" indent="-457189"/>
            <a:r>
              <a:rPr lang="en-US" dirty="0"/>
              <a:t>Rule-based vs principle based behaviors</a:t>
            </a:r>
          </a:p>
        </p:txBody>
      </p:sp>
      <p:pic>
        <p:nvPicPr>
          <p:cNvPr id="4" name="Picture 2" descr="Animation of a cinematographer panning a 1980's era camera with the words, RECORDING at the bottom.">
            <a:extLst>
              <a:ext uri="{FF2B5EF4-FFF2-40B4-BE49-F238E27FC236}">
                <a16:creationId xmlns:a16="http://schemas.microsoft.com/office/drawing/2014/main" id="{A61808B4-E2B7-A004-AE3F-2A9EBC64D4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82"/>
          <a:stretch/>
        </p:blipFill>
        <p:spPr bwMode="auto">
          <a:xfrm>
            <a:off x="6641857" y="2263560"/>
            <a:ext cx="5314430" cy="3913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847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0692E-5931-8FAF-0A02-0903FD8849AE}"/>
              </a:ext>
            </a:extLst>
          </p:cNvPr>
          <p:cNvSpPr>
            <a:spLocks noGrp="1"/>
          </p:cNvSpPr>
          <p:nvPr>
            <p:ph type="title"/>
          </p:nvPr>
        </p:nvSpPr>
        <p:spPr/>
        <p:txBody>
          <a:bodyPr/>
          <a:lstStyle/>
          <a:p>
            <a:r>
              <a:rPr lang="en-US" dirty="0"/>
              <a:t>Rule vs Principle Based Behaviors</a:t>
            </a:r>
          </a:p>
        </p:txBody>
      </p:sp>
      <p:sp>
        <p:nvSpPr>
          <p:cNvPr id="3" name="Content Placeholder 2">
            <a:extLst>
              <a:ext uri="{FF2B5EF4-FFF2-40B4-BE49-F238E27FC236}">
                <a16:creationId xmlns:a16="http://schemas.microsoft.com/office/drawing/2014/main" id="{66696FF0-485C-F68F-3AF8-E8A6825C1CBD}"/>
              </a:ext>
            </a:extLst>
          </p:cNvPr>
          <p:cNvSpPr>
            <a:spLocks noGrp="1"/>
          </p:cNvSpPr>
          <p:nvPr>
            <p:ph idx="1"/>
          </p:nvPr>
        </p:nvSpPr>
        <p:spPr>
          <a:xfrm>
            <a:off x="838200" y="1825625"/>
            <a:ext cx="10515600" cy="4351338"/>
          </a:xfrm>
        </p:spPr>
        <p:txBody>
          <a:bodyPr/>
          <a:lstStyle/>
          <a:p>
            <a:pPr marL="0" indent="0">
              <a:buNone/>
            </a:pPr>
            <a:r>
              <a:rPr lang="en-US" dirty="0"/>
              <a:t>Rule: </a:t>
            </a:r>
            <a:r>
              <a:rPr lang="en-US" b="0" dirty="0"/>
              <a:t>RCW 46.61.050  …every pedestrian shall obey the instructions of any official traffic control device applicable thereto, and as specified in this chapter…</a:t>
            </a:r>
          </a:p>
          <a:p>
            <a:pPr marL="0" indent="0">
              <a:buNone/>
            </a:pPr>
            <a:endParaRPr lang="en-US" b="0" dirty="0"/>
          </a:p>
          <a:p>
            <a:pPr marL="0" indent="0">
              <a:buNone/>
            </a:pPr>
            <a:r>
              <a:rPr lang="en-US" b="0" dirty="0"/>
              <a:t>What is the </a:t>
            </a:r>
            <a:r>
              <a:rPr lang="en-US" dirty="0"/>
              <a:t>principle</a:t>
            </a:r>
            <a:r>
              <a:rPr lang="en-US" b="0" dirty="0"/>
              <a:t> behind this rule?</a:t>
            </a:r>
          </a:p>
          <a:p>
            <a:pPr marL="0" indent="0">
              <a:buNone/>
            </a:pPr>
            <a:endParaRPr lang="en-US" b="0" dirty="0"/>
          </a:p>
          <a:p>
            <a:pPr marL="0" indent="0">
              <a:buNone/>
            </a:pPr>
            <a:r>
              <a:rPr lang="en-US" b="0" dirty="0"/>
              <a:t>Can you think of a situation where one must </a:t>
            </a:r>
            <a:br>
              <a:rPr lang="en-US" b="0" dirty="0"/>
            </a:br>
            <a:r>
              <a:rPr lang="en-US" b="0" dirty="0"/>
              <a:t>break the </a:t>
            </a:r>
            <a:r>
              <a:rPr lang="en-US" dirty="0"/>
              <a:t>rule</a:t>
            </a:r>
            <a:r>
              <a:rPr lang="en-US" b="0" dirty="0"/>
              <a:t> in order to follow the </a:t>
            </a:r>
            <a:r>
              <a:rPr lang="en-US" dirty="0"/>
              <a:t>principle</a:t>
            </a:r>
            <a:r>
              <a:rPr lang="en-US" b="0" dirty="0"/>
              <a:t>?</a:t>
            </a:r>
            <a:endParaRPr lang="en-US" dirty="0"/>
          </a:p>
        </p:txBody>
      </p:sp>
      <p:pic>
        <p:nvPicPr>
          <p:cNvPr id="2050" name="Picture 2" descr="A close-up of a crosswalk sign displaying a red hand indicating &quot;don't walk&quot;&#10;&#10;Description automatically generated">
            <a:extLst>
              <a:ext uri="{FF2B5EF4-FFF2-40B4-BE49-F238E27FC236}">
                <a16:creationId xmlns:a16="http://schemas.microsoft.com/office/drawing/2014/main" id="{9B5EBD30-384E-CBE0-245A-061048146C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23" t="8847" r="23958" b="20748"/>
          <a:stretch/>
        </p:blipFill>
        <p:spPr bwMode="auto">
          <a:xfrm>
            <a:off x="9369468" y="2991771"/>
            <a:ext cx="2555309" cy="2256637"/>
          </a:xfrm>
          <a:prstGeom prst="roundRect">
            <a:avLst>
              <a:gd name="adj" fmla="val 1805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72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0-#ppt_w/2"/>
                                          </p:val>
                                        </p:tav>
                                        <p:tav tm="100000">
                                          <p:val>
                                            <p:strVal val="#ppt_x"/>
                                          </p:val>
                                        </p:tav>
                                      </p:tavLst>
                                    </p:anim>
                                    <p:anim calcmode="lin" valueType="num">
                                      <p:cBhvr additive="base">
                                        <p:cTn id="12"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tx1"/>
                </a:solidFill>
                <a:latin typeface="Bookman Old Style" panose="02050604050505020204" pitchFamily="18" charset="0"/>
              </a:rPr>
              <a:t>Behaviors</a:t>
            </a:r>
          </a:p>
        </p:txBody>
      </p:sp>
      <p:sp>
        <p:nvSpPr>
          <p:cNvPr id="5" name="Content Placeholder 4">
            <a:extLst>
              <a:ext uri="{FF2B5EF4-FFF2-40B4-BE49-F238E27FC236}">
                <a16:creationId xmlns:a16="http://schemas.microsoft.com/office/drawing/2014/main" id="{75B96E39-BDCE-4544-B228-2434C736D0C4}"/>
              </a:ext>
            </a:extLst>
          </p:cNvPr>
          <p:cNvSpPr>
            <a:spLocks noGrp="1"/>
          </p:cNvSpPr>
          <p:nvPr>
            <p:ph idx="1"/>
          </p:nvPr>
        </p:nvSpPr>
        <p:spPr>
          <a:xfrm>
            <a:off x="266699" y="1825625"/>
            <a:ext cx="11658601" cy="1325563"/>
          </a:xfrm>
        </p:spPr>
        <p:txBody>
          <a:bodyPr>
            <a:normAutofit/>
          </a:bodyPr>
          <a:lstStyle/>
          <a:p>
            <a:pPr marL="0" indent="0">
              <a:buNone/>
            </a:pPr>
            <a:r>
              <a:rPr lang="en-US" sz="3200" dirty="0"/>
              <a:t>Lead with Humility</a:t>
            </a:r>
          </a:p>
          <a:p>
            <a:pPr marL="0" indent="0">
              <a:buNone/>
            </a:pPr>
            <a:r>
              <a:rPr lang="en-US" sz="2400" b="0" dirty="0"/>
              <a:t>What kinds of behaviors might we see if this principle was understood and applied in an organization?</a:t>
            </a:r>
          </a:p>
        </p:txBody>
      </p:sp>
      <p:sp>
        <p:nvSpPr>
          <p:cNvPr id="4" name="Slide Number Placeholder 3"/>
          <p:cNvSpPr>
            <a:spLocks noGrp="1"/>
          </p:cNvSpPr>
          <p:nvPr>
            <p:ph type="sldNum" sz="quarter" idx="12"/>
          </p:nvPr>
        </p:nvSpPr>
        <p:spPr/>
        <p:txBody>
          <a:bodyPr/>
          <a:lstStyle/>
          <a:p>
            <a:fld id="{99DA8B36-FC45-3E47-A54A-C165DEE07228}" type="slidenum">
              <a:rPr lang="en-US" smtClean="0"/>
              <a:pPr/>
              <a:t>22</a:t>
            </a:fld>
            <a:endParaRPr lang="en-US" dirty="0"/>
          </a:p>
        </p:txBody>
      </p:sp>
      <p:grpSp>
        <p:nvGrpSpPr>
          <p:cNvPr id="10" name="Group 9" descr="Round, blue icon with the letters K B I inside, meant to represent Key Behavior Indicators.">
            <a:extLst>
              <a:ext uri="{FF2B5EF4-FFF2-40B4-BE49-F238E27FC236}">
                <a16:creationId xmlns:a16="http://schemas.microsoft.com/office/drawing/2014/main" id="{65FAD0B4-4875-A649-8E82-33849CE8DEAC}"/>
              </a:ext>
            </a:extLst>
          </p:cNvPr>
          <p:cNvGrpSpPr/>
          <p:nvPr/>
        </p:nvGrpSpPr>
        <p:grpSpPr>
          <a:xfrm>
            <a:off x="4748988" y="495723"/>
            <a:ext cx="1219200" cy="1219200"/>
            <a:chOff x="2635136" y="319324"/>
            <a:chExt cx="914400" cy="914400"/>
          </a:xfrm>
        </p:grpSpPr>
        <p:sp>
          <p:nvSpPr>
            <p:cNvPr id="11" name="Oval 10">
              <a:extLst>
                <a:ext uri="{FF2B5EF4-FFF2-40B4-BE49-F238E27FC236}">
                  <a16:creationId xmlns:a16="http://schemas.microsoft.com/office/drawing/2014/main" id="{37C17910-4005-C24C-8789-DC6285C018B9}"/>
                </a:ext>
              </a:extLst>
            </p:cNvPr>
            <p:cNvSpPr/>
            <p:nvPr/>
          </p:nvSpPr>
          <p:spPr>
            <a:xfrm>
              <a:off x="2635136" y="319324"/>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D9950D69-23CE-494B-8629-7A393E33F55D}"/>
                </a:ext>
              </a:extLst>
            </p:cNvPr>
            <p:cNvSpPr txBox="1"/>
            <p:nvPr/>
          </p:nvSpPr>
          <p:spPr>
            <a:xfrm>
              <a:off x="2647400" y="484136"/>
              <a:ext cx="867065" cy="561741"/>
            </a:xfrm>
            <a:prstGeom prst="rect">
              <a:avLst/>
            </a:prstGeom>
            <a:noFill/>
          </p:spPr>
          <p:txBody>
            <a:bodyPr wrap="none" rtlCol="0">
              <a:spAutoFit/>
            </a:bodyPr>
            <a:lstStyle/>
            <a:p>
              <a:pPr algn="ctr"/>
              <a:r>
                <a:rPr lang="en-US" sz="4267" b="1" dirty="0">
                  <a:solidFill>
                    <a:srgbClr val="E5F8FF"/>
                  </a:solidFill>
                  <a:latin typeface="Arial Rounded MT Bold" panose="020F0704030504030204" pitchFamily="34" charset="0"/>
                </a:rPr>
                <a:t>KBI</a:t>
              </a:r>
            </a:p>
          </p:txBody>
        </p:sp>
      </p:grpSp>
      <p:pic>
        <p:nvPicPr>
          <p:cNvPr id="8" name="Picture 7" descr="Ideal Behaviors Based on Lead With Humility&#10;For Leaders: &#10;Maintain open and honest two-way communication with everyone throughout the organization.&#10;Treat all ideas as equal in value, no matter whose idea it is.&#10;Ask supportive questions rather than giving answers or solutions.&#10;Actively seek input from everyone to encourage solutions that are built by collaboration.&#10;&#10;For Managers: &#10;Maintain open and honest two-way communication with everyone throughout the organization.&#10;Treat all ideas as equal in value, no matter whose idea it is.&#10;Ask supportive questions rather than giving answers or solutions.&#10;Identify and communicate trends about what is working and what is not. &#10;&#10;For the Front Line: &#10;Listen to and communicate feedback from the customers, fellow staff members, and stakeholders that may impede the value-creation process.">
            <a:extLst>
              <a:ext uri="{FF2B5EF4-FFF2-40B4-BE49-F238E27FC236}">
                <a16:creationId xmlns:a16="http://schemas.microsoft.com/office/drawing/2014/main" id="{24336C20-4F67-D440-F68F-F8D35418699A}"/>
              </a:ext>
            </a:extLst>
          </p:cNvPr>
          <p:cNvPicPr>
            <a:picLocks noChangeAspect="1"/>
          </p:cNvPicPr>
          <p:nvPr/>
        </p:nvPicPr>
        <p:blipFill rotWithShape="1">
          <a:blip r:embed="rId3">
            <a:extLst>
              <a:ext uri="{28A0092B-C50C-407E-A947-70E740481C1C}">
                <a14:useLocalDpi xmlns:a14="http://schemas.microsoft.com/office/drawing/2010/main" val="0"/>
              </a:ext>
            </a:extLst>
          </a:blip>
          <a:srcRect l="1819" t="28856" r="1312" b="28109"/>
          <a:stretch/>
        </p:blipFill>
        <p:spPr>
          <a:xfrm>
            <a:off x="266699" y="3357563"/>
            <a:ext cx="11658601" cy="3363912"/>
          </a:xfrm>
          <a:prstGeom prst="rect">
            <a:avLst/>
          </a:prstGeom>
        </p:spPr>
      </p:pic>
    </p:spTree>
    <p:extLst>
      <p:ext uri="{BB962C8B-B14F-4D97-AF65-F5344CB8AC3E}">
        <p14:creationId xmlns:p14="http://schemas.microsoft.com/office/powerpoint/2010/main" val="795290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ircular Arrow 16">
            <a:extLst>
              <a:ext uri="{C183D7F6-B498-43B3-948B-1728B52AA6E4}">
                <adec:decorative xmlns:adec="http://schemas.microsoft.com/office/drawing/2017/decorative" val="1"/>
              </a:ext>
            </a:extLst>
          </p:cNvPr>
          <p:cNvSpPr/>
          <p:nvPr/>
        </p:nvSpPr>
        <p:spPr>
          <a:xfrm rot="404251" flipH="1">
            <a:off x="4123117" y="2642591"/>
            <a:ext cx="3429631" cy="3429631"/>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 name="Title 1"/>
          <p:cNvSpPr>
            <a:spLocks noGrp="1"/>
          </p:cNvSpPr>
          <p:nvPr>
            <p:ph type="title"/>
          </p:nvPr>
        </p:nvSpPr>
        <p:spPr/>
        <p:txBody>
          <a:bodyPr>
            <a:normAutofit/>
          </a:bodyPr>
          <a:lstStyle/>
          <a:p>
            <a:r>
              <a:rPr lang="en-US" sz="5400" b="1" dirty="0">
                <a:solidFill>
                  <a:schemeClr val="tx1"/>
                </a:solidFill>
                <a:latin typeface="Bookman Old Style" panose="02050604050505020204" pitchFamily="18" charset="0"/>
              </a:rPr>
              <a:t>Systems</a:t>
            </a:r>
          </a:p>
        </p:txBody>
      </p:sp>
      <p:pic>
        <p:nvPicPr>
          <p:cNvPr id="1026" name="Picture 2" descr="A grey circle with white gears icon symbolizing &quot;systems&quot;"/>
          <p:cNvPicPr>
            <a:picLocks noChangeAspect="1" noChangeArrowheads="1"/>
          </p:cNvPicPr>
          <p:nvPr/>
        </p:nvPicPr>
        <p:blipFill>
          <a:blip r:embed="rId3" cstate="email">
            <a:duotone>
              <a:prstClr val="black"/>
              <a:srgbClr val="00B050">
                <a:tint val="45000"/>
                <a:satMod val="400000"/>
              </a:srgbClr>
            </a:duotone>
            <a:extLst>
              <a:ext uri="{28A0092B-C50C-407E-A947-70E740481C1C}">
                <a14:useLocalDpi xmlns:a14="http://schemas.microsoft.com/office/drawing/2010/main"/>
              </a:ext>
            </a:extLst>
          </a:blip>
          <a:srcRect/>
          <a:stretch>
            <a:fillRect/>
          </a:stretch>
        </p:blipFill>
        <p:spPr bwMode="auto">
          <a:xfrm>
            <a:off x="4166114" y="422711"/>
            <a:ext cx="1213027" cy="121038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CDA1DA5F-750A-FB42-AB77-82409BD3BEC4}"/>
              </a:ext>
            </a:extLst>
          </p:cNvPr>
          <p:cNvSpPr>
            <a:spLocks noGrp="1"/>
          </p:cNvSpPr>
          <p:nvPr>
            <p:ph idx="1"/>
          </p:nvPr>
        </p:nvSpPr>
        <p:spPr/>
        <p:txBody>
          <a:bodyPr>
            <a:normAutofit/>
          </a:bodyPr>
          <a:lstStyle/>
          <a:p>
            <a:pPr marL="0" indent="0">
              <a:buNone/>
            </a:pPr>
            <a:r>
              <a:rPr lang="en-US" sz="2400" dirty="0">
                <a:latin typeface="Bookman Old Style" panose="02050604050505020204" pitchFamily="18" charset="0"/>
              </a:rPr>
              <a:t>Systems enable and support ideal behaviors.</a:t>
            </a:r>
          </a:p>
        </p:txBody>
      </p:sp>
      <p:grpSp>
        <p:nvGrpSpPr>
          <p:cNvPr id="3" name="Group 2" descr="Image showing the first quarter of the cycle of behaviors: icon for principles and key behaviors are together at the top. An arrow points in a quarter circle to the symbol for Systems.">
            <a:extLst>
              <a:ext uri="{FF2B5EF4-FFF2-40B4-BE49-F238E27FC236}">
                <a16:creationId xmlns:a16="http://schemas.microsoft.com/office/drawing/2014/main" id="{A7EE7DD3-5D20-D5EC-8177-BED3FDFBDA47}"/>
              </a:ext>
            </a:extLst>
          </p:cNvPr>
          <p:cNvGrpSpPr/>
          <p:nvPr/>
        </p:nvGrpSpPr>
        <p:grpSpPr>
          <a:xfrm>
            <a:off x="4166114" y="2563150"/>
            <a:ext cx="2098067" cy="2242012"/>
            <a:chOff x="4166114" y="2563150"/>
            <a:chExt cx="2098067" cy="2242012"/>
          </a:xfrm>
        </p:grpSpPr>
        <p:pic>
          <p:nvPicPr>
            <p:cNvPr id="12" name="Picture 2" descr="Image result for system"/>
            <p:cNvPicPr>
              <a:picLocks noChangeAspect="1" noChangeArrowheads="1"/>
            </p:cNvPicPr>
            <p:nvPr/>
          </p:nvPicPr>
          <p:blipFill>
            <a:blip r:embed="rId3" cstate="email">
              <a:duotone>
                <a:prstClr val="black"/>
                <a:srgbClr val="00B050">
                  <a:tint val="45000"/>
                  <a:satMod val="400000"/>
                </a:srgbClr>
              </a:duotone>
              <a:extLst>
                <a:ext uri="{28A0092B-C50C-407E-A947-70E740481C1C}">
                  <a14:useLocalDpi xmlns:a14="http://schemas.microsoft.com/office/drawing/2010/main"/>
                </a:ext>
              </a:extLst>
            </a:blip>
            <a:srcRect/>
            <a:stretch>
              <a:fillRect/>
            </a:stretch>
          </p:blipFill>
          <p:spPr bwMode="auto">
            <a:xfrm>
              <a:off x="4166114" y="4029835"/>
              <a:ext cx="777016" cy="7753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descr="Round, purple icon with a key symbol inside, meant to represent Principles."/>
            <p:cNvGrpSpPr/>
            <p:nvPr/>
          </p:nvGrpSpPr>
          <p:grpSpPr>
            <a:xfrm>
              <a:off x="5488854" y="2786243"/>
              <a:ext cx="775327" cy="775327"/>
              <a:chOff x="5128953" y="346999"/>
              <a:chExt cx="914400" cy="914400"/>
            </a:xfrm>
          </p:grpSpPr>
          <p:sp>
            <p:nvSpPr>
              <p:cNvPr id="7" name="Oval 6"/>
              <p:cNvSpPr/>
              <p:nvPr/>
            </p:nvSpPr>
            <p:spPr>
              <a:xfrm>
                <a:off x="5128953" y="346999"/>
                <a:ext cx="914400" cy="9144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4" cstate="email">
                <a:duotone>
                  <a:prstClr val="black"/>
                  <a:srgbClr val="7030A0">
                    <a:tint val="45000"/>
                    <a:satMod val="400000"/>
                  </a:srgbClr>
                </a:duotone>
                <a:extLst>
                  <a:ext uri="{28A0092B-C50C-407E-A947-70E740481C1C}">
                    <a14:useLocalDpi xmlns:a14="http://schemas.microsoft.com/office/drawing/2010/main"/>
                  </a:ext>
                </a:extLst>
              </a:blip>
              <a:stretch>
                <a:fillRect/>
              </a:stretch>
            </p:blipFill>
            <p:spPr>
              <a:xfrm rot="13522245" flipH="1">
                <a:off x="5232862" y="465652"/>
                <a:ext cx="706582" cy="706582"/>
              </a:xfrm>
              <a:prstGeom prst="rect">
                <a:avLst/>
              </a:prstGeom>
            </p:spPr>
          </p:pic>
        </p:grpSp>
        <p:grpSp>
          <p:nvGrpSpPr>
            <p:cNvPr id="9" name="Group 8" descr="Round, blue icon with the letters K B I inside, meant to represent Key Behavior Indicators."/>
            <p:cNvGrpSpPr/>
            <p:nvPr/>
          </p:nvGrpSpPr>
          <p:grpSpPr>
            <a:xfrm>
              <a:off x="5015947" y="2563150"/>
              <a:ext cx="673654" cy="662025"/>
              <a:chOff x="2619075" y="319324"/>
              <a:chExt cx="930461" cy="914400"/>
            </a:xfrm>
          </p:grpSpPr>
          <p:sp>
            <p:nvSpPr>
              <p:cNvPr id="10" name="Oval 9"/>
              <p:cNvSpPr/>
              <p:nvPr/>
            </p:nvSpPr>
            <p:spPr>
              <a:xfrm>
                <a:off x="2635136" y="319324"/>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p:cNvSpPr txBox="1"/>
              <p:nvPr/>
            </p:nvSpPr>
            <p:spPr>
              <a:xfrm>
                <a:off x="2619075" y="484136"/>
                <a:ext cx="923719" cy="580890"/>
              </a:xfrm>
              <a:prstGeom prst="rect">
                <a:avLst/>
              </a:prstGeom>
              <a:noFill/>
            </p:spPr>
            <p:txBody>
              <a:bodyPr wrap="none" rtlCol="0">
                <a:spAutoFit/>
              </a:bodyPr>
              <a:lstStyle/>
              <a:p>
                <a:pPr algn="ctr"/>
                <a:r>
                  <a:rPr lang="en-US" sz="2133" b="1" dirty="0">
                    <a:solidFill>
                      <a:srgbClr val="E5F8FF"/>
                    </a:solidFill>
                    <a:latin typeface="Arial Rounded MT Bold" panose="020F0704030504030204" pitchFamily="34" charset="0"/>
                  </a:rPr>
                  <a:t>KBI</a:t>
                </a:r>
              </a:p>
            </p:txBody>
          </p:sp>
        </p:grpSp>
      </p:gr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9DA8B36-FC45-3E47-A54A-C165DEE07228}" type="slidenum">
              <a:rPr lang="en-US" smtClean="0"/>
              <a:pPr/>
              <a:t>23</a:t>
            </a:fld>
            <a:endParaRPr lang="en-US" dirty="0"/>
          </a:p>
        </p:txBody>
      </p:sp>
    </p:spTree>
    <p:extLst>
      <p:ext uri="{BB962C8B-B14F-4D97-AF65-F5344CB8AC3E}">
        <p14:creationId xmlns:p14="http://schemas.microsoft.com/office/powerpoint/2010/main" val="607789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13CF9A-3BEB-0D41-A5CF-692931B17402}"/>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10510" y="1"/>
            <a:ext cx="12181489" cy="6858000"/>
          </a:xfrm>
          <a:prstGeom prst="rect">
            <a:avLst/>
          </a:prstGeom>
        </p:spPr>
      </p:pic>
      <p:sp>
        <p:nvSpPr>
          <p:cNvPr id="2" name="Title 1"/>
          <p:cNvSpPr>
            <a:spLocks noGrp="1"/>
          </p:cNvSpPr>
          <p:nvPr>
            <p:ph type="title"/>
          </p:nvPr>
        </p:nvSpPr>
        <p:spPr>
          <a:xfrm>
            <a:off x="831850" y="1316736"/>
            <a:ext cx="10515600" cy="2859169"/>
          </a:xfrm>
        </p:spPr>
        <p:txBody>
          <a:bodyPr anchor="t">
            <a:normAutofit fontScale="90000"/>
          </a:bodyPr>
          <a:lstStyle/>
          <a:p>
            <a:pPr algn="ctr"/>
            <a:r>
              <a:rPr lang="en-US" sz="5400" b="1" dirty="0">
                <a:solidFill>
                  <a:schemeClr val="bg1"/>
                </a:solidFill>
                <a:latin typeface="Bookman Old Style" panose="02050604050505020204" pitchFamily="18" charset="0"/>
              </a:rPr>
              <a:t>Your system (your business) is producing the behaviors and results EXACTLY as designed.</a:t>
            </a:r>
          </a:p>
        </p:txBody>
      </p:sp>
      <p:sp>
        <p:nvSpPr>
          <p:cNvPr id="4" name="Slide Number Placeholder 3"/>
          <p:cNvSpPr>
            <a:spLocks noGrp="1"/>
          </p:cNvSpPr>
          <p:nvPr>
            <p:ph type="sldNum" sz="quarter" idx="12"/>
          </p:nvPr>
        </p:nvSpPr>
        <p:spPr/>
        <p:txBody>
          <a:bodyPr/>
          <a:lstStyle/>
          <a:p>
            <a:fld id="{99DA8B36-FC45-3E47-A54A-C165DEE07228}" type="slidenum">
              <a:rPr lang="en-US" smtClean="0"/>
              <a:pPr/>
              <a:t>24</a:t>
            </a:fld>
            <a:endParaRPr lang="en-US" dirty="0"/>
          </a:p>
        </p:txBody>
      </p:sp>
      <p:sp>
        <p:nvSpPr>
          <p:cNvPr id="10" name="TextBox 9">
            <a:extLst>
              <a:ext uri="{FF2B5EF4-FFF2-40B4-BE49-F238E27FC236}">
                <a16:creationId xmlns:a16="http://schemas.microsoft.com/office/drawing/2014/main" id="{A343E7CA-F74E-8C4F-9D9A-068F4F691A41}"/>
              </a:ext>
            </a:extLst>
          </p:cNvPr>
          <p:cNvSpPr txBox="1"/>
          <p:nvPr/>
        </p:nvSpPr>
        <p:spPr>
          <a:xfrm>
            <a:off x="5269034" y="4175905"/>
            <a:ext cx="1641231" cy="2646878"/>
          </a:xfrm>
          <a:prstGeom prst="rect">
            <a:avLst/>
          </a:prstGeom>
          <a:noFill/>
        </p:spPr>
        <p:txBody>
          <a:bodyPr wrap="square" rtlCol="0">
            <a:spAutoFit/>
          </a:bodyPr>
          <a:lstStyle/>
          <a:p>
            <a:pPr algn="ctr"/>
            <a:r>
              <a:rPr lang="en-US" sz="16600" b="1" dirty="0">
                <a:solidFill>
                  <a:schemeClr val="bg1"/>
                </a:solidFill>
                <a:latin typeface="Bookman Old Style" panose="02050604050505020204" pitchFamily="18" charset="0"/>
              </a:rPr>
              <a:t>🤯</a:t>
            </a:r>
            <a:endParaRPr lang="en-US" sz="3200" dirty="0"/>
          </a:p>
        </p:txBody>
      </p:sp>
    </p:spTree>
    <p:extLst>
      <p:ext uri="{BB962C8B-B14F-4D97-AF65-F5344CB8AC3E}">
        <p14:creationId xmlns:p14="http://schemas.microsoft.com/office/powerpoint/2010/main" val="213194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atin typeface="Bookman Old Style" panose="02050604050505020204" pitchFamily="18" charset="0"/>
              </a:rPr>
              <a:t>Management System</a:t>
            </a:r>
          </a:p>
        </p:txBody>
      </p:sp>
      <p:sp>
        <p:nvSpPr>
          <p:cNvPr id="4" name="Slide Number Placeholder 3"/>
          <p:cNvSpPr>
            <a:spLocks noGrp="1"/>
          </p:cNvSpPr>
          <p:nvPr>
            <p:ph type="sldNum" sz="quarter" idx="12"/>
          </p:nvPr>
        </p:nvSpPr>
        <p:spPr/>
        <p:txBody>
          <a:bodyPr/>
          <a:lstStyle/>
          <a:p>
            <a:fld id="{99DA8B36-FC45-3E47-A54A-C165DEE07228}" type="slidenum">
              <a:rPr lang="en-US" smtClean="0"/>
              <a:pPr/>
              <a:t>25</a:t>
            </a:fld>
            <a:endParaRPr lang="en-US" dirty="0"/>
          </a:p>
        </p:txBody>
      </p:sp>
      <p:pic>
        <p:nvPicPr>
          <p:cNvPr id="6" name="Content Placeholder 4" descr="A diagram of a daily management system&#10;&#10;Description automatically generated"/>
          <p:cNvPicPr>
            <a:picLocks noChangeAspect="1"/>
          </p:cNvPicPr>
          <p:nvPr/>
        </p:nvPicPr>
        <p:blipFill rotWithShape="1">
          <a:blip r:embed="rId3" cstate="print">
            <a:extLst>
              <a:ext uri="{28A0092B-C50C-407E-A947-70E740481C1C}">
                <a14:useLocalDpi xmlns:a14="http://schemas.microsoft.com/office/drawing/2010/main"/>
              </a:ext>
            </a:extLst>
          </a:blip>
          <a:srcRect t="11040" b="6784"/>
          <a:stretch/>
        </p:blipFill>
        <p:spPr>
          <a:xfrm>
            <a:off x="2226655" y="1688065"/>
            <a:ext cx="8030285" cy="5099235"/>
          </a:xfrm>
          <a:prstGeom prst="rect">
            <a:avLst/>
          </a:prstGeom>
        </p:spPr>
      </p:pic>
    </p:spTree>
    <p:extLst>
      <p:ext uri="{BB962C8B-B14F-4D97-AF65-F5344CB8AC3E}">
        <p14:creationId xmlns:p14="http://schemas.microsoft.com/office/powerpoint/2010/main" val="3113961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atin typeface="Bookman Old Style" panose="02050604050505020204" pitchFamily="18" charset="0"/>
              </a:rPr>
              <a:t>Tools</a:t>
            </a:r>
          </a:p>
        </p:txBody>
      </p:sp>
      <p:pic>
        <p:nvPicPr>
          <p:cNvPr id="5" name="Picture 4" descr="A circle with a wrench and screw driver icon symbolizing &quot;tools&quot;"/>
          <p:cNvPicPr>
            <a:picLocks noChangeAspect="1" noChangeArrowheads="1"/>
          </p:cNvPicPr>
          <p:nvPr/>
        </p:nvPicPr>
        <p:blipFill>
          <a:blip r:embed="rId3" cstate="email">
            <a:duotone>
              <a:prstClr val="black"/>
              <a:srgbClr val="0070C0">
                <a:tint val="45000"/>
                <a:satMod val="400000"/>
              </a:srgbClr>
            </a:duotone>
            <a:extLst>
              <a:ext uri="{28A0092B-C50C-407E-A947-70E740481C1C}">
                <a14:useLocalDpi xmlns:a14="http://schemas.microsoft.com/office/drawing/2010/main"/>
              </a:ext>
            </a:extLst>
          </a:blip>
          <a:srcRect/>
          <a:stretch>
            <a:fillRect/>
          </a:stretch>
        </p:blipFill>
        <p:spPr bwMode="auto">
          <a:xfrm>
            <a:off x="3117656" y="432238"/>
            <a:ext cx="1191336" cy="1191336"/>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2">
            <a:extLst>
              <a:ext uri="{FF2B5EF4-FFF2-40B4-BE49-F238E27FC236}">
                <a16:creationId xmlns:a16="http://schemas.microsoft.com/office/drawing/2014/main" id="{B6BA5AA9-1005-024C-911D-399D05624B9E}"/>
              </a:ext>
            </a:extLst>
          </p:cNvPr>
          <p:cNvSpPr>
            <a:spLocks noGrp="1"/>
          </p:cNvSpPr>
          <p:nvPr>
            <p:ph idx="1"/>
          </p:nvPr>
        </p:nvSpPr>
        <p:spPr/>
        <p:txBody>
          <a:bodyPr>
            <a:normAutofit/>
          </a:bodyPr>
          <a:lstStyle/>
          <a:p>
            <a:pPr marL="0" indent="0">
              <a:buNone/>
            </a:pPr>
            <a:r>
              <a:rPr lang="en-US" sz="2000" dirty="0">
                <a:latin typeface="Bookman Old Style" panose="02050604050505020204" pitchFamily="18" charset="0"/>
              </a:rPr>
              <a:t>When principles are understood, and systems are designed to support ideal behavior, the individual contributors create and “pull” for tools.</a:t>
            </a:r>
          </a:p>
        </p:txBody>
      </p:sp>
      <p:grpSp>
        <p:nvGrpSpPr>
          <p:cNvPr id="3" name="Group 2" descr="The first half of the behavioral cycle of results. At the top, the icons for Principles and Key Behaviors influence the creation of Systems, symbolized by an icon with gears in it on the left side of the circle, which influence the creation of tools at the bottom of the circle.">
            <a:extLst>
              <a:ext uri="{FF2B5EF4-FFF2-40B4-BE49-F238E27FC236}">
                <a16:creationId xmlns:a16="http://schemas.microsoft.com/office/drawing/2014/main" id="{6A2AABF0-BD57-A526-7C02-4B48D16D41C5}"/>
              </a:ext>
            </a:extLst>
          </p:cNvPr>
          <p:cNvGrpSpPr/>
          <p:nvPr/>
        </p:nvGrpSpPr>
        <p:grpSpPr>
          <a:xfrm>
            <a:off x="4123117" y="2563150"/>
            <a:ext cx="3429633" cy="3509072"/>
            <a:chOff x="4123117" y="2563150"/>
            <a:chExt cx="3429633" cy="3509072"/>
          </a:xfrm>
        </p:grpSpPr>
        <p:grpSp>
          <p:nvGrpSpPr>
            <p:cNvPr id="18" name="Group 17"/>
            <p:cNvGrpSpPr/>
            <p:nvPr/>
          </p:nvGrpSpPr>
          <p:grpSpPr>
            <a:xfrm>
              <a:off x="4123119" y="2636450"/>
              <a:ext cx="3429631" cy="3435772"/>
              <a:chOff x="3092338" y="1977336"/>
              <a:chExt cx="2572223" cy="2576829"/>
            </a:xfrm>
          </p:grpSpPr>
          <p:sp>
            <p:nvSpPr>
              <p:cNvPr id="16" name="Circular Arrow 15"/>
              <p:cNvSpPr/>
              <p:nvPr/>
            </p:nvSpPr>
            <p:spPr>
              <a:xfrm rot="16596095" flipH="1">
                <a:off x="3092338" y="1977336"/>
                <a:ext cx="2572223" cy="2572223"/>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pic>
            <p:nvPicPr>
              <p:cNvPr id="14" name="Picture 13" descr="Image result for tool symbol"/>
              <p:cNvPicPr>
                <a:picLocks noChangeAspect="1" noChangeArrowheads="1"/>
              </p:cNvPicPr>
              <p:nvPr/>
            </p:nvPicPr>
            <p:blipFill>
              <a:blip r:embed="rId4" cstate="email">
                <a:duotone>
                  <a:prstClr val="black"/>
                  <a:srgbClr val="0070C0">
                    <a:tint val="45000"/>
                    <a:satMod val="400000"/>
                  </a:srgbClr>
                </a:duotone>
                <a:extLst>
                  <a:ext uri="{28A0092B-C50C-407E-A947-70E740481C1C}">
                    <a14:useLocalDpi xmlns:a14="http://schemas.microsoft.com/office/drawing/2010/main"/>
                  </a:ext>
                </a:extLst>
              </a:blip>
              <a:srcRect/>
              <a:stretch>
                <a:fillRect/>
              </a:stretch>
            </p:blipFill>
            <p:spPr bwMode="auto">
              <a:xfrm>
                <a:off x="4116639" y="3972670"/>
                <a:ext cx="581495" cy="58149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Circular Arrow 16"/>
            <p:cNvSpPr/>
            <p:nvPr/>
          </p:nvSpPr>
          <p:spPr>
            <a:xfrm rot="404251" flipH="1">
              <a:off x="4123117" y="2642591"/>
              <a:ext cx="3429631" cy="3429631"/>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nvGrpSpPr>
            <p:cNvPr id="6" name="Group 5" descr="Round, purple icon with a key symbol inside, meant to represent Principles."/>
            <p:cNvGrpSpPr/>
            <p:nvPr/>
          </p:nvGrpSpPr>
          <p:grpSpPr>
            <a:xfrm>
              <a:off x="5488854" y="2786243"/>
              <a:ext cx="775327" cy="775327"/>
              <a:chOff x="5128953" y="346999"/>
              <a:chExt cx="914400" cy="914400"/>
            </a:xfrm>
          </p:grpSpPr>
          <p:sp>
            <p:nvSpPr>
              <p:cNvPr id="7" name="Oval 6"/>
              <p:cNvSpPr/>
              <p:nvPr/>
            </p:nvSpPr>
            <p:spPr>
              <a:xfrm>
                <a:off x="5128953" y="346999"/>
                <a:ext cx="914400" cy="9144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p:nvPicPr>
            <p:blipFill>
              <a:blip r:embed="rId5" cstate="email">
                <a:duotone>
                  <a:prstClr val="black"/>
                  <a:srgbClr val="7030A0">
                    <a:tint val="45000"/>
                    <a:satMod val="400000"/>
                  </a:srgbClr>
                </a:duotone>
                <a:extLst>
                  <a:ext uri="{28A0092B-C50C-407E-A947-70E740481C1C}">
                    <a14:useLocalDpi xmlns:a14="http://schemas.microsoft.com/office/drawing/2010/main"/>
                  </a:ext>
                </a:extLst>
              </a:blip>
              <a:stretch>
                <a:fillRect/>
              </a:stretch>
            </p:blipFill>
            <p:spPr>
              <a:xfrm rot="13522245" flipH="1">
                <a:off x="5232862" y="465652"/>
                <a:ext cx="706582" cy="706582"/>
              </a:xfrm>
              <a:prstGeom prst="rect">
                <a:avLst/>
              </a:prstGeom>
            </p:spPr>
          </p:pic>
        </p:grpSp>
        <p:grpSp>
          <p:nvGrpSpPr>
            <p:cNvPr id="9" name="Group 8" descr="Round, blue icon with the letters K B I inside, meant to represent Key Behavior Indicators."/>
            <p:cNvGrpSpPr/>
            <p:nvPr/>
          </p:nvGrpSpPr>
          <p:grpSpPr>
            <a:xfrm>
              <a:off x="5015947" y="2563150"/>
              <a:ext cx="673654" cy="662025"/>
              <a:chOff x="2619075" y="319324"/>
              <a:chExt cx="930461" cy="914400"/>
            </a:xfrm>
          </p:grpSpPr>
          <p:sp>
            <p:nvSpPr>
              <p:cNvPr id="10" name="Oval 9"/>
              <p:cNvSpPr/>
              <p:nvPr/>
            </p:nvSpPr>
            <p:spPr>
              <a:xfrm>
                <a:off x="2635136" y="319324"/>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p:cNvSpPr txBox="1"/>
              <p:nvPr/>
            </p:nvSpPr>
            <p:spPr>
              <a:xfrm>
                <a:off x="2619075" y="484136"/>
                <a:ext cx="923719" cy="580890"/>
              </a:xfrm>
              <a:prstGeom prst="rect">
                <a:avLst/>
              </a:prstGeom>
              <a:noFill/>
            </p:spPr>
            <p:txBody>
              <a:bodyPr wrap="none" rtlCol="0">
                <a:spAutoFit/>
              </a:bodyPr>
              <a:lstStyle/>
              <a:p>
                <a:pPr algn="ctr"/>
                <a:r>
                  <a:rPr lang="en-US" sz="2133" b="1" dirty="0">
                    <a:solidFill>
                      <a:srgbClr val="E5F8FF"/>
                    </a:solidFill>
                    <a:latin typeface="Arial Rounded MT Bold" panose="020F0704030504030204" pitchFamily="34" charset="0"/>
                  </a:rPr>
                  <a:t>KBI</a:t>
                </a:r>
              </a:p>
            </p:txBody>
          </p:sp>
        </p:grpSp>
        <p:pic>
          <p:nvPicPr>
            <p:cNvPr id="12" name="Picture 2" descr="Image result for system"/>
            <p:cNvPicPr>
              <a:picLocks noChangeAspect="1" noChangeArrowheads="1"/>
            </p:cNvPicPr>
            <p:nvPr/>
          </p:nvPicPr>
          <p:blipFill>
            <a:blip r:embed="rId6" cstate="email">
              <a:duotone>
                <a:prstClr val="black"/>
                <a:srgbClr val="00B050">
                  <a:tint val="45000"/>
                  <a:satMod val="400000"/>
                </a:srgbClr>
              </a:duotone>
              <a:extLst>
                <a:ext uri="{28A0092B-C50C-407E-A947-70E740481C1C}">
                  <a14:useLocalDpi xmlns:a14="http://schemas.microsoft.com/office/drawing/2010/main"/>
                </a:ext>
              </a:extLst>
            </a:blip>
            <a:srcRect/>
            <a:stretch>
              <a:fillRect/>
            </a:stretch>
          </p:blipFill>
          <p:spPr bwMode="auto">
            <a:xfrm>
              <a:off x="4166112" y="4029835"/>
              <a:ext cx="777016" cy="77532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9DA8B36-FC45-3E47-A54A-C165DEE07228}" type="slidenum">
              <a:rPr lang="en-US" smtClean="0"/>
              <a:pPr/>
              <a:t>26</a:t>
            </a:fld>
            <a:endParaRPr lang="en-US" dirty="0"/>
          </a:p>
        </p:txBody>
      </p:sp>
    </p:spTree>
    <p:extLst>
      <p:ext uri="{BB962C8B-B14F-4D97-AF65-F5344CB8AC3E}">
        <p14:creationId xmlns:p14="http://schemas.microsoft.com/office/powerpoint/2010/main" val="2640995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atin typeface="Bookman Old Style" panose="02050604050505020204" pitchFamily="18" charset="0"/>
              </a:rPr>
              <a:t>Tools</a:t>
            </a:r>
          </a:p>
        </p:txBody>
      </p:sp>
      <p:pic>
        <p:nvPicPr>
          <p:cNvPr id="6" name="Picture 5" descr="A circle with a wrench and screw driver icon symbolizing &quot;tools&quot;">
            <a:extLst>
              <a:ext uri="{FF2B5EF4-FFF2-40B4-BE49-F238E27FC236}">
                <a16:creationId xmlns:a16="http://schemas.microsoft.com/office/drawing/2014/main" id="{EF5BD66D-25CE-A149-8214-012A55FBA5AA}"/>
              </a:ext>
            </a:extLst>
          </p:cNvPr>
          <p:cNvPicPr>
            <a:picLocks noChangeAspect="1" noChangeArrowheads="1"/>
          </p:cNvPicPr>
          <p:nvPr/>
        </p:nvPicPr>
        <p:blipFill>
          <a:blip r:embed="rId3" cstate="email">
            <a:duotone>
              <a:prstClr val="black"/>
              <a:srgbClr val="0070C0">
                <a:tint val="45000"/>
                <a:satMod val="400000"/>
              </a:srgbClr>
            </a:duotone>
            <a:extLst>
              <a:ext uri="{28A0092B-C50C-407E-A947-70E740481C1C}">
                <a14:useLocalDpi xmlns:a14="http://schemas.microsoft.com/office/drawing/2010/main"/>
              </a:ext>
            </a:extLst>
          </a:blip>
          <a:srcRect/>
          <a:stretch>
            <a:fillRect/>
          </a:stretch>
        </p:blipFill>
        <p:spPr bwMode="auto">
          <a:xfrm>
            <a:off x="3117656" y="432238"/>
            <a:ext cx="1191336" cy="11913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hoto of a Value Stream Map on a wall:  with sticky notes and arrows showing the end-to-end progress of a product through the compan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437" y="2206790"/>
            <a:ext cx="4432960" cy="34453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ansan board - a white board with boxes and sticky notes used to manage and level the workloa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20335" y="1816416"/>
            <a:ext cx="6235277" cy="4676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733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atin typeface="Bookman Old Style" panose="02050604050505020204" pitchFamily="18" charset="0"/>
              </a:rPr>
              <a:t>Results</a:t>
            </a:r>
          </a:p>
        </p:txBody>
      </p:sp>
      <p:grpSp>
        <p:nvGrpSpPr>
          <p:cNvPr id="9" name="Group 8" descr="Orange circle with white letters K P I for Key Performance Indicators"/>
          <p:cNvGrpSpPr/>
          <p:nvPr/>
        </p:nvGrpSpPr>
        <p:grpSpPr>
          <a:xfrm>
            <a:off x="3796747" y="416718"/>
            <a:ext cx="1219200" cy="1219200"/>
            <a:chOff x="2635136" y="319324"/>
            <a:chExt cx="914400" cy="914400"/>
          </a:xfrm>
        </p:grpSpPr>
        <p:sp>
          <p:nvSpPr>
            <p:cNvPr id="6" name="Oval 5"/>
            <p:cNvSpPr/>
            <p:nvPr/>
          </p:nvSpPr>
          <p:spPr>
            <a:xfrm>
              <a:off x="2635136" y="319324"/>
              <a:ext cx="914400" cy="914400"/>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Box 7"/>
            <p:cNvSpPr txBox="1"/>
            <p:nvPr/>
          </p:nvSpPr>
          <p:spPr>
            <a:xfrm>
              <a:off x="2658218" y="484136"/>
              <a:ext cx="845424" cy="561741"/>
            </a:xfrm>
            <a:prstGeom prst="rect">
              <a:avLst/>
            </a:prstGeom>
            <a:noFill/>
          </p:spPr>
          <p:txBody>
            <a:bodyPr wrap="none" rtlCol="0">
              <a:spAutoFit/>
            </a:bodyPr>
            <a:lstStyle/>
            <a:p>
              <a:pPr algn="ctr"/>
              <a:r>
                <a:rPr lang="en-US" sz="4267" b="1" dirty="0">
                  <a:solidFill>
                    <a:srgbClr val="FFF8E1"/>
                  </a:solidFill>
                  <a:latin typeface="Arial Rounded MT Bold" panose="020F0704030504030204" pitchFamily="34" charset="0"/>
                </a:rPr>
                <a:t>KPI</a:t>
              </a:r>
            </a:p>
          </p:txBody>
        </p:sp>
      </p:grpSp>
      <p:sp>
        <p:nvSpPr>
          <p:cNvPr id="7" name="Content Placeholder 6">
            <a:extLst>
              <a:ext uri="{FF2B5EF4-FFF2-40B4-BE49-F238E27FC236}">
                <a16:creationId xmlns:a16="http://schemas.microsoft.com/office/drawing/2014/main" id="{29627226-8D94-9D43-8E24-F9600AE88258}"/>
              </a:ext>
            </a:extLst>
          </p:cNvPr>
          <p:cNvSpPr>
            <a:spLocks noGrp="1"/>
          </p:cNvSpPr>
          <p:nvPr>
            <p:ph idx="1"/>
          </p:nvPr>
        </p:nvSpPr>
        <p:spPr/>
        <p:txBody>
          <a:bodyPr>
            <a:normAutofit/>
          </a:bodyPr>
          <a:lstStyle/>
          <a:p>
            <a:pPr marL="0" indent="0">
              <a:buNone/>
            </a:pPr>
            <a:r>
              <a:rPr lang="en-US" sz="2000" dirty="0">
                <a:latin typeface="Bookman Old Style" panose="02050604050505020204" pitchFamily="18" charset="0"/>
              </a:rPr>
              <a:t>All of these elements working together create a self-regulating and accelerating engine that drives results.</a:t>
            </a:r>
          </a:p>
        </p:txBody>
      </p:sp>
      <p:grpSp>
        <p:nvGrpSpPr>
          <p:cNvPr id="3" name="Group 2" descr="Image of the first Three-quarters of the Behavioral Cycle of Results: Principles and Key behaviors are at the top, circling to the left those principles and behaviors influence the systems that are created symbolized by a circle with gears in it. The systems inspire the creation of tools indicated by an arrow pointing around to the bottom icon of a circle with a wrench and screwdriver. All of these things produce results, or Key Performance Indicators, indicated by an orange circle with KPI inside on the right side. ">
            <a:extLst>
              <a:ext uri="{FF2B5EF4-FFF2-40B4-BE49-F238E27FC236}">
                <a16:creationId xmlns:a16="http://schemas.microsoft.com/office/drawing/2014/main" id="{61ABE8F6-6552-53BC-B4C1-FED2CEA23793}"/>
              </a:ext>
            </a:extLst>
          </p:cNvPr>
          <p:cNvGrpSpPr/>
          <p:nvPr/>
        </p:nvGrpSpPr>
        <p:grpSpPr>
          <a:xfrm>
            <a:off x="4123117" y="2563150"/>
            <a:ext cx="3472628" cy="3509920"/>
            <a:chOff x="4123117" y="2563150"/>
            <a:chExt cx="3472628" cy="3509920"/>
          </a:xfrm>
        </p:grpSpPr>
        <p:grpSp>
          <p:nvGrpSpPr>
            <p:cNvPr id="5" name="Group 4" descr="Image of the first Three-quarters of the Behavioral Cycle of Results: Principles and Key behaviors are at the top, circling to the left those principles and behaviors influence the systems that are created symbolized by a circle with gears in it. The systems inspire the creation of tools indicated by an arrow pointing around to the bottom icon of a circle with a wrench and screwdriver. All of these things produce results, or Key Performance Indicators, indicated by an orange circle with KPI inside on the right side. "/>
            <p:cNvGrpSpPr/>
            <p:nvPr/>
          </p:nvGrpSpPr>
          <p:grpSpPr>
            <a:xfrm>
              <a:off x="4126686" y="2643439"/>
              <a:ext cx="3469059" cy="3429631"/>
              <a:chOff x="3095013" y="1982578"/>
              <a:chExt cx="2601794" cy="2572223"/>
            </a:xfrm>
          </p:grpSpPr>
          <p:sp>
            <p:nvSpPr>
              <p:cNvPr id="24" name="Circular Arrow 23"/>
              <p:cNvSpPr/>
              <p:nvPr/>
            </p:nvSpPr>
            <p:spPr>
              <a:xfrm rot="11488124" flipH="1">
                <a:off x="3095013" y="1982578"/>
                <a:ext cx="2572223" cy="2572223"/>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nvGrpSpPr>
              <p:cNvPr id="19" name="Group 18"/>
              <p:cNvGrpSpPr/>
              <p:nvPr/>
            </p:nvGrpSpPr>
            <p:grpSpPr>
              <a:xfrm>
                <a:off x="5108944" y="3022374"/>
                <a:ext cx="587863" cy="581495"/>
                <a:chOff x="2625122" y="319324"/>
                <a:chExt cx="924414" cy="914400"/>
              </a:xfrm>
            </p:grpSpPr>
            <p:sp>
              <p:nvSpPr>
                <p:cNvPr id="20" name="Oval 19"/>
                <p:cNvSpPr/>
                <p:nvPr/>
              </p:nvSpPr>
              <p:spPr>
                <a:xfrm>
                  <a:off x="2635136" y="319324"/>
                  <a:ext cx="914400" cy="914400"/>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p:cNvSpPr txBox="1"/>
                <p:nvPr/>
              </p:nvSpPr>
              <p:spPr>
                <a:xfrm>
                  <a:off x="2625122" y="484136"/>
                  <a:ext cx="911619" cy="592949"/>
                </a:xfrm>
                <a:prstGeom prst="rect">
                  <a:avLst/>
                </a:prstGeom>
                <a:noFill/>
              </p:spPr>
              <p:txBody>
                <a:bodyPr wrap="none" rtlCol="0">
                  <a:spAutoFit/>
                </a:bodyPr>
                <a:lstStyle/>
                <a:p>
                  <a:pPr algn="ctr"/>
                  <a:r>
                    <a:rPr lang="en-US" sz="2667" b="1" dirty="0">
                      <a:solidFill>
                        <a:srgbClr val="FFF8E1"/>
                      </a:solidFill>
                      <a:latin typeface="Arial Rounded MT Bold" panose="020F0704030504030204" pitchFamily="34" charset="0"/>
                    </a:rPr>
                    <a:t>KPI</a:t>
                  </a:r>
                  <a:endParaRPr lang="en-US" sz="4267" b="1" dirty="0">
                    <a:solidFill>
                      <a:srgbClr val="FFF8E1"/>
                    </a:solidFill>
                    <a:latin typeface="Arial Rounded MT Bold" panose="020F0704030504030204" pitchFamily="34" charset="0"/>
                  </a:endParaRPr>
                </a:p>
              </p:txBody>
            </p:sp>
          </p:grpSp>
        </p:grpSp>
        <p:sp>
          <p:nvSpPr>
            <p:cNvPr id="23" name="Circular Arrow 22">
              <a:extLst>
                <a:ext uri="{C183D7F6-B498-43B3-948B-1728B52AA6E4}">
                  <adec:decorative xmlns:adec="http://schemas.microsoft.com/office/drawing/2017/decorative" val="1"/>
                </a:ext>
              </a:extLst>
            </p:cNvPr>
            <p:cNvSpPr/>
            <p:nvPr/>
          </p:nvSpPr>
          <p:spPr>
            <a:xfrm rot="16596095" flipH="1">
              <a:off x="4123119" y="2636450"/>
              <a:ext cx="3429631" cy="3429631"/>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2" name="Circular Arrow 21">
              <a:extLst>
                <a:ext uri="{C183D7F6-B498-43B3-948B-1728B52AA6E4}">
                  <adec:decorative xmlns:adec="http://schemas.microsoft.com/office/drawing/2017/decorative" val="1"/>
                </a:ext>
              </a:extLst>
            </p:cNvPr>
            <p:cNvSpPr/>
            <p:nvPr/>
          </p:nvSpPr>
          <p:spPr>
            <a:xfrm rot="404251" flipH="1">
              <a:off x="4123117" y="2642591"/>
              <a:ext cx="3429631" cy="3429631"/>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nvGrpSpPr>
            <p:cNvPr id="10" name="Group 9" descr="Round, purple icon with a key symbol inside, meant to represent Principles."/>
            <p:cNvGrpSpPr/>
            <p:nvPr/>
          </p:nvGrpSpPr>
          <p:grpSpPr>
            <a:xfrm>
              <a:off x="5488854" y="2786243"/>
              <a:ext cx="775327" cy="775327"/>
              <a:chOff x="5128953" y="346999"/>
              <a:chExt cx="914400" cy="914400"/>
            </a:xfrm>
          </p:grpSpPr>
          <p:sp>
            <p:nvSpPr>
              <p:cNvPr id="11" name="Oval 10"/>
              <p:cNvSpPr/>
              <p:nvPr/>
            </p:nvSpPr>
            <p:spPr>
              <a:xfrm>
                <a:off x="5128953" y="346999"/>
                <a:ext cx="914400" cy="9144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p:cNvPicPr>
                <a:picLocks noChangeAspect="1"/>
              </p:cNvPicPr>
              <p:nvPr/>
            </p:nvPicPr>
            <p:blipFill>
              <a:blip r:embed="rId3" cstate="email">
                <a:duotone>
                  <a:prstClr val="black"/>
                  <a:srgbClr val="7030A0">
                    <a:tint val="45000"/>
                    <a:satMod val="400000"/>
                  </a:srgbClr>
                </a:duotone>
                <a:extLst>
                  <a:ext uri="{28A0092B-C50C-407E-A947-70E740481C1C}">
                    <a14:useLocalDpi xmlns:a14="http://schemas.microsoft.com/office/drawing/2010/main"/>
                  </a:ext>
                </a:extLst>
              </a:blip>
              <a:stretch>
                <a:fillRect/>
              </a:stretch>
            </p:blipFill>
            <p:spPr>
              <a:xfrm rot="13522245" flipH="1">
                <a:off x="5232862" y="465652"/>
                <a:ext cx="706582" cy="706582"/>
              </a:xfrm>
              <a:prstGeom prst="rect">
                <a:avLst/>
              </a:prstGeom>
            </p:spPr>
          </p:pic>
        </p:grpSp>
        <p:grpSp>
          <p:nvGrpSpPr>
            <p:cNvPr id="13" name="Group 12" descr="Round, blue icon with the letters K B I inside, meant to represent Key Behavior Indicators."/>
            <p:cNvGrpSpPr/>
            <p:nvPr/>
          </p:nvGrpSpPr>
          <p:grpSpPr>
            <a:xfrm>
              <a:off x="5015947" y="2563150"/>
              <a:ext cx="673654" cy="662025"/>
              <a:chOff x="2619075" y="319324"/>
              <a:chExt cx="930461" cy="914400"/>
            </a:xfrm>
          </p:grpSpPr>
          <p:sp>
            <p:nvSpPr>
              <p:cNvPr id="14" name="Oval 13"/>
              <p:cNvSpPr/>
              <p:nvPr/>
            </p:nvSpPr>
            <p:spPr>
              <a:xfrm>
                <a:off x="2635136" y="319324"/>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p:cNvSpPr txBox="1"/>
              <p:nvPr/>
            </p:nvSpPr>
            <p:spPr>
              <a:xfrm>
                <a:off x="2619075" y="484136"/>
                <a:ext cx="923719" cy="580890"/>
              </a:xfrm>
              <a:prstGeom prst="rect">
                <a:avLst/>
              </a:prstGeom>
              <a:noFill/>
            </p:spPr>
            <p:txBody>
              <a:bodyPr wrap="none" rtlCol="0">
                <a:spAutoFit/>
              </a:bodyPr>
              <a:lstStyle/>
              <a:p>
                <a:pPr algn="ctr"/>
                <a:r>
                  <a:rPr lang="en-US" sz="2133" b="1" dirty="0">
                    <a:solidFill>
                      <a:srgbClr val="E5F8FF"/>
                    </a:solidFill>
                    <a:latin typeface="Arial Rounded MT Bold" panose="020F0704030504030204" pitchFamily="34" charset="0"/>
                  </a:rPr>
                  <a:t>KBI</a:t>
                </a:r>
              </a:p>
            </p:txBody>
          </p:sp>
        </p:grpSp>
        <p:pic>
          <p:nvPicPr>
            <p:cNvPr id="16" name="Picture 2" descr="Image result for system"/>
            <p:cNvPicPr>
              <a:picLocks noChangeAspect="1" noChangeArrowheads="1"/>
            </p:cNvPicPr>
            <p:nvPr/>
          </p:nvPicPr>
          <p:blipFill>
            <a:blip r:embed="rId4" cstate="email">
              <a:duotone>
                <a:prstClr val="black"/>
                <a:srgbClr val="00B050">
                  <a:tint val="45000"/>
                  <a:satMod val="400000"/>
                </a:srgbClr>
              </a:duotone>
              <a:extLst>
                <a:ext uri="{28A0092B-C50C-407E-A947-70E740481C1C}">
                  <a14:useLocalDpi xmlns:a14="http://schemas.microsoft.com/office/drawing/2010/main"/>
                </a:ext>
              </a:extLst>
            </a:blip>
            <a:srcRect/>
            <a:stretch>
              <a:fillRect/>
            </a:stretch>
          </p:blipFill>
          <p:spPr bwMode="auto">
            <a:xfrm>
              <a:off x="4166112" y="4029835"/>
              <a:ext cx="777016" cy="7753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Image result for tool symbol"/>
            <p:cNvPicPr>
              <a:picLocks noChangeAspect="1" noChangeArrowheads="1"/>
            </p:cNvPicPr>
            <p:nvPr/>
          </p:nvPicPr>
          <p:blipFill>
            <a:blip r:embed="rId5" cstate="email">
              <a:duotone>
                <a:prstClr val="black"/>
                <a:srgbClr val="0070C0">
                  <a:tint val="45000"/>
                  <a:satMod val="400000"/>
                </a:srgbClr>
              </a:duotone>
              <a:extLst>
                <a:ext uri="{28A0092B-C50C-407E-A947-70E740481C1C}">
                  <a14:useLocalDpi xmlns:a14="http://schemas.microsoft.com/office/drawing/2010/main"/>
                </a:ext>
              </a:extLst>
            </a:blip>
            <a:srcRect/>
            <a:stretch>
              <a:fillRect/>
            </a:stretch>
          </p:blipFill>
          <p:spPr bwMode="auto">
            <a:xfrm>
              <a:off x="5488854" y="5296895"/>
              <a:ext cx="775327" cy="77532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9DA8B36-FC45-3E47-A54A-C165DEE07228}" type="slidenum">
              <a:rPr lang="en-US" smtClean="0"/>
              <a:pPr/>
              <a:t>28</a:t>
            </a:fld>
            <a:endParaRPr lang="en-US" dirty="0"/>
          </a:p>
        </p:txBody>
      </p:sp>
    </p:spTree>
    <p:extLst>
      <p:ext uri="{BB962C8B-B14F-4D97-AF65-F5344CB8AC3E}">
        <p14:creationId xmlns:p14="http://schemas.microsoft.com/office/powerpoint/2010/main" val="3404252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atin typeface="Bookman Old Style" panose="02050604050505020204" pitchFamily="18" charset="0"/>
              </a:rPr>
              <a:t>Results</a:t>
            </a:r>
          </a:p>
        </p:txBody>
      </p:sp>
      <p:grpSp>
        <p:nvGrpSpPr>
          <p:cNvPr id="26" name="Group 25" descr="Orange circle with white letters K P I for Key Performance Indicators">
            <a:extLst>
              <a:ext uri="{FF2B5EF4-FFF2-40B4-BE49-F238E27FC236}">
                <a16:creationId xmlns:a16="http://schemas.microsoft.com/office/drawing/2014/main" id="{3711B700-8E1C-C149-91C9-E5DE48406313}"/>
              </a:ext>
            </a:extLst>
          </p:cNvPr>
          <p:cNvGrpSpPr/>
          <p:nvPr/>
        </p:nvGrpSpPr>
        <p:grpSpPr>
          <a:xfrm>
            <a:off x="3796747" y="416718"/>
            <a:ext cx="1219200" cy="1219200"/>
            <a:chOff x="2635136" y="319324"/>
            <a:chExt cx="914400" cy="914400"/>
          </a:xfrm>
        </p:grpSpPr>
        <p:sp>
          <p:nvSpPr>
            <p:cNvPr id="30" name="Oval 29">
              <a:extLst>
                <a:ext uri="{FF2B5EF4-FFF2-40B4-BE49-F238E27FC236}">
                  <a16:creationId xmlns:a16="http://schemas.microsoft.com/office/drawing/2014/main" id="{C75A832E-26CF-2540-B30F-DE92A01CA281}"/>
                </a:ext>
              </a:extLst>
            </p:cNvPr>
            <p:cNvSpPr/>
            <p:nvPr/>
          </p:nvSpPr>
          <p:spPr>
            <a:xfrm>
              <a:off x="2635136" y="319324"/>
              <a:ext cx="914400" cy="914400"/>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D92FB5E8-5AF6-BB4B-9CDF-045D5C8660E6}"/>
                </a:ext>
              </a:extLst>
            </p:cNvPr>
            <p:cNvSpPr txBox="1"/>
            <p:nvPr/>
          </p:nvSpPr>
          <p:spPr>
            <a:xfrm>
              <a:off x="2658218" y="484136"/>
              <a:ext cx="845424" cy="561741"/>
            </a:xfrm>
            <a:prstGeom prst="rect">
              <a:avLst/>
            </a:prstGeom>
            <a:noFill/>
          </p:spPr>
          <p:txBody>
            <a:bodyPr wrap="none" rtlCol="0">
              <a:spAutoFit/>
            </a:bodyPr>
            <a:lstStyle/>
            <a:p>
              <a:pPr algn="ctr"/>
              <a:r>
                <a:rPr lang="en-US" sz="4267" b="1" dirty="0">
                  <a:solidFill>
                    <a:srgbClr val="FFF8E1"/>
                  </a:solidFill>
                  <a:latin typeface="Arial Rounded MT Bold" panose="020F0704030504030204" pitchFamily="34" charset="0"/>
                </a:rPr>
                <a:t>KPI</a:t>
              </a:r>
            </a:p>
          </p:txBody>
        </p:sp>
      </p:grpSp>
      <p:sp>
        <p:nvSpPr>
          <p:cNvPr id="7" name="Content Placeholder 6">
            <a:extLst>
              <a:ext uri="{FF2B5EF4-FFF2-40B4-BE49-F238E27FC236}">
                <a16:creationId xmlns:a16="http://schemas.microsoft.com/office/drawing/2014/main" id="{F653606E-2D0C-544B-AAE3-391362F6E89D}"/>
              </a:ext>
              <a:ext uri="{C183D7F6-B498-43B3-948B-1728B52AA6E4}">
                <adec:decorative xmlns:adec="http://schemas.microsoft.com/office/drawing/2017/decorative" val="0"/>
              </a:ext>
            </a:extLst>
          </p:cNvPr>
          <p:cNvSpPr>
            <a:spLocks noGrp="1"/>
          </p:cNvSpPr>
          <p:nvPr>
            <p:ph idx="1"/>
          </p:nvPr>
        </p:nvSpPr>
        <p:spPr/>
        <p:txBody>
          <a:bodyPr>
            <a:normAutofit/>
          </a:bodyPr>
          <a:lstStyle/>
          <a:p>
            <a:pPr marL="0" indent="0">
              <a:buNone/>
            </a:pPr>
            <a:r>
              <a:rPr lang="en-US" sz="2000" dirty="0">
                <a:latin typeface="Bookman Old Style" panose="02050604050505020204" pitchFamily="18" charset="0"/>
              </a:rPr>
              <a:t>All of these elements working together create a self-regulating and accelerating engine that drives results.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9DA8B36-FC45-3E47-A54A-C165DEE07228}" type="slidenum">
              <a:rPr lang="en-US" smtClean="0"/>
              <a:pPr/>
              <a:t>29</a:t>
            </a:fld>
            <a:endParaRPr lang="en-US" dirty="0"/>
          </a:p>
        </p:txBody>
      </p:sp>
      <p:sp>
        <p:nvSpPr>
          <p:cNvPr id="27" name="TextBox 26"/>
          <p:cNvSpPr txBox="1"/>
          <p:nvPr/>
        </p:nvSpPr>
        <p:spPr>
          <a:xfrm>
            <a:off x="6277944" y="2606806"/>
            <a:ext cx="3397820" cy="1241430"/>
          </a:xfrm>
          <a:prstGeom prst="rect">
            <a:avLst/>
          </a:prstGeom>
          <a:noFill/>
        </p:spPr>
        <p:txBody>
          <a:bodyPr wrap="square" rtlCol="0">
            <a:spAutoFit/>
          </a:bodyPr>
          <a:lstStyle/>
          <a:p>
            <a:r>
              <a:rPr lang="en-US" sz="2667" b="1" dirty="0">
                <a:solidFill>
                  <a:schemeClr val="tx2"/>
                </a:solidFill>
              </a:rPr>
              <a:t>Executives </a:t>
            </a:r>
            <a:r>
              <a:rPr lang="en-US" sz="1600" b="1" dirty="0">
                <a:solidFill>
                  <a:schemeClr val="tx2"/>
                </a:solidFill>
              </a:rPr>
              <a:t>“own” the principles and ideal behaviors.</a:t>
            </a:r>
          </a:p>
          <a:p>
            <a:r>
              <a:rPr lang="en-US" sz="1600" b="1" dirty="0">
                <a:solidFill>
                  <a:schemeClr val="tx2"/>
                </a:solidFill>
              </a:rPr>
              <a:t>Executive board (gov office) &amp; Policy Advisors, or Agency Leaders</a:t>
            </a:r>
          </a:p>
        </p:txBody>
      </p:sp>
      <p:sp>
        <p:nvSpPr>
          <p:cNvPr id="28" name="TextBox 27"/>
          <p:cNvSpPr txBox="1"/>
          <p:nvPr/>
        </p:nvSpPr>
        <p:spPr>
          <a:xfrm>
            <a:off x="845665" y="3796782"/>
            <a:ext cx="3397820" cy="1241430"/>
          </a:xfrm>
          <a:prstGeom prst="rect">
            <a:avLst/>
          </a:prstGeom>
          <a:noFill/>
        </p:spPr>
        <p:txBody>
          <a:bodyPr wrap="square" rtlCol="0">
            <a:spAutoFit/>
          </a:bodyPr>
          <a:lstStyle/>
          <a:p>
            <a:r>
              <a:rPr lang="en-US" sz="2667" b="1" dirty="0">
                <a:solidFill>
                  <a:schemeClr val="tx2"/>
                </a:solidFill>
              </a:rPr>
              <a:t>Management </a:t>
            </a:r>
            <a:r>
              <a:rPr lang="en-US" sz="1600" b="1" dirty="0">
                <a:solidFill>
                  <a:schemeClr val="tx2"/>
                </a:solidFill>
              </a:rPr>
              <a:t>“own” the systems that support ideal behaviors.</a:t>
            </a:r>
          </a:p>
          <a:p>
            <a:r>
              <a:rPr lang="en-US" sz="1600" b="1" dirty="0">
                <a:solidFill>
                  <a:schemeClr val="tx2"/>
                </a:solidFill>
              </a:rPr>
              <a:t>Division Directors, Managers, Supervisors.</a:t>
            </a:r>
          </a:p>
        </p:txBody>
      </p:sp>
      <p:sp>
        <p:nvSpPr>
          <p:cNvPr id="29" name="TextBox 28"/>
          <p:cNvSpPr txBox="1"/>
          <p:nvPr/>
        </p:nvSpPr>
        <p:spPr>
          <a:xfrm>
            <a:off x="6562637" y="5651144"/>
            <a:ext cx="3577827" cy="748988"/>
          </a:xfrm>
          <a:prstGeom prst="rect">
            <a:avLst/>
          </a:prstGeom>
          <a:noFill/>
        </p:spPr>
        <p:txBody>
          <a:bodyPr wrap="square" rtlCol="0">
            <a:spAutoFit/>
          </a:bodyPr>
          <a:lstStyle/>
          <a:p>
            <a:r>
              <a:rPr lang="en-US" sz="2667" b="1" dirty="0">
                <a:solidFill>
                  <a:schemeClr val="tx2"/>
                </a:solidFill>
              </a:rPr>
              <a:t>Individual contributors </a:t>
            </a:r>
            <a:r>
              <a:rPr lang="en-US" sz="1600" b="1" dirty="0">
                <a:solidFill>
                  <a:schemeClr val="tx2"/>
                </a:solidFill>
              </a:rPr>
              <a:t>“own” (and pull for) the tools.</a:t>
            </a:r>
          </a:p>
        </p:txBody>
      </p:sp>
      <p:grpSp>
        <p:nvGrpSpPr>
          <p:cNvPr id="3" name="Group 2" descr="Image of the first Three-quarters of the Behavioral Cycle of Results: Principles and Key behaviors are at the top, circling to the left those principles and behaviors influence the systems that are created symbolized by a circle with gears in it. The systems inspire the creation of tools indicated by an arrow pointing around to the bottom icon of a circle with a wrench and screwdriver. All of these things produce results, or Key Performance Indicators, indicated by an orange circle with KPI inside on the right side. ">
            <a:extLst>
              <a:ext uri="{FF2B5EF4-FFF2-40B4-BE49-F238E27FC236}">
                <a16:creationId xmlns:a16="http://schemas.microsoft.com/office/drawing/2014/main" id="{F4EFEBB7-8914-68CB-C5A6-9A7C65A9A90D}"/>
              </a:ext>
            </a:extLst>
          </p:cNvPr>
          <p:cNvGrpSpPr/>
          <p:nvPr/>
        </p:nvGrpSpPr>
        <p:grpSpPr>
          <a:xfrm>
            <a:off x="4123117" y="2563150"/>
            <a:ext cx="3472628" cy="3509920"/>
            <a:chOff x="4123117" y="2563150"/>
            <a:chExt cx="3472628" cy="3509920"/>
          </a:xfrm>
        </p:grpSpPr>
        <p:grpSp>
          <p:nvGrpSpPr>
            <p:cNvPr id="5" name="Group 4"/>
            <p:cNvGrpSpPr/>
            <p:nvPr/>
          </p:nvGrpSpPr>
          <p:grpSpPr>
            <a:xfrm>
              <a:off x="4126686" y="2643439"/>
              <a:ext cx="3469059" cy="3429631"/>
              <a:chOff x="3095013" y="1982578"/>
              <a:chExt cx="2601794" cy="2572223"/>
            </a:xfrm>
          </p:grpSpPr>
          <p:sp>
            <p:nvSpPr>
              <p:cNvPr id="24" name="Circular Arrow 23"/>
              <p:cNvSpPr/>
              <p:nvPr/>
            </p:nvSpPr>
            <p:spPr>
              <a:xfrm rot="11488124" flipH="1">
                <a:off x="3095013" y="1982578"/>
                <a:ext cx="2572223" cy="2572223"/>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nvGrpSpPr>
              <p:cNvPr id="19" name="Group 18"/>
              <p:cNvGrpSpPr/>
              <p:nvPr/>
            </p:nvGrpSpPr>
            <p:grpSpPr>
              <a:xfrm>
                <a:off x="5108944" y="3022374"/>
                <a:ext cx="587863" cy="581495"/>
                <a:chOff x="2625122" y="319324"/>
                <a:chExt cx="924414" cy="914400"/>
              </a:xfrm>
            </p:grpSpPr>
            <p:sp>
              <p:nvSpPr>
                <p:cNvPr id="20" name="Oval 19"/>
                <p:cNvSpPr/>
                <p:nvPr/>
              </p:nvSpPr>
              <p:spPr>
                <a:xfrm>
                  <a:off x="2635136" y="319324"/>
                  <a:ext cx="914400" cy="914400"/>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p:cNvSpPr txBox="1"/>
                <p:nvPr/>
              </p:nvSpPr>
              <p:spPr>
                <a:xfrm>
                  <a:off x="2625122" y="484136"/>
                  <a:ext cx="911619" cy="592949"/>
                </a:xfrm>
                <a:prstGeom prst="rect">
                  <a:avLst/>
                </a:prstGeom>
                <a:noFill/>
              </p:spPr>
              <p:txBody>
                <a:bodyPr wrap="none" rtlCol="0">
                  <a:spAutoFit/>
                </a:bodyPr>
                <a:lstStyle/>
                <a:p>
                  <a:pPr algn="ctr"/>
                  <a:r>
                    <a:rPr lang="en-US" sz="2667" b="1" dirty="0">
                      <a:solidFill>
                        <a:srgbClr val="FFF8E1"/>
                      </a:solidFill>
                      <a:latin typeface="Arial Rounded MT Bold" panose="020F0704030504030204" pitchFamily="34" charset="0"/>
                    </a:rPr>
                    <a:t>KPI</a:t>
                  </a:r>
                  <a:endParaRPr lang="en-US" sz="4267" b="1" dirty="0">
                    <a:solidFill>
                      <a:srgbClr val="FFF8E1"/>
                    </a:solidFill>
                    <a:latin typeface="Arial Rounded MT Bold" panose="020F0704030504030204" pitchFamily="34" charset="0"/>
                  </a:endParaRPr>
                </a:p>
              </p:txBody>
            </p:sp>
          </p:grpSp>
        </p:grpSp>
        <p:sp>
          <p:nvSpPr>
            <p:cNvPr id="23" name="Circular Arrow 22"/>
            <p:cNvSpPr/>
            <p:nvPr/>
          </p:nvSpPr>
          <p:spPr>
            <a:xfrm rot="16596095" flipH="1">
              <a:off x="4123119" y="2636450"/>
              <a:ext cx="3429631" cy="3429631"/>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2" name="Circular Arrow 21"/>
            <p:cNvSpPr/>
            <p:nvPr/>
          </p:nvSpPr>
          <p:spPr>
            <a:xfrm rot="404251" flipH="1">
              <a:off x="4123117" y="2642591"/>
              <a:ext cx="3429631" cy="3429631"/>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nvGrpSpPr>
            <p:cNvPr id="10" name="Group 9"/>
            <p:cNvGrpSpPr/>
            <p:nvPr/>
          </p:nvGrpSpPr>
          <p:grpSpPr>
            <a:xfrm>
              <a:off x="5488854" y="2786243"/>
              <a:ext cx="775327" cy="775327"/>
              <a:chOff x="5128953" y="346999"/>
              <a:chExt cx="914400" cy="914400"/>
            </a:xfrm>
          </p:grpSpPr>
          <p:sp>
            <p:nvSpPr>
              <p:cNvPr id="11" name="Oval 10"/>
              <p:cNvSpPr/>
              <p:nvPr/>
            </p:nvSpPr>
            <p:spPr>
              <a:xfrm>
                <a:off x="5128953" y="346999"/>
                <a:ext cx="914400" cy="9144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p:cNvPicPr>
                <a:picLocks noChangeAspect="1"/>
              </p:cNvPicPr>
              <p:nvPr/>
            </p:nvPicPr>
            <p:blipFill>
              <a:blip r:embed="rId3" cstate="email">
                <a:duotone>
                  <a:prstClr val="black"/>
                  <a:srgbClr val="7030A0">
                    <a:tint val="45000"/>
                    <a:satMod val="400000"/>
                  </a:srgbClr>
                </a:duotone>
                <a:extLst>
                  <a:ext uri="{28A0092B-C50C-407E-A947-70E740481C1C}">
                    <a14:useLocalDpi xmlns:a14="http://schemas.microsoft.com/office/drawing/2010/main"/>
                  </a:ext>
                </a:extLst>
              </a:blip>
              <a:stretch>
                <a:fillRect/>
              </a:stretch>
            </p:blipFill>
            <p:spPr>
              <a:xfrm rot="13522245" flipH="1">
                <a:off x="5232862" y="465652"/>
                <a:ext cx="706582" cy="706582"/>
              </a:xfrm>
              <a:prstGeom prst="rect">
                <a:avLst/>
              </a:prstGeom>
            </p:spPr>
          </p:pic>
        </p:grpSp>
        <p:grpSp>
          <p:nvGrpSpPr>
            <p:cNvPr id="13" name="Group 12" descr="Round, blue icon with the letters K B I inside, meant to represent Key Behavior Indicators."/>
            <p:cNvGrpSpPr/>
            <p:nvPr/>
          </p:nvGrpSpPr>
          <p:grpSpPr>
            <a:xfrm>
              <a:off x="5015947" y="2563150"/>
              <a:ext cx="673654" cy="662025"/>
              <a:chOff x="2619075" y="319324"/>
              <a:chExt cx="930461" cy="914400"/>
            </a:xfrm>
          </p:grpSpPr>
          <p:sp>
            <p:nvSpPr>
              <p:cNvPr id="14" name="Oval 13"/>
              <p:cNvSpPr/>
              <p:nvPr/>
            </p:nvSpPr>
            <p:spPr>
              <a:xfrm>
                <a:off x="2635136" y="319324"/>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p:cNvSpPr txBox="1"/>
              <p:nvPr/>
            </p:nvSpPr>
            <p:spPr>
              <a:xfrm>
                <a:off x="2619075" y="484136"/>
                <a:ext cx="923719" cy="580890"/>
              </a:xfrm>
              <a:prstGeom prst="rect">
                <a:avLst/>
              </a:prstGeom>
              <a:noFill/>
            </p:spPr>
            <p:txBody>
              <a:bodyPr wrap="none" rtlCol="0">
                <a:spAutoFit/>
              </a:bodyPr>
              <a:lstStyle/>
              <a:p>
                <a:pPr algn="ctr"/>
                <a:r>
                  <a:rPr lang="en-US" sz="2133" b="1" dirty="0">
                    <a:solidFill>
                      <a:srgbClr val="E5F8FF"/>
                    </a:solidFill>
                    <a:latin typeface="Arial Rounded MT Bold" panose="020F0704030504030204" pitchFamily="34" charset="0"/>
                  </a:rPr>
                  <a:t>KBI</a:t>
                </a:r>
              </a:p>
            </p:txBody>
          </p:sp>
        </p:grpSp>
        <p:pic>
          <p:nvPicPr>
            <p:cNvPr id="16" name="Picture 2" descr="Image result for system"/>
            <p:cNvPicPr>
              <a:picLocks noChangeAspect="1" noChangeArrowheads="1"/>
            </p:cNvPicPr>
            <p:nvPr/>
          </p:nvPicPr>
          <p:blipFill>
            <a:blip r:embed="rId4" cstate="email">
              <a:duotone>
                <a:prstClr val="black"/>
                <a:srgbClr val="00B050">
                  <a:tint val="45000"/>
                  <a:satMod val="400000"/>
                </a:srgbClr>
              </a:duotone>
              <a:extLst>
                <a:ext uri="{28A0092B-C50C-407E-A947-70E740481C1C}">
                  <a14:useLocalDpi xmlns:a14="http://schemas.microsoft.com/office/drawing/2010/main"/>
                </a:ext>
              </a:extLst>
            </a:blip>
            <a:srcRect/>
            <a:stretch>
              <a:fillRect/>
            </a:stretch>
          </p:blipFill>
          <p:spPr bwMode="auto">
            <a:xfrm>
              <a:off x="4166112" y="4029835"/>
              <a:ext cx="777016" cy="7753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Image result for tool symbol"/>
            <p:cNvPicPr>
              <a:picLocks noChangeAspect="1" noChangeArrowheads="1"/>
            </p:cNvPicPr>
            <p:nvPr/>
          </p:nvPicPr>
          <p:blipFill>
            <a:blip r:embed="rId5" cstate="email">
              <a:duotone>
                <a:prstClr val="black"/>
                <a:srgbClr val="0070C0">
                  <a:tint val="45000"/>
                  <a:satMod val="400000"/>
                </a:srgbClr>
              </a:duotone>
              <a:extLst>
                <a:ext uri="{28A0092B-C50C-407E-A947-70E740481C1C}">
                  <a14:useLocalDpi xmlns:a14="http://schemas.microsoft.com/office/drawing/2010/main"/>
                </a:ext>
              </a:extLst>
            </a:blip>
            <a:srcRect/>
            <a:stretch>
              <a:fillRect/>
            </a:stretch>
          </p:blipFill>
          <p:spPr bwMode="auto">
            <a:xfrm>
              <a:off x="5488854" y="5296895"/>
              <a:ext cx="775327" cy="7753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1114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1DADB-2A14-BD96-E49A-9BB90FFFBD01}"/>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724DB09C-753F-DFFA-75BB-46CADEF37392}"/>
              </a:ext>
            </a:extLst>
          </p:cNvPr>
          <p:cNvSpPr>
            <a:spLocks noGrp="1"/>
          </p:cNvSpPr>
          <p:nvPr>
            <p:ph idx="1"/>
          </p:nvPr>
        </p:nvSpPr>
        <p:spPr/>
        <p:txBody>
          <a:bodyPr anchor="ctr"/>
          <a:lstStyle/>
          <a:p>
            <a:pPr marL="0" indent="0">
              <a:buNone/>
            </a:pPr>
            <a:r>
              <a:rPr lang="en-US" dirty="0"/>
              <a:t>What are some of the RESULTS we are working to achieve through Results Washington?</a:t>
            </a:r>
          </a:p>
          <a:p>
            <a:pPr lvl="1"/>
            <a:r>
              <a:rPr lang="en-US" sz="2800" dirty="0"/>
              <a:t>Key Performance Indicators</a:t>
            </a:r>
          </a:p>
          <a:p>
            <a:pPr lvl="1"/>
            <a:r>
              <a:rPr lang="en-US" sz="2800" dirty="0"/>
              <a:t>Goals</a:t>
            </a:r>
          </a:p>
          <a:p>
            <a:pPr lvl="1"/>
            <a:r>
              <a:rPr lang="en-US" sz="2800" dirty="0"/>
              <a:t>Strategies</a:t>
            </a:r>
          </a:p>
          <a:p>
            <a:pPr lvl="1"/>
            <a:r>
              <a:rPr lang="en-US" sz="2800" dirty="0"/>
              <a:t>Means + Target Pairs</a:t>
            </a:r>
          </a:p>
          <a:p>
            <a:pPr lvl="1"/>
            <a:r>
              <a:rPr lang="en-US" sz="2800" dirty="0" err="1"/>
              <a:t>Hoshins</a:t>
            </a:r>
            <a:endParaRPr lang="en-US" sz="2800" dirty="0"/>
          </a:p>
        </p:txBody>
      </p:sp>
    </p:spTree>
    <p:extLst>
      <p:ext uri="{BB962C8B-B14F-4D97-AF65-F5344CB8AC3E}">
        <p14:creationId xmlns:p14="http://schemas.microsoft.com/office/powerpoint/2010/main" val="2535044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chemeClr val="tx1"/>
                </a:solidFill>
                <a:latin typeface="Bookman Old Style" panose="02050604050505020204" pitchFamily="18" charset="0"/>
              </a:rPr>
              <a:t>Virtuous Cycle</a:t>
            </a:r>
          </a:p>
        </p:txBody>
      </p:sp>
      <p:sp>
        <p:nvSpPr>
          <p:cNvPr id="6" name="Content Placeholder 5">
            <a:extLst>
              <a:ext uri="{FF2B5EF4-FFF2-40B4-BE49-F238E27FC236}">
                <a16:creationId xmlns:a16="http://schemas.microsoft.com/office/drawing/2014/main" id="{3EA70A59-65CA-7843-8D95-6308D1F23F7F}"/>
              </a:ext>
            </a:extLst>
          </p:cNvPr>
          <p:cNvSpPr>
            <a:spLocks noGrp="1"/>
          </p:cNvSpPr>
          <p:nvPr>
            <p:ph idx="1"/>
          </p:nvPr>
        </p:nvSpPr>
        <p:spPr/>
        <p:txBody>
          <a:bodyPr>
            <a:normAutofit/>
          </a:bodyPr>
          <a:lstStyle/>
          <a:p>
            <a:pPr marL="0" indent="0">
              <a:buNone/>
            </a:pPr>
            <a:r>
              <a:rPr lang="en-US" sz="2000" dirty="0">
                <a:latin typeface="Bookman Old Style" panose="02050604050505020204" pitchFamily="18" charset="0"/>
              </a:rPr>
              <a:t>Results help adjust the system, refining ideal behaviors, adjusting systems, tools, and improving future results.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9DA8B36-FC45-3E47-A54A-C165DEE07228}" type="slidenum">
              <a:rPr lang="en-US" smtClean="0"/>
              <a:pPr/>
              <a:t>30</a:t>
            </a:fld>
            <a:endParaRPr lang="en-US" dirty="0"/>
          </a:p>
        </p:txBody>
      </p:sp>
      <p:grpSp>
        <p:nvGrpSpPr>
          <p:cNvPr id="3" name="Group 2" descr="Image of the full Behavioral Cycle of Results: Principles and Key behaviors are at the top, circling to the left those principles and behaviors influence the systems that are created symbolized by a circle with gears in it. The systems inspire the creation of tools indicated by an arrow pointing around to the bottom icon of a circle with a wrench and screwdriver. All of these things produce results, or Key Performance Indicators, indicated by an orange circle with KPI inside on the right side. This image connects KPIs back to the top showing how the results we get can influence our understanding of the principles and the key behaviors.">
            <a:extLst>
              <a:ext uri="{FF2B5EF4-FFF2-40B4-BE49-F238E27FC236}">
                <a16:creationId xmlns:a16="http://schemas.microsoft.com/office/drawing/2014/main" id="{C818D899-EDB6-65F3-A18C-889AEEEE1295}"/>
              </a:ext>
            </a:extLst>
          </p:cNvPr>
          <p:cNvGrpSpPr/>
          <p:nvPr/>
        </p:nvGrpSpPr>
        <p:grpSpPr>
          <a:xfrm>
            <a:off x="4123117" y="2563150"/>
            <a:ext cx="3472624" cy="3509920"/>
            <a:chOff x="4123117" y="2563150"/>
            <a:chExt cx="3472624" cy="3509920"/>
          </a:xfrm>
        </p:grpSpPr>
        <p:sp>
          <p:nvSpPr>
            <p:cNvPr id="25" name="Circular Arrow 24"/>
            <p:cNvSpPr/>
            <p:nvPr/>
          </p:nvSpPr>
          <p:spPr>
            <a:xfrm rot="6075233" flipH="1">
              <a:off x="4126687" y="2636449"/>
              <a:ext cx="3429631" cy="3429631"/>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4" name="Circular Arrow 23"/>
            <p:cNvSpPr/>
            <p:nvPr/>
          </p:nvSpPr>
          <p:spPr>
            <a:xfrm rot="11488124" flipH="1">
              <a:off x="4126686" y="2643439"/>
              <a:ext cx="3429631" cy="3429631"/>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3" name="Circular Arrow 22"/>
            <p:cNvSpPr/>
            <p:nvPr/>
          </p:nvSpPr>
          <p:spPr>
            <a:xfrm rot="16596095" flipH="1">
              <a:off x="4123119" y="2636450"/>
              <a:ext cx="3429631" cy="3429631"/>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2" name="Circular Arrow 21"/>
            <p:cNvSpPr/>
            <p:nvPr/>
          </p:nvSpPr>
          <p:spPr>
            <a:xfrm rot="404251" flipH="1">
              <a:off x="4123117" y="2642591"/>
              <a:ext cx="3429631" cy="3429631"/>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nvGrpSpPr>
            <p:cNvPr id="10" name="Group 9" descr="Round, purple icon with a key symbol inside, meant to represent Principles."/>
            <p:cNvGrpSpPr/>
            <p:nvPr/>
          </p:nvGrpSpPr>
          <p:grpSpPr>
            <a:xfrm>
              <a:off x="5488854" y="2786243"/>
              <a:ext cx="775327" cy="775327"/>
              <a:chOff x="5128953" y="346999"/>
              <a:chExt cx="914400" cy="914400"/>
            </a:xfrm>
          </p:grpSpPr>
          <p:sp>
            <p:nvSpPr>
              <p:cNvPr id="11" name="Oval 10"/>
              <p:cNvSpPr/>
              <p:nvPr/>
            </p:nvSpPr>
            <p:spPr>
              <a:xfrm>
                <a:off x="5128953" y="346999"/>
                <a:ext cx="914400" cy="9144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p:cNvPicPr>
                <a:picLocks noChangeAspect="1"/>
              </p:cNvPicPr>
              <p:nvPr/>
            </p:nvPicPr>
            <p:blipFill>
              <a:blip r:embed="rId3" cstate="email">
                <a:duotone>
                  <a:prstClr val="black"/>
                  <a:srgbClr val="7030A0">
                    <a:tint val="45000"/>
                    <a:satMod val="400000"/>
                  </a:srgbClr>
                </a:duotone>
                <a:extLst>
                  <a:ext uri="{28A0092B-C50C-407E-A947-70E740481C1C}">
                    <a14:useLocalDpi xmlns:a14="http://schemas.microsoft.com/office/drawing/2010/main"/>
                  </a:ext>
                </a:extLst>
              </a:blip>
              <a:stretch>
                <a:fillRect/>
              </a:stretch>
            </p:blipFill>
            <p:spPr>
              <a:xfrm rot="13522245" flipH="1">
                <a:off x="5232862" y="465652"/>
                <a:ext cx="706582" cy="706582"/>
              </a:xfrm>
              <a:prstGeom prst="rect">
                <a:avLst/>
              </a:prstGeom>
            </p:spPr>
          </p:pic>
        </p:grpSp>
        <p:grpSp>
          <p:nvGrpSpPr>
            <p:cNvPr id="13" name="Group 12" descr="Round, blue icon with the letters K B I inside, meant to represent Key Behavior Indicators."/>
            <p:cNvGrpSpPr/>
            <p:nvPr/>
          </p:nvGrpSpPr>
          <p:grpSpPr>
            <a:xfrm>
              <a:off x="5015947" y="2563150"/>
              <a:ext cx="673654" cy="662025"/>
              <a:chOff x="2619075" y="319324"/>
              <a:chExt cx="930461" cy="914400"/>
            </a:xfrm>
          </p:grpSpPr>
          <p:sp>
            <p:nvSpPr>
              <p:cNvPr id="14" name="Oval 13"/>
              <p:cNvSpPr/>
              <p:nvPr/>
            </p:nvSpPr>
            <p:spPr>
              <a:xfrm>
                <a:off x="2635136" y="319324"/>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p:cNvSpPr txBox="1"/>
              <p:nvPr/>
            </p:nvSpPr>
            <p:spPr>
              <a:xfrm>
                <a:off x="2619075" y="484136"/>
                <a:ext cx="923719" cy="580890"/>
              </a:xfrm>
              <a:prstGeom prst="rect">
                <a:avLst/>
              </a:prstGeom>
              <a:noFill/>
            </p:spPr>
            <p:txBody>
              <a:bodyPr wrap="none" rtlCol="0">
                <a:spAutoFit/>
              </a:bodyPr>
              <a:lstStyle/>
              <a:p>
                <a:pPr algn="ctr"/>
                <a:r>
                  <a:rPr lang="en-US" sz="2133" b="1" dirty="0">
                    <a:solidFill>
                      <a:srgbClr val="E5F8FF"/>
                    </a:solidFill>
                    <a:latin typeface="Arial Rounded MT Bold" panose="020F0704030504030204" pitchFamily="34" charset="0"/>
                  </a:rPr>
                  <a:t>KBI</a:t>
                </a:r>
              </a:p>
            </p:txBody>
          </p:sp>
        </p:grpSp>
        <p:pic>
          <p:nvPicPr>
            <p:cNvPr id="16" name="Picture 2" descr="Image result for system"/>
            <p:cNvPicPr>
              <a:picLocks noChangeAspect="1" noChangeArrowheads="1"/>
            </p:cNvPicPr>
            <p:nvPr/>
          </p:nvPicPr>
          <p:blipFill>
            <a:blip r:embed="rId4" cstate="email">
              <a:duotone>
                <a:prstClr val="black"/>
                <a:srgbClr val="00B050">
                  <a:tint val="45000"/>
                  <a:satMod val="400000"/>
                </a:srgbClr>
              </a:duotone>
              <a:extLst>
                <a:ext uri="{28A0092B-C50C-407E-A947-70E740481C1C}">
                  <a14:useLocalDpi xmlns:a14="http://schemas.microsoft.com/office/drawing/2010/main"/>
                </a:ext>
              </a:extLst>
            </a:blip>
            <a:srcRect/>
            <a:stretch>
              <a:fillRect/>
            </a:stretch>
          </p:blipFill>
          <p:spPr bwMode="auto">
            <a:xfrm>
              <a:off x="4166112" y="4029835"/>
              <a:ext cx="777016" cy="7753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Image result for tool symbol"/>
            <p:cNvPicPr>
              <a:picLocks noChangeAspect="1" noChangeArrowheads="1"/>
            </p:cNvPicPr>
            <p:nvPr/>
          </p:nvPicPr>
          <p:blipFill>
            <a:blip r:embed="rId5" cstate="email">
              <a:duotone>
                <a:prstClr val="black"/>
                <a:srgbClr val="0070C0">
                  <a:tint val="45000"/>
                  <a:satMod val="400000"/>
                </a:srgbClr>
              </a:duotone>
              <a:extLst>
                <a:ext uri="{28A0092B-C50C-407E-A947-70E740481C1C}">
                  <a14:useLocalDpi xmlns:a14="http://schemas.microsoft.com/office/drawing/2010/main"/>
                </a:ext>
              </a:extLst>
            </a:blip>
            <a:srcRect/>
            <a:stretch>
              <a:fillRect/>
            </a:stretch>
          </p:blipFill>
          <p:spPr bwMode="auto">
            <a:xfrm>
              <a:off x="5488854" y="5296895"/>
              <a:ext cx="775327" cy="77532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6811924" y="4029834"/>
              <a:ext cx="783817" cy="775326"/>
              <a:chOff x="2625122" y="319324"/>
              <a:chExt cx="924414" cy="914400"/>
            </a:xfrm>
          </p:grpSpPr>
          <p:sp>
            <p:nvSpPr>
              <p:cNvPr id="20" name="Oval 19"/>
              <p:cNvSpPr/>
              <p:nvPr/>
            </p:nvSpPr>
            <p:spPr>
              <a:xfrm>
                <a:off x="2635136" y="319324"/>
                <a:ext cx="914400" cy="914400"/>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p:cNvSpPr txBox="1"/>
              <p:nvPr/>
            </p:nvSpPr>
            <p:spPr>
              <a:xfrm>
                <a:off x="2625122" y="484136"/>
                <a:ext cx="911619" cy="592949"/>
              </a:xfrm>
              <a:prstGeom prst="rect">
                <a:avLst/>
              </a:prstGeom>
              <a:noFill/>
            </p:spPr>
            <p:txBody>
              <a:bodyPr wrap="none" rtlCol="0">
                <a:spAutoFit/>
              </a:bodyPr>
              <a:lstStyle/>
              <a:p>
                <a:pPr algn="ctr"/>
                <a:r>
                  <a:rPr lang="en-US" sz="2667" b="1" dirty="0">
                    <a:solidFill>
                      <a:srgbClr val="FFF8E1"/>
                    </a:solidFill>
                    <a:latin typeface="Arial Rounded MT Bold" panose="020F0704030504030204" pitchFamily="34" charset="0"/>
                  </a:rPr>
                  <a:t>KPI</a:t>
                </a:r>
                <a:endParaRPr lang="en-US" sz="4267" b="1" dirty="0">
                  <a:solidFill>
                    <a:srgbClr val="FFF8E1"/>
                  </a:solidFill>
                  <a:latin typeface="Arial Rounded MT Bold" panose="020F0704030504030204" pitchFamily="34" charset="0"/>
                </a:endParaRPr>
              </a:p>
            </p:txBody>
          </p:sp>
        </p:grpSp>
      </p:grpSp>
      <p:grpSp>
        <p:nvGrpSpPr>
          <p:cNvPr id="30" name="Group 29">
            <a:extLst>
              <a:ext uri="{C183D7F6-B498-43B3-948B-1728B52AA6E4}">
                <adec:decorative xmlns:adec="http://schemas.microsoft.com/office/drawing/2017/decorative" val="1"/>
              </a:ext>
            </a:extLst>
          </p:cNvPr>
          <p:cNvGrpSpPr/>
          <p:nvPr/>
        </p:nvGrpSpPr>
        <p:grpSpPr>
          <a:xfrm>
            <a:off x="6364106" y="438817"/>
            <a:ext cx="1183737" cy="1184916"/>
            <a:chOff x="6205124" y="1385064"/>
            <a:chExt cx="2574901" cy="2577466"/>
          </a:xfrm>
        </p:grpSpPr>
        <p:sp>
          <p:nvSpPr>
            <p:cNvPr id="31" name="Circular Arrow 30"/>
            <p:cNvSpPr/>
            <p:nvPr/>
          </p:nvSpPr>
          <p:spPr>
            <a:xfrm rot="5888583" flipH="1">
              <a:off x="6207802" y="1385064"/>
              <a:ext cx="2572223" cy="2572223"/>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2" name="Circular Arrow 31"/>
            <p:cNvSpPr/>
            <p:nvPr/>
          </p:nvSpPr>
          <p:spPr>
            <a:xfrm rot="11302777" flipH="1">
              <a:off x="6207801" y="1390307"/>
              <a:ext cx="2572223" cy="2572223"/>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3" name="Circular Arrow 32"/>
            <p:cNvSpPr/>
            <p:nvPr/>
          </p:nvSpPr>
          <p:spPr>
            <a:xfrm rot="16596095" flipH="1">
              <a:off x="6205126" y="1385065"/>
              <a:ext cx="2572223" cy="2572223"/>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4" name="Circular Arrow 33"/>
            <p:cNvSpPr/>
            <p:nvPr/>
          </p:nvSpPr>
          <p:spPr>
            <a:xfrm rot="404251" flipH="1">
              <a:off x="6205124" y="1389671"/>
              <a:ext cx="2572223" cy="2572223"/>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spTree>
    <p:extLst>
      <p:ext uri="{BB962C8B-B14F-4D97-AF65-F5344CB8AC3E}">
        <p14:creationId xmlns:p14="http://schemas.microsoft.com/office/powerpoint/2010/main" val="1514778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solidFill>
                  <a:schemeClr val="tx1"/>
                </a:solidFill>
                <a:latin typeface="Bookman Old Style" panose="02050604050505020204" pitchFamily="18" charset="0"/>
              </a:rPr>
              <a:t>Sustaining the Virtuous Cycle</a:t>
            </a:r>
          </a:p>
        </p:txBody>
      </p:sp>
      <p:sp>
        <p:nvSpPr>
          <p:cNvPr id="6" name="Content Placeholder 5">
            <a:extLst>
              <a:ext uri="{FF2B5EF4-FFF2-40B4-BE49-F238E27FC236}">
                <a16:creationId xmlns:a16="http://schemas.microsoft.com/office/drawing/2014/main" id="{F1E0CAB2-F1A3-4149-B8C1-ABBFA869D3D9}"/>
              </a:ext>
            </a:extLst>
          </p:cNvPr>
          <p:cNvSpPr>
            <a:spLocks noGrp="1"/>
          </p:cNvSpPr>
          <p:nvPr>
            <p:ph idx="1"/>
          </p:nvPr>
        </p:nvSpPr>
        <p:spPr/>
        <p:txBody>
          <a:bodyPr>
            <a:normAutofit/>
          </a:bodyPr>
          <a:lstStyle/>
          <a:p>
            <a:pPr marL="0" indent="0">
              <a:buNone/>
            </a:pPr>
            <a:r>
              <a:rPr lang="en-US" sz="2000" dirty="0">
                <a:latin typeface="Bookman Old Style" panose="02050604050505020204" pitchFamily="18" charset="0"/>
              </a:rPr>
              <a:t>Results help adjust the system, refining ideal behaviors, adjusting systems, tools, and improving future results.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9DA8B36-FC45-3E47-A54A-C165DEE07228}" type="slidenum">
              <a:rPr lang="en-US" smtClean="0"/>
              <a:pPr/>
              <a:t>31</a:t>
            </a:fld>
            <a:endParaRPr lang="en-US" dirty="0"/>
          </a:p>
        </p:txBody>
      </p:sp>
      <p:grpSp>
        <p:nvGrpSpPr>
          <p:cNvPr id="3" name="Group 2" descr="The Behavioral Cycle of Results">
            <a:extLst>
              <a:ext uri="{FF2B5EF4-FFF2-40B4-BE49-F238E27FC236}">
                <a16:creationId xmlns:a16="http://schemas.microsoft.com/office/drawing/2014/main" id="{4D00DE84-D9B7-8DC3-2AAC-BD9CD45549C3}"/>
              </a:ext>
            </a:extLst>
          </p:cNvPr>
          <p:cNvGrpSpPr/>
          <p:nvPr/>
        </p:nvGrpSpPr>
        <p:grpSpPr>
          <a:xfrm>
            <a:off x="4123117" y="2563150"/>
            <a:ext cx="3472624" cy="3509920"/>
            <a:chOff x="4123117" y="2563150"/>
            <a:chExt cx="3472624" cy="3509920"/>
          </a:xfrm>
        </p:grpSpPr>
        <p:sp>
          <p:nvSpPr>
            <p:cNvPr id="25" name="Circular Arrow 24"/>
            <p:cNvSpPr/>
            <p:nvPr/>
          </p:nvSpPr>
          <p:spPr>
            <a:xfrm rot="6075233" flipH="1">
              <a:off x="4126687" y="2636449"/>
              <a:ext cx="3429631" cy="3429631"/>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4" name="Circular Arrow 23"/>
            <p:cNvSpPr/>
            <p:nvPr/>
          </p:nvSpPr>
          <p:spPr>
            <a:xfrm rot="11488124" flipH="1">
              <a:off x="4126686" y="2643439"/>
              <a:ext cx="3429631" cy="3429631"/>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3" name="Circular Arrow 22"/>
            <p:cNvSpPr/>
            <p:nvPr/>
          </p:nvSpPr>
          <p:spPr>
            <a:xfrm rot="16596095" flipH="1">
              <a:off x="4123119" y="2636450"/>
              <a:ext cx="3429631" cy="3429631"/>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2" name="Circular Arrow 21"/>
            <p:cNvSpPr/>
            <p:nvPr/>
          </p:nvSpPr>
          <p:spPr>
            <a:xfrm rot="404251" flipH="1">
              <a:off x="4123117" y="2642591"/>
              <a:ext cx="3429631" cy="3429631"/>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nvGrpSpPr>
            <p:cNvPr id="10" name="Group 9" descr="Round, purple icon with a key symbol inside, meant to represent Principles."/>
            <p:cNvGrpSpPr/>
            <p:nvPr/>
          </p:nvGrpSpPr>
          <p:grpSpPr>
            <a:xfrm>
              <a:off x="5488854" y="2786243"/>
              <a:ext cx="775327" cy="775327"/>
              <a:chOff x="5128953" y="346999"/>
              <a:chExt cx="914400" cy="914400"/>
            </a:xfrm>
          </p:grpSpPr>
          <p:sp>
            <p:nvSpPr>
              <p:cNvPr id="11" name="Oval 10"/>
              <p:cNvSpPr/>
              <p:nvPr/>
            </p:nvSpPr>
            <p:spPr>
              <a:xfrm>
                <a:off x="5128953" y="346999"/>
                <a:ext cx="914400" cy="9144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p:cNvPicPr>
                <a:picLocks noChangeAspect="1"/>
              </p:cNvPicPr>
              <p:nvPr/>
            </p:nvPicPr>
            <p:blipFill>
              <a:blip r:embed="rId3" cstate="email">
                <a:duotone>
                  <a:prstClr val="black"/>
                  <a:srgbClr val="7030A0">
                    <a:tint val="45000"/>
                    <a:satMod val="400000"/>
                  </a:srgbClr>
                </a:duotone>
                <a:extLst>
                  <a:ext uri="{28A0092B-C50C-407E-A947-70E740481C1C}">
                    <a14:useLocalDpi xmlns:a14="http://schemas.microsoft.com/office/drawing/2010/main"/>
                  </a:ext>
                </a:extLst>
              </a:blip>
              <a:stretch>
                <a:fillRect/>
              </a:stretch>
            </p:blipFill>
            <p:spPr>
              <a:xfrm rot="13522245" flipH="1">
                <a:off x="5232862" y="465652"/>
                <a:ext cx="706582" cy="706582"/>
              </a:xfrm>
              <a:prstGeom prst="rect">
                <a:avLst/>
              </a:prstGeom>
            </p:spPr>
          </p:pic>
        </p:grpSp>
        <p:grpSp>
          <p:nvGrpSpPr>
            <p:cNvPr id="13" name="Group 12" descr="Round, blue icon with the letters K B I inside, meant to represent Key Behavior Indicators."/>
            <p:cNvGrpSpPr/>
            <p:nvPr/>
          </p:nvGrpSpPr>
          <p:grpSpPr>
            <a:xfrm>
              <a:off x="5015947" y="2563150"/>
              <a:ext cx="673654" cy="662025"/>
              <a:chOff x="2619075" y="319324"/>
              <a:chExt cx="930461" cy="914400"/>
            </a:xfrm>
          </p:grpSpPr>
          <p:sp>
            <p:nvSpPr>
              <p:cNvPr id="14" name="Oval 13"/>
              <p:cNvSpPr/>
              <p:nvPr/>
            </p:nvSpPr>
            <p:spPr>
              <a:xfrm>
                <a:off x="2635136" y="319324"/>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p:cNvSpPr txBox="1"/>
              <p:nvPr/>
            </p:nvSpPr>
            <p:spPr>
              <a:xfrm>
                <a:off x="2619075" y="484136"/>
                <a:ext cx="923719" cy="580890"/>
              </a:xfrm>
              <a:prstGeom prst="rect">
                <a:avLst/>
              </a:prstGeom>
              <a:noFill/>
            </p:spPr>
            <p:txBody>
              <a:bodyPr wrap="none" rtlCol="0">
                <a:spAutoFit/>
              </a:bodyPr>
              <a:lstStyle/>
              <a:p>
                <a:pPr algn="ctr"/>
                <a:r>
                  <a:rPr lang="en-US" sz="2133" b="1" dirty="0">
                    <a:solidFill>
                      <a:srgbClr val="E5F8FF"/>
                    </a:solidFill>
                    <a:latin typeface="Arial Rounded MT Bold" panose="020F0704030504030204" pitchFamily="34" charset="0"/>
                  </a:rPr>
                  <a:t>KBI</a:t>
                </a:r>
              </a:p>
            </p:txBody>
          </p:sp>
        </p:grpSp>
        <p:pic>
          <p:nvPicPr>
            <p:cNvPr id="16" name="Picture 2" descr="Image result for system"/>
            <p:cNvPicPr>
              <a:picLocks noChangeAspect="1" noChangeArrowheads="1"/>
            </p:cNvPicPr>
            <p:nvPr/>
          </p:nvPicPr>
          <p:blipFill>
            <a:blip r:embed="rId4" cstate="email">
              <a:duotone>
                <a:prstClr val="black"/>
                <a:srgbClr val="00B050">
                  <a:tint val="45000"/>
                  <a:satMod val="400000"/>
                </a:srgbClr>
              </a:duotone>
              <a:extLst>
                <a:ext uri="{28A0092B-C50C-407E-A947-70E740481C1C}">
                  <a14:useLocalDpi xmlns:a14="http://schemas.microsoft.com/office/drawing/2010/main"/>
                </a:ext>
              </a:extLst>
            </a:blip>
            <a:srcRect/>
            <a:stretch>
              <a:fillRect/>
            </a:stretch>
          </p:blipFill>
          <p:spPr bwMode="auto">
            <a:xfrm>
              <a:off x="4166112" y="4029835"/>
              <a:ext cx="777016" cy="7753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Image result for tool symbol"/>
            <p:cNvPicPr>
              <a:picLocks noChangeAspect="1" noChangeArrowheads="1"/>
            </p:cNvPicPr>
            <p:nvPr/>
          </p:nvPicPr>
          <p:blipFill>
            <a:blip r:embed="rId5" cstate="email">
              <a:duotone>
                <a:prstClr val="black"/>
                <a:srgbClr val="0070C0">
                  <a:tint val="45000"/>
                  <a:satMod val="400000"/>
                </a:srgbClr>
              </a:duotone>
              <a:extLst>
                <a:ext uri="{28A0092B-C50C-407E-A947-70E740481C1C}">
                  <a14:useLocalDpi xmlns:a14="http://schemas.microsoft.com/office/drawing/2010/main"/>
                </a:ext>
              </a:extLst>
            </a:blip>
            <a:srcRect/>
            <a:stretch>
              <a:fillRect/>
            </a:stretch>
          </p:blipFill>
          <p:spPr bwMode="auto">
            <a:xfrm>
              <a:off x="5488854" y="5296895"/>
              <a:ext cx="775327" cy="77532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6811924" y="4029834"/>
              <a:ext cx="783817" cy="775326"/>
              <a:chOff x="2625122" y="319324"/>
              <a:chExt cx="924414" cy="914400"/>
            </a:xfrm>
          </p:grpSpPr>
          <p:sp>
            <p:nvSpPr>
              <p:cNvPr id="20" name="Oval 19"/>
              <p:cNvSpPr/>
              <p:nvPr/>
            </p:nvSpPr>
            <p:spPr>
              <a:xfrm>
                <a:off x="2635136" y="319324"/>
                <a:ext cx="914400" cy="914400"/>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p:cNvSpPr txBox="1"/>
              <p:nvPr/>
            </p:nvSpPr>
            <p:spPr>
              <a:xfrm>
                <a:off x="2625122" y="484136"/>
                <a:ext cx="911619" cy="592949"/>
              </a:xfrm>
              <a:prstGeom prst="rect">
                <a:avLst/>
              </a:prstGeom>
              <a:noFill/>
            </p:spPr>
            <p:txBody>
              <a:bodyPr wrap="none" rtlCol="0">
                <a:spAutoFit/>
              </a:bodyPr>
              <a:lstStyle/>
              <a:p>
                <a:pPr algn="ctr"/>
                <a:r>
                  <a:rPr lang="en-US" sz="2667" b="1" dirty="0">
                    <a:solidFill>
                      <a:srgbClr val="FFF8E1"/>
                    </a:solidFill>
                    <a:latin typeface="Arial Rounded MT Bold" panose="020F0704030504030204" pitchFamily="34" charset="0"/>
                  </a:rPr>
                  <a:t>KPI</a:t>
                </a:r>
                <a:endParaRPr lang="en-US" sz="4267" b="1" dirty="0">
                  <a:solidFill>
                    <a:srgbClr val="FFF8E1"/>
                  </a:solidFill>
                  <a:latin typeface="Arial Rounded MT Bold" panose="020F0704030504030204" pitchFamily="34" charset="0"/>
                </a:endParaRPr>
              </a:p>
            </p:txBody>
          </p:sp>
        </p:grpSp>
      </p:grpSp>
      <p:grpSp>
        <p:nvGrpSpPr>
          <p:cNvPr id="36" name="Group 35" descr="A crescent shape under the Behavioral Cycle of Results with the words Psychological Safety inside."/>
          <p:cNvGrpSpPr/>
          <p:nvPr/>
        </p:nvGrpSpPr>
        <p:grpSpPr>
          <a:xfrm>
            <a:off x="3414435" y="4836765"/>
            <a:ext cx="4924163" cy="1801201"/>
            <a:chOff x="2027899" y="3603870"/>
            <a:chExt cx="4736805" cy="1350901"/>
          </a:xfrm>
        </p:grpSpPr>
        <p:sp>
          <p:nvSpPr>
            <p:cNvPr id="37" name="Moon 36"/>
            <p:cNvSpPr/>
            <p:nvPr/>
          </p:nvSpPr>
          <p:spPr>
            <a:xfrm rot="16200000">
              <a:off x="3720851" y="1910918"/>
              <a:ext cx="1350901" cy="4736805"/>
            </a:xfrm>
            <a:prstGeom prst="moon">
              <a:avLst>
                <a:gd name="adj" fmla="val 24440"/>
              </a:avLst>
            </a:prstGeom>
            <a:solidFill>
              <a:schemeClr val="bg2">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8" name="Rectangle 37"/>
            <p:cNvSpPr/>
            <p:nvPr/>
          </p:nvSpPr>
          <p:spPr>
            <a:xfrm>
              <a:off x="3041600" y="4103658"/>
              <a:ext cx="2709401" cy="732392"/>
            </a:xfrm>
            <a:prstGeom prst="rect">
              <a:avLst/>
            </a:prstGeom>
            <a:noFill/>
          </p:spPr>
          <p:txBody>
            <a:bodyPr spcFirstLastPara="1" wrap="none" lIns="121920" tIns="60960" rIns="121920" bIns="60960" numCol="1">
              <a:prstTxWarp prst="textArchDown">
                <a:avLst>
                  <a:gd name="adj" fmla="val 723645"/>
                </a:avLst>
              </a:prstTxWarp>
              <a:spAutoFit/>
            </a:bodyPr>
            <a:lstStyle/>
            <a:p>
              <a:pPr algn="ctr"/>
              <a:r>
                <a:rPr lang="en-US" sz="5867" dirty="0">
                  <a:ln w="0"/>
                  <a:solidFill>
                    <a:schemeClr val="bg1"/>
                  </a:solidFill>
                  <a:latin typeface="Arial Rounded MT Bold" panose="020F0704030504030204" pitchFamily="34" charset="0"/>
                </a:rPr>
                <a:t>PSYCHOLOGICAL SAFETY</a:t>
              </a:r>
              <a:endParaRPr lang="en-US" sz="5867" dirty="0">
                <a:ln w="0"/>
                <a:solidFill>
                  <a:schemeClr val="bg1"/>
                </a:solidFill>
              </a:endParaRPr>
            </a:p>
          </p:txBody>
        </p:sp>
      </p:grpSp>
    </p:spTree>
    <p:extLst>
      <p:ext uri="{BB962C8B-B14F-4D97-AF65-F5344CB8AC3E}">
        <p14:creationId xmlns:p14="http://schemas.microsoft.com/office/powerpoint/2010/main" val="2144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4EC69F-2CA1-42AA-93D7-179EF3A376B4}"/>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0584"/>
            <a:ext cx="12192000" cy="6958584"/>
          </a:xfrm>
          <a:prstGeom prst="rect">
            <a:avLst/>
          </a:prstGeom>
        </p:spPr>
      </p:pic>
      <p:sp>
        <p:nvSpPr>
          <p:cNvPr id="2" name="Rectangle 1">
            <a:extLst>
              <a:ext uri="{FF2B5EF4-FFF2-40B4-BE49-F238E27FC236}">
                <a16:creationId xmlns:a16="http://schemas.microsoft.com/office/drawing/2014/main" id="{19A582E0-3EAE-A042-ACD6-9FFE5FD1395B}"/>
              </a:ext>
              <a:ext uri="{C183D7F6-B498-43B3-948B-1728B52AA6E4}">
                <adec:decorative xmlns:adec="http://schemas.microsoft.com/office/drawing/2017/decorative" val="1"/>
              </a:ext>
            </a:extLst>
          </p:cNvPr>
          <p:cNvSpPr/>
          <p:nvPr/>
        </p:nvSpPr>
        <p:spPr>
          <a:xfrm>
            <a:off x="1772652" y="887308"/>
            <a:ext cx="8646695" cy="5970692"/>
          </a:xfrm>
          <a:prstGeom prst="rect">
            <a:avLst/>
          </a:prstGeom>
          <a:solidFill>
            <a:srgbClr val="FFFFFF">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A four-quadrant chart. The left side (Y axis) on indicates psychological safety - low at the bottom and high at the top. Below the chart (X axis) is accountability with low on the left and high on the right.&#10;&#10;The four quadrants are as follows: &#10;In the upper left: High psychological safety but low accountability creates a &quot;comfort zone&quot; symbolized by a sleeping happy face. This zone is characterized by increased levels of waste, slowness, and confusion.&#10;&#10;In the lower left: Low psychological safety and low accountability creates an &quot;apathy zone&quot; symbolized by a flat face. This zone is characterized by increased levels of fear, errors, and even theft.&#10;&#10;In the lower right: Low psychological safety and high accountability creates an &quot;anxiety zone&quot; symbolized by an anxious face. This zone is characterized by increased levels of bullying, infighting, and leaders demanding results more than people.&#10;&#10;In the upper right: High psychological safety and high accountability creates the &quot;learning zone&quot; (or success zone). This zone is characterized by increased profitability, development of the people, and a sense of joy in the work.&#10;&#10;Copyright Amy C. Edmondson, the Fearless Organization. ">
            <a:extLst>
              <a:ext uri="{FF2B5EF4-FFF2-40B4-BE49-F238E27FC236}">
                <a16:creationId xmlns:a16="http://schemas.microsoft.com/office/drawing/2014/main" id="{DA277B00-F018-2F87-3DAC-990814E44D4C}"/>
              </a:ext>
            </a:extLst>
          </p:cNvPr>
          <p:cNvGrpSpPr/>
          <p:nvPr/>
        </p:nvGrpSpPr>
        <p:grpSpPr>
          <a:xfrm>
            <a:off x="2023062" y="999603"/>
            <a:ext cx="8097747" cy="5891437"/>
            <a:chOff x="2047126" y="555949"/>
            <a:chExt cx="8097747" cy="5891437"/>
          </a:xfrm>
        </p:grpSpPr>
        <p:pic>
          <p:nvPicPr>
            <p:cNvPr id="7" name="Picture 4">
              <a:extLst>
                <a:ext uri="{FF2B5EF4-FFF2-40B4-BE49-F238E27FC236}">
                  <a16:creationId xmlns:a16="http://schemas.microsoft.com/office/drawing/2014/main" id="{A4180E14-92C1-8140-BD5A-BC6BB582ABD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47126" y="555949"/>
              <a:ext cx="8097747" cy="574610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03C9EC4-098D-CE42-BC26-1C79D3815A1E}"/>
                </a:ext>
              </a:extLst>
            </p:cNvPr>
            <p:cNvSpPr txBox="1"/>
            <p:nvPr/>
          </p:nvSpPr>
          <p:spPr>
            <a:xfrm>
              <a:off x="4100514" y="6078054"/>
              <a:ext cx="4824141" cy="369332"/>
            </a:xfrm>
            <a:prstGeom prst="rect">
              <a:avLst/>
            </a:prstGeom>
            <a:noFill/>
          </p:spPr>
          <p:txBody>
            <a:bodyPr wrap="none" rtlCol="0">
              <a:spAutoFit/>
            </a:bodyPr>
            <a:lstStyle/>
            <a:p>
              <a:r>
                <a:rPr lang="en-US" dirty="0"/>
                <a:t>Dr. Amy C. Edmondson, The Fearless Organization</a:t>
              </a:r>
            </a:p>
          </p:txBody>
        </p:sp>
      </p:grpSp>
      <p:sp>
        <p:nvSpPr>
          <p:cNvPr id="4" name="Oval 3">
            <a:extLst>
              <a:ext uri="{FF2B5EF4-FFF2-40B4-BE49-F238E27FC236}">
                <a16:creationId xmlns:a16="http://schemas.microsoft.com/office/drawing/2014/main" id="{3B348149-D30D-0148-BDE8-16CF038C433B}"/>
              </a:ext>
            </a:extLst>
          </p:cNvPr>
          <p:cNvSpPr/>
          <p:nvPr/>
        </p:nvSpPr>
        <p:spPr>
          <a:xfrm>
            <a:off x="2969547" y="3822362"/>
            <a:ext cx="1466094" cy="486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Fear</a:t>
            </a:r>
            <a:endParaRPr lang="en-US" dirty="0">
              <a:solidFill>
                <a:schemeClr val="tx1"/>
              </a:solidFill>
            </a:endParaRPr>
          </a:p>
        </p:txBody>
      </p:sp>
      <p:sp>
        <p:nvSpPr>
          <p:cNvPr id="8" name="Oval 7">
            <a:extLst>
              <a:ext uri="{FF2B5EF4-FFF2-40B4-BE49-F238E27FC236}">
                <a16:creationId xmlns:a16="http://schemas.microsoft.com/office/drawing/2014/main" id="{5AC5586A-D895-0144-BF3F-BD21E3575FB5}"/>
              </a:ext>
            </a:extLst>
          </p:cNvPr>
          <p:cNvSpPr/>
          <p:nvPr/>
        </p:nvSpPr>
        <p:spPr>
          <a:xfrm>
            <a:off x="2760998" y="4348158"/>
            <a:ext cx="1315452" cy="486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Errors</a:t>
            </a:r>
            <a:endParaRPr lang="en-US" dirty="0">
              <a:solidFill>
                <a:schemeClr val="tx1"/>
              </a:solidFill>
            </a:endParaRPr>
          </a:p>
        </p:txBody>
      </p:sp>
      <p:sp>
        <p:nvSpPr>
          <p:cNvPr id="9" name="Oval 8">
            <a:extLst>
              <a:ext uri="{FF2B5EF4-FFF2-40B4-BE49-F238E27FC236}">
                <a16:creationId xmlns:a16="http://schemas.microsoft.com/office/drawing/2014/main" id="{D6040EA9-BE0C-2946-ABAE-3F2BCCE8648B}"/>
              </a:ext>
            </a:extLst>
          </p:cNvPr>
          <p:cNvSpPr/>
          <p:nvPr/>
        </p:nvSpPr>
        <p:spPr>
          <a:xfrm>
            <a:off x="2387142" y="4872012"/>
            <a:ext cx="1315452" cy="486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Theft</a:t>
            </a:r>
            <a:endParaRPr lang="en-US" dirty="0">
              <a:solidFill>
                <a:schemeClr val="tx1"/>
              </a:solidFill>
            </a:endParaRPr>
          </a:p>
        </p:txBody>
      </p:sp>
      <p:sp>
        <p:nvSpPr>
          <p:cNvPr id="13" name="Oval 12">
            <a:extLst>
              <a:ext uri="{FF2B5EF4-FFF2-40B4-BE49-F238E27FC236}">
                <a16:creationId xmlns:a16="http://schemas.microsoft.com/office/drawing/2014/main" id="{53A92BFE-6F1A-5C45-BD13-3A2C47548722}"/>
              </a:ext>
            </a:extLst>
          </p:cNvPr>
          <p:cNvSpPr/>
          <p:nvPr/>
        </p:nvSpPr>
        <p:spPr>
          <a:xfrm>
            <a:off x="8847219" y="3903683"/>
            <a:ext cx="1688240" cy="486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Bullying</a:t>
            </a:r>
            <a:endParaRPr lang="en-US" dirty="0">
              <a:solidFill>
                <a:schemeClr val="tx1"/>
              </a:solidFill>
            </a:endParaRPr>
          </a:p>
        </p:txBody>
      </p:sp>
      <p:sp>
        <p:nvSpPr>
          <p:cNvPr id="14" name="Oval 13">
            <a:extLst>
              <a:ext uri="{FF2B5EF4-FFF2-40B4-BE49-F238E27FC236}">
                <a16:creationId xmlns:a16="http://schemas.microsoft.com/office/drawing/2014/main" id="{6CDC8C0A-08DD-AC48-AF49-8ABD4D5C34BD}"/>
              </a:ext>
            </a:extLst>
          </p:cNvPr>
          <p:cNvSpPr/>
          <p:nvPr/>
        </p:nvSpPr>
        <p:spPr>
          <a:xfrm>
            <a:off x="9388146" y="4443591"/>
            <a:ext cx="1929558" cy="486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Infighting</a:t>
            </a:r>
            <a:endParaRPr lang="en-US" dirty="0">
              <a:solidFill>
                <a:schemeClr val="tx1"/>
              </a:solidFill>
            </a:endParaRPr>
          </a:p>
        </p:txBody>
      </p:sp>
      <p:sp>
        <p:nvSpPr>
          <p:cNvPr id="15" name="Oval 14">
            <a:extLst>
              <a:ext uri="{FF2B5EF4-FFF2-40B4-BE49-F238E27FC236}">
                <a16:creationId xmlns:a16="http://schemas.microsoft.com/office/drawing/2014/main" id="{A4A1E72D-7EEB-8B41-AFCB-9E2FBED83707}"/>
              </a:ext>
            </a:extLst>
          </p:cNvPr>
          <p:cNvSpPr/>
          <p:nvPr/>
        </p:nvSpPr>
        <p:spPr>
          <a:xfrm>
            <a:off x="9565220" y="5042674"/>
            <a:ext cx="2209074" cy="67623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Results over People</a:t>
            </a:r>
            <a:endParaRPr lang="en-US" sz="1600" dirty="0">
              <a:solidFill>
                <a:schemeClr val="tx1"/>
              </a:solidFill>
            </a:endParaRPr>
          </a:p>
        </p:txBody>
      </p:sp>
      <p:sp>
        <p:nvSpPr>
          <p:cNvPr id="16" name="Oval 15">
            <a:extLst>
              <a:ext uri="{FF2B5EF4-FFF2-40B4-BE49-F238E27FC236}">
                <a16:creationId xmlns:a16="http://schemas.microsoft.com/office/drawing/2014/main" id="{E992E615-2E9E-2048-A8DD-3154F8DB0FAE}"/>
              </a:ext>
            </a:extLst>
          </p:cNvPr>
          <p:cNvSpPr/>
          <p:nvPr/>
        </p:nvSpPr>
        <p:spPr>
          <a:xfrm>
            <a:off x="3411391" y="1227481"/>
            <a:ext cx="1479389" cy="486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Waste</a:t>
            </a:r>
            <a:endParaRPr lang="en-US" dirty="0">
              <a:solidFill>
                <a:schemeClr val="tx1"/>
              </a:solidFill>
            </a:endParaRPr>
          </a:p>
        </p:txBody>
      </p:sp>
      <p:sp>
        <p:nvSpPr>
          <p:cNvPr id="17" name="Oval 16">
            <a:extLst>
              <a:ext uri="{FF2B5EF4-FFF2-40B4-BE49-F238E27FC236}">
                <a16:creationId xmlns:a16="http://schemas.microsoft.com/office/drawing/2014/main" id="{E7A70933-3BA9-3442-9D68-7E53BAD8636D}"/>
              </a:ext>
            </a:extLst>
          </p:cNvPr>
          <p:cNvSpPr/>
          <p:nvPr/>
        </p:nvSpPr>
        <p:spPr>
          <a:xfrm>
            <a:off x="2261937" y="1723728"/>
            <a:ext cx="2048499" cy="486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Slowness</a:t>
            </a:r>
            <a:endParaRPr lang="en-US" dirty="0">
              <a:solidFill>
                <a:schemeClr val="tx1"/>
              </a:solidFill>
            </a:endParaRPr>
          </a:p>
        </p:txBody>
      </p:sp>
      <p:sp>
        <p:nvSpPr>
          <p:cNvPr id="18" name="Oval 17">
            <a:extLst>
              <a:ext uri="{FF2B5EF4-FFF2-40B4-BE49-F238E27FC236}">
                <a16:creationId xmlns:a16="http://schemas.microsoft.com/office/drawing/2014/main" id="{BF608CFA-A3F3-5042-8C5B-5787D5893E09}"/>
              </a:ext>
            </a:extLst>
          </p:cNvPr>
          <p:cNvSpPr/>
          <p:nvPr/>
        </p:nvSpPr>
        <p:spPr>
          <a:xfrm>
            <a:off x="2320230" y="2285001"/>
            <a:ext cx="2048499" cy="486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Confusion</a:t>
            </a:r>
            <a:endParaRPr lang="en-US" dirty="0">
              <a:solidFill>
                <a:schemeClr val="tx1"/>
              </a:solidFill>
            </a:endParaRPr>
          </a:p>
        </p:txBody>
      </p:sp>
      <p:sp>
        <p:nvSpPr>
          <p:cNvPr id="19" name="Oval 18">
            <a:extLst>
              <a:ext uri="{FF2B5EF4-FFF2-40B4-BE49-F238E27FC236}">
                <a16:creationId xmlns:a16="http://schemas.microsoft.com/office/drawing/2014/main" id="{D090F358-4678-364C-A87A-B12DFB0D12F6}"/>
              </a:ext>
            </a:extLst>
          </p:cNvPr>
          <p:cNvSpPr/>
          <p:nvPr/>
        </p:nvSpPr>
        <p:spPr>
          <a:xfrm>
            <a:off x="8527446" y="1427215"/>
            <a:ext cx="2413955" cy="486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Profitability</a:t>
            </a:r>
            <a:endParaRPr lang="en-US" dirty="0">
              <a:solidFill>
                <a:schemeClr val="tx1"/>
              </a:solidFill>
            </a:endParaRPr>
          </a:p>
        </p:txBody>
      </p:sp>
      <p:sp>
        <p:nvSpPr>
          <p:cNvPr id="20" name="Oval 19">
            <a:extLst>
              <a:ext uri="{FF2B5EF4-FFF2-40B4-BE49-F238E27FC236}">
                <a16:creationId xmlns:a16="http://schemas.microsoft.com/office/drawing/2014/main" id="{C0CFC49D-1237-3341-90AD-0FD51B48345F}"/>
              </a:ext>
            </a:extLst>
          </p:cNvPr>
          <p:cNvSpPr/>
          <p:nvPr/>
        </p:nvSpPr>
        <p:spPr>
          <a:xfrm>
            <a:off x="8877160" y="1967122"/>
            <a:ext cx="2759245" cy="486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Development</a:t>
            </a:r>
            <a:endParaRPr lang="en-US" dirty="0">
              <a:solidFill>
                <a:schemeClr val="tx1"/>
              </a:solidFill>
            </a:endParaRPr>
          </a:p>
        </p:txBody>
      </p:sp>
      <p:sp>
        <p:nvSpPr>
          <p:cNvPr id="21" name="Oval 20">
            <a:extLst>
              <a:ext uri="{FF2B5EF4-FFF2-40B4-BE49-F238E27FC236}">
                <a16:creationId xmlns:a16="http://schemas.microsoft.com/office/drawing/2014/main" id="{797E3A62-CC83-D349-A221-5D4D2AA50A20}"/>
              </a:ext>
            </a:extLst>
          </p:cNvPr>
          <p:cNvSpPr/>
          <p:nvPr/>
        </p:nvSpPr>
        <p:spPr>
          <a:xfrm>
            <a:off x="9253164" y="2528395"/>
            <a:ext cx="1315452" cy="48678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Joy</a:t>
            </a:r>
            <a:endParaRPr lang="en-US" dirty="0">
              <a:solidFill>
                <a:schemeClr val="tx1"/>
              </a:solidFill>
            </a:endParaRPr>
          </a:p>
        </p:txBody>
      </p:sp>
      <p:sp>
        <p:nvSpPr>
          <p:cNvPr id="10" name="Title 9">
            <a:extLst>
              <a:ext uri="{FF2B5EF4-FFF2-40B4-BE49-F238E27FC236}">
                <a16:creationId xmlns:a16="http://schemas.microsoft.com/office/drawing/2014/main" id="{BA7E859C-4536-4DC5-7AD1-7E143DC3C69A}"/>
              </a:ext>
            </a:extLst>
          </p:cNvPr>
          <p:cNvSpPr>
            <a:spLocks noGrp="1"/>
          </p:cNvSpPr>
          <p:nvPr>
            <p:ph type="title"/>
          </p:nvPr>
        </p:nvSpPr>
        <p:spPr/>
        <p:txBody>
          <a:bodyPr anchor="t">
            <a:normAutofit/>
          </a:bodyPr>
          <a:lstStyle/>
          <a:p>
            <a:r>
              <a:rPr lang="en-US" sz="2800" dirty="0"/>
              <a:t>Does Psychological Safety Hinder Performance?</a:t>
            </a:r>
          </a:p>
        </p:txBody>
      </p:sp>
    </p:spTree>
    <p:extLst>
      <p:ext uri="{BB962C8B-B14F-4D97-AF65-F5344CB8AC3E}">
        <p14:creationId xmlns:p14="http://schemas.microsoft.com/office/powerpoint/2010/main" val="109774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838200" y="1825625"/>
            <a:ext cx="5553003" cy="4351338"/>
          </a:xfrm>
        </p:spPr>
        <p:txBody>
          <a:bodyPr/>
          <a:lstStyle/>
          <a:p>
            <a:pPr marL="0" indent="0">
              <a:buNone/>
            </a:pPr>
            <a:endParaRPr lang="en-US" sz="2400" dirty="0">
              <a:latin typeface="Bookman Old Style" panose="02050604050505020204" pitchFamily="18" charset="0"/>
            </a:endParaRPr>
          </a:p>
          <a:p>
            <a:pPr marL="0" indent="0">
              <a:buNone/>
            </a:pPr>
            <a:r>
              <a:rPr lang="en-US" sz="2133" dirty="0">
                <a:latin typeface="Bookman Old Style" panose="02050604050505020204" pitchFamily="18" charset="0"/>
              </a:rPr>
              <a:t>Slow gains at first, requires an investment mentality</a:t>
            </a:r>
          </a:p>
          <a:p>
            <a:pPr marL="0" indent="0">
              <a:buNone/>
            </a:pPr>
            <a:r>
              <a:rPr lang="en-US" sz="2133" dirty="0">
                <a:latin typeface="Bookman Old Style" panose="02050604050505020204" pitchFamily="18" charset="0"/>
              </a:rPr>
              <a:t>Learning at all levels</a:t>
            </a:r>
          </a:p>
          <a:p>
            <a:pPr marL="0" indent="0">
              <a:buNone/>
            </a:pPr>
            <a:r>
              <a:rPr lang="en-US" sz="2133" dirty="0">
                <a:latin typeface="Bookman Old Style" panose="02050604050505020204" pitchFamily="18" charset="0"/>
              </a:rPr>
              <a:t>Culturally relevant</a:t>
            </a:r>
          </a:p>
          <a:p>
            <a:pPr marL="0" indent="0">
              <a:buNone/>
            </a:pPr>
            <a:r>
              <a:rPr lang="en-US" sz="2133" dirty="0">
                <a:latin typeface="Bookman Old Style" panose="02050604050505020204" pitchFamily="18" charset="0"/>
              </a:rPr>
              <a:t>Creates synergy and self sustainment</a:t>
            </a:r>
          </a:p>
          <a:p>
            <a:pPr marL="0" indent="0">
              <a:buNone/>
            </a:pPr>
            <a:r>
              <a:rPr lang="en-US" sz="2133" dirty="0">
                <a:latin typeface="Bookman Old Style" panose="02050604050505020204" pitchFamily="18" charset="0"/>
              </a:rPr>
              <a:t>Exponential growth in improvement</a:t>
            </a:r>
          </a:p>
          <a:p>
            <a:pPr marL="0" indent="0">
              <a:buNone/>
            </a:pPr>
            <a:r>
              <a:rPr lang="en-US" sz="2133" dirty="0">
                <a:latin typeface="Bookman Old Style" panose="02050604050505020204" pitchFamily="18" charset="0"/>
              </a:rPr>
              <a:t>Continuous Improvement culture begins to form</a:t>
            </a:r>
          </a:p>
        </p:txBody>
      </p:sp>
      <p:grpSp>
        <p:nvGrpSpPr>
          <p:cNvPr id="38" name="Group 37" descr="A cloud shape with the words, Culture of Joy in the center of the Cycle of Behavioral Results."/>
          <p:cNvGrpSpPr/>
          <p:nvPr/>
        </p:nvGrpSpPr>
        <p:grpSpPr>
          <a:xfrm>
            <a:off x="8104988" y="3198744"/>
            <a:ext cx="1952647" cy="1733328"/>
            <a:chOff x="3643316" y="2617780"/>
            <a:chExt cx="1464485" cy="1299996"/>
          </a:xfrm>
        </p:grpSpPr>
        <p:sp>
          <p:nvSpPr>
            <p:cNvPr id="39" name="Cloud 38"/>
            <p:cNvSpPr/>
            <p:nvPr/>
          </p:nvSpPr>
          <p:spPr>
            <a:xfrm>
              <a:off x="3643316" y="2617780"/>
              <a:ext cx="1464485" cy="1299996"/>
            </a:xfrm>
            <a:prstGeom prst="cloud">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0" name="TextBox 39"/>
            <p:cNvSpPr txBox="1"/>
            <p:nvPr/>
          </p:nvSpPr>
          <p:spPr>
            <a:xfrm>
              <a:off x="3813284" y="2949809"/>
              <a:ext cx="1166041" cy="561596"/>
            </a:xfrm>
            <a:prstGeom prst="rect">
              <a:avLst/>
            </a:prstGeom>
            <a:noFill/>
          </p:spPr>
          <p:txBody>
            <a:bodyPr wrap="none" rtlCol="0">
              <a:spAutoFit/>
            </a:bodyPr>
            <a:lstStyle/>
            <a:p>
              <a:pPr algn="ctr"/>
              <a:r>
                <a:rPr lang="en-US" sz="2133" b="1" dirty="0">
                  <a:solidFill>
                    <a:srgbClr val="E5F8FF"/>
                  </a:solidFill>
                  <a:latin typeface="Arial Rounded MT Bold" panose="020F0704030504030204" pitchFamily="34" charset="0"/>
                </a:rPr>
                <a:t>CULTURE </a:t>
              </a:r>
              <a:br>
                <a:rPr lang="en-US" sz="2133" b="1" dirty="0">
                  <a:solidFill>
                    <a:srgbClr val="E5F8FF"/>
                  </a:solidFill>
                  <a:latin typeface="Arial Rounded MT Bold" panose="020F0704030504030204" pitchFamily="34" charset="0"/>
                </a:rPr>
              </a:br>
              <a:r>
                <a:rPr lang="en-US" sz="2133" b="1" dirty="0">
                  <a:solidFill>
                    <a:srgbClr val="E5F8FF"/>
                  </a:solidFill>
                  <a:latin typeface="Arial Rounded MT Bold" panose="020F0704030504030204" pitchFamily="34" charset="0"/>
                </a:rPr>
                <a:t>OF JOY</a:t>
              </a:r>
            </a:p>
          </p:txBody>
        </p:sp>
      </p:grpSp>
      <p:sp>
        <p:nvSpPr>
          <p:cNvPr id="2" name="Title 1"/>
          <p:cNvSpPr>
            <a:spLocks noGrp="1"/>
          </p:cNvSpPr>
          <p:nvPr>
            <p:ph type="title"/>
          </p:nvPr>
        </p:nvSpPr>
        <p:spPr/>
        <p:txBody>
          <a:bodyPr>
            <a:normAutofit fontScale="90000"/>
          </a:bodyPr>
          <a:lstStyle/>
          <a:p>
            <a:r>
              <a:rPr lang="en-US" sz="5400" b="1" dirty="0">
                <a:solidFill>
                  <a:schemeClr val="tx1"/>
                </a:solidFill>
                <a:latin typeface="Bookman Old Style" panose="02050604050505020204" pitchFamily="18" charset="0"/>
              </a:rPr>
              <a:t>Principle Centered Outcomes</a:t>
            </a:r>
          </a:p>
        </p:txBody>
      </p:sp>
      <p:sp>
        <p:nvSpPr>
          <p:cNvPr id="4" name="Slide Number Placeholder 3"/>
          <p:cNvSpPr>
            <a:spLocks noGrp="1"/>
          </p:cNvSpPr>
          <p:nvPr>
            <p:ph type="sldNum" sz="quarter" idx="12"/>
          </p:nvPr>
        </p:nvSpPr>
        <p:spPr/>
        <p:txBody>
          <a:bodyPr/>
          <a:lstStyle/>
          <a:p>
            <a:fld id="{99DA8B36-FC45-3E47-A54A-C165DEE07228}" type="slidenum">
              <a:rPr lang="en-US" smtClean="0"/>
              <a:pPr/>
              <a:t>33</a:t>
            </a:fld>
            <a:endParaRPr lang="en-US" dirty="0"/>
          </a:p>
        </p:txBody>
      </p:sp>
      <p:grpSp>
        <p:nvGrpSpPr>
          <p:cNvPr id="5" name="Group 4" descr="The &quot;behavioral cycle of results&quot;"/>
          <p:cNvGrpSpPr/>
          <p:nvPr/>
        </p:nvGrpSpPr>
        <p:grpSpPr>
          <a:xfrm>
            <a:off x="7368824" y="2256595"/>
            <a:ext cx="3472628" cy="3509920"/>
            <a:chOff x="3092336" y="1922361"/>
            <a:chExt cx="2604471" cy="2632440"/>
          </a:xfrm>
        </p:grpSpPr>
        <p:sp>
          <p:nvSpPr>
            <p:cNvPr id="25" name="Circular Arrow 24"/>
            <p:cNvSpPr/>
            <p:nvPr/>
          </p:nvSpPr>
          <p:spPr>
            <a:xfrm rot="6075233" flipH="1">
              <a:off x="3095014" y="1977335"/>
              <a:ext cx="2572223" cy="2572223"/>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4" name="Circular Arrow 23"/>
            <p:cNvSpPr/>
            <p:nvPr/>
          </p:nvSpPr>
          <p:spPr>
            <a:xfrm rot="11488124" flipH="1">
              <a:off x="3095013" y="1982578"/>
              <a:ext cx="2572223" cy="2572223"/>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3" name="Circular Arrow 22"/>
            <p:cNvSpPr/>
            <p:nvPr/>
          </p:nvSpPr>
          <p:spPr>
            <a:xfrm rot="16596095" flipH="1">
              <a:off x="3092338" y="1977336"/>
              <a:ext cx="2572223" cy="2572223"/>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2" name="Circular Arrow 21"/>
            <p:cNvSpPr/>
            <p:nvPr/>
          </p:nvSpPr>
          <p:spPr>
            <a:xfrm rot="404251" flipH="1">
              <a:off x="3092336" y="1981942"/>
              <a:ext cx="2572223" cy="2572223"/>
            </a:xfrm>
            <a:prstGeom prst="circularArrow">
              <a:avLst>
                <a:gd name="adj1" fmla="val 12500"/>
                <a:gd name="adj2" fmla="val 1142319"/>
                <a:gd name="adj3" fmla="val 20457681"/>
                <a:gd name="adj4" fmla="val 16530248"/>
                <a:gd name="adj5" fmla="val 125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nvGrpSpPr>
            <p:cNvPr id="10" name="Group 9"/>
            <p:cNvGrpSpPr/>
            <p:nvPr/>
          </p:nvGrpSpPr>
          <p:grpSpPr>
            <a:xfrm>
              <a:off x="4116639" y="2089681"/>
              <a:ext cx="581495" cy="581495"/>
              <a:chOff x="5128953" y="346999"/>
              <a:chExt cx="914400" cy="914400"/>
            </a:xfrm>
          </p:grpSpPr>
          <p:sp>
            <p:nvSpPr>
              <p:cNvPr id="11" name="Oval 10"/>
              <p:cNvSpPr/>
              <p:nvPr/>
            </p:nvSpPr>
            <p:spPr>
              <a:xfrm>
                <a:off x="5128953" y="346999"/>
                <a:ext cx="914400" cy="9144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p:cNvPicPr>
                <a:picLocks noChangeAspect="1"/>
              </p:cNvPicPr>
              <p:nvPr/>
            </p:nvPicPr>
            <p:blipFill>
              <a:blip r:embed="rId3" cstate="email">
                <a:duotone>
                  <a:prstClr val="black"/>
                  <a:srgbClr val="7030A0">
                    <a:tint val="45000"/>
                    <a:satMod val="400000"/>
                  </a:srgbClr>
                </a:duotone>
                <a:extLst>
                  <a:ext uri="{28A0092B-C50C-407E-A947-70E740481C1C}">
                    <a14:useLocalDpi xmlns:a14="http://schemas.microsoft.com/office/drawing/2010/main"/>
                  </a:ext>
                </a:extLst>
              </a:blip>
              <a:stretch>
                <a:fillRect/>
              </a:stretch>
            </p:blipFill>
            <p:spPr>
              <a:xfrm rot="13522245" flipH="1">
                <a:off x="5232862" y="465652"/>
                <a:ext cx="706582" cy="706582"/>
              </a:xfrm>
              <a:prstGeom prst="rect">
                <a:avLst/>
              </a:prstGeom>
            </p:spPr>
          </p:pic>
        </p:grpSp>
        <p:grpSp>
          <p:nvGrpSpPr>
            <p:cNvPr id="13" name="Group 12"/>
            <p:cNvGrpSpPr/>
            <p:nvPr/>
          </p:nvGrpSpPr>
          <p:grpSpPr>
            <a:xfrm>
              <a:off x="3761957" y="1922361"/>
              <a:ext cx="505242" cy="496519"/>
              <a:chOff x="2619072" y="319324"/>
              <a:chExt cx="930464" cy="914400"/>
            </a:xfrm>
          </p:grpSpPr>
          <p:sp>
            <p:nvSpPr>
              <p:cNvPr id="14" name="Oval 13"/>
              <p:cNvSpPr/>
              <p:nvPr/>
            </p:nvSpPr>
            <p:spPr>
              <a:xfrm>
                <a:off x="2635136" y="319324"/>
                <a:ext cx="914400" cy="914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p:cNvSpPr txBox="1"/>
              <p:nvPr/>
            </p:nvSpPr>
            <p:spPr>
              <a:xfrm>
                <a:off x="2619072" y="484136"/>
                <a:ext cx="923721" cy="580890"/>
              </a:xfrm>
              <a:prstGeom prst="rect">
                <a:avLst/>
              </a:prstGeom>
              <a:noFill/>
            </p:spPr>
            <p:txBody>
              <a:bodyPr wrap="none" rtlCol="0">
                <a:spAutoFit/>
              </a:bodyPr>
              <a:lstStyle/>
              <a:p>
                <a:pPr algn="ctr"/>
                <a:r>
                  <a:rPr lang="en-US" sz="2133" b="1" dirty="0">
                    <a:solidFill>
                      <a:srgbClr val="E5F8FF"/>
                    </a:solidFill>
                    <a:latin typeface="Arial Rounded MT Bold" panose="020F0704030504030204" pitchFamily="34" charset="0"/>
                  </a:rPr>
                  <a:t>KBI</a:t>
                </a:r>
              </a:p>
            </p:txBody>
          </p:sp>
        </p:grpSp>
        <p:pic>
          <p:nvPicPr>
            <p:cNvPr id="16" name="Picture 2" descr="Image result for system"/>
            <p:cNvPicPr>
              <a:picLocks noChangeAspect="1" noChangeArrowheads="1"/>
            </p:cNvPicPr>
            <p:nvPr/>
          </p:nvPicPr>
          <p:blipFill>
            <a:blip r:embed="rId4" cstate="email">
              <a:duotone>
                <a:prstClr val="black"/>
                <a:srgbClr val="00B050">
                  <a:tint val="45000"/>
                  <a:satMod val="400000"/>
                </a:srgbClr>
              </a:duotone>
              <a:extLst>
                <a:ext uri="{28A0092B-C50C-407E-A947-70E740481C1C}">
                  <a14:useLocalDpi xmlns:a14="http://schemas.microsoft.com/office/drawing/2010/main"/>
                </a:ext>
              </a:extLst>
            </a:blip>
            <a:srcRect/>
            <a:stretch>
              <a:fillRect/>
            </a:stretch>
          </p:blipFill>
          <p:spPr bwMode="auto">
            <a:xfrm>
              <a:off x="3124584" y="3022375"/>
              <a:ext cx="582762" cy="5814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Image result for tool symbol"/>
            <p:cNvPicPr>
              <a:picLocks noChangeAspect="1" noChangeArrowheads="1"/>
            </p:cNvPicPr>
            <p:nvPr/>
          </p:nvPicPr>
          <p:blipFill>
            <a:blip r:embed="rId5" cstate="email">
              <a:duotone>
                <a:prstClr val="black"/>
                <a:srgbClr val="0070C0">
                  <a:tint val="45000"/>
                  <a:satMod val="400000"/>
                </a:srgbClr>
              </a:duotone>
              <a:extLst>
                <a:ext uri="{28A0092B-C50C-407E-A947-70E740481C1C}">
                  <a14:useLocalDpi xmlns:a14="http://schemas.microsoft.com/office/drawing/2010/main"/>
                </a:ext>
              </a:extLst>
            </a:blip>
            <a:srcRect/>
            <a:stretch>
              <a:fillRect/>
            </a:stretch>
          </p:blipFill>
          <p:spPr bwMode="auto">
            <a:xfrm>
              <a:off x="4116639" y="3972670"/>
              <a:ext cx="581495" cy="58149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5108944" y="3022374"/>
              <a:ext cx="587863" cy="581495"/>
              <a:chOff x="2625122" y="319324"/>
              <a:chExt cx="924414" cy="914400"/>
            </a:xfrm>
          </p:grpSpPr>
          <p:sp>
            <p:nvSpPr>
              <p:cNvPr id="20" name="Oval 19"/>
              <p:cNvSpPr/>
              <p:nvPr/>
            </p:nvSpPr>
            <p:spPr>
              <a:xfrm>
                <a:off x="2635136" y="319324"/>
                <a:ext cx="914400" cy="914400"/>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p:cNvSpPr txBox="1"/>
              <p:nvPr/>
            </p:nvSpPr>
            <p:spPr>
              <a:xfrm>
                <a:off x="2625122" y="484136"/>
                <a:ext cx="911619" cy="592949"/>
              </a:xfrm>
              <a:prstGeom prst="rect">
                <a:avLst/>
              </a:prstGeom>
              <a:noFill/>
            </p:spPr>
            <p:txBody>
              <a:bodyPr wrap="none" rtlCol="0">
                <a:spAutoFit/>
              </a:bodyPr>
              <a:lstStyle/>
              <a:p>
                <a:pPr algn="ctr"/>
                <a:r>
                  <a:rPr lang="en-US" sz="2667" b="1" dirty="0">
                    <a:solidFill>
                      <a:srgbClr val="FFF8E1"/>
                    </a:solidFill>
                    <a:latin typeface="Arial Rounded MT Bold" panose="020F0704030504030204" pitchFamily="34" charset="0"/>
                  </a:rPr>
                  <a:t>KPI</a:t>
                </a:r>
                <a:endParaRPr lang="en-US" sz="4267" b="1" dirty="0">
                  <a:solidFill>
                    <a:srgbClr val="FFF8E1"/>
                  </a:solidFill>
                  <a:latin typeface="Arial Rounded MT Bold" panose="020F0704030504030204" pitchFamily="34" charset="0"/>
                </a:endParaRPr>
              </a:p>
            </p:txBody>
          </p:sp>
        </p:grpSp>
      </p:grpSp>
      <p:grpSp>
        <p:nvGrpSpPr>
          <p:cNvPr id="41" name="Group 40" descr="Crescent shape under the cycle of behavioral results with the words &quot;psychological safety&quot;"/>
          <p:cNvGrpSpPr/>
          <p:nvPr/>
        </p:nvGrpSpPr>
        <p:grpSpPr>
          <a:xfrm>
            <a:off x="6660141" y="4492696"/>
            <a:ext cx="4924163" cy="1801201"/>
            <a:chOff x="2027899" y="3603870"/>
            <a:chExt cx="4736805" cy="1350901"/>
          </a:xfrm>
        </p:grpSpPr>
        <p:sp>
          <p:nvSpPr>
            <p:cNvPr id="42" name="Moon 41"/>
            <p:cNvSpPr/>
            <p:nvPr/>
          </p:nvSpPr>
          <p:spPr>
            <a:xfrm rot="16200000">
              <a:off x="3720851" y="1910918"/>
              <a:ext cx="1350901" cy="4736805"/>
            </a:xfrm>
            <a:prstGeom prst="moon">
              <a:avLst>
                <a:gd name="adj" fmla="val 24440"/>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3" name="Rectangle 42"/>
            <p:cNvSpPr/>
            <p:nvPr/>
          </p:nvSpPr>
          <p:spPr>
            <a:xfrm>
              <a:off x="3041600" y="4103658"/>
              <a:ext cx="2709401" cy="732392"/>
            </a:xfrm>
            <a:prstGeom prst="rect">
              <a:avLst/>
            </a:prstGeom>
            <a:noFill/>
          </p:spPr>
          <p:txBody>
            <a:bodyPr spcFirstLastPara="1" wrap="none" lIns="121920" tIns="60960" rIns="121920" bIns="60960" numCol="1">
              <a:prstTxWarp prst="textArchDown">
                <a:avLst>
                  <a:gd name="adj" fmla="val 723645"/>
                </a:avLst>
              </a:prstTxWarp>
              <a:spAutoFit/>
            </a:bodyPr>
            <a:lstStyle/>
            <a:p>
              <a:pPr algn="ctr"/>
              <a:r>
                <a:rPr lang="en-US" sz="5867" dirty="0">
                  <a:ln w="0"/>
                  <a:solidFill>
                    <a:schemeClr val="bg1"/>
                  </a:solidFill>
                  <a:latin typeface="Arial Rounded MT Bold" panose="020F0704030504030204" pitchFamily="34" charset="0"/>
                </a:rPr>
                <a:t>PSYCHOLOGICAL SAFETY</a:t>
              </a:r>
              <a:endParaRPr lang="en-US" sz="5867" dirty="0">
                <a:ln w="0"/>
                <a:solidFill>
                  <a:schemeClr val="bg1"/>
                </a:solidFill>
              </a:endParaRPr>
            </a:p>
          </p:txBody>
        </p:sp>
      </p:grpSp>
    </p:spTree>
    <p:extLst>
      <p:ext uri="{BB962C8B-B14F-4D97-AF65-F5344CB8AC3E}">
        <p14:creationId xmlns:p14="http://schemas.microsoft.com/office/powerpoint/2010/main" val="23959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2" presetClass="entr" presetSubtype="8"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 calcmode="lin" valueType="num">
                                      <p:cBhvr additive="base">
                                        <p:cTn id="10"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4EC69F-2CA1-42AA-93D7-179EF3A376B4}"/>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0584"/>
            <a:ext cx="12192000" cy="6958584"/>
          </a:xfrm>
          <a:prstGeom prst="rect">
            <a:avLst/>
          </a:prstGeom>
        </p:spPr>
      </p:pic>
      <p:sp>
        <p:nvSpPr>
          <p:cNvPr id="5" name="Title 4">
            <a:extLst>
              <a:ext uri="{FF2B5EF4-FFF2-40B4-BE49-F238E27FC236}">
                <a16:creationId xmlns:a16="http://schemas.microsoft.com/office/drawing/2014/main" id="{1E947DEE-1DB9-DCFF-D23B-0795937E0DE7}"/>
              </a:ext>
            </a:extLst>
          </p:cNvPr>
          <p:cNvSpPr>
            <a:spLocks noGrp="1"/>
          </p:cNvSpPr>
          <p:nvPr>
            <p:ph type="title"/>
          </p:nvPr>
        </p:nvSpPr>
        <p:spPr/>
        <p:txBody>
          <a:bodyPr>
            <a:normAutofit/>
          </a:bodyPr>
          <a:lstStyle/>
          <a:p>
            <a:pPr algn="ctr"/>
            <a:r>
              <a:rPr lang="en-US" sz="4800" dirty="0">
                <a:solidFill>
                  <a:schemeClr val="bg1"/>
                </a:solidFill>
              </a:rPr>
              <a:t>One Reason Why People Resist Improvement…</a:t>
            </a:r>
          </a:p>
        </p:txBody>
      </p:sp>
    </p:spTree>
    <p:extLst>
      <p:ext uri="{BB962C8B-B14F-4D97-AF65-F5344CB8AC3E}">
        <p14:creationId xmlns:p14="http://schemas.microsoft.com/office/powerpoint/2010/main" val="870472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1C1D-4807-55DD-F4AB-77B9766C670F}"/>
              </a:ext>
            </a:extLst>
          </p:cNvPr>
          <p:cNvSpPr>
            <a:spLocks noGrp="1"/>
          </p:cNvSpPr>
          <p:nvPr>
            <p:ph type="title"/>
          </p:nvPr>
        </p:nvSpPr>
        <p:spPr/>
        <p:txBody>
          <a:bodyPr/>
          <a:lstStyle/>
          <a:p>
            <a:r>
              <a:rPr lang="en-US" dirty="0"/>
              <a:t>Selective Perception</a:t>
            </a:r>
          </a:p>
        </p:txBody>
      </p:sp>
      <p:sp>
        <p:nvSpPr>
          <p:cNvPr id="3" name="Content Placeholder 2">
            <a:extLst>
              <a:ext uri="{FF2B5EF4-FFF2-40B4-BE49-F238E27FC236}">
                <a16:creationId xmlns:a16="http://schemas.microsoft.com/office/drawing/2014/main" id="{591FD529-D95B-FF72-8070-35BFBD5E0D08}"/>
              </a:ext>
            </a:extLst>
          </p:cNvPr>
          <p:cNvSpPr>
            <a:spLocks noGrp="1"/>
          </p:cNvSpPr>
          <p:nvPr>
            <p:ph idx="1"/>
          </p:nvPr>
        </p:nvSpPr>
        <p:spPr>
          <a:xfrm>
            <a:off x="838200" y="1825625"/>
            <a:ext cx="6416040" cy="4667250"/>
          </a:xfrm>
        </p:spPr>
        <p:txBody>
          <a:bodyPr anchor="ctr">
            <a:normAutofit/>
          </a:bodyPr>
          <a:lstStyle/>
          <a:p>
            <a:pPr marL="0" indent="0">
              <a:buNone/>
            </a:pPr>
            <a:r>
              <a:rPr lang="en-US" sz="3600" dirty="0"/>
              <a:t>Selective Perception is the process by which individuals perceive what they want to while ignoring opposing viewpoints.</a:t>
            </a:r>
          </a:p>
        </p:txBody>
      </p:sp>
      <p:pic>
        <p:nvPicPr>
          <p:cNvPr id="4" name="Picture 4" descr="An humorous optical illusion - two people walking next to each other with a waist-high mirrored wall between them. the woman on the left is wearing a mini skirt, and the reflection in the mirror makes it look like the man on the right is wearing her skirt and high heeled shoes.">
            <a:extLst>
              <a:ext uri="{FF2B5EF4-FFF2-40B4-BE49-F238E27FC236}">
                <a16:creationId xmlns:a16="http://schemas.microsoft.com/office/drawing/2014/main" id="{C883B569-1E6B-6D59-D9B1-3E31043601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2693" y="843986"/>
            <a:ext cx="4799308" cy="6014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719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1C1D-4807-55DD-F4AB-77B9766C670F}"/>
              </a:ext>
            </a:extLst>
          </p:cNvPr>
          <p:cNvSpPr>
            <a:spLocks noGrp="1"/>
          </p:cNvSpPr>
          <p:nvPr>
            <p:ph type="title"/>
          </p:nvPr>
        </p:nvSpPr>
        <p:spPr/>
        <p:txBody>
          <a:bodyPr/>
          <a:lstStyle/>
          <a:p>
            <a:r>
              <a:rPr lang="en-US" dirty="0"/>
              <a:t>Selective Perception</a:t>
            </a:r>
          </a:p>
        </p:txBody>
      </p:sp>
      <p:sp>
        <p:nvSpPr>
          <p:cNvPr id="3" name="Content Placeholder 2">
            <a:extLst>
              <a:ext uri="{FF2B5EF4-FFF2-40B4-BE49-F238E27FC236}">
                <a16:creationId xmlns:a16="http://schemas.microsoft.com/office/drawing/2014/main" id="{591FD529-D95B-FF72-8070-35BFBD5E0D08}"/>
              </a:ext>
            </a:extLst>
          </p:cNvPr>
          <p:cNvSpPr>
            <a:spLocks noGrp="1"/>
          </p:cNvSpPr>
          <p:nvPr>
            <p:ph idx="1"/>
          </p:nvPr>
        </p:nvSpPr>
        <p:spPr>
          <a:xfrm>
            <a:off x="838200" y="1825625"/>
            <a:ext cx="6416040" cy="4351338"/>
          </a:xfrm>
        </p:spPr>
        <p:txBody>
          <a:bodyPr anchor="ctr">
            <a:normAutofit/>
          </a:bodyPr>
          <a:lstStyle/>
          <a:p>
            <a:pPr marL="0" indent="0">
              <a:buNone/>
            </a:pPr>
            <a:r>
              <a:rPr lang="en-US" sz="2800" dirty="0"/>
              <a:t>Failing to recognize our own biases prevents us from working to correct them.</a:t>
            </a:r>
          </a:p>
        </p:txBody>
      </p:sp>
      <p:pic>
        <p:nvPicPr>
          <p:cNvPr id="5" name="Picture 13" descr="A diagram of the solar system with Earth at the center - how people thought the solar system worked.">
            <a:extLst>
              <a:ext uri="{FF2B5EF4-FFF2-40B4-BE49-F238E27FC236}">
                <a16:creationId xmlns:a16="http://schemas.microsoft.com/office/drawing/2014/main" id="{96A66F12-C07E-1F4C-55DA-E8E809DDF8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83553" y="2478409"/>
            <a:ext cx="4937760" cy="369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2543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1C1D-4807-55DD-F4AB-77B9766C670F}"/>
              </a:ext>
            </a:extLst>
          </p:cNvPr>
          <p:cNvSpPr>
            <a:spLocks noGrp="1"/>
          </p:cNvSpPr>
          <p:nvPr>
            <p:ph type="title"/>
          </p:nvPr>
        </p:nvSpPr>
        <p:spPr/>
        <p:txBody>
          <a:bodyPr/>
          <a:lstStyle/>
          <a:p>
            <a:r>
              <a:rPr lang="en-US" dirty="0"/>
              <a:t>Selective Perception</a:t>
            </a:r>
          </a:p>
        </p:txBody>
      </p:sp>
      <p:sp>
        <p:nvSpPr>
          <p:cNvPr id="3" name="Content Placeholder 2">
            <a:extLst>
              <a:ext uri="{FF2B5EF4-FFF2-40B4-BE49-F238E27FC236}">
                <a16:creationId xmlns:a16="http://schemas.microsoft.com/office/drawing/2014/main" id="{591FD529-D95B-FF72-8070-35BFBD5E0D08}"/>
              </a:ext>
            </a:extLst>
          </p:cNvPr>
          <p:cNvSpPr>
            <a:spLocks noGrp="1"/>
          </p:cNvSpPr>
          <p:nvPr>
            <p:ph idx="1"/>
          </p:nvPr>
        </p:nvSpPr>
        <p:spPr>
          <a:xfrm>
            <a:off x="838200" y="1825625"/>
            <a:ext cx="6416040" cy="4667250"/>
          </a:xfrm>
        </p:spPr>
        <p:txBody>
          <a:bodyPr anchor="ctr">
            <a:normAutofit/>
          </a:bodyPr>
          <a:lstStyle/>
          <a:p>
            <a:pPr marL="0" indent="0">
              <a:buNone/>
            </a:pPr>
            <a:r>
              <a:rPr lang="en-US" sz="3200" dirty="0"/>
              <a:t>When presented with counterintuitive principles, the bias of intuition is often stronger than facts and observation.</a:t>
            </a:r>
            <a:endParaRPr lang="en-US" sz="2000" dirty="0"/>
          </a:p>
        </p:txBody>
      </p:sp>
      <p:pic>
        <p:nvPicPr>
          <p:cNvPr id="2052" name="Picture 4" descr="The Original “I Told You So” fine art.&#10;Image of 2 ships on a cliff, and one of them is going over the edge.">
            <a:extLst>
              <a:ext uri="{FF2B5EF4-FFF2-40B4-BE49-F238E27FC236}">
                <a16:creationId xmlns:a16="http://schemas.microsoft.com/office/drawing/2014/main" id="{EC0BBD7A-243C-FCDC-6855-F5D7B8B3FA9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392692" y="843987"/>
            <a:ext cx="4799308" cy="601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078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1C1D-4807-55DD-F4AB-77B9766C670F}"/>
              </a:ext>
            </a:extLst>
          </p:cNvPr>
          <p:cNvSpPr>
            <a:spLocks noGrp="1"/>
          </p:cNvSpPr>
          <p:nvPr>
            <p:ph type="title"/>
          </p:nvPr>
        </p:nvSpPr>
        <p:spPr/>
        <p:txBody>
          <a:bodyPr/>
          <a:lstStyle/>
          <a:p>
            <a:r>
              <a:rPr lang="en-US" dirty="0"/>
              <a:t>Selective Perception Examples</a:t>
            </a:r>
          </a:p>
        </p:txBody>
      </p:sp>
      <p:sp>
        <p:nvSpPr>
          <p:cNvPr id="3" name="Content Placeholder 2">
            <a:extLst>
              <a:ext uri="{FF2B5EF4-FFF2-40B4-BE49-F238E27FC236}">
                <a16:creationId xmlns:a16="http://schemas.microsoft.com/office/drawing/2014/main" id="{591FD529-D95B-FF72-8070-35BFBD5E0D08}"/>
              </a:ext>
            </a:extLst>
          </p:cNvPr>
          <p:cNvSpPr>
            <a:spLocks noGrp="1"/>
          </p:cNvSpPr>
          <p:nvPr>
            <p:ph idx="1"/>
          </p:nvPr>
        </p:nvSpPr>
        <p:spPr>
          <a:xfrm>
            <a:off x="838200" y="1690688"/>
            <a:ext cx="10515600" cy="4879975"/>
          </a:xfrm>
        </p:spPr>
        <p:txBody>
          <a:bodyPr anchor="ctr">
            <a:normAutofit fontScale="85000" lnSpcReduction="20000"/>
          </a:bodyPr>
          <a:lstStyle/>
          <a:p>
            <a:pPr marL="401638" indent="-401638">
              <a:lnSpc>
                <a:spcPct val="120000"/>
              </a:lnSpc>
              <a:buFont typeface="+mj-lt"/>
              <a:buAutoNum type="arabicPeriod"/>
            </a:pPr>
            <a:r>
              <a:rPr lang="en-US" sz="2800" b="0" dirty="0"/>
              <a:t>Batch processing is more efficient than Single Piece Flow.</a:t>
            </a:r>
          </a:p>
          <a:p>
            <a:pPr marL="401638" indent="-401638">
              <a:lnSpc>
                <a:spcPct val="120000"/>
              </a:lnSpc>
              <a:buFont typeface="+mj-lt"/>
              <a:buAutoNum type="arabicPeriod"/>
            </a:pPr>
            <a:r>
              <a:rPr lang="en-US" sz="2800" b="0" dirty="0"/>
              <a:t>Flexibility is diminished as standard work is applied.</a:t>
            </a:r>
          </a:p>
          <a:p>
            <a:pPr marL="401638" indent="-401638">
              <a:lnSpc>
                <a:spcPct val="120000"/>
              </a:lnSpc>
              <a:buFont typeface="+mj-lt"/>
              <a:buAutoNum type="arabicPeriod"/>
            </a:pPr>
            <a:r>
              <a:rPr lang="en-US" sz="2800" b="0" dirty="0"/>
              <a:t>Having excess inventory or materials is better than “just enough.”</a:t>
            </a:r>
          </a:p>
          <a:p>
            <a:pPr marL="401638" indent="-401638">
              <a:lnSpc>
                <a:spcPct val="120000"/>
              </a:lnSpc>
              <a:buFont typeface="+mj-lt"/>
              <a:buAutoNum type="arabicPeriod"/>
            </a:pPr>
            <a:r>
              <a:rPr lang="en-US" sz="2800" b="0" dirty="0"/>
              <a:t>A lean environment requires that everybody work harder.</a:t>
            </a:r>
          </a:p>
          <a:p>
            <a:pPr marL="401638" indent="-401638">
              <a:lnSpc>
                <a:spcPct val="120000"/>
              </a:lnSpc>
              <a:buFont typeface="+mj-lt"/>
              <a:buAutoNum type="arabicPeriod"/>
            </a:pPr>
            <a:r>
              <a:rPr lang="en-US" sz="2800" b="0" dirty="0"/>
              <a:t>Undefined roles are key to flexibility and high service levels.</a:t>
            </a:r>
          </a:p>
          <a:p>
            <a:pPr marL="401638" indent="-401638">
              <a:lnSpc>
                <a:spcPct val="120000"/>
              </a:lnSpc>
              <a:buFont typeface="+mj-lt"/>
              <a:buAutoNum type="arabicPeriod"/>
            </a:pPr>
            <a:r>
              <a:rPr lang="en-US" sz="2800" b="0" dirty="0"/>
              <a:t>The average pace of work is a key efficiency metric.</a:t>
            </a:r>
          </a:p>
          <a:p>
            <a:pPr marL="401638" indent="-401638">
              <a:lnSpc>
                <a:spcPct val="120000"/>
              </a:lnSpc>
              <a:buFont typeface="+mj-lt"/>
              <a:buAutoNum type="arabicPeriod"/>
            </a:pPr>
            <a:r>
              <a:rPr lang="en-US" sz="2800" b="0" dirty="0"/>
              <a:t>Economies of Scale means lean only works in high-volume environments.</a:t>
            </a:r>
          </a:p>
          <a:p>
            <a:pPr marL="401638" indent="-401638">
              <a:lnSpc>
                <a:spcPct val="120000"/>
              </a:lnSpc>
              <a:buFont typeface="+mj-lt"/>
              <a:buAutoNum type="arabicPeriod"/>
            </a:pPr>
            <a:r>
              <a:rPr lang="en-US" sz="2800" b="0" dirty="0"/>
              <a:t>Metrics in a file folder or binder are effective visual controls.</a:t>
            </a:r>
          </a:p>
          <a:p>
            <a:pPr marL="401638" indent="-401638">
              <a:lnSpc>
                <a:spcPct val="120000"/>
              </a:lnSpc>
              <a:buFont typeface="+mj-lt"/>
              <a:buAutoNum type="arabicPeriod"/>
            </a:pPr>
            <a:r>
              <a:rPr lang="en-US" sz="2800" b="0" dirty="0"/>
              <a:t>Lean principles add stress to everyone’s work.</a:t>
            </a:r>
          </a:p>
        </p:txBody>
      </p:sp>
    </p:spTree>
    <p:extLst>
      <p:ext uri="{BB962C8B-B14F-4D97-AF65-F5344CB8AC3E}">
        <p14:creationId xmlns:p14="http://schemas.microsoft.com/office/powerpoint/2010/main" val="4134521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3C9A-C9D1-5A17-DFFB-21CE5A9F3EAA}"/>
              </a:ext>
            </a:extLst>
          </p:cNvPr>
          <p:cNvSpPr>
            <a:spLocks noGrp="1"/>
          </p:cNvSpPr>
          <p:nvPr>
            <p:ph type="title"/>
          </p:nvPr>
        </p:nvSpPr>
        <p:spPr/>
        <p:txBody>
          <a:bodyPr/>
          <a:lstStyle/>
          <a:p>
            <a:r>
              <a:rPr lang="en-US" dirty="0"/>
              <a:t>Actual Lean Outcomes:</a:t>
            </a:r>
          </a:p>
        </p:txBody>
      </p:sp>
      <p:sp>
        <p:nvSpPr>
          <p:cNvPr id="3" name="Content Placeholder 2">
            <a:extLst>
              <a:ext uri="{FF2B5EF4-FFF2-40B4-BE49-F238E27FC236}">
                <a16:creationId xmlns:a16="http://schemas.microsoft.com/office/drawing/2014/main" id="{758F61D9-559B-7249-9D8F-3BB7B99391AC}"/>
              </a:ext>
            </a:extLst>
          </p:cNvPr>
          <p:cNvSpPr>
            <a:spLocks noGrp="1"/>
          </p:cNvSpPr>
          <p:nvPr>
            <p:ph idx="1"/>
          </p:nvPr>
        </p:nvSpPr>
        <p:spPr/>
        <p:txBody>
          <a:bodyPr>
            <a:normAutofit fontScale="77500" lnSpcReduction="20000"/>
          </a:bodyPr>
          <a:lstStyle/>
          <a:p>
            <a:pPr marL="401638" indent="-401638">
              <a:lnSpc>
                <a:spcPct val="120000"/>
              </a:lnSpc>
              <a:buFont typeface="+mj-lt"/>
              <a:buAutoNum type="arabicPeriod"/>
            </a:pPr>
            <a:r>
              <a:rPr lang="en-US" sz="2800" b="0" dirty="0"/>
              <a:t>Single Piece Flow is </a:t>
            </a:r>
            <a:r>
              <a:rPr lang="en-US" sz="2800" dirty="0"/>
              <a:t>much more efficient </a:t>
            </a:r>
            <a:r>
              <a:rPr lang="en-US" sz="2800" b="0" dirty="0"/>
              <a:t>than Batch processing.</a:t>
            </a:r>
          </a:p>
          <a:p>
            <a:pPr marL="401638" indent="-401638">
              <a:lnSpc>
                <a:spcPct val="120000"/>
              </a:lnSpc>
              <a:buFont typeface="+mj-lt"/>
              <a:buAutoNum type="arabicPeriod"/>
            </a:pPr>
            <a:r>
              <a:rPr lang="en-US" sz="2800" b="0" dirty="0"/>
              <a:t>Flexibility is </a:t>
            </a:r>
            <a:r>
              <a:rPr lang="en-US" sz="2800" dirty="0"/>
              <a:t>increased</a:t>
            </a:r>
            <a:r>
              <a:rPr lang="en-US" sz="2800" b="0" dirty="0"/>
              <a:t> as standard work is applied.</a:t>
            </a:r>
          </a:p>
          <a:p>
            <a:pPr marL="401638" indent="-401638">
              <a:lnSpc>
                <a:spcPct val="120000"/>
              </a:lnSpc>
              <a:buFont typeface="+mj-lt"/>
              <a:buAutoNum type="arabicPeriod"/>
            </a:pPr>
            <a:r>
              <a:rPr lang="en-US" sz="2800" b="0" dirty="0"/>
              <a:t>Having excess inventory or materials </a:t>
            </a:r>
            <a:r>
              <a:rPr lang="en-US" sz="2800" dirty="0"/>
              <a:t>creates shortages.</a:t>
            </a:r>
          </a:p>
          <a:p>
            <a:pPr marL="401638" indent="-401638">
              <a:lnSpc>
                <a:spcPct val="120000"/>
              </a:lnSpc>
              <a:buFont typeface="+mj-lt"/>
              <a:buAutoNum type="arabicPeriod"/>
            </a:pPr>
            <a:r>
              <a:rPr lang="en-US" sz="2800" b="0" dirty="0"/>
              <a:t>A lean environment </a:t>
            </a:r>
            <a:r>
              <a:rPr lang="en-US" sz="2800" dirty="0"/>
              <a:t>makes the work easier</a:t>
            </a:r>
            <a:r>
              <a:rPr lang="en-US" sz="2800" b="0" dirty="0"/>
              <a:t>.</a:t>
            </a:r>
          </a:p>
          <a:p>
            <a:pPr marL="401638" indent="-401638">
              <a:lnSpc>
                <a:spcPct val="120000"/>
              </a:lnSpc>
              <a:buFont typeface="+mj-lt"/>
              <a:buAutoNum type="arabicPeriod"/>
            </a:pPr>
            <a:r>
              <a:rPr lang="en-US" sz="2800" b="0" dirty="0"/>
              <a:t>Defined roles are key to </a:t>
            </a:r>
            <a:r>
              <a:rPr lang="en-US" sz="2800" dirty="0"/>
              <a:t>flexibility</a:t>
            </a:r>
            <a:r>
              <a:rPr lang="en-US" sz="2800" b="0" dirty="0"/>
              <a:t> and </a:t>
            </a:r>
            <a:r>
              <a:rPr lang="en-US" sz="2800" dirty="0"/>
              <a:t>high service levels</a:t>
            </a:r>
            <a:r>
              <a:rPr lang="en-US" sz="2800" b="0" dirty="0"/>
              <a:t>.</a:t>
            </a:r>
          </a:p>
          <a:p>
            <a:pPr marL="401638" indent="-401638">
              <a:lnSpc>
                <a:spcPct val="120000"/>
              </a:lnSpc>
              <a:buFont typeface="+mj-lt"/>
              <a:buAutoNum type="arabicPeriod"/>
            </a:pPr>
            <a:r>
              <a:rPr lang="en-US" sz="2800" b="0" dirty="0"/>
              <a:t>The </a:t>
            </a:r>
            <a:r>
              <a:rPr lang="en-US" sz="2800" dirty="0"/>
              <a:t>fastest</a:t>
            </a:r>
            <a:r>
              <a:rPr lang="en-US" sz="2800" b="0" dirty="0"/>
              <a:t> pace of work is a </a:t>
            </a:r>
            <a:r>
              <a:rPr lang="en-US" sz="2800" dirty="0"/>
              <a:t>key benchmark </a:t>
            </a:r>
            <a:r>
              <a:rPr lang="en-US" sz="2800" b="0" dirty="0"/>
              <a:t>for improvement.</a:t>
            </a:r>
          </a:p>
          <a:p>
            <a:pPr marL="401638" indent="-401638">
              <a:lnSpc>
                <a:spcPct val="120000"/>
              </a:lnSpc>
              <a:buFont typeface="+mj-lt"/>
              <a:buAutoNum type="arabicPeriod"/>
            </a:pPr>
            <a:r>
              <a:rPr lang="en-US" sz="2800" b="0" dirty="0"/>
              <a:t>Economies of Scale are often a source of </a:t>
            </a:r>
            <a:r>
              <a:rPr lang="en-US" sz="2800" dirty="0"/>
              <a:t>extraordinary waste</a:t>
            </a:r>
            <a:r>
              <a:rPr lang="en-US" sz="2800" b="0" dirty="0"/>
              <a:t>.</a:t>
            </a:r>
          </a:p>
          <a:p>
            <a:pPr marL="401638" indent="-401638">
              <a:lnSpc>
                <a:spcPct val="120000"/>
              </a:lnSpc>
              <a:buFont typeface="+mj-lt"/>
              <a:buAutoNum type="arabicPeriod"/>
            </a:pPr>
            <a:r>
              <a:rPr lang="en-US" sz="2800" b="0" dirty="0"/>
              <a:t>Visual controls exist in </a:t>
            </a:r>
            <a:r>
              <a:rPr lang="en-US" sz="2800" dirty="0"/>
              <a:t>line of sight </a:t>
            </a:r>
            <a:r>
              <a:rPr lang="en-US" sz="2800" b="0" dirty="0"/>
              <a:t>from the work environment </a:t>
            </a:r>
          </a:p>
          <a:p>
            <a:pPr marL="401638" indent="-401638">
              <a:lnSpc>
                <a:spcPct val="120000"/>
              </a:lnSpc>
              <a:buFont typeface="+mj-lt"/>
              <a:buAutoNum type="arabicPeriod"/>
            </a:pPr>
            <a:r>
              <a:rPr lang="en-US" sz="2800" b="0" dirty="0"/>
              <a:t>Applying the lean principles </a:t>
            </a:r>
            <a:r>
              <a:rPr lang="en-US" sz="2800" dirty="0"/>
              <a:t>creates a joyful workplace</a:t>
            </a:r>
            <a:r>
              <a:rPr lang="en-US" sz="2800" b="0" dirty="0"/>
              <a:t>.</a:t>
            </a:r>
          </a:p>
          <a:p>
            <a:pPr marL="514350" indent="-514350">
              <a:buFont typeface="+mj-lt"/>
              <a:buAutoNum type="arabicPeriod"/>
            </a:pPr>
            <a:endParaRPr lang="en-US" dirty="0"/>
          </a:p>
        </p:txBody>
      </p:sp>
    </p:spTree>
    <p:extLst>
      <p:ext uri="{BB962C8B-B14F-4D97-AF65-F5344CB8AC3E}">
        <p14:creationId xmlns:p14="http://schemas.microsoft.com/office/powerpoint/2010/main" val="553615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E3EB0-230A-CE66-6E28-C9E7962C5767}"/>
              </a:ext>
            </a:extLst>
          </p:cNvPr>
          <p:cNvSpPr>
            <a:spLocks noGrp="1"/>
          </p:cNvSpPr>
          <p:nvPr>
            <p:ph type="title"/>
          </p:nvPr>
        </p:nvSpPr>
        <p:spPr/>
        <p:txBody>
          <a:bodyPr/>
          <a:lstStyle/>
          <a:p>
            <a:pPr algn="ctr"/>
            <a:r>
              <a:rPr lang="en-US" dirty="0"/>
              <a:t>What gets in the way?</a:t>
            </a:r>
          </a:p>
        </p:txBody>
      </p:sp>
      <p:grpSp>
        <p:nvGrpSpPr>
          <p:cNvPr id="5" name="Group 4">
            <a:extLst>
              <a:ext uri="{FF2B5EF4-FFF2-40B4-BE49-F238E27FC236}">
                <a16:creationId xmlns:a16="http://schemas.microsoft.com/office/drawing/2014/main" id="{54F53C16-CF74-CEEC-29AC-C8A33E331BCE}"/>
              </a:ext>
              <a:ext uri="{C183D7F6-B498-43B3-948B-1728B52AA6E4}">
                <adec:decorative xmlns:adec="http://schemas.microsoft.com/office/drawing/2017/decorative" val="1"/>
              </a:ext>
            </a:extLst>
          </p:cNvPr>
          <p:cNvGrpSpPr/>
          <p:nvPr/>
        </p:nvGrpSpPr>
        <p:grpSpPr>
          <a:xfrm>
            <a:off x="5446385" y="5571470"/>
            <a:ext cx="1286530" cy="1286530"/>
            <a:chOff x="672979" y="1884499"/>
            <a:chExt cx="1610310" cy="1610310"/>
          </a:xfrm>
        </p:grpSpPr>
        <p:sp>
          <p:nvSpPr>
            <p:cNvPr id="6" name="Oval 5">
              <a:extLst>
                <a:ext uri="{FF2B5EF4-FFF2-40B4-BE49-F238E27FC236}">
                  <a16:creationId xmlns:a16="http://schemas.microsoft.com/office/drawing/2014/main" id="{1A36A5D9-B119-7300-157F-79986DEB53AA}"/>
                </a:ext>
              </a:extLst>
            </p:cNvPr>
            <p:cNvSpPr/>
            <p:nvPr/>
          </p:nvSpPr>
          <p:spPr>
            <a:xfrm>
              <a:off x="672979" y="188449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oogle Shape;4964;p68">
              <a:extLst>
                <a:ext uri="{FF2B5EF4-FFF2-40B4-BE49-F238E27FC236}">
                  <a16:creationId xmlns:a16="http://schemas.microsoft.com/office/drawing/2014/main" id="{945C5C90-BCB1-395C-A845-981E859922AD}"/>
                </a:ext>
              </a:extLst>
            </p:cNvPr>
            <p:cNvGrpSpPr/>
            <p:nvPr/>
          </p:nvGrpSpPr>
          <p:grpSpPr>
            <a:xfrm>
              <a:off x="868972" y="2077315"/>
              <a:ext cx="1218324" cy="1057767"/>
              <a:chOff x="6218300" y="4416175"/>
              <a:chExt cx="516000" cy="448000"/>
            </a:xfrm>
            <a:solidFill>
              <a:schemeClr val="bg1"/>
            </a:solidFill>
          </p:grpSpPr>
          <p:sp>
            <p:nvSpPr>
              <p:cNvPr id="8" name="Google Shape;4965;p68">
                <a:extLst>
                  <a:ext uri="{FF2B5EF4-FFF2-40B4-BE49-F238E27FC236}">
                    <a16:creationId xmlns:a16="http://schemas.microsoft.com/office/drawing/2014/main" id="{DBB3B359-C445-0DC6-424B-BE1A721E5E94}"/>
                  </a:ext>
                </a:extLst>
              </p:cNvPr>
              <p:cNvSpPr/>
              <p:nvPr/>
            </p:nvSpPr>
            <p:spPr>
              <a:xfrm>
                <a:off x="6462150" y="4525375"/>
                <a:ext cx="28250" cy="141250"/>
              </a:xfrm>
              <a:custGeom>
                <a:avLst/>
                <a:gdLst/>
                <a:ahLst/>
                <a:cxnLst/>
                <a:rect l="l" t="t" r="r" b="b"/>
                <a:pathLst>
                  <a:path w="1130" h="5650" extrusionOk="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9" name="Google Shape;4966;p68">
                <a:extLst>
                  <a:ext uri="{FF2B5EF4-FFF2-40B4-BE49-F238E27FC236}">
                    <a16:creationId xmlns:a16="http://schemas.microsoft.com/office/drawing/2014/main" id="{4E730A2E-D0F4-9D20-BA19-E80B5818593A}"/>
                  </a:ext>
                </a:extLst>
              </p:cNvPr>
              <p:cNvSpPr/>
              <p:nvPr/>
            </p:nvSpPr>
            <p:spPr>
              <a:xfrm>
                <a:off x="6218300" y="4416175"/>
                <a:ext cx="516000" cy="448000"/>
              </a:xfrm>
              <a:custGeom>
                <a:avLst/>
                <a:gdLst/>
                <a:ahLst/>
                <a:cxnLst/>
                <a:rect l="l" t="t" r="r" b="b"/>
                <a:pathLst>
                  <a:path w="20640" h="17920" extrusionOk="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solidFill>
                    <a:srgbClr val="435D74"/>
                  </a:solidFill>
                </a:endParaRPr>
              </a:p>
            </p:txBody>
          </p:sp>
          <p:sp>
            <p:nvSpPr>
              <p:cNvPr id="10" name="Google Shape;4967;p68">
                <a:extLst>
                  <a:ext uri="{FF2B5EF4-FFF2-40B4-BE49-F238E27FC236}">
                    <a16:creationId xmlns:a16="http://schemas.microsoft.com/office/drawing/2014/main" id="{C55D8A1F-31C8-BA47-9395-EB76B46C4EDE}"/>
                  </a:ext>
                </a:extLst>
              </p:cNvPr>
              <p:cNvSpPr/>
              <p:nvPr/>
            </p:nvSpPr>
            <p:spPr>
              <a:xfrm>
                <a:off x="6462150" y="4751225"/>
                <a:ext cx="28250" cy="28250"/>
              </a:xfrm>
              <a:custGeom>
                <a:avLst/>
                <a:gdLst/>
                <a:ahLst/>
                <a:cxnLst/>
                <a:rect l="l" t="t" r="r" b="b"/>
                <a:pathLst>
                  <a:path w="1130" h="1130" extrusionOk="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grpSp>
        <p:nvGrpSpPr>
          <p:cNvPr id="11" name="Group 10">
            <a:extLst>
              <a:ext uri="{FF2B5EF4-FFF2-40B4-BE49-F238E27FC236}">
                <a16:creationId xmlns:a16="http://schemas.microsoft.com/office/drawing/2014/main" id="{CF516E19-2243-C8B4-253D-9ACFED6F1C51}"/>
              </a:ext>
              <a:ext uri="{C183D7F6-B498-43B3-948B-1728B52AA6E4}">
                <adec:decorative xmlns:adec="http://schemas.microsoft.com/office/drawing/2017/decorative" val="1"/>
              </a:ext>
            </a:extLst>
          </p:cNvPr>
          <p:cNvGrpSpPr/>
          <p:nvPr/>
        </p:nvGrpSpPr>
        <p:grpSpPr>
          <a:xfrm rot="19731570">
            <a:off x="3936567" y="5554688"/>
            <a:ext cx="1286530" cy="1286530"/>
            <a:chOff x="3718738" y="1884499"/>
            <a:chExt cx="1610310" cy="1610310"/>
          </a:xfrm>
        </p:grpSpPr>
        <p:sp>
          <p:nvSpPr>
            <p:cNvPr id="12" name="Oval 11">
              <a:extLst>
                <a:ext uri="{FF2B5EF4-FFF2-40B4-BE49-F238E27FC236}">
                  <a16:creationId xmlns:a16="http://schemas.microsoft.com/office/drawing/2014/main" id="{DD3B95F5-4BF1-3986-568C-1A58609DF352}"/>
                </a:ext>
              </a:extLst>
            </p:cNvPr>
            <p:cNvSpPr/>
            <p:nvPr/>
          </p:nvSpPr>
          <p:spPr>
            <a:xfrm>
              <a:off x="3718738" y="188449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oogle Shape;5524;p69">
              <a:extLst>
                <a:ext uri="{FF2B5EF4-FFF2-40B4-BE49-F238E27FC236}">
                  <a16:creationId xmlns:a16="http://schemas.microsoft.com/office/drawing/2014/main" id="{00231605-05FA-125E-5B92-E3190482F12F}"/>
                </a:ext>
              </a:extLst>
            </p:cNvPr>
            <p:cNvGrpSpPr/>
            <p:nvPr/>
          </p:nvGrpSpPr>
          <p:grpSpPr>
            <a:xfrm>
              <a:off x="3936646" y="2064661"/>
              <a:ext cx="1077620" cy="1070421"/>
              <a:chOff x="-59470075" y="3308975"/>
              <a:chExt cx="318200" cy="316075"/>
            </a:xfrm>
            <a:solidFill>
              <a:schemeClr val="bg1"/>
            </a:solidFill>
          </p:grpSpPr>
          <p:sp>
            <p:nvSpPr>
              <p:cNvPr id="14" name="Google Shape;5525;p69">
                <a:extLst>
                  <a:ext uri="{FF2B5EF4-FFF2-40B4-BE49-F238E27FC236}">
                    <a16:creationId xmlns:a16="http://schemas.microsoft.com/office/drawing/2014/main" id="{E856F438-9E3F-81BB-7884-A0563FB8CD58}"/>
                  </a:ext>
                </a:extLst>
              </p:cNvPr>
              <p:cNvSpPr/>
              <p:nvPr/>
            </p:nvSpPr>
            <p:spPr>
              <a:xfrm>
                <a:off x="-59403925" y="3522625"/>
                <a:ext cx="21275" cy="20500"/>
              </a:xfrm>
              <a:custGeom>
                <a:avLst/>
                <a:gdLst/>
                <a:ahLst/>
                <a:cxnLst/>
                <a:rect l="l" t="t" r="r" b="b"/>
                <a:pathLst>
                  <a:path w="851" h="820" extrusionOk="0">
                    <a:moveTo>
                      <a:pt x="0" y="1"/>
                    </a:moveTo>
                    <a:lnTo>
                      <a:pt x="0" y="820"/>
                    </a:lnTo>
                    <a:lnTo>
                      <a:pt x="851" y="820"/>
                    </a:lnTo>
                    <a:lnTo>
                      <a:pt x="8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26;p69">
                <a:extLst>
                  <a:ext uri="{FF2B5EF4-FFF2-40B4-BE49-F238E27FC236}">
                    <a16:creationId xmlns:a16="http://schemas.microsoft.com/office/drawing/2014/main" id="{91ED69D2-0B3F-D682-73BE-82CA80FA675F}"/>
                  </a:ext>
                </a:extLst>
              </p:cNvPr>
              <p:cNvSpPr/>
              <p:nvPr/>
            </p:nvSpPr>
            <p:spPr>
              <a:xfrm>
                <a:off x="-59362175" y="3522625"/>
                <a:ext cx="20500" cy="20500"/>
              </a:xfrm>
              <a:custGeom>
                <a:avLst/>
                <a:gdLst/>
                <a:ahLst/>
                <a:cxnLst/>
                <a:rect l="l" t="t" r="r" b="b"/>
                <a:pathLst>
                  <a:path w="820" h="820" extrusionOk="0">
                    <a:moveTo>
                      <a:pt x="0" y="1"/>
                    </a:moveTo>
                    <a:lnTo>
                      <a:pt x="0" y="820"/>
                    </a:lnTo>
                    <a:lnTo>
                      <a:pt x="819" y="820"/>
                    </a:lnTo>
                    <a:lnTo>
                      <a:pt x="81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27;p69">
                <a:extLst>
                  <a:ext uri="{FF2B5EF4-FFF2-40B4-BE49-F238E27FC236}">
                    <a16:creationId xmlns:a16="http://schemas.microsoft.com/office/drawing/2014/main" id="{FBFC2453-6260-B065-58BD-56771DA2CF07}"/>
                  </a:ext>
                </a:extLst>
              </p:cNvPr>
              <p:cNvSpPr/>
              <p:nvPr/>
            </p:nvSpPr>
            <p:spPr>
              <a:xfrm>
                <a:off x="-59321225" y="3522625"/>
                <a:ext cx="20500" cy="20500"/>
              </a:xfrm>
              <a:custGeom>
                <a:avLst/>
                <a:gdLst/>
                <a:ahLst/>
                <a:cxnLst/>
                <a:rect l="l" t="t" r="r" b="b"/>
                <a:pathLst>
                  <a:path w="820" h="820" extrusionOk="0">
                    <a:moveTo>
                      <a:pt x="0" y="1"/>
                    </a:moveTo>
                    <a:lnTo>
                      <a:pt x="0" y="820"/>
                    </a:lnTo>
                    <a:lnTo>
                      <a:pt x="820" y="820"/>
                    </a:lnTo>
                    <a:lnTo>
                      <a:pt x="8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28;p69">
                <a:extLst>
                  <a:ext uri="{FF2B5EF4-FFF2-40B4-BE49-F238E27FC236}">
                    <a16:creationId xmlns:a16="http://schemas.microsoft.com/office/drawing/2014/main" id="{BA6E2003-C82A-16DE-C529-AB0101942232}"/>
                  </a:ext>
                </a:extLst>
              </p:cNvPr>
              <p:cNvSpPr/>
              <p:nvPr/>
            </p:nvSpPr>
            <p:spPr>
              <a:xfrm>
                <a:off x="-59279475" y="3522625"/>
                <a:ext cx="20500" cy="20500"/>
              </a:xfrm>
              <a:custGeom>
                <a:avLst/>
                <a:gdLst/>
                <a:ahLst/>
                <a:cxnLst/>
                <a:rect l="l" t="t" r="r" b="b"/>
                <a:pathLst>
                  <a:path w="820" h="820" extrusionOk="0">
                    <a:moveTo>
                      <a:pt x="0" y="1"/>
                    </a:moveTo>
                    <a:lnTo>
                      <a:pt x="0" y="820"/>
                    </a:lnTo>
                    <a:lnTo>
                      <a:pt x="819" y="820"/>
                    </a:lnTo>
                    <a:lnTo>
                      <a:pt x="81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29;p69">
                <a:extLst>
                  <a:ext uri="{FF2B5EF4-FFF2-40B4-BE49-F238E27FC236}">
                    <a16:creationId xmlns:a16="http://schemas.microsoft.com/office/drawing/2014/main" id="{68C3D428-2220-5D2B-78E2-C40474184F88}"/>
                  </a:ext>
                </a:extLst>
              </p:cNvPr>
              <p:cNvSpPr/>
              <p:nvPr/>
            </p:nvSpPr>
            <p:spPr>
              <a:xfrm>
                <a:off x="-59470075" y="3418825"/>
                <a:ext cx="317425" cy="206225"/>
              </a:xfrm>
              <a:custGeom>
                <a:avLst/>
                <a:gdLst/>
                <a:ahLst/>
                <a:cxnLst/>
                <a:rect l="l" t="t" r="r" b="b"/>
                <a:pathLst>
                  <a:path w="12697" h="8249" extrusionOk="0">
                    <a:moveTo>
                      <a:pt x="10523" y="3334"/>
                    </a:moveTo>
                    <a:cubicBezTo>
                      <a:pt x="10775" y="3334"/>
                      <a:pt x="10932" y="3523"/>
                      <a:pt x="10932" y="3775"/>
                    </a:cubicBezTo>
                    <a:lnTo>
                      <a:pt x="10932" y="5413"/>
                    </a:lnTo>
                    <a:cubicBezTo>
                      <a:pt x="10932" y="5665"/>
                      <a:pt x="10712" y="5854"/>
                      <a:pt x="10523" y="5854"/>
                    </a:cubicBezTo>
                    <a:lnTo>
                      <a:pt x="2268" y="5854"/>
                    </a:lnTo>
                    <a:cubicBezTo>
                      <a:pt x="2016" y="5854"/>
                      <a:pt x="1827" y="5665"/>
                      <a:pt x="1827" y="5413"/>
                    </a:cubicBezTo>
                    <a:lnTo>
                      <a:pt x="1827" y="3775"/>
                    </a:lnTo>
                    <a:cubicBezTo>
                      <a:pt x="1827" y="3523"/>
                      <a:pt x="2016" y="3334"/>
                      <a:pt x="2268" y="3334"/>
                    </a:cubicBezTo>
                    <a:close/>
                    <a:moveTo>
                      <a:pt x="2893" y="1"/>
                    </a:moveTo>
                    <a:cubicBezTo>
                      <a:pt x="2822" y="1"/>
                      <a:pt x="2748" y="18"/>
                      <a:pt x="2678" y="57"/>
                    </a:cubicBezTo>
                    <a:lnTo>
                      <a:pt x="221" y="1727"/>
                    </a:lnTo>
                    <a:cubicBezTo>
                      <a:pt x="95" y="1790"/>
                      <a:pt x="0" y="1916"/>
                      <a:pt x="0" y="2073"/>
                    </a:cubicBezTo>
                    <a:lnTo>
                      <a:pt x="0" y="7870"/>
                    </a:lnTo>
                    <a:cubicBezTo>
                      <a:pt x="0" y="8091"/>
                      <a:pt x="221" y="8248"/>
                      <a:pt x="410" y="8248"/>
                    </a:cubicBezTo>
                    <a:lnTo>
                      <a:pt x="12255" y="8248"/>
                    </a:lnTo>
                    <a:cubicBezTo>
                      <a:pt x="12507" y="8248"/>
                      <a:pt x="12665" y="8059"/>
                      <a:pt x="12665" y="7870"/>
                    </a:cubicBezTo>
                    <a:lnTo>
                      <a:pt x="12665" y="2073"/>
                    </a:lnTo>
                    <a:cubicBezTo>
                      <a:pt x="12697" y="1884"/>
                      <a:pt x="12507" y="1664"/>
                      <a:pt x="12287" y="1664"/>
                    </a:cubicBezTo>
                    <a:lnTo>
                      <a:pt x="5797" y="1664"/>
                    </a:lnTo>
                    <a:lnTo>
                      <a:pt x="5797" y="404"/>
                    </a:lnTo>
                    <a:cubicBezTo>
                      <a:pt x="5797" y="166"/>
                      <a:pt x="5600" y="1"/>
                      <a:pt x="5382" y="1"/>
                    </a:cubicBezTo>
                    <a:cubicBezTo>
                      <a:pt x="5311" y="1"/>
                      <a:pt x="5237" y="18"/>
                      <a:pt x="5167" y="57"/>
                    </a:cubicBezTo>
                    <a:lnTo>
                      <a:pt x="3308" y="1286"/>
                    </a:lnTo>
                    <a:lnTo>
                      <a:pt x="3308" y="404"/>
                    </a:lnTo>
                    <a:cubicBezTo>
                      <a:pt x="3308" y="166"/>
                      <a:pt x="3111" y="1"/>
                      <a:pt x="28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530;p69">
                <a:extLst>
                  <a:ext uri="{FF2B5EF4-FFF2-40B4-BE49-F238E27FC236}">
                    <a16:creationId xmlns:a16="http://schemas.microsoft.com/office/drawing/2014/main" id="{309BA3C2-5B68-650C-D5A2-EE9C3FC69B8F}"/>
                  </a:ext>
                </a:extLst>
              </p:cNvPr>
              <p:cNvSpPr/>
              <p:nvPr/>
            </p:nvSpPr>
            <p:spPr>
              <a:xfrm>
                <a:off x="-59238525" y="3522625"/>
                <a:ext cx="20500" cy="20500"/>
              </a:xfrm>
              <a:custGeom>
                <a:avLst/>
                <a:gdLst/>
                <a:ahLst/>
                <a:cxnLst/>
                <a:rect l="l" t="t" r="r" b="b"/>
                <a:pathLst>
                  <a:path w="820" h="820" extrusionOk="0">
                    <a:moveTo>
                      <a:pt x="0" y="1"/>
                    </a:moveTo>
                    <a:lnTo>
                      <a:pt x="0" y="820"/>
                    </a:lnTo>
                    <a:lnTo>
                      <a:pt x="820" y="820"/>
                    </a:lnTo>
                    <a:lnTo>
                      <a:pt x="8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531;p69">
                <a:extLst>
                  <a:ext uri="{FF2B5EF4-FFF2-40B4-BE49-F238E27FC236}">
                    <a16:creationId xmlns:a16="http://schemas.microsoft.com/office/drawing/2014/main" id="{A7DD03E5-627A-15AE-898A-BAE570161722}"/>
                  </a:ext>
                </a:extLst>
              </p:cNvPr>
              <p:cNvSpPr/>
              <p:nvPr/>
            </p:nvSpPr>
            <p:spPr>
              <a:xfrm>
                <a:off x="-59292875" y="3308975"/>
                <a:ext cx="106350" cy="41400"/>
              </a:xfrm>
              <a:custGeom>
                <a:avLst/>
                <a:gdLst/>
                <a:ahLst/>
                <a:cxnLst/>
                <a:rect l="l" t="t" r="r" b="b"/>
                <a:pathLst>
                  <a:path w="4254" h="1656" extrusionOk="0">
                    <a:moveTo>
                      <a:pt x="1305" y="1"/>
                    </a:moveTo>
                    <a:cubicBezTo>
                      <a:pt x="904" y="1"/>
                      <a:pt x="497" y="175"/>
                      <a:pt x="158" y="545"/>
                    </a:cubicBezTo>
                    <a:cubicBezTo>
                      <a:pt x="1" y="702"/>
                      <a:pt x="64" y="986"/>
                      <a:pt x="221" y="1143"/>
                    </a:cubicBezTo>
                    <a:cubicBezTo>
                      <a:pt x="311" y="1218"/>
                      <a:pt x="409" y="1258"/>
                      <a:pt x="503" y="1258"/>
                    </a:cubicBezTo>
                    <a:cubicBezTo>
                      <a:pt x="606" y="1258"/>
                      <a:pt x="706" y="1210"/>
                      <a:pt x="788" y="1112"/>
                    </a:cubicBezTo>
                    <a:cubicBezTo>
                      <a:pt x="946" y="938"/>
                      <a:pt x="1127" y="852"/>
                      <a:pt x="1308" y="852"/>
                    </a:cubicBezTo>
                    <a:cubicBezTo>
                      <a:pt x="1489" y="852"/>
                      <a:pt x="1670" y="938"/>
                      <a:pt x="1828" y="1112"/>
                    </a:cubicBezTo>
                    <a:cubicBezTo>
                      <a:pt x="2150" y="1466"/>
                      <a:pt x="2562" y="1655"/>
                      <a:pt x="2977" y="1655"/>
                    </a:cubicBezTo>
                    <a:cubicBezTo>
                      <a:pt x="3374" y="1655"/>
                      <a:pt x="3773" y="1482"/>
                      <a:pt x="4096" y="1112"/>
                    </a:cubicBezTo>
                    <a:cubicBezTo>
                      <a:pt x="4254" y="954"/>
                      <a:pt x="4222" y="671"/>
                      <a:pt x="4065" y="513"/>
                    </a:cubicBezTo>
                    <a:cubicBezTo>
                      <a:pt x="3990" y="438"/>
                      <a:pt x="3886" y="399"/>
                      <a:pt x="3781" y="399"/>
                    </a:cubicBezTo>
                    <a:cubicBezTo>
                      <a:pt x="3665" y="399"/>
                      <a:pt x="3549" y="446"/>
                      <a:pt x="3466" y="545"/>
                    </a:cubicBezTo>
                    <a:cubicBezTo>
                      <a:pt x="3309" y="734"/>
                      <a:pt x="3135" y="828"/>
                      <a:pt x="2962" y="828"/>
                    </a:cubicBezTo>
                    <a:cubicBezTo>
                      <a:pt x="2789" y="828"/>
                      <a:pt x="2616" y="734"/>
                      <a:pt x="2458" y="545"/>
                    </a:cubicBezTo>
                    <a:cubicBezTo>
                      <a:pt x="2136" y="191"/>
                      <a:pt x="1724" y="1"/>
                      <a:pt x="1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532;p69">
                <a:extLst>
                  <a:ext uri="{FF2B5EF4-FFF2-40B4-BE49-F238E27FC236}">
                    <a16:creationId xmlns:a16="http://schemas.microsoft.com/office/drawing/2014/main" id="{4D4F2D98-69B7-2BDF-7BD3-1815E5B95EA4}"/>
                  </a:ext>
                </a:extLst>
              </p:cNvPr>
              <p:cNvSpPr/>
              <p:nvPr/>
            </p:nvSpPr>
            <p:spPr>
              <a:xfrm>
                <a:off x="-59214100" y="3371400"/>
                <a:ext cx="62225" cy="68550"/>
              </a:xfrm>
              <a:custGeom>
                <a:avLst/>
                <a:gdLst/>
                <a:ahLst/>
                <a:cxnLst/>
                <a:rect l="l" t="t" r="r" b="b"/>
                <a:pathLst>
                  <a:path w="2489" h="2742" extrusionOk="0">
                    <a:moveTo>
                      <a:pt x="410" y="1"/>
                    </a:moveTo>
                    <a:cubicBezTo>
                      <a:pt x="158" y="1"/>
                      <a:pt x="0" y="190"/>
                      <a:pt x="0" y="379"/>
                    </a:cubicBezTo>
                    <a:lnTo>
                      <a:pt x="0" y="2742"/>
                    </a:lnTo>
                    <a:lnTo>
                      <a:pt x="2489" y="2742"/>
                    </a:lnTo>
                    <a:lnTo>
                      <a:pt x="2489" y="379"/>
                    </a:lnTo>
                    <a:cubicBezTo>
                      <a:pt x="2458" y="190"/>
                      <a:pt x="2268" y="1"/>
                      <a:pt x="2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33;p69">
                <a:extLst>
                  <a:ext uri="{FF2B5EF4-FFF2-40B4-BE49-F238E27FC236}">
                    <a16:creationId xmlns:a16="http://schemas.microsoft.com/office/drawing/2014/main" id="{A2B30A78-99F5-950D-FFEA-8B4C2ACF3AE3}"/>
                  </a:ext>
                </a:extLst>
              </p:cNvPr>
              <p:cNvSpPr/>
              <p:nvPr/>
            </p:nvSpPr>
            <p:spPr>
              <a:xfrm>
                <a:off x="-59297600" y="3392600"/>
                <a:ext cx="62250" cy="48150"/>
              </a:xfrm>
              <a:custGeom>
                <a:avLst/>
                <a:gdLst/>
                <a:ahLst/>
                <a:cxnLst/>
                <a:rect l="l" t="t" r="r" b="b"/>
                <a:pathLst>
                  <a:path w="2490" h="1926" extrusionOk="0">
                    <a:moveTo>
                      <a:pt x="387" y="0"/>
                    </a:moveTo>
                    <a:cubicBezTo>
                      <a:pt x="163" y="0"/>
                      <a:pt x="1" y="177"/>
                      <a:pt x="1" y="382"/>
                    </a:cubicBezTo>
                    <a:lnTo>
                      <a:pt x="1" y="1925"/>
                    </a:lnTo>
                    <a:lnTo>
                      <a:pt x="2489" y="1925"/>
                    </a:lnTo>
                    <a:lnTo>
                      <a:pt x="2489" y="382"/>
                    </a:lnTo>
                    <a:cubicBezTo>
                      <a:pt x="2489" y="161"/>
                      <a:pt x="2300" y="4"/>
                      <a:pt x="2080" y="4"/>
                    </a:cubicBezTo>
                    <a:lnTo>
                      <a:pt x="442" y="4"/>
                    </a:lnTo>
                    <a:cubicBezTo>
                      <a:pt x="423" y="1"/>
                      <a:pt x="405" y="0"/>
                      <a:pt x="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roup 22">
            <a:extLst>
              <a:ext uri="{FF2B5EF4-FFF2-40B4-BE49-F238E27FC236}">
                <a16:creationId xmlns:a16="http://schemas.microsoft.com/office/drawing/2014/main" id="{8790CC58-BD2A-62A2-905D-D5F8B55691F6}"/>
              </a:ext>
              <a:ext uri="{C183D7F6-B498-43B3-948B-1728B52AA6E4}">
                <adec:decorative xmlns:adec="http://schemas.microsoft.com/office/drawing/2017/decorative" val="1"/>
              </a:ext>
            </a:extLst>
          </p:cNvPr>
          <p:cNvGrpSpPr/>
          <p:nvPr/>
        </p:nvGrpSpPr>
        <p:grpSpPr>
          <a:xfrm rot="1877560">
            <a:off x="4690669" y="4502302"/>
            <a:ext cx="1286530" cy="1286530"/>
            <a:chOff x="6764497" y="1884499"/>
            <a:chExt cx="1610310" cy="1610310"/>
          </a:xfrm>
        </p:grpSpPr>
        <p:sp>
          <p:nvSpPr>
            <p:cNvPr id="24" name="Oval 23">
              <a:extLst>
                <a:ext uri="{FF2B5EF4-FFF2-40B4-BE49-F238E27FC236}">
                  <a16:creationId xmlns:a16="http://schemas.microsoft.com/office/drawing/2014/main" id="{D7CA07C4-C676-5AFF-0A84-5A67A2616463}"/>
                </a:ext>
              </a:extLst>
            </p:cNvPr>
            <p:cNvSpPr/>
            <p:nvPr/>
          </p:nvSpPr>
          <p:spPr>
            <a:xfrm>
              <a:off x="6764497" y="188449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oogle Shape;5494;p69">
              <a:extLst>
                <a:ext uri="{FF2B5EF4-FFF2-40B4-BE49-F238E27FC236}">
                  <a16:creationId xmlns:a16="http://schemas.microsoft.com/office/drawing/2014/main" id="{42A72F41-C1FC-D39C-D43D-EB1453ED2637}"/>
                </a:ext>
              </a:extLst>
            </p:cNvPr>
            <p:cNvGrpSpPr/>
            <p:nvPr/>
          </p:nvGrpSpPr>
          <p:grpSpPr>
            <a:xfrm>
              <a:off x="7016868" y="2134763"/>
              <a:ext cx="1105569" cy="1125150"/>
              <a:chOff x="-65144125" y="4094450"/>
              <a:chExt cx="311900" cy="317425"/>
            </a:xfrm>
            <a:solidFill>
              <a:schemeClr val="bg1"/>
            </a:solidFill>
          </p:grpSpPr>
          <p:sp>
            <p:nvSpPr>
              <p:cNvPr id="26" name="Google Shape;5496;p69">
                <a:extLst>
                  <a:ext uri="{FF2B5EF4-FFF2-40B4-BE49-F238E27FC236}">
                    <a16:creationId xmlns:a16="http://schemas.microsoft.com/office/drawing/2014/main" id="{B4453292-5700-8E1B-EBEF-F3C00828B0CF}"/>
                  </a:ext>
                </a:extLst>
              </p:cNvPr>
              <p:cNvSpPr/>
              <p:nvPr/>
            </p:nvSpPr>
            <p:spPr>
              <a:xfrm>
                <a:off x="-65039375" y="4094450"/>
                <a:ext cx="104775" cy="19700"/>
              </a:xfrm>
              <a:custGeom>
                <a:avLst/>
                <a:gdLst/>
                <a:ahLst/>
                <a:cxnLst/>
                <a:rect l="l" t="t" r="r" b="b"/>
                <a:pathLst>
                  <a:path w="4191" h="788" extrusionOk="0">
                    <a:moveTo>
                      <a:pt x="473" y="0"/>
                    </a:moveTo>
                    <a:cubicBezTo>
                      <a:pt x="252" y="0"/>
                      <a:pt x="32" y="221"/>
                      <a:pt x="32" y="410"/>
                    </a:cubicBezTo>
                    <a:cubicBezTo>
                      <a:pt x="0" y="599"/>
                      <a:pt x="158" y="756"/>
                      <a:pt x="347" y="788"/>
                    </a:cubicBezTo>
                    <a:lnTo>
                      <a:pt x="3813" y="788"/>
                    </a:lnTo>
                    <a:cubicBezTo>
                      <a:pt x="4033" y="756"/>
                      <a:pt x="4191" y="599"/>
                      <a:pt x="4191" y="410"/>
                    </a:cubicBezTo>
                    <a:cubicBezTo>
                      <a:pt x="4191" y="158"/>
                      <a:pt x="3970" y="0"/>
                      <a:pt x="3781"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497;p69">
                <a:extLst>
                  <a:ext uri="{FF2B5EF4-FFF2-40B4-BE49-F238E27FC236}">
                    <a16:creationId xmlns:a16="http://schemas.microsoft.com/office/drawing/2014/main" id="{F90371FA-4F23-E18E-929C-91F1A35D4D8C}"/>
                  </a:ext>
                </a:extLst>
              </p:cNvPr>
              <p:cNvSpPr/>
              <p:nvPr/>
            </p:nvSpPr>
            <p:spPr>
              <a:xfrm>
                <a:off x="-65144125" y="4121025"/>
                <a:ext cx="311900" cy="290850"/>
              </a:xfrm>
              <a:custGeom>
                <a:avLst/>
                <a:gdLst/>
                <a:ahLst/>
                <a:cxnLst/>
                <a:rect l="l" t="t" r="r" b="b"/>
                <a:pathLst>
                  <a:path w="12476" h="11634" extrusionOk="0">
                    <a:moveTo>
                      <a:pt x="6321" y="1678"/>
                    </a:moveTo>
                    <a:cubicBezTo>
                      <a:pt x="7437" y="1678"/>
                      <a:pt x="8570" y="2088"/>
                      <a:pt x="9483" y="3001"/>
                    </a:cubicBezTo>
                    <a:cubicBezTo>
                      <a:pt x="10334" y="3884"/>
                      <a:pt x="10806" y="5018"/>
                      <a:pt x="10806" y="6246"/>
                    </a:cubicBezTo>
                    <a:cubicBezTo>
                      <a:pt x="10806" y="8767"/>
                      <a:pt x="8759" y="10815"/>
                      <a:pt x="6238" y="10815"/>
                    </a:cubicBezTo>
                    <a:cubicBezTo>
                      <a:pt x="3718" y="10815"/>
                      <a:pt x="1702" y="8767"/>
                      <a:pt x="1702" y="6246"/>
                    </a:cubicBezTo>
                    <a:cubicBezTo>
                      <a:pt x="1702" y="3492"/>
                      <a:pt x="3974" y="1678"/>
                      <a:pt x="6321" y="1678"/>
                    </a:cubicBezTo>
                    <a:close/>
                    <a:moveTo>
                      <a:pt x="1367" y="1"/>
                    </a:moveTo>
                    <a:cubicBezTo>
                      <a:pt x="1048" y="1"/>
                      <a:pt x="725" y="119"/>
                      <a:pt x="473" y="355"/>
                    </a:cubicBezTo>
                    <a:cubicBezTo>
                      <a:pt x="0" y="828"/>
                      <a:pt x="0" y="1615"/>
                      <a:pt x="473" y="2119"/>
                    </a:cubicBezTo>
                    <a:cubicBezTo>
                      <a:pt x="696" y="2363"/>
                      <a:pt x="997" y="2488"/>
                      <a:pt x="1327" y="2488"/>
                    </a:cubicBezTo>
                    <a:cubicBezTo>
                      <a:pt x="1509" y="2488"/>
                      <a:pt x="1700" y="2450"/>
                      <a:pt x="1891" y="2371"/>
                    </a:cubicBezTo>
                    <a:lnTo>
                      <a:pt x="2237" y="2718"/>
                    </a:lnTo>
                    <a:cubicBezTo>
                      <a:pt x="1386" y="3695"/>
                      <a:pt x="914" y="4923"/>
                      <a:pt x="914" y="6215"/>
                    </a:cubicBezTo>
                    <a:cubicBezTo>
                      <a:pt x="914" y="9176"/>
                      <a:pt x="3340" y="11634"/>
                      <a:pt x="6301" y="11634"/>
                    </a:cubicBezTo>
                    <a:cubicBezTo>
                      <a:pt x="9231" y="11634"/>
                      <a:pt x="11689" y="9208"/>
                      <a:pt x="11689" y="6215"/>
                    </a:cubicBezTo>
                    <a:cubicBezTo>
                      <a:pt x="11689" y="4923"/>
                      <a:pt x="11216" y="3695"/>
                      <a:pt x="10365" y="2718"/>
                    </a:cubicBezTo>
                    <a:lnTo>
                      <a:pt x="10743" y="2371"/>
                    </a:lnTo>
                    <a:cubicBezTo>
                      <a:pt x="10901" y="2466"/>
                      <a:pt x="11059" y="2497"/>
                      <a:pt x="11248" y="2497"/>
                    </a:cubicBezTo>
                    <a:cubicBezTo>
                      <a:pt x="11909" y="2497"/>
                      <a:pt x="12476" y="1930"/>
                      <a:pt x="12476" y="1269"/>
                    </a:cubicBezTo>
                    <a:cubicBezTo>
                      <a:pt x="12476" y="607"/>
                      <a:pt x="11909" y="8"/>
                      <a:pt x="11248" y="8"/>
                    </a:cubicBezTo>
                    <a:cubicBezTo>
                      <a:pt x="10586" y="8"/>
                      <a:pt x="10019" y="544"/>
                      <a:pt x="10019" y="1269"/>
                    </a:cubicBezTo>
                    <a:cubicBezTo>
                      <a:pt x="10019" y="1458"/>
                      <a:pt x="10050" y="1615"/>
                      <a:pt x="10145" y="1773"/>
                    </a:cubicBezTo>
                    <a:lnTo>
                      <a:pt x="9798" y="2119"/>
                    </a:lnTo>
                    <a:cubicBezTo>
                      <a:pt x="9137" y="1584"/>
                      <a:pt x="8381" y="1206"/>
                      <a:pt x="7561" y="985"/>
                    </a:cubicBezTo>
                    <a:lnTo>
                      <a:pt x="7561" y="544"/>
                    </a:lnTo>
                    <a:lnTo>
                      <a:pt x="5073" y="544"/>
                    </a:lnTo>
                    <a:lnTo>
                      <a:pt x="5073" y="985"/>
                    </a:lnTo>
                    <a:cubicBezTo>
                      <a:pt x="4222" y="1206"/>
                      <a:pt x="3434" y="1584"/>
                      <a:pt x="2836" y="2119"/>
                    </a:cubicBezTo>
                    <a:lnTo>
                      <a:pt x="2458" y="1773"/>
                    </a:lnTo>
                    <a:cubicBezTo>
                      <a:pt x="2710" y="1269"/>
                      <a:pt x="2584" y="733"/>
                      <a:pt x="2237" y="355"/>
                    </a:cubicBezTo>
                    <a:cubicBezTo>
                      <a:pt x="2001" y="119"/>
                      <a:pt x="1686" y="1"/>
                      <a:pt x="1367"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495;p69">
                <a:extLst>
                  <a:ext uri="{FF2B5EF4-FFF2-40B4-BE49-F238E27FC236}">
                    <a16:creationId xmlns:a16="http://schemas.microsoft.com/office/drawing/2014/main" id="{5CBFC436-FFD3-C9A8-8D81-64A1798A25F3}"/>
                  </a:ext>
                </a:extLst>
              </p:cNvPr>
              <p:cNvSpPr/>
              <p:nvPr/>
            </p:nvSpPr>
            <p:spPr>
              <a:xfrm>
                <a:off x="-65079550" y="4183450"/>
                <a:ext cx="185900" cy="185900"/>
              </a:xfrm>
              <a:custGeom>
                <a:avLst/>
                <a:gdLst/>
                <a:ahLst/>
                <a:cxnLst/>
                <a:rect l="l" t="t" r="r" b="b"/>
                <a:pathLst>
                  <a:path w="7436" h="7436" extrusionOk="0">
                    <a:moveTo>
                      <a:pt x="3687" y="0"/>
                    </a:moveTo>
                    <a:cubicBezTo>
                      <a:pt x="1639" y="0"/>
                      <a:pt x="1" y="1639"/>
                      <a:pt x="1" y="3686"/>
                    </a:cubicBezTo>
                    <a:cubicBezTo>
                      <a:pt x="1" y="5734"/>
                      <a:pt x="1639" y="7435"/>
                      <a:pt x="3687" y="7435"/>
                    </a:cubicBezTo>
                    <a:cubicBezTo>
                      <a:pt x="5735" y="7435"/>
                      <a:pt x="7436" y="5797"/>
                      <a:pt x="7436" y="3686"/>
                    </a:cubicBezTo>
                    <a:cubicBezTo>
                      <a:pt x="7436" y="3466"/>
                      <a:pt x="7247" y="3308"/>
                      <a:pt x="7058" y="3308"/>
                    </a:cubicBezTo>
                    <a:lnTo>
                      <a:pt x="4096" y="3308"/>
                    </a:lnTo>
                    <a:lnTo>
                      <a:pt x="4096" y="378"/>
                    </a:lnTo>
                    <a:cubicBezTo>
                      <a:pt x="4096" y="158"/>
                      <a:pt x="3907" y="0"/>
                      <a:pt x="3687"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roup 28">
            <a:extLst>
              <a:ext uri="{FF2B5EF4-FFF2-40B4-BE49-F238E27FC236}">
                <a16:creationId xmlns:a16="http://schemas.microsoft.com/office/drawing/2014/main" id="{C142D967-8B93-B695-7907-A80129B8FA20}"/>
              </a:ext>
              <a:ext uri="{C183D7F6-B498-43B3-948B-1728B52AA6E4}">
                <adec:decorative xmlns:adec="http://schemas.microsoft.com/office/drawing/2017/decorative" val="1"/>
              </a:ext>
            </a:extLst>
          </p:cNvPr>
          <p:cNvGrpSpPr/>
          <p:nvPr/>
        </p:nvGrpSpPr>
        <p:grpSpPr>
          <a:xfrm rot="19985174">
            <a:off x="8828603" y="5543891"/>
            <a:ext cx="1286530" cy="1286530"/>
            <a:chOff x="9810256" y="1884499"/>
            <a:chExt cx="1610310" cy="1610310"/>
          </a:xfrm>
        </p:grpSpPr>
        <p:sp>
          <p:nvSpPr>
            <p:cNvPr id="30" name="Oval 29">
              <a:extLst>
                <a:ext uri="{FF2B5EF4-FFF2-40B4-BE49-F238E27FC236}">
                  <a16:creationId xmlns:a16="http://schemas.microsoft.com/office/drawing/2014/main" id="{2CC3CEDC-3690-431F-5856-682C27FF5AFC}"/>
                </a:ext>
              </a:extLst>
            </p:cNvPr>
            <p:cNvSpPr/>
            <p:nvPr/>
          </p:nvSpPr>
          <p:spPr>
            <a:xfrm>
              <a:off x="9810256" y="188449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9608;p78">
              <a:extLst>
                <a:ext uri="{FF2B5EF4-FFF2-40B4-BE49-F238E27FC236}">
                  <a16:creationId xmlns:a16="http://schemas.microsoft.com/office/drawing/2014/main" id="{FEDF07FA-CFC0-3377-7F94-F9E4DA6ED95F}"/>
                </a:ext>
              </a:extLst>
            </p:cNvPr>
            <p:cNvGrpSpPr/>
            <p:nvPr/>
          </p:nvGrpSpPr>
          <p:grpSpPr>
            <a:xfrm>
              <a:off x="10027980" y="2169677"/>
              <a:ext cx="1174861" cy="1174861"/>
              <a:chOff x="3497300" y="3227275"/>
              <a:chExt cx="296175" cy="296175"/>
            </a:xfrm>
            <a:solidFill>
              <a:schemeClr val="bg1"/>
            </a:solidFill>
          </p:grpSpPr>
          <p:sp>
            <p:nvSpPr>
              <p:cNvPr id="32" name="Google Shape;9609;p78">
                <a:extLst>
                  <a:ext uri="{FF2B5EF4-FFF2-40B4-BE49-F238E27FC236}">
                    <a16:creationId xmlns:a16="http://schemas.microsoft.com/office/drawing/2014/main" id="{D9D4B1FB-5142-46B2-7664-B0576053EAB1}"/>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610;p78">
                <a:extLst>
                  <a:ext uri="{FF2B5EF4-FFF2-40B4-BE49-F238E27FC236}">
                    <a16:creationId xmlns:a16="http://schemas.microsoft.com/office/drawing/2014/main" id="{CBB028F5-8B0E-074E-F654-84258C271880}"/>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11;p78">
                <a:extLst>
                  <a:ext uri="{FF2B5EF4-FFF2-40B4-BE49-F238E27FC236}">
                    <a16:creationId xmlns:a16="http://schemas.microsoft.com/office/drawing/2014/main" id="{DAC195D8-AB37-02D2-1745-8C987E674CC4}"/>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12;p78">
                <a:extLst>
                  <a:ext uri="{FF2B5EF4-FFF2-40B4-BE49-F238E27FC236}">
                    <a16:creationId xmlns:a16="http://schemas.microsoft.com/office/drawing/2014/main" id="{CAC77258-2719-9917-C5AA-39A0E66385BB}"/>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13;p78">
                <a:extLst>
                  <a:ext uri="{FF2B5EF4-FFF2-40B4-BE49-F238E27FC236}">
                    <a16:creationId xmlns:a16="http://schemas.microsoft.com/office/drawing/2014/main" id="{3AD707D6-56D5-87D4-316C-A11B0577F085}"/>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14;p78">
                <a:extLst>
                  <a:ext uri="{FF2B5EF4-FFF2-40B4-BE49-F238E27FC236}">
                    <a16:creationId xmlns:a16="http://schemas.microsoft.com/office/drawing/2014/main" id="{93A45945-11CE-7DB3-11A5-4EB99E7C900E}"/>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15;p78">
                <a:extLst>
                  <a:ext uri="{FF2B5EF4-FFF2-40B4-BE49-F238E27FC236}">
                    <a16:creationId xmlns:a16="http://schemas.microsoft.com/office/drawing/2014/main" id="{5F0DF667-B5BA-BA9E-8F5F-64D723E77FE8}"/>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16;p78">
                <a:extLst>
                  <a:ext uri="{FF2B5EF4-FFF2-40B4-BE49-F238E27FC236}">
                    <a16:creationId xmlns:a16="http://schemas.microsoft.com/office/drawing/2014/main" id="{5828AC96-53D3-2520-8EDE-1B13AF1E3119}"/>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roup 39">
            <a:extLst>
              <a:ext uri="{FF2B5EF4-FFF2-40B4-BE49-F238E27FC236}">
                <a16:creationId xmlns:a16="http://schemas.microsoft.com/office/drawing/2014/main" id="{0CC5EF39-9E8B-7CC8-DF0D-B4FBA5EE3038}"/>
              </a:ext>
              <a:ext uri="{C183D7F6-B498-43B3-948B-1728B52AA6E4}">
                <adec:decorative xmlns:adec="http://schemas.microsoft.com/office/drawing/2017/decorative" val="1"/>
              </a:ext>
            </a:extLst>
          </p:cNvPr>
          <p:cNvGrpSpPr/>
          <p:nvPr/>
        </p:nvGrpSpPr>
        <p:grpSpPr>
          <a:xfrm>
            <a:off x="7085093" y="5543891"/>
            <a:ext cx="1286530" cy="1286530"/>
            <a:chOff x="672979" y="3773749"/>
            <a:chExt cx="1610310" cy="1610310"/>
          </a:xfrm>
        </p:grpSpPr>
        <p:sp>
          <p:nvSpPr>
            <p:cNvPr id="41" name="Oval 40">
              <a:extLst>
                <a:ext uri="{FF2B5EF4-FFF2-40B4-BE49-F238E27FC236}">
                  <a16:creationId xmlns:a16="http://schemas.microsoft.com/office/drawing/2014/main" id="{B2AD3581-58D7-D438-2E1F-7AB61BEE229B}"/>
                </a:ext>
              </a:extLst>
            </p:cNvPr>
            <p:cNvSpPr/>
            <p:nvPr/>
          </p:nvSpPr>
          <p:spPr>
            <a:xfrm>
              <a:off x="672979" y="377374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oogle Shape;5560;p69">
              <a:extLst>
                <a:ext uri="{FF2B5EF4-FFF2-40B4-BE49-F238E27FC236}">
                  <a16:creationId xmlns:a16="http://schemas.microsoft.com/office/drawing/2014/main" id="{0218DB3A-092F-86BE-B741-8F5D34298702}"/>
                </a:ext>
              </a:extLst>
            </p:cNvPr>
            <p:cNvGrpSpPr/>
            <p:nvPr/>
          </p:nvGrpSpPr>
          <p:grpSpPr>
            <a:xfrm>
              <a:off x="960342" y="4101285"/>
              <a:ext cx="968766" cy="954350"/>
              <a:chOff x="-60991775" y="3376900"/>
              <a:chExt cx="315850" cy="311150"/>
            </a:xfrm>
            <a:solidFill>
              <a:schemeClr val="bg1"/>
            </a:solidFill>
          </p:grpSpPr>
          <p:sp>
            <p:nvSpPr>
              <p:cNvPr id="43" name="Google Shape;5561;p69">
                <a:extLst>
                  <a:ext uri="{FF2B5EF4-FFF2-40B4-BE49-F238E27FC236}">
                    <a16:creationId xmlns:a16="http://schemas.microsoft.com/office/drawing/2014/main" id="{85833F66-6674-9A6E-2723-7CB05F430E09}"/>
                  </a:ext>
                </a:extLst>
              </p:cNvPr>
              <p:cNvSpPr/>
              <p:nvPr/>
            </p:nvSpPr>
            <p:spPr>
              <a:xfrm>
                <a:off x="-60991000" y="3376900"/>
                <a:ext cx="315075" cy="311150"/>
              </a:xfrm>
              <a:custGeom>
                <a:avLst/>
                <a:gdLst/>
                <a:ahLst/>
                <a:cxnLst/>
                <a:rect l="l" t="t" r="r" b="b"/>
                <a:pathLst>
                  <a:path w="12603" h="12446" extrusionOk="0">
                    <a:moveTo>
                      <a:pt x="11136" y="1"/>
                    </a:moveTo>
                    <a:cubicBezTo>
                      <a:pt x="11054" y="1"/>
                      <a:pt x="10975" y="1"/>
                      <a:pt x="10902" y="1"/>
                    </a:cubicBezTo>
                    <a:cubicBezTo>
                      <a:pt x="10429" y="1"/>
                      <a:pt x="10051" y="159"/>
                      <a:pt x="9736" y="474"/>
                    </a:cubicBezTo>
                    <a:lnTo>
                      <a:pt x="3561" y="6649"/>
                    </a:lnTo>
                    <a:lnTo>
                      <a:pt x="2301" y="6428"/>
                    </a:lnTo>
                    <a:cubicBezTo>
                      <a:pt x="2278" y="6423"/>
                      <a:pt x="2253" y="6420"/>
                      <a:pt x="2229" y="6420"/>
                    </a:cubicBezTo>
                    <a:cubicBezTo>
                      <a:pt x="2119" y="6420"/>
                      <a:pt x="2000" y="6471"/>
                      <a:pt x="1923" y="6523"/>
                    </a:cubicBezTo>
                    <a:lnTo>
                      <a:pt x="158" y="8319"/>
                    </a:lnTo>
                    <a:cubicBezTo>
                      <a:pt x="32" y="8382"/>
                      <a:pt x="1" y="8539"/>
                      <a:pt x="32" y="8697"/>
                    </a:cubicBezTo>
                    <a:cubicBezTo>
                      <a:pt x="95" y="8823"/>
                      <a:pt x="190" y="8949"/>
                      <a:pt x="347" y="8980"/>
                    </a:cubicBezTo>
                    <a:lnTo>
                      <a:pt x="2994" y="9484"/>
                    </a:lnTo>
                    <a:lnTo>
                      <a:pt x="3498" y="12131"/>
                    </a:lnTo>
                    <a:cubicBezTo>
                      <a:pt x="3561" y="12288"/>
                      <a:pt x="3624" y="12414"/>
                      <a:pt x="3782" y="12446"/>
                    </a:cubicBezTo>
                    <a:lnTo>
                      <a:pt x="3908" y="12446"/>
                    </a:lnTo>
                    <a:cubicBezTo>
                      <a:pt x="4034" y="12446"/>
                      <a:pt x="4128" y="12414"/>
                      <a:pt x="4254" y="12414"/>
                    </a:cubicBezTo>
                    <a:lnTo>
                      <a:pt x="6018" y="10619"/>
                    </a:lnTo>
                    <a:cubicBezTo>
                      <a:pt x="6144" y="10556"/>
                      <a:pt x="6176" y="10398"/>
                      <a:pt x="6144" y="10272"/>
                    </a:cubicBezTo>
                    <a:lnTo>
                      <a:pt x="5924" y="9012"/>
                    </a:lnTo>
                    <a:lnTo>
                      <a:pt x="12099" y="2837"/>
                    </a:lnTo>
                    <a:cubicBezTo>
                      <a:pt x="12414" y="2522"/>
                      <a:pt x="12571" y="2081"/>
                      <a:pt x="12571" y="1671"/>
                    </a:cubicBezTo>
                    <a:cubicBezTo>
                      <a:pt x="12571" y="1199"/>
                      <a:pt x="12603" y="600"/>
                      <a:pt x="12288" y="285"/>
                    </a:cubicBezTo>
                    <a:cubicBezTo>
                      <a:pt x="12025" y="22"/>
                      <a:pt x="11544" y="1"/>
                      <a:pt x="111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562;p69">
                <a:extLst>
                  <a:ext uri="{FF2B5EF4-FFF2-40B4-BE49-F238E27FC236}">
                    <a16:creationId xmlns:a16="http://schemas.microsoft.com/office/drawing/2014/main" id="{97B0EA76-02E0-3437-614F-B5E9E5C15349}"/>
                  </a:ext>
                </a:extLst>
              </p:cNvPr>
              <p:cNvSpPr/>
              <p:nvPr/>
            </p:nvSpPr>
            <p:spPr>
              <a:xfrm>
                <a:off x="-60991775" y="3404275"/>
                <a:ext cx="174875" cy="89250"/>
              </a:xfrm>
              <a:custGeom>
                <a:avLst/>
                <a:gdLst/>
                <a:ahLst/>
                <a:cxnLst/>
                <a:rect l="l" t="t" r="r" b="b"/>
                <a:pathLst>
                  <a:path w="6995" h="3570" extrusionOk="0">
                    <a:moveTo>
                      <a:pt x="1632" y="1"/>
                    </a:moveTo>
                    <a:cubicBezTo>
                      <a:pt x="1523" y="1"/>
                      <a:pt x="1407" y="57"/>
                      <a:pt x="1355" y="135"/>
                    </a:cubicBezTo>
                    <a:lnTo>
                      <a:pt x="158" y="1301"/>
                    </a:lnTo>
                    <a:cubicBezTo>
                      <a:pt x="95" y="1395"/>
                      <a:pt x="0" y="1553"/>
                      <a:pt x="32" y="1710"/>
                    </a:cubicBezTo>
                    <a:cubicBezTo>
                      <a:pt x="126" y="1773"/>
                      <a:pt x="189" y="1899"/>
                      <a:pt x="315" y="1931"/>
                    </a:cubicBezTo>
                    <a:lnTo>
                      <a:pt x="4317" y="3569"/>
                    </a:lnTo>
                    <a:lnTo>
                      <a:pt x="6995" y="891"/>
                    </a:lnTo>
                    <a:lnTo>
                      <a:pt x="1702" y="9"/>
                    </a:lnTo>
                    <a:cubicBezTo>
                      <a:pt x="1679" y="4"/>
                      <a:pt x="1656" y="1"/>
                      <a:pt x="1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563;p69">
                <a:extLst>
                  <a:ext uri="{FF2B5EF4-FFF2-40B4-BE49-F238E27FC236}">
                    <a16:creationId xmlns:a16="http://schemas.microsoft.com/office/drawing/2014/main" id="{7080477A-BE6A-39B3-1442-8912F166956A}"/>
                  </a:ext>
                </a:extLst>
              </p:cNvPr>
              <p:cNvSpPr/>
              <p:nvPr/>
            </p:nvSpPr>
            <p:spPr>
              <a:xfrm>
                <a:off x="-60795650" y="3513975"/>
                <a:ext cx="89000" cy="173300"/>
              </a:xfrm>
              <a:custGeom>
                <a:avLst/>
                <a:gdLst/>
                <a:ahLst/>
                <a:cxnLst/>
                <a:rect l="l" t="t" r="r" b="b"/>
                <a:pathLst>
                  <a:path w="3560" h="6932" extrusionOk="0">
                    <a:moveTo>
                      <a:pt x="2678" y="0"/>
                    </a:moveTo>
                    <a:lnTo>
                      <a:pt x="0" y="2678"/>
                    </a:lnTo>
                    <a:lnTo>
                      <a:pt x="1607" y="6679"/>
                    </a:lnTo>
                    <a:cubicBezTo>
                      <a:pt x="1638" y="6805"/>
                      <a:pt x="1764" y="6931"/>
                      <a:pt x="1922" y="6931"/>
                    </a:cubicBezTo>
                    <a:lnTo>
                      <a:pt x="1985" y="6931"/>
                    </a:lnTo>
                    <a:cubicBezTo>
                      <a:pt x="2111" y="6931"/>
                      <a:pt x="2206" y="6900"/>
                      <a:pt x="2269" y="6805"/>
                    </a:cubicBezTo>
                    <a:lnTo>
                      <a:pt x="3466" y="5640"/>
                    </a:lnTo>
                    <a:cubicBezTo>
                      <a:pt x="3529" y="5545"/>
                      <a:pt x="3560" y="5388"/>
                      <a:pt x="3560" y="5262"/>
                    </a:cubicBezTo>
                    <a:lnTo>
                      <a:pt x="26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roup 45">
            <a:extLst>
              <a:ext uri="{FF2B5EF4-FFF2-40B4-BE49-F238E27FC236}">
                <a16:creationId xmlns:a16="http://schemas.microsoft.com/office/drawing/2014/main" id="{5758A163-3F25-ABFD-4805-8C7922E16D8F}"/>
              </a:ext>
              <a:ext uri="{C183D7F6-B498-43B3-948B-1728B52AA6E4}">
                <adec:decorative xmlns:adec="http://schemas.microsoft.com/office/drawing/2017/decorative" val="1"/>
              </a:ext>
            </a:extLst>
          </p:cNvPr>
          <p:cNvGrpSpPr/>
          <p:nvPr/>
        </p:nvGrpSpPr>
        <p:grpSpPr>
          <a:xfrm rot="7649610">
            <a:off x="7960216" y="4555243"/>
            <a:ext cx="1286530" cy="1286530"/>
            <a:chOff x="3718738" y="3773749"/>
            <a:chExt cx="1610310" cy="1610310"/>
          </a:xfrm>
        </p:grpSpPr>
        <p:sp>
          <p:nvSpPr>
            <p:cNvPr id="47" name="Oval 46">
              <a:extLst>
                <a:ext uri="{FF2B5EF4-FFF2-40B4-BE49-F238E27FC236}">
                  <a16:creationId xmlns:a16="http://schemas.microsoft.com/office/drawing/2014/main" id="{96263B86-DD82-B6F2-F6D5-E0B03EBC4FE3}"/>
                </a:ext>
              </a:extLst>
            </p:cNvPr>
            <p:cNvSpPr/>
            <p:nvPr/>
          </p:nvSpPr>
          <p:spPr>
            <a:xfrm>
              <a:off x="3718738" y="377374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oogle Shape;4986;p68">
              <a:extLst>
                <a:ext uri="{FF2B5EF4-FFF2-40B4-BE49-F238E27FC236}">
                  <a16:creationId xmlns:a16="http://schemas.microsoft.com/office/drawing/2014/main" id="{7F75D6D9-6B04-8231-0E5D-DE5C6E4F3B05}"/>
                </a:ext>
              </a:extLst>
            </p:cNvPr>
            <p:cNvGrpSpPr/>
            <p:nvPr/>
          </p:nvGrpSpPr>
          <p:grpSpPr>
            <a:xfrm>
              <a:off x="4616847" y="4377255"/>
              <a:ext cx="597042" cy="593139"/>
              <a:chOff x="3863900" y="4993625"/>
              <a:chExt cx="482050" cy="478900"/>
            </a:xfrm>
            <a:solidFill>
              <a:schemeClr val="bg1"/>
            </a:solidFill>
          </p:grpSpPr>
          <p:sp>
            <p:nvSpPr>
              <p:cNvPr id="59" name="Google Shape;4987;p68">
                <a:extLst>
                  <a:ext uri="{FF2B5EF4-FFF2-40B4-BE49-F238E27FC236}">
                    <a16:creationId xmlns:a16="http://schemas.microsoft.com/office/drawing/2014/main" id="{38A039B7-3279-563C-A5F1-723FAC73868C}"/>
                  </a:ext>
                </a:extLst>
              </p:cNvPr>
              <p:cNvSpPr/>
              <p:nvPr/>
            </p:nvSpPr>
            <p:spPr>
              <a:xfrm>
                <a:off x="3877525" y="5058825"/>
                <a:ext cx="315450" cy="164750"/>
              </a:xfrm>
              <a:custGeom>
                <a:avLst/>
                <a:gdLst/>
                <a:ahLst/>
                <a:cxnLst/>
                <a:rect l="l" t="t" r="r" b="b"/>
                <a:pathLst>
                  <a:path w="12618" h="6590" extrusionOk="0">
                    <a:moveTo>
                      <a:pt x="3647" y="1"/>
                    </a:moveTo>
                    <a:lnTo>
                      <a:pt x="169" y="1846"/>
                    </a:lnTo>
                    <a:cubicBezTo>
                      <a:pt x="109" y="1877"/>
                      <a:pt x="51" y="1913"/>
                      <a:pt x="0" y="1952"/>
                    </a:cubicBezTo>
                    <a:lnTo>
                      <a:pt x="8892" y="6589"/>
                    </a:lnTo>
                    <a:lnTo>
                      <a:pt x="12617" y="4746"/>
                    </a:lnTo>
                    <a:lnTo>
                      <a:pt x="3647" y="1"/>
                    </a:ln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60" name="Google Shape;4988;p68">
                <a:extLst>
                  <a:ext uri="{FF2B5EF4-FFF2-40B4-BE49-F238E27FC236}">
                    <a16:creationId xmlns:a16="http://schemas.microsoft.com/office/drawing/2014/main" id="{A4149A45-4040-61E7-1A84-97B4380A9B6E}"/>
                  </a:ext>
                </a:extLst>
              </p:cNvPr>
              <p:cNvSpPr/>
              <p:nvPr/>
            </p:nvSpPr>
            <p:spPr>
              <a:xfrm>
                <a:off x="4113750" y="5133350"/>
                <a:ext cx="232200" cy="339175"/>
              </a:xfrm>
              <a:custGeom>
                <a:avLst/>
                <a:gdLst/>
                <a:ahLst/>
                <a:cxnLst/>
                <a:rect l="l" t="t" r="r" b="b"/>
                <a:pathLst>
                  <a:path w="9288" h="13567" extrusionOk="0">
                    <a:moveTo>
                      <a:pt x="9284" y="1"/>
                    </a:moveTo>
                    <a:lnTo>
                      <a:pt x="4836" y="2202"/>
                    </a:lnTo>
                    <a:lnTo>
                      <a:pt x="4836" y="4680"/>
                    </a:lnTo>
                    <a:cubicBezTo>
                      <a:pt x="4836" y="4993"/>
                      <a:pt x="4584" y="5246"/>
                      <a:pt x="4270" y="5246"/>
                    </a:cubicBezTo>
                    <a:cubicBezTo>
                      <a:pt x="3957" y="5246"/>
                      <a:pt x="3707" y="4993"/>
                      <a:pt x="3707" y="4680"/>
                    </a:cubicBezTo>
                    <a:lnTo>
                      <a:pt x="3707" y="2762"/>
                    </a:lnTo>
                    <a:lnTo>
                      <a:pt x="0" y="4593"/>
                    </a:lnTo>
                    <a:lnTo>
                      <a:pt x="0" y="13566"/>
                    </a:lnTo>
                    <a:cubicBezTo>
                      <a:pt x="12" y="13560"/>
                      <a:pt x="24" y="13557"/>
                      <a:pt x="37" y="13551"/>
                    </a:cubicBezTo>
                    <a:lnTo>
                      <a:pt x="8552" y="9236"/>
                    </a:lnTo>
                    <a:cubicBezTo>
                      <a:pt x="9004" y="9010"/>
                      <a:pt x="9287" y="8550"/>
                      <a:pt x="9287" y="8047"/>
                    </a:cubicBezTo>
                    <a:lnTo>
                      <a:pt x="9287" y="52"/>
                    </a:lnTo>
                    <a:cubicBezTo>
                      <a:pt x="9287" y="34"/>
                      <a:pt x="9287" y="19"/>
                      <a:pt x="9284" y="1"/>
                    </a:cubicBez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61" name="Google Shape;4989;p68">
                <a:extLst>
                  <a:ext uri="{FF2B5EF4-FFF2-40B4-BE49-F238E27FC236}">
                    <a16:creationId xmlns:a16="http://schemas.microsoft.com/office/drawing/2014/main" id="{285FC4D0-AEC8-C860-9150-A5D7142E8770}"/>
                  </a:ext>
                </a:extLst>
              </p:cNvPr>
              <p:cNvSpPr/>
              <p:nvPr/>
            </p:nvSpPr>
            <p:spPr>
              <a:xfrm>
                <a:off x="3998800" y="4993625"/>
                <a:ext cx="334125" cy="168500"/>
              </a:xfrm>
              <a:custGeom>
                <a:avLst/>
                <a:gdLst/>
                <a:ahLst/>
                <a:cxnLst/>
                <a:rect l="l" t="t" r="r" b="b"/>
                <a:pathLst>
                  <a:path w="13365" h="6740" extrusionOk="0">
                    <a:moveTo>
                      <a:pt x="4045" y="1"/>
                    </a:moveTo>
                    <a:cubicBezTo>
                      <a:pt x="3833" y="1"/>
                      <a:pt x="3623" y="51"/>
                      <a:pt x="3430" y="151"/>
                    </a:cubicBezTo>
                    <a:lnTo>
                      <a:pt x="0" y="1970"/>
                    </a:lnTo>
                    <a:lnTo>
                      <a:pt x="9013" y="6740"/>
                    </a:lnTo>
                    <a:lnTo>
                      <a:pt x="13364" y="4587"/>
                    </a:lnTo>
                    <a:cubicBezTo>
                      <a:pt x="13298" y="4536"/>
                      <a:pt x="13226" y="4491"/>
                      <a:pt x="13150" y="4454"/>
                    </a:cubicBezTo>
                    <a:lnTo>
                      <a:pt x="4638" y="139"/>
                    </a:lnTo>
                    <a:lnTo>
                      <a:pt x="4635" y="139"/>
                    </a:lnTo>
                    <a:cubicBezTo>
                      <a:pt x="4448" y="47"/>
                      <a:pt x="4246" y="1"/>
                      <a:pt x="4045" y="1"/>
                    </a:cubicBez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62" name="Google Shape;4990;p68">
                <a:extLst>
                  <a:ext uri="{FF2B5EF4-FFF2-40B4-BE49-F238E27FC236}">
                    <a16:creationId xmlns:a16="http://schemas.microsoft.com/office/drawing/2014/main" id="{48D5DD38-BE7F-C790-7906-A83154F6A935}"/>
                  </a:ext>
                </a:extLst>
              </p:cNvPr>
              <p:cNvSpPr/>
              <p:nvPr/>
            </p:nvSpPr>
            <p:spPr>
              <a:xfrm>
                <a:off x="3863900" y="5132450"/>
                <a:ext cx="221650" cy="339925"/>
              </a:xfrm>
              <a:custGeom>
                <a:avLst/>
                <a:gdLst/>
                <a:ahLst/>
                <a:cxnLst/>
                <a:rect l="l" t="t" r="r" b="b"/>
                <a:pathLst>
                  <a:path w="8866" h="13597" extrusionOk="0">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49" name="Google Shape;4986;p68">
              <a:extLst>
                <a:ext uri="{FF2B5EF4-FFF2-40B4-BE49-F238E27FC236}">
                  <a16:creationId xmlns:a16="http://schemas.microsoft.com/office/drawing/2014/main" id="{CE3C0C0D-7035-3A62-FC64-FF1FC1FB7463}"/>
                </a:ext>
              </a:extLst>
            </p:cNvPr>
            <p:cNvGrpSpPr/>
            <p:nvPr/>
          </p:nvGrpSpPr>
          <p:grpSpPr>
            <a:xfrm>
              <a:off x="3931742" y="4516354"/>
              <a:ext cx="597042" cy="593139"/>
              <a:chOff x="3863900" y="4993625"/>
              <a:chExt cx="482050" cy="478900"/>
            </a:xfrm>
            <a:solidFill>
              <a:schemeClr val="bg1"/>
            </a:solidFill>
          </p:grpSpPr>
          <p:sp>
            <p:nvSpPr>
              <p:cNvPr id="55" name="Google Shape;4987;p68">
                <a:extLst>
                  <a:ext uri="{FF2B5EF4-FFF2-40B4-BE49-F238E27FC236}">
                    <a16:creationId xmlns:a16="http://schemas.microsoft.com/office/drawing/2014/main" id="{59B48E97-E865-DC20-619D-40027A335078}"/>
                  </a:ext>
                </a:extLst>
              </p:cNvPr>
              <p:cNvSpPr/>
              <p:nvPr/>
            </p:nvSpPr>
            <p:spPr>
              <a:xfrm>
                <a:off x="3877525" y="5058825"/>
                <a:ext cx="315450" cy="164750"/>
              </a:xfrm>
              <a:custGeom>
                <a:avLst/>
                <a:gdLst/>
                <a:ahLst/>
                <a:cxnLst/>
                <a:rect l="l" t="t" r="r" b="b"/>
                <a:pathLst>
                  <a:path w="12618" h="6590" extrusionOk="0">
                    <a:moveTo>
                      <a:pt x="3647" y="1"/>
                    </a:moveTo>
                    <a:lnTo>
                      <a:pt x="169" y="1846"/>
                    </a:lnTo>
                    <a:cubicBezTo>
                      <a:pt x="109" y="1877"/>
                      <a:pt x="51" y="1913"/>
                      <a:pt x="0" y="1952"/>
                    </a:cubicBezTo>
                    <a:lnTo>
                      <a:pt x="8892" y="6589"/>
                    </a:lnTo>
                    <a:lnTo>
                      <a:pt x="12617" y="4746"/>
                    </a:lnTo>
                    <a:lnTo>
                      <a:pt x="3647" y="1"/>
                    </a:ln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56" name="Google Shape;4988;p68">
                <a:extLst>
                  <a:ext uri="{FF2B5EF4-FFF2-40B4-BE49-F238E27FC236}">
                    <a16:creationId xmlns:a16="http://schemas.microsoft.com/office/drawing/2014/main" id="{D00C9ECB-C3E0-738F-1E32-440377CFB309}"/>
                  </a:ext>
                </a:extLst>
              </p:cNvPr>
              <p:cNvSpPr/>
              <p:nvPr/>
            </p:nvSpPr>
            <p:spPr>
              <a:xfrm>
                <a:off x="4113750" y="5133350"/>
                <a:ext cx="232200" cy="339175"/>
              </a:xfrm>
              <a:custGeom>
                <a:avLst/>
                <a:gdLst/>
                <a:ahLst/>
                <a:cxnLst/>
                <a:rect l="l" t="t" r="r" b="b"/>
                <a:pathLst>
                  <a:path w="9288" h="13567" extrusionOk="0">
                    <a:moveTo>
                      <a:pt x="9284" y="1"/>
                    </a:moveTo>
                    <a:lnTo>
                      <a:pt x="4836" y="2202"/>
                    </a:lnTo>
                    <a:lnTo>
                      <a:pt x="4836" y="4680"/>
                    </a:lnTo>
                    <a:cubicBezTo>
                      <a:pt x="4836" y="4993"/>
                      <a:pt x="4584" y="5246"/>
                      <a:pt x="4270" y="5246"/>
                    </a:cubicBezTo>
                    <a:cubicBezTo>
                      <a:pt x="3957" y="5246"/>
                      <a:pt x="3707" y="4993"/>
                      <a:pt x="3707" y="4680"/>
                    </a:cubicBezTo>
                    <a:lnTo>
                      <a:pt x="3707" y="2762"/>
                    </a:lnTo>
                    <a:lnTo>
                      <a:pt x="0" y="4593"/>
                    </a:lnTo>
                    <a:lnTo>
                      <a:pt x="0" y="13566"/>
                    </a:lnTo>
                    <a:cubicBezTo>
                      <a:pt x="12" y="13560"/>
                      <a:pt x="24" y="13557"/>
                      <a:pt x="37" y="13551"/>
                    </a:cubicBezTo>
                    <a:lnTo>
                      <a:pt x="8552" y="9236"/>
                    </a:lnTo>
                    <a:cubicBezTo>
                      <a:pt x="9004" y="9010"/>
                      <a:pt x="9287" y="8550"/>
                      <a:pt x="9287" y="8047"/>
                    </a:cubicBezTo>
                    <a:lnTo>
                      <a:pt x="9287" y="52"/>
                    </a:lnTo>
                    <a:cubicBezTo>
                      <a:pt x="9287" y="34"/>
                      <a:pt x="9287" y="19"/>
                      <a:pt x="9284" y="1"/>
                    </a:cubicBez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57" name="Google Shape;4989;p68">
                <a:extLst>
                  <a:ext uri="{FF2B5EF4-FFF2-40B4-BE49-F238E27FC236}">
                    <a16:creationId xmlns:a16="http://schemas.microsoft.com/office/drawing/2014/main" id="{283B44A6-B47F-13D3-FCB2-6963AC38870F}"/>
                  </a:ext>
                </a:extLst>
              </p:cNvPr>
              <p:cNvSpPr/>
              <p:nvPr/>
            </p:nvSpPr>
            <p:spPr>
              <a:xfrm>
                <a:off x="3998800" y="4993625"/>
                <a:ext cx="334125" cy="168500"/>
              </a:xfrm>
              <a:custGeom>
                <a:avLst/>
                <a:gdLst/>
                <a:ahLst/>
                <a:cxnLst/>
                <a:rect l="l" t="t" r="r" b="b"/>
                <a:pathLst>
                  <a:path w="13365" h="6740" extrusionOk="0">
                    <a:moveTo>
                      <a:pt x="4045" y="1"/>
                    </a:moveTo>
                    <a:cubicBezTo>
                      <a:pt x="3833" y="1"/>
                      <a:pt x="3623" y="51"/>
                      <a:pt x="3430" y="151"/>
                    </a:cubicBezTo>
                    <a:lnTo>
                      <a:pt x="0" y="1970"/>
                    </a:lnTo>
                    <a:lnTo>
                      <a:pt x="9013" y="6740"/>
                    </a:lnTo>
                    <a:lnTo>
                      <a:pt x="13364" y="4587"/>
                    </a:lnTo>
                    <a:cubicBezTo>
                      <a:pt x="13298" y="4536"/>
                      <a:pt x="13226" y="4491"/>
                      <a:pt x="13150" y="4454"/>
                    </a:cubicBezTo>
                    <a:lnTo>
                      <a:pt x="4638" y="139"/>
                    </a:lnTo>
                    <a:lnTo>
                      <a:pt x="4635" y="139"/>
                    </a:lnTo>
                    <a:cubicBezTo>
                      <a:pt x="4448" y="47"/>
                      <a:pt x="4246" y="1"/>
                      <a:pt x="4045" y="1"/>
                    </a:cubicBez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58" name="Google Shape;4990;p68">
                <a:extLst>
                  <a:ext uri="{FF2B5EF4-FFF2-40B4-BE49-F238E27FC236}">
                    <a16:creationId xmlns:a16="http://schemas.microsoft.com/office/drawing/2014/main" id="{5711E92B-FD2E-B288-9B74-B59406BEC7A1}"/>
                  </a:ext>
                </a:extLst>
              </p:cNvPr>
              <p:cNvSpPr/>
              <p:nvPr/>
            </p:nvSpPr>
            <p:spPr>
              <a:xfrm>
                <a:off x="3863900" y="5132450"/>
                <a:ext cx="221650" cy="339925"/>
              </a:xfrm>
              <a:custGeom>
                <a:avLst/>
                <a:gdLst/>
                <a:ahLst/>
                <a:cxnLst/>
                <a:rect l="l" t="t" r="r" b="b"/>
                <a:pathLst>
                  <a:path w="8866" h="13597" extrusionOk="0">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50" name="Google Shape;4986;p68">
              <a:extLst>
                <a:ext uri="{FF2B5EF4-FFF2-40B4-BE49-F238E27FC236}">
                  <a16:creationId xmlns:a16="http://schemas.microsoft.com/office/drawing/2014/main" id="{55F3EAD2-8788-AE74-DD0A-0C683BF971D7}"/>
                </a:ext>
              </a:extLst>
            </p:cNvPr>
            <p:cNvGrpSpPr/>
            <p:nvPr/>
          </p:nvGrpSpPr>
          <p:grpSpPr>
            <a:xfrm>
              <a:off x="4156345" y="3963591"/>
              <a:ext cx="597042" cy="593139"/>
              <a:chOff x="3863900" y="4993625"/>
              <a:chExt cx="482050" cy="478900"/>
            </a:xfrm>
            <a:solidFill>
              <a:schemeClr val="bg1"/>
            </a:solidFill>
          </p:grpSpPr>
          <p:sp>
            <p:nvSpPr>
              <p:cNvPr id="51" name="Google Shape;4987;p68">
                <a:extLst>
                  <a:ext uri="{FF2B5EF4-FFF2-40B4-BE49-F238E27FC236}">
                    <a16:creationId xmlns:a16="http://schemas.microsoft.com/office/drawing/2014/main" id="{E21732C1-0D11-8125-0196-4DA626228592}"/>
                  </a:ext>
                </a:extLst>
              </p:cNvPr>
              <p:cNvSpPr/>
              <p:nvPr/>
            </p:nvSpPr>
            <p:spPr>
              <a:xfrm>
                <a:off x="3877525" y="5058825"/>
                <a:ext cx="315450" cy="164750"/>
              </a:xfrm>
              <a:custGeom>
                <a:avLst/>
                <a:gdLst/>
                <a:ahLst/>
                <a:cxnLst/>
                <a:rect l="l" t="t" r="r" b="b"/>
                <a:pathLst>
                  <a:path w="12618" h="6590" extrusionOk="0">
                    <a:moveTo>
                      <a:pt x="3647" y="1"/>
                    </a:moveTo>
                    <a:lnTo>
                      <a:pt x="169" y="1846"/>
                    </a:lnTo>
                    <a:cubicBezTo>
                      <a:pt x="109" y="1877"/>
                      <a:pt x="51" y="1913"/>
                      <a:pt x="0" y="1952"/>
                    </a:cubicBezTo>
                    <a:lnTo>
                      <a:pt x="8892" y="6589"/>
                    </a:lnTo>
                    <a:lnTo>
                      <a:pt x="12617" y="4746"/>
                    </a:lnTo>
                    <a:lnTo>
                      <a:pt x="3647" y="1"/>
                    </a:ln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52" name="Google Shape;4988;p68">
                <a:extLst>
                  <a:ext uri="{FF2B5EF4-FFF2-40B4-BE49-F238E27FC236}">
                    <a16:creationId xmlns:a16="http://schemas.microsoft.com/office/drawing/2014/main" id="{E778F4EC-2463-459C-A63C-CC2707DEBA6E}"/>
                  </a:ext>
                </a:extLst>
              </p:cNvPr>
              <p:cNvSpPr/>
              <p:nvPr/>
            </p:nvSpPr>
            <p:spPr>
              <a:xfrm>
                <a:off x="4113750" y="5133350"/>
                <a:ext cx="232200" cy="339175"/>
              </a:xfrm>
              <a:custGeom>
                <a:avLst/>
                <a:gdLst/>
                <a:ahLst/>
                <a:cxnLst/>
                <a:rect l="l" t="t" r="r" b="b"/>
                <a:pathLst>
                  <a:path w="9288" h="13567" extrusionOk="0">
                    <a:moveTo>
                      <a:pt x="9284" y="1"/>
                    </a:moveTo>
                    <a:lnTo>
                      <a:pt x="4836" y="2202"/>
                    </a:lnTo>
                    <a:lnTo>
                      <a:pt x="4836" y="4680"/>
                    </a:lnTo>
                    <a:cubicBezTo>
                      <a:pt x="4836" y="4993"/>
                      <a:pt x="4584" y="5246"/>
                      <a:pt x="4270" y="5246"/>
                    </a:cubicBezTo>
                    <a:cubicBezTo>
                      <a:pt x="3957" y="5246"/>
                      <a:pt x="3707" y="4993"/>
                      <a:pt x="3707" y="4680"/>
                    </a:cubicBezTo>
                    <a:lnTo>
                      <a:pt x="3707" y="2762"/>
                    </a:lnTo>
                    <a:lnTo>
                      <a:pt x="0" y="4593"/>
                    </a:lnTo>
                    <a:lnTo>
                      <a:pt x="0" y="13566"/>
                    </a:lnTo>
                    <a:cubicBezTo>
                      <a:pt x="12" y="13560"/>
                      <a:pt x="24" y="13557"/>
                      <a:pt x="37" y="13551"/>
                    </a:cubicBezTo>
                    <a:lnTo>
                      <a:pt x="8552" y="9236"/>
                    </a:lnTo>
                    <a:cubicBezTo>
                      <a:pt x="9004" y="9010"/>
                      <a:pt x="9287" y="8550"/>
                      <a:pt x="9287" y="8047"/>
                    </a:cubicBezTo>
                    <a:lnTo>
                      <a:pt x="9287" y="52"/>
                    </a:lnTo>
                    <a:cubicBezTo>
                      <a:pt x="9287" y="34"/>
                      <a:pt x="9287" y="19"/>
                      <a:pt x="9284" y="1"/>
                    </a:cubicBez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53" name="Google Shape;4989;p68">
                <a:extLst>
                  <a:ext uri="{FF2B5EF4-FFF2-40B4-BE49-F238E27FC236}">
                    <a16:creationId xmlns:a16="http://schemas.microsoft.com/office/drawing/2014/main" id="{CFBBD77D-6825-185E-D8FC-C4A2B8B9C1EB}"/>
                  </a:ext>
                </a:extLst>
              </p:cNvPr>
              <p:cNvSpPr/>
              <p:nvPr/>
            </p:nvSpPr>
            <p:spPr>
              <a:xfrm>
                <a:off x="3998800" y="4993625"/>
                <a:ext cx="334125" cy="168500"/>
              </a:xfrm>
              <a:custGeom>
                <a:avLst/>
                <a:gdLst/>
                <a:ahLst/>
                <a:cxnLst/>
                <a:rect l="l" t="t" r="r" b="b"/>
                <a:pathLst>
                  <a:path w="13365" h="6740" extrusionOk="0">
                    <a:moveTo>
                      <a:pt x="4045" y="1"/>
                    </a:moveTo>
                    <a:cubicBezTo>
                      <a:pt x="3833" y="1"/>
                      <a:pt x="3623" y="51"/>
                      <a:pt x="3430" y="151"/>
                    </a:cubicBezTo>
                    <a:lnTo>
                      <a:pt x="0" y="1970"/>
                    </a:lnTo>
                    <a:lnTo>
                      <a:pt x="9013" y="6740"/>
                    </a:lnTo>
                    <a:lnTo>
                      <a:pt x="13364" y="4587"/>
                    </a:lnTo>
                    <a:cubicBezTo>
                      <a:pt x="13298" y="4536"/>
                      <a:pt x="13226" y="4491"/>
                      <a:pt x="13150" y="4454"/>
                    </a:cubicBezTo>
                    <a:lnTo>
                      <a:pt x="4638" y="139"/>
                    </a:lnTo>
                    <a:lnTo>
                      <a:pt x="4635" y="139"/>
                    </a:lnTo>
                    <a:cubicBezTo>
                      <a:pt x="4448" y="47"/>
                      <a:pt x="4246" y="1"/>
                      <a:pt x="4045" y="1"/>
                    </a:cubicBez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54" name="Google Shape;4990;p68">
                <a:extLst>
                  <a:ext uri="{FF2B5EF4-FFF2-40B4-BE49-F238E27FC236}">
                    <a16:creationId xmlns:a16="http://schemas.microsoft.com/office/drawing/2014/main" id="{E0132992-0792-D870-60C3-1650C9BE6DCF}"/>
                  </a:ext>
                </a:extLst>
              </p:cNvPr>
              <p:cNvSpPr/>
              <p:nvPr/>
            </p:nvSpPr>
            <p:spPr>
              <a:xfrm>
                <a:off x="3863900" y="5132450"/>
                <a:ext cx="221650" cy="339925"/>
              </a:xfrm>
              <a:custGeom>
                <a:avLst/>
                <a:gdLst/>
                <a:ahLst/>
                <a:cxnLst/>
                <a:rect l="l" t="t" r="r" b="b"/>
                <a:pathLst>
                  <a:path w="8866" h="13597" extrusionOk="0">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grpSp>
        <p:nvGrpSpPr>
          <p:cNvPr id="63" name="Group 62">
            <a:extLst>
              <a:ext uri="{FF2B5EF4-FFF2-40B4-BE49-F238E27FC236}">
                <a16:creationId xmlns:a16="http://schemas.microsoft.com/office/drawing/2014/main" id="{843896F8-0350-1BEB-61C8-1CAD5B41B92F}"/>
              </a:ext>
              <a:ext uri="{C183D7F6-B498-43B3-948B-1728B52AA6E4}">
                <adec:decorative xmlns:adec="http://schemas.microsoft.com/office/drawing/2017/decorative" val="1"/>
              </a:ext>
            </a:extLst>
          </p:cNvPr>
          <p:cNvGrpSpPr/>
          <p:nvPr/>
        </p:nvGrpSpPr>
        <p:grpSpPr>
          <a:xfrm>
            <a:off x="6247730" y="4537124"/>
            <a:ext cx="1286530" cy="1286530"/>
            <a:chOff x="6764497" y="3773749"/>
            <a:chExt cx="1610310" cy="1610310"/>
          </a:xfrm>
        </p:grpSpPr>
        <p:sp>
          <p:nvSpPr>
            <p:cNvPr id="64" name="Oval 63">
              <a:extLst>
                <a:ext uri="{FF2B5EF4-FFF2-40B4-BE49-F238E27FC236}">
                  <a16:creationId xmlns:a16="http://schemas.microsoft.com/office/drawing/2014/main" id="{E54B4622-549E-2F41-4F18-DFD5221AD284}"/>
                </a:ext>
              </a:extLst>
            </p:cNvPr>
            <p:cNvSpPr/>
            <p:nvPr/>
          </p:nvSpPr>
          <p:spPr>
            <a:xfrm>
              <a:off x="6764497" y="377374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oogle Shape;9661;p78">
              <a:extLst>
                <a:ext uri="{FF2B5EF4-FFF2-40B4-BE49-F238E27FC236}">
                  <a16:creationId xmlns:a16="http://schemas.microsoft.com/office/drawing/2014/main" id="{F9CF5C36-7493-BE35-6563-BC5134A754B1}"/>
                </a:ext>
              </a:extLst>
            </p:cNvPr>
            <p:cNvGrpSpPr/>
            <p:nvPr/>
          </p:nvGrpSpPr>
          <p:grpSpPr>
            <a:xfrm>
              <a:off x="7099712" y="4069110"/>
              <a:ext cx="980360" cy="980360"/>
              <a:chOff x="2037825" y="3254050"/>
              <a:chExt cx="296175" cy="296175"/>
            </a:xfrm>
            <a:solidFill>
              <a:schemeClr val="bg1"/>
            </a:solidFill>
          </p:grpSpPr>
          <p:sp>
            <p:nvSpPr>
              <p:cNvPr id="66" name="Google Shape;9662;p78">
                <a:extLst>
                  <a:ext uri="{FF2B5EF4-FFF2-40B4-BE49-F238E27FC236}">
                    <a16:creationId xmlns:a16="http://schemas.microsoft.com/office/drawing/2014/main" id="{4F86AF3E-4C55-CE1B-E54E-4A416404530A}"/>
                  </a:ext>
                </a:extLst>
              </p:cNvPr>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663;p78">
                <a:extLst>
                  <a:ext uri="{FF2B5EF4-FFF2-40B4-BE49-F238E27FC236}">
                    <a16:creationId xmlns:a16="http://schemas.microsoft.com/office/drawing/2014/main" id="{EF1BF330-D3CD-B7D9-1EB1-4C9A6A99599A}"/>
                  </a:ext>
                </a:extLst>
              </p:cNvPr>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664;p78">
                <a:extLst>
                  <a:ext uri="{FF2B5EF4-FFF2-40B4-BE49-F238E27FC236}">
                    <a16:creationId xmlns:a16="http://schemas.microsoft.com/office/drawing/2014/main" id="{3778FA96-B296-8669-38D2-09744B745320}"/>
                  </a:ext>
                </a:extLst>
              </p:cNvPr>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665;p78">
                <a:extLst>
                  <a:ext uri="{FF2B5EF4-FFF2-40B4-BE49-F238E27FC236}">
                    <a16:creationId xmlns:a16="http://schemas.microsoft.com/office/drawing/2014/main" id="{9E90D2C2-65D0-B0DF-C4E1-C456787E60EE}"/>
                  </a:ext>
                </a:extLst>
              </p:cNvPr>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666;p78">
                <a:extLst>
                  <a:ext uri="{FF2B5EF4-FFF2-40B4-BE49-F238E27FC236}">
                    <a16:creationId xmlns:a16="http://schemas.microsoft.com/office/drawing/2014/main" id="{F002C9D0-34C7-436B-D1DA-080F178F0F17}"/>
                  </a:ext>
                </a:extLst>
              </p:cNvPr>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667;p78">
                <a:extLst>
                  <a:ext uri="{FF2B5EF4-FFF2-40B4-BE49-F238E27FC236}">
                    <a16:creationId xmlns:a16="http://schemas.microsoft.com/office/drawing/2014/main" id="{62B51D87-2D55-C135-74ED-DD6512690BEB}"/>
                  </a:ext>
                </a:extLst>
              </p:cNvPr>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 name="Group 71">
            <a:extLst>
              <a:ext uri="{FF2B5EF4-FFF2-40B4-BE49-F238E27FC236}">
                <a16:creationId xmlns:a16="http://schemas.microsoft.com/office/drawing/2014/main" id="{8F55A07A-96F5-E448-F4F5-04ADC360B703}"/>
              </a:ext>
              <a:ext uri="{C183D7F6-B498-43B3-948B-1728B52AA6E4}">
                <adec:decorative xmlns:adec="http://schemas.microsoft.com/office/drawing/2017/decorative" val="1"/>
              </a:ext>
            </a:extLst>
          </p:cNvPr>
          <p:cNvGrpSpPr/>
          <p:nvPr/>
        </p:nvGrpSpPr>
        <p:grpSpPr>
          <a:xfrm rot="19094962">
            <a:off x="7111373" y="4048160"/>
            <a:ext cx="1286530" cy="1286530"/>
            <a:chOff x="9810256" y="3773749"/>
            <a:chExt cx="1610310" cy="1610310"/>
          </a:xfrm>
        </p:grpSpPr>
        <p:sp>
          <p:nvSpPr>
            <p:cNvPr id="73" name="Oval 72">
              <a:extLst>
                <a:ext uri="{FF2B5EF4-FFF2-40B4-BE49-F238E27FC236}">
                  <a16:creationId xmlns:a16="http://schemas.microsoft.com/office/drawing/2014/main" id="{CEFDFD76-2C03-44E3-01BA-D01E9C49D135}"/>
                </a:ext>
              </a:extLst>
            </p:cNvPr>
            <p:cNvSpPr/>
            <p:nvPr/>
          </p:nvSpPr>
          <p:spPr>
            <a:xfrm>
              <a:off x="9810256" y="377374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oogle Shape;6566;p71">
              <a:extLst>
                <a:ext uri="{FF2B5EF4-FFF2-40B4-BE49-F238E27FC236}">
                  <a16:creationId xmlns:a16="http://schemas.microsoft.com/office/drawing/2014/main" id="{169435C2-825E-B808-B5F5-429AF0D08095}"/>
                </a:ext>
              </a:extLst>
            </p:cNvPr>
            <p:cNvGrpSpPr/>
            <p:nvPr/>
          </p:nvGrpSpPr>
          <p:grpSpPr>
            <a:xfrm>
              <a:off x="10205907" y="4032193"/>
              <a:ext cx="900225" cy="1069609"/>
              <a:chOff x="-48233050" y="3569725"/>
              <a:chExt cx="252050" cy="299475"/>
            </a:xfrm>
            <a:solidFill>
              <a:schemeClr val="bg1"/>
            </a:solidFill>
          </p:grpSpPr>
          <p:sp>
            <p:nvSpPr>
              <p:cNvPr id="75" name="Google Shape;6567;p71">
                <a:extLst>
                  <a:ext uri="{FF2B5EF4-FFF2-40B4-BE49-F238E27FC236}">
                    <a16:creationId xmlns:a16="http://schemas.microsoft.com/office/drawing/2014/main" id="{134AF68A-4C7F-9322-2B7A-F06CEEDD8652}"/>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568;p71">
                <a:extLst>
                  <a:ext uri="{FF2B5EF4-FFF2-40B4-BE49-F238E27FC236}">
                    <a16:creationId xmlns:a16="http://schemas.microsoft.com/office/drawing/2014/main" id="{82C4C05A-44EC-4AC3-84AB-890F9F2F3522}"/>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569;p71">
                <a:extLst>
                  <a:ext uri="{FF2B5EF4-FFF2-40B4-BE49-F238E27FC236}">
                    <a16:creationId xmlns:a16="http://schemas.microsoft.com/office/drawing/2014/main" id="{A1D59383-7FB1-436D-C728-0AC2EBEF811F}"/>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58753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ppt_x"/>
                                          </p:val>
                                        </p:tav>
                                        <p:tav tm="100000">
                                          <p:val>
                                            <p:strVal val="#ppt_x"/>
                                          </p:val>
                                        </p:tav>
                                      </p:tavLst>
                                    </p:anim>
                                    <p:anim calcmode="lin" valueType="num">
                                      <p:cBhvr additive="base">
                                        <p:cTn id="16" dur="1000" fill="hold"/>
                                        <p:tgtEl>
                                          <p:spTgt spid="2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ppt_x"/>
                                          </p:val>
                                        </p:tav>
                                        <p:tav tm="100000">
                                          <p:val>
                                            <p:strVal val="#ppt_x"/>
                                          </p:val>
                                        </p:tav>
                                      </p:tavLst>
                                    </p:anim>
                                    <p:anim calcmode="lin" valueType="num">
                                      <p:cBhvr additive="base">
                                        <p:cTn id="20" dur="1000" fill="hold"/>
                                        <p:tgtEl>
                                          <p:spTgt spid="2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1000" fill="hold"/>
                                        <p:tgtEl>
                                          <p:spTgt spid="40"/>
                                        </p:tgtEl>
                                        <p:attrNameLst>
                                          <p:attrName>ppt_x</p:attrName>
                                        </p:attrNameLst>
                                      </p:cBhvr>
                                      <p:tavLst>
                                        <p:tav tm="0">
                                          <p:val>
                                            <p:strVal val="#ppt_x"/>
                                          </p:val>
                                        </p:tav>
                                        <p:tav tm="100000">
                                          <p:val>
                                            <p:strVal val="#ppt_x"/>
                                          </p:val>
                                        </p:tav>
                                      </p:tavLst>
                                    </p:anim>
                                    <p:anim calcmode="lin" valueType="num">
                                      <p:cBhvr additive="base">
                                        <p:cTn id="24" dur="1000" fill="hold"/>
                                        <p:tgtEl>
                                          <p:spTgt spid="40"/>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1000" fill="hold"/>
                                        <p:tgtEl>
                                          <p:spTgt spid="46"/>
                                        </p:tgtEl>
                                        <p:attrNameLst>
                                          <p:attrName>ppt_x</p:attrName>
                                        </p:attrNameLst>
                                      </p:cBhvr>
                                      <p:tavLst>
                                        <p:tav tm="0">
                                          <p:val>
                                            <p:strVal val="#ppt_x"/>
                                          </p:val>
                                        </p:tav>
                                        <p:tav tm="100000">
                                          <p:val>
                                            <p:strVal val="#ppt_x"/>
                                          </p:val>
                                        </p:tav>
                                      </p:tavLst>
                                    </p:anim>
                                    <p:anim calcmode="lin" valueType="num">
                                      <p:cBhvr additive="base">
                                        <p:cTn id="28" dur="1000" fill="hold"/>
                                        <p:tgtEl>
                                          <p:spTgt spid="46"/>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additive="base">
                                        <p:cTn id="31" dur="1000" fill="hold"/>
                                        <p:tgtEl>
                                          <p:spTgt spid="63"/>
                                        </p:tgtEl>
                                        <p:attrNameLst>
                                          <p:attrName>ppt_x</p:attrName>
                                        </p:attrNameLst>
                                      </p:cBhvr>
                                      <p:tavLst>
                                        <p:tav tm="0">
                                          <p:val>
                                            <p:strVal val="#ppt_x"/>
                                          </p:val>
                                        </p:tav>
                                        <p:tav tm="100000">
                                          <p:val>
                                            <p:strVal val="#ppt_x"/>
                                          </p:val>
                                        </p:tav>
                                      </p:tavLst>
                                    </p:anim>
                                    <p:anim calcmode="lin" valueType="num">
                                      <p:cBhvr additive="base">
                                        <p:cTn id="32" dur="1000" fill="hold"/>
                                        <p:tgtEl>
                                          <p:spTgt spid="63"/>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additive="base">
                                        <p:cTn id="35" dur="1000" fill="hold"/>
                                        <p:tgtEl>
                                          <p:spTgt spid="72"/>
                                        </p:tgtEl>
                                        <p:attrNameLst>
                                          <p:attrName>ppt_x</p:attrName>
                                        </p:attrNameLst>
                                      </p:cBhvr>
                                      <p:tavLst>
                                        <p:tav tm="0">
                                          <p:val>
                                            <p:strVal val="#ppt_x"/>
                                          </p:val>
                                        </p:tav>
                                        <p:tav tm="100000">
                                          <p:val>
                                            <p:strVal val="#ppt_x"/>
                                          </p:val>
                                        </p:tav>
                                      </p:tavLst>
                                    </p:anim>
                                    <p:anim calcmode="lin" valueType="num">
                                      <p:cBhvr additive="base">
                                        <p:cTn id="36" dur="1000" fill="hold"/>
                                        <p:tgtEl>
                                          <p:spTgt spid="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C3C9A-C9D1-5A17-DFFB-21CE5A9F3EAA}"/>
              </a:ext>
            </a:extLst>
          </p:cNvPr>
          <p:cNvSpPr>
            <a:spLocks noGrp="1"/>
          </p:cNvSpPr>
          <p:nvPr>
            <p:ph type="title"/>
          </p:nvPr>
        </p:nvSpPr>
        <p:spPr/>
        <p:txBody>
          <a:bodyPr/>
          <a:lstStyle/>
          <a:p>
            <a:r>
              <a:rPr lang="en-US" dirty="0"/>
              <a:t>Countering Selective Perception</a:t>
            </a:r>
          </a:p>
        </p:txBody>
      </p:sp>
      <p:sp>
        <p:nvSpPr>
          <p:cNvPr id="3" name="Content Placeholder 2">
            <a:extLst>
              <a:ext uri="{FF2B5EF4-FFF2-40B4-BE49-F238E27FC236}">
                <a16:creationId xmlns:a16="http://schemas.microsoft.com/office/drawing/2014/main" id="{758F61D9-559B-7249-9D8F-3BB7B99391AC}"/>
              </a:ext>
            </a:extLst>
          </p:cNvPr>
          <p:cNvSpPr>
            <a:spLocks noGrp="1"/>
          </p:cNvSpPr>
          <p:nvPr>
            <p:ph idx="1"/>
          </p:nvPr>
        </p:nvSpPr>
        <p:spPr/>
        <p:txBody>
          <a:bodyPr>
            <a:normAutofit lnSpcReduction="10000"/>
          </a:bodyPr>
          <a:lstStyle/>
          <a:p>
            <a:pPr marL="514350" indent="-514350">
              <a:buFont typeface="+mj-lt"/>
              <a:buAutoNum type="arabicPeriod"/>
            </a:pPr>
            <a:r>
              <a:rPr lang="en-US" dirty="0"/>
              <a:t>Awareness &amp; Acknowledgement </a:t>
            </a:r>
            <a:r>
              <a:rPr lang="en-US" b="0" dirty="0"/>
              <a:t>Become aware of the unconscious biases that exist in the workplace, and their impact.</a:t>
            </a:r>
            <a:endParaRPr lang="en-US" dirty="0"/>
          </a:p>
          <a:p>
            <a:pPr marL="514350" indent="-514350">
              <a:buFont typeface="+mj-lt"/>
              <a:buAutoNum type="arabicPeriod"/>
            </a:pPr>
            <a:r>
              <a:rPr lang="en-US" dirty="0"/>
              <a:t>Self-Examination </a:t>
            </a:r>
            <a:r>
              <a:rPr lang="en-US" b="0" dirty="0"/>
              <a:t>Look within to see where the bias exists in us, and acknowledge how it has been expressed.</a:t>
            </a:r>
            <a:endParaRPr lang="en-US" dirty="0"/>
          </a:p>
          <a:p>
            <a:pPr marL="514350" indent="-514350">
              <a:buFont typeface="+mj-lt"/>
              <a:buAutoNum type="arabicPeriod"/>
            </a:pPr>
            <a:r>
              <a:rPr lang="en-US" dirty="0"/>
              <a:t>Learning </a:t>
            </a:r>
            <a:r>
              <a:rPr lang="en-US" b="0" dirty="0"/>
              <a:t>(by taking risks and making mistakes): Try an experiment that follows a counterintuitive Lean principle.</a:t>
            </a:r>
            <a:endParaRPr lang="en-US" dirty="0"/>
          </a:p>
          <a:p>
            <a:pPr marL="514350" indent="-514350">
              <a:buFont typeface="+mj-lt"/>
              <a:buAutoNum type="arabicPeriod"/>
            </a:pPr>
            <a:r>
              <a:rPr lang="en-US" dirty="0"/>
              <a:t>Creating Structures: </a:t>
            </a:r>
            <a:r>
              <a:rPr lang="en-US" b="0" dirty="0"/>
              <a:t>Systems help counter bias in others, e.g. metrics, standardization, etc.</a:t>
            </a: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51174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054FD-1890-2038-BBF0-90C1CE9C24AD}"/>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F322DB69-A952-14EB-1690-4499306FB5BF}"/>
              </a:ext>
            </a:extLst>
          </p:cNvPr>
          <p:cNvSpPr>
            <a:spLocks noGrp="1"/>
          </p:cNvSpPr>
          <p:nvPr>
            <p:ph idx="1"/>
          </p:nvPr>
        </p:nvSpPr>
        <p:spPr/>
        <p:txBody>
          <a:bodyPr/>
          <a:lstStyle/>
          <a:p>
            <a:pPr marL="0" indent="0">
              <a:lnSpc>
                <a:spcPct val="100000"/>
              </a:lnSpc>
              <a:spcBef>
                <a:spcPts val="2200"/>
              </a:spcBef>
              <a:buNone/>
            </a:pPr>
            <a:r>
              <a:rPr lang="en-US" dirty="0"/>
              <a:t>The Shingo Institute </a:t>
            </a:r>
            <a:r>
              <a:rPr lang="en-US" b="0" dirty="0"/>
              <a:t>www.shingo.org</a:t>
            </a:r>
          </a:p>
          <a:p>
            <a:pPr marL="0" indent="0">
              <a:lnSpc>
                <a:spcPct val="100000"/>
              </a:lnSpc>
              <a:spcBef>
                <a:spcPts val="2200"/>
              </a:spcBef>
              <a:buNone/>
            </a:pPr>
            <a:r>
              <a:rPr lang="en-US" dirty="0"/>
              <a:t>The Fearless Organization</a:t>
            </a:r>
            <a:r>
              <a:rPr lang="en-US" b="0" dirty="0"/>
              <a:t> by Amy C. Edmondson</a:t>
            </a:r>
          </a:p>
          <a:p>
            <a:pPr marL="0" indent="0">
              <a:lnSpc>
                <a:spcPct val="100000"/>
              </a:lnSpc>
              <a:spcBef>
                <a:spcPts val="2200"/>
              </a:spcBef>
              <a:buNone/>
            </a:pPr>
            <a:r>
              <a:rPr lang="en-US" b="1" i="0" dirty="0">
                <a:solidFill>
                  <a:srgbClr val="000514"/>
                </a:solidFill>
                <a:effectLst/>
                <a:highlight>
                  <a:srgbClr val="FFFFFF"/>
                </a:highlight>
              </a:rPr>
              <a:t>Selective Perception: They Saw A Game</a:t>
            </a:r>
            <a:r>
              <a:rPr lang="en-US" b="0" i="0" dirty="0">
                <a:solidFill>
                  <a:srgbClr val="000514"/>
                </a:solidFill>
                <a:effectLst/>
                <a:highlight>
                  <a:srgbClr val="FFFFFF"/>
                </a:highlight>
              </a:rPr>
              <a:t>: A Case Study by Albert </a:t>
            </a:r>
            <a:r>
              <a:rPr lang="en-US" b="0" i="0" dirty="0" err="1">
                <a:solidFill>
                  <a:srgbClr val="000514"/>
                </a:solidFill>
                <a:effectLst/>
                <a:highlight>
                  <a:srgbClr val="FFFFFF"/>
                </a:highlight>
              </a:rPr>
              <a:t>Hastorf</a:t>
            </a:r>
            <a:r>
              <a:rPr lang="en-US" b="0" i="0" dirty="0">
                <a:solidFill>
                  <a:srgbClr val="000514"/>
                </a:solidFill>
                <a:effectLst/>
                <a:highlight>
                  <a:srgbClr val="FFFFFF"/>
                </a:highlight>
              </a:rPr>
              <a:t> &amp; Hadley </a:t>
            </a:r>
            <a:r>
              <a:rPr lang="en-US" b="0" i="0" dirty="0" err="1">
                <a:solidFill>
                  <a:srgbClr val="000514"/>
                </a:solidFill>
                <a:effectLst/>
                <a:highlight>
                  <a:srgbClr val="FFFFFF"/>
                </a:highlight>
              </a:rPr>
              <a:t>Cantril</a:t>
            </a:r>
            <a:r>
              <a:rPr lang="en-US" b="0" i="0" dirty="0">
                <a:solidFill>
                  <a:srgbClr val="000514"/>
                </a:solidFill>
                <a:effectLst/>
                <a:highlight>
                  <a:srgbClr val="FFFFFF"/>
                </a:highlight>
              </a:rPr>
              <a:t> </a:t>
            </a:r>
          </a:p>
          <a:p>
            <a:pPr marL="0" indent="0">
              <a:buNone/>
            </a:pPr>
            <a:endParaRPr lang="en-US" dirty="0"/>
          </a:p>
        </p:txBody>
      </p:sp>
    </p:spTree>
    <p:extLst>
      <p:ext uri="{BB962C8B-B14F-4D97-AF65-F5344CB8AC3E}">
        <p14:creationId xmlns:p14="http://schemas.microsoft.com/office/powerpoint/2010/main" val="1241429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86367-D8EE-4C2D-A255-7A9EF73D8D7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0801F886-7A07-4068-8E3E-EE510114A712}"/>
              </a:ext>
            </a:extLst>
          </p:cNvPr>
          <p:cNvSpPr>
            <a:spLocks noGrp="1"/>
          </p:cNvSpPr>
          <p:nvPr>
            <p:ph type="subTitle" idx="1"/>
          </p:nvPr>
        </p:nvSpPr>
        <p:spPr/>
        <p:txBody>
          <a:bodyPr/>
          <a:lstStyle/>
          <a:p>
            <a:endParaRPr lang="en-US"/>
          </a:p>
        </p:txBody>
      </p:sp>
      <p:pic>
        <p:nvPicPr>
          <p:cNvPr id="5" name="Picture 4" descr="A star filled sky&#10;&#10;Description generated with high confidence">
            <a:extLst>
              <a:ext uri="{FF2B5EF4-FFF2-40B4-BE49-F238E27FC236}">
                <a16:creationId xmlns:a16="http://schemas.microsoft.com/office/drawing/2014/main" id="{4321AC96-4D2B-463E-A1DC-DD7734C858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71BC9359-6DB4-43E1-9ABE-586A2C2DC943}"/>
              </a:ext>
            </a:extLst>
          </p:cNvPr>
          <p:cNvSpPr txBox="1"/>
          <p:nvPr/>
        </p:nvSpPr>
        <p:spPr>
          <a:xfrm>
            <a:off x="0" y="419579"/>
            <a:ext cx="12192000" cy="2215991"/>
          </a:xfrm>
          <a:prstGeom prst="rect">
            <a:avLst/>
          </a:prstGeom>
          <a:noFill/>
        </p:spPr>
        <p:txBody>
          <a:bodyPr wrap="square" rtlCol="0">
            <a:spAutoFit/>
          </a:bodyPr>
          <a:lstStyle/>
          <a:p>
            <a:pPr algn="ctr"/>
            <a:r>
              <a:rPr lang="en-US" sz="13800" b="1" dirty="0">
                <a:solidFill>
                  <a:schemeClr val="bg1"/>
                </a:solidFill>
                <a:latin typeface="Bookman Old Style" panose="02050604050505020204" pitchFamily="18" charset="0"/>
              </a:rPr>
              <a:t>Thank You!</a:t>
            </a:r>
            <a:endParaRPr lang="en-US" sz="8000" b="1" dirty="0">
              <a:solidFill>
                <a:schemeClr val="bg1"/>
              </a:solidFill>
              <a:latin typeface="Bookman Old Style" panose="02050604050505020204" pitchFamily="18" charset="0"/>
            </a:endParaRPr>
          </a:p>
        </p:txBody>
      </p:sp>
      <p:sp>
        <p:nvSpPr>
          <p:cNvPr id="4" name="TextBox 3">
            <a:extLst>
              <a:ext uri="{FF2B5EF4-FFF2-40B4-BE49-F238E27FC236}">
                <a16:creationId xmlns:a16="http://schemas.microsoft.com/office/drawing/2014/main" id="{5D235903-28F3-415E-962E-E7EDDC27862F}"/>
              </a:ext>
            </a:extLst>
          </p:cNvPr>
          <p:cNvSpPr txBox="1"/>
          <p:nvPr/>
        </p:nvSpPr>
        <p:spPr>
          <a:xfrm>
            <a:off x="0" y="3055148"/>
            <a:ext cx="12192000" cy="1446550"/>
          </a:xfrm>
          <a:prstGeom prst="rect">
            <a:avLst/>
          </a:prstGeom>
          <a:noFill/>
        </p:spPr>
        <p:txBody>
          <a:bodyPr wrap="square" rtlCol="0">
            <a:spAutoFit/>
          </a:bodyPr>
          <a:lstStyle/>
          <a:p>
            <a:pPr algn="ctr"/>
            <a:r>
              <a:rPr lang="en-US" sz="4400" b="1" dirty="0">
                <a:solidFill>
                  <a:schemeClr val="bg1"/>
                </a:solidFill>
                <a:latin typeface="Bookman Old Style" panose="02050604050505020204" pitchFamily="18" charset="0"/>
              </a:rPr>
              <a:t>Q &amp; A</a:t>
            </a:r>
          </a:p>
          <a:p>
            <a:pPr algn="ctr"/>
            <a:r>
              <a:rPr lang="en-US" sz="4400" b="1" dirty="0">
                <a:solidFill>
                  <a:schemeClr val="bg1"/>
                </a:solidFill>
                <a:latin typeface="Bookman Old Style" panose="02050604050505020204" pitchFamily="18" charset="0"/>
              </a:rPr>
              <a:t>and Discussion</a:t>
            </a:r>
          </a:p>
        </p:txBody>
      </p:sp>
      <p:pic>
        <p:nvPicPr>
          <p:cNvPr id="7" name="Picture 6" descr="Logo, company name&#10;&#10;Description automatically generated">
            <a:extLst>
              <a:ext uri="{FF2B5EF4-FFF2-40B4-BE49-F238E27FC236}">
                <a16:creationId xmlns:a16="http://schemas.microsoft.com/office/drawing/2014/main" id="{D7DA5AF4-B45C-A87D-5E3D-8E3195CA08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88263" y="5058295"/>
            <a:ext cx="4215473" cy="1591780"/>
          </a:xfrm>
          <a:prstGeom prst="rect">
            <a:avLst/>
          </a:prstGeom>
        </p:spPr>
      </p:pic>
    </p:spTree>
    <p:extLst>
      <p:ext uri="{BB962C8B-B14F-4D97-AF65-F5344CB8AC3E}">
        <p14:creationId xmlns:p14="http://schemas.microsoft.com/office/powerpoint/2010/main" val="38182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uiExpand="1" build="p" rev="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atin typeface="Bookman Old Style" panose="02050604050505020204" pitchFamily="18" charset="0"/>
              </a:rPr>
              <a:t>“Waste” in lean terms</a:t>
            </a:r>
          </a:p>
        </p:txBody>
      </p:sp>
      <p:sp>
        <p:nvSpPr>
          <p:cNvPr id="117" name="Title 1">
            <a:extLst>
              <a:ext uri="{FF2B5EF4-FFF2-40B4-BE49-F238E27FC236}">
                <a16:creationId xmlns:a16="http://schemas.microsoft.com/office/drawing/2014/main" id="{1F54049D-67C1-7945-BA89-6A8F7B0B2F4D}"/>
              </a:ext>
            </a:extLst>
          </p:cNvPr>
          <p:cNvSpPr txBox="1">
            <a:spLocks/>
          </p:cNvSpPr>
          <p:nvPr/>
        </p:nvSpPr>
        <p:spPr>
          <a:xfrm>
            <a:off x="-128521" y="2633911"/>
            <a:ext cx="3235687" cy="125420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b="1" i="0" kern="1200" spc="60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sz="2400" dirty="0">
                <a:solidFill>
                  <a:schemeClr val="tx1"/>
                </a:solidFill>
              </a:rPr>
              <a:t>DEFECTS</a:t>
            </a:r>
          </a:p>
        </p:txBody>
      </p:sp>
      <p:sp>
        <p:nvSpPr>
          <p:cNvPr id="110" name="Title 1">
            <a:extLst>
              <a:ext uri="{FF2B5EF4-FFF2-40B4-BE49-F238E27FC236}">
                <a16:creationId xmlns:a16="http://schemas.microsoft.com/office/drawing/2014/main" id="{7635191D-5A7D-A14E-9338-814AEABC5E09}"/>
              </a:ext>
            </a:extLst>
          </p:cNvPr>
          <p:cNvSpPr txBox="1">
            <a:spLocks/>
          </p:cNvSpPr>
          <p:nvPr/>
        </p:nvSpPr>
        <p:spPr>
          <a:xfrm>
            <a:off x="3065107" y="2635811"/>
            <a:ext cx="3235687" cy="125420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b="1" i="0" kern="1200" spc="60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sz="2400" dirty="0">
                <a:solidFill>
                  <a:schemeClr val="tx1"/>
                </a:solidFill>
              </a:rPr>
              <a:t>OVER-PRODUCTION</a:t>
            </a:r>
          </a:p>
        </p:txBody>
      </p:sp>
      <p:sp>
        <p:nvSpPr>
          <p:cNvPr id="111" name="Title 1">
            <a:extLst>
              <a:ext uri="{FF2B5EF4-FFF2-40B4-BE49-F238E27FC236}">
                <a16:creationId xmlns:a16="http://schemas.microsoft.com/office/drawing/2014/main" id="{56504DC8-75A2-9047-B3F6-C230EFF5B784}"/>
              </a:ext>
            </a:extLst>
          </p:cNvPr>
          <p:cNvSpPr txBox="1">
            <a:spLocks/>
          </p:cNvSpPr>
          <p:nvPr/>
        </p:nvSpPr>
        <p:spPr>
          <a:xfrm>
            <a:off x="6179589" y="2635811"/>
            <a:ext cx="3235687" cy="125420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b="1" i="0" kern="1200" spc="60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sz="2400" dirty="0">
                <a:solidFill>
                  <a:schemeClr val="tx1"/>
                </a:solidFill>
              </a:rPr>
              <a:t>WAITING</a:t>
            </a:r>
          </a:p>
        </p:txBody>
      </p:sp>
      <p:sp>
        <p:nvSpPr>
          <p:cNvPr id="112" name="Title 1">
            <a:extLst>
              <a:ext uri="{FF2B5EF4-FFF2-40B4-BE49-F238E27FC236}">
                <a16:creationId xmlns:a16="http://schemas.microsoft.com/office/drawing/2014/main" id="{1C1B881E-F2AB-B144-9D1E-1FD81A3FE33C}"/>
              </a:ext>
            </a:extLst>
          </p:cNvPr>
          <p:cNvSpPr txBox="1">
            <a:spLocks/>
          </p:cNvSpPr>
          <p:nvPr/>
        </p:nvSpPr>
        <p:spPr>
          <a:xfrm>
            <a:off x="9268657" y="2635811"/>
            <a:ext cx="3235687" cy="125420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b="1" i="0" kern="1200" spc="60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sz="2400" dirty="0">
                <a:solidFill>
                  <a:schemeClr val="tx1"/>
                </a:solidFill>
              </a:rPr>
              <a:t>NON-UTILIZED TALENT</a:t>
            </a:r>
          </a:p>
        </p:txBody>
      </p:sp>
      <p:sp>
        <p:nvSpPr>
          <p:cNvPr id="118" name="Title 1">
            <a:extLst>
              <a:ext uri="{FF2B5EF4-FFF2-40B4-BE49-F238E27FC236}">
                <a16:creationId xmlns:a16="http://schemas.microsoft.com/office/drawing/2014/main" id="{C6ECC378-6878-A64C-A217-DB7007A04571}"/>
              </a:ext>
            </a:extLst>
          </p:cNvPr>
          <p:cNvSpPr txBox="1">
            <a:spLocks/>
          </p:cNvSpPr>
          <p:nvPr/>
        </p:nvSpPr>
        <p:spPr>
          <a:xfrm>
            <a:off x="165221" y="2343100"/>
            <a:ext cx="12209458" cy="3358128"/>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b="1" i="0" kern="1200" spc="60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sz="8000" dirty="0">
                <a:solidFill>
                  <a:schemeClr val="bg1">
                    <a:lumMod val="65000"/>
                  </a:schemeClr>
                </a:solidFill>
              </a:rPr>
              <a:t>D.O.W.N.T.I.M.E.</a:t>
            </a:r>
          </a:p>
        </p:txBody>
      </p:sp>
      <p:sp>
        <p:nvSpPr>
          <p:cNvPr id="113" name="Title 1">
            <a:extLst>
              <a:ext uri="{FF2B5EF4-FFF2-40B4-BE49-F238E27FC236}">
                <a16:creationId xmlns:a16="http://schemas.microsoft.com/office/drawing/2014/main" id="{E02AA8AA-3363-134D-B9EA-50F064209ECA}"/>
              </a:ext>
            </a:extLst>
          </p:cNvPr>
          <p:cNvSpPr txBox="1">
            <a:spLocks/>
          </p:cNvSpPr>
          <p:nvPr/>
        </p:nvSpPr>
        <p:spPr>
          <a:xfrm>
            <a:off x="100817" y="5603793"/>
            <a:ext cx="3419085" cy="125420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b="1" i="0" kern="1200" spc="60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sz="2400" dirty="0">
                <a:solidFill>
                  <a:schemeClr val="tx1"/>
                </a:solidFill>
              </a:rPr>
              <a:t>TRANSPORTATION</a:t>
            </a:r>
          </a:p>
        </p:txBody>
      </p:sp>
      <p:sp>
        <p:nvSpPr>
          <p:cNvPr id="114" name="Title 1">
            <a:extLst>
              <a:ext uri="{FF2B5EF4-FFF2-40B4-BE49-F238E27FC236}">
                <a16:creationId xmlns:a16="http://schemas.microsoft.com/office/drawing/2014/main" id="{F8132FBA-FBAF-4648-98B9-0079713B07C0}"/>
              </a:ext>
            </a:extLst>
          </p:cNvPr>
          <p:cNvSpPr txBox="1">
            <a:spLocks/>
          </p:cNvSpPr>
          <p:nvPr/>
        </p:nvSpPr>
        <p:spPr>
          <a:xfrm>
            <a:off x="3092564" y="5603793"/>
            <a:ext cx="3235687" cy="125420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b="1" i="0" kern="1200" spc="60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sz="2400" dirty="0">
                <a:solidFill>
                  <a:schemeClr val="tx1"/>
                </a:solidFill>
              </a:rPr>
              <a:t>INVENTORY</a:t>
            </a:r>
          </a:p>
        </p:txBody>
      </p:sp>
      <p:sp>
        <p:nvSpPr>
          <p:cNvPr id="115" name="Title 1">
            <a:extLst>
              <a:ext uri="{FF2B5EF4-FFF2-40B4-BE49-F238E27FC236}">
                <a16:creationId xmlns:a16="http://schemas.microsoft.com/office/drawing/2014/main" id="{39719D99-94B4-6B42-8437-D40A7478A796}"/>
              </a:ext>
            </a:extLst>
          </p:cNvPr>
          <p:cNvSpPr txBox="1">
            <a:spLocks/>
          </p:cNvSpPr>
          <p:nvPr/>
        </p:nvSpPr>
        <p:spPr>
          <a:xfrm>
            <a:off x="6098890" y="5603791"/>
            <a:ext cx="3235687" cy="125420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b="1" i="0" kern="1200" spc="60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sz="2400" dirty="0">
                <a:solidFill>
                  <a:schemeClr val="tx1"/>
                </a:solidFill>
              </a:rPr>
              <a:t>MOTION</a:t>
            </a:r>
          </a:p>
        </p:txBody>
      </p:sp>
      <p:sp>
        <p:nvSpPr>
          <p:cNvPr id="116" name="Title 1">
            <a:extLst>
              <a:ext uri="{FF2B5EF4-FFF2-40B4-BE49-F238E27FC236}">
                <a16:creationId xmlns:a16="http://schemas.microsoft.com/office/drawing/2014/main" id="{820E94C8-EF2F-7B46-B6B7-631CA10750C1}"/>
              </a:ext>
            </a:extLst>
          </p:cNvPr>
          <p:cNvSpPr txBox="1">
            <a:spLocks/>
          </p:cNvSpPr>
          <p:nvPr/>
        </p:nvSpPr>
        <p:spPr>
          <a:xfrm>
            <a:off x="9138992" y="5603792"/>
            <a:ext cx="3235687" cy="125420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b="1" i="0" kern="1200" spc="60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sz="2400" dirty="0">
                <a:solidFill>
                  <a:schemeClr val="tx1"/>
                </a:solidFill>
              </a:rPr>
              <a:t>EXTRA PROCESSING</a:t>
            </a:r>
          </a:p>
        </p:txBody>
      </p:sp>
      <p:grpSp>
        <p:nvGrpSpPr>
          <p:cNvPr id="20" name="Group 19">
            <a:extLst>
              <a:ext uri="{FF2B5EF4-FFF2-40B4-BE49-F238E27FC236}">
                <a16:creationId xmlns:a16="http://schemas.microsoft.com/office/drawing/2014/main" id="{2CDF9FBB-46D7-9242-AD5D-8A4EAD8C4E9A}"/>
              </a:ext>
              <a:ext uri="{C183D7F6-B498-43B3-948B-1728B52AA6E4}">
                <adec:decorative xmlns:adec="http://schemas.microsoft.com/office/drawing/2017/decorative" val="1"/>
              </a:ext>
            </a:extLst>
          </p:cNvPr>
          <p:cNvGrpSpPr/>
          <p:nvPr/>
        </p:nvGrpSpPr>
        <p:grpSpPr>
          <a:xfrm>
            <a:off x="838200" y="1545694"/>
            <a:ext cx="1286530" cy="1286530"/>
            <a:chOff x="672979" y="1884499"/>
            <a:chExt cx="1610310" cy="1610310"/>
          </a:xfrm>
        </p:grpSpPr>
        <p:sp>
          <p:nvSpPr>
            <p:cNvPr id="21" name="Oval 20">
              <a:extLst>
                <a:ext uri="{FF2B5EF4-FFF2-40B4-BE49-F238E27FC236}">
                  <a16:creationId xmlns:a16="http://schemas.microsoft.com/office/drawing/2014/main" id="{9213691D-5BB0-5449-961C-A08CA602C9BB}"/>
                </a:ext>
              </a:extLst>
            </p:cNvPr>
            <p:cNvSpPr/>
            <p:nvPr/>
          </p:nvSpPr>
          <p:spPr>
            <a:xfrm>
              <a:off x="672979" y="188449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oogle Shape;4964;p68">
              <a:extLst>
                <a:ext uri="{FF2B5EF4-FFF2-40B4-BE49-F238E27FC236}">
                  <a16:creationId xmlns:a16="http://schemas.microsoft.com/office/drawing/2014/main" id="{962586F6-0421-1D4E-88EB-C3EB43E3B1B3}"/>
                </a:ext>
              </a:extLst>
            </p:cNvPr>
            <p:cNvGrpSpPr/>
            <p:nvPr/>
          </p:nvGrpSpPr>
          <p:grpSpPr>
            <a:xfrm>
              <a:off x="868972" y="2077315"/>
              <a:ext cx="1218324" cy="1057767"/>
              <a:chOff x="6218300" y="4416175"/>
              <a:chExt cx="516000" cy="448000"/>
            </a:xfrm>
            <a:solidFill>
              <a:schemeClr val="bg1"/>
            </a:solidFill>
          </p:grpSpPr>
          <p:sp>
            <p:nvSpPr>
              <p:cNvPr id="23" name="Google Shape;4965;p68">
                <a:extLst>
                  <a:ext uri="{FF2B5EF4-FFF2-40B4-BE49-F238E27FC236}">
                    <a16:creationId xmlns:a16="http://schemas.microsoft.com/office/drawing/2014/main" id="{7A099997-2DCD-2A44-8F13-829446783E05}"/>
                  </a:ext>
                </a:extLst>
              </p:cNvPr>
              <p:cNvSpPr/>
              <p:nvPr/>
            </p:nvSpPr>
            <p:spPr>
              <a:xfrm>
                <a:off x="6462150" y="4525375"/>
                <a:ext cx="28250" cy="141250"/>
              </a:xfrm>
              <a:custGeom>
                <a:avLst/>
                <a:gdLst/>
                <a:ahLst/>
                <a:cxnLst/>
                <a:rect l="l" t="t" r="r" b="b"/>
                <a:pathLst>
                  <a:path w="1130" h="5650" extrusionOk="0">
                    <a:moveTo>
                      <a:pt x="566" y="1"/>
                    </a:moveTo>
                    <a:cubicBezTo>
                      <a:pt x="253" y="1"/>
                      <a:pt x="0" y="254"/>
                      <a:pt x="0" y="567"/>
                    </a:cubicBezTo>
                    <a:lnTo>
                      <a:pt x="0" y="5087"/>
                    </a:lnTo>
                    <a:cubicBezTo>
                      <a:pt x="0" y="5397"/>
                      <a:pt x="253" y="5650"/>
                      <a:pt x="566" y="5650"/>
                    </a:cubicBezTo>
                    <a:cubicBezTo>
                      <a:pt x="877" y="5650"/>
                      <a:pt x="1130" y="5397"/>
                      <a:pt x="1130" y="5087"/>
                    </a:cubicBezTo>
                    <a:lnTo>
                      <a:pt x="1130" y="567"/>
                    </a:lnTo>
                    <a:cubicBezTo>
                      <a:pt x="1130" y="254"/>
                      <a:pt x="877" y="1"/>
                      <a:pt x="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24" name="Google Shape;4966;p68">
                <a:extLst>
                  <a:ext uri="{FF2B5EF4-FFF2-40B4-BE49-F238E27FC236}">
                    <a16:creationId xmlns:a16="http://schemas.microsoft.com/office/drawing/2014/main" id="{6245FFAA-C07C-A14F-AFB7-79C968C15829}"/>
                  </a:ext>
                </a:extLst>
              </p:cNvPr>
              <p:cNvSpPr/>
              <p:nvPr/>
            </p:nvSpPr>
            <p:spPr>
              <a:xfrm>
                <a:off x="6218300" y="4416175"/>
                <a:ext cx="516000" cy="448000"/>
              </a:xfrm>
              <a:custGeom>
                <a:avLst/>
                <a:gdLst/>
                <a:ahLst/>
                <a:cxnLst/>
                <a:rect l="l" t="t" r="r" b="b"/>
                <a:pathLst>
                  <a:path w="20640" h="17920" extrusionOk="0">
                    <a:moveTo>
                      <a:pt x="10320" y="3240"/>
                    </a:moveTo>
                    <a:cubicBezTo>
                      <a:pt x="11254" y="3240"/>
                      <a:pt x="12013" y="3998"/>
                      <a:pt x="12013" y="4935"/>
                    </a:cubicBezTo>
                    <a:lnTo>
                      <a:pt x="12013" y="9452"/>
                    </a:lnTo>
                    <a:cubicBezTo>
                      <a:pt x="12013" y="10385"/>
                      <a:pt x="11254" y="11144"/>
                      <a:pt x="10320" y="11144"/>
                    </a:cubicBezTo>
                    <a:cubicBezTo>
                      <a:pt x="9384" y="11144"/>
                      <a:pt x="8625" y="10385"/>
                      <a:pt x="8625" y="9452"/>
                    </a:cubicBezTo>
                    <a:lnTo>
                      <a:pt x="8625" y="4935"/>
                    </a:lnTo>
                    <a:cubicBezTo>
                      <a:pt x="8625" y="3998"/>
                      <a:pt x="9384" y="3240"/>
                      <a:pt x="10320" y="3240"/>
                    </a:cubicBezTo>
                    <a:close/>
                    <a:moveTo>
                      <a:pt x="10320" y="12274"/>
                    </a:moveTo>
                    <a:cubicBezTo>
                      <a:pt x="10538" y="12274"/>
                      <a:pt x="10758" y="12316"/>
                      <a:pt x="10968" y="12403"/>
                    </a:cubicBezTo>
                    <a:cubicBezTo>
                      <a:pt x="11600" y="12665"/>
                      <a:pt x="12013" y="13282"/>
                      <a:pt x="12013" y="13969"/>
                    </a:cubicBezTo>
                    <a:cubicBezTo>
                      <a:pt x="12013" y="14902"/>
                      <a:pt x="11254" y="15661"/>
                      <a:pt x="10320" y="15661"/>
                    </a:cubicBezTo>
                    <a:cubicBezTo>
                      <a:pt x="9634" y="15661"/>
                      <a:pt x="9017" y="15248"/>
                      <a:pt x="8755" y="14616"/>
                    </a:cubicBezTo>
                    <a:cubicBezTo>
                      <a:pt x="8493" y="13984"/>
                      <a:pt x="8637" y="13255"/>
                      <a:pt x="9122" y="12770"/>
                    </a:cubicBezTo>
                    <a:cubicBezTo>
                      <a:pt x="9446" y="12446"/>
                      <a:pt x="9880" y="12274"/>
                      <a:pt x="10320" y="12274"/>
                    </a:cubicBezTo>
                    <a:close/>
                    <a:moveTo>
                      <a:pt x="10319" y="1"/>
                    </a:moveTo>
                    <a:cubicBezTo>
                      <a:pt x="9352" y="1"/>
                      <a:pt x="8386" y="487"/>
                      <a:pt x="7848" y="1460"/>
                    </a:cubicBezTo>
                    <a:lnTo>
                      <a:pt x="1040" y="13731"/>
                    </a:lnTo>
                    <a:cubicBezTo>
                      <a:pt x="1" y="15613"/>
                      <a:pt x="1359" y="17919"/>
                      <a:pt x="3509" y="17919"/>
                    </a:cubicBezTo>
                    <a:lnTo>
                      <a:pt x="17129" y="17919"/>
                    </a:lnTo>
                    <a:cubicBezTo>
                      <a:pt x="19279" y="17919"/>
                      <a:pt x="20640" y="15616"/>
                      <a:pt x="19598" y="13731"/>
                    </a:cubicBezTo>
                    <a:lnTo>
                      <a:pt x="12790" y="1460"/>
                    </a:lnTo>
                    <a:cubicBezTo>
                      <a:pt x="12252" y="487"/>
                      <a:pt x="11286" y="1"/>
                      <a:pt x="103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solidFill>
                    <a:srgbClr val="435D74"/>
                  </a:solidFill>
                </a:endParaRPr>
              </a:p>
            </p:txBody>
          </p:sp>
          <p:sp>
            <p:nvSpPr>
              <p:cNvPr id="25" name="Google Shape;4967;p68">
                <a:extLst>
                  <a:ext uri="{FF2B5EF4-FFF2-40B4-BE49-F238E27FC236}">
                    <a16:creationId xmlns:a16="http://schemas.microsoft.com/office/drawing/2014/main" id="{539FFE1D-D813-8D4A-A6A6-9995C25CAA42}"/>
                  </a:ext>
                </a:extLst>
              </p:cNvPr>
              <p:cNvSpPr/>
              <p:nvPr/>
            </p:nvSpPr>
            <p:spPr>
              <a:xfrm>
                <a:off x="6462150" y="4751225"/>
                <a:ext cx="28250" cy="28250"/>
              </a:xfrm>
              <a:custGeom>
                <a:avLst/>
                <a:gdLst/>
                <a:ahLst/>
                <a:cxnLst/>
                <a:rect l="l" t="t" r="r" b="b"/>
                <a:pathLst>
                  <a:path w="1130" h="1130" extrusionOk="0">
                    <a:moveTo>
                      <a:pt x="566" y="1"/>
                    </a:moveTo>
                    <a:cubicBezTo>
                      <a:pt x="253" y="1"/>
                      <a:pt x="0" y="253"/>
                      <a:pt x="0" y="567"/>
                    </a:cubicBezTo>
                    <a:cubicBezTo>
                      <a:pt x="0" y="877"/>
                      <a:pt x="253" y="1130"/>
                      <a:pt x="566" y="1130"/>
                    </a:cubicBezTo>
                    <a:cubicBezTo>
                      <a:pt x="877" y="1130"/>
                      <a:pt x="1130" y="877"/>
                      <a:pt x="1130" y="567"/>
                    </a:cubicBezTo>
                    <a:cubicBezTo>
                      <a:pt x="1130" y="253"/>
                      <a:pt x="877" y="1"/>
                      <a:pt x="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grpSp>
        <p:nvGrpSpPr>
          <p:cNvPr id="34" name="Group 33">
            <a:extLst>
              <a:ext uri="{FF2B5EF4-FFF2-40B4-BE49-F238E27FC236}">
                <a16:creationId xmlns:a16="http://schemas.microsoft.com/office/drawing/2014/main" id="{CD70D571-3D56-A040-9A39-CE3C0AC39531}"/>
              </a:ext>
              <a:ext uri="{C183D7F6-B498-43B3-948B-1728B52AA6E4}">
                <adec:decorative xmlns:adec="http://schemas.microsoft.com/office/drawing/2017/decorative" val="1"/>
              </a:ext>
            </a:extLst>
          </p:cNvPr>
          <p:cNvGrpSpPr/>
          <p:nvPr/>
        </p:nvGrpSpPr>
        <p:grpSpPr>
          <a:xfrm>
            <a:off x="9975477" y="4522831"/>
            <a:ext cx="1286530" cy="1286530"/>
            <a:chOff x="9810256" y="3773749"/>
            <a:chExt cx="1610310" cy="1610310"/>
          </a:xfrm>
        </p:grpSpPr>
        <p:sp>
          <p:nvSpPr>
            <p:cNvPr id="40" name="Oval 39">
              <a:extLst>
                <a:ext uri="{FF2B5EF4-FFF2-40B4-BE49-F238E27FC236}">
                  <a16:creationId xmlns:a16="http://schemas.microsoft.com/office/drawing/2014/main" id="{03D5C0C7-50AF-BC4E-A484-8DB3A7811B9A}"/>
                </a:ext>
              </a:extLst>
            </p:cNvPr>
            <p:cNvSpPr/>
            <p:nvPr/>
          </p:nvSpPr>
          <p:spPr>
            <a:xfrm>
              <a:off x="9810256" y="377374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oogle Shape;6566;p71">
              <a:extLst>
                <a:ext uri="{FF2B5EF4-FFF2-40B4-BE49-F238E27FC236}">
                  <a16:creationId xmlns:a16="http://schemas.microsoft.com/office/drawing/2014/main" id="{14B78087-A9E4-6147-9DB1-F452A1ACC3C0}"/>
                </a:ext>
              </a:extLst>
            </p:cNvPr>
            <p:cNvGrpSpPr/>
            <p:nvPr/>
          </p:nvGrpSpPr>
          <p:grpSpPr>
            <a:xfrm>
              <a:off x="10205907" y="4032193"/>
              <a:ext cx="900225" cy="1069609"/>
              <a:chOff x="-48233050" y="3569725"/>
              <a:chExt cx="252050" cy="299475"/>
            </a:xfrm>
            <a:solidFill>
              <a:schemeClr val="bg1"/>
            </a:solidFill>
          </p:grpSpPr>
          <p:sp>
            <p:nvSpPr>
              <p:cNvPr id="46" name="Google Shape;6567;p71">
                <a:extLst>
                  <a:ext uri="{FF2B5EF4-FFF2-40B4-BE49-F238E27FC236}">
                    <a16:creationId xmlns:a16="http://schemas.microsoft.com/office/drawing/2014/main" id="{B7B95000-62CE-FA40-9064-ADDAD58CAD79}"/>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568;p71">
                <a:extLst>
                  <a:ext uri="{FF2B5EF4-FFF2-40B4-BE49-F238E27FC236}">
                    <a16:creationId xmlns:a16="http://schemas.microsoft.com/office/drawing/2014/main" id="{8A6D4354-7419-2549-87FB-E7088EAF9AC2}"/>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569;p71">
                <a:extLst>
                  <a:ext uri="{FF2B5EF4-FFF2-40B4-BE49-F238E27FC236}">
                    <a16:creationId xmlns:a16="http://schemas.microsoft.com/office/drawing/2014/main" id="{6C31380F-D86C-804D-9135-C016E1E7E999}"/>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roup 48">
            <a:extLst>
              <a:ext uri="{FF2B5EF4-FFF2-40B4-BE49-F238E27FC236}">
                <a16:creationId xmlns:a16="http://schemas.microsoft.com/office/drawing/2014/main" id="{35E14CB0-9E9E-F24A-BE9D-7A36356166D0}"/>
              </a:ext>
              <a:ext uri="{C183D7F6-B498-43B3-948B-1728B52AA6E4}">
                <adec:decorative xmlns:adec="http://schemas.microsoft.com/office/drawing/2017/decorative" val="1"/>
              </a:ext>
            </a:extLst>
          </p:cNvPr>
          <p:cNvGrpSpPr/>
          <p:nvPr/>
        </p:nvGrpSpPr>
        <p:grpSpPr>
          <a:xfrm>
            <a:off x="9975477" y="1545694"/>
            <a:ext cx="1286530" cy="1286530"/>
            <a:chOff x="9810256" y="1884499"/>
            <a:chExt cx="1610310" cy="1610310"/>
          </a:xfrm>
        </p:grpSpPr>
        <p:sp>
          <p:nvSpPr>
            <p:cNvPr id="50" name="Oval 49">
              <a:extLst>
                <a:ext uri="{FF2B5EF4-FFF2-40B4-BE49-F238E27FC236}">
                  <a16:creationId xmlns:a16="http://schemas.microsoft.com/office/drawing/2014/main" id="{20681649-DFC7-D549-800D-7F882E7F82FB}"/>
                </a:ext>
              </a:extLst>
            </p:cNvPr>
            <p:cNvSpPr/>
            <p:nvPr/>
          </p:nvSpPr>
          <p:spPr>
            <a:xfrm>
              <a:off x="9810256" y="188449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oogle Shape;9608;p78">
              <a:extLst>
                <a:ext uri="{FF2B5EF4-FFF2-40B4-BE49-F238E27FC236}">
                  <a16:creationId xmlns:a16="http://schemas.microsoft.com/office/drawing/2014/main" id="{E4FA7C5F-1657-5346-A94E-0340AB93EC80}"/>
                </a:ext>
              </a:extLst>
            </p:cNvPr>
            <p:cNvGrpSpPr/>
            <p:nvPr/>
          </p:nvGrpSpPr>
          <p:grpSpPr>
            <a:xfrm>
              <a:off x="10027980" y="2169677"/>
              <a:ext cx="1174861" cy="1174861"/>
              <a:chOff x="3497300" y="3227275"/>
              <a:chExt cx="296175" cy="296175"/>
            </a:xfrm>
            <a:solidFill>
              <a:schemeClr val="bg1"/>
            </a:solidFill>
          </p:grpSpPr>
          <p:sp>
            <p:nvSpPr>
              <p:cNvPr id="52" name="Google Shape;9609;p78">
                <a:extLst>
                  <a:ext uri="{FF2B5EF4-FFF2-40B4-BE49-F238E27FC236}">
                    <a16:creationId xmlns:a16="http://schemas.microsoft.com/office/drawing/2014/main" id="{773303DD-2CBD-EA4D-AEC0-E9EF848D13D6}"/>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610;p78">
                <a:extLst>
                  <a:ext uri="{FF2B5EF4-FFF2-40B4-BE49-F238E27FC236}">
                    <a16:creationId xmlns:a16="http://schemas.microsoft.com/office/drawing/2014/main" id="{A92283A0-E8C7-E74C-BBB8-9F17376E5583}"/>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611;p78">
                <a:extLst>
                  <a:ext uri="{FF2B5EF4-FFF2-40B4-BE49-F238E27FC236}">
                    <a16:creationId xmlns:a16="http://schemas.microsoft.com/office/drawing/2014/main" id="{8CFF012F-8FF3-4746-B4E0-C8A01CA4EADE}"/>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612;p78">
                <a:extLst>
                  <a:ext uri="{FF2B5EF4-FFF2-40B4-BE49-F238E27FC236}">
                    <a16:creationId xmlns:a16="http://schemas.microsoft.com/office/drawing/2014/main" id="{3BD46ABD-90D5-774D-915C-E05F0507A39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613;p78">
                <a:extLst>
                  <a:ext uri="{FF2B5EF4-FFF2-40B4-BE49-F238E27FC236}">
                    <a16:creationId xmlns:a16="http://schemas.microsoft.com/office/drawing/2014/main" id="{957FBA07-514F-9641-81B6-226BE931DDB2}"/>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614;p78">
                <a:extLst>
                  <a:ext uri="{FF2B5EF4-FFF2-40B4-BE49-F238E27FC236}">
                    <a16:creationId xmlns:a16="http://schemas.microsoft.com/office/drawing/2014/main" id="{461523AB-90AE-6B4D-9E1E-A66A6F017705}"/>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615;p78">
                <a:extLst>
                  <a:ext uri="{FF2B5EF4-FFF2-40B4-BE49-F238E27FC236}">
                    <a16:creationId xmlns:a16="http://schemas.microsoft.com/office/drawing/2014/main" id="{1F7ED74E-26CE-4B4D-8CCC-5C54A6A74CA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616;p78">
                <a:extLst>
                  <a:ext uri="{FF2B5EF4-FFF2-40B4-BE49-F238E27FC236}">
                    <a16:creationId xmlns:a16="http://schemas.microsoft.com/office/drawing/2014/main" id="{45700823-AAC4-4142-BE2A-A5B7309845DB}"/>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 name="Group 59">
            <a:extLst>
              <a:ext uri="{FF2B5EF4-FFF2-40B4-BE49-F238E27FC236}">
                <a16:creationId xmlns:a16="http://schemas.microsoft.com/office/drawing/2014/main" id="{ED4C9781-89F7-3444-A76B-4285B5B3FCB0}"/>
              </a:ext>
              <a:ext uri="{C183D7F6-B498-43B3-948B-1728B52AA6E4}">
                <adec:decorative xmlns:adec="http://schemas.microsoft.com/office/drawing/2017/decorative" val="1"/>
              </a:ext>
            </a:extLst>
          </p:cNvPr>
          <p:cNvGrpSpPr/>
          <p:nvPr/>
        </p:nvGrpSpPr>
        <p:grpSpPr>
          <a:xfrm>
            <a:off x="6929718" y="4522831"/>
            <a:ext cx="1286530" cy="1286530"/>
            <a:chOff x="6764497" y="3773749"/>
            <a:chExt cx="1610310" cy="1610310"/>
          </a:xfrm>
        </p:grpSpPr>
        <p:sp>
          <p:nvSpPr>
            <p:cNvPr id="61" name="Oval 60">
              <a:extLst>
                <a:ext uri="{FF2B5EF4-FFF2-40B4-BE49-F238E27FC236}">
                  <a16:creationId xmlns:a16="http://schemas.microsoft.com/office/drawing/2014/main" id="{2CD148A8-C5DE-2C4E-802D-33DDEEFCE5E8}"/>
                </a:ext>
              </a:extLst>
            </p:cNvPr>
            <p:cNvSpPr/>
            <p:nvPr/>
          </p:nvSpPr>
          <p:spPr>
            <a:xfrm>
              <a:off x="6764497" y="377374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oogle Shape;9661;p78">
              <a:extLst>
                <a:ext uri="{FF2B5EF4-FFF2-40B4-BE49-F238E27FC236}">
                  <a16:creationId xmlns:a16="http://schemas.microsoft.com/office/drawing/2014/main" id="{B765475D-C74D-784B-B273-E20491C69CD4}"/>
                </a:ext>
              </a:extLst>
            </p:cNvPr>
            <p:cNvGrpSpPr/>
            <p:nvPr/>
          </p:nvGrpSpPr>
          <p:grpSpPr>
            <a:xfrm>
              <a:off x="7099712" y="4069110"/>
              <a:ext cx="980360" cy="980360"/>
              <a:chOff x="2037825" y="3254050"/>
              <a:chExt cx="296175" cy="296175"/>
            </a:xfrm>
            <a:solidFill>
              <a:schemeClr val="bg1"/>
            </a:solidFill>
          </p:grpSpPr>
          <p:sp>
            <p:nvSpPr>
              <p:cNvPr id="63" name="Google Shape;9662;p78">
                <a:extLst>
                  <a:ext uri="{FF2B5EF4-FFF2-40B4-BE49-F238E27FC236}">
                    <a16:creationId xmlns:a16="http://schemas.microsoft.com/office/drawing/2014/main" id="{9250B628-D947-5D48-9B69-7C3DDA4FC275}"/>
                  </a:ext>
                </a:extLst>
              </p:cNvPr>
              <p:cNvSpPr/>
              <p:nvPr/>
            </p:nvSpPr>
            <p:spPr>
              <a:xfrm>
                <a:off x="2063825" y="3254050"/>
                <a:ext cx="86675" cy="86675"/>
              </a:xfrm>
              <a:custGeom>
                <a:avLst/>
                <a:gdLst/>
                <a:ahLst/>
                <a:cxnLst/>
                <a:rect l="l" t="t" r="r" b="b"/>
                <a:pathLst>
                  <a:path w="3467" h="3467" extrusionOk="0">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663;p78">
                <a:extLst>
                  <a:ext uri="{FF2B5EF4-FFF2-40B4-BE49-F238E27FC236}">
                    <a16:creationId xmlns:a16="http://schemas.microsoft.com/office/drawing/2014/main" id="{2D8F9380-306A-614B-A6E5-0D8302B18D4A}"/>
                  </a:ext>
                </a:extLst>
              </p:cNvPr>
              <p:cNvSpPr/>
              <p:nvPr/>
            </p:nvSpPr>
            <p:spPr>
              <a:xfrm>
                <a:off x="2178025" y="3289500"/>
                <a:ext cx="104000" cy="67950"/>
              </a:xfrm>
              <a:custGeom>
                <a:avLst/>
                <a:gdLst/>
                <a:ahLst/>
                <a:cxnLst/>
                <a:rect l="l" t="t" r="r" b="b"/>
                <a:pathLst>
                  <a:path w="4160" h="2718" extrusionOk="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664;p78">
                <a:extLst>
                  <a:ext uri="{FF2B5EF4-FFF2-40B4-BE49-F238E27FC236}">
                    <a16:creationId xmlns:a16="http://schemas.microsoft.com/office/drawing/2014/main" id="{9FFF259F-D692-0141-A273-AD3533EC61FF}"/>
                  </a:ext>
                </a:extLst>
              </p:cNvPr>
              <p:cNvSpPr/>
              <p:nvPr/>
            </p:nvSpPr>
            <p:spPr>
              <a:xfrm>
                <a:off x="2070125" y="3444225"/>
                <a:ext cx="106350" cy="69075"/>
              </a:xfrm>
              <a:custGeom>
                <a:avLst/>
                <a:gdLst/>
                <a:ahLst/>
                <a:cxnLst/>
                <a:rect l="l" t="t" r="r" b="b"/>
                <a:pathLst>
                  <a:path w="4254" h="2763" extrusionOk="0">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665;p78">
                <a:extLst>
                  <a:ext uri="{FF2B5EF4-FFF2-40B4-BE49-F238E27FC236}">
                    <a16:creationId xmlns:a16="http://schemas.microsoft.com/office/drawing/2014/main" id="{388D762F-0785-BE47-AF64-D33EA0F39F9C}"/>
                  </a:ext>
                </a:extLst>
              </p:cNvPr>
              <p:cNvSpPr/>
              <p:nvPr/>
            </p:nvSpPr>
            <p:spPr>
              <a:xfrm>
                <a:off x="2219775" y="3375350"/>
                <a:ext cx="89025" cy="85875"/>
              </a:xfrm>
              <a:custGeom>
                <a:avLst/>
                <a:gdLst/>
                <a:ahLst/>
                <a:cxnLst/>
                <a:rect l="l" t="t" r="r" b="b"/>
                <a:pathLst>
                  <a:path w="3561" h="3435" extrusionOk="0">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666;p78">
                <a:extLst>
                  <a:ext uri="{FF2B5EF4-FFF2-40B4-BE49-F238E27FC236}">
                    <a16:creationId xmlns:a16="http://schemas.microsoft.com/office/drawing/2014/main" id="{86FB76F5-822C-CD44-807A-F521C2020204}"/>
                  </a:ext>
                </a:extLst>
              </p:cNvPr>
              <p:cNvSpPr/>
              <p:nvPr/>
            </p:nvSpPr>
            <p:spPr>
              <a:xfrm>
                <a:off x="2037825" y="3339125"/>
                <a:ext cx="138650" cy="88225"/>
              </a:xfrm>
              <a:custGeom>
                <a:avLst/>
                <a:gdLst/>
                <a:ahLst/>
                <a:cxnLst/>
                <a:rect l="l" t="t" r="r" b="b"/>
                <a:pathLst>
                  <a:path w="5546" h="3529" extrusionOk="0">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667;p78">
                <a:extLst>
                  <a:ext uri="{FF2B5EF4-FFF2-40B4-BE49-F238E27FC236}">
                    <a16:creationId xmlns:a16="http://schemas.microsoft.com/office/drawing/2014/main" id="{FA227436-6394-6E4C-88C8-64A8B6AD8AD5}"/>
                  </a:ext>
                </a:extLst>
              </p:cNvPr>
              <p:cNvSpPr/>
              <p:nvPr/>
            </p:nvSpPr>
            <p:spPr>
              <a:xfrm>
                <a:off x="2193775" y="3460400"/>
                <a:ext cx="140225" cy="89825"/>
              </a:xfrm>
              <a:custGeom>
                <a:avLst/>
                <a:gdLst/>
                <a:ahLst/>
                <a:cxnLst/>
                <a:rect l="l" t="t" r="r" b="b"/>
                <a:pathLst>
                  <a:path w="5609" h="3593" extrusionOk="0">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 name="Group 68">
            <a:extLst>
              <a:ext uri="{FF2B5EF4-FFF2-40B4-BE49-F238E27FC236}">
                <a16:creationId xmlns:a16="http://schemas.microsoft.com/office/drawing/2014/main" id="{7013047D-DD69-F945-9AD0-642E97DCA402}"/>
              </a:ext>
              <a:ext uri="{C183D7F6-B498-43B3-948B-1728B52AA6E4}">
                <adec:decorative xmlns:adec="http://schemas.microsoft.com/office/drawing/2017/decorative" val="1"/>
              </a:ext>
            </a:extLst>
          </p:cNvPr>
          <p:cNvGrpSpPr/>
          <p:nvPr/>
        </p:nvGrpSpPr>
        <p:grpSpPr>
          <a:xfrm>
            <a:off x="838200" y="4522831"/>
            <a:ext cx="1286530" cy="1286530"/>
            <a:chOff x="672979" y="3773749"/>
            <a:chExt cx="1610310" cy="1610310"/>
          </a:xfrm>
        </p:grpSpPr>
        <p:sp>
          <p:nvSpPr>
            <p:cNvPr id="70" name="Oval 69">
              <a:extLst>
                <a:ext uri="{FF2B5EF4-FFF2-40B4-BE49-F238E27FC236}">
                  <a16:creationId xmlns:a16="http://schemas.microsoft.com/office/drawing/2014/main" id="{D421DD07-5270-AA40-A542-36175045C7AC}"/>
                </a:ext>
              </a:extLst>
            </p:cNvPr>
            <p:cNvSpPr/>
            <p:nvPr/>
          </p:nvSpPr>
          <p:spPr>
            <a:xfrm>
              <a:off x="672979" y="377374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oogle Shape;5560;p69">
              <a:extLst>
                <a:ext uri="{FF2B5EF4-FFF2-40B4-BE49-F238E27FC236}">
                  <a16:creationId xmlns:a16="http://schemas.microsoft.com/office/drawing/2014/main" id="{9AE1EA12-4F0E-D24E-9D68-B0DE4D8FBDB4}"/>
                </a:ext>
              </a:extLst>
            </p:cNvPr>
            <p:cNvGrpSpPr/>
            <p:nvPr/>
          </p:nvGrpSpPr>
          <p:grpSpPr>
            <a:xfrm>
              <a:off x="960342" y="4101285"/>
              <a:ext cx="968766" cy="954350"/>
              <a:chOff x="-60991775" y="3376900"/>
              <a:chExt cx="315850" cy="311150"/>
            </a:xfrm>
            <a:solidFill>
              <a:schemeClr val="bg1"/>
            </a:solidFill>
          </p:grpSpPr>
          <p:sp>
            <p:nvSpPr>
              <p:cNvPr id="72" name="Google Shape;5561;p69">
                <a:extLst>
                  <a:ext uri="{FF2B5EF4-FFF2-40B4-BE49-F238E27FC236}">
                    <a16:creationId xmlns:a16="http://schemas.microsoft.com/office/drawing/2014/main" id="{F56A1528-F548-164A-84C8-8888D0AE8E6D}"/>
                  </a:ext>
                </a:extLst>
              </p:cNvPr>
              <p:cNvSpPr/>
              <p:nvPr/>
            </p:nvSpPr>
            <p:spPr>
              <a:xfrm>
                <a:off x="-60991000" y="3376900"/>
                <a:ext cx="315075" cy="311150"/>
              </a:xfrm>
              <a:custGeom>
                <a:avLst/>
                <a:gdLst/>
                <a:ahLst/>
                <a:cxnLst/>
                <a:rect l="l" t="t" r="r" b="b"/>
                <a:pathLst>
                  <a:path w="12603" h="12446" extrusionOk="0">
                    <a:moveTo>
                      <a:pt x="11136" y="1"/>
                    </a:moveTo>
                    <a:cubicBezTo>
                      <a:pt x="11054" y="1"/>
                      <a:pt x="10975" y="1"/>
                      <a:pt x="10902" y="1"/>
                    </a:cubicBezTo>
                    <a:cubicBezTo>
                      <a:pt x="10429" y="1"/>
                      <a:pt x="10051" y="159"/>
                      <a:pt x="9736" y="474"/>
                    </a:cubicBezTo>
                    <a:lnTo>
                      <a:pt x="3561" y="6649"/>
                    </a:lnTo>
                    <a:lnTo>
                      <a:pt x="2301" y="6428"/>
                    </a:lnTo>
                    <a:cubicBezTo>
                      <a:pt x="2278" y="6423"/>
                      <a:pt x="2253" y="6420"/>
                      <a:pt x="2229" y="6420"/>
                    </a:cubicBezTo>
                    <a:cubicBezTo>
                      <a:pt x="2119" y="6420"/>
                      <a:pt x="2000" y="6471"/>
                      <a:pt x="1923" y="6523"/>
                    </a:cubicBezTo>
                    <a:lnTo>
                      <a:pt x="158" y="8319"/>
                    </a:lnTo>
                    <a:cubicBezTo>
                      <a:pt x="32" y="8382"/>
                      <a:pt x="1" y="8539"/>
                      <a:pt x="32" y="8697"/>
                    </a:cubicBezTo>
                    <a:cubicBezTo>
                      <a:pt x="95" y="8823"/>
                      <a:pt x="190" y="8949"/>
                      <a:pt x="347" y="8980"/>
                    </a:cubicBezTo>
                    <a:lnTo>
                      <a:pt x="2994" y="9484"/>
                    </a:lnTo>
                    <a:lnTo>
                      <a:pt x="3498" y="12131"/>
                    </a:lnTo>
                    <a:cubicBezTo>
                      <a:pt x="3561" y="12288"/>
                      <a:pt x="3624" y="12414"/>
                      <a:pt x="3782" y="12446"/>
                    </a:cubicBezTo>
                    <a:lnTo>
                      <a:pt x="3908" y="12446"/>
                    </a:lnTo>
                    <a:cubicBezTo>
                      <a:pt x="4034" y="12446"/>
                      <a:pt x="4128" y="12414"/>
                      <a:pt x="4254" y="12414"/>
                    </a:cubicBezTo>
                    <a:lnTo>
                      <a:pt x="6018" y="10619"/>
                    </a:lnTo>
                    <a:cubicBezTo>
                      <a:pt x="6144" y="10556"/>
                      <a:pt x="6176" y="10398"/>
                      <a:pt x="6144" y="10272"/>
                    </a:cubicBezTo>
                    <a:lnTo>
                      <a:pt x="5924" y="9012"/>
                    </a:lnTo>
                    <a:lnTo>
                      <a:pt x="12099" y="2837"/>
                    </a:lnTo>
                    <a:cubicBezTo>
                      <a:pt x="12414" y="2522"/>
                      <a:pt x="12571" y="2081"/>
                      <a:pt x="12571" y="1671"/>
                    </a:cubicBezTo>
                    <a:cubicBezTo>
                      <a:pt x="12571" y="1199"/>
                      <a:pt x="12603" y="600"/>
                      <a:pt x="12288" y="285"/>
                    </a:cubicBezTo>
                    <a:cubicBezTo>
                      <a:pt x="12025" y="22"/>
                      <a:pt x="11544" y="1"/>
                      <a:pt x="111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562;p69">
                <a:extLst>
                  <a:ext uri="{FF2B5EF4-FFF2-40B4-BE49-F238E27FC236}">
                    <a16:creationId xmlns:a16="http://schemas.microsoft.com/office/drawing/2014/main" id="{F9D5989A-605A-0C41-A54D-D74DA03CFE3A}"/>
                  </a:ext>
                </a:extLst>
              </p:cNvPr>
              <p:cNvSpPr/>
              <p:nvPr/>
            </p:nvSpPr>
            <p:spPr>
              <a:xfrm>
                <a:off x="-60991775" y="3404275"/>
                <a:ext cx="174875" cy="89250"/>
              </a:xfrm>
              <a:custGeom>
                <a:avLst/>
                <a:gdLst/>
                <a:ahLst/>
                <a:cxnLst/>
                <a:rect l="l" t="t" r="r" b="b"/>
                <a:pathLst>
                  <a:path w="6995" h="3570" extrusionOk="0">
                    <a:moveTo>
                      <a:pt x="1632" y="1"/>
                    </a:moveTo>
                    <a:cubicBezTo>
                      <a:pt x="1523" y="1"/>
                      <a:pt x="1407" y="57"/>
                      <a:pt x="1355" y="135"/>
                    </a:cubicBezTo>
                    <a:lnTo>
                      <a:pt x="158" y="1301"/>
                    </a:lnTo>
                    <a:cubicBezTo>
                      <a:pt x="95" y="1395"/>
                      <a:pt x="0" y="1553"/>
                      <a:pt x="32" y="1710"/>
                    </a:cubicBezTo>
                    <a:cubicBezTo>
                      <a:pt x="126" y="1773"/>
                      <a:pt x="189" y="1899"/>
                      <a:pt x="315" y="1931"/>
                    </a:cubicBezTo>
                    <a:lnTo>
                      <a:pt x="4317" y="3569"/>
                    </a:lnTo>
                    <a:lnTo>
                      <a:pt x="6995" y="891"/>
                    </a:lnTo>
                    <a:lnTo>
                      <a:pt x="1702" y="9"/>
                    </a:lnTo>
                    <a:cubicBezTo>
                      <a:pt x="1679" y="4"/>
                      <a:pt x="1656" y="1"/>
                      <a:pt x="1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563;p69">
                <a:extLst>
                  <a:ext uri="{FF2B5EF4-FFF2-40B4-BE49-F238E27FC236}">
                    <a16:creationId xmlns:a16="http://schemas.microsoft.com/office/drawing/2014/main" id="{F2362B96-D732-434C-828D-5DA2494753E1}"/>
                  </a:ext>
                </a:extLst>
              </p:cNvPr>
              <p:cNvSpPr/>
              <p:nvPr/>
            </p:nvSpPr>
            <p:spPr>
              <a:xfrm>
                <a:off x="-60795650" y="3513975"/>
                <a:ext cx="89000" cy="173300"/>
              </a:xfrm>
              <a:custGeom>
                <a:avLst/>
                <a:gdLst/>
                <a:ahLst/>
                <a:cxnLst/>
                <a:rect l="l" t="t" r="r" b="b"/>
                <a:pathLst>
                  <a:path w="3560" h="6932" extrusionOk="0">
                    <a:moveTo>
                      <a:pt x="2678" y="0"/>
                    </a:moveTo>
                    <a:lnTo>
                      <a:pt x="0" y="2678"/>
                    </a:lnTo>
                    <a:lnTo>
                      <a:pt x="1607" y="6679"/>
                    </a:lnTo>
                    <a:cubicBezTo>
                      <a:pt x="1638" y="6805"/>
                      <a:pt x="1764" y="6931"/>
                      <a:pt x="1922" y="6931"/>
                    </a:cubicBezTo>
                    <a:lnTo>
                      <a:pt x="1985" y="6931"/>
                    </a:lnTo>
                    <a:cubicBezTo>
                      <a:pt x="2111" y="6931"/>
                      <a:pt x="2206" y="6900"/>
                      <a:pt x="2269" y="6805"/>
                    </a:cubicBezTo>
                    <a:lnTo>
                      <a:pt x="3466" y="5640"/>
                    </a:lnTo>
                    <a:cubicBezTo>
                      <a:pt x="3529" y="5545"/>
                      <a:pt x="3560" y="5388"/>
                      <a:pt x="3560" y="5262"/>
                    </a:cubicBezTo>
                    <a:lnTo>
                      <a:pt x="26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 name="Group 74">
            <a:extLst>
              <a:ext uri="{FF2B5EF4-FFF2-40B4-BE49-F238E27FC236}">
                <a16:creationId xmlns:a16="http://schemas.microsoft.com/office/drawing/2014/main" id="{812547BA-F1E8-4043-9205-48FBF00FD5C1}"/>
              </a:ext>
              <a:ext uri="{C183D7F6-B498-43B3-948B-1728B52AA6E4}">
                <adec:decorative xmlns:adec="http://schemas.microsoft.com/office/drawing/2017/decorative" val="1"/>
              </a:ext>
            </a:extLst>
          </p:cNvPr>
          <p:cNvGrpSpPr/>
          <p:nvPr/>
        </p:nvGrpSpPr>
        <p:grpSpPr>
          <a:xfrm>
            <a:off x="6929718" y="1545694"/>
            <a:ext cx="1286530" cy="1286530"/>
            <a:chOff x="6764497" y="1884499"/>
            <a:chExt cx="1610310" cy="1610310"/>
          </a:xfrm>
        </p:grpSpPr>
        <p:sp>
          <p:nvSpPr>
            <p:cNvPr id="76" name="Oval 75">
              <a:extLst>
                <a:ext uri="{FF2B5EF4-FFF2-40B4-BE49-F238E27FC236}">
                  <a16:creationId xmlns:a16="http://schemas.microsoft.com/office/drawing/2014/main" id="{26C80A22-CB30-6948-8B28-F8A172629147}"/>
                </a:ext>
              </a:extLst>
            </p:cNvPr>
            <p:cNvSpPr/>
            <p:nvPr/>
          </p:nvSpPr>
          <p:spPr>
            <a:xfrm>
              <a:off x="6764497" y="188449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oogle Shape;5494;p69">
              <a:extLst>
                <a:ext uri="{FF2B5EF4-FFF2-40B4-BE49-F238E27FC236}">
                  <a16:creationId xmlns:a16="http://schemas.microsoft.com/office/drawing/2014/main" id="{AA675EC7-A8BB-FB4F-A020-ACBC58F27C81}"/>
                </a:ext>
              </a:extLst>
            </p:cNvPr>
            <p:cNvGrpSpPr/>
            <p:nvPr/>
          </p:nvGrpSpPr>
          <p:grpSpPr>
            <a:xfrm>
              <a:off x="7016868" y="2134763"/>
              <a:ext cx="1105569" cy="1125150"/>
              <a:chOff x="-65144125" y="4094450"/>
              <a:chExt cx="311900" cy="317425"/>
            </a:xfrm>
            <a:solidFill>
              <a:schemeClr val="bg1"/>
            </a:solidFill>
          </p:grpSpPr>
          <p:sp>
            <p:nvSpPr>
              <p:cNvPr id="78" name="Google Shape;5496;p69">
                <a:extLst>
                  <a:ext uri="{FF2B5EF4-FFF2-40B4-BE49-F238E27FC236}">
                    <a16:creationId xmlns:a16="http://schemas.microsoft.com/office/drawing/2014/main" id="{1B28F681-F589-D149-BA3A-63D5FD44B28D}"/>
                  </a:ext>
                </a:extLst>
              </p:cNvPr>
              <p:cNvSpPr/>
              <p:nvPr/>
            </p:nvSpPr>
            <p:spPr>
              <a:xfrm>
                <a:off x="-65039375" y="4094450"/>
                <a:ext cx="104775" cy="19700"/>
              </a:xfrm>
              <a:custGeom>
                <a:avLst/>
                <a:gdLst/>
                <a:ahLst/>
                <a:cxnLst/>
                <a:rect l="l" t="t" r="r" b="b"/>
                <a:pathLst>
                  <a:path w="4191" h="788" extrusionOk="0">
                    <a:moveTo>
                      <a:pt x="473" y="0"/>
                    </a:moveTo>
                    <a:cubicBezTo>
                      <a:pt x="252" y="0"/>
                      <a:pt x="32" y="221"/>
                      <a:pt x="32" y="410"/>
                    </a:cubicBezTo>
                    <a:cubicBezTo>
                      <a:pt x="0" y="599"/>
                      <a:pt x="158" y="756"/>
                      <a:pt x="347" y="788"/>
                    </a:cubicBezTo>
                    <a:lnTo>
                      <a:pt x="3813" y="788"/>
                    </a:lnTo>
                    <a:cubicBezTo>
                      <a:pt x="4033" y="756"/>
                      <a:pt x="4191" y="599"/>
                      <a:pt x="4191" y="410"/>
                    </a:cubicBezTo>
                    <a:cubicBezTo>
                      <a:pt x="4191" y="158"/>
                      <a:pt x="3970" y="0"/>
                      <a:pt x="3781"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497;p69">
                <a:extLst>
                  <a:ext uri="{FF2B5EF4-FFF2-40B4-BE49-F238E27FC236}">
                    <a16:creationId xmlns:a16="http://schemas.microsoft.com/office/drawing/2014/main" id="{210579EF-198A-864C-AFA3-9BB1EA4E561C}"/>
                  </a:ext>
                </a:extLst>
              </p:cNvPr>
              <p:cNvSpPr/>
              <p:nvPr/>
            </p:nvSpPr>
            <p:spPr>
              <a:xfrm>
                <a:off x="-65144125" y="4121025"/>
                <a:ext cx="311900" cy="290850"/>
              </a:xfrm>
              <a:custGeom>
                <a:avLst/>
                <a:gdLst/>
                <a:ahLst/>
                <a:cxnLst/>
                <a:rect l="l" t="t" r="r" b="b"/>
                <a:pathLst>
                  <a:path w="12476" h="11634" extrusionOk="0">
                    <a:moveTo>
                      <a:pt x="6321" y="1678"/>
                    </a:moveTo>
                    <a:cubicBezTo>
                      <a:pt x="7437" y="1678"/>
                      <a:pt x="8570" y="2088"/>
                      <a:pt x="9483" y="3001"/>
                    </a:cubicBezTo>
                    <a:cubicBezTo>
                      <a:pt x="10334" y="3884"/>
                      <a:pt x="10806" y="5018"/>
                      <a:pt x="10806" y="6246"/>
                    </a:cubicBezTo>
                    <a:cubicBezTo>
                      <a:pt x="10806" y="8767"/>
                      <a:pt x="8759" y="10815"/>
                      <a:pt x="6238" y="10815"/>
                    </a:cubicBezTo>
                    <a:cubicBezTo>
                      <a:pt x="3718" y="10815"/>
                      <a:pt x="1702" y="8767"/>
                      <a:pt x="1702" y="6246"/>
                    </a:cubicBezTo>
                    <a:cubicBezTo>
                      <a:pt x="1702" y="3492"/>
                      <a:pt x="3974" y="1678"/>
                      <a:pt x="6321" y="1678"/>
                    </a:cubicBezTo>
                    <a:close/>
                    <a:moveTo>
                      <a:pt x="1367" y="1"/>
                    </a:moveTo>
                    <a:cubicBezTo>
                      <a:pt x="1048" y="1"/>
                      <a:pt x="725" y="119"/>
                      <a:pt x="473" y="355"/>
                    </a:cubicBezTo>
                    <a:cubicBezTo>
                      <a:pt x="0" y="828"/>
                      <a:pt x="0" y="1615"/>
                      <a:pt x="473" y="2119"/>
                    </a:cubicBezTo>
                    <a:cubicBezTo>
                      <a:pt x="696" y="2363"/>
                      <a:pt x="997" y="2488"/>
                      <a:pt x="1327" y="2488"/>
                    </a:cubicBezTo>
                    <a:cubicBezTo>
                      <a:pt x="1509" y="2488"/>
                      <a:pt x="1700" y="2450"/>
                      <a:pt x="1891" y="2371"/>
                    </a:cubicBezTo>
                    <a:lnTo>
                      <a:pt x="2237" y="2718"/>
                    </a:lnTo>
                    <a:cubicBezTo>
                      <a:pt x="1386" y="3695"/>
                      <a:pt x="914" y="4923"/>
                      <a:pt x="914" y="6215"/>
                    </a:cubicBezTo>
                    <a:cubicBezTo>
                      <a:pt x="914" y="9176"/>
                      <a:pt x="3340" y="11634"/>
                      <a:pt x="6301" y="11634"/>
                    </a:cubicBezTo>
                    <a:cubicBezTo>
                      <a:pt x="9231" y="11634"/>
                      <a:pt x="11689" y="9208"/>
                      <a:pt x="11689" y="6215"/>
                    </a:cubicBezTo>
                    <a:cubicBezTo>
                      <a:pt x="11689" y="4923"/>
                      <a:pt x="11216" y="3695"/>
                      <a:pt x="10365" y="2718"/>
                    </a:cubicBezTo>
                    <a:lnTo>
                      <a:pt x="10743" y="2371"/>
                    </a:lnTo>
                    <a:cubicBezTo>
                      <a:pt x="10901" y="2466"/>
                      <a:pt x="11059" y="2497"/>
                      <a:pt x="11248" y="2497"/>
                    </a:cubicBezTo>
                    <a:cubicBezTo>
                      <a:pt x="11909" y="2497"/>
                      <a:pt x="12476" y="1930"/>
                      <a:pt x="12476" y="1269"/>
                    </a:cubicBezTo>
                    <a:cubicBezTo>
                      <a:pt x="12476" y="607"/>
                      <a:pt x="11909" y="8"/>
                      <a:pt x="11248" y="8"/>
                    </a:cubicBezTo>
                    <a:cubicBezTo>
                      <a:pt x="10586" y="8"/>
                      <a:pt x="10019" y="544"/>
                      <a:pt x="10019" y="1269"/>
                    </a:cubicBezTo>
                    <a:cubicBezTo>
                      <a:pt x="10019" y="1458"/>
                      <a:pt x="10050" y="1615"/>
                      <a:pt x="10145" y="1773"/>
                    </a:cubicBezTo>
                    <a:lnTo>
                      <a:pt x="9798" y="2119"/>
                    </a:lnTo>
                    <a:cubicBezTo>
                      <a:pt x="9137" y="1584"/>
                      <a:pt x="8381" y="1206"/>
                      <a:pt x="7561" y="985"/>
                    </a:cubicBezTo>
                    <a:lnTo>
                      <a:pt x="7561" y="544"/>
                    </a:lnTo>
                    <a:lnTo>
                      <a:pt x="5073" y="544"/>
                    </a:lnTo>
                    <a:lnTo>
                      <a:pt x="5073" y="985"/>
                    </a:lnTo>
                    <a:cubicBezTo>
                      <a:pt x="4222" y="1206"/>
                      <a:pt x="3434" y="1584"/>
                      <a:pt x="2836" y="2119"/>
                    </a:cubicBezTo>
                    <a:lnTo>
                      <a:pt x="2458" y="1773"/>
                    </a:lnTo>
                    <a:cubicBezTo>
                      <a:pt x="2710" y="1269"/>
                      <a:pt x="2584" y="733"/>
                      <a:pt x="2237" y="355"/>
                    </a:cubicBezTo>
                    <a:cubicBezTo>
                      <a:pt x="2001" y="119"/>
                      <a:pt x="1686" y="1"/>
                      <a:pt x="1367"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495;p69">
                <a:extLst>
                  <a:ext uri="{FF2B5EF4-FFF2-40B4-BE49-F238E27FC236}">
                    <a16:creationId xmlns:a16="http://schemas.microsoft.com/office/drawing/2014/main" id="{482B7EEB-A884-6548-A4BB-AB74CE762656}"/>
                  </a:ext>
                </a:extLst>
              </p:cNvPr>
              <p:cNvSpPr/>
              <p:nvPr/>
            </p:nvSpPr>
            <p:spPr>
              <a:xfrm>
                <a:off x="-65079550" y="4183450"/>
                <a:ext cx="185900" cy="185900"/>
              </a:xfrm>
              <a:custGeom>
                <a:avLst/>
                <a:gdLst/>
                <a:ahLst/>
                <a:cxnLst/>
                <a:rect l="l" t="t" r="r" b="b"/>
                <a:pathLst>
                  <a:path w="7436" h="7436" extrusionOk="0">
                    <a:moveTo>
                      <a:pt x="3687" y="0"/>
                    </a:moveTo>
                    <a:cubicBezTo>
                      <a:pt x="1639" y="0"/>
                      <a:pt x="1" y="1639"/>
                      <a:pt x="1" y="3686"/>
                    </a:cubicBezTo>
                    <a:cubicBezTo>
                      <a:pt x="1" y="5734"/>
                      <a:pt x="1639" y="7435"/>
                      <a:pt x="3687" y="7435"/>
                    </a:cubicBezTo>
                    <a:cubicBezTo>
                      <a:pt x="5735" y="7435"/>
                      <a:pt x="7436" y="5797"/>
                      <a:pt x="7436" y="3686"/>
                    </a:cubicBezTo>
                    <a:cubicBezTo>
                      <a:pt x="7436" y="3466"/>
                      <a:pt x="7247" y="3308"/>
                      <a:pt x="7058" y="3308"/>
                    </a:cubicBezTo>
                    <a:lnTo>
                      <a:pt x="4096" y="3308"/>
                    </a:lnTo>
                    <a:lnTo>
                      <a:pt x="4096" y="378"/>
                    </a:lnTo>
                    <a:cubicBezTo>
                      <a:pt x="4096" y="158"/>
                      <a:pt x="3907" y="0"/>
                      <a:pt x="3687"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 name="Group 80">
            <a:extLst>
              <a:ext uri="{FF2B5EF4-FFF2-40B4-BE49-F238E27FC236}">
                <a16:creationId xmlns:a16="http://schemas.microsoft.com/office/drawing/2014/main" id="{228FE882-09D4-DE44-93D8-A7245A432F9D}"/>
              </a:ext>
              <a:ext uri="{C183D7F6-B498-43B3-948B-1728B52AA6E4}">
                <adec:decorative xmlns:adec="http://schemas.microsoft.com/office/drawing/2017/decorative" val="1"/>
              </a:ext>
            </a:extLst>
          </p:cNvPr>
          <p:cNvGrpSpPr/>
          <p:nvPr/>
        </p:nvGrpSpPr>
        <p:grpSpPr>
          <a:xfrm>
            <a:off x="3883959" y="1545694"/>
            <a:ext cx="1286530" cy="1286530"/>
            <a:chOff x="3718738" y="1884499"/>
            <a:chExt cx="1610310" cy="1610310"/>
          </a:xfrm>
        </p:grpSpPr>
        <p:sp>
          <p:nvSpPr>
            <p:cNvPr id="82" name="Oval 81">
              <a:extLst>
                <a:ext uri="{FF2B5EF4-FFF2-40B4-BE49-F238E27FC236}">
                  <a16:creationId xmlns:a16="http://schemas.microsoft.com/office/drawing/2014/main" id="{5A9941FB-037E-5043-94AE-C630607C5E86}"/>
                </a:ext>
              </a:extLst>
            </p:cNvPr>
            <p:cNvSpPr/>
            <p:nvPr/>
          </p:nvSpPr>
          <p:spPr>
            <a:xfrm>
              <a:off x="3718738" y="188449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oogle Shape;5524;p69">
              <a:extLst>
                <a:ext uri="{FF2B5EF4-FFF2-40B4-BE49-F238E27FC236}">
                  <a16:creationId xmlns:a16="http://schemas.microsoft.com/office/drawing/2014/main" id="{6869FD7D-B810-084A-B71B-ED2E13D1DBD8}"/>
                </a:ext>
              </a:extLst>
            </p:cNvPr>
            <p:cNvGrpSpPr/>
            <p:nvPr/>
          </p:nvGrpSpPr>
          <p:grpSpPr>
            <a:xfrm>
              <a:off x="3936646" y="2064661"/>
              <a:ext cx="1077620" cy="1070421"/>
              <a:chOff x="-59470075" y="3308975"/>
              <a:chExt cx="318200" cy="316075"/>
            </a:xfrm>
            <a:solidFill>
              <a:schemeClr val="bg1"/>
            </a:solidFill>
          </p:grpSpPr>
          <p:sp>
            <p:nvSpPr>
              <p:cNvPr id="84" name="Google Shape;5525;p69">
                <a:extLst>
                  <a:ext uri="{FF2B5EF4-FFF2-40B4-BE49-F238E27FC236}">
                    <a16:creationId xmlns:a16="http://schemas.microsoft.com/office/drawing/2014/main" id="{84D6FF5C-D208-E84D-AE6B-3F483DAFEC71}"/>
                  </a:ext>
                </a:extLst>
              </p:cNvPr>
              <p:cNvSpPr/>
              <p:nvPr/>
            </p:nvSpPr>
            <p:spPr>
              <a:xfrm>
                <a:off x="-59403925" y="3522625"/>
                <a:ext cx="21275" cy="20500"/>
              </a:xfrm>
              <a:custGeom>
                <a:avLst/>
                <a:gdLst/>
                <a:ahLst/>
                <a:cxnLst/>
                <a:rect l="l" t="t" r="r" b="b"/>
                <a:pathLst>
                  <a:path w="851" h="820" extrusionOk="0">
                    <a:moveTo>
                      <a:pt x="0" y="1"/>
                    </a:moveTo>
                    <a:lnTo>
                      <a:pt x="0" y="820"/>
                    </a:lnTo>
                    <a:lnTo>
                      <a:pt x="851" y="820"/>
                    </a:lnTo>
                    <a:lnTo>
                      <a:pt x="8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526;p69">
                <a:extLst>
                  <a:ext uri="{FF2B5EF4-FFF2-40B4-BE49-F238E27FC236}">
                    <a16:creationId xmlns:a16="http://schemas.microsoft.com/office/drawing/2014/main" id="{F61E2BC8-B576-DC4F-916E-26B80DD5E632}"/>
                  </a:ext>
                </a:extLst>
              </p:cNvPr>
              <p:cNvSpPr/>
              <p:nvPr/>
            </p:nvSpPr>
            <p:spPr>
              <a:xfrm>
                <a:off x="-59362175" y="3522625"/>
                <a:ext cx="20500" cy="20500"/>
              </a:xfrm>
              <a:custGeom>
                <a:avLst/>
                <a:gdLst/>
                <a:ahLst/>
                <a:cxnLst/>
                <a:rect l="l" t="t" r="r" b="b"/>
                <a:pathLst>
                  <a:path w="820" h="820" extrusionOk="0">
                    <a:moveTo>
                      <a:pt x="0" y="1"/>
                    </a:moveTo>
                    <a:lnTo>
                      <a:pt x="0" y="820"/>
                    </a:lnTo>
                    <a:lnTo>
                      <a:pt x="819" y="820"/>
                    </a:lnTo>
                    <a:lnTo>
                      <a:pt x="81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527;p69">
                <a:extLst>
                  <a:ext uri="{FF2B5EF4-FFF2-40B4-BE49-F238E27FC236}">
                    <a16:creationId xmlns:a16="http://schemas.microsoft.com/office/drawing/2014/main" id="{E740CB33-61C5-C24B-A3D0-F8C0768DF93D}"/>
                  </a:ext>
                </a:extLst>
              </p:cNvPr>
              <p:cNvSpPr/>
              <p:nvPr/>
            </p:nvSpPr>
            <p:spPr>
              <a:xfrm>
                <a:off x="-59321225" y="3522625"/>
                <a:ext cx="20500" cy="20500"/>
              </a:xfrm>
              <a:custGeom>
                <a:avLst/>
                <a:gdLst/>
                <a:ahLst/>
                <a:cxnLst/>
                <a:rect l="l" t="t" r="r" b="b"/>
                <a:pathLst>
                  <a:path w="820" h="820" extrusionOk="0">
                    <a:moveTo>
                      <a:pt x="0" y="1"/>
                    </a:moveTo>
                    <a:lnTo>
                      <a:pt x="0" y="820"/>
                    </a:lnTo>
                    <a:lnTo>
                      <a:pt x="820" y="820"/>
                    </a:lnTo>
                    <a:lnTo>
                      <a:pt x="8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528;p69">
                <a:extLst>
                  <a:ext uri="{FF2B5EF4-FFF2-40B4-BE49-F238E27FC236}">
                    <a16:creationId xmlns:a16="http://schemas.microsoft.com/office/drawing/2014/main" id="{03D65076-51C3-E046-9281-2FDB8F8ED12F}"/>
                  </a:ext>
                </a:extLst>
              </p:cNvPr>
              <p:cNvSpPr/>
              <p:nvPr/>
            </p:nvSpPr>
            <p:spPr>
              <a:xfrm>
                <a:off x="-59279475" y="3522625"/>
                <a:ext cx="20500" cy="20500"/>
              </a:xfrm>
              <a:custGeom>
                <a:avLst/>
                <a:gdLst/>
                <a:ahLst/>
                <a:cxnLst/>
                <a:rect l="l" t="t" r="r" b="b"/>
                <a:pathLst>
                  <a:path w="820" h="820" extrusionOk="0">
                    <a:moveTo>
                      <a:pt x="0" y="1"/>
                    </a:moveTo>
                    <a:lnTo>
                      <a:pt x="0" y="820"/>
                    </a:lnTo>
                    <a:lnTo>
                      <a:pt x="819" y="820"/>
                    </a:lnTo>
                    <a:lnTo>
                      <a:pt x="81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529;p69">
                <a:extLst>
                  <a:ext uri="{FF2B5EF4-FFF2-40B4-BE49-F238E27FC236}">
                    <a16:creationId xmlns:a16="http://schemas.microsoft.com/office/drawing/2014/main" id="{C4AECF93-922C-2644-A26C-BD34F23DA70C}"/>
                  </a:ext>
                </a:extLst>
              </p:cNvPr>
              <p:cNvSpPr/>
              <p:nvPr/>
            </p:nvSpPr>
            <p:spPr>
              <a:xfrm>
                <a:off x="-59470075" y="3418825"/>
                <a:ext cx="317425" cy="206225"/>
              </a:xfrm>
              <a:custGeom>
                <a:avLst/>
                <a:gdLst/>
                <a:ahLst/>
                <a:cxnLst/>
                <a:rect l="l" t="t" r="r" b="b"/>
                <a:pathLst>
                  <a:path w="12697" h="8249" extrusionOk="0">
                    <a:moveTo>
                      <a:pt x="10523" y="3334"/>
                    </a:moveTo>
                    <a:cubicBezTo>
                      <a:pt x="10775" y="3334"/>
                      <a:pt x="10932" y="3523"/>
                      <a:pt x="10932" y="3775"/>
                    </a:cubicBezTo>
                    <a:lnTo>
                      <a:pt x="10932" y="5413"/>
                    </a:lnTo>
                    <a:cubicBezTo>
                      <a:pt x="10932" y="5665"/>
                      <a:pt x="10712" y="5854"/>
                      <a:pt x="10523" y="5854"/>
                    </a:cubicBezTo>
                    <a:lnTo>
                      <a:pt x="2268" y="5854"/>
                    </a:lnTo>
                    <a:cubicBezTo>
                      <a:pt x="2016" y="5854"/>
                      <a:pt x="1827" y="5665"/>
                      <a:pt x="1827" y="5413"/>
                    </a:cubicBezTo>
                    <a:lnTo>
                      <a:pt x="1827" y="3775"/>
                    </a:lnTo>
                    <a:cubicBezTo>
                      <a:pt x="1827" y="3523"/>
                      <a:pt x="2016" y="3334"/>
                      <a:pt x="2268" y="3334"/>
                    </a:cubicBezTo>
                    <a:close/>
                    <a:moveTo>
                      <a:pt x="2893" y="1"/>
                    </a:moveTo>
                    <a:cubicBezTo>
                      <a:pt x="2822" y="1"/>
                      <a:pt x="2748" y="18"/>
                      <a:pt x="2678" y="57"/>
                    </a:cubicBezTo>
                    <a:lnTo>
                      <a:pt x="221" y="1727"/>
                    </a:lnTo>
                    <a:cubicBezTo>
                      <a:pt x="95" y="1790"/>
                      <a:pt x="0" y="1916"/>
                      <a:pt x="0" y="2073"/>
                    </a:cubicBezTo>
                    <a:lnTo>
                      <a:pt x="0" y="7870"/>
                    </a:lnTo>
                    <a:cubicBezTo>
                      <a:pt x="0" y="8091"/>
                      <a:pt x="221" y="8248"/>
                      <a:pt x="410" y="8248"/>
                    </a:cubicBezTo>
                    <a:lnTo>
                      <a:pt x="12255" y="8248"/>
                    </a:lnTo>
                    <a:cubicBezTo>
                      <a:pt x="12507" y="8248"/>
                      <a:pt x="12665" y="8059"/>
                      <a:pt x="12665" y="7870"/>
                    </a:cubicBezTo>
                    <a:lnTo>
                      <a:pt x="12665" y="2073"/>
                    </a:lnTo>
                    <a:cubicBezTo>
                      <a:pt x="12697" y="1884"/>
                      <a:pt x="12507" y="1664"/>
                      <a:pt x="12287" y="1664"/>
                    </a:cubicBezTo>
                    <a:lnTo>
                      <a:pt x="5797" y="1664"/>
                    </a:lnTo>
                    <a:lnTo>
                      <a:pt x="5797" y="404"/>
                    </a:lnTo>
                    <a:cubicBezTo>
                      <a:pt x="5797" y="166"/>
                      <a:pt x="5600" y="1"/>
                      <a:pt x="5382" y="1"/>
                    </a:cubicBezTo>
                    <a:cubicBezTo>
                      <a:pt x="5311" y="1"/>
                      <a:pt x="5237" y="18"/>
                      <a:pt x="5167" y="57"/>
                    </a:cubicBezTo>
                    <a:lnTo>
                      <a:pt x="3308" y="1286"/>
                    </a:lnTo>
                    <a:lnTo>
                      <a:pt x="3308" y="404"/>
                    </a:lnTo>
                    <a:cubicBezTo>
                      <a:pt x="3308" y="166"/>
                      <a:pt x="3111" y="1"/>
                      <a:pt x="28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530;p69">
                <a:extLst>
                  <a:ext uri="{FF2B5EF4-FFF2-40B4-BE49-F238E27FC236}">
                    <a16:creationId xmlns:a16="http://schemas.microsoft.com/office/drawing/2014/main" id="{F4091035-E218-3540-8109-387F4B5D796B}"/>
                  </a:ext>
                </a:extLst>
              </p:cNvPr>
              <p:cNvSpPr/>
              <p:nvPr/>
            </p:nvSpPr>
            <p:spPr>
              <a:xfrm>
                <a:off x="-59238525" y="3522625"/>
                <a:ext cx="20500" cy="20500"/>
              </a:xfrm>
              <a:custGeom>
                <a:avLst/>
                <a:gdLst/>
                <a:ahLst/>
                <a:cxnLst/>
                <a:rect l="l" t="t" r="r" b="b"/>
                <a:pathLst>
                  <a:path w="820" h="820" extrusionOk="0">
                    <a:moveTo>
                      <a:pt x="0" y="1"/>
                    </a:moveTo>
                    <a:lnTo>
                      <a:pt x="0" y="820"/>
                    </a:lnTo>
                    <a:lnTo>
                      <a:pt x="820" y="820"/>
                    </a:lnTo>
                    <a:lnTo>
                      <a:pt x="8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531;p69">
                <a:extLst>
                  <a:ext uri="{FF2B5EF4-FFF2-40B4-BE49-F238E27FC236}">
                    <a16:creationId xmlns:a16="http://schemas.microsoft.com/office/drawing/2014/main" id="{CAA4DF8E-D517-5A41-99A4-65B4A7FD408B}"/>
                  </a:ext>
                </a:extLst>
              </p:cNvPr>
              <p:cNvSpPr/>
              <p:nvPr/>
            </p:nvSpPr>
            <p:spPr>
              <a:xfrm>
                <a:off x="-59292875" y="3308975"/>
                <a:ext cx="106350" cy="41400"/>
              </a:xfrm>
              <a:custGeom>
                <a:avLst/>
                <a:gdLst/>
                <a:ahLst/>
                <a:cxnLst/>
                <a:rect l="l" t="t" r="r" b="b"/>
                <a:pathLst>
                  <a:path w="4254" h="1656" extrusionOk="0">
                    <a:moveTo>
                      <a:pt x="1305" y="1"/>
                    </a:moveTo>
                    <a:cubicBezTo>
                      <a:pt x="904" y="1"/>
                      <a:pt x="497" y="175"/>
                      <a:pt x="158" y="545"/>
                    </a:cubicBezTo>
                    <a:cubicBezTo>
                      <a:pt x="1" y="702"/>
                      <a:pt x="64" y="986"/>
                      <a:pt x="221" y="1143"/>
                    </a:cubicBezTo>
                    <a:cubicBezTo>
                      <a:pt x="311" y="1218"/>
                      <a:pt x="409" y="1258"/>
                      <a:pt x="503" y="1258"/>
                    </a:cubicBezTo>
                    <a:cubicBezTo>
                      <a:pt x="606" y="1258"/>
                      <a:pt x="706" y="1210"/>
                      <a:pt x="788" y="1112"/>
                    </a:cubicBezTo>
                    <a:cubicBezTo>
                      <a:pt x="946" y="938"/>
                      <a:pt x="1127" y="852"/>
                      <a:pt x="1308" y="852"/>
                    </a:cubicBezTo>
                    <a:cubicBezTo>
                      <a:pt x="1489" y="852"/>
                      <a:pt x="1670" y="938"/>
                      <a:pt x="1828" y="1112"/>
                    </a:cubicBezTo>
                    <a:cubicBezTo>
                      <a:pt x="2150" y="1466"/>
                      <a:pt x="2562" y="1655"/>
                      <a:pt x="2977" y="1655"/>
                    </a:cubicBezTo>
                    <a:cubicBezTo>
                      <a:pt x="3374" y="1655"/>
                      <a:pt x="3773" y="1482"/>
                      <a:pt x="4096" y="1112"/>
                    </a:cubicBezTo>
                    <a:cubicBezTo>
                      <a:pt x="4254" y="954"/>
                      <a:pt x="4222" y="671"/>
                      <a:pt x="4065" y="513"/>
                    </a:cubicBezTo>
                    <a:cubicBezTo>
                      <a:pt x="3990" y="438"/>
                      <a:pt x="3886" y="399"/>
                      <a:pt x="3781" y="399"/>
                    </a:cubicBezTo>
                    <a:cubicBezTo>
                      <a:pt x="3665" y="399"/>
                      <a:pt x="3549" y="446"/>
                      <a:pt x="3466" y="545"/>
                    </a:cubicBezTo>
                    <a:cubicBezTo>
                      <a:pt x="3309" y="734"/>
                      <a:pt x="3135" y="828"/>
                      <a:pt x="2962" y="828"/>
                    </a:cubicBezTo>
                    <a:cubicBezTo>
                      <a:pt x="2789" y="828"/>
                      <a:pt x="2616" y="734"/>
                      <a:pt x="2458" y="545"/>
                    </a:cubicBezTo>
                    <a:cubicBezTo>
                      <a:pt x="2136" y="191"/>
                      <a:pt x="1724" y="1"/>
                      <a:pt x="13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532;p69">
                <a:extLst>
                  <a:ext uri="{FF2B5EF4-FFF2-40B4-BE49-F238E27FC236}">
                    <a16:creationId xmlns:a16="http://schemas.microsoft.com/office/drawing/2014/main" id="{4D5FB5C9-80F6-3B4E-B7CE-3A0C99A92944}"/>
                  </a:ext>
                </a:extLst>
              </p:cNvPr>
              <p:cNvSpPr/>
              <p:nvPr/>
            </p:nvSpPr>
            <p:spPr>
              <a:xfrm>
                <a:off x="-59214100" y="3371400"/>
                <a:ext cx="62225" cy="68550"/>
              </a:xfrm>
              <a:custGeom>
                <a:avLst/>
                <a:gdLst/>
                <a:ahLst/>
                <a:cxnLst/>
                <a:rect l="l" t="t" r="r" b="b"/>
                <a:pathLst>
                  <a:path w="2489" h="2742" extrusionOk="0">
                    <a:moveTo>
                      <a:pt x="410" y="1"/>
                    </a:moveTo>
                    <a:cubicBezTo>
                      <a:pt x="158" y="1"/>
                      <a:pt x="0" y="190"/>
                      <a:pt x="0" y="379"/>
                    </a:cubicBezTo>
                    <a:lnTo>
                      <a:pt x="0" y="2742"/>
                    </a:lnTo>
                    <a:lnTo>
                      <a:pt x="2489" y="2742"/>
                    </a:lnTo>
                    <a:lnTo>
                      <a:pt x="2489" y="379"/>
                    </a:lnTo>
                    <a:cubicBezTo>
                      <a:pt x="2458" y="190"/>
                      <a:pt x="2268" y="1"/>
                      <a:pt x="2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533;p69">
                <a:extLst>
                  <a:ext uri="{FF2B5EF4-FFF2-40B4-BE49-F238E27FC236}">
                    <a16:creationId xmlns:a16="http://schemas.microsoft.com/office/drawing/2014/main" id="{1ADEF78E-E7F3-2348-B905-1F674F3A38E6}"/>
                  </a:ext>
                </a:extLst>
              </p:cNvPr>
              <p:cNvSpPr/>
              <p:nvPr/>
            </p:nvSpPr>
            <p:spPr>
              <a:xfrm>
                <a:off x="-59297600" y="3392600"/>
                <a:ext cx="62250" cy="48150"/>
              </a:xfrm>
              <a:custGeom>
                <a:avLst/>
                <a:gdLst/>
                <a:ahLst/>
                <a:cxnLst/>
                <a:rect l="l" t="t" r="r" b="b"/>
                <a:pathLst>
                  <a:path w="2490" h="1926" extrusionOk="0">
                    <a:moveTo>
                      <a:pt x="387" y="0"/>
                    </a:moveTo>
                    <a:cubicBezTo>
                      <a:pt x="163" y="0"/>
                      <a:pt x="1" y="177"/>
                      <a:pt x="1" y="382"/>
                    </a:cubicBezTo>
                    <a:lnTo>
                      <a:pt x="1" y="1925"/>
                    </a:lnTo>
                    <a:lnTo>
                      <a:pt x="2489" y="1925"/>
                    </a:lnTo>
                    <a:lnTo>
                      <a:pt x="2489" y="382"/>
                    </a:lnTo>
                    <a:cubicBezTo>
                      <a:pt x="2489" y="161"/>
                      <a:pt x="2300" y="4"/>
                      <a:pt x="2080" y="4"/>
                    </a:cubicBezTo>
                    <a:lnTo>
                      <a:pt x="442" y="4"/>
                    </a:lnTo>
                    <a:cubicBezTo>
                      <a:pt x="423" y="1"/>
                      <a:pt x="405" y="0"/>
                      <a:pt x="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 name="Group 92">
            <a:extLst>
              <a:ext uri="{FF2B5EF4-FFF2-40B4-BE49-F238E27FC236}">
                <a16:creationId xmlns:a16="http://schemas.microsoft.com/office/drawing/2014/main" id="{C1F5DFC0-5E20-5740-89A3-93A6B6FD2C17}"/>
              </a:ext>
              <a:ext uri="{C183D7F6-B498-43B3-948B-1728B52AA6E4}">
                <adec:decorative xmlns:adec="http://schemas.microsoft.com/office/drawing/2017/decorative" val="1"/>
              </a:ext>
            </a:extLst>
          </p:cNvPr>
          <p:cNvGrpSpPr/>
          <p:nvPr/>
        </p:nvGrpSpPr>
        <p:grpSpPr>
          <a:xfrm>
            <a:off x="3883959" y="4522831"/>
            <a:ext cx="1286530" cy="1286530"/>
            <a:chOff x="3718738" y="3773749"/>
            <a:chExt cx="1610310" cy="1610310"/>
          </a:xfrm>
        </p:grpSpPr>
        <p:sp>
          <p:nvSpPr>
            <p:cNvPr id="94" name="Oval 93">
              <a:extLst>
                <a:ext uri="{FF2B5EF4-FFF2-40B4-BE49-F238E27FC236}">
                  <a16:creationId xmlns:a16="http://schemas.microsoft.com/office/drawing/2014/main" id="{EC50D711-623F-B945-99AF-3A0698C4FEA1}"/>
                </a:ext>
              </a:extLst>
            </p:cNvPr>
            <p:cNvSpPr/>
            <p:nvPr/>
          </p:nvSpPr>
          <p:spPr>
            <a:xfrm>
              <a:off x="3718738" y="3773749"/>
              <a:ext cx="1610310" cy="1610310"/>
            </a:xfrm>
            <a:prstGeom prst="ellipse">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oogle Shape;4986;p68">
              <a:extLst>
                <a:ext uri="{FF2B5EF4-FFF2-40B4-BE49-F238E27FC236}">
                  <a16:creationId xmlns:a16="http://schemas.microsoft.com/office/drawing/2014/main" id="{8DBAFA80-C85B-7449-B9BD-30075ACF83EA}"/>
                </a:ext>
              </a:extLst>
            </p:cNvPr>
            <p:cNvGrpSpPr/>
            <p:nvPr/>
          </p:nvGrpSpPr>
          <p:grpSpPr>
            <a:xfrm>
              <a:off x="4616847" y="4377255"/>
              <a:ext cx="597042" cy="593139"/>
              <a:chOff x="3863900" y="4993625"/>
              <a:chExt cx="482050" cy="478900"/>
            </a:xfrm>
            <a:solidFill>
              <a:schemeClr val="bg1"/>
            </a:solidFill>
          </p:grpSpPr>
          <p:sp>
            <p:nvSpPr>
              <p:cNvPr id="106" name="Google Shape;4987;p68">
                <a:extLst>
                  <a:ext uri="{FF2B5EF4-FFF2-40B4-BE49-F238E27FC236}">
                    <a16:creationId xmlns:a16="http://schemas.microsoft.com/office/drawing/2014/main" id="{F63B3B25-F255-034B-B5DF-A8658D84D3AD}"/>
                  </a:ext>
                </a:extLst>
              </p:cNvPr>
              <p:cNvSpPr/>
              <p:nvPr/>
            </p:nvSpPr>
            <p:spPr>
              <a:xfrm>
                <a:off x="3877525" y="5058825"/>
                <a:ext cx="315450" cy="164750"/>
              </a:xfrm>
              <a:custGeom>
                <a:avLst/>
                <a:gdLst/>
                <a:ahLst/>
                <a:cxnLst/>
                <a:rect l="l" t="t" r="r" b="b"/>
                <a:pathLst>
                  <a:path w="12618" h="6590" extrusionOk="0">
                    <a:moveTo>
                      <a:pt x="3647" y="1"/>
                    </a:moveTo>
                    <a:lnTo>
                      <a:pt x="169" y="1846"/>
                    </a:lnTo>
                    <a:cubicBezTo>
                      <a:pt x="109" y="1877"/>
                      <a:pt x="51" y="1913"/>
                      <a:pt x="0" y="1952"/>
                    </a:cubicBezTo>
                    <a:lnTo>
                      <a:pt x="8892" y="6589"/>
                    </a:lnTo>
                    <a:lnTo>
                      <a:pt x="12617" y="4746"/>
                    </a:lnTo>
                    <a:lnTo>
                      <a:pt x="3647" y="1"/>
                    </a:ln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107" name="Google Shape;4988;p68">
                <a:extLst>
                  <a:ext uri="{FF2B5EF4-FFF2-40B4-BE49-F238E27FC236}">
                    <a16:creationId xmlns:a16="http://schemas.microsoft.com/office/drawing/2014/main" id="{7B698747-9C22-4347-8073-E2B21E7EF111}"/>
                  </a:ext>
                </a:extLst>
              </p:cNvPr>
              <p:cNvSpPr/>
              <p:nvPr/>
            </p:nvSpPr>
            <p:spPr>
              <a:xfrm>
                <a:off x="4113750" y="5133350"/>
                <a:ext cx="232200" cy="339175"/>
              </a:xfrm>
              <a:custGeom>
                <a:avLst/>
                <a:gdLst/>
                <a:ahLst/>
                <a:cxnLst/>
                <a:rect l="l" t="t" r="r" b="b"/>
                <a:pathLst>
                  <a:path w="9288" h="13567" extrusionOk="0">
                    <a:moveTo>
                      <a:pt x="9284" y="1"/>
                    </a:moveTo>
                    <a:lnTo>
                      <a:pt x="4836" y="2202"/>
                    </a:lnTo>
                    <a:lnTo>
                      <a:pt x="4836" y="4680"/>
                    </a:lnTo>
                    <a:cubicBezTo>
                      <a:pt x="4836" y="4993"/>
                      <a:pt x="4584" y="5246"/>
                      <a:pt x="4270" y="5246"/>
                    </a:cubicBezTo>
                    <a:cubicBezTo>
                      <a:pt x="3957" y="5246"/>
                      <a:pt x="3707" y="4993"/>
                      <a:pt x="3707" y="4680"/>
                    </a:cubicBezTo>
                    <a:lnTo>
                      <a:pt x="3707" y="2762"/>
                    </a:lnTo>
                    <a:lnTo>
                      <a:pt x="0" y="4593"/>
                    </a:lnTo>
                    <a:lnTo>
                      <a:pt x="0" y="13566"/>
                    </a:lnTo>
                    <a:cubicBezTo>
                      <a:pt x="12" y="13560"/>
                      <a:pt x="24" y="13557"/>
                      <a:pt x="37" y="13551"/>
                    </a:cubicBezTo>
                    <a:lnTo>
                      <a:pt x="8552" y="9236"/>
                    </a:lnTo>
                    <a:cubicBezTo>
                      <a:pt x="9004" y="9010"/>
                      <a:pt x="9287" y="8550"/>
                      <a:pt x="9287" y="8047"/>
                    </a:cubicBezTo>
                    <a:lnTo>
                      <a:pt x="9287" y="52"/>
                    </a:lnTo>
                    <a:cubicBezTo>
                      <a:pt x="9287" y="34"/>
                      <a:pt x="9287" y="19"/>
                      <a:pt x="9284" y="1"/>
                    </a:cubicBez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108" name="Google Shape;4989;p68">
                <a:extLst>
                  <a:ext uri="{FF2B5EF4-FFF2-40B4-BE49-F238E27FC236}">
                    <a16:creationId xmlns:a16="http://schemas.microsoft.com/office/drawing/2014/main" id="{63E74811-4631-D64E-93DB-B71AE3E62E2F}"/>
                  </a:ext>
                </a:extLst>
              </p:cNvPr>
              <p:cNvSpPr/>
              <p:nvPr/>
            </p:nvSpPr>
            <p:spPr>
              <a:xfrm>
                <a:off x="3998800" y="4993625"/>
                <a:ext cx="334125" cy="168500"/>
              </a:xfrm>
              <a:custGeom>
                <a:avLst/>
                <a:gdLst/>
                <a:ahLst/>
                <a:cxnLst/>
                <a:rect l="l" t="t" r="r" b="b"/>
                <a:pathLst>
                  <a:path w="13365" h="6740" extrusionOk="0">
                    <a:moveTo>
                      <a:pt x="4045" y="1"/>
                    </a:moveTo>
                    <a:cubicBezTo>
                      <a:pt x="3833" y="1"/>
                      <a:pt x="3623" y="51"/>
                      <a:pt x="3430" y="151"/>
                    </a:cubicBezTo>
                    <a:lnTo>
                      <a:pt x="0" y="1970"/>
                    </a:lnTo>
                    <a:lnTo>
                      <a:pt x="9013" y="6740"/>
                    </a:lnTo>
                    <a:lnTo>
                      <a:pt x="13364" y="4587"/>
                    </a:lnTo>
                    <a:cubicBezTo>
                      <a:pt x="13298" y="4536"/>
                      <a:pt x="13226" y="4491"/>
                      <a:pt x="13150" y="4454"/>
                    </a:cubicBezTo>
                    <a:lnTo>
                      <a:pt x="4638" y="139"/>
                    </a:lnTo>
                    <a:lnTo>
                      <a:pt x="4635" y="139"/>
                    </a:lnTo>
                    <a:cubicBezTo>
                      <a:pt x="4448" y="47"/>
                      <a:pt x="4246" y="1"/>
                      <a:pt x="4045" y="1"/>
                    </a:cubicBez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109" name="Google Shape;4990;p68">
                <a:extLst>
                  <a:ext uri="{FF2B5EF4-FFF2-40B4-BE49-F238E27FC236}">
                    <a16:creationId xmlns:a16="http://schemas.microsoft.com/office/drawing/2014/main" id="{BA0DFE72-435F-3C42-8813-B08D07986B95}"/>
                  </a:ext>
                </a:extLst>
              </p:cNvPr>
              <p:cNvSpPr/>
              <p:nvPr/>
            </p:nvSpPr>
            <p:spPr>
              <a:xfrm>
                <a:off x="3863900" y="5132450"/>
                <a:ext cx="221650" cy="339925"/>
              </a:xfrm>
              <a:custGeom>
                <a:avLst/>
                <a:gdLst/>
                <a:ahLst/>
                <a:cxnLst/>
                <a:rect l="l" t="t" r="r" b="b"/>
                <a:pathLst>
                  <a:path w="8866" h="13597" extrusionOk="0">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96" name="Google Shape;4986;p68">
              <a:extLst>
                <a:ext uri="{FF2B5EF4-FFF2-40B4-BE49-F238E27FC236}">
                  <a16:creationId xmlns:a16="http://schemas.microsoft.com/office/drawing/2014/main" id="{758DDAF8-1C48-F14A-AB60-5B39135D717A}"/>
                </a:ext>
              </a:extLst>
            </p:cNvPr>
            <p:cNvGrpSpPr/>
            <p:nvPr/>
          </p:nvGrpSpPr>
          <p:grpSpPr>
            <a:xfrm>
              <a:off x="3931742" y="4516354"/>
              <a:ext cx="597042" cy="593139"/>
              <a:chOff x="3863900" y="4993625"/>
              <a:chExt cx="482050" cy="478900"/>
            </a:xfrm>
            <a:solidFill>
              <a:schemeClr val="bg1"/>
            </a:solidFill>
          </p:grpSpPr>
          <p:sp>
            <p:nvSpPr>
              <p:cNvPr id="102" name="Google Shape;4987;p68">
                <a:extLst>
                  <a:ext uri="{FF2B5EF4-FFF2-40B4-BE49-F238E27FC236}">
                    <a16:creationId xmlns:a16="http://schemas.microsoft.com/office/drawing/2014/main" id="{07FFDD02-015A-C44D-988B-6F2E62B138EB}"/>
                  </a:ext>
                </a:extLst>
              </p:cNvPr>
              <p:cNvSpPr/>
              <p:nvPr/>
            </p:nvSpPr>
            <p:spPr>
              <a:xfrm>
                <a:off x="3877525" y="5058825"/>
                <a:ext cx="315450" cy="164750"/>
              </a:xfrm>
              <a:custGeom>
                <a:avLst/>
                <a:gdLst/>
                <a:ahLst/>
                <a:cxnLst/>
                <a:rect l="l" t="t" r="r" b="b"/>
                <a:pathLst>
                  <a:path w="12618" h="6590" extrusionOk="0">
                    <a:moveTo>
                      <a:pt x="3647" y="1"/>
                    </a:moveTo>
                    <a:lnTo>
                      <a:pt x="169" y="1846"/>
                    </a:lnTo>
                    <a:cubicBezTo>
                      <a:pt x="109" y="1877"/>
                      <a:pt x="51" y="1913"/>
                      <a:pt x="0" y="1952"/>
                    </a:cubicBezTo>
                    <a:lnTo>
                      <a:pt x="8892" y="6589"/>
                    </a:lnTo>
                    <a:lnTo>
                      <a:pt x="12617" y="4746"/>
                    </a:lnTo>
                    <a:lnTo>
                      <a:pt x="3647" y="1"/>
                    </a:ln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103" name="Google Shape;4988;p68">
                <a:extLst>
                  <a:ext uri="{FF2B5EF4-FFF2-40B4-BE49-F238E27FC236}">
                    <a16:creationId xmlns:a16="http://schemas.microsoft.com/office/drawing/2014/main" id="{B55681A9-3B9D-CD4A-80A9-5F184254F0F9}"/>
                  </a:ext>
                </a:extLst>
              </p:cNvPr>
              <p:cNvSpPr/>
              <p:nvPr/>
            </p:nvSpPr>
            <p:spPr>
              <a:xfrm>
                <a:off x="4113750" y="5133350"/>
                <a:ext cx="232200" cy="339175"/>
              </a:xfrm>
              <a:custGeom>
                <a:avLst/>
                <a:gdLst/>
                <a:ahLst/>
                <a:cxnLst/>
                <a:rect l="l" t="t" r="r" b="b"/>
                <a:pathLst>
                  <a:path w="9288" h="13567" extrusionOk="0">
                    <a:moveTo>
                      <a:pt x="9284" y="1"/>
                    </a:moveTo>
                    <a:lnTo>
                      <a:pt x="4836" y="2202"/>
                    </a:lnTo>
                    <a:lnTo>
                      <a:pt x="4836" y="4680"/>
                    </a:lnTo>
                    <a:cubicBezTo>
                      <a:pt x="4836" y="4993"/>
                      <a:pt x="4584" y="5246"/>
                      <a:pt x="4270" y="5246"/>
                    </a:cubicBezTo>
                    <a:cubicBezTo>
                      <a:pt x="3957" y="5246"/>
                      <a:pt x="3707" y="4993"/>
                      <a:pt x="3707" y="4680"/>
                    </a:cubicBezTo>
                    <a:lnTo>
                      <a:pt x="3707" y="2762"/>
                    </a:lnTo>
                    <a:lnTo>
                      <a:pt x="0" y="4593"/>
                    </a:lnTo>
                    <a:lnTo>
                      <a:pt x="0" y="13566"/>
                    </a:lnTo>
                    <a:cubicBezTo>
                      <a:pt x="12" y="13560"/>
                      <a:pt x="24" y="13557"/>
                      <a:pt x="37" y="13551"/>
                    </a:cubicBezTo>
                    <a:lnTo>
                      <a:pt x="8552" y="9236"/>
                    </a:lnTo>
                    <a:cubicBezTo>
                      <a:pt x="9004" y="9010"/>
                      <a:pt x="9287" y="8550"/>
                      <a:pt x="9287" y="8047"/>
                    </a:cubicBezTo>
                    <a:lnTo>
                      <a:pt x="9287" y="52"/>
                    </a:lnTo>
                    <a:cubicBezTo>
                      <a:pt x="9287" y="34"/>
                      <a:pt x="9287" y="19"/>
                      <a:pt x="9284" y="1"/>
                    </a:cubicBez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104" name="Google Shape;4989;p68">
                <a:extLst>
                  <a:ext uri="{FF2B5EF4-FFF2-40B4-BE49-F238E27FC236}">
                    <a16:creationId xmlns:a16="http://schemas.microsoft.com/office/drawing/2014/main" id="{5EF46832-C9EA-9345-A02A-6092EFC91FCA}"/>
                  </a:ext>
                </a:extLst>
              </p:cNvPr>
              <p:cNvSpPr/>
              <p:nvPr/>
            </p:nvSpPr>
            <p:spPr>
              <a:xfrm>
                <a:off x="3998800" y="4993625"/>
                <a:ext cx="334125" cy="168500"/>
              </a:xfrm>
              <a:custGeom>
                <a:avLst/>
                <a:gdLst/>
                <a:ahLst/>
                <a:cxnLst/>
                <a:rect l="l" t="t" r="r" b="b"/>
                <a:pathLst>
                  <a:path w="13365" h="6740" extrusionOk="0">
                    <a:moveTo>
                      <a:pt x="4045" y="1"/>
                    </a:moveTo>
                    <a:cubicBezTo>
                      <a:pt x="3833" y="1"/>
                      <a:pt x="3623" y="51"/>
                      <a:pt x="3430" y="151"/>
                    </a:cubicBezTo>
                    <a:lnTo>
                      <a:pt x="0" y="1970"/>
                    </a:lnTo>
                    <a:lnTo>
                      <a:pt x="9013" y="6740"/>
                    </a:lnTo>
                    <a:lnTo>
                      <a:pt x="13364" y="4587"/>
                    </a:lnTo>
                    <a:cubicBezTo>
                      <a:pt x="13298" y="4536"/>
                      <a:pt x="13226" y="4491"/>
                      <a:pt x="13150" y="4454"/>
                    </a:cubicBezTo>
                    <a:lnTo>
                      <a:pt x="4638" y="139"/>
                    </a:lnTo>
                    <a:lnTo>
                      <a:pt x="4635" y="139"/>
                    </a:lnTo>
                    <a:cubicBezTo>
                      <a:pt x="4448" y="47"/>
                      <a:pt x="4246" y="1"/>
                      <a:pt x="4045" y="1"/>
                    </a:cubicBez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105" name="Google Shape;4990;p68">
                <a:extLst>
                  <a:ext uri="{FF2B5EF4-FFF2-40B4-BE49-F238E27FC236}">
                    <a16:creationId xmlns:a16="http://schemas.microsoft.com/office/drawing/2014/main" id="{FBEB3D33-B210-E440-971F-7F2F582EC6BD}"/>
                  </a:ext>
                </a:extLst>
              </p:cNvPr>
              <p:cNvSpPr/>
              <p:nvPr/>
            </p:nvSpPr>
            <p:spPr>
              <a:xfrm>
                <a:off x="3863900" y="5132450"/>
                <a:ext cx="221650" cy="339925"/>
              </a:xfrm>
              <a:custGeom>
                <a:avLst/>
                <a:gdLst/>
                <a:ahLst/>
                <a:cxnLst/>
                <a:rect l="l" t="t" r="r" b="b"/>
                <a:pathLst>
                  <a:path w="8866" h="13597" extrusionOk="0">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97" name="Google Shape;4986;p68">
              <a:extLst>
                <a:ext uri="{FF2B5EF4-FFF2-40B4-BE49-F238E27FC236}">
                  <a16:creationId xmlns:a16="http://schemas.microsoft.com/office/drawing/2014/main" id="{89D72D1E-0519-264C-9E43-B07C5DF9A533}"/>
                </a:ext>
              </a:extLst>
            </p:cNvPr>
            <p:cNvGrpSpPr/>
            <p:nvPr/>
          </p:nvGrpSpPr>
          <p:grpSpPr>
            <a:xfrm>
              <a:off x="4156345" y="3963591"/>
              <a:ext cx="597042" cy="593139"/>
              <a:chOff x="3863900" y="4993625"/>
              <a:chExt cx="482050" cy="478900"/>
            </a:xfrm>
            <a:solidFill>
              <a:schemeClr val="bg1"/>
            </a:solidFill>
          </p:grpSpPr>
          <p:sp>
            <p:nvSpPr>
              <p:cNvPr id="98" name="Google Shape;4987;p68">
                <a:extLst>
                  <a:ext uri="{FF2B5EF4-FFF2-40B4-BE49-F238E27FC236}">
                    <a16:creationId xmlns:a16="http://schemas.microsoft.com/office/drawing/2014/main" id="{C56AE90A-0040-C948-BE2A-A7FBBB300D57}"/>
                  </a:ext>
                </a:extLst>
              </p:cNvPr>
              <p:cNvSpPr/>
              <p:nvPr/>
            </p:nvSpPr>
            <p:spPr>
              <a:xfrm>
                <a:off x="3877525" y="5058825"/>
                <a:ext cx="315450" cy="164750"/>
              </a:xfrm>
              <a:custGeom>
                <a:avLst/>
                <a:gdLst/>
                <a:ahLst/>
                <a:cxnLst/>
                <a:rect l="l" t="t" r="r" b="b"/>
                <a:pathLst>
                  <a:path w="12618" h="6590" extrusionOk="0">
                    <a:moveTo>
                      <a:pt x="3647" y="1"/>
                    </a:moveTo>
                    <a:lnTo>
                      <a:pt x="169" y="1846"/>
                    </a:lnTo>
                    <a:cubicBezTo>
                      <a:pt x="109" y="1877"/>
                      <a:pt x="51" y="1913"/>
                      <a:pt x="0" y="1952"/>
                    </a:cubicBezTo>
                    <a:lnTo>
                      <a:pt x="8892" y="6589"/>
                    </a:lnTo>
                    <a:lnTo>
                      <a:pt x="12617" y="4746"/>
                    </a:lnTo>
                    <a:lnTo>
                      <a:pt x="3647" y="1"/>
                    </a:ln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99" name="Google Shape;4988;p68">
                <a:extLst>
                  <a:ext uri="{FF2B5EF4-FFF2-40B4-BE49-F238E27FC236}">
                    <a16:creationId xmlns:a16="http://schemas.microsoft.com/office/drawing/2014/main" id="{AF838756-E7D2-C244-9E67-A40A782E456C}"/>
                  </a:ext>
                </a:extLst>
              </p:cNvPr>
              <p:cNvSpPr/>
              <p:nvPr/>
            </p:nvSpPr>
            <p:spPr>
              <a:xfrm>
                <a:off x="4113750" y="5133350"/>
                <a:ext cx="232200" cy="339175"/>
              </a:xfrm>
              <a:custGeom>
                <a:avLst/>
                <a:gdLst/>
                <a:ahLst/>
                <a:cxnLst/>
                <a:rect l="l" t="t" r="r" b="b"/>
                <a:pathLst>
                  <a:path w="9288" h="13567" extrusionOk="0">
                    <a:moveTo>
                      <a:pt x="9284" y="1"/>
                    </a:moveTo>
                    <a:lnTo>
                      <a:pt x="4836" y="2202"/>
                    </a:lnTo>
                    <a:lnTo>
                      <a:pt x="4836" y="4680"/>
                    </a:lnTo>
                    <a:cubicBezTo>
                      <a:pt x="4836" y="4993"/>
                      <a:pt x="4584" y="5246"/>
                      <a:pt x="4270" y="5246"/>
                    </a:cubicBezTo>
                    <a:cubicBezTo>
                      <a:pt x="3957" y="5246"/>
                      <a:pt x="3707" y="4993"/>
                      <a:pt x="3707" y="4680"/>
                    </a:cubicBezTo>
                    <a:lnTo>
                      <a:pt x="3707" y="2762"/>
                    </a:lnTo>
                    <a:lnTo>
                      <a:pt x="0" y="4593"/>
                    </a:lnTo>
                    <a:lnTo>
                      <a:pt x="0" y="13566"/>
                    </a:lnTo>
                    <a:cubicBezTo>
                      <a:pt x="12" y="13560"/>
                      <a:pt x="24" y="13557"/>
                      <a:pt x="37" y="13551"/>
                    </a:cubicBezTo>
                    <a:lnTo>
                      <a:pt x="8552" y="9236"/>
                    </a:lnTo>
                    <a:cubicBezTo>
                      <a:pt x="9004" y="9010"/>
                      <a:pt x="9287" y="8550"/>
                      <a:pt x="9287" y="8047"/>
                    </a:cubicBezTo>
                    <a:lnTo>
                      <a:pt x="9287" y="52"/>
                    </a:lnTo>
                    <a:cubicBezTo>
                      <a:pt x="9287" y="34"/>
                      <a:pt x="9287" y="19"/>
                      <a:pt x="9284" y="1"/>
                    </a:cubicBez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100" name="Google Shape;4989;p68">
                <a:extLst>
                  <a:ext uri="{FF2B5EF4-FFF2-40B4-BE49-F238E27FC236}">
                    <a16:creationId xmlns:a16="http://schemas.microsoft.com/office/drawing/2014/main" id="{7CE44445-EF77-5D4A-9A3F-17C822A0140F}"/>
                  </a:ext>
                </a:extLst>
              </p:cNvPr>
              <p:cNvSpPr/>
              <p:nvPr/>
            </p:nvSpPr>
            <p:spPr>
              <a:xfrm>
                <a:off x="3998800" y="4993625"/>
                <a:ext cx="334125" cy="168500"/>
              </a:xfrm>
              <a:custGeom>
                <a:avLst/>
                <a:gdLst/>
                <a:ahLst/>
                <a:cxnLst/>
                <a:rect l="l" t="t" r="r" b="b"/>
                <a:pathLst>
                  <a:path w="13365" h="6740" extrusionOk="0">
                    <a:moveTo>
                      <a:pt x="4045" y="1"/>
                    </a:moveTo>
                    <a:cubicBezTo>
                      <a:pt x="3833" y="1"/>
                      <a:pt x="3623" y="51"/>
                      <a:pt x="3430" y="151"/>
                    </a:cubicBezTo>
                    <a:lnTo>
                      <a:pt x="0" y="1970"/>
                    </a:lnTo>
                    <a:lnTo>
                      <a:pt x="9013" y="6740"/>
                    </a:lnTo>
                    <a:lnTo>
                      <a:pt x="13364" y="4587"/>
                    </a:lnTo>
                    <a:cubicBezTo>
                      <a:pt x="13298" y="4536"/>
                      <a:pt x="13226" y="4491"/>
                      <a:pt x="13150" y="4454"/>
                    </a:cubicBezTo>
                    <a:lnTo>
                      <a:pt x="4638" y="139"/>
                    </a:lnTo>
                    <a:lnTo>
                      <a:pt x="4635" y="139"/>
                    </a:lnTo>
                    <a:cubicBezTo>
                      <a:pt x="4448" y="47"/>
                      <a:pt x="4246" y="1"/>
                      <a:pt x="4045" y="1"/>
                    </a:cubicBez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101" name="Google Shape;4990;p68">
                <a:extLst>
                  <a:ext uri="{FF2B5EF4-FFF2-40B4-BE49-F238E27FC236}">
                    <a16:creationId xmlns:a16="http://schemas.microsoft.com/office/drawing/2014/main" id="{DACD0E34-FBBF-E34F-B05E-E32A4BA58465}"/>
                  </a:ext>
                </a:extLst>
              </p:cNvPr>
              <p:cNvSpPr/>
              <p:nvPr/>
            </p:nvSpPr>
            <p:spPr>
              <a:xfrm>
                <a:off x="3863900" y="5132450"/>
                <a:ext cx="221650" cy="339925"/>
              </a:xfrm>
              <a:custGeom>
                <a:avLst/>
                <a:gdLst/>
                <a:ahLst/>
                <a:cxnLst/>
                <a:rect l="l" t="t" r="r" b="b"/>
                <a:pathLst>
                  <a:path w="8866" h="13597" extrusionOk="0">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grpFill/>
              <a:ln>
                <a:solidFill>
                  <a:schemeClr val="bg1">
                    <a:lumMod val="6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spTree>
    <p:extLst>
      <p:ext uri="{BB962C8B-B14F-4D97-AF65-F5344CB8AC3E}">
        <p14:creationId xmlns:p14="http://schemas.microsoft.com/office/powerpoint/2010/main" val="2454289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Waste Gets In the Way</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a:prstGeom prst="rect">
            <a:avLst/>
          </a:prstGeom>
        </p:spPr>
        <p:txBody>
          <a:bodyPr/>
          <a:lstStyle/>
          <a:p>
            <a:fld id="{99DA8B36-FC45-3E47-A54A-C165DEE07228}" type="slidenum">
              <a:rPr lang="en-US" smtClean="0"/>
              <a:pPr/>
              <a:t>6</a:t>
            </a:fld>
            <a:endParaRPr lang="en-US" dirty="0"/>
          </a:p>
        </p:txBody>
      </p:sp>
      <p:grpSp>
        <p:nvGrpSpPr>
          <p:cNvPr id="6" name="Group 5" descr="Image of a boat"/>
          <p:cNvGrpSpPr/>
          <p:nvPr/>
        </p:nvGrpSpPr>
        <p:grpSpPr>
          <a:xfrm>
            <a:off x="909952" y="3785026"/>
            <a:ext cx="2755673" cy="1871613"/>
            <a:chOff x="6065913" y="955777"/>
            <a:chExt cx="2056479" cy="1396731"/>
          </a:xfrm>
        </p:grpSpPr>
        <p:sp>
          <p:nvSpPr>
            <p:cNvPr id="5" name="Flowchart: Document 4"/>
            <p:cNvSpPr/>
            <p:nvPr/>
          </p:nvSpPr>
          <p:spPr>
            <a:xfrm>
              <a:off x="6143290" y="1672925"/>
              <a:ext cx="914400" cy="679583"/>
            </a:xfrm>
            <a:prstGeom prst="flowChartDocument">
              <a:avLst/>
            </a:prstGeom>
            <a:solidFill>
              <a:schemeClr val="bg1">
                <a:lumMod val="7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flipH="1">
              <a:off x="6065913" y="955777"/>
              <a:ext cx="2056479" cy="1362679"/>
              <a:chOff x="7888282" y="935378"/>
              <a:chExt cx="2190471" cy="1362679"/>
            </a:xfrm>
          </p:grpSpPr>
          <p:grpSp>
            <p:nvGrpSpPr>
              <p:cNvPr id="37" name="Group 36"/>
              <p:cNvGrpSpPr/>
              <p:nvPr/>
            </p:nvGrpSpPr>
            <p:grpSpPr>
              <a:xfrm>
                <a:off x="9218614" y="935378"/>
                <a:ext cx="187802" cy="405972"/>
                <a:chOff x="9218614" y="935378"/>
                <a:chExt cx="187802" cy="405972"/>
              </a:xfrm>
            </p:grpSpPr>
            <p:sp>
              <p:nvSpPr>
                <p:cNvPr id="33" name="Rectangle 32"/>
                <p:cNvSpPr/>
                <p:nvPr/>
              </p:nvSpPr>
              <p:spPr>
                <a:xfrm>
                  <a:off x="9218615" y="935378"/>
                  <a:ext cx="186813" cy="405972"/>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0"/>
                <p:cNvSpPr/>
                <p:nvPr/>
              </p:nvSpPr>
              <p:spPr>
                <a:xfrm rot="352408">
                  <a:off x="9218614" y="993700"/>
                  <a:ext cx="186813" cy="91339"/>
                </a:xfrm>
                <a:custGeom>
                  <a:avLst/>
                  <a:gdLst>
                    <a:gd name="connsiteX0" fmla="*/ 0 w 2114550"/>
                    <a:gd name="connsiteY0" fmla="*/ 0 h 74886"/>
                    <a:gd name="connsiteX1" fmla="*/ 2114550 w 2114550"/>
                    <a:gd name="connsiteY1" fmla="*/ 0 h 74886"/>
                    <a:gd name="connsiteX2" fmla="*/ 2114550 w 2114550"/>
                    <a:gd name="connsiteY2" fmla="*/ 74886 h 74886"/>
                    <a:gd name="connsiteX3" fmla="*/ 0 w 2114550"/>
                    <a:gd name="connsiteY3" fmla="*/ 74886 h 74886"/>
                    <a:gd name="connsiteX4" fmla="*/ 0 w 2114550"/>
                    <a:gd name="connsiteY4" fmla="*/ 0 h 74886"/>
                    <a:gd name="connsiteX0" fmla="*/ 0 w 2166687"/>
                    <a:gd name="connsiteY0" fmla="*/ 32084 h 106970"/>
                    <a:gd name="connsiteX1" fmla="*/ 2166687 w 2166687"/>
                    <a:gd name="connsiteY1" fmla="*/ 0 h 106970"/>
                    <a:gd name="connsiteX2" fmla="*/ 2114550 w 2166687"/>
                    <a:gd name="connsiteY2" fmla="*/ 106970 h 106970"/>
                    <a:gd name="connsiteX3" fmla="*/ 0 w 2166687"/>
                    <a:gd name="connsiteY3" fmla="*/ 106970 h 106970"/>
                    <a:gd name="connsiteX4" fmla="*/ 0 w 2166687"/>
                    <a:gd name="connsiteY4" fmla="*/ 32084 h 106970"/>
                    <a:gd name="connsiteX0" fmla="*/ 0 w 2166687"/>
                    <a:gd name="connsiteY0" fmla="*/ 32084 h 106970"/>
                    <a:gd name="connsiteX1" fmla="*/ 2166687 w 2166687"/>
                    <a:gd name="connsiteY1" fmla="*/ 0 h 106970"/>
                    <a:gd name="connsiteX2" fmla="*/ 2138613 w 2166687"/>
                    <a:gd name="connsiteY2" fmla="*/ 86918 h 106970"/>
                    <a:gd name="connsiteX3" fmla="*/ 0 w 2166687"/>
                    <a:gd name="connsiteY3" fmla="*/ 106970 h 106970"/>
                    <a:gd name="connsiteX4" fmla="*/ 0 w 2166687"/>
                    <a:gd name="connsiteY4" fmla="*/ 32084 h 106970"/>
                    <a:gd name="connsiteX0" fmla="*/ 0 w 2166687"/>
                    <a:gd name="connsiteY0" fmla="*/ 32084 h 106970"/>
                    <a:gd name="connsiteX1" fmla="*/ 2166687 w 2166687"/>
                    <a:gd name="connsiteY1" fmla="*/ 0 h 106970"/>
                    <a:gd name="connsiteX2" fmla="*/ 2138613 w 2166687"/>
                    <a:gd name="connsiteY2" fmla="*/ 86918 h 106970"/>
                    <a:gd name="connsiteX3" fmla="*/ 72189 w 2166687"/>
                    <a:gd name="connsiteY3" fmla="*/ 106970 h 106970"/>
                    <a:gd name="connsiteX4" fmla="*/ 0 w 2166687"/>
                    <a:gd name="connsiteY4" fmla="*/ 32084 h 106970"/>
                    <a:gd name="connsiteX0" fmla="*/ 0 w 2134603"/>
                    <a:gd name="connsiteY0" fmla="*/ 36094 h 106970"/>
                    <a:gd name="connsiteX1" fmla="*/ 2134603 w 2134603"/>
                    <a:gd name="connsiteY1" fmla="*/ 0 h 106970"/>
                    <a:gd name="connsiteX2" fmla="*/ 2106529 w 2134603"/>
                    <a:gd name="connsiteY2" fmla="*/ 86918 h 106970"/>
                    <a:gd name="connsiteX3" fmla="*/ 40105 w 2134603"/>
                    <a:gd name="connsiteY3" fmla="*/ 106970 h 106970"/>
                    <a:gd name="connsiteX4" fmla="*/ 0 w 2134603"/>
                    <a:gd name="connsiteY4" fmla="*/ 36094 h 106970"/>
                    <a:gd name="connsiteX0" fmla="*/ 0 w 2134603"/>
                    <a:gd name="connsiteY0" fmla="*/ 36094 h 106970"/>
                    <a:gd name="connsiteX1" fmla="*/ 2134603 w 2134603"/>
                    <a:gd name="connsiteY1" fmla="*/ 0 h 106970"/>
                    <a:gd name="connsiteX2" fmla="*/ 2110540 w 2134603"/>
                    <a:gd name="connsiteY2" fmla="*/ 78897 h 106970"/>
                    <a:gd name="connsiteX3" fmla="*/ 40105 w 2134603"/>
                    <a:gd name="connsiteY3" fmla="*/ 106970 h 106970"/>
                    <a:gd name="connsiteX4" fmla="*/ 0 w 2134603"/>
                    <a:gd name="connsiteY4" fmla="*/ 36094 h 106970"/>
                    <a:gd name="connsiteX0" fmla="*/ 0 w 2132649"/>
                    <a:gd name="connsiteY0" fmla="*/ 28279 h 106970"/>
                    <a:gd name="connsiteX1" fmla="*/ 2132649 w 2132649"/>
                    <a:gd name="connsiteY1" fmla="*/ 0 h 106970"/>
                    <a:gd name="connsiteX2" fmla="*/ 2108586 w 2132649"/>
                    <a:gd name="connsiteY2" fmla="*/ 78897 h 106970"/>
                    <a:gd name="connsiteX3" fmla="*/ 38151 w 2132649"/>
                    <a:gd name="connsiteY3" fmla="*/ 106970 h 106970"/>
                    <a:gd name="connsiteX4" fmla="*/ 0 w 2132649"/>
                    <a:gd name="connsiteY4" fmla="*/ 28279 h 106970"/>
                    <a:gd name="connsiteX0" fmla="*/ 0 w 2132649"/>
                    <a:gd name="connsiteY0" fmla="*/ 28279 h 91339"/>
                    <a:gd name="connsiteX1" fmla="*/ 2132649 w 2132649"/>
                    <a:gd name="connsiteY1" fmla="*/ 0 h 91339"/>
                    <a:gd name="connsiteX2" fmla="*/ 2108586 w 2132649"/>
                    <a:gd name="connsiteY2" fmla="*/ 78897 h 91339"/>
                    <a:gd name="connsiteX3" fmla="*/ 18613 w 2132649"/>
                    <a:gd name="connsiteY3" fmla="*/ 91339 h 91339"/>
                    <a:gd name="connsiteX4" fmla="*/ 0 w 2132649"/>
                    <a:gd name="connsiteY4" fmla="*/ 28279 h 91339"/>
                    <a:gd name="connsiteX0" fmla="*/ 0 w 2136557"/>
                    <a:gd name="connsiteY0" fmla="*/ 28279 h 91339"/>
                    <a:gd name="connsiteX1" fmla="*/ 2136557 w 2136557"/>
                    <a:gd name="connsiteY1" fmla="*/ 0 h 91339"/>
                    <a:gd name="connsiteX2" fmla="*/ 2112494 w 2136557"/>
                    <a:gd name="connsiteY2" fmla="*/ 78897 h 91339"/>
                    <a:gd name="connsiteX3" fmla="*/ 22521 w 2136557"/>
                    <a:gd name="connsiteY3" fmla="*/ 91339 h 91339"/>
                    <a:gd name="connsiteX4" fmla="*/ 0 w 2136557"/>
                    <a:gd name="connsiteY4" fmla="*/ 28279 h 91339"/>
                    <a:gd name="connsiteX0" fmla="*/ 0 w 2136557"/>
                    <a:gd name="connsiteY0" fmla="*/ 28279 h 91339"/>
                    <a:gd name="connsiteX1" fmla="*/ 2136557 w 2136557"/>
                    <a:gd name="connsiteY1" fmla="*/ 0 h 91339"/>
                    <a:gd name="connsiteX2" fmla="*/ 2128125 w 2136557"/>
                    <a:gd name="connsiteY2" fmla="*/ 69128 h 91339"/>
                    <a:gd name="connsiteX3" fmla="*/ 22521 w 2136557"/>
                    <a:gd name="connsiteY3" fmla="*/ 91339 h 91339"/>
                    <a:gd name="connsiteX4" fmla="*/ 0 w 2136557"/>
                    <a:gd name="connsiteY4" fmla="*/ 28279 h 91339"/>
                    <a:gd name="connsiteX0" fmla="*/ 0 w 2146327"/>
                    <a:gd name="connsiteY0" fmla="*/ 28279 h 91339"/>
                    <a:gd name="connsiteX1" fmla="*/ 2146327 w 2146327"/>
                    <a:gd name="connsiteY1" fmla="*/ 0 h 91339"/>
                    <a:gd name="connsiteX2" fmla="*/ 2128125 w 2146327"/>
                    <a:gd name="connsiteY2" fmla="*/ 69128 h 91339"/>
                    <a:gd name="connsiteX3" fmla="*/ 22521 w 2146327"/>
                    <a:gd name="connsiteY3" fmla="*/ 91339 h 91339"/>
                    <a:gd name="connsiteX4" fmla="*/ 0 w 2146327"/>
                    <a:gd name="connsiteY4" fmla="*/ 28279 h 91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27" h="91339">
                      <a:moveTo>
                        <a:pt x="0" y="28279"/>
                      </a:moveTo>
                      <a:lnTo>
                        <a:pt x="2146327" y="0"/>
                      </a:lnTo>
                      <a:lnTo>
                        <a:pt x="2128125" y="69128"/>
                      </a:lnTo>
                      <a:lnTo>
                        <a:pt x="22521" y="91339"/>
                      </a:lnTo>
                      <a:lnTo>
                        <a:pt x="0" y="28279"/>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5" name="Rectangle 34"/>
                <p:cNvSpPr/>
                <p:nvPr/>
              </p:nvSpPr>
              <p:spPr>
                <a:xfrm>
                  <a:off x="9219603" y="935378"/>
                  <a:ext cx="186813" cy="405972"/>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8793158" y="1253321"/>
                <a:ext cx="902904" cy="423216"/>
                <a:chOff x="8793158" y="1253321"/>
                <a:chExt cx="902904" cy="423216"/>
              </a:xfrm>
            </p:grpSpPr>
            <p:sp>
              <p:nvSpPr>
                <p:cNvPr id="27" name="Freeform 26"/>
                <p:cNvSpPr/>
                <p:nvPr/>
              </p:nvSpPr>
              <p:spPr>
                <a:xfrm>
                  <a:off x="8793158" y="1253321"/>
                  <a:ext cx="902904" cy="423216"/>
                </a:xfrm>
                <a:custGeom>
                  <a:avLst/>
                  <a:gdLst>
                    <a:gd name="connsiteX0" fmla="*/ 0 w 1257300"/>
                    <a:gd name="connsiteY0" fmla="*/ 533400 h 533400"/>
                    <a:gd name="connsiteX1" fmla="*/ 95250 w 1257300"/>
                    <a:gd name="connsiteY1" fmla="*/ 0 h 533400"/>
                    <a:gd name="connsiteX2" fmla="*/ 933450 w 1257300"/>
                    <a:gd name="connsiteY2" fmla="*/ 0 h 533400"/>
                    <a:gd name="connsiteX3" fmla="*/ 1009650 w 1257300"/>
                    <a:gd name="connsiteY3" fmla="*/ 247650 h 533400"/>
                    <a:gd name="connsiteX4" fmla="*/ 1190625 w 1257300"/>
                    <a:gd name="connsiteY4" fmla="*/ 247650 h 533400"/>
                    <a:gd name="connsiteX5" fmla="*/ 1257300 w 1257300"/>
                    <a:gd name="connsiteY5" fmla="*/ 504825 h 533400"/>
                    <a:gd name="connsiteX6" fmla="*/ 0 w 1257300"/>
                    <a:gd name="connsiteY6" fmla="*/ 533400 h 533400"/>
                    <a:gd name="connsiteX0" fmla="*/ 0 w 1373189"/>
                    <a:gd name="connsiteY0" fmla="*/ 521659 h 521659"/>
                    <a:gd name="connsiteX1" fmla="*/ 211139 w 1373189"/>
                    <a:gd name="connsiteY1" fmla="*/ 0 h 521659"/>
                    <a:gd name="connsiteX2" fmla="*/ 1049339 w 1373189"/>
                    <a:gd name="connsiteY2" fmla="*/ 0 h 521659"/>
                    <a:gd name="connsiteX3" fmla="*/ 1125539 w 1373189"/>
                    <a:gd name="connsiteY3" fmla="*/ 247650 h 521659"/>
                    <a:gd name="connsiteX4" fmla="*/ 1306514 w 1373189"/>
                    <a:gd name="connsiteY4" fmla="*/ 247650 h 521659"/>
                    <a:gd name="connsiteX5" fmla="*/ 1373189 w 1373189"/>
                    <a:gd name="connsiteY5" fmla="*/ 504825 h 521659"/>
                    <a:gd name="connsiteX6" fmla="*/ 0 w 1373189"/>
                    <a:gd name="connsiteY6" fmla="*/ 521659 h 52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3189" h="521659">
                      <a:moveTo>
                        <a:pt x="0" y="521659"/>
                      </a:moveTo>
                      <a:lnTo>
                        <a:pt x="211139" y="0"/>
                      </a:lnTo>
                      <a:lnTo>
                        <a:pt x="1049339" y="0"/>
                      </a:lnTo>
                      <a:lnTo>
                        <a:pt x="1125539" y="247650"/>
                      </a:lnTo>
                      <a:lnTo>
                        <a:pt x="1306514" y="247650"/>
                      </a:lnTo>
                      <a:lnTo>
                        <a:pt x="1373189" y="504825"/>
                      </a:lnTo>
                      <a:lnTo>
                        <a:pt x="0" y="521659"/>
                      </a:lnTo>
                      <a:close/>
                    </a:path>
                  </a:pathLst>
                </a:cu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949405" y="1359853"/>
                  <a:ext cx="207436" cy="207436"/>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9226160" y="1359853"/>
                  <a:ext cx="207436" cy="207436"/>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7888282" y="965412"/>
                <a:ext cx="2190471" cy="1332645"/>
                <a:chOff x="7888282" y="965412"/>
                <a:chExt cx="2190471" cy="1332645"/>
              </a:xfrm>
            </p:grpSpPr>
            <p:sp>
              <p:nvSpPr>
                <p:cNvPr id="26" name="Chord 25"/>
                <p:cNvSpPr/>
                <p:nvPr/>
              </p:nvSpPr>
              <p:spPr>
                <a:xfrm>
                  <a:off x="7888283" y="965412"/>
                  <a:ext cx="2190470" cy="1332645"/>
                </a:xfrm>
                <a:prstGeom prst="chord">
                  <a:avLst>
                    <a:gd name="adj1" fmla="val 7937"/>
                    <a:gd name="adj2" fmla="val 10732878"/>
                  </a:avLst>
                </a:prstGeom>
                <a:solidFill>
                  <a:schemeClr val="bg1">
                    <a:lumMod val="7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918413" y="1724131"/>
                  <a:ext cx="2146327" cy="91339"/>
                </a:xfrm>
                <a:custGeom>
                  <a:avLst/>
                  <a:gdLst>
                    <a:gd name="connsiteX0" fmla="*/ 0 w 2114550"/>
                    <a:gd name="connsiteY0" fmla="*/ 0 h 74886"/>
                    <a:gd name="connsiteX1" fmla="*/ 2114550 w 2114550"/>
                    <a:gd name="connsiteY1" fmla="*/ 0 h 74886"/>
                    <a:gd name="connsiteX2" fmla="*/ 2114550 w 2114550"/>
                    <a:gd name="connsiteY2" fmla="*/ 74886 h 74886"/>
                    <a:gd name="connsiteX3" fmla="*/ 0 w 2114550"/>
                    <a:gd name="connsiteY3" fmla="*/ 74886 h 74886"/>
                    <a:gd name="connsiteX4" fmla="*/ 0 w 2114550"/>
                    <a:gd name="connsiteY4" fmla="*/ 0 h 74886"/>
                    <a:gd name="connsiteX0" fmla="*/ 0 w 2166687"/>
                    <a:gd name="connsiteY0" fmla="*/ 32084 h 106970"/>
                    <a:gd name="connsiteX1" fmla="*/ 2166687 w 2166687"/>
                    <a:gd name="connsiteY1" fmla="*/ 0 h 106970"/>
                    <a:gd name="connsiteX2" fmla="*/ 2114550 w 2166687"/>
                    <a:gd name="connsiteY2" fmla="*/ 106970 h 106970"/>
                    <a:gd name="connsiteX3" fmla="*/ 0 w 2166687"/>
                    <a:gd name="connsiteY3" fmla="*/ 106970 h 106970"/>
                    <a:gd name="connsiteX4" fmla="*/ 0 w 2166687"/>
                    <a:gd name="connsiteY4" fmla="*/ 32084 h 106970"/>
                    <a:gd name="connsiteX0" fmla="*/ 0 w 2166687"/>
                    <a:gd name="connsiteY0" fmla="*/ 32084 h 106970"/>
                    <a:gd name="connsiteX1" fmla="*/ 2166687 w 2166687"/>
                    <a:gd name="connsiteY1" fmla="*/ 0 h 106970"/>
                    <a:gd name="connsiteX2" fmla="*/ 2138613 w 2166687"/>
                    <a:gd name="connsiteY2" fmla="*/ 86918 h 106970"/>
                    <a:gd name="connsiteX3" fmla="*/ 0 w 2166687"/>
                    <a:gd name="connsiteY3" fmla="*/ 106970 h 106970"/>
                    <a:gd name="connsiteX4" fmla="*/ 0 w 2166687"/>
                    <a:gd name="connsiteY4" fmla="*/ 32084 h 106970"/>
                    <a:gd name="connsiteX0" fmla="*/ 0 w 2166687"/>
                    <a:gd name="connsiteY0" fmla="*/ 32084 h 106970"/>
                    <a:gd name="connsiteX1" fmla="*/ 2166687 w 2166687"/>
                    <a:gd name="connsiteY1" fmla="*/ 0 h 106970"/>
                    <a:gd name="connsiteX2" fmla="*/ 2138613 w 2166687"/>
                    <a:gd name="connsiteY2" fmla="*/ 86918 h 106970"/>
                    <a:gd name="connsiteX3" fmla="*/ 72189 w 2166687"/>
                    <a:gd name="connsiteY3" fmla="*/ 106970 h 106970"/>
                    <a:gd name="connsiteX4" fmla="*/ 0 w 2166687"/>
                    <a:gd name="connsiteY4" fmla="*/ 32084 h 106970"/>
                    <a:gd name="connsiteX0" fmla="*/ 0 w 2134603"/>
                    <a:gd name="connsiteY0" fmla="*/ 36094 h 106970"/>
                    <a:gd name="connsiteX1" fmla="*/ 2134603 w 2134603"/>
                    <a:gd name="connsiteY1" fmla="*/ 0 h 106970"/>
                    <a:gd name="connsiteX2" fmla="*/ 2106529 w 2134603"/>
                    <a:gd name="connsiteY2" fmla="*/ 86918 h 106970"/>
                    <a:gd name="connsiteX3" fmla="*/ 40105 w 2134603"/>
                    <a:gd name="connsiteY3" fmla="*/ 106970 h 106970"/>
                    <a:gd name="connsiteX4" fmla="*/ 0 w 2134603"/>
                    <a:gd name="connsiteY4" fmla="*/ 36094 h 106970"/>
                    <a:gd name="connsiteX0" fmla="*/ 0 w 2134603"/>
                    <a:gd name="connsiteY0" fmla="*/ 36094 h 106970"/>
                    <a:gd name="connsiteX1" fmla="*/ 2134603 w 2134603"/>
                    <a:gd name="connsiteY1" fmla="*/ 0 h 106970"/>
                    <a:gd name="connsiteX2" fmla="*/ 2110540 w 2134603"/>
                    <a:gd name="connsiteY2" fmla="*/ 78897 h 106970"/>
                    <a:gd name="connsiteX3" fmla="*/ 40105 w 2134603"/>
                    <a:gd name="connsiteY3" fmla="*/ 106970 h 106970"/>
                    <a:gd name="connsiteX4" fmla="*/ 0 w 2134603"/>
                    <a:gd name="connsiteY4" fmla="*/ 36094 h 106970"/>
                    <a:gd name="connsiteX0" fmla="*/ 0 w 2132649"/>
                    <a:gd name="connsiteY0" fmla="*/ 28279 h 106970"/>
                    <a:gd name="connsiteX1" fmla="*/ 2132649 w 2132649"/>
                    <a:gd name="connsiteY1" fmla="*/ 0 h 106970"/>
                    <a:gd name="connsiteX2" fmla="*/ 2108586 w 2132649"/>
                    <a:gd name="connsiteY2" fmla="*/ 78897 h 106970"/>
                    <a:gd name="connsiteX3" fmla="*/ 38151 w 2132649"/>
                    <a:gd name="connsiteY3" fmla="*/ 106970 h 106970"/>
                    <a:gd name="connsiteX4" fmla="*/ 0 w 2132649"/>
                    <a:gd name="connsiteY4" fmla="*/ 28279 h 106970"/>
                    <a:gd name="connsiteX0" fmla="*/ 0 w 2132649"/>
                    <a:gd name="connsiteY0" fmla="*/ 28279 h 91339"/>
                    <a:gd name="connsiteX1" fmla="*/ 2132649 w 2132649"/>
                    <a:gd name="connsiteY1" fmla="*/ 0 h 91339"/>
                    <a:gd name="connsiteX2" fmla="*/ 2108586 w 2132649"/>
                    <a:gd name="connsiteY2" fmla="*/ 78897 h 91339"/>
                    <a:gd name="connsiteX3" fmla="*/ 18613 w 2132649"/>
                    <a:gd name="connsiteY3" fmla="*/ 91339 h 91339"/>
                    <a:gd name="connsiteX4" fmla="*/ 0 w 2132649"/>
                    <a:gd name="connsiteY4" fmla="*/ 28279 h 91339"/>
                    <a:gd name="connsiteX0" fmla="*/ 0 w 2136557"/>
                    <a:gd name="connsiteY0" fmla="*/ 28279 h 91339"/>
                    <a:gd name="connsiteX1" fmla="*/ 2136557 w 2136557"/>
                    <a:gd name="connsiteY1" fmla="*/ 0 h 91339"/>
                    <a:gd name="connsiteX2" fmla="*/ 2112494 w 2136557"/>
                    <a:gd name="connsiteY2" fmla="*/ 78897 h 91339"/>
                    <a:gd name="connsiteX3" fmla="*/ 22521 w 2136557"/>
                    <a:gd name="connsiteY3" fmla="*/ 91339 h 91339"/>
                    <a:gd name="connsiteX4" fmla="*/ 0 w 2136557"/>
                    <a:gd name="connsiteY4" fmla="*/ 28279 h 91339"/>
                    <a:gd name="connsiteX0" fmla="*/ 0 w 2136557"/>
                    <a:gd name="connsiteY0" fmla="*/ 28279 h 91339"/>
                    <a:gd name="connsiteX1" fmla="*/ 2136557 w 2136557"/>
                    <a:gd name="connsiteY1" fmla="*/ 0 h 91339"/>
                    <a:gd name="connsiteX2" fmla="*/ 2128125 w 2136557"/>
                    <a:gd name="connsiteY2" fmla="*/ 69128 h 91339"/>
                    <a:gd name="connsiteX3" fmla="*/ 22521 w 2136557"/>
                    <a:gd name="connsiteY3" fmla="*/ 91339 h 91339"/>
                    <a:gd name="connsiteX4" fmla="*/ 0 w 2136557"/>
                    <a:gd name="connsiteY4" fmla="*/ 28279 h 91339"/>
                    <a:gd name="connsiteX0" fmla="*/ 0 w 2146327"/>
                    <a:gd name="connsiteY0" fmla="*/ 28279 h 91339"/>
                    <a:gd name="connsiteX1" fmla="*/ 2146327 w 2146327"/>
                    <a:gd name="connsiteY1" fmla="*/ 0 h 91339"/>
                    <a:gd name="connsiteX2" fmla="*/ 2128125 w 2146327"/>
                    <a:gd name="connsiteY2" fmla="*/ 69128 h 91339"/>
                    <a:gd name="connsiteX3" fmla="*/ 22521 w 2146327"/>
                    <a:gd name="connsiteY3" fmla="*/ 91339 h 91339"/>
                    <a:gd name="connsiteX4" fmla="*/ 0 w 2146327"/>
                    <a:gd name="connsiteY4" fmla="*/ 28279 h 91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27" h="91339">
                      <a:moveTo>
                        <a:pt x="0" y="28279"/>
                      </a:moveTo>
                      <a:lnTo>
                        <a:pt x="2146327" y="0"/>
                      </a:lnTo>
                      <a:lnTo>
                        <a:pt x="2128125" y="69128"/>
                      </a:lnTo>
                      <a:lnTo>
                        <a:pt x="22521" y="91339"/>
                      </a:lnTo>
                      <a:lnTo>
                        <a:pt x="0" y="282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hord 31"/>
                <p:cNvSpPr/>
                <p:nvPr/>
              </p:nvSpPr>
              <p:spPr>
                <a:xfrm>
                  <a:off x="7888282" y="965412"/>
                  <a:ext cx="2190470" cy="1332645"/>
                </a:xfrm>
                <a:prstGeom prst="chord">
                  <a:avLst>
                    <a:gd name="adj1" fmla="val 7937"/>
                    <a:gd name="adj2" fmla="val 10732878"/>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0" name="Group 39">
            <a:extLst>
              <a:ext uri="{C183D7F6-B498-43B3-948B-1728B52AA6E4}">
                <adec:decorative xmlns:adec="http://schemas.microsoft.com/office/drawing/2017/decorative" val="1"/>
              </a:ext>
            </a:extLst>
          </p:cNvPr>
          <p:cNvGrpSpPr/>
          <p:nvPr/>
        </p:nvGrpSpPr>
        <p:grpSpPr>
          <a:xfrm>
            <a:off x="3376" y="4909460"/>
            <a:ext cx="12192000" cy="1947635"/>
            <a:chOff x="2956783" y="2235923"/>
            <a:chExt cx="8783152" cy="1453463"/>
          </a:xfrm>
        </p:grpSpPr>
        <p:sp>
          <p:nvSpPr>
            <p:cNvPr id="15" name="Freeform 14"/>
            <p:cNvSpPr/>
            <p:nvPr/>
          </p:nvSpPr>
          <p:spPr>
            <a:xfrm rot="10800000">
              <a:off x="2956784" y="2235923"/>
              <a:ext cx="8783151" cy="551213"/>
            </a:xfrm>
            <a:custGeom>
              <a:avLst/>
              <a:gdLst>
                <a:gd name="connsiteX0" fmla="*/ 587297 w 8526127"/>
                <a:gd name="connsiteY0" fmla="*/ 658749 h 868308"/>
                <a:gd name="connsiteX1" fmla="*/ 1168322 w 8526127"/>
                <a:gd name="connsiteY1" fmla="*/ 868299 h 868308"/>
                <a:gd name="connsiteX2" fmla="*/ 1749347 w 8526127"/>
                <a:gd name="connsiteY2" fmla="*/ 668274 h 868308"/>
                <a:gd name="connsiteX3" fmla="*/ 2330372 w 8526127"/>
                <a:gd name="connsiteY3" fmla="*/ 868299 h 868308"/>
                <a:gd name="connsiteX4" fmla="*/ 2997122 w 8526127"/>
                <a:gd name="connsiteY4" fmla="*/ 658749 h 868308"/>
                <a:gd name="connsiteX5" fmla="*/ 3597197 w 8526127"/>
                <a:gd name="connsiteY5" fmla="*/ 830199 h 868308"/>
                <a:gd name="connsiteX6" fmla="*/ 4254422 w 8526127"/>
                <a:gd name="connsiteY6" fmla="*/ 639699 h 868308"/>
                <a:gd name="connsiteX7" fmla="*/ 4730672 w 8526127"/>
                <a:gd name="connsiteY7" fmla="*/ 858774 h 868308"/>
                <a:gd name="connsiteX8" fmla="*/ 5321222 w 8526127"/>
                <a:gd name="connsiteY8" fmla="*/ 611124 h 868308"/>
                <a:gd name="connsiteX9" fmla="*/ 5854622 w 8526127"/>
                <a:gd name="connsiteY9" fmla="*/ 820674 h 868308"/>
                <a:gd name="connsiteX10" fmla="*/ 6330872 w 8526127"/>
                <a:gd name="connsiteY10" fmla="*/ 582549 h 868308"/>
                <a:gd name="connsiteX11" fmla="*/ 6902372 w 8526127"/>
                <a:gd name="connsiteY11" fmla="*/ 830199 h 868308"/>
                <a:gd name="connsiteX12" fmla="*/ 7464347 w 8526127"/>
                <a:gd name="connsiteY12" fmla="*/ 534924 h 868308"/>
                <a:gd name="connsiteX13" fmla="*/ 7978697 w 8526127"/>
                <a:gd name="connsiteY13" fmla="*/ 792099 h 868308"/>
                <a:gd name="connsiteX14" fmla="*/ 7950122 w 8526127"/>
                <a:gd name="connsiteY14" fmla="*/ 58674 h 868308"/>
                <a:gd name="connsiteX15" fmla="*/ 558722 w 8526127"/>
                <a:gd name="connsiteY15" fmla="*/ 115824 h 868308"/>
                <a:gd name="connsiteX16" fmla="*/ 587297 w 8526127"/>
                <a:gd name="connsiteY16" fmla="*/ 658749 h 868308"/>
                <a:gd name="connsiteX0" fmla="*/ 587297 w 8526127"/>
                <a:gd name="connsiteY0" fmla="*/ 658749 h 868308"/>
                <a:gd name="connsiteX1" fmla="*/ 1168322 w 8526127"/>
                <a:gd name="connsiteY1" fmla="*/ 868299 h 868308"/>
                <a:gd name="connsiteX2" fmla="*/ 1749347 w 8526127"/>
                <a:gd name="connsiteY2" fmla="*/ 668274 h 868308"/>
                <a:gd name="connsiteX3" fmla="*/ 2330372 w 8526127"/>
                <a:gd name="connsiteY3" fmla="*/ 868299 h 868308"/>
                <a:gd name="connsiteX4" fmla="*/ 2997122 w 8526127"/>
                <a:gd name="connsiteY4" fmla="*/ 658749 h 868308"/>
                <a:gd name="connsiteX5" fmla="*/ 3597197 w 8526127"/>
                <a:gd name="connsiteY5" fmla="*/ 830199 h 868308"/>
                <a:gd name="connsiteX6" fmla="*/ 4254422 w 8526127"/>
                <a:gd name="connsiteY6" fmla="*/ 639699 h 868308"/>
                <a:gd name="connsiteX7" fmla="*/ 4730672 w 8526127"/>
                <a:gd name="connsiteY7" fmla="*/ 858774 h 868308"/>
                <a:gd name="connsiteX8" fmla="*/ 5321222 w 8526127"/>
                <a:gd name="connsiteY8" fmla="*/ 611124 h 868308"/>
                <a:gd name="connsiteX9" fmla="*/ 5854622 w 8526127"/>
                <a:gd name="connsiteY9" fmla="*/ 820674 h 868308"/>
                <a:gd name="connsiteX10" fmla="*/ 6330872 w 8526127"/>
                <a:gd name="connsiteY10" fmla="*/ 582549 h 868308"/>
                <a:gd name="connsiteX11" fmla="*/ 6902372 w 8526127"/>
                <a:gd name="connsiteY11" fmla="*/ 830199 h 868308"/>
                <a:gd name="connsiteX12" fmla="*/ 7464347 w 8526127"/>
                <a:gd name="connsiteY12" fmla="*/ 534924 h 868308"/>
                <a:gd name="connsiteX13" fmla="*/ 7978697 w 8526127"/>
                <a:gd name="connsiteY13" fmla="*/ 792099 h 868308"/>
                <a:gd name="connsiteX14" fmla="*/ 7950122 w 8526127"/>
                <a:gd name="connsiteY14" fmla="*/ 58674 h 868308"/>
                <a:gd name="connsiteX15" fmla="*/ 558722 w 8526127"/>
                <a:gd name="connsiteY15" fmla="*/ 115824 h 868308"/>
                <a:gd name="connsiteX16" fmla="*/ 587297 w 8526127"/>
                <a:gd name="connsiteY16" fmla="*/ 658749 h 868308"/>
                <a:gd name="connsiteX0" fmla="*/ 47070 w 7985900"/>
                <a:gd name="connsiteY0" fmla="*/ 658749 h 868308"/>
                <a:gd name="connsiteX1" fmla="*/ 628095 w 7985900"/>
                <a:gd name="connsiteY1" fmla="*/ 868299 h 868308"/>
                <a:gd name="connsiteX2" fmla="*/ 1209120 w 7985900"/>
                <a:gd name="connsiteY2" fmla="*/ 668274 h 868308"/>
                <a:gd name="connsiteX3" fmla="*/ 1790145 w 7985900"/>
                <a:gd name="connsiteY3" fmla="*/ 868299 h 868308"/>
                <a:gd name="connsiteX4" fmla="*/ 2456895 w 7985900"/>
                <a:gd name="connsiteY4" fmla="*/ 658749 h 868308"/>
                <a:gd name="connsiteX5" fmla="*/ 3056970 w 7985900"/>
                <a:gd name="connsiteY5" fmla="*/ 830199 h 868308"/>
                <a:gd name="connsiteX6" fmla="*/ 3714195 w 7985900"/>
                <a:gd name="connsiteY6" fmla="*/ 639699 h 868308"/>
                <a:gd name="connsiteX7" fmla="*/ 4190445 w 7985900"/>
                <a:gd name="connsiteY7" fmla="*/ 858774 h 868308"/>
                <a:gd name="connsiteX8" fmla="*/ 4780995 w 7985900"/>
                <a:gd name="connsiteY8" fmla="*/ 611124 h 868308"/>
                <a:gd name="connsiteX9" fmla="*/ 5314395 w 7985900"/>
                <a:gd name="connsiteY9" fmla="*/ 820674 h 868308"/>
                <a:gd name="connsiteX10" fmla="*/ 5790645 w 7985900"/>
                <a:gd name="connsiteY10" fmla="*/ 582549 h 868308"/>
                <a:gd name="connsiteX11" fmla="*/ 6362145 w 7985900"/>
                <a:gd name="connsiteY11" fmla="*/ 830199 h 868308"/>
                <a:gd name="connsiteX12" fmla="*/ 6924120 w 7985900"/>
                <a:gd name="connsiteY12" fmla="*/ 534924 h 868308"/>
                <a:gd name="connsiteX13" fmla="*/ 7438470 w 7985900"/>
                <a:gd name="connsiteY13" fmla="*/ 792099 h 868308"/>
                <a:gd name="connsiteX14" fmla="*/ 7409895 w 7985900"/>
                <a:gd name="connsiteY14" fmla="*/ 58674 h 868308"/>
                <a:gd name="connsiteX15" fmla="*/ 18495 w 7985900"/>
                <a:gd name="connsiteY15" fmla="*/ 115824 h 868308"/>
                <a:gd name="connsiteX16" fmla="*/ 47070 w 7985900"/>
                <a:gd name="connsiteY16" fmla="*/ 658749 h 868308"/>
                <a:gd name="connsiteX0" fmla="*/ 47070 w 7985900"/>
                <a:gd name="connsiteY0" fmla="*/ 638476 h 848035"/>
                <a:gd name="connsiteX1" fmla="*/ 628095 w 7985900"/>
                <a:gd name="connsiteY1" fmla="*/ 848026 h 848035"/>
                <a:gd name="connsiteX2" fmla="*/ 1209120 w 7985900"/>
                <a:gd name="connsiteY2" fmla="*/ 648001 h 848035"/>
                <a:gd name="connsiteX3" fmla="*/ 1790145 w 7985900"/>
                <a:gd name="connsiteY3" fmla="*/ 848026 h 848035"/>
                <a:gd name="connsiteX4" fmla="*/ 2456895 w 7985900"/>
                <a:gd name="connsiteY4" fmla="*/ 638476 h 848035"/>
                <a:gd name="connsiteX5" fmla="*/ 3056970 w 7985900"/>
                <a:gd name="connsiteY5" fmla="*/ 809926 h 848035"/>
                <a:gd name="connsiteX6" fmla="*/ 3714195 w 7985900"/>
                <a:gd name="connsiteY6" fmla="*/ 619426 h 848035"/>
                <a:gd name="connsiteX7" fmla="*/ 4190445 w 7985900"/>
                <a:gd name="connsiteY7" fmla="*/ 838501 h 848035"/>
                <a:gd name="connsiteX8" fmla="*/ 4780995 w 7985900"/>
                <a:gd name="connsiteY8" fmla="*/ 590851 h 848035"/>
                <a:gd name="connsiteX9" fmla="*/ 5314395 w 7985900"/>
                <a:gd name="connsiteY9" fmla="*/ 800401 h 848035"/>
                <a:gd name="connsiteX10" fmla="*/ 5790645 w 7985900"/>
                <a:gd name="connsiteY10" fmla="*/ 562276 h 848035"/>
                <a:gd name="connsiteX11" fmla="*/ 6362145 w 7985900"/>
                <a:gd name="connsiteY11" fmla="*/ 809926 h 848035"/>
                <a:gd name="connsiteX12" fmla="*/ 6924120 w 7985900"/>
                <a:gd name="connsiteY12" fmla="*/ 514651 h 848035"/>
                <a:gd name="connsiteX13" fmla="*/ 7438470 w 7985900"/>
                <a:gd name="connsiteY13" fmla="*/ 771826 h 848035"/>
                <a:gd name="connsiteX14" fmla="*/ 7409895 w 7985900"/>
                <a:gd name="connsiteY14" fmla="*/ 38401 h 848035"/>
                <a:gd name="connsiteX15" fmla="*/ 18495 w 7985900"/>
                <a:gd name="connsiteY15" fmla="*/ 95551 h 848035"/>
                <a:gd name="connsiteX16" fmla="*/ 47070 w 7985900"/>
                <a:gd name="connsiteY16" fmla="*/ 638476 h 848035"/>
                <a:gd name="connsiteX0" fmla="*/ 47070 w 7985900"/>
                <a:gd name="connsiteY0" fmla="*/ 638476 h 848035"/>
                <a:gd name="connsiteX1" fmla="*/ 628095 w 7985900"/>
                <a:gd name="connsiteY1" fmla="*/ 848026 h 848035"/>
                <a:gd name="connsiteX2" fmla="*/ 1209120 w 7985900"/>
                <a:gd name="connsiteY2" fmla="*/ 648001 h 848035"/>
                <a:gd name="connsiteX3" fmla="*/ 1790145 w 7985900"/>
                <a:gd name="connsiteY3" fmla="*/ 848026 h 848035"/>
                <a:gd name="connsiteX4" fmla="*/ 2456895 w 7985900"/>
                <a:gd name="connsiteY4" fmla="*/ 638476 h 848035"/>
                <a:gd name="connsiteX5" fmla="*/ 3056970 w 7985900"/>
                <a:gd name="connsiteY5" fmla="*/ 809926 h 848035"/>
                <a:gd name="connsiteX6" fmla="*/ 3714195 w 7985900"/>
                <a:gd name="connsiteY6" fmla="*/ 619426 h 848035"/>
                <a:gd name="connsiteX7" fmla="*/ 4190445 w 7985900"/>
                <a:gd name="connsiteY7" fmla="*/ 838501 h 848035"/>
                <a:gd name="connsiteX8" fmla="*/ 4780995 w 7985900"/>
                <a:gd name="connsiteY8" fmla="*/ 590851 h 848035"/>
                <a:gd name="connsiteX9" fmla="*/ 5314395 w 7985900"/>
                <a:gd name="connsiteY9" fmla="*/ 800401 h 848035"/>
                <a:gd name="connsiteX10" fmla="*/ 5790645 w 7985900"/>
                <a:gd name="connsiteY10" fmla="*/ 562276 h 848035"/>
                <a:gd name="connsiteX11" fmla="*/ 6362145 w 7985900"/>
                <a:gd name="connsiteY11" fmla="*/ 809926 h 848035"/>
                <a:gd name="connsiteX12" fmla="*/ 6924120 w 7985900"/>
                <a:gd name="connsiteY12" fmla="*/ 514651 h 848035"/>
                <a:gd name="connsiteX13" fmla="*/ 7438470 w 7985900"/>
                <a:gd name="connsiteY13" fmla="*/ 771826 h 848035"/>
                <a:gd name="connsiteX14" fmla="*/ 7409895 w 7985900"/>
                <a:gd name="connsiteY14" fmla="*/ 38401 h 848035"/>
                <a:gd name="connsiteX15" fmla="*/ 18495 w 7985900"/>
                <a:gd name="connsiteY15" fmla="*/ 95551 h 848035"/>
                <a:gd name="connsiteX16" fmla="*/ 47070 w 7985900"/>
                <a:gd name="connsiteY16" fmla="*/ 638476 h 848035"/>
                <a:gd name="connsiteX0" fmla="*/ 47070 w 7464293"/>
                <a:gd name="connsiteY0" fmla="*/ 654804 h 864363"/>
                <a:gd name="connsiteX1" fmla="*/ 628095 w 7464293"/>
                <a:gd name="connsiteY1" fmla="*/ 864354 h 864363"/>
                <a:gd name="connsiteX2" fmla="*/ 1209120 w 7464293"/>
                <a:gd name="connsiteY2" fmla="*/ 664329 h 864363"/>
                <a:gd name="connsiteX3" fmla="*/ 1790145 w 7464293"/>
                <a:gd name="connsiteY3" fmla="*/ 864354 h 864363"/>
                <a:gd name="connsiteX4" fmla="*/ 2456895 w 7464293"/>
                <a:gd name="connsiteY4" fmla="*/ 654804 h 864363"/>
                <a:gd name="connsiteX5" fmla="*/ 3056970 w 7464293"/>
                <a:gd name="connsiteY5" fmla="*/ 826254 h 864363"/>
                <a:gd name="connsiteX6" fmla="*/ 3714195 w 7464293"/>
                <a:gd name="connsiteY6" fmla="*/ 635754 h 864363"/>
                <a:gd name="connsiteX7" fmla="*/ 4190445 w 7464293"/>
                <a:gd name="connsiteY7" fmla="*/ 854829 h 864363"/>
                <a:gd name="connsiteX8" fmla="*/ 4780995 w 7464293"/>
                <a:gd name="connsiteY8" fmla="*/ 607179 h 864363"/>
                <a:gd name="connsiteX9" fmla="*/ 5314395 w 7464293"/>
                <a:gd name="connsiteY9" fmla="*/ 816729 h 864363"/>
                <a:gd name="connsiteX10" fmla="*/ 5790645 w 7464293"/>
                <a:gd name="connsiteY10" fmla="*/ 578604 h 864363"/>
                <a:gd name="connsiteX11" fmla="*/ 6362145 w 7464293"/>
                <a:gd name="connsiteY11" fmla="*/ 826254 h 864363"/>
                <a:gd name="connsiteX12" fmla="*/ 6924120 w 7464293"/>
                <a:gd name="connsiteY12" fmla="*/ 530979 h 864363"/>
                <a:gd name="connsiteX13" fmla="*/ 7438470 w 7464293"/>
                <a:gd name="connsiteY13" fmla="*/ 788154 h 864363"/>
                <a:gd name="connsiteX14" fmla="*/ 6076395 w 7464293"/>
                <a:gd name="connsiteY14" fmla="*/ 35679 h 864363"/>
                <a:gd name="connsiteX15" fmla="*/ 18495 w 7464293"/>
                <a:gd name="connsiteY15" fmla="*/ 111879 h 864363"/>
                <a:gd name="connsiteX16" fmla="*/ 47070 w 7464293"/>
                <a:gd name="connsiteY16" fmla="*/ 654804 h 864363"/>
                <a:gd name="connsiteX0" fmla="*/ 47070 w 7464293"/>
                <a:gd name="connsiteY0" fmla="*/ 654804 h 864363"/>
                <a:gd name="connsiteX1" fmla="*/ 628095 w 7464293"/>
                <a:gd name="connsiteY1" fmla="*/ 864354 h 864363"/>
                <a:gd name="connsiteX2" fmla="*/ 1209120 w 7464293"/>
                <a:gd name="connsiteY2" fmla="*/ 664329 h 864363"/>
                <a:gd name="connsiteX3" fmla="*/ 1790145 w 7464293"/>
                <a:gd name="connsiteY3" fmla="*/ 864354 h 864363"/>
                <a:gd name="connsiteX4" fmla="*/ 2456895 w 7464293"/>
                <a:gd name="connsiteY4" fmla="*/ 654804 h 864363"/>
                <a:gd name="connsiteX5" fmla="*/ 3056970 w 7464293"/>
                <a:gd name="connsiteY5" fmla="*/ 826254 h 864363"/>
                <a:gd name="connsiteX6" fmla="*/ 3714195 w 7464293"/>
                <a:gd name="connsiteY6" fmla="*/ 635754 h 864363"/>
                <a:gd name="connsiteX7" fmla="*/ 4190445 w 7464293"/>
                <a:gd name="connsiteY7" fmla="*/ 854829 h 864363"/>
                <a:gd name="connsiteX8" fmla="*/ 4780995 w 7464293"/>
                <a:gd name="connsiteY8" fmla="*/ 607179 h 864363"/>
                <a:gd name="connsiteX9" fmla="*/ 5314395 w 7464293"/>
                <a:gd name="connsiteY9" fmla="*/ 816729 h 864363"/>
                <a:gd name="connsiteX10" fmla="*/ 5790645 w 7464293"/>
                <a:gd name="connsiteY10" fmla="*/ 578604 h 864363"/>
                <a:gd name="connsiteX11" fmla="*/ 6362145 w 7464293"/>
                <a:gd name="connsiteY11" fmla="*/ 826254 h 864363"/>
                <a:gd name="connsiteX12" fmla="*/ 6924120 w 7464293"/>
                <a:gd name="connsiteY12" fmla="*/ 530979 h 864363"/>
                <a:gd name="connsiteX13" fmla="*/ 7438470 w 7464293"/>
                <a:gd name="connsiteY13" fmla="*/ 788154 h 864363"/>
                <a:gd name="connsiteX14" fmla="*/ 6076395 w 7464293"/>
                <a:gd name="connsiteY14" fmla="*/ 35679 h 864363"/>
                <a:gd name="connsiteX15" fmla="*/ 18495 w 7464293"/>
                <a:gd name="connsiteY15" fmla="*/ 111879 h 864363"/>
                <a:gd name="connsiteX16" fmla="*/ 47070 w 7464293"/>
                <a:gd name="connsiteY16" fmla="*/ 654804 h 864363"/>
                <a:gd name="connsiteX0" fmla="*/ 47070 w 7471304"/>
                <a:gd name="connsiteY0" fmla="*/ 714377 h 923936"/>
                <a:gd name="connsiteX1" fmla="*/ 628095 w 7471304"/>
                <a:gd name="connsiteY1" fmla="*/ 923927 h 923936"/>
                <a:gd name="connsiteX2" fmla="*/ 1209120 w 7471304"/>
                <a:gd name="connsiteY2" fmla="*/ 723902 h 923936"/>
                <a:gd name="connsiteX3" fmla="*/ 1790145 w 7471304"/>
                <a:gd name="connsiteY3" fmla="*/ 923927 h 923936"/>
                <a:gd name="connsiteX4" fmla="*/ 2456895 w 7471304"/>
                <a:gd name="connsiteY4" fmla="*/ 714377 h 923936"/>
                <a:gd name="connsiteX5" fmla="*/ 3056970 w 7471304"/>
                <a:gd name="connsiteY5" fmla="*/ 885827 h 923936"/>
                <a:gd name="connsiteX6" fmla="*/ 3714195 w 7471304"/>
                <a:gd name="connsiteY6" fmla="*/ 695327 h 923936"/>
                <a:gd name="connsiteX7" fmla="*/ 4190445 w 7471304"/>
                <a:gd name="connsiteY7" fmla="*/ 914402 h 923936"/>
                <a:gd name="connsiteX8" fmla="*/ 4780995 w 7471304"/>
                <a:gd name="connsiteY8" fmla="*/ 666752 h 923936"/>
                <a:gd name="connsiteX9" fmla="*/ 5314395 w 7471304"/>
                <a:gd name="connsiteY9" fmla="*/ 876302 h 923936"/>
                <a:gd name="connsiteX10" fmla="*/ 5790645 w 7471304"/>
                <a:gd name="connsiteY10" fmla="*/ 638177 h 923936"/>
                <a:gd name="connsiteX11" fmla="*/ 6362145 w 7471304"/>
                <a:gd name="connsiteY11" fmla="*/ 885827 h 923936"/>
                <a:gd name="connsiteX12" fmla="*/ 6924120 w 7471304"/>
                <a:gd name="connsiteY12" fmla="*/ 590552 h 923936"/>
                <a:gd name="connsiteX13" fmla="*/ 7438470 w 7471304"/>
                <a:gd name="connsiteY13" fmla="*/ 847727 h 923936"/>
                <a:gd name="connsiteX14" fmla="*/ 7409895 w 7471304"/>
                <a:gd name="connsiteY14" fmla="*/ 28577 h 923936"/>
                <a:gd name="connsiteX15" fmla="*/ 18495 w 7471304"/>
                <a:gd name="connsiteY15" fmla="*/ 171452 h 923936"/>
                <a:gd name="connsiteX16" fmla="*/ 47070 w 7471304"/>
                <a:gd name="connsiteY16" fmla="*/ 714377 h 923936"/>
                <a:gd name="connsiteX0" fmla="*/ 47070 w 7471304"/>
                <a:gd name="connsiteY0" fmla="*/ 685800 h 895359"/>
                <a:gd name="connsiteX1" fmla="*/ 628095 w 7471304"/>
                <a:gd name="connsiteY1" fmla="*/ 895350 h 895359"/>
                <a:gd name="connsiteX2" fmla="*/ 1209120 w 7471304"/>
                <a:gd name="connsiteY2" fmla="*/ 695325 h 895359"/>
                <a:gd name="connsiteX3" fmla="*/ 1790145 w 7471304"/>
                <a:gd name="connsiteY3" fmla="*/ 895350 h 895359"/>
                <a:gd name="connsiteX4" fmla="*/ 2456895 w 7471304"/>
                <a:gd name="connsiteY4" fmla="*/ 685800 h 895359"/>
                <a:gd name="connsiteX5" fmla="*/ 3056970 w 7471304"/>
                <a:gd name="connsiteY5" fmla="*/ 857250 h 895359"/>
                <a:gd name="connsiteX6" fmla="*/ 3714195 w 7471304"/>
                <a:gd name="connsiteY6" fmla="*/ 666750 h 895359"/>
                <a:gd name="connsiteX7" fmla="*/ 4190445 w 7471304"/>
                <a:gd name="connsiteY7" fmla="*/ 885825 h 895359"/>
                <a:gd name="connsiteX8" fmla="*/ 4780995 w 7471304"/>
                <a:gd name="connsiteY8" fmla="*/ 638175 h 895359"/>
                <a:gd name="connsiteX9" fmla="*/ 5314395 w 7471304"/>
                <a:gd name="connsiteY9" fmla="*/ 847725 h 895359"/>
                <a:gd name="connsiteX10" fmla="*/ 5790645 w 7471304"/>
                <a:gd name="connsiteY10" fmla="*/ 609600 h 895359"/>
                <a:gd name="connsiteX11" fmla="*/ 6362145 w 7471304"/>
                <a:gd name="connsiteY11" fmla="*/ 857250 h 895359"/>
                <a:gd name="connsiteX12" fmla="*/ 6924120 w 7471304"/>
                <a:gd name="connsiteY12" fmla="*/ 561975 h 895359"/>
                <a:gd name="connsiteX13" fmla="*/ 7438470 w 7471304"/>
                <a:gd name="connsiteY13" fmla="*/ 819150 h 895359"/>
                <a:gd name="connsiteX14" fmla="*/ 7409895 w 7471304"/>
                <a:gd name="connsiteY14" fmla="*/ 0 h 895359"/>
                <a:gd name="connsiteX15" fmla="*/ 18495 w 7471304"/>
                <a:gd name="connsiteY15" fmla="*/ 142875 h 895359"/>
                <a:gd name="connsiteX16" fmla="*/ 47070 w 7471304"/>
                <a:gd name="connsiteY16" fmla="*/ 685800 h 895359"/>
                <a:gd name="connsiteX0" fmla="*/ 47070 w 7480755"/>
                <a:gd name="connsiteY0" fmla="*/ 542925 h 752484"/>
                <a:gd name="connsiteX1" fmla="*/ 628095 w 7480755"/>
                <a:gd name="connsiteY1" fmla="*/ 752475 h 752484"/>
                <a:gd name="connsiteX2" fmla="*/ 1209120 w 7480755"/>
                <a:gd name="connsiteY2" fmla="*/ 552450 h 752484"/>
                <a:gd name="connsiteX3" fmla="*/ 1790145 w 7480755"/>
                <a:gd name="connsiteY3" fmla="*/ 752475 h 752484"/>
                <a:gd name="connsiteX4" fmla="*/ 2456895 w 7480755"/>
                <a:gd name="connsiteY4" fmla="*/ 542925 h 752484"/>
                <a:gd name="connsiteX5" fmla="*/ 3056970 w 7480755"/>
                <a:gd name="connsiteY5" fmla="*/ 714375 h 752484"/>
                <a:gd name="connsiteX6" fmla="*/ 3714195 w 7480755"/>
                <a:gd name="connsiteY6" fmla="*/ 523875 h 752484"/>
                <a:gd name="connsiteX7" fmla="*/ 4190445 w 7480755"/>
                <a:gd name="connsiteY7" fmla="*/ 742950 h 752484"/>
                <a:gd name="connsiteX8" fmla="*/ 4780995 w 7480755"/>
                <a:gd name="connsiteY8" fmla="*/ 495300 h 752484"/>
                <a:gd name="connsiteX9" fmla="*/ 5314395 w 7480755"/>
                <a:gd name="connsiteY9" fmla="*/ 704850 h 752484"/>
                <a:gd name="connsiteX10" fmla="*/ 5790645 w 7480755"/>
                <a:gd name="connsiteY10" fmla="*/ 466725 h 752484"/>
                <a:gd name="connsiteX11" fmla="*/ 6362145 w 7480755"/>
                <a:gd name="connsiteY11" fmla="*/ 714375 h 752484"/>
                <a:gd name="connsiteX12" fmla="*/ 6924120 w 7480755"/>
                <a:gd name="connsiteY12" fmla="*/ 419100 h 752484"/>
                <a:gd name="connsiteX13" fmla="*/ 7438470 w 7480755"/>
                <a:gd name="connsiteY13" fmla="*/ 676275 h 752484"/>
                <a:gd name="connsiteX14" fmla="*/ 7438470 w 7480755"/>
                <a:gd name="connsiteY14" fmla="*/ 38100 h 752484"/>
                <a:gd name="connsiteX15" fmla="*/ 18495 w 7480755"/>
                <a:gd name="connsiteY15" fmla="*/ 0 h 752484"/>
                <a:gd name="connsiteX16" fmla="*/ 47070 w 7480755"/>
                <a:gd name="connsiteY16" fmla="*/ 542925 h 752484"/>
                <a:gd name="connsiteX0" fmla="*/ 47070 w 7480755"/>
                <a:gd name="connsiteY0" fmla="*/ 542925 h 752484"/>
                <a:gd name="connsiteX1" fmla="*/ 628095 w 7480755"/>
                <a:gd name="connsiteY1" fmla="*/ 752475 h 752484"/>
                <a:gd name="connsiteX2" fmla="*/ 1209120 w 7480755"/>
                <a:gd name="connsiteY2" fmla="*/ 552450 h 752484"/>
                <a:gd name="connsiteX3" fmla="*/ 1790145 w 7480755"/>
                <a:gd name="connsiteY3" fmla="*/ 752475 h 752484"/>
                <a:gd name="connsiteX4" fmla="*/ 2456895 w 7480755"/>
                <a:gd name="connsiteY4" fmla="*/ 542925 h 752484"/>
                <a:gd name="connsiteX5" fmla="*/ 3056970 w 7480755"/>
                <a:gd name="connsiteY5" fmla="*/ 714375 h 752484"/>
                <a:gd name="connsiteX6" fmla="*/ 3714195 w 7480755"/>
                <a:gd name="connsiteY6" fmla="*/ 523875 h 752484"/>
                <a:gd name="connsiteX7" fmla="*/ 4190445 w 7480755"/>
                <a:gd name="connsiteY7" fmla="*/ 742950 h 752484"/>
                <a:gd name="connsiteX8" fmla="*/ 4780995 w 7480755"/>
                <a:gd name="connsiteY8" fmla="*/ 495300 h 752484"/>
                <a:gd name="connsiteX9" fmla="*/ 5314395 w 7480755"/>
                <a:gd name="connsiteY9" fmla="*/ 704850 h 752484"/>
                <a:gd name="connsiteX10" fmla="*/ 5790645 w 7480755"/>
                <a:gd name="connsiteY10" fmla="*/ 466725 h 752484"/>
                <a:gd name="connsiteX11" fmla="*/ 6362145 w 7480755"/>
                <a:gd name="connsiteY11" fmla="*/ 714375 h 752484"/>
                <a:gd name="connsiteX12" fmla="*/ 6924120 w 7480755"/>
                <a:gd name="connsiteY12" fmla="*/ 419100 h 752484"/>
                <a:gd name="connsiteX13" fmla="*/ 7438470 w 7480755"/>
                <a:gd name="connsiteY13" fmla="*/ 676275 h 752484"/>
                <a:gd name="connsiteX14" fmla="*/ 7438470 w 7480755"/>
                <a:gd name="connsiteY14" fmla="*/ 38100 h 752484"/>
                <a:gd name="connsiteX15" fmla="*/ 18495 w 7480755"/>
                <a:gd name="connsiteY15" fmla="*/ 0 h 752484"/>
                <a:gd name="connsiteX16" fmla="*/ 47070 w 7480755"/>
                <a:gd name="connsiteY16" fmla="*/ 542925 h 752484"/>
                <a:gd name="connsiteX0" fmla="*/ 47070 w 7489165"/>
                <a:gd name="connsiteY0" fmla="*/ 542925 h 752484"/>
                <a:gd name="connsiteX1" fmla="*/ 628095 w 7489165"/>
                <a:gd name="connsiteY1" fmla="*/ 752475 h 752484"/>
                <a:gd name="connsiteX2" fmla="*/ 1209120 w 7489165"/>
                <a:gd name="connsiteY2" fmla="*/ 552450 h 752484"/>
                <a:gd name="connsiteX3" fmla="*/ 1790145 w 7489165"/>
                <a:gd name="connsiteY3" fmla="*/ 752475 h 752484"/>
                <a:gd name="connsiteX4" fmla="*/ 2456895 w 7489165"/>
                <a:gd name="connsiteY4" fmla="*/ 542925 h 752484"/>
                <a:gd name="connsiteX5" fmla="*/ 3056970 w 7489165"/>
                <a:gd name="connsiteY5" fmla="*/ 714375 h 752484"/>
                <a:gd name="connsiteX6" fmla="*/ 3714195 w 7489165"/>
                <a:gd name="connsiteY6" fmla="*/ 523875 h 752484"/>
                <a:gd name="connsiteX7" fmla="*/ 4190445 w 7489165"/>
                <a:gd name="connsiteY7" fmla="*/ 742950 h 752484"/>
                <a:gd name="connsiteX8" fmla="*/ 4780995 w 7489165"/>
                <a:gd name="connsiteY8" fmla="*/ 495300 h 752484"/>
                <a:gd name="connsiteX9" fmla="*/ 5314395 w 7489165"/>
                <a:gd name="connsiteY9" fmla="*/ 704850 h 752484"/>
                <a:gd name="connsiteX10" fmla="*/ 5790645 w 7489165"/>
                <a:gd name="connsiteY10" fmla="*/ 466725 h 752484"/>
                <a:gd name="connsiteX11" fmla="*/ 6362145 w 7489165"/>
                <a:gd name="connsiteY11" fmla="*/ 714375 h 752484"/>
                <a:gd name="connsiteX12" fmla="*/ 6924120 w 7489165"/>
                <a:gd name="connsiteY12" fmla="*/ 419100 h 752484"/>
                <a:gd name="connsiteX13" fmla="*/ 7438470 w 7489165"/>
                <a:gd name="connsiteY13" fmla="*/ 676275 h 752484"/>
                <a:gd name="connsiteX14" fmla="*/ 7438470 w 7489165"/>
                <a:gd name="connsiteY14" fmla="*/ 38100 h 752484"/>
                <a:gd name="connsiteX15" fmla="*/ 18495 w 7489165"/>
                <a:gd name="connsiteY15" fmla="*/ 0 h 752484"/>
                <a:gd name="connsiteX16" fmla="*/ 47070 w 7489165"/>
                <a:gd name="connsiteY16" fmla="*/ 542925 h 752484"/>
                <a:gd name="connsiteX0" fmla="*/ 47070 w 7489165"/>
                <a:gd name="connsiteY0" fmla="*/ 542925 h 752484"/>
                <a:gd name="connsiteX1" fmla="*/ 628095 w 7489165"/>
                <a:gd name="connsiteY1" fmla="*/ 752475 h 752484"/>
                <a:gd name="connsiteX2" fmla="*/ 1209120 w 7489165"/>
                <a:gd name="connsiteY2" fmla="*/ 552450 h 752484"/>
                <a:gd name="connsiteX3" fmla="*/ 1790145 w 7489165"/>
                <a:gd name="connsiteY3" fmla="*/ 752475 h 752484"/>
                <a:gd name="connsiteX4" fmla="*/ 2456895 w 7489165"/>
                <a:gd name="connsiteY4" fmla="*/ 542925 h 752484"/>
                <a:gd name="connsiteX5" fmla="*/ 3056970 w 7489165"/>
                <a:gd name="connsiteY5" fmla="*/ 714375 h 752484"/>
                <a:gd name="connsiteX6" fmla="*/ 3714195 w 7489165"/>
                <a:gd name="connsiteY6" fmla="*/ 523875 h 752484"/>
                <a:gd name="connsiteX7" fmla="*/ 4190445 w 7489165"/>
                <a:gd name="connsiteY7" fmla="*/ 742950 h 752484"/>
                <a:gd name="connsiteX8" fmla="*/ 4780995 w 7489165"/>
                <a:gd name="connsiteY8" fmla="*/ 495300 h 752484"/>
                <a:gd name="connsiteX9" fmla="*/ 5314395 w 7489165"/>
                <a:gd name="connsiteY9" fmla="*/ 704850 h 752484"/>
                <a:gd name="connsiteX10" fmla="*/ 5790645 w 7489165"/>
                <a:gd name="connsiteY10" fmla="*/ 466725 h 752484"/>
                <a:gd name="connsiteX11" fmla="*/ 6362145 w 7489165"/>
                <a:gd name="connsiteY11" fmla="*/ 714375 h 752484"/>
                <a:gd name="connsiteX12" fmla="*/ 6924120 w 7489165"/>
                <a:gd name="connsiteY12" fmla="*/ 419100 h 752484"/>
                <a:gd name="connsiteX13" fmla="*/ 7438470 w 7489165"/>
                <a:gd name="connsiteY13" fmla="*/ 676275 h 752484"/>
                <a:gd name="connsiteX14" fmla="*/ 7438470 w 7489165"/>
                <a:gd name="connsiteY14" fmla="*/ 38100 h 752484"/>
                <a:gd name="connsiteX15" fmla="*/ 18495 w 7489165"/>
                <a:gd name="connsiteY15" fmla="*/ 0 h 752484"/>
                <a:gd name="connsiteX16" fmla="*/ 47070 w 7489165"/>
                <a:gd name="connsiteY16" fmla="*/ 542925 h 752484"/>
                <a:gd name="connsiteX0" fmla="*/ 47070 w 7444500"/>
                <a:gd name="connsiteY0" fmla="*/ 542925 h 752484"/>
                <a:gd name="connsiteX1" fmla="*/ 628095 w 7444500"/>
                <a:gd name="connsiteY1" fmla="*/ 752475 h 752484"/>
                <a:gd name="connsiteX2" fmla="*/ 1209120 w 7444500"/>
                <a:gd name="connsiteY2" fmla="*/ 552450 h 752484"/>
                <a:gd name="connsiteX3" fmla="*/ 1790145 w 7444500"/>
                <a:gd name="connsiteY3" fmla="*/ 752475 h 752484"/>
                <a:gd name="connsiteX4" fmla="*/ 2456895 w 7444500"/>
                <a:gd name="connsiteY4" fmla="*/ 542925 h 752484"/>
                <a:gd name="connsiteX5" fmla="*/ 3056970 w 7444500"/>
                <a:gd name="connsiteY5" fmla="*/ 714375 h 752484"/>
                <a:gd name="connsiteX6" fmla="*/ 3714195 w 7444500"/>
                <a:gd name="connsiteY6" fmla="*/ 523875 h 752484"/>
                <a:gd name="connsiteX7" fmla="*/ 4190445 w 7444500"/>
                <a:gd name="connsiteY7" fmla="*/ 742950 h 752484"/>
                <a:gd name="connsiteX8" fmla="*/ 4780995 w 7444500"/>
                <a:gd name="connsiteY8" fmla="*/ 495300 h 752484"/>
                <a:gd name="connsiteX9" fmla="*/ 5314395 w 7444500"/>
                <a:gd name="connsiteY9" fmla="*/ 704850 h 752484"/>
                <a:gd name="connsiteX10" fmla="*/ 5790645 w 7444500"/>
                <a:gd name="connsiteY10" fmla="*/ 466725 h 752484"/>
                <a:gd name="connsiteX11" fmla="*/ 6362145 w 7444500"/>
                <a:gd name="connsiteY11" fmla="*/ 714375 h 752484"/>
                <a:gd name="connsiteX12" fmla="*/ 6924120 w 7444500"/>
                <a:gd name="connsiteY12" fmla="*/ 419100 h 752484"/>
                <a:gd name="connsiteX13" fmla="*/ 7438470 w 7444500"/>
                <a:gd name="connsiteY13" fmla="*/ 676275 h 752484"/>
                <a:gd name="connsiteX14" fmla="*/ 7438470 w 7444500"/>
                <a:gd name="connsiteY14" fmla="*/ 38100 h 752484"/>
                <a:gd name="connsiteX15" fmla="*/ 18495 w 7444500"/>
                <a:gd name="connsiteY15" fmla="*/ 0 h 752484"/>
                <a:gd name="connsiteX16" fmla="*/ 47070 w 7444500"/>
                <a:gd name="connsiteY16" fmla="*/ 542925 h 752484"/>
                <a:gd name="connsiteX0" fmla="*/ 47070 w 7467045"/>
                <a:gd name="connsiteY0" fmla="*/ 542925 h 752484"/>
                <a:gd name="connsiteX1" fmla="*/ 628095 w 7467045"/>
                <a:gd name="connsiteY1" fmla="*/ 752475 h 752484"/>
                <a:gd name="connsiteX2" fmla="*/ 1209120 w 7467045"/>
                <a:gd name="connsiteY2" fmla="*/ 552450 h 752484"/>
                <a:gd name="connsiteX3" fmla="*/ 1790145 w 7467045"/>
                <a:gd name="connsiteY3" fmla="*/ 752475 h 752484"/>
                <a:gd name="connsiteX4" fmla="*/ 2456895 w 7467045"/>
                <a:gd name="connsiteY4" fmla="*/ 542925 h 752484"/>
                <a:gd name="connsiteX5" fmla="*/ 3056970 w 7467045"/>
                <a:gd name="connsiteY5" fmla="*/ 714375 h 752484"/>
                <a:gd name="connsiteX6" fmla="*/ 3714195 w 7467045"/>
                <a:gd name="connsiteY6" fmla="*/ 523875 h 752484"/>
                <a:gd name="connsiteX7" fmla="*/ 4190445 w 7467045"/>
                <a:gd name="connsiteY7" fmla="*/ 742950 h 752484"/>
                <a:gd name="connsiteX8" fmla="*/ 4780995 w 7467045"/>
                <a:gd name="connsiteY8" fmla="*/ 495300 h 752484"/>
                <a:gd name="connsiteX9" fmla="*/ 5314395 w 7467045"/>
                <a:gd name="connsiteY9" fmla="*/ 704850 h 752484"/>
                <a:gd name="connsiteX10" fmla="*/ 5790645 w 7467045"/>
                <a:gd name="connsiteY10" fmla="*/ 466725 h 752484"/>
                <a:gd name="connsiteX11" fmla="*/ 6362145 w 7467045"/>
                <a:gd name="connsiteY11" fmla="*/ 714375 h 752484"/>
                <a:gd name="connsiteX12" fmla="*/ 6924120 w 7467045"/>
                <a:gd name="connsiteY12" fmla="*/ 419100 h 752484"/>
                <a:gd name="connsiteX13" fmla="*/ 7467045 w 7467045"/>
                <a:gd name="connsiteY13" fmla="*/ 695325 h 752484"/>
                <a:gd name="connsiteX14" fmla="*/ 7438470 w 7467045"/>
                <a:gd name="connsiteY14" fmla="*/ 38100 h 752484"/>
                <a:gd name="connsiteX15" fmla="*/ 18495 w 7467045"/>
                <a:gd name="connsiteY15" fmla="*/ 0 h 752484"/>
                <a:gd name="connsiteX16" fmla="*/ 47070 w 7467045"/>
                <a:gd name="connsiteY16" fmla="*/ 542925 h 752484"/>
                <a:gd name="connsiteX0" fmla="*/ 47070 w 7447995"/>
                <a:gd name="connsiteY0" fmla="*/ 542925 h 752484"/>
                <a:gd name="connsiteX1" fmla="*/ 628095 w 7447995"/>
                <a:gd name="connsiteY1" fmla="*/ 752475 h 752484"/>
                <a:gd name="connsiteX2" fmla="*/ 1209120 w 7447995"/>
                <a:gd name="connsiteY2" fmla="*/ 552450 h 752484"/>
                <a:gd name="connsiteX3" fmla="*/ 1790145 w 7447995"/>
                <a:gd name="connsiteY3" fmla="*/ 752475 h 752484"/>
                <a:gd name="connsiteX4" fmla="*/ 2456895 w 7447995"/>
                <a:gd name="connsiteY4" fmla="*/ 542925 h 752484"/>
                <a:gd name="connsiteX5" fmla="*/ 3056970 w 7447995"/>
                <a:gd name="connsiteY5" fmla="*/ 714375 h 752484"/>
                <a:gd name="connsiteX6" fmla="*/ 3714195 w 7447995"/>
                <a:gd name="connsiteY6" fmla="*/ 523875 h 752484"/>
                <a:gd name="connsiteX7" fmla="*/ 4190445 w 7447995"/>
                <a:gd name="connsiteY7" fmla="*/ 742950 h 752484"/>
                <a:gd name="connsiteX8" fmla="*/ 4780995 w 7447995"/>
                <a:gd name="connsiteY8" fmla="*/ 495300 h 752484"/>
                <a:gd name="connsiteX9" fmla="*/ 5314395 w 7447995"/>
                <a:gd name="connsiteY9" fmla="*/ 704850 h 752484"/>
                <a:gd name="connsiteX10" fmla="*/ 5790645 w 7447995"/>
                <a:gd name="connsiteY10" fmla="*/ 466725 h 752484"/>
                <a:gd name="connsiteX11" fmla="*/ 6362145 w 7447995"/>
                <a:gd name="connsiteY11" fmla="*/ 714375 h 752484"/>
                <a:gd name="connsiteX12" fmla="*/ 6924120 w 7447995"/>
                <a:gd name="connsiteY12" fmla="*/ 419100 h 752484"/>
                <a:gd name="connsiteX13" fmla="*/ 7447995 w 7447995"/>
                <a:gd name="connsiteY13" fmla="*/ 695325 h 752484"/>
                <a:gd name="connsiteX14" fmla="*/ 7438470 w 7447995"/>
                <a:gd name="connsiteY14" fmla="*/ 38100 h 752484"/>
                <a:gd name="connsiteX15" fmla="*/ 18495 w 7447995"/>
                <a:gd name="connsiteY15" fmla="*/ 0 h 752484"/>
                <a:gd name="connsiteX16" fmla="*/ 47070 w 7447995"/>
                <a:gd name="connsiteY16" fmla="*/ 542925 h 752484"/>
                <a:gd name="connsiteX0" fmla="*/ 47070 w 7447995"/>
                <a:gd name="connsiteY0" fmla="*/ 542925 h 752484"/>
                <a:gd name="connsiteX1" fmla="*/ 628095 w 7447995"/>
                <a:gd name="connsiteY1" fmla="*/ 752475 h 752484"/>
                <a:gd name="connsiteX2" fmla="*/ 1209120 w 7447995"/>
                <a:gd name="connsiteY2" fmla="*/ 552450 h 752484"/>
                <a:gd name="connsiteX3" fmla="*/ 1790145 w 7447995"/>
                <a:gd name="connsiteY3" fmla="*/ 752475 h 752484"/>
                <a:gd name="connsiteX4" fmla="*/ 2456895 w 7447995"/>
                <a:gd name="connsiteY4" fmla="*/ 542925 h 752484"/>
                <a:gd name="connsiteX5" fmla="*/ 3056970 w 7447995"/>
                <a:gd name="connsiteY5" fmla="*/ 714375 h 752484"/>
                <a:gd name="connsiteX6" fmla="*/ 3714195 w 7447995"/>
                <a:gd name="connsiteY6" fmla="*/ 523875 h 752484"/>
                <a:gd name="connsiteX7" fmla="*/ 4190445 w 7447995"/>
                <a:gd name="connsiteY7" fmla="*/ 742950 h 752484"/>
                <a:gd name="connsiteX8" fmla="*/ 4780995 w 7447995"/>
                <a:gd name="connsiteY8" fmla="*/ 495300 h 752484"/>
                <a:gd name="connsiteX9" fmla="*/ 5314395 w 7447995"/>
                <a:gd name="connsiteY9" fmla="*/ 704850 h 752484"/>
                <a:gd name="connsiteX10" fmla="*/ 5790645 w 7447995"/>
                <a:gd name="connsiteY10" fmla="*/ 466725 h 752484"/>
                <a:gd name="connsiteX11" fmla="*/ 6362145 w 7447995"/>
                <a:gd name="connsiteY11" fmla="*/ 714375 h 752484"/>
                <a:gd name="connsiteX12" fmla="*/ 6924120 w 7447995"/>
                <a:gd name="connsiteY12" fmla="*/ 419100 h 752484"/>
                <a:gd name="connsiteX13" fmla="*/ 7447995 w 7447995"/>
                <a:gd name="connsiteY13" fmla="*/ 695325 h 752484"/>
                <a:gd name="connsiteX14" fmla="*/ 7438470 w 7447995"/>
                <a:gd name="connsiteY14" fmla="*/ 38100 h 752484"/>
                <a:gd name="connsiteX15" fmla="*/ 18495 w 7447995"/>
                <a:gd name="connsiteY15" fmla="*/ 0 h 752484"/>
                <a:gd name="connsiteX16" fmla="*/ 47070 w 7447995"/>
                <a:gd name="connsiteY16" fmla="*/ 542925 h 752484"/>
                <a:gd name="connsiteX0" fmla="*/ 28575 w 7429500"/>
                <a:gd name="connsiteY0" fmla="*/ 542925 h 752484"/>
                <a:gd name="connsiteX1" fmla="*/ 609600 w 7429500"/>
                <a:gd name="connsiteY1" fmla="*/ 752475 h 752484"/>
                <a:gd name="connsiteX2" fmla="*/ 1190625 w 7429500"/>
                <a:gd name="connsiteY2" fmla="*/ 552450 h 752484"/>
                <a:gd name="connsiteX3" fmla="*/ 1771650 w 7429500"/>
                <a:gd name="connsiteY3" fmla="*/ 752475 h 752484"/>
                <a:gd name="connsiteX4" fmla="*/ 2438400 w 7429500"/>
                <a:gd name="connsiteY4" fmla="*/ 542925 h 752484"/>
                <a:gd name="connsiteX5" fmla="*/ 3038475 w 7429500"/>
                <a:gd name="connsiteY5" fmla="*/ 714375 h 752484"/>
                <a:gd name="connsiteX6" fmla="*/ 3695700 w 7429500"/>
                <a:gd name="connsiteY6" fmla="*/ 523875 h 752484"/>
                <a:gd name="connsiteX7" fmla="*/ 4171950 w 7429500"/>
                <a:gd name="connsiteY7" fmla="*/ 742950 h 752484"/>
                <a:gd name="connsiteX8" fmla="*/ 4762500 w 7429500"/>
                <a:gd name="connsiteY8" fmla="*/ 495300 h 752484"/>
                <a:gd name="connsiteX9" fmla="*/ 5295900 w 7429500"/>
                <a:gd name="connsiteY9" fmla="*/ 704850 h 752484"/>
                <a:gd name="connsiteX10" fmla="*/ 5772150 w 7429500"/>
                <a:gd name="connsiteY10" fmla="*/ 466725 h 752484"/>
                <a:gd name="connsiteX11" fmla="*/ 6343650 w 7429500"/>
                <a:gd name="connsiteY11" fmla="*/ 714375 h 752484"/>
                <a:gd name="connsiteX12" fmla="*/ 6905625 w 7429500"/>
                <a:gd name="connsiteY12" fmla="*/ 419100 h 752484"/>
                <a:gd name="connsiteX13" fmla="*/ 7429500 w 7429500"/>
                <a:gd name="connsiteY13" fmla="*/ 695325 h 752484"/>
                <a:gd name="connsiteX14" fmla="*/ 7419975 w 7429500"/>
                <a:gd name="connsiteY14" fmla="*/ 38100 h 752484"/>
                <a:gd name="connsiteX15" fmla="*/ 0 w 7429500"/>
                <a:gd name="connsiteY15" fmla="*/ 0 h 752484"/>
                <a:gd name="connsiteX16" fmla="*/ 28575 w 7429500"/>
                <a:gd name="connsiteY16" fmla="*/ 542925 h 752484"/>
                <a:gd name="connsiteX0" fmla="*/ 9525 w 7429500"/>
                <a:gd name="connsiteY0" fmla="*/ 542925 h 752484"/>
                <a:gd name="connsiteX1" fmla="*/ 609600 w 7429500"/>
                <a:gd name="connsiteY1" fmla="*/ 752475 h 752484"/>
                <a:gd name="connsiteX2" fmla="*/ 1190625 w 7429500"/>
                <a:gd name="connsiteY2" fmla="*/ 552450 h 752484"/>
                <a:gd name="connsiteX3" fmla="*/ 1771650 w 7429500"/>
                <a:gd name="connsiteY3" fmla="*/ 752475 h 752484"/>
                <a:gd name="connsiteX4" fmla="*/ 2438400 w 7429500"/>
                <a:gd name="connsiteY4" fmla="*/ 542925 h 752484"/>
                <a:gd name="connsiteX5" fmla="*/ 3038475 w 7429500"/>
                <a:gd name="connsiteY5" fmla="*/ 714375 h 752484"/>
                <a:gd name="connsiteX6" fmla="*/ 3695700 w 7429500"/>
                <a:gd name="connsiteY6" fmla="*/ 523875 h 752484"/>
                <a:gd name="connsiteX7" fmla="*/ 4171950 w 7429500"/>
                <a:gd name="connsiteY7" fmla="*/ 742950 h 752484"/>
                <a:gd name="connsiteX8" fmla="*/ 4762500 w 7429500"/>
                <a:gd name="connsiteY8" fmla="*/ 495300 h 752484"/>
                <a:gd name="connsiteX9" fmla="*/ 5295900 w 7429500"/>
                <a:gd name="connsiteY9" fmla="*/ 704850 h 752484"/>
                <a:gd name="connsiteX10" fmla="*/ 5772150 w 7429500"/>
                <a:gd name="connsiteY10" fmla="*/ 466725 h 752484"/>
                <a:gd name="connsiteX11" fmla="*/ 6343650 w 7429500"/>
                <a:gd name="connsiteY11" fmla="*/ 714375 h 752484"/>
                <a:gd name="connsiteX12" fmla="*/ 6905625 w 7429500"/>
                <a:gd name="connsiteY12" fmla="*/ 419100 h 752484"/>
                <a:gd name="connsiteX13" fmla="*/ 7429500 w 7429500"/>
                <a:gd name="connsiteY13" fmla="*/ 695325 h 752484"/>
                <a:gd name="connsiteX14" fmla="*/ 7419975 w 7429500"/>
                <a:gd name="connsiteY14" fmla="*/ 38100 h 752484"/>
                <a:gd name="connsiteX15" fmla="*/ 0 w 7429500"/>
                <a:gd name="connsiteY15" fmla="*/ 0 h 752484"/>
                <a:gd name="connsiteX16" fmla="*/ 9525 w 7429500"/>
                <a:gd name="connsiteY16" fmla="*/ 542925 h 752484"/>
                <a:gd name="connsiteX0" fmla="*/ 0 w 7439025"/>
                <a:gd name="connsiteY0" fmla="*/ 542925 h 752484"/>
                <a:gd name="connsiteX1" fmla="*/ 619125 w 7439025"/>
                <a:gd name="connsiteY1" fmla="*/ 752475 h 752484"/>
                <a:gd name="connsiteX2" fmla="*/ 1200150 w 7439025"/>
                <a:gd name="connsiteY2" fmla="*/ 552450 h 752484"/>
                <a:gd name="connsiteX3" fmla="*/ 1781175 w 7439025"/>
                <a:gd name="connsiteY3" fmla="*/ 752475 h 752484"/>
                <a:gd name="connsiteX4" fmla="*/ 2447925 w 7439025"/>
                <a:gd name="connsiteY4" fmla="*/ 542925 h 752484"/>
                <a:gd name="connsiteX5" fmla="*/ 3048000 w 7439025"/>
                <a:gd name="connsiteY5" fmla="*/ 714375 h 752484"/>
                <a:gd name="connsiteX6" fmla="*/ 3705225 w 7439025"/>
                <a:gd name="connsiteY6" fmla="*/ 523875 h 752484"/>
                <a:gd name="connsiteX7" fmla="*/ 4181475 w 7439025"/>
                <a:gd name="connsiteY7" fmla="*/ 742950 h 752484"/>
                <a:gd name="connsiteX8" fmla="*/ 4772025 w 7439025"/>
                <a:gd name="connsiteY8" fmla="*/ 495300 h 752484"/>
                <a:gd name="connsiteX9" fmla="*/ 5305425 w 7439025"/>
                <a:gd name="connsiteY9" fmla="*/ 704850 h 752484"/>
                <a:gd name="connsiteX10" fmla="*/ 5781675 w 7439025"/>
                <a:gd name="connsiteY10" fmla="*/ 466725 h 752484"/>
                <a:gd name="connsiteX11" fmla="*/ 6353175 w 7439025"/>
                <a:gd name="connsiteY11" fmla="*/ 714375 h 752484"/>
                <a:gd name="connsiteX12" fmla="*/ 6915150 w 7439025"/>
                <a:gd name="connsiteY12" fmla="*/ 419100 h 752484"/>
                <a:gd name="connsiteX13" fmla="*/ 7439025 w 7439025"/>
                <a:gd name="connsiteY13" fmla="*/ 695325 h 752484"/>
                <a:gd name="connsiteX14" fmla="*/ 7429500 w 7439025"/>
                <a:gd name="connsiteY14" fmla="*/ 38100 h 752484"/>
                <a:gd name="connsiteX15" fmla="*/ 9525 w 7439025"/>
                <a:gd name="connsiteY15" fmla="*/ 0 h 752484"/>
                <a:gd name="connsiteX16" fmla="*/ 0 w 7439025"/>
                <a:gd name="connsiteY16" fmla="*/ 542925 h 752484"/>
                <a:gd name="connsiteX0" fmla="*/ 0 w 7439025"/>
                <a:gd name="connsiteY0" fmla="*/ 542925 h 752484"/>
                <a:gd name="connsiteX1" fmla="*/ 619125 w 7439025"/>
                <a:gd name="connsiteY1" fmla="*/ 752475 h 752484"/>
                <a:gd name="connsiteX2" fmla="*/ 1200150 w 7439025"/>
                <a:gd name="connsiteY2" fmla="*/ 552450 h 752484"/>
                <a:gd name="connsiteX3" fmla="*/ 1781175 w 7439025"/>
                <a:gd name="connsiteY3" fmla="*/ 752475 h 752484"/>
                <a:gd name="connsiteX4" fmla="*/ 2447925 w 7439025"/>
                <a:gd name="connsiteY4" fmla="*/ 542925 h 752484"/>
                <a:gd name="connsiteX5" fmla="*/ 3048000 w 7439025"/>
                <a:gd name="connsiteY5" fmla="*/ 714375 h 752484"/>
                <a:gd name="connsiteX6" fmla="*/ 3705225 w 7439025"/>
                <a:gd name="connsiteY6" fmla="*/ 523875 h 752484"/>
                <a:gd name="connsiteX7" fmla="*/ 4181475 w 7439025"/>
                <a:gd name="connsiteY7" fmla="*/ 742950 h 752484"/>
                <a:gd name="connsiteX8" fmla="*/ 4772025 w 7439025"/>
                <a:gd name="connsiteY8" fmla="*/ 495300 h 752484"/>
                <a:gd name="connsiteX9" fmla="*/ 5305425 w 7439025"/>
                <a:gd name="connsiteY9" fmla="*/ 704850 h 752484"/>
                <a:gd name="connsiteX10" fmla="*/ 5781675 w 7439025"/>
                <a:gd name="connsiteY10" fmla="*/ 466725 h 752484"/>
                <a:gd name="connsiteX11" fmla="*/ 6353175 w 7439025"/>
                <a:gd name="connsiteY11" fmla="*/ 714375 h 752484"/>
                <a:gd name="connsiteX12" fmla="*/ 6915150 w 7439025"/>
                <a:gd name="connsiteY12" fmla="*/ 419100 h 752484"/>
                <a:gd name="connsiteX13" fmla="*/ 7439025 w 7439025"/>
                <a:gd name="connsiteY13" fmla="*/ 695325 h 752484"/>
                <a:gd name="connsiteX14" fmla="*/ 7429500 w 7439025"/>
                <a:gd name="connsiteY14" fmla="*/ 38100 h 752484"/>
                <a:gd name="connsiteX15" fmla="*/ 9525 w 7439025"/>
                <a:gd name="connsiteY15" fmla="*/ 0 h 752484"/>
                <a:gd name="connsiteX16" fmla="*/ 0 w 7439025"/>
                <a:gd name="connsiteY16" fmla="*/ 542925 h 752484"/>
                <a:gd name="connsiteX0" fmla="*/ 0 w 7429500"/>
                <a:gd name="connsiteY0" fmla="*/ 561975 h 752502"/>
                <a:gd name="connsiteX1" fmla="*/ 609600 w 7429500"/>
                <a:gd name="connsiteY1" fmla="*/ 752475 h 752502"/>
                <a:gd name="connsiteX2" fmla="*/ 1190625 w 7429500"/>
                <a:gd name="connsiteY2" fmla="*/ 552450 h 752502"/>
                <a:gd name="connsiteX3" fmla="*/ 1771650 w 7429500"/>
                <a:gd name="connsiteY3" fmla="*/ 752475 h 752502"/>
                <a:gd name="connsiteX4" fmla="*/ 2438400 w 7429500"/>
                <a:gd name="connsiteY4" fmla="*/ 542925 h 752502"/>
                <a:gd name="connsiteX5" fmla="*/ 3038475 w 7429500"/>
                <a:gd name="connsiteY5" fmla="*/ 714375 h 752502"/>
                <a:gd name="connsiteX6" fmla="*/ 3695700 w 7429500"/>
                <a:gd name="connsiteY6" fmla="*/ 523875 h 752502"/>
                <a:gd name="connsiteX7" fmla="*/ 4171950 w 7429500"/>
                <a:gd name="connsiteY7" fmla="*/ 742950 h 752502"/>
                <a:gd name="connsiteX8" fmla="*/ 4762500 w 7429500"/>
                <a:gd name="connsiteY8" fmla="*/ 495300 h 752502"/>
                <a:gd name="connsiteX9" fmla="*/ 5295900 w 7429500"/>
                <a:gd name="connsiteY9" fmla="*/ 704850 h 752502"/>
                <a:gd name="connsiteX10" fmla="*/ 5772150 w 7429500"/>
                <a:gd name="connsiteY10" fmla="*/ 466725 h 752502"/>
                <a:gd name="connsiteX11" fmla="*/ 6343650 w 7429500"/>
                <a:gd name="connsiteY11" fmla="*/ 714375 h 752502"/>
                <a:gd name="connsiteX12" fmla="*/ 6905625 w 7429500"/>
                <a:gd name="connsiteY12" fmla="*/ 419100 h 752502"/>
                <a:gd name="connsiteX13" fmla="*/ 7429500 w 7429500"/>
                <a:gd name="connsiteY13" fmla="*/ 695325 h 752502"/>
                <a:gd name="connsiteX14" fmla="*/ 7419975 w 7429500"/>
                <a:gd name="connsiteY14" fmla="*/ 38100 h 752502"/>
                <a:gd name="connsiteX15" fmla="*/ 0 w 7429500"/>
                <a:gd name="connsiteY15" fmla="*/ 0 h 752502"/>
                <a:gd name="connsiteX16" fmla="*/ 0 w 7429500"/>
                <a:gd name="connsiteY16" fmla="*/ 561975 h 752502"/>
                <a:gd name="connsiteX0" fmla="*/ 9525 w 7429500"/>
                <a:gd name="connsiteY0" fmla="*/ 847725 h 892710"/>
                <a:gd name="connsiteX1" fmla="*/ 609600 w 7429500"/>
                <a:gd name="connsiteY1" fmla="*/ 752475 h 892710"/>
                <a:gd name="connsiteX2" fmla="*/ 1190625 w 7429500"/>
                <a:gd name="connsiteY2" fmla="*/ 552450 h 892710"/>
                <a:gd name="connsiteX3" fmla="*/ 1771650 w 7429500"/>
                <a:gd name="connsiteY3" fmla="*/ 752475 h 892710"/>
                <a:gd name="connsiteX4" fmla="*/ 2438400 w 7429500"/>
                <a:gd name="connsiteY4" fmla="*/ 542925 h 892710"/>
                <a:gd name="connsiteX5" fmla="*/ 3038475 w 7429500"/>
                <a:gd name="connsiteY5" fmla="*/ 714375 h 892710"/>
                <a:gd name="connsiteX6" fmla="*/ 3695700 w 7429500"/>
                <a:gd name="connsiteY6" fmla="*/ 523875 h 892710"/>
                <a:gd name="connsiteX7" fmla="*/ 4171950 w 7429500"/>
                <a:gd name="connsiteY7" fmla="*/ 742950 h 892710"/>
                <a:gd name="connsiteX8" fmla="*/ 4762500 w 7429500"/>
                <a:gd name="connsiteY8" fmla="*/ 495300 h 892710"/>
                <a:gd name="connsiteX9" fmla="*/ 5295900 w 7429500"/>
                <a:gd name="connsiteY9" fmla="*/ 704850 h 892710"/>
                <a:gd name="connsiteX10" fmla="*/ 5772150 w 7429500"/>
                <a:gd name="connsiteY10" fmla="*/ 466725 h 892710"/>
                <a:gd name="connsiteX11" fmla="*/ 6343650 w 7429500"/>
                <a:gd name="connsiteY11" fmla="*/ 714375 h 892710"/>
                <a:gd name="connsiteX12" fmla="*/ 6905625 w 7429500"/>
                <a:gd name="connsiteY12" fmla="*/ 419100 h 892710"/>
                <a:gd name="connsiteX13" fmla="*/ 7429500 w 7429500"/>
                <a:gd name="connsiteY13" fmla="*/ 695325 h 892710"/>
                <a:gd name="connsiteX14" fmla="*/ 7419975 w 7429500"/>
                <a:gd name="connsiteY14" fmla="*/ 38100 h 892710"/>
                <a:gd name="connsiteX15" fmla="*/ 0 w 7429500"/>
                <a:gd name="connsiteY15" fmla="*/ 0 h 892710"/>
                <a:gd name="connsiteX16" fmla="*/ 9525 w 7429500"/>
                <a:gd name="connsiteY16" fmla="*/ 847725 h 892710"/>
                <a:gd name="connsiteX0" fmla="*/ 9947 w 7429922"/>
                <a:gd name="connsiteY0" fmla="*/ 847725 h 892710"/>
                <a:gd name="connsiteX1" fmla="*/ 610022 w 7429922"/>
                <a:gd name="connsiteY1" fmla="*/ 752475 h 892710"/>
                <a:gd name="connsiteX2" fmla="*/ 1191047 w 7429922"/>
                <a:gd name="connsiteY2" fmla="*/ 552450 h 892710"/>
                <a:gd name="connsiteX3" fmla="*/ 1772072 w 7429922"/>
                <a:gd name="connsiteY3" fmla="*/ 752475 h 892710"/>
                <a:gd name="connsiteX4" fmla="*/ 2438822 w 7429922"/>
                <a:gd name="connsiteY4" fmla="*/ 542925 h 892710"/>
                <a:gd name="connsiteX5" fmla="*/ 3038897 w 7429922"/>
                <a:gd name="connsiteY5" fmla="*/ 714375 h 892710"/>
                <a:gd name="connsiteX6" fmla="*/ 3696122 w 7429922"/>
                <a:gd name="connsiteY6" fmla="*/ 523875 h 892710"/>
                <a:gd name="connsiteX7" fmla="*/ 4172372 w 7429922"/>
                <a:gd name="connsiteY7" fmla="*/ 742950 h 892710"/>
                <a:gd name="connsiteX8" fmla="*/ 4762922 w 7429922"/>
                <a:gd name="connsiteY8" fmla="*/ 495300 h 892710"/>
                <a:gd name="connsiteX9" fmla="*/ 5296322 w 7429922"/>
                <a:gd name="connsiteY9" fmla="*/ 704850 h 892710"/>
                <a:gd name="connsiteX10" fmla="*/ 5772572 w 7429922"/>
                <a:gd name="connsiteY10" fmla="*/ 466725 h 892710"/>
                <a:gd name="connsiteX11" fmla="*/ 6344072 w 7429922"/>
                <a:gd name="connsiteY11" fmla="*/ 714375 h 892710"/>
                <a:gd name="connsiteX12" fmla="*/ 6906047 w 7429922"/>
                <a:gd name="connsiteY12" fmla="*/ 419100 h 892710"/>
                <a:gd name="connsiteX13" fmla="*/ 7429922 w 7429922"/>
                <a:gd name="connsiteY13" fmla="*/ 695325 h 892710"/>
                <a:gd name="connsiteX14" fmla="*/ 7420397 w 7429922"/>
                <a:gd name="connsiteY14" fmla="*/ 38100 h 892710"/>
                <a:gd name="connsiteX15" fmla="*/ 422 w 7429922"/>
                <a:gd name="connsiteY15" fmla="*/ 0 h 892710"/>
                <a:gd name="connsiteX16" fmla="*/ 9947 w 7429922"/>
                <a:gd name="connsiteY16" fmla="*/ 847725 h 892710"/>
                <a:gd name="connsiteX0" fmla="*/ 916 w 7430416"/>
                <a:gd name="connsiteY0" fmla="*/ 866775 h 909224"/>
                <a:gd name="connsiteX1" fmla="*/ 610516 w 7430416"/>
                <a:gd name="connsiteY1" fmla="*/ 752475 h 909224"/>
                <a:gd name="connsiteX2" fmla="*/ 1191541 w 7430416"/>
                <a:gd name="connsiteY2" fmla="*/ 552450 h 909224"/>
                <a:gd name="connsiteX3" fmla="*/ 1772566 w 7430416"/>
                <a:gd name="connsiteY3" fmla="*/ 752475 h 909224"/>
                <a:gd name="connsiteX4" fmla="*/ 2439316 w 7430416"/>
                <a:gd name="connsiteY4" fmla="*/ 542925 h 909224"/>
                <a:gd name="connsiteX5" fmla="*/ 3039391 w 7430416"/>
                <a:gd name="connsiteY5" fmla="*/ 714375 h 909224"/>
                <a:gd name="connsiteX6" fmla="*/ 3696616 w 7430416"/>
                <a:gd name="connsiteY6" fmla="*/ 523875 h 909224"/>
                <a:gd name="connsiteX7" fmla="*/ 4172866 w 7430416"/>
                <a:gd name="connsiteY7" fmla="*/ 742950 h 909224"/>
                <a:gd name="connsiteX8" fmla="*/ 4763416 w 7430416"/>
                <a:gd name="connsiteY8" fmla="*/ 495300 h 909224"/>
                <a:gd name="connsiteX9" fmla="*/ 5296816 w 7430416"/>
                <a:gd name="connsiteY9" fmla="*/ 704850 h 909224"/>
                <a:gd name="connsiteX10" fmla="*/ 5773066 w 7430416"/>
                <a:gd name="connsiteY10" fmla="*/ 466725 h 909224"/>
                <a:gd name="connsiteX11" fmla="*/ 6344566 w 7430416"/>
                <a:gd name="connsiteY11" fmla="*/ 714375 h 909224"/>
                <a:gd name="connsiteX12" fmla="*/ 6906541 w 7430416"/>
                <a:gd name="connsiteY12" fmla="*/ 419100 h 909224"/>
                <a:gd name="connsiteX13" fmla="*/ 7430416 w 7430416"/>
                <a:gd name="connsiteY13" fmla="*/ 695325 h 909224"/>
                <a:gd name="connsiteX14" fmla="*/ 7420891 w 7430416"/>
                <a:gd name="connsiteY14" fmla="*/ 38100 h 909224"/>
                <a:gd name="connsiteX15" fmla="*/ 916 w 7430416"/>
                <a:gd name="connsiteY15" fmla="*/ 0 h 909224"/>
                <a:gd name="connsiteX16" fmla="*/ 916 w 7430416"/>
                <a:gd name="connsiteY16" fmla="*/ 866775 h 909224"/>
                <a:gd name="connsiteX0" fmla="*/ 430 w 7429930"/>
                <a:gd name="connsiteY0" fmla="*/ 866775 h 909224"/>
                <a:gd name="connsiteX1" fmla="*/ 610030 w 7429930"/>
                <a:gd name="connsiteY1" fmla="*/ 752475 h 909224"/>
                <a:gd name="connsiteX2" fmla="*/ 1191055 w 7429930"/>
                <a:gd name="connsiteY2" fmla="*/ 552450 h 909224"/>
                <a:gd name="connsiteX3" fmla="*/ 1772080 w 7429930"/>
                <a:gd name="connsiteY3" fmla="*/ 752475 h 909224"/>
                <a:gd name="connsiteX4" fmla="*/ 2438830 w 7429930"/>
                <a:gd name="connsiteY4" fmla="*/ 542925 h 909224"/>
                <a:gd name="connsiteX5" fmla="*/ 3038905 w 7429930"/>
                <a:gd name="connsiteY5" fmla="*/ 714375 h 909224"/>
                <a:gd name="connsiteX6" fmla="*/ 3696130 w 7429930"/>
                <a:gd name="connsiteY6" fmla="*/ 523875 h 909224"/>
                <a:gd name="connsiteX7" fmla="*/ 4172380 w 7429930"/>
                <a:gd name="connsiteY7" fmla="*/ 742950 h 909224"/>
                <a:gd name="connsiteX8" fmla="*/ 4762930 w 7429930"/>
                <a:gd name="connsiteY8" fmla="*/ 495300 h 909224"/>
                <a:gd name="connsiteX9" fmla="*/ 5296330 w 7429930"/>
                <a:gd name="connsiteY9" fmla="*/ 704850 h 909224"/>
                <a:gd name="connsiteX10" fmla="*/ 5772580 w 7429930"/>
                <a:gd name="connsiteY10" fmla="*/ 466725 h 909224"/>
                <a:gd name="connsiteX11" fmla="*/ 6344080 w 7429930"/>
                <a:gd name="connsiteY11" fmla="*/ 714375 h 909224"/>
                <a:gd name="connsiteX12" fmla="*/ 6906055 w 7429930"/>
                <a:gd name="connsiteY12" fmla="*/ 419100 h 909224"/>
                <a:gd name="connsiteX13" fmla="*/ 7429930 w 7429930"/>
                <a:gd name="connsiteY13" fmla="*/ 695325 h 909224"/>
                <a:gd name="connsiteX14" fmla="*/ 7420405 w 7429930"/>
                <a:gd name="connsiteY14" fmla="*/ 38100 h 909224"/>
                <a:gd name="connsiteX15" fmla="*/ 430 w 7429930"/>
                <a:gd name="connsiteY15" fmla="*/ 0 h 909224"/>
                <a:gd name="connsiteX16" fmla="*/ 430 w 7429930"/>
                <a:gd name="connsiteY16" fmla="*/ 866775 h 909224"/>
                <a:gd name="connsiteX0" fmla="*/ 0 w 7448550"/>
                <a:gd name="connsiteY0" fmla="*/ 666750 h 766794"/>
                <a:gd name="connsiteX1" fmla="*/ 628650 w 7448550"/>
                <a:gd name="connsiteY1" fmla="*/ 752475 h 766794"/>
                <a:gd name="connsiteX2" fmla="*/ 1209675 w 7448550"/>
                <a:gd name="connsiteY2" fmla="*/ 552450 h 766794"/>
                <a:gd name="connsiteX3" fmla="*/ 1790700 w 7448550"/>
                <a:gd name="connsiteY3" fmla="*/ 752475 h 766794"/>
                <a:gd name="connsiteX4" fmla="*/ 2457450 w 7448550"/>
                <a:gd name="connsiteY4" fmla="*/ 542925 h 766794"/>
                <a:gd name="connsiteX5" fmla="*/ 3057525 w 7448550"/>
                <a:gd name="connsiteY5" fmla="*/ 714375 h 766794"/>
                <a:gd name="connsiteX6" fmla="*/ 3714750 w 7448550"/>
                <a:gd name="connsiteY6" fmla="*/ 523875 h 766794"/>
                <a:gd name="connsiteX7" fmla="*/ 4191000 w 7448550"/>
                <a:gd name="connsiteY7" fmla="*/ 742950 h 766794"/>
                <a:gd name="connsiteX8" fmla="*/ 4781550 w 7448550"/>
                <a:gd name="connsiteY8" fmla="*/ 495300 h 766794"/>
                <a:gd name="connsiteX9" fmla="*/ 5314950 w 7448550"/>
                <a:gd name="connsiteY9" fmla="*/ 704850 h 766794"/>
                <a:gd name="connsiteX10" fmla="*/ 5791200 w 7448550"/>
                <a:gd name="connsiteY10" fmla="*/ 466725 h 766794"/>
                <a:gd name="connsiteX11" fmla="*/ 6362700 w 7448550"/>
                <a:gd name="connsiteY11" fmla="*/ 714375 h 766794"/>
                <a:gd name="connsiteX12" fmla="*/ 6924675 w 7448550"/>
                <a:gd name="connsiteY12" fmla="*/ 419100 h 766794"/>
                <a:gd name="connsiteX13" fmla="*/ 7448550 w 7448550"/>
                <a:gd name="connsiteY13" fmla="*/ 695325 h 766794"/>
                <a:gd name="connsiteX14" fmla="*/ 7439025 w 7448550"/>
                <a:gd name="connsiteY14" fmla="*/ 38100 h 766794"/>
                <a:gd name="connsiteX15" fmla="*/ 19050 w 7448550"/>
                <a:gd name="connsiteY15" fmla="*/ 0 h 766794"/>
                <a:gd name="connsiteX16" fmla="*/ 0 w 7448550"/>
                <a:gd name="connsiteY16" fmla="*/ 666750 h 766794"/>
                <a:gd name="connsiteX0" fmla="*/ 0 w 7448550"/>
                <a:gd name="connsiteY0" fmla="*/ 666750 h 766794"/>
                <a:gd name="connsiteX1" fmla="*/ 628650 w 7448550"/>
                <a:gd name="connsiteY1" fmla="*/ 752475 h 766794"/>
                <a:gd name="connsiteX2" fmla="*/ 1209675 w 7448550"/>
                <a:gd name="connsiteY2" fmla="*/ 552450 h 766794"/>
                <a:gd name="connsiteX3" fmla="*/ 1790700 w 7448550"/>
                <a:gd name="connsiteY3" fmla="*/ 752475 h 766794"/>
                <a:gd name="connsiteX4" fmla="*/ 2457450 w 7448550"/>
                <a:gd name="connsiteY4" fmla="*/ 542925 h 766794"/>
                <a:gd name="connsiteX5" fmla="*/ 3057525 w 7448550"/>
                <a:gd name="connsiteY5" fmla="*/ 714375 h 766794"/>
                <a:gd name="connsiteX6" fmla="*/ 3714750 w 7448550"/>
                <a:gd name="connsiteY6" fmla="*/ 523875 h 766794"/>
                <a:gd name="connsiteX7" fmla="*/ 4191000 w 7448550"/>
                <a:gd name="connsiteY7" fmla="*/ 742950 h 766794"/>
                <a:gd name="connsiteX8" fmla="*/ 4781550 w 7448550"/>
                <a:gd name="connsiteY8" fmla="*/ 495300 h 766794"/>
                <a:gd name="connsiteX9" fmla="*/ 5314950 w 7448550"/>
                <a:gd name="connsiteY9" fmla="*/ 704850 h 766794"/>
                <a:gd name="connsiteX10" fmla="*/ 5791200 w 7448550"/>
                <a:gd name="connsiteY10" fmla="*/ 466725 h 766794"/>
                <a:gd name="connsiteX11" fmla="*/ 6362700 w 7448550"/>
                <a:gd name="connsiteY11" fmla="*/ 714375 h 766794"/>
                <a:gd name="connsiteX12" fmla="*/ 6924675 w 7448550"/>
                <a:gd name="connsiteY12" fmla="*/ 419100 h 766794"/>
                <a:gd name="connsiteX13" fmla="*/ 7448550 w 7448550"/>
                <a:gd name="connsiteY13" fmla="*/ 695325 h 766794"/>
                <a:gd name="connsiteX14" fmla="*/ 7439025 w 7448550"/>
                <a:gd name="connsiteY14" fmla="*/ 38100 h 766794"/>
                <a:gd name="connsiteX15" fmla="*/ 19050 w 7448550"/>
                <a:gd name="connsiteY15" fmla="*/ 0 h 766794"/>
                <a:gd name="connsiteX16" fmla="*/ 0 w 7448550"/>
                <a:gd name="connsiteY16" fmla="*/ 666750 h 766794"/>
                <a:gd name="connsiteX0" fmla="*/ 0 w 7439025"/>
                <a:gd name="connsiteY0" fmla="*/ 523875 h 752556"/>
                <a:gd name="connsiteX1" fmla="*/ 619125 w 7439025"/>
                <a:gd name="connsiteY1" fmla="*/ 752475 h 752556"/>
                <a:gd name="connsiteX2" fmla="*/ 1200150 w 7439025"/>
                <a:gd name="connsiteY2" fmla="*/ 552450 h 752556"/>
                <a:gd name="connsiteX3" fmla="*/ 1781175 w 7439025"/>
                <a:gd name="connsiteY3" fmla="*/ 752475 h 752556"/>
                <a:gd name="connsiteX4" fmla="*/ 2447925 w 7439025"/>
                <a:gd name="connsiteY4" fmla="*/ 542925 h 752556"/>
                <a:gd name="connsiteX5" fmla="*/ 3048000 w 7439025"/>
                <a:gd name="connsiteY5" fmla="*/ 714375 h 752556"/>
                <a:gd name="connsiteX6" fmla="*/ 3705225 w 7439025"/>
                <a:gd name="connsiteY6" fmla="*/ 523875 h 752556"/>
                <a:gd name="connsiteX7" fmla="*/ 4181475 w 7439025"/>
                <a:gd name="connsiteY7" fmla="*/ 742950 h 752556"/>
                <a:gd name="connsiteX8" fmla="*/ 4772025 w 7439025"/>
                <a:gd name="connsiteY8" fmla="*/ 495300 h 752556"/>
                <a:gd name="connsiteX9" fmla="*/ 5305425 w 7439025"/>
                <a:gd name="connsiteY9" fmla="*/ 704850 h 752556"/>
                <a:gd name="connsiteX10" fmla="*/ 5781675 w 7439025"/>
                <a:gd name="connsiteY10" fmla="*/ 466725 h 752556"/>
                <a:gd name="connsiteX11" fmla="*/ 6353175 w 7439025"/>
                <a:gd name="connsiteY11" fmla="*/ 714375 h 752556"/>
                <a:gd name="connsiteX12" fmla="*/ 6915150 w 7439025"/>
                <a:gd name="connsiteY12" fmla="*/ 419100 h 752556"/>
                <a:gd name="connsiteX13" fmla="*/ 7439025 w 7439025"/>
                <a:gd name="connsiteY13" fmla="*/ 695325 h 752556"/>
                <a:gd name="connsiteX14" fmla="*/ 7429500 w 7439025"/>
                <a:gd name="connsiteY14" fmla="*/ 38100 h 752556"/>
                <a:gd name="connsiteX15" fmla="*/ 9525 w 7439025"/>
                <a:gd name="connsiteY15" fmla="*/ 0 h 752556"/>
                <a:gd name="connsiteX16" fmla="*/ 0 w 7439025"/>
                <a:gd name="connsiteY16" fmla="*/ 523875 h 752556"/>
                <a:gd name="connsiteX0" fmla="*/ 0 w 7439025"/>
                <a:gd name="connsiteY0" fmla="*/ 583440 h 812121"/>
                <a:gd name="connsiteX1" fmla="*/ 619125 w 7439025"/>
                <a:gd name="connsiteY1" fmla="*/ 812040 h 812121"/>
                <a:gd name="connsiteX2" fmla="*/ 1200150 w 7439025"/>
                <a:gd name="connsiteY2" fmla="*/ 612015 h 812121"/>
                <a:gd name="connsiteX3" fmla="*/ 1781175 w 7439025"/>
                <a:gd name="connsiteY3" fmla="*/ 812040 h 812121"/>
                <a:gd name="connsiteX4" fmla="*/ 2447925 w 7439025"/>
                <a:gd name="connsiteY4" fmla="*/ 602490 h 812121"/>
                <a:gd name="connsiteX5" fmla="*/ 3048000 w 7439025"/>
                <a:gd name="connsiteY5" fmla="*/ 773940 h 812121"/>
                <a:gd name="connsiteX6" fmla="*/ 3705225 w 7439025"/>
                <a:gd name="connsiteY6" fmla="*/ 583440 h 812121"/>
                <a:gd name="connsiteX7" fmla="*/ 4181475 w 7439025"/>
                <a:gd name="connsiteY7" fmla="*/ 802515 h 812121"/>
                <a:gd name="connsiteX8" fmla="*/ 4772025 w 7439025"/>
                <a:gd name="connsiteY8" fmla="*/ 554865 h 812121"/>
                <a:gd name="connsiteX9" fmla="*/ 5305425 w 7439025"/>
                <a:gd name="connsiteY9" fmla="*/ 764415 h 812121"/>
                <a:gd name="connsiteX10" fmla="*/ 5781675 w 7439025"/>
                <a:gd name="connsiteY10" fmla="*/ 526290 h 812121"/>
                <a:gd name="connsiteX11" fmla="*/ 6353175 w 7439025"/>
                <a:gd name="connsiteY11" fmla="*/ 773940 h 812121"/>
                <a:gd name="connsiteX12" fmla="*/ 6915150 w 7439025"/>
                <a:gd name="connsiteY12" fmla="*/ 478665 h 812121"/>
                <a:gd name="connsiteX13" fmla="*/ 7439025 w 7439025"/>
                <a:gd name="connsiteY13" fmla="*/ 754890 h 812121"/>
                <a:gd name="connsiteX14" fmla="*/ 7429500 w 7439025"/>
                <a:gd name="connsiteY14" fmla="*/ 97665 h 812121"/>
                <a:gd name="connsiteX15" fmla="*/ 14141 w 7439025"/>
                <a:gd name="connsiteY15" fmla="*/ 0 h 812121"/>
                <a:gd name="connsiteX16" fmla="*/ 0 w 7439025"/>
                <a:gd name="connsiteY16" fmla="*/ 583440 h 812121"/>
                <a:gd name="connsiteX0" fmla="*/ 658 w 7425836"/>
                <a:gd name="connsiteY0" fmla="*/ 596676 h 812063"/>
                <a:gd name="connsiteX1" fmla="*/ 605936 w 7425836"/>
                <a:gd name="connsiteY1" fmla="*/ 812040 h 812063"/>
                <a:gd name="connsiteX2" fmla="*/ 1186961 w 7425836"/>
                <a:gd name="connsiteY2" fmla="*/ 612015 h 812063"/>
                <a:gd name="connsiteX3" fmla="*/ 1767986 w 7425836"/>
                <a:gd name="connsiteY3" fmla="*/ 812040 h 812063"/>
                <a:gd name="connsiteX4" fmla="*/ 2434736 w 7425836"/>
                <a:gd name="connsiteY4" fmla="*/ 602490 h 812063"/>
                <a:gd name="connsiteX5" fmla="*/ 3034811 w 7425836"/>
                <a:gd name="connsiteY5" fmla="*/ 773940 h 812063"/>
                <a:gd name="connsiteX6" fmla="*/ 3692036 w 7425836"/>
                <a:gd name="connsiteY6" fmla="*/ 583440 h 812063"/>
                <a:gd name="connsiteX7" fmla="*/ 4168286 w 7425836"/>
                <a:gd name="connsiteY7" fmla="*/ 802515 h 812063"/>
                <a:gd name="connsiteX8" fmla="*/ 4758836 w 7425836"/>
                <a:gd name="connsiteY8" fmla="*/ 554865 h 812063"/>
                <a:gd name="connsiteX9" fmla="*/ 5292236 w 7425836"/>
                <a:gd name="connsiteY9" fmla="*/ 764415 h 812063"/>
                <a:gd name="connsiteX10" fmla="*/ 5768486 w 7425836"/>
                <a:gd name="connsiteY10" fmla="*/ 526290 h 812063"/>
                <a:gd name="connsiteX11" fmla="*/ 6339986 w 7425836"/>
                <a:gd name="connsiteY11" fmla="*/ 773940 h 812063"/>
                <a:gd name="connsiteX12" fmla="*/ 6901961 w 7425836"/>
                <a:gd name="connsiteY12" fmla="*/ 478665 h 812063"/>
                <a:gd name="connsiteX13" fmla="*/ 7425836 w 7425836"/>
                <a:gd name="connsiteY13" fmla="*/ 754890 h 812063"/>
                <a:gd name="connsiteX14" fmla="*/ 7416311 w 7425836"/>
                <a:gd name="connsiteY14" fmla="*/ 97665 h 812063"/>
                <a:gd name="connsiteX15" fmla="*/ 952 w 7425836"/>
                <a:gd name="connsiteY15" fmla="*/ 0 h 812063"/>
                <a:gd name="connsiteX16" fmla="*/ 658 w 7425836"/>
                <a:gd name="connsiteY16" fmla="*/ 596676 h 812063"/>
                <a:gd name="connsiteX0" fmla="*/ 69041 w 7494219"/>
                <a:gd name="connsiteY0" fmla="*/ 499011 h 714398"/>
                <a:gd name="connsiteX1" fmla="*/ 674319 w 7494219"/>
                <a:gd name="connsiteY1" fmla="*/ 714375 h 714398"/>
                <a:gd name="connsiteX2" fmla="*/ 1255344 w 7494219"/>
                <a:gd name="connsiteY2" fmla="*/ 514350 h 714398"/>
                <a:gd name="connsiteX3" fmla="*/ 1836369 w 7494219"/>
                <a:gd name="connsiteY3" fmla="*/ 714375 h 714398"/>
                <a:gd name="connsiteX4" fmla="*/ 2503119 w 7494219"/>
                <a:gd name="connsiteY4" fmla="*/ 504825 h 714398"/>
                <a:gd name="connsiteX5" fmla="*/ 3103194 w 7494219"/>
                <a:gd name="connsiteY5" fmla="*/ 676275 h 714398"/>
                <a:gd name="connsiteX6" fmla="*/ 3760419 w 7494219"/>
                <a:gd name="connsiteY6" fmla="*/ 485775 h 714398"/>
                <a:gd name="connsiteX7" fmla="*/ 4236669 w 7494219"/>
                <a:gd name="connsiteY7" fmla="*/ 704850 h 714398"/>
                <a:gd name="connsiteX8" fmla="*/ 4827219 w 7494219"/>
                <a:gd name="connsiteY8" fmla="*/ 457200 h 714398"/>
                <a:gd name="connsiteX9" fmla="*/ 5360619 w 7494219"/>
                <a:gd name="connsiteY9" fmla="*/ 666750 h 714398"/>
                <a:gd name="connsiteX10" fmla="*/ 5836869 w 7494219"/>
                <a:gd name="connsiteY10" fmla="*/ 428625 h 714398"/>
                <a:gd name="connsiteX11" fmla="*/ 6408369 w 7494219"/>
                <a:gd name="connsiteY11" fmla="*/ 676275 h 714398"/>
                <a:gd name="connsiteX12" fmla="*/ 6970344 w 7494219"/>
                <a:gd name="connsiteY12" fmla="*/ 381000 h 714398"/>
                <a:gd name="connsiteX13" fmla="*/ 7494219 w 7494219"/>
                <a:gd name="connsiteY13" fmla="*/ 657225 h 714398"/>
                <a:gd name="connsiteX14" fmla="*/ 7484694 w 7494219"/>
                <a:gd name="connsiteY14" fmla="*/ 0 h 714398"/>
                <a:gd name="connsiteX15" fmla="*/ 97 w 7494219"/>
                <a:gd name="connsiteY15" fmla="*/ 28083 h 714398"/>
                <a:gd name="connsiteX16" fmla="*/ 69041 w 7494219"/>
                <a:gd name="connsiteY16" fmla="*/ 499011 h 714398"/>
                <a:gd name="connsiteX0" fmla="*/ 9376 w 7434554"/>
                <a:gd name="connsiteY0" fmla="*/ 590057 h 805444"/>
                <a:gd name="connsiteX1" fmla="*/ 614654 w 7434554"/>
                <a:gd name="connsiteY1" fmla="*/ 805421 h 805444"/>
                <a:gd name="connsiteX2" fmla="*/ 1195679 w 7434554"/>
                <a:gd name="connsiteY2" fmla="*/ 605396 h 805444"/>
                <a:gd name="connsiteX3" fmla="*/ 1776704 w 7434554"/>
                <a:gd name="connsiteY3" fmla="*/ 805421 h 805444"/>
                <a:gd name="connsiteX4" fmla="*/ 2443454 w 7434554"/>
                <a:gd name="connsiteY4" fmla="*/ 595871 h 805444"/>
                <a:gd name="connsiteX5" fmla="*/ 3043529 w 7434554"/>
                <a:gd name="connsiteY5" fmla="*/ 767321 h 805444"/>
                <a:gd name="connsiteX6" fmla="*/ 3700754 w 7434554"/>
                <a:gd name="connsiteY6" fmla="*/ 576821 h 805444"/>
                <a:gd name="connsiteX7" fmla="*/ 4177004 w 7434554"/>
                <a:gd name="connsiteY7" fmla="*/ 795896 h 805444"/>
                <a:gd name="connsiteX8" fmla="*/ 4767554 w 7434554"/>
                <a:gd name="connsiteY8" fmla="*/ 548246 h 805444"/>
                <a:gd name="connsiteX9" fmla="*/ 5300954 w 7434554"/>
                <a:gd name="connsiteY9" fmla="*/ 757796 h 805444"/>
                <a:gd name="connsiteX10" fmla="*/ 5777204 w 7434554"/>
                <a:gd name="connsiteY10" fmla="*/ 519671 h 805444"/>
                <a:gd name="connsiteX11" fmla="*/ 6348704 w 7434554"/>
                <a:gd name="connsiteY11" fmla="*/ 767321 h 805444"/>
                <a:gd name="connsiteX12" fmla="*/ 6910679 w 7434554"/>
                <a:gd name="connsiteY12" fmla="*/ 472046 h 805444"/>
                <a:gd name="connsiteX13" fmla="*/ 7434554 w 7434554"/>
                <a:gd name="connsiteY13" fmla="*/ 748271 h 805444"/>
                <a:gd name="connsiteX14" fmla="*/ 7425029 w 7434554"/>
                <a:gd name="connsiteY14" fmla="*/ 91046 h 805444"/>
                <a:gd name="connsiteX15" fmla="*/ 437 w 7434554"/>
                <a:gd name="connsiteY15" fmla="*/ 0 h 805444"/>
                <a:gd name="connsiteX16" fmla="*/ 9376 w 7434554"/>
                <a:gd name="connsiteY16" fmla="*/ 590057 h 805444"/>
                <a:gd name="connsiteX0" fmla="*/ 9376 w 7436606"/>
                <a:gd name="connsiteY0" fmla="*/ 598287 h 813674"/>
                <a:gd name="connsiteX1" fmla="*/ 614654 w 7436606"/>
                <a:gd name="connsiteY1" fmla="*/ 813651 h 813674"/>
                <a:gd name="connsiteX2" fmla="*/ 1195679 w 7436606"/>
                <a:gd name="connsiteY2" fmla="*/ 613626 h 813674"/>
                <a:gd name="connsiteX3" fmla="*/ 1776704 w 7436606"/>
                <a:gd name="connsiteY3" fmla="*/ 813651 h 813674"/>
                <a:gd name="connsiteX4" fmla="*/ 2443454 w 7436606"/>
                <a:gd name="connsiteY4" fmla="*/ 604101 h 813674"/>
                <a:gd name="connsiteX5" fmla="*/ 3043529 w 7436606"/>
                <a:gd name="connsiteY5" fmla="*/ 775551 h 813674"/>
                <a:gd name="connsiteX6" fmla="*/ 3700754 w 7436606"/>
                <a:gd name="connsiteY6" fmla="*/ 585051 h 813674"/>
                <a:gd name="connsiteX7" fmla="*/ 4177004 w 7436606"/>
                <a:gd name="connsiteY7" fmla="*/ 804126 h 813674"/>
                <a:gd name="connsiteX8" fmla="*/ 4767554 w 7436606"/>
                <a:gd name="connsiteY8" fmla="*/ 556476 h 813674"/>
                <a:gd name="connsiteX9" fmla="*/ 5300954 w 7436606"/>
                <a:gd name="connsiteY9" fmla="*/ 766026 h 813674"/>
                <a:gd name="connsiteX10" fmla="*/ 5777204 w 7436606"/>
                <a:gd name="connsiteY10" fmla="*/ 527901 h 813674"/>
                <a:gd name="connsiteX11" fmla="*/ 6348704 w 7436606"/>
                <a:gd name="connsiteY11" fmla="*/ 775551 h 813674"/>
                <a:gd name="connsiteX12" fmla="*/ 6910679 w 7436606"/>
                <a:gd name="connsiteY12" fmla="*/ 480276 h 813674"/>
                <a:gd name="connsiteX13" fmla="*/ 7434554 w 7436606"/>
                <a:gd name="connsiteY13" fmla="*/ 756501 h 813674"/>
                <a:gd name="connsiteX14" fmla="*/ 7429645 w 7436606"/>
                <a:gd name="connsiteY14" fmla="*/ 0 h 813674"/>
                <a:gd name="connsiteX15" fmla="*/ 437 w 7436606"/>
                <a:gd name="connsiteY15" fmla="*/ 8230 h 813674"/>
                <a:gd name="connsiteX16" fmla="*/ 9376 w 7436606"/>
                <a:gd name="connsiteY16" fmla="*/ 598287 h 813674"/>
                <a:gd name="connsiteX0" fmla="*/ 9376 w 7434554"/>
                <a:gd name="connsiteY0" fmla="*/ 598287 h 813674"/>
                <a:gd name="connsiteX1" fmla="*/ 614654 w 7434554"/>
                <a:gd name="connsiteY1" fmla="*/ 813651 h 813674"/>
                <a:gd name="connsiteX2" fmla="*/ 1195679 w 7434554"/>
                <a:gd name="connsiteY2" fmla="*/ 613626 h 813674"/>
                <a:gd name="connsiteX3" fmla="*/ 1776704 w 7434554"/>
                <a:gd name="connsiteY3" fmla="*/ 813651 h 813674"/>
                <a:gd name="connsiteX4" fmla="*/ 2443454 w 7434554"/>
                <a:gd name="connsiteY4" fmla="*/ 604101 h 813674"/>
                <a:gd name="connsiteX5" fmla="*/ 3043529 w 7434554"/>
                <a:gd name="connsiteY5" fmla="*/ 775551 h 813674"/>
                <a:gd name="connsiteX6" fmla="*/ 3700754 w 7434554"/>
                <a:gd name="connsiteY6" fmla="*/ 585051 h 813674"/>
                <a:gd name="connsiteX7" fmla="*/ 4177004 w 7434554"/>
                <a:gd name="connsiteY7" fmla="*/ 804126 h 813674"/>
                <a:gd name="connsiteX8" fmla="*/ 4767554 w 7434554"/>
                <a:gd name="connsiteY8" fmla="*/ 556476 h 813674"/>
                <a:gd name="connsiteX9" fmla="*/ 5300954 w 7434554"/>
                <a:gd name="connsiteY9" fmla="*/ 766026 h 813674"/>
                <a:gd name="connsiteX10" fmla="*/ 5777204 w 7434554"/>
                <a:gd name="connsiteY10" fmla="*/ 527901 h 813674"/>
                <a:gd name="connsiteX11" fmla="*/ 6348704 w 7434554"/>
                <a:gd name="connsiteY11" fmla="*/ 775551 h 813674"/>
                <a:gd name="connsiteX12" fmla="*/ 6910679 w 7434554"/>
                <a:gd name="connsiteY12" fmla="*/ 480276 h 813674"/>
                <a:gd name="connsiteX13" fmla="*/ 7434554 w 7434554"/>
                <a:gd name="connsiteY13" fmla="*/ 756501 h 813674"/>
                <a:gd name="connsiteX14" fmla="*/ 7429645 w 7434554"/>
                <a:gd name="connsiteY14" fmla="*/ 0 h 813674"/>
                <a:gd name="connsiteX15" fmla="*/ 437 w 7434554"/>
                <a:gd name="connsiteY15" fmla="*/ 8230 h 813674"/>
                <a:gd name="connsiteX16" fmla="*/ 9376 w 7434554"/>
                <a:gd name="connsiteY16" fmla="*/ 598287 h 813674"/>
                <a:gd name="connsiteX0" fmla="*/ 9376 w 7434554"/>
                <a:gd name="connsiteY0" fmla="*/ 598287 h 813674"/>
                <a:gd name="connsiteX1" fmla="*/ 614654 w 7434554"/>
                <a:gd name="connsiteY1" fmla="*/ 813651 h 813674"/>
                <a:gd name="connsiteX2" fmla="*/ 1195679 w 7434554"/>
                <a:gd name="connsiteY2" fmla="*/ 613626 h 813674"/>
                <a:gd name="connsiteX3" fmla="*/ 1776704 w 7434554"/>
                <a:gd name="connsiteY3" fmla="*/ 813651 h 813674"/>
                <a:gd name="connsiteX4" fmla="*/ 2443454 w 7434554"/>
                <a:gd name="connsiteY4" fmla="*/ 604101 h 813674"/>
                <a:gd name="connsiteX5" fmla="*/ 3043529 w 7434554"/>
                <a:gd name="connsiteY5" fmla="*/ 775551 h 813674"/>
                <a:gd name="connsiteX6" fmla="*/ 3700754 w 7434554"/>
                <a:gd name="connsiteY6" fmla="*/ 585051 h 813674"/>
                <a:gd name="connsiteX7" fmla="*/ 4177004 w 7434554"/>
                <a:gd name="connsiteY7" fmla="*/ 804126 h 813674"/>
                <a:gd name="connsiteX8" fmla="*/ 4767554 w 7434554"/>
                <a:gd name="connsiteY8" fmla="*/ 556476 h 813674"/>
                <a:gd name="connsiteX9" fmla="*/ 5300954 w 7434554"/>
                <a:gd name="connsiteY9" fmla="*/ 766026 h 813674"/>
                <a:gd name="connsiteX10" fmla="*/ 5777204 w 7434554"/>
                <a:gd name="connsiteY10" fmla="*/ 527901 h 813674"/>
                <a:gd name="connsiteX11" fmla="*/ 6348704 w 7434554"/>
                <a:gd name="connsiteY11" fmla="*/ 775551 h 813674"/>
                <a:gd name="connsiteX12" fmla="*/ 6910679 w 7434554"/>
                <a:gd name="connsiteY12" fmla="*/ 480276 h 813674"/>
                <a:gd name="connsiteX13" fmla="*/ 7434554 w 7434554"/>
                <a:gd name="connsiteY13" fmla="*/ 756501 h 813674"/>
                <a:gd name="connsiteX14" fmla="*/ 7429645 w 7434554"/>
                <a:gd name="connsiteY14" fmla="*/ 0 h 813674"/>
                <a:gd name="connsiteX15" fmla="*/ 437 w 7434554"/>
                <a:gd name="connsiteY15" fmla="*/ 8230 h 813674"/>
                <a:gd name="connsiteX16" fmla="*/ 9376 w 7434554"/>
                <a:gd name="connsiteY16" fmla="*/ 598287 h 813674"/>
                <a:gd name="connsiteX0" fmla="*/ 9376 w 7434554"/>
                <a:gd name="connsiteY0" fmla="*/ 598287 h 813674"/>
                <a:gd name="connsiteX1" fmla="*/ 614654 w 7434554"/>
                <a:gd name="connsiteY1" fmla="*/ 813651 h 813674"/>
                <a:gd name="connsiteX2" fmla="*/ 1195679 w 7434554"/>
                <a:gd name="connsiteY2" fmla="*/ 613626 h 813674"/>
                <a:gd name="connsiteX3" fmla="*/ 1776704 w 7434554"/>
                <a:gd name="connsiteY3" fmla="*/ 813651 h 813674"/>
                <a:gd name="connsiteX4" fmla="*/ 2443454 w 7434554"/>
                <a:gd name="connsiteY4" fmla="*/ 604101 h 813674"/>
                <a:gd name="connsiteX5" fmla="*/ 3043529 w 7434554"/>
                <a:gd name="connsiteY5" fmla="*/ 775551 h 813674"/>
                <a:gd name="connsiteX6" fmla="*/ 3700754 w 7434554"/>
                <a:gd name="connsiteY6" fmla="*/ 585051 h 813674"/>
                <a:gd name="connsiteX7" fmla="*/ 4177004 w 7434554"/>
                <a:gd name="connsiteY7" fmla="*/ 804126 h 813674"/>
                <a:gd name="connsiteX8" fmla="*/ 4767554 w 7434554"/>
                <a:gd name="connsiteY8" fmla="*/ 556476 h 813674"/>
                <a:gd name="connsiteX9" fmla="*/ 5300954 w 7434554"/>
                <a:gd name="connsiteY9" fmla="*/ 766026 h 813674"/>
                <a:gd name="connsiteX10" fmla="*/ 5777204 w 7434554"/>
                <a:gd name="connsiteY10" fmla="*/ 527901 h 813674"/>
                <a:gd name="connsiteX11" fmla="*/ 6348704 w 7434554"/>
                <a:gd name="connsiteY11" fmla="*/ 775551 h 813674"/>
                <a:gd name="connsiteX12" fmla="*/ 6910679 w 7434554"/>
                <a:gd name="connsiteY12" fmla="*/ 480276 h 813674"/>
                <a:gd name="connsiteX13" fmla="*/ 7434554 w 7434554"/>
                <a:gd name="connsiteY13" fmla="*/ 756501 h 813674"/>
                <a:gd name="connsiteX14" fmla="*/ 7429645 w 7434554"/>
                <a:gd name="connsiteY14" fmla="*/ 0 h 813674"/>
                <a:gd name="connsiteX15" fmla="*/ 437 w 7434554"/>
                <a:gd name="connsiteY15" fmla="*/ 8230 h 813674"/>
                <a:gd name="connsiteX16" fmla="*/ 9376 w 7434554"/>
                <a:gd name="connsiteY16" fmla="*/ 598287 h 813674"/>
                <a:gd name="connsiteX0" fmla="*/ 9376 w 7434554"/>
                <a:gd name="connsiteY0" fmla="*/ 598287 h 813674"/>
                <a:gd name="connsiteX1" fmla="*/ 614654 w 7434554"/>
                <a:gd name="connsiteY1" fmla="*/ 813651 h 813674"/>
                <a:gd name="connsiteX2" fmla="*/ 1195679 w 7434554"/>
                <a:gd name="connsiteY2" fmla="*/ 613626 h 813674"/>
                <a:gd name="connsiteX3" fmla="*/ 1776704 w 7434554"/>
                <a:gd name="connsiteY3" fmla="*/ 813651 h 813674"/>
                <a:gd name="connsiteX4" fmla="*/ 2443454 w 7434554"/>
                <a:gd name="connsiteY4" fmla="*/ 604101 h 813674"/>
                <a:gd name="connsiteX5" fmla="*/ 3043529 w 7434554"/>
                <a:gd name="connsiteY5" fmla="*/ 775551 h 813674"/>
                <a:gd name="connsiteX6" fmla="*/ 3700754 w 7434554"/>
                <a:gd name="connsiteY6" fmla="*/ 585051 h 813674"/>
                <a:gd name="connsiteX7" fmla="*/ 4177004 w 7434554"/>
                <a:gd name="connsiteY7" fmla="*/ 804126 h 813674"/>
                <a:gd name="connsiteX8" fmla="*/ 4767554 w 7434554"/>
                <a:gd name="connsiteY8" fmla="*/ 556476 h 813674"/>
                <a:gd name="connsiteX9" fmla="*/ 5300954 w 7434554"/>
                <a:gd name="connsiteY9" fmla="*/ 766026 h 813674"/>
                <a:gd name="connsiteX10" fmla="*/ 5777204 w 7434554"/>
                <a:gd name="connsiteY10" fmla="*/ 527901 h 813674"/>
                <a:gd name="connsiteX11" fmla="*/ 6348704 w 7434554"/>
                <a:gd name="connsiteY11" fmla="*/ 775551 h 813674"/>
                <a:gd name="connsiteX12" fmla="*/ 6910679 w 7434554"/>
                <a:gd name="connsiteY12" fmla="*/ 480276 h 813674"/>
                <a:gd name="connsiteX13" fmla="*/ 7434554 w 7434554"/>
                <a:gd name="connsiteY13" fmla="*/ 756501 h 813674"/>
                <a:gd name="connsiteX14" fmla="*/ 7429645 w 7434554"/>
                <a:gd name="connsiteY14" fmla="*/ 0 h 813674"/>
                <a:gd name="connsiteX15" fmla="*/ 437 w 7434554"/>
                <a:gd name="connsiteY15" fmla="*/ 8230 h 813674"/>
                <a:gd name="connsiteX16" fmla="*/ 9376 w 7434554"/>
                <a:gd name="connsiteY16" fmla="*/ 598287 h 813674"/>
                <a:gd name="connsiteX0" fmla="*/ 9376 w 7434554"/>
                <a:gd name="connsiteY0" fmla="*/ 598287 h 813674"/>
                <a:gd name="connsiteX1" fmla="*/ 614654 w 7434554"/>
                <a:gd name="connsiteY1" fmla="*/ 813651 h 813674"/>
                <a:gd name="connsiteX2" fmla="*/ 1195679 w 7434554"/>
                <a:gd name="connsiteY2" fmla="*/ 613626 h 813674"/>
                <a:gd name="connsiteX3" fmla="*/ 1776704 w 7434554"/>
                <a:gd name="connsiteY3" fmla="*/ 813651 h 813674"/>
                <a:gd name="connsiteX4" fmla="*/ 2443454 w 7434554"/>
                <a:gd name="connsiteY4" fmla="*/ 604101 h 813674"/>
                <a:gd name="connsiteX5" fmla="*/ 3043529 w 7434554"/>
                <a:gd name="connsiteY5" fmla="*/ 775551 h 813674"/>
                <a:gd name="connsiteX6" fmla="*/ 3700754 w 7434554"/>
                <a:gd name="connsiteY6" fmla="*/ 585051 h 813674"/>
                <a:gd name="connsiteX7" fmla="*/ 4177004 w 7434554"/>
                <a:gd name="connsiteY7" fmla="*/ 804126 h 813674"/>
                <a:gd name="connsiteX8" fmla="*/ 4767554 w 7434554"/>
                <a:gd name="connsiteY8" fmla="*/ 556476 h 813674"/>
                <a:gd name="connsiteX9" fmla="*/ 5300954 w 7434554"/>
                <a:gd name="connsiteY9" fmla="*/ 766026 h 813674"/>
                <a:gd name="connsiteX10" fmla="*/ 5777204 w 7434554"/>
                <a:gd name="connsiteY10" fmla="*/ 527901 h 813674"/>
                <a:gd name="connsiteX11" fmla="*/ 6348704 w 7434554"/>
                <a:gd name="connsiteY11" fmla="*/ 775551 h 813674"/>
                <a:gd name="connsiteX12" fmla="*/ 6910679 w 7434554"/>
                <a:gd name="connsiteY12" fmla="*/ 480276 h 813674"/>
                <a:gd name="connsiteX13" fmla="*/ 7434554 w 7434554"/>
                <a:gd name="connsiteY13" fmla="*/ 756501 h 813674"/>
                <a:gd name="connsiteX14" fmla="*/ 7429645 w 7434554"/>
                <a:gd name="connsiteY14" fmla="*/ 0 h 813674"/>
                <a:gd name="connsiteX15" fmla="*/ 437 w 7434554"/>
                <a:gd name="connsiteY15" fmla="*/ 8230 h 813674"/>
                <a:gd name="connsiteX16" fmla="*/ 9376 w 7434554"/>
                <a:gd name="connsiteY16" fmla="*/ 598287 h 813674"/>
                <a:gd name="connsiteX0" fmla="*/ 0 w 7443824"/>
                <a:gd name="connsiteY0" fmla="*/ 564868 h 813883"/>
                <a:gd name="connsiteX1" fmla="*/ 623924 w 7443824"/>
                <a:gd name="connsiteY1" fmla="*/ 813651 h 813883"/>
                <a:gd name="connsiteX2" fmla="*/ 1204949 w 7443824"/>
                <a:gd name="connsiteY2" fmla="*/ 613626 h 813883"/>
                <a:gd name="connsiteX3" fmla="*/ 1785974 w 7443824"/>
                <a:gd name="connsiteY3" fmla="*/ 813651 h 813883"/>
                <a:gd name="connsiteX4" fmla="*/ 2452724 w 7443824"/>
                <a:gd name="connsiteY4" fmla="*/ 604101 h 813883"/>
                <a:gd name="connsiteX5" fmla="*/ 3052799 w 7443824"/>
                <a:gd name="connsiteY5" fmla="*/ 775551 h 813883"/>
                <a:gd name="connsiteX6" fmla="*/ 3710024 w 7443824"/>
                <a:gd name="connsiteY6" fmla="*/ 585051 h 813883"/>
                <a:gd name="connsiteX7" fmla="*/ 4186274 w 7443824"/>
                <a:gd name="connsiteY7" fmla="*/ 804126 h 813883"/>
                <a:gd name="connsiteX8" fmla="*/ 4776824 w 7443824"/>
                <a:gd name="connsiteY8" fmla="*/ 556476 h 813883"/>
                <a:gd name="connsiteX9" fmla="*/ 5310224 w 7443824"/>
                <a:gd name="connsiteY9" fmla="*/ 766026 h 813883"/>
                <a:gd name="connsiteX10" fmla="*/ 5786474 w 7443824"/>
                <a:gd name="connsiteY10" fmla="*/ 527901 h 813883"/>
                <a:gd name="connsiteX11" fmla="*/ 6357974 w 7443824"/>
                <a:gd name="connsiteY11" fmla="*/ 775551 h 813883"/>
                <a:gd name="connsiteX12" fmla="*/ 6919949 w 7443824"/>
                <a:gd name="connsiteY12" fmla="*/ 480276 h 813883"/>
                <a:gd name="connsiteX13" fmla="*/ 7443824 w 7443824"/>
                <a:gd name="connsiteY13" fmla="*/ 756501 h 813883"/>
                <a:gd name="connsiteX14" fmla="*/ 7438915 w 7443824"/>
                <a:gd name="connsiteY14" fmla="*/ 0 h 813883"/>
                <a:gd name="connsiteX15" fmla="*/ 9707 w 7443824"/>
                <a:gd name="connsiteY15" fmla="*/ 8230 h 813883"/>
                <a:gd name="connsiteX16" fmla="*/ 0 w 7443824"/>
                <a:gd name="connsiteY16" fmla="*/ 564868 h 813883"/>
                <a:gd name="connsiteX0" fmla="*/ 580 w 7435081"/>
                <a:gd name="connsiteY0" fmla="*/ 564868 h 813882"/>
                <a:gd name="connsiteX1" fmla="*/ 615181 w 7435081"/>
                <a:gd name="connsiteY1" fmla="*/ 813651 h 813882"/>
                <a:gd name="connsiteX2" fmla="*/ 1196206 w 7435081"/>
                <a:gd name="connsiteY2" fmla="*/ 613626 h 813882"/>
                <a:gd name="connsiteX3" fmla="*/ 1777231 w 7435081"/>
                <a:gd name="connsiteY3" fmla="*/ 813651 h 813882"/>
                <a:gd name="connsiteX4" fmla="*/ 2443981 w 7435081"/>
                <a:gd name="connsiteY4" fmla="*/ 604101 h 813882"/>
                <a:gd name="connsiteX5" fmla="*/ 3044056 w 7435081"/>
                <a:gd name="connsiteY5" fmla="*/ 775551 h 813882"/>
                <a:gd name="connsiteX6" fmla="*/ 3701281 w 7435081"/>
                <a:gd name="connsiteY6" fmla="*/ 585051 h 813882"/>
                <a:gd name="connsiteX7" fmla="*/ 4177531 w 7435081"/>
                <a:gd name="connsiteY7" fmla="*/ 804126 h 813882"/>
                <a:gd name="connsiteX8" fmla="*/ 4768081 w 7435081"/>
                <a:gd name="connsiteY8" fmla="*/ 556476 h 813882"/>
                <a:gd name="connsiteX9" fmla="*/ 5301481 w 7435081"/>
                <a:gd name="connsiteY9" fmla="*/ 766026 h 813882"/>
                <a:gd name="connsiteX10" fmla="*/ 5777731 w 7435081"/>
                <a:gd name="connsiteY10" fmla="*/ 527901 h 813882"/>
                <a:gd name="connsiteX11" fmla="*/ 6349231 w 7435081"/>
                <a:gd name="connsiteY11" fmla="*/ 775551 h 813882"/>
                <a:gd name="connsiteX12" fmla="*/ 6911206 w 7435081"/>
                <a:gd name="connsiteY12" fmla="*/ 480276 h 813882"/>
                <a:gd name="connsiteX13" fmla="*/ 7435081 w 7435081"/>
                <a:gd name="connsiteY13" fmla="*/ 756501 h 813882"/>
                <a:gd name="connsiteX14" fmla="*/ 7430172 w 7435081"/>
                <a:gd name="connsiteY14" fmla="*/ 0 h 813882"/>
                <a:gd name="connsiteX15" fmla="*/ 964 w 7435081"/>
                <a:gd name="connsiteY15" fmla="*/ 8230 h 813882"/>
                <a:gd name="connsiteX16" fmla="*/ 580 w 7435081"/>
                <a:gd name="connsiteY16" fmla="*/ 564868 h 81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35081" h="813882">
                  <a:moveTo>
                    <a:pt x="580" y="564868"/>
                  </a:moveTo>
                  <a:cubicBezTo>
                    <a:pt x="102180" y="690281"/>
                    <a:pt x="415910" y="805525"/>
                    <a:pt x="615181" y="813651"/>
                  </a:cubicBezTo>
                  <a:cubicBezTo>
                    <a:pt x="814452" y="821777"/>
                    <a:pt x="1002531" y="613626"/>
                    <a:pt x="1196206" y="613626"/>
                  </a:cubicBezTo>
                  <a:cubicBezTo>
                    <a:pt x="1389881" y="613626"/>
                    <a:pt x="1569269" y="815238"/>
                    <a:pt x="1777231" y="813651"/>
                  </a:cubicBezTo>
                  <a:cubicBezTo>
                    <a:pt x="1985193" y="812064"/>
                    <a:pt x="2232844" y="610451"/>
                    <a:pt x="2443981" y="604101"/>
                  </a:cubicBezTo>
                  <a:cubicBezTo>
                    <a:pt x="2655118" y="597751"/>
                    <a:pt x="2834506" y="778726"/>
                    <a:pt x="3044056" y="775551"/>
                  </a:cubicBezTo>
                  <a:cubicBezTo>
                    <a:pt x="3253606" y="772376"/>
                    <a:pt x="3512369" y="580289"/>
                    <a:pt x="3701281" y="585051"/>
                  </a:cubicBezTo>
                  <a:cubicBezTo>
                    <a:pt x="3890193" y="589813"/>
                    <a:pt x="3999731" y="808889"/>
                    <a:pt x="4177531" y="804126"/>
                  </a:cubicBezTo>
                  <a:cubicBezTo>
                    <a:pt x="4355331" y="799364"/>
                    <a:pt x="4580756" y="562826"/>
                    <a:pt x="4768081" y="556476"/>
                  </a:cubicBezTo>
                  <a:cubicBezTo>
                    <a:pt x="4955406" y="550126"/>
                    <a:pt x="5133206" y="770789"/>
                    <a:pt x="5301481" y="766026"/>
                  </a:cubicBezTo>
                  <a:cubicBezTo>
                    <a:pt x="5469756" y="761264"/>
                    <a:pt x="5603106" y="526314"/>
                    <a:pt x="5777731" y="527901"/>
                  </a:cubicBezTo>
                  <a:cubicBezTo>
                    <a:pt x="5952356" y="529488"/>
                    <a:pt x="6160319" y="783488"/>
                    <a:pt x="6349231" y="775551"/>
                  </a:cubicBezTo>
                  <a:cubicBezTo>
                    <a:pt x="6538143" y="767614"/>
                    <a:pt x="6730231" y="483451"/>
                    <a:pt x="6911206" y="480276"/>
                  </a:cubicBezTo>
                  <a:cubicBezTo>
                    <a:pt x="7092181" y="477101"/>
                    <a:pt x="7330306" y="848576"/>
                    <a:pt x="7435081" y="756501"/>
                  </a:cubicBezTo>
                  <a:cubicBezTo>
                    <a:pt x="7425556" y="416776"/>
                    <a:pt x="7438403" y="323739"/>
                    <a:pt x="7430172" y="0"/>
                  </a:cubicBezTo>
                  <a:cubicBezTo>
                    <a:pt x="7275536" y="2743"/>
                    <a:pt x="164832" y="5487"/>
                    <a:pt x="964" y="8230"/>
                  </a:cubicBezTo>
                  <a:cubicBezTo>
                    <a:pt x="-2211" y="301917"/>
                    <a:pt x="3755" y="439455"/>
                    <a:pt x="580" y="564868"/>
                  </a:cubicBezTo>
                  <a:close/>
                </a:path>
              </a:pathLst>
            </a:custGeom>
            <a:solidFill>
              <a:srgbClr val="5BD4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56783" y="2778470"/>
              <a:ext cx="8783152" cy="910916"/>
            </a:xfrm>
            <a:prstGeom prst="rect">
              <a:avLst/>
            </a:prstGeom>
            <a:solidFill>
              <a:srgbClr val="9B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descr="Image of a rock in the water with the word &quot;errors&quot; on it">
            <a:extLst>
              <a:ext uri="{C183D7F6-B498-43B3-948B-1728B52AA6E4}">
                <adec:decorative xmlns:adec="http://schemas.microsoft.com/office/drawing/2017/decorative" val="0"/>
              </a:ext>
            </a:extLst>
          </p:cNvPr>
          <p:cNvSpPr/>
          <p:nvPr/>
        </p:nvSpPr>
        <p:spPr>
          <a:xfrm>
            <a:off x="3819787" y="4313327"/>
            <a:ext cx="1939108" cy="2560639"/>
          </a:xfrm>
          <a:custGeom>
            <a:avLst/>
            <a:gdLst>
              <a:gd name="connsiteX0" fmla="*/ 243840 w 1454331"/>
              <a:gd name="connsiteY0" fmla="*/ 2238103 h 2238103"/>
              <a:gd name="connsiteX1" fmla="*/ 1454331 w 1454331"/>
              <a:gd name="connsiteY1" fmla="*/ 2238103 h 2238103"/>
              <a:gd name="connsiteX2" fmla="*/ 1288869 w 1454331"/>
              <a:gd name="connsiteY2" fmla="*/ 357052 h 2238103"/>
              <a:gd name="connsiteX3" fmla="*/ 1114697 w 1454331"/>
              <a:gd name="connsiteY3" fmla="*/ 191589 h 2238103"/>
              <a:gd name="connsiteX4" fmla="*/ 783771 w 1454331"/>
              <a:gd name="connsiteY4" fmla="*/ 0 h 2238103"/>
              <a:gd name="connsiteX5" fmla="*/ 592183 w 1454331"/>
              <a:gd name="connsiteY5" fmla="*/ 104503 h 2238103"/>
              <a:gd name="connsiteX6" fmla="*/ 322217 w 1454331"/>
              <a:gd name="connsiteY6" fmla="*/ 322218 h 2238103"/>
              <a:gd name="connsiteX7" fmla="*/ 426720 w 1454331"/>
              <a:gd name="connsiteY7" fmla="*/ 1445623 h 2238103"/>
              <a:gd name="connsiteX8" fmla="*/ 217714 w 1454331"/>
              <a:gd name="connsiteY8" fmla="*/ 1402080 h 2238103"/>
              <a:gd name="connsiteX9" fmla="*/ 156754 w 1454331"/>
              <a:gd name="connsiteY9" fmla="*/ 1881052 h 2238103"/>
              <a:gd name="connsiteX10" fmla="*/ 0 w 1454331"/>
              <a:gd name="connsiteY10" fmla="*/ 2238103 h 2238103"/>
              <a:gd name="connsiteX11" fmla="*/ 243840 w 1454331"/>
              <a:gd name="connsiteY11" fmla="*/ 2238103 h 223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331" h="2238103">
                <a:moveTo>
                  <a:pt x="243840" y="2238103"/>
                </a:moveTo>
                <a:lnTo>
                  <a:pt x="1454331" y="2238103"/>
                </a:lnTo>
                <a:lnTo>
                  <a:pt x="1288869" y="357052"/>
                </a:lnTo>
                <a:lnTo>
                  <a:pt x="1114697" y="191589"/>
                </a:lnTo>
                <a:lnTo>
                  <a:pt x="783771" y="0"/>
                </a:lnTo>
                <a:lnTo>
                  <a:pt x="592183" y="104503"/>
                </a:lnTo>
                <a:lnTo>
                  <a:pt x="322217" y="322218"/>
                </a:lnTo>
                <a:lnTo>
                  <a:pt x="426720" y="1445623"/>
                </a:lnTo>
                <a:lnTo>
                  <a:pt x="217714" y="1402080"/>
                </a:lnTo>
                <a:lnTo>
                  <a:pt x="156754" y="1881052"/>
                </a:lnTo>
                <a:lnTo>
                  <a:pt x="0" y="2238103"/>
                </a:lnTo>
                <a:lnTo>
                  <a:pt x="243840" y="2238103"/>
                </a:lnTo>
                <a:close/>
              </a:path>
            </a:pathLst>
          </a:custGeom>
          <a:solidFill>
            <a:schemeClr val="accent1">
              <a:lumMod val="75000"/>
            </a:schemeClr>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9" name="Freeform 48" descr="Image of a rock in the water with the word &quot;breakdowns&quot; on it"/>
          <p:cNvSpPr/>
          <p:nvPr/>
        </p:nvSpPr>
        <p:spPr>
          <a:xfrm>
            <a:off x="5367109" y="4808886"/>
            <a:ext cx="1335315" cy="2060836"/>
          </a:xfrm>
          <a:custGeom>
            <a:avLst/>
            <a:gdLst>
              <a:gd name="connsiteX0" fmla="*/ 34834 w 1001486"/>
              <a:gd name="connsiteY0" fmla="*/ 1837508 h 1837508"/>
              <a:gd name="connsiteX1" fmla="*/ 1001486 w 1001486"/>
              <a:gd name="connsiteY1" fmla="*/ 1837508 h 1837508"/>
              <a:gd name="connsiteX2" fmla="*/ 905692 w 1001486"/>
              <a:gd name="connsiteY2" fmla="*/ 818606 h 1837508"/>
              <a:gd name="connsiteX3" fmla="*/ 766354 w 1001486"/>
              <a:gd name="connsiteY3" fmla="*/ 896983 h 1837508"/>
              <a:gd name="connsiteX4" fmla="*/ 609600 w 1001486"/>
              <a:gd name="connsiteY4" fmla="*/ 0 h 1837508"/>
              <a:gd name="connsiteX5" fmla="*/ 348343 w 1001486"/>
              <a:gd name="connsiteY5" fmla="*/ 226423 h 1837508"/>
              <a:gd name="connsiteX6" fmla="*/ 261257 w 1001486"/>
              <a:gd name="connsiteY6" fmla="*/ 679268 h 1837508"/>
              <a:gd name="connsiteX7" fmla="*/ 0 w 1001486"/>
              <a:gd name="connsiteY7" fmla="*/ 1114697 h 1837508"/>
              <a:gd name="connsiteX8" fmla="*/ 34834 w 1001486"/>
              <a:gd name="connsiteY8" fmla="*/ 1837508 h 183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486" h="1837508">
                <a:moveTo>
                  <a:pt x="34834" y="1837508"/>
                </a:moveTo>
                <a:lnTo>
                  <a:pt x="1001486" y="1837508"/>
                </a:lnTo>
                <a:lnTo>
                  <a:pt x="905692" y="818606"/>
                </a:lnTo>
                <a:lnTo>
                  <a:pt x="766354" y="896983"/>
                </a:lnTo>
                <a:lnTo>
                  <a:pt x="609600" y="0"/>
                </a:lnTo>
                <a:lnTo>
                  <a:pt x="348343" y="226423"/>
                </a:lnTo>
                <a:lnTo>
                  <a:pt x="261257" y="679268"/>
                </a:lnTo>
                <a:lnTo>
                  <a:pt x="0" y="1114697"/>
                </a:lnTo>
                <a:lnTo>
                  <a:pt x="34834" y="1837508"/>
                </a:lnTo>
                <a:close/>
              </a:path>
            </a:pathLst>
          </a:custGeom>
          <a:solidFill>
            <a:schemeClr val="accent1">
              <a:lumMod val="75000"/>
            </a:schemeClr>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0" name="Freeform 49" descr="Image of a rock in the water with the word &quot;scheduling&quot; on it"/>
          <p:cNvSpPr/>
          <p:nvPr/>
        </p:nvSpPr>
        <p:spPr>
          <a:xfrm>
            <a:off x="9705153" y="4005943"/>
            <a:ext cx="1572784" cy="2863780"/>
          </a:xfrm>
          <a:custGeom>
            <a:avLst/>
            <a:gdLst>
              <a:gd name="connsiteX0" fmla="*/ 0 w 949234"/>
              <a:gd name="connsiteY0" fmla="*/ 1271451 h 1271451"/>
              <a:gd name="connsiteX1" fmla="*/ 931817 w 949234"/>
              <a:gd name="connsiteY1" fmla="*/ 1271451 h 1271451"/>
              <a:gd name="connsiteX2" fmla="*/ 949234 w 949234"/>
              <a:gd name="connsiteY2" fmla="*/ 209006 h 1271451"/>
              <a:gd name="connsiteX3" fmla="*/ 687977 w 949234"/>
              <a:gd name="connsiteY3" fmla="*/ 374469 h 1271451"/>
              <a:gd name="connsiteX4" fmla="*/ 470263 w 949234"/>
              <a:gd name="connsiteY4" fmla="*/ 0 h 1271451"/>
              <a:gd name="connsiteX5" fmla="*/ 182880 w 949234"/>
              <a:gd name="connsiteY5" fmla="*/ 104503 h 1271451"/>
              <a:gd name="connsiteX6" fmla="*/ 0 w 949234"/>
              <a:gd name="connsiteY6" fmla="*/ 1271451 h 127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234" h="1271451">
                <a:moveTo>
                  <a:pt x="0" y="1271451"/>
                </a:moveTo>
                <a:lnTo>
                  <a:pt x="931817" y="1271451"/>
                </a:lnTo>
                <a:lnTo>
                  <a:pt x="949234" y="209006"/>
                </a:lnTo>
                <a:lnTo>
                  <a:pt x="687977" y="374469"/>
                </a:lnTo>
                <a:lnTo>
                  <a:pt x="470263" y="0"/>
                </a:lnTo>
                <a:lnTo>
                  <a:pt x="182880" y="104503"/>
                </a:lnTo>
                <a:lnTo>
                  <a:pt x="0" y="1271451"/>
                </a:lnTo>
                <a:close/>
              </a:path>
            </a:pathLst>
          </a:custGeom>
          <a:solidFill>
            <a:schemeClr val="accent1">
              <a:lumMod val="75000"/>
            </a:schemeClr>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1" name="Freeform 50" descr="Image of a rock in the water with the words &quot;long data entry times&quot; on it"/>
          <p:cNvSpPr/>
          <p:nvPr/>
        </p:nvSpPr>
        <p:spPr>
          <a:xfrm>
            <a:off x="8111765" y="3365314"/>
            <a:ext cx="1625600" cy="3504409"/>
          </a:xfrm>
          <a:custGeom>
            <a:avLst/>
            <a:gdLst>
              <a:gd name="connsiteX0" fmla="*/ 496388 w 1402080"/>
              <a:gd name="connsiteY0" fmla="*/ 2525485 h 2534194"/>
              <a:gd name="connsiteX1" fmla="*/ 1402080 w 1402080"/>
              <a:gd name="connsiteY1" fmla="*/ 2525485 h 2534194"/>
              <a:gd name="connsiteX2" fmla="*/ 1149531 w 1402080"/>
              <a:gd name="connsiteY2" fmla="*/ 391885 h 2534194"/>
              <a:gd name="connsiteX3" fmla="*/ 949234 w 1402080"/>
              <a:gd name="connsiteY3" fmla="*/ 609600 h 2534194"/>
              <a:gd name="connsiteX4" fmla="*/ 679268 w 1402080"/>
              <a:gd name="connsiteY4" fmla="*/ 0 h 2534194"/>
              <a:gd name="connsiteX5" fmla="*/ 600891 w 1402080"/>
              <a:gd name="connsiteY5" fmla="*/ 687977 h 2534194"/>
              <a:gd name="connsiteX6" fmla="*/ 391886 w 1402080"/>
              <a:gd name="connsiteY6" fmla="*/ 914400 h 2534194"/>
              <a:gd name="connsiteX7" fmla="*/ 365760 w 1402080"/>
              <a:gd name="connsiteY7" fmla="*/ 1210491 h 2534194"/>
              <a:gd name="connsiteX8" fmla="*/ 226423 w 1402080"/>
              <a:gd name="connsiteY8" fmla="*/ 1175657 h 2534194"/>
              <a:gd name="connsiteX9" fmla="*/ 200297 w 1402080"/>
              <a:gd name="connsiteY9" fmla="*/ 1846217 h 2534194"/>
              <a:gd name="connsiteX10" fmla="*/ 0 w 1402080"/>
              <a:gd name="connsiteY10" fmla="*/ 2534194 h 2534194"/>
              <a:gd name="connsiteX11" fmla="*/ 496388 w 1402080"/>
              <a:gd name="connsiteY11" fmla="*/ 2525485 h 25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2080" h="2534194">
                <a:moveTo>
                  <a:pt x="496388" y="2525485"/>
                </a:moveTo>
                <a:lnTo>
                  <a:pt x="1402080" y="2525485"/>
                </a:lnTo>
                <a:lnTo>
                  <a:pt x="1149531" y="391885"/>
                </a:lnTo>
                <a:lnTo>
                  <a:pt x="949234" y="609600"/>
                </a:lnTo>
                <a:lnTo>
                  <a:pt x="679268" y="0"/>
                </a:lnTo>
                <a:lnTo>
                  <a:pt x="600891" y="687977"/>
                </a:lnTo>
                <a:lnTo>
                  <a:pt x="391886" y="914400"/>
                </a:lnTo>
                <a:lnTo>
                  <a:pt x="365760" y="1210491"/>
                </a:lnTo>
                <a:lnTo>
                  <a:pt x="226423" y="1175657"/>
                </a:lnTo>
                <a:lnTo>
                  <a:pt x="200297" y="1846217"/>
                </a:lnTo>
                <a:lnTo>
                  <a:pt x="0" y="2534194"/>
                </a:lnTo>
                <a:lnTo>
                  <a:pt x="496388" y="2525485"/>
                </a:lnTo>
                <a:close/>
              </a:path>
            </a:pathLst>
          </a:custGeom>
          <a:solidFill>
            <a:schemeClr val="accent1">
              <a:lumMod val="75000"/>
            </a:schemeClr>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2" name="Freeform 51" descr="Image of a rock in the water with the words &quot;disconnected programs&quot; on it"/>
          <p:cNvSpPr/>
          <p:nvPr/>
        </p:nvSpPr>
        <p:spPr>
          <a:xfrm>
            <a:off x="6641012" y="3860855"/>
            <a:ext cx="2034401" cy="2996240"/>
          </a:xfrm>
          <a:custGeom>
            <a:avLst/>
            <a:gdLst>
              <a:gd name="connsiteX0" fmla="*/ 0 w 879565"/>
              <a:gd name="connsiteY0" fmla="*/ 1680754 h 1680754"/>
              <a:gd name="connsiteX1" fmla="*/ 879565 w 879565"/>
              <a:gd name="connsiteY1" fmla="*/ 1680754 h 1680754"/>
              <a:gd name="connsiteX2" fmla="*/ 757645 w 879565"/>
              <a:gd name="connsiteY2" fmla="*/ 1123405 h 1680754"/>
              <a:gd name="connsiteX3" fmla="*/ 679268 w 879565"/>
              <a:gd name="connsiteY3" fmla="*/ 1140822 h 1680754"/>
              <a:gd name="connsiteX4" fmla="*/ 444137 w 879565"/>
              <a:gd name="connsiteY4" fmla="*/ 95794 h 1680754"/>
              <a:gd name="connsiteX5" fmla="*/ 322217 w 879565"/>
              <a:gd name="connsiteY5" fmla="*/ 339634 h 1680754"/>
              <a:gd name="connsiteX6" fmla="*/ 217714 w 879565"/>
              <a:gd name="connsiteY6" fmla="*/ 0 h 1680754"/>
              <a:gd name="connsiteX7" fmla="*/ 78377 w 879565"/>
              <a:gd name="connsiteY7" fmla="*/ 557348 h 1680754"/>
              <a:gd name="connsiteX8" fmla="*/ 0 w 879565"/>
              <a:gd name="connsiteY8" fmla="*/ 1680754 h 168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565" h="1680754">
                <a:moveTo>
                  <a:pt x="0" y="1680754"/>
                </a:moveTo>
                <a:lnTo>
                  <a:pt x="879565" y="1680754"/>
                </a:lnTo>
                <a:lnTo>
                  <a:pt x="757645" y="1123405"/>
                </a:lnTo>
                <a:lnTo>
                  <a:pt x="679268" y="1140822"/>
                </a:lnTo>
                <a:lnTo>
                  <a:pt x="444137" y="95794"/>
                </a:lnTo>
                <a:lnTo>
                  <a:pt x="322217" y="339634"/>
                </a:lnTo>
                <a:lnTo>
                  <a:pt x="217714" y="0"/>
                </a:lnTo>
                <a:lnTo>
                  <a:pt x="78377" y="557348"/>
                </a:lnTo>
                <a:lnTo>
                  <a:pt x="0" y="1680754"/>
                </a:lnTo>
                <a:close/>
              </a:path>
            </a:pathLst>
          </a:custGeom>
          <a:solidFill>
            <a:schemeClr val="accent1">
              <a:lumMod val="75000"/>
            </a:schemeClr>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3" name="Freeform 52" descr="Image of a rock in the water with the word &quot;capacity&quot; on it"/>
          <p:cNvSpPr/>
          <p:nvPr/>
        </p:nvSpPr>
        <p:spPr>
          <a:xfrm flipH="1">
            <a:off x="2835986" y="5415041"/>
            <a:ext cx="1320289" cy="1454681"/>
          </a:xfrm>
          <a:custGeom>
            <a:avLst/>
            <a:gdLst>
              <a:gd name="connsiteX0" fmla="*/ 0 w 949234"/>
              <a:gd name="connsiteY0" fmla="*/ 1271451 h 1271451"/>
              <a:gd name="connsiteX1" fmla="*/ 931817 w 949234"/>
              <a:gd name="connsiteY1" fmla="*/ 1271451 h 1271451"/>
              <a:gd name="connsiteX2" fmla="*/ 949234 w 949234"/>
              <a:gd name="connsiteY2" fmla="*/ 209006 h 1271451"/>
              <a:gd name="connsiteX3" fmla="*/ 687977 w 949234"/>
              <a:gd name="connsiteY3" fmla="*/ 374469 h 1271451"/>
              <a:gd name="connsiteX4" fmla="*/ 470263 w 949234"/>
              <a:gd name="connsiteY4" fmla="*/ 0 h 1271451"/>
              <a:gd name="connsiteX5" fmla="*/ 182880 w 949234"/>
              <a:gd name="connsiteY5" fmla="*/ 104503 h 1271451"/>
              <a:gd name="connsiteX6" fmla="*/ 0 w 949234"/>
              <a:gd name="connsiteY6" fmla="*/ 1271451 h 127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234" h="1271451">
                <a:moveTo>
                  <a:pt x="0" y="1271451"/>
                </a:moveTo>
                <a:lnTo>
                  <a:pt x="931817" y="1271451"/>
                </a:lnTo>
                <a:lnTo>
                  <a:pt x="949234" y="209006"/>
                </a:lnTo>
                <a:lnTo>
                  <a:pt x="687977" y="374469"/>
                </a:lnTo>
                <a:lnTo>
                  <a:pt x="470263" y="0"/>
                </a:lnTo>
                <a:lnTo>
                  <a:pt x="182880" y="104503"/>
                </a:lnTo>
                <a:lnTo>
                  <a:pt x="0" y="1271451"/>
                </a:lnTo>
                <a:close/>
              </a:path>
            </a:pathLst>
          </a:custGeom>
          <a:solidFill>
            <a:schemeClr val="accent1">
              <a:lumMod val="75000"/>
            </a:schemeClr>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2" name="TextBox 41"/>
          <p:cNvSpPr txBox="1"/>
          <p:nvPr/>
        </p:nvSpPr>
        <p:spPr>
          <a:xfrm>
            <a:off x="8043889" y="4942168"/>
            <a:ext cx="1856377" cy="1077026"/>
          </a:xfrm>
          <a:prstGeom prst="rect">
            <a:avLst/>
          </a:prstGeom>
          <a:noFill/>
        </p:spPr>
        <p:txBody>
          <a:bodyPr wrap="square" rtlCol="0" anchor="ctr">
            <a:spAutoFit/>
          </a:bodyPr>
          <a:lstStyle/>
          <a:p>
            <a:pPr algn="ctr"/>
            <a:r>
              <a:rPr lang="en-US" sz="2133" b="1" dirty="0">
                <a:solidFill>
                  <a:schemeClr val="bg1"/>
                </a:solidFill>
                <a:sym typeface="Wingdings" panose="05000000000000000000" pitchFamily="2" charset="2"/>
              </a:rPr>
              <a:t>Long </a:t>
            </a:r>
            <a:br>
              <a:rPr lang="en-US" sz="2133" b="1" dirty="0">
                <a:solidFill>
                  <a:schemeClr val="bg1"/>
                </a:solidFill>
                <a:sym typeface="Wingdings" panose="05000000000000000000" pitchFamily="2" charset="2"/>
              </a:rPr>
            </a:br>
            <a:r>
              <a:rPr lang="en-US" sz="2133" b="1" dirty="0">
                <a:solidFill>
                  <a:schemeClr val="bg1"/>
                </a:solidFill>
                <a:sym typeface="Wingdings" panose="05000000000000000000" pitchFamily="2" charset="2"/>
              </a:rPr>
              <a:t>data entry </a:t>
            </a:r>
            <a:br>
              <a:rPr lang="en-US" sz="2133" b="1" dirty="0">
                <a:solidFill>
                  <a:schemeClr val="bg1"/>
                </a:solidFill>
                <a:sym typeface="Wingdings" panose="05000000000000000000" pitchFamily="2" charset="2"/>
              </a:rPr>
            </a:br>
            <a:r>
              <a:rPr lang="en-US" sz="2133" b="1" dirty="0">
                <a:solidFill>
                  <a:schemeClr val="bg1"/>
                </a:solidFill>
                <a:sym typeface="Wingdings" panose="05000000000000000000" pitchFamily="2" charset="2"/>
              </a:rPr>
              <a:t>times</a:t>
            </a:r>
            <a:endParaRPr lang="en-US" sz="2133" b="1" dirty="0">
              <a:solidFill>
                <a:schemeClr val="bg1"/>
              </a:solidFill>
            </a:endParaRPr>
          </a:p>
        </p:txBody>
      </p:sp>
      <p:sp>
        <p:nvSpPr>
          <p:cNvPr id="44" name="TextBox 43"/>
          <p:cNvSpPr txBox="1"/>
          <p:nvPr/>
        </p:nvSpPr>
        <p:spPr>
          <a:xfrm>
            <a:off x="6672341" y="5905172"/>
            <a:ext cx="1856377" cy="748795"/>
          </a:xfrm>
          <a:prstGeom prst="rect">
            <a:avLst/>
          </a:prstGeom>
          <a:noFill/>
        </p:spPr>
        <p:txBody>
          <a:bodyPr wrap="square" rtlCol="0" anchor="ctr">
            <a:spAutoFit/>
          </a:bodyPr>
          <a:lstStyle/>
          <a:p>
            <a:pPr algn="ctr"/>
            <a:r>
              <a:rPr lang="en-US" sz="2133" b="1" dirty="0">
                <a:solidFill>
                  <a:schemeClr val="bg1"/>
                </a:solidFill>
                <a:sym typeface="Wingdings" panose="05000000000000000000" pitchFamily="2" charset="2"/>
              </a:rPr>
              <a:t>Disconnected Programs</a:t>
            </a:r>
            <a:endParaRPr lang="en-US" sz="2133" b="1" dirty="0">
              <a:solidFill>
                <a:schemeClr val="bg1"/>
              </a:solidFill>
            </a:endParaRPr>
          </a:p>
        </p:txBody>
      </p:sp>
      <p:sp>
        <p:nvSpPr>
          <p:cNvPr id="46" name="TextBox 45"/>
          <p:cNvSpPr txBox="1"/>
          <p:nvPr/>
        </p:nvSpPr>
        <p:spPr>
          <a:xfrm>
            <a:off x="9811801" y="5161030"/>
            <a:ext cx="1496856" cy="420564"/>
          </a:xfrm>
          <a:prstGeom prst="rect">
            <a:avLst/>
          </a:prstGeom>
          <a:noFill/>
        </p:spPr>
        <p:txBody>
          <a:bodyPr wrap="square" rtlCol="0" anchor="ctr">
            <a:spAutoFit/>
          </a:bodyPr>
          <a:lstStyle/>
          <a:p>
            <a:pPr algn="ctr"/>
            <a:r>
              <a:rPr lang="en-US" sz="2133" b="1" dirty="0">
                <a:solidFill>
                  <a:schemeClr val="bg1"/>
                </a:solidFill>
                <a:sym typeface="Wingdings" panose="05000000000000000000" pitchFamily="2" charset="2"/>
              </a:rPr>
              <a:t>Scheduling</a:t>
            </a:r>
            <a:endParaRPr lang="en-US" sz="2133" b="1" dirty="0">
              <a:solidFill>
                <a:schemeClr val="bg1"/>
              </a:solidFill>
            </a:endParaRPr>
          </a:p>
        </p:txBody>
      </p:sp>
      <p:sp>
        <p:nvSpPr>
          <p:cNvPr id="45" name="TextBox 44"/>
          <p:cNvSpPr txBox="1"/>
          <p:nvPr/>
        </p:nvSpPr>
        <p:spPr>
          <a:xfrm>
            <a:off x="5374201" y="5804955"/>
            <a:ext cx="1306112" cy="748795"/>
          </a:xfrm>
          <a:prstGeom prst="rect">
            <a:avLst/>
          </a:prstGeom>
          <a:noFill/>
        </p:spPr>
        <p:txBody>
          <a:bodyPr wrap="square" rtlCol="0" anchor="ctr">
            <a:spAutoFit/>
          </a:bodyPr>
          <a:lstStyle/>
          <a:p>
            <a:pPr algn="ctr"/>
            <a:r>
              <a:rPr lang="en-US" sz="2133" b="1" dirty="0">
                <a:solidFill>
                  <a:schemeClr val="bg1"/>
                </a:solidFill>
                <a:sym typeface="Wingdings" panose="05000000000000000000" pitchFamily="2" charset="2"/>
              </a:rPr>
              <a:t>Break-downs</a:t>
            </a:r>
            <a:endParaRPr lang="en-US" sz="2133" b="1" dirty="0">
              <a:solidFill>
                <a:schemeClr val="bg1"/>
              </a:solidFill>
            </a:endParaRPr>
          </a:p>
        </p:txBody>
      </p:sp>
      <p:sp>
        <p:nvSpPr>
          <p:cNvPr id="47" name="TextBox 46"/>
          <p:cNvSpPr txBox="1"/>
          <p:nvPr/>
        </p:nvSpPr>
        <p:spPr>
          <a:xfrm>
            <a:off x="2522557" y="5865877"/>
            <a:ext cx="1856377" cy="420564"/>
          </a:xfrm>
          <a:prstGeom prst="rect">
            <a:avLst/>
          </a:prstGeom>
          <a:noFill/>
        </p:spPr>
        <p:txBody>
          <a:bodyPr wrap="square" rtlCol="0" anchor="ctr">
            <a:spAutoFit/>
          </a:bodyPr>
          <a:lstStyle/>
          <a:p>
            <a:pPr algn="ctr"/>
            <a:r>
              <a:rPr lang="en-US" sz="2133" b="1" dirty="0">
                <a:solidFill>
                  <a:schemeClr val="bg1"/>
                </a:solidFill>
                <a:sym typeface="Wingdings" panose="05000000000000000000" pitchFamily="2" charset="2"/>
              </a:rPr>
              <a:t>Capacity</a:t>
            </a:r>
            <a:endParaRPr lang="en-US" sz="2133" b="1" dirty="0">
              <a:solidFill>
                <a:schemeClr val="bg1"/>
              </a:solidFill>
            </a:endParaRPr>
          </a:p>
        </p:txBody>
      </p:sp>
      <p:sp>
        <p:nvSpPr>
          <p:cNvPr id="7" name="TextBox 6">
            <a:extLst>
              <a:ext uri="{FF2B5EF4-FFF2-40B4-BE49-F238E27FC236}">
                <a16:creationId xmlns:a16="http://schemas.microsoft.com/office/drawing/2014/main" id="{5DC5B059-AF9B-30C6-EE07-2EAED656B6F7}"/>
              </a:ext>
            </a:extLst>
          </p:cNvPr>
          <p:cNvSpPr txBox="1"/>
          <p:nvPr/>
        </p:nvSpPr>
        <p:spPr>
          <a:xfrm>
            <a:off x="3989820" y="4768911"/>
            <a:ext cx="1856377" cy="420564"/>
          </a:xfrm>
          <a:prstGeom prst="rect">
            <a:avLst/>
          </a:prstGeom>
          <a:noFill/>
        </p:spPr>
        <p:txBody>
          <a:bodyPr wrap="square" rtlCol="0" anchor="ctr">
            <a:spAutoFit/>
          </a:bodyPr>
          <a:lstStyle/>
          <a:p>
            <a:pPr algn="ctr"/>
            <a:r>
              <a:rPr lang="en-US" sz="2133" b="1" dirty="0">
                <a:solidFill>
                  <a:schemeClr val="bg1"/>
                </a:solidFill>
                <a:sym typeface="Wingdings" panose="05000000000000000000" pitchFamily="2" charset="2"/>
              </a:rPr>
              <a:t>Errors</a:t>
            </a:r>
            <a:endParaRPr lang="en-US" sz="2133" b="1" dirty="0">
              <a:solidFill>
                <a:schemeClr val="bg1"/>
              </a:solidFill>
            </a:endParaRPr>
          </a:p>
        </p:txBody>
      </p:sp>
    </p:spTree>
    <p:extLst>
      <p:ext uri="{BB962C8B-B14F-4D97-AF65-F5344CB8AC3E}">
        <p14:creationId xmlns:p14="http://schemas.microsoft.com/office/powerpoint/2010/main" val="104321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Image of a boat"/>
          <p:cNvGrpSpPr/>
          <p:nvPr/>
        </p:nvGrpSpPr>
        <p:grpSpPr>
          <a:xfrm>
            <a:off x="6327649" y="1831080"/>
            <a:ext cx="2755673" cy="1871613"/>
            <a:chOff x="6065913" y="955777"/>
            <a:chExt cx="2056479" cy="1396731"/>
          </a:xfrm>
        </p:grpSpPr>
        <p:sp>
          <p:nvSpPr>
            <p:cNvPr id="5" name="Flowchart: Document 4"/>
            <p:cNvSpPr/>
            <p:nvPr/>
          </p:nvSpPr>
          <p:spPr>
            <a:xfrm>
              <a:off x="6143290" y="1672925"/>
              <a:ext cx="914400" cy="679583"/>
            </a:xfrm>
            <a:prstGeom prst="flowChartDocument">
              <a:avLst/>
            </a:prstGeom>
            <a:solidFill>
              <a:schemeClr val="bg1">
                <a:lumMod val="7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flipH="1">
              <a:off x="6065913" y="955777"/>
              <a:ext cx="2056479" cy="1362679"/>
              <a:chOff x="7888282" y="935378"/>
              <a:chExt cx="2190471" cy="1362679"/>
            </a:xfrm>
          </p:grpSpPr>
          <p:grpSp>
            <p:nvGrpSpPr>
              <p:cNvPr id="37" name="Group 36"/>
              <p:cNvGrpSpPr/>
              <p:nvPr/>
            </p:nvGrpSpPr>
            <p:grpSpPr>
              <a:xfrm>
                <a:off x="9218614" y="935378"/>
                <a:ext cx="187802" cy="405972"/>
                <a:chOff x="9218614" y="935378"/>
                <a:chExt cx="187802" cy="405972"/>
              </a:xfrm>
            </p:grpSpPr>
            <p:sp>
              <p:nvSpPr>
                <p:cNvPr id="33" name="Rectangle 32"/>
                <p:cNvSpPr/>
                <p:nvPr/>
              </p:nvSpPr>
              <p:spPr>
                <a:xfrm>
                  <a:off x="9218615" y="935378"/>
                  <a:ext cx="186813" cy="405972"/>
                </a:xfrm>
                <a:prstGeom prst="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0"/>
                <p:cNvSpPr/>
                <p:nvPr/>
              </p:nvSpPr>
              <p:spPr>
                <a:xfrm rot="352408">
                  <a:off x="9218614" y="993700"/>
                  <a:ext cx="186813" cy="91339"/>
                </a:xfrm>
                <a:custGeom>
                  <a:avLst/>
                  <a:gdLst>
                    <a:gd name="connsiteX0" fmla="*/ 0 w 2114550"/>
                    <a:gd name="connsiteY0" fmla="*/ 0 h 74886"/>
                    <a:gd name="connsiteX1" fmla="*/ 2114550 w 2114550"/>
                    <a:gd name="connsiteY1" fmla="*/ 0 h 74886"/>
                    <a:gd name="connsiteX2" fmla="*/ 2114550 w 2114550"/>
                    <a:gd name="connsiteY2" fmla="*/ 74886 h 74886"/>
                    <a:gd name="connsiteX3" fmla="*/ 0 w 2114550"/>
                    <a:gd name="connsiteY3" fmla="*/ 74886 h 74886"/>
                    <a:gd name="connsiteX4" fmla="*/ 0 w 2114550"/>
                    <a:gd name="connsiteY4" fmla="*/ 0 h 74886"/>
                    <a:gd name="connsiteX0" fmla="*/ 0 w 2166687"/>
                    <a:gd name="connsiteY0" fmla="*/ 32084 h 106970"/>
                    <a:gd name="connsiteX1" fmla="*/ 2166687 w 2166687"/>
                    <a:gd name="connsiteY1" fmla="*/ 0 h 106970"/>
                    <a:gd name="connsiteX2" fmla="*/ 2114550 w 2166687"/>
                    <a:gd name="connsiteY2" fmla="*/ 106970 h 106970"/>
                    <a:gd name="connsiteX3" fmla="*/ 0 w 2166687"/>
                    <a:gd name="connsiteY3" fmla="*/ 106970 h 106970"/>
                    <a:gd name="connsiteX4" fmla="*/ 0 w 2166687"/>
                    <a:gd name="connsiteY4" fmla="*/ 32084 h 106970"/>
                    <a:gd name="connsiteX0" fmla="*/ 0 w 2166687"/>
                    <a:gd name="connsiteY0" fmla="*/ 32084 h 106970"/>
                    <a:gd name="connsiteX1" fmla="*/ 2166687 w 2166687"/>
                    <a:gd name="connsiteY1" fmla="*/ 0 h 106970"/>
                    <a:gd name="connsiteX2" fmla="*/ 2138613 w 2166687"/>
                    <a:gd name="connsiteY2" fmla="*/ 86918 h 106970"/>
                    <a:gd name="connsiteX3" fmla="*/ 0 w 2166687"/>
                    <a:gd name="connsiteY3" fmla="*/ 106970 h 106970"/>
                    <a:gd name="connsiteX4" fmla="*/ 0 w 2166687"/>
                    <a:gd name="connsiteY4" fmla="*/ 32084 h 106970"/>
                    <a:gd name="connsiteX0" fmla="*/ 0 w 2166687"/>
                    <a:gd name="connsiteY0" fmla="*/ 32084 h 106970"/>
                    <a:gd name="connsiteX1" fmla="*/ 2166687 w 2166687"/>
                    <a:gd name="connsiteY1" fmla="*/ 0 h 106970"/>
                    <a:gd name="connsiteX2" fmla="*/ 2138613 w 2166687"/>
                    <a:gd name="connsiteY2" fmla="*/ 86918 h 106970"/>
                    <a:gd name="connsiteX3" fmla="*/ 72189 w 2166687"/>
                    <a:gd name="connsiteY3" fmla="*/ 106970 h 106970"/>
                    <a:gd name="connsiteX4" fmla="*/ 0 w 2166687"/>
                    <a:gd name="connsiteY4" fmla="*/ 32084 h 106970"/>
                    <a:gd name="connsiteX0" fmla="*/ 0 w 2134603"/>
                    <a:gd name="connsiteY0" fmla="*/ 36094 h 106970"/>
                    <a:gd name="connsiteX1" fmla="*/ 2134603 w 2134603"/>
                    <a:gd name="connsiteY1" fmla="*/ 0 h 106970"/>
                    <a:gd name="connsiteX2" fmla="*/ 2106529 w 2134603"/>
                    <a:gd name="connsiteY2" fmla="*/ 86918 h 106970"/>
                    <a:gd name="connsiteX3" fmla="*/ 40105 w 2134603"/>
                    <a:gd name="connsiteY3" fmla="*/ 106970 h 106970"/>
                    <a:gd name="connsiteX4" fmla="*/ 0 w 2134603"/>
                    <a:gd name="connsiteY4" fmla="*/ 36094 h 106970"/>
                    <a:gd name="connsiteX0" fmla="*/ 0 w 2134603"/>
                    <a:gd name="connsiteY0" fmla="*/ 36094 h 106970"/>
                    <a:gd name="connsiteX1" fmla="*/ 2134603 w 2134603"/>
                    <a:gd name="connsiteY1" fmla="*/ 0 h 106970"/>
                    <a:gd name="connsiteX2" fmla="*/ 2110540 w 2134603"/>
                    <a:gd name="connsiteY2" fmla="*/ 78897 h 106970"/>
                    <a:gd name="connsiteX3" fmla="*/ 40105 w 2134603"/>
                    <a:gd name="connsiteY3" fmla="*/ 106970 h 106970"/>
                    <a:gd name="connsiteX4" fmla="*/ 0 w 2134603"/>
                    <a:gd name="connsiteY4" fmla="*/ 36094 h 106970"/>
                    <a:gd name="connsiteX0" fmla="*/ 0 w 2132649"/>
                    <a:gd name="connsiteY0" fmla="*/ 28279 h 106970"/>
                    <a:gd name="connsiteX1" fmla="*/ 2132649 w 2132649"/>
                    <a:gd name="connsiteY1" fmla="*/ 0 h 106970"/>
                    <a:gd name="connsiteX2" fmla="*/ 2108586 w 2132649"/>
                    <a:gd name="connsiteY2" fmla="*/ 78897 h 106970"/>
                    <a:gd name="connsiteX3" fmla="*/ 38151 w 2132649"/>
                    <a:gd name="connsiteY3" fmla="*/ 106970 h 106970"/>
                    <a:gd name="connsiteX4" fmla="*/ 0 w 2132649"/>
                    <a:gd name="connsiteY4" fmla="*/ 28279 h 106970"/>
                    <a:gd name="connsiteX0" fmla="*/ 0 w 2132649"/>
                    <a:gd name="connsiteY0" fmla="*/ 28279 h 91339"/>
                    <a:gd name="connsiteX1" fmla="*/ 2132649 w 2132649"/>
                    <a:gd name="connsiteY1" fmla="*/ 0 h 91339"/>
                    <a:gd name="connsiteX2" fmla="*/ 2108586 w 2132649"/>
                    <a:gd name="connsiteY2" fmla="*/ 78897 h 91339"/>
                    <a:gd name="connsiteX3" fmla="*/ 18613 w 2132649"/>
                    <a:gd name="connsiteY3" fmla="*/ 91339 h 91339"/>
                    <a:gd name="connsiteX4" fmla="*/ 0 w 2132649"/>
                    <a:gd name="connsiteY4" fmla="*/ 28279 h 91339"/>
                    <a:gd name="connsiteX0" fmla="*/ 0 w 2136557"/>
                    <a:gd name="connsiteY0" fmla="*/ 28279 h 91339"/>
                    <a:gd name="connsiteX1" fmla="*/ 2136557 w 2136557"/>
                    <a:gd name="connsiteY1" fmla="*/ 0 h 91339"/>
                    <a:gd name="connsiteX2" fmla="*/ 2112494 w 2136557"/>
                    <a:gd name="connsiteY2" fmla="*/ 78897 h 91339"/>
                    <a:gd name="connsiteX3" fmla="*/ 22521 w 2136557"/>
                    <a:gd name="connsiteY3" fmla="*/ 91339 h 91339"/>
                    <a:gd name="connsiteX4" fmla="*/ 0 w 2136557"/>
                    <a:gd name="connsiteY4" fmla="*/ 28279 h 91339"/>
                    <a:gd name="connsiteX0" fmla="*/ 0 w 2136557"/>
                    <a:gd name="connsiteY0" fmla="*/ 28279 h 91339"/>
                    <a:gd name="connsiteX1" fmla="*/ 2136557 w 2136557"/>
                    <a:gd name="connsiteY1" fmla="*/ 0 h 91339"/>
                    <a:gd name="connsiteX2" fmla="*/ 2128125 w 2136557"/>
                    <a:gd name="connsiteY2" fmla="*/ 69128 h 91339"/>
                    <a:gd name="connsiteX3" fmla="*/ 22521 w 2136557"/>
                    <a:gd name="connsiteY3" fmla="*/ 91339 h 91339"/>
                    <a:gd name="connsiteX4" fmla="*/ 0 w 2136557"/>
                    <a:gd name="connsiteY4" fmla="*/ 28279 h 91339"/>
                    <a:gd name="connsiteX0" fmla="*/ 0 w 2146327"/>
                    <a:gd name="connsiteY0" fmla="*/ 28279 h 91339"/>
                    <a:gd name="connsiteX1" fmla="*/ 2146327 w 2146327"/>
                    <a:gd name="connsiteY1" fmla="*/ 0 h 91339"/>
                    <a:gd name="connsiteX2" fmla="*/ 2128125 w 2146327"/>
                    <a:gd name="connsiteY2" fmla="*/ 69128 h 91339"/>
                    <a:gd name="connsiteX3" fmla="*/ 22521 w 2146327"/>
                    <a:gd name="connsiteY3" fmla="*/ 91339 h 91339"/>
                    <a:gd name="connsiteX4" fmla="*/ 0 w 2146327"/>
                    <a:gd name="connsiteY4" fmla="*/ 28279 h 91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27" h="91339">
                      <a:moveTo>
                        <a:pt x="0" y="28279"/>
                      </a:moveTo>
                      <a:lnTo>
                        <a:pt x="2146327" y="0"/>
                      </a:lnTo>
                      <a:lnTo>
                        <a:pt x="2128125" y="69128"/>
                      </a:lnTo>
                      <a:lnTo>
                        <a:pt x="22521" y="91339"/>
                      </a:lnTo>
                      <a:lnTo>
                        <a:pt x="0" y="28279"/>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5" name="Rectangle 34"/>
                <p:cNvSpPr/>
                <p:nvPr/>
              </p:nvSpPr>
              <p:spPr>
                <a:xfrm>
                  <a:off x="9219603" y="935378"/>
                  <a:ext cx="186813" cy="405972"/>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8793158" y="1253321"/>
                <a:ext cx="902904" cy="423216"/>
                <a:chOff x="8793158" y="1253321"/>
                <a:chExt cx="902904" cy="423216"/>
              </a:xfrm>
            </p:grpSpPr>
            <p:sp>
              <p:nvSpPr>
                <p:cNvPr id="27" name="Freeform 26"/>
                <p:cNvSpPr/>
                <p:nvPr/>
              </p:nvSpPr>
              <p:spPr>
                <a:xfrm>
                  <a:off x="8793158" y="1253321"/>
                  <a:ext cx="902904" cy="423216"/>
                </a:xfrm>
                <a:custGeom>
                  <a:avLst/>
                  <a:gdLst>
                    <a:gd name="connsiteX0" fmla="*/ 0 w 1257300"/>
                    <a:gd name="connsiteY0" fmla="*/ 533400 h 533400"/>
                    <a:gd name="connsiteX1" fmla="*/ 95250 w 1257300"/>
                    <a:gd name="connsiteY1" fmla="*/ 0 h 533400"/>
                    <a:gd name="connsiteX2" fmla="*/ 933450 w 1257300"/>
                    <a:gd name="connsiteY2" fmla="*/ 0 h 533400"/>
                    <a:gd name="connsiteX3" fmla="*/ 1009650 w 1257300"/>
                    <a:gd name="connsiteY3" fmla="*/ 247650 h 533400"/>
                    <a:gd name="connsiteX4" fmla="*/ 1190625 w 1257300"/>
                    <a:gd name="connsiteY4" fmla="*/ 247650 h 533400"/>
                    <a:gd name="connsiteX5" fmla="*/ 1257300 w 1257300"/>
                    <a:gd name="connsiteY5" fmla="*/ 504825 h 533400"/>
                    <a:gd name="connsiteX6" fmla="*/ 0 w 1257300"/>
                    <a:gd name="connsiteY6" fmla="*/ 533400 h 533400"/>
                    <a:gd name="connsiteX0" fmla="*/ 0 w 1373189"/>
                    <a:gd name="connsiteY0" fmla="*/ 521659 h 521659"/>
                    <a:gd name="connsiteX1" fmla="*/ 211139 w 1373189"/>
                    <a:gd name="connsiteY1" fmla="*/ 0 h 521659"/>
                    <a:gd name="connsiteX2" fmla="*/ 1049339 w 1373189"/>
                    <a:gd name="connsiteY2" fmla="*/ 0 h 521659"/>
                    <a:gd name="connsiteX3" fmla="*/ 1125539 w 1373189"/>
                    <a:gd name="connsiteY3" fmla="*/ 247650 h 521659"/>
                    <a:gd name="connsiteX4" fmla="*/ 1306514 w 1373189"/>
                    <a:gd name="connsiteY4" fmla="*/ 247650 h 521659"/>
                    <a:gd name="connsiteX5" fmla="*/ 1373189 w 1373189"/>
                    <a:gd name="connsiteY5" fmla="*/ 504825 h 521659"/>
                    <a:gd name="connsiteX6" fmla="*/ 0 w 1373189"/>
                    <a:gd name="connsiteY6" fmla="*/ 521659 h 52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3189" h="521659">
                      <a:moveTo>
                        <a:pt x="0" y="521659"/>
                      </a:moveTo>
                      <a:lnTo>
                        <a:pt x="211139" y="0"/>
                      </a:lnTo>
                      <a:lnTo>
                        <a:pt x="1049339" y="0"/>
                      </a:lnTo>
                      <a:lnTo>
                        <a:pt x="1125539" y="247650"/>
                      </a:lnTo>
                      <a:lnTo>
                        <a:pt x="1306514" y="247650"/>
                      </a:lnTo>
                      <a:lnTo>
                        <a:pt x="1373189" y="504825"/>
                      </a:lnTo>
                      <a:lnTo>
                        <a:pt x="0" y="521659"/>
                      </a:lnTo>
                      <a:close/>
                    </a:path>
                  </a:pathLst>
                </a:cu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949405" y="1359853"/>
                  <a:ext cx="207436" cy="207436"/>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9226160" y="1359853"/>
                  <a:ext cx="207436" cy="207436"/>
                </a:xfrm>
                <a:prstGeom prst="ellipse">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7888282" y="965412"/>
                <a:ext cx="2190471" cy="1332645"/>
                <a:chOff x="7888282" y="965412"/>
                <a:chExt cx="2190471" cy="1332645"/>
              </a:xfrm>
            </p:grpSpPr>
            <p:sp>
              <p:nvSpPr>
                <p:cNvPr id="26" name="Chord 25"/>
                <p:cNvSpPr/>
                <p:nvPr/>
              </p:nvSpPr>
              <p:spPr>
                <a:xfrm>
                  <a:off x="7888283" y="965412"/>
                  <a:ext cx="2190470" cy="1332645"/>
                </a:xfrm>
                <a:prstGeom prst="chord">
                  <a:avLst>
                    <a:gd name="adj1" fmla="val 7937"/>
                    <a:gd name="adj2" fmla="val 10732878"/>
                  </a:avLst>
                </a:prstGeom>
                <a:solidFill>
                  <a:schemeClr val="bg1">
                    <a:lumMod val="7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918413" y="1724131"/>
                  <a:ext cx="2146327" cy="91339"/>
                </a:xfrm>
                <a:custGeom>
                  <a:avLst/>
                  <a:gdLst>
                    <a:gd name="connsiteX0" fmla="*/ 0 w 2114550"/>
                    <a:gd name="connsiteY0" fmla="*/ 0 h 74886"/>
                    <a:gd name="connsiteX1" fmla="*/ 2114550 w 2114550"/>
                    <a:gd name="connsiteY1" fmla="*/ 0 h 74886"/>
                    <a:gd name="connsiteX2" fmla="*/ 2114550 w 2114550"/>
                    <a:gd name="connsiteY2" fmla="*/ 74886 h 74886"/>
                    <a:gd name="connsiteX3" fmla="*/ 0 w 2114550"/>
                    <a:gd name="connsiteY3" fmla="*/ 74886 h 74886"/>
                    <a:gd name="connsiteX4" fmla="*/ 0 w 2114550"/>
                    <a:gd name="connsiteY4" fmla="*/ 0 h 74886"/>
                    <a:gd name="connsiteX0" fmla="*/ 0 w 2166687"/>
                    <a:gd name="connsiteY0" fmla="*/ 32084 h 106970"/>
                    <a:gd name="connsiteX1" fmla="*/ 2166687 w 2166687"/>
                    <a:gd name="connsiteY1" fmla="*/ 0 h 106970"/>
                    <a:gd name="connsiteX2" fmla="*/ 2114550 w 2166687"/>
                    <a:gd name="connsiteY2" fmla="*/ 106970 h 106970"/>
                    <a:gd name="connsiteX3" fmla="*/ 0 w 2166687"/>
                    <a:gd name="connsiteY3" fmla="*/ 106970 h 106970"/>
                    <a:gd name="connsiteX4" fmla="*/ 0 w 2166687"/>
                    <a:gd name="connsiteY4" fmla="*/ 32084 h 106970"/>
                    <a:gd name="connsiteX0" fmla="*/ 0 w 2166687"/>
                    <a:gd name="connsiteY0" fmla="*/ 32084 h 106970"/>
                    <a:gd name="connsiteX1" fmla="*/ 2166687 w 2166687"/>
                    <a:gd name="connsiteY1" fmla="*/ 0 h 106970"/>
                    <a:gd name="connsiteX2" fmla="*/ 2138613 w 2166687"/>
                    <a:gd name="connsiteY2" fmla="*/ 86918 h 106970"/>
                    <a:gd name="connsiteX3" fmla="*/ 0 w 2166687"/>
                    <a:gd name="connsiteY3" fmla="*/ 106970 h 106970"/>
                    <a:gd name="connsiteX4" fmla="*/ 0 w 2166687"/>
                    <a:gd name="connsiteY4" fmla="*/ 32084 h 106970"/>
                    <a:gd name="connsiteX0" fmla="*/ 0 w 2166687"/>
                    <a:gd name="connsiteY0" fmla="*/ 32084 h 106970"/>
                    <a:gd name="connsiteX1" fmla="*/ 2166687 w 2166687"/>
                    <a:gd name="connsiteY1" fmla="*/ 0 h 106970"/>
                    <a:gd name="connsiteX2" fmla="*/ 2138613 w 2166687"/>
                    <a:gd name="connsiteY2" fmla="*/ 86918 h 106970"/>
                    <a:gd name="connsiteX3" fmla="*/ 72189 w 2166687"/>
                    <a:gd name="connsiteY3" fmla="*/ 106970 h 106970"/>
                    <a:gd name="connsiteX4" fmla="*/ 0 w 2166687"/>
                    <a:gd name="connsiteY4" fmla="*/ 32084 h 106970"/>
                    <a:gd name="connsiteX0" fmla="*/ 0 w 2134603"/>
                    <a:gd name="connsiteY0" fmla="*/ 36094 h 106970"/>
                    <a:gd name="connsiteX1" fmla="*/ 2134603 w 2134603"/>
                    <a:gd name="connsiteY1" fmla="*/ 0 h 106970"/>
                    <a:gd name="connsiteX2" fmla="*/ 2106529 w 2134603"/>
                    <a:gd name="connsiteY2" fmla="*/ 86918 h 106970"/>
                    <a:gd name="connsiteX3" fmla="*/ 40105 w 2134603"/>
                    <a:gd name="connsiteY3" fmla="*/ 106970 h 106970"/>
                    <a:gd name="connsiteX4" fmla="*/ 0 w 2134603"/>
                    <a:gd name="connsiteY4" fmla="*/ 36094 h 106970"/>
                    <a:gd name="connsiteX0" fmla="*/ 0 w 2134603"/>
                    <a:gd name="connsiteY0" fmla="*/ 36094 h 106970"/>
                    <a:gd name="connsiteX1" fmla="*/ 2134603 w 2134603"/>
                    <a:gd name="connsiteY1" fmla="*/ 0 h 106970"/>
                    <a:gd name="connsiteX2" fmla="*/ 2110540 w 2134603"/>
                    <a:gd name="connsiteY2" fmla="*/ 78897 h 106970"/>
                    <a:gd name="connsiteX3" fmla="*/ 40105 w 2134603"/>
                    <a:gd name="connsiteY3" fmla="*/ 106970 h 106970"/>
                    <a:gd name="connsiteX4" fmla="*/ 0 w 2134603"/>
                    <a:gd name="connsiteY4" fmla="*/ 36094 h 106970"/>
                    <a:gd name="connsiteX0" fmla="*/ 0 w 2132649"/>
                    <a:gd name="connsiteY0" fmla="*/ 28279 h 106970"/>
                    <a:gd name="connsiteX1" fmla="*/ 2132649 w 2132649"/>
                    <a:gd name="connsiteY1" fmla="*/ 0 h 106970"/>
                    <a:gd name="connsiteX2" fmla="*/ 2108586 w 2132649"/>
                    <a:gd name="connsiteY2" fmla="*/ 78897 h 106970"/>
                    <a:gd name="connsiteX3" fmla="*/ 38151 w 2132649"/>
                    <a:gd name="connsiteY3" fmla="*/ 106970 h 106970"/>
                    <a:gd name="connsiteX4" fmla="*/ 0 w 2132649"/>
                    <a:gd name="connsiteY4" fmla="*/ 28279 h 106970"/>
                    <a:gd name="connsiteX0" fmla="*/ 0 w 2132649"/>
                    <a:gd name="connsiteY0" fmla="*/ 28279 h 91339"/>
                    <a:gd name="connsiteX1" fmla="*/ 2132649 w 2132649"/>
                    <a:gd name="connsiteY1" fmla="*/ 0 h 91339"/>
                    <a:gd name="connsiteX2" fmla="*/ 2108586 w 2132649"/>
                    <a:gd name="connsiteY2" fmla="*/ 78897 h 91339"/>
                    <a:gd name="connsiteX3" fmla="*/ 18613 w 2132649"/>
                    <a:gd name="connsiteY3" fmla="*/ 91339 h 91339"/>
                    <a:gd name="connsiteX4" fmla="*/ 0 w 2132649"/>
                    <a:gd name="connsiteY4" fmla="*/ 28279 h 91339"/>
                    <a:gd name="connsiteX0" fmla="*/ 0 w 2136557"/>
                    <a:gd name="connsiteY0" fmla="*/ 28279 h 91339"/>
                    <a:gd name="connsiteX1" fmla="*/ 2136557 w 2136557"/>
                    <a:gd name="connsiteY1" fmla="*/ 0 h 91339"/>
                    <a:gd name="connsiteX2" fmla="*/ 2112494 w 2136557"/>
                    <a:gd name="connsiteY2" fmla="*/ 78897 h 91339"/>
                    <a:gd name="connsiteX3" fmla="*/ 22521 w 2136557"/>
                    <a:gd name="connsiteY3" fmla="*/ 91339 h 91339"/>
                    <a:gd name="connsiteX4" fmla="*/ 0 w 2136557"/>
                    <a:gd name="connsiteY4" fmla="*/ 28279 h 91339"/>
                    <a:gd name="connsiteX0" fmla="*/ 0 w 2136557"/>
                    <a:gd name="connsiteY0" fmla="*/ 28279 h 91339"/>
                    <a:gd name="connsiteX1" fmla="*/ 2136557 w 2136557"/>
                    <a:gd name="connsiteY1" fmla="*/ 0 h 91339"/>
                    <a:gd name="connsiteX2" fmla="*/ 2128125 w 2136557"/>
                    <a:gd name="connsiteY2" fmla="*/ 69128 h 91339"/>
                    <a:gd name="connsiteX3" fmla="*/ 22521 w 2136557"/>
                    <a:gd name="connsiteY3" fmla="*/ 91339 h 91339"/>
                    <a:gd name="connsiteX4" fmla="*/ 0 w 2136557"/>
                    <a:gd name="connsiteY4" fmla="*/ 28279 h 91339"/>
                    <a:gd name="connsiteX0" fmla="*/ 0 w 2146327"/>
                    <a:gd name="connsiteY0" fmla="*/ 28279 h 91339"/>
                    <a:gd name="connsiteX1" fmla="*/ 2146327 w 2146327"/>
                    <a:gd name="connsiteY1" fmla="*/ 0 h 91339"/>
                    <a:gd name="connsiteX2" fmla="*/ 2128125 w 2146327"/>
                    <a:gd name="connsiteY2" fmla="*/ 69128 h 91339"/>
                    <a:gd name="connsiteX3" fmla="*/ 22521 w 2146327"/>
                    <a:gd name="connsiteY3" fmla="*/ 91339 h 91339"/>
                    <a:gd name="connsiteX4" fmla="*/ 0 w 2146327"/>
                    <a:gd name="connsiteY4" fmla="*/ 28279 h 91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327" h="91339">
                      <a:moveTo>
                        <a:pt x="0" y="28279"/>
                      </a:moveTo>
                      <a:lnTo>
                        <a:pt x="2146327" y="0"/>
                      </a:lnTo>
                      <a:lnTo>
                        <a:pt x="2128125" y="69128"/>
                      </a:lnTo>
                      <a:lnTo>
                        <a:pt x="22521" y="91339"/>
                      </a:lnTo>
                      <a:lnTo>
                        <a:pt x="0" y="2827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hord 31"/>
                <p:cNvSpPr/>
                <p:nvPr/>
              </p:nvSpPr>
              <p:spPr>
                <a:xfrm>
                  <a:off x="7888282" y="965412"/>
                  <a:ext cx="2190470" cy="1332645"/>
                </a:xfrm>
                <a:prstGeom prst="chord">
                  <a:avLst>
                    <a:gd name="adj1" fmla="val 7937"/>
                    <a:gd name="adj2" fmla="val 10732878"/>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4" name="Group 53" descr="Blue wavy water"/>
          <p:cNvGrpSpPr/>
          <p:nvPr/>
        </p:nvGrpSpPr>
        <p:grpSpPr>
          <a:xfrm>
            <a:off x="3377" y="4918004"/>
            <a:ext cx="12192000" cy="3859200"/>
            <a:chOff x="2956783" y="2235923"/>
            <a:chExt cx="8783152" cy="2880008"/>
          </a:xfrm>
        </p:grpSpPr>
        <p:sp>
          <p:nvSpPr>
            <p:cNvPr id="55" name="Freeform 54"/>
            <p:cNvSpPr/>
            <p:nvPr/>
          </p:nvSpPr>
          <p:spPr>
            <a:xfrm rot="10800000">
              <a:off x="2956784" y="2235923"/>
              <a:ext cx="8783151" cy="551213"/>
            </a:xfrm>
            <a:custGeom>
              <a:avLst/>
              <a:gdLst>
                <a:gd name="connsiteX0" fmla="*/ 587297 w 8526127"/>
                <a:gd name="connsiteY0" fmla="*/ 658749 h 868308"/>
                <a:gd name="connsiteX1" fmla="*/ 1168322 w 8526127"/>
                <a:gd name="connsiteY1" fmla="*/ 868299 h 868308"/>
                <a:gd name="connsiteX2" fmla="*/ 1749347 w 8526127"/>
                <a:gd name="connsiteY2" fmla="*/ 668274 h 868308"/>
                <a:gd name="connsiteX3" fmla="*/ 2330372 w 8526127"/>
                <a:gd name="connsiteY3" fmla="*/ 868299 h 868308"/>
                <a:gd name="connsiteX4" fmla="*/ 2997122 w 8526127"/>
                <a:gd name="connsiteY4" fmla="*/ 658749 h 868308"/>
                <a:gd name="connsiteX5" fmla="*/ 3597197 w 8526127"/>
                <a:gd name="connsiteY5" fmla="*/ 830199 h 868308"/>
                <a:gd name="connsiteX6" fmla="*/ 4254422 w 8526127"/>
                <a:gd name="connsiteY6" fmla="*/ 639699 h 868308"/>
                <a:gd name="connsiteX7" fmla="*/ 4730672 w 8526127"/>
                <a:gd name="connsiteY7" fmla="*/ 858774 h 868308"/>
                <a:gd name="connsiteX8" fmla="*/ 5321222 w 8526127"/>
                <a:gd name="connsiteY8" fmla="*/ 611124 h 868308"/>
                <a:gd name="connsiteX9" fmla="*/ 5854622 w 8526127"/>
                <a:gd name="connsiteY9" fmla="*/ 820674 h 868308"/>
                <a:gd name="connsiteX10" fmla="*/ 6330872 w 8526127"/>
                <a:gd name="connsiteY10" fmla="*/ 582549 h 868308"/>
                <a:gd name="connsiteX11" fmla="*/ 6902372 w 8526127"/>
                <a:gd name="connsiteY11" fmla="*/ 830199 h 868308"/>
                <a:gd name="connsiteX12" fmla="*/ 7464347 w 8526127"/>
                <a:gd name="connsiteY12" fmla="*/ 534924 h 868308"/>
                <a:gd name="connsiteX13" fmla="*/ 7978697 w 8526127"/>
                <a:gd name="connsiteY13" fmla="*/ 792099 h 868308"/>
                <a:gd name="connsiteX14" fmla="*/ 7950122 w 8526127"/>
                <a:gd name="connsiteY14" fmla="*/ 58674 h 868308"/>
                <a:gd name="connsiteX15" fmla="*/ 558722 w 8526127"/>
                <a:gd name="connsiteY15" fmla="*/ 115824 h 868308"/>
                <a:gd name="connsiteX16" fmla="*/ 587297 w 8526127"/>
                <a:gd name="connsiteY16" fmla="*/ 658749 h 868308"/>
                <a:gd name="connsiteX0" fmla="*/ 587297 w 8526127"/>
                <a:gd name="connsiteY0" fmla="*/ 658749 h 868308"/>
                <a:gd name="connsiteX1" fmla="*/ 1168322 w 8526127"/>
                <a:gd name="connsiteY1" fmla="*/ 868299 h 868308"/>
                <a:gd name="connsiteX2" fmla="*/ 1749347 w 8526127"/>
                <a:gd name="connsiteY2" fmla="*/ 668274 h 868308"/>
                <a:gd name="connsiteX3" fmla="*/ 2330372 w 8526127"/>
                <a:gd name="connsiteY3" fmla="*/ 868299 h 868308"/>
                <a:gd name="connsiteX4" fmla="*/ 2997122 w 8526127"/>
                <a:gd name="connsiteY4" fmla="*/ 658749 h 868308"/>
                <a:gd name="connsiteX5" fmla="*/ 3597197 w 8526127"/>
                <a:gd name="connsiteY5" fmla="*/ 830199 h 868308"/>
                <a:gd name="connsiteX6" fmla="*/ 4254422 w 8526127"/>
                <a:gd name="connsiteY6" fmla="*/ 639699 h 868308"/>
                <a:gd name="connsiteX7" fmla="*/ 4730672 w 8526127"/>
                <a:gd name="connsiteY7" fmla="*/ 858774 h 868308"/>
                <a:gd name="connsiteX8" fmla="*/ 5321222 w 8526127"/>
                <a:gd name="connsiteY8" fmla="*/ 611124 h 868308"/>
                <a:gd name="connsiteX9" fmla="*/ 5854622 w 8526127"/>
                <a:gd name="connsiteY9" fmla="*/ 820674 h 868308"/>
                <a:gd name="connsiteX10" fmla="*/ 6330872 w 8526127"/>
                <a:gd name="connsiteY10" fmla="*/ 582549 h 868308"/>
                <a:gd name="connsiteX11" fmla="*/ 6902372 w 8526127"/>
                <a:gd name="connsiteY11" fmla="*/ 830199 h 868308"/>
                <a:gd name="connsiteX12" fmla="*/ 7464347 w 8526127"/>
                <a:gd name="connsiteY12" fmla="*/ 534924 h 868308"/>
                <a:gd name="connsiteX13" fmla="*/ 7978697 w 8526127"/>
                <a:gd name="connsiteY13" fmla="*/ 792099 h 868308"/>
                <a:gd name="connsiteX14" fmla="*/ 7950122 w 8526127"/>
                <a:gd name="connsiteY14" fmla="*/ 58674 h 868308"/>
                <a:gd name="connsiteX15" fmla="*/ 558722 w 8526127"/>
                <a:gd name="connsiteY15" fmla="*/ 115824 h 868308"/>
                <a:gd name="connsiteX16" fmla="*/ 587297 w 8526127"/>
                <a:gd name="connsiteY16" fmla="*/ 658749 h 868308"/>
                <a:gd name="connsiteX0" fmla="*/ 47070 w 7985900"/>
                <a:gd name="connsiteY0" fmla="*/ 658749 h 868308"/>
                <a:gd name="connsiteX1" fmla="*/ 628095 w 7985900"/>
                <a:gd name="connsiteY1" fmla="*/ 868299 h 868308"/>
                <a:gd name="connsiteX2" fmla="*/ 1209120 w 7985900"/>
                <a:gd name="connsiteY2" fmla="*/ 668274 h 868308"/>
                <a:gd name="connsiteX3" fmla="*/ 1790145 w 7985900"/>
                <a:gd name="connsiteY3" fmla="*/ 868299 h 868308"/>
                <a:gd name="connsiteX4" fmla="*/ 2456895 w 7985900"/>
                <a:gd name="connsiteY4" fmla="*/ 658749 h 868308"/>
                <a:gd name="connsiteX5" fmla="*/ 3056970 w 7985900"/>
                <a:gd name="connsiteY5" fmla="*/ 830199 h 868308"/>
                <a:gd name="connsiteX6" fmla="*/ 3714195 w 7985900"/>
                <a:gd name="connsiteY6" fmla="*/ 639699 h 868308"/>
                <a:gd name="connsiteX7" fmla="*/ 4190445 w 7985900"/>
                <a:gd name="connsiteY7" fmla="*/ 858774 h 868308"/>
                <a:gd name="connsiteX8" fmla="*/ 4780995 w 7985900"/>
                <a:gd name="connsiteY8" fmla="*/ 611124 h 868308"/>
                <a:gd name="connsiteX9" fmla="*/ 5314395 w 7985900"/>
                <a:gd name="connsiteY9" fmla="*/ 820674 h 868308"/>
                <a:gd name="connsiteX10" fmla="*/ 5790645 w 7985900"/>
                <a:gd name="connsiteY10" fmla="*/ 582549 h 868308"/>
                <a:gd name="connsiteX11" fmla="*/ 6362145 w 7985900"/>
                <a:gd name="connsiteY11" fmla="*/ 830199 h 868308"/>
                <a:gd name="connsiteX12" fmla="*/ 6924120 w 7985900"/>
                <a:gd name="connsiteY12" fmla="*/ 534924 h 868308"/>
                <a:gd name="connsiteX13" fmla="*/ 7438470 w 7985900"/>
                <a:gd name="connsiteY13" fmla="*/ 792099 h 868308"/>
                <a:gd name="connsiteX14" fmla="*/ 7409895 w 7985900"/>
                <a:gd name="connsiteY14" fmla="*/ 58674 h 868308"/>
                <a:gd name="connsiteX15" fmla="*/ 18495 w 7985900"/>
                <a:gd name="connsiteY15" fmla="*/ 115824 h 868308"/>
                <a:gd name="connsiteX16" fmla="*/ 47070 w 7985900"/>
                <a:gd name="connsiteY16" fmla="*/ 658749 h 868308"/>
                <a:gd name="connsiteX0" fmla="*/ 47070 w 7985900"/>
                <a:gd name="connsiteY0" fmla="*/ 638476 h 848035"/>
                <a:gd name="connsiteX1" fmla="*/ 628095 w 7985900"/>
                <a:gd name="connsiteY1" fmla="*/ 848026 h 848035"/>
                <a:gd name="connsiteX2" fmla="*/ 1209120 w 7985900"/>
                <a:gd name="connsiteY2" fmla="*/ 648001 h 848035"/>
                <a:gd name="connsiteX3" fmla="*/ 1790145 w 7985900"/>
                <a:gd name="connsiteY3" fmla="*/ 848026 h 848035"/>
                <a:gd name="connsiteX4" fmla="*/ 2456895 w 7985900"/>
                <a:gd name="connsiteY4" fmla="*/ 638476 h 848035"/>
                <a:gd name="connsiteX5" fmla="*/ 3056970 w 7985900"/>
                <a:gd name="connsiteY5" fmla="*/ 809926 h 848035"/>
                <a:gd name="connsiteX6" fmla="*/ 3714195 w 7985900"/>
                <a:gd name="connsiteY6" fmla="*/ 619426 h 848035"/>
                <a:gd name="connsiteX7" fmla="*/ 4190445 w 7985900"/>
                <a:gd name="connsiteY7" fmla="*/ 838501 h 848035"/>
                <a:gd name="connsiteX8" fmla="*/ 4780995 w 7985900"/>
                <a:gd name="connsiteY8" fmla="*/ 590851 h 848035"/>
                <a:gd name="connsiteX9" fmla="*/ 5314395 w 7985900"/>
                <a:gd name="connsiteY9" fmla="*/ 800401 h 848035"/>
                <a:gd name="connsiteX10" fmla="*/ 5790645 w 7985900"/>
                <a:gd name="connsiteY10" fmla="*/ 562276 h 848035"/>
                <a:gd name="connsiteX11" fmla="*/ 6362145 w 7985900"/>
                <a:gd name="connsiteY11" fmla="*/ 809926 h 848035"/>
                <a:gd name="connsiteX12" fmla="*/ 6924120 w 7985900"/>
                <a:gd name="connsiteY12" fmla="*/ 514651 h 848035"/>
                <a:gd name="connsiteX13" fmla="*/ 7438470 w 7985900"/>
                <a:gd name="connsiteY13" fmla="*/ 771826 h 848035"/>
                <a:gd name="connsiteX14" fmla="*/ 7409895 w 7985900"/>
                <a:gd name="connsiteY14" fmla="*/ 38401 h 848035"/>
                <a:gd name="connsiteX15" fmla="*/ 18495 w 7985900"/>
                <a:gd name="connsiteY15" fmla="*/ 95551 h 848035"/>
                <a:gd name="connsiteX16" fmla="*/ 47070 w 7985900"/>
                <a:gd name="connsiteY16" fmla="*/ 638476 h 848035"/>
                <a:gd name="connsiteX0" fmla="*/ 47070 w 7985900"/>
                <a:gd name="connsiteY0" fmla="*/ 638476 h 848035"/>
                <a:gd name="connsiteX1" fmla="*/ 628095 w 7985900"/>
                <a:gd name="connsiteY1" fmla="*/ 848026 h 848035"/>
                <a:gd name="connsiteX2" fmla="*/ 1209120 w 7985900"/>
                <a:gd name="connsiteY2" fmla="*/ 648001 h 848035"/>
                <a:gd name="connsiteX3" fmla="*/ 1790145 w 7985900"/>
                <a:gd name="connsiteY3" fmla="*/ 848026 h 848035"/>
                <a:gd name="connsiteX4" fmla="*/ 2456895 w 7985900"/>
                <a:gd name="connsiteY4" fmla="*/ 638476 h 848035"/>
                <a:gd name="connsiteX5" fmla="*/ 3056970 w 7985900"/>
                <a:gd name="connsiteY5" fmla="*/ 809926 h 848035"/>
                <a:gd name="connsiteX6" fmla="*/ 3714195 w 7985900"/>
                <a:gd name="connsiteY6" fmla="*/ 619426 h 848035"/>
                <a:gd name="connsiteX7" fmla="*/ 4190445 w 7985900"/>
                <a:gd name="connsiteY7" fmla="*/ 838501 h 848035"/>
                <a:gd name="connsiteX8" fmla="*/ 4780995 w 7985900"/>
                <a:gd name="connsiteY8" fmla="*/ 590851 h 848035"/>
                <a:gd name="connsiteX9" fmla="*/ 5314395 w 7985900"/>
                <a:gd name="connsiteY9" fmla="*/ 800401 h 848035"/>
                <a:gd name="connsiteX10" fmla="*/ 5790645 w 7985900"/>
                <a:gd name="connsiteY10" fmla="*/ 562276 h 848035"/>
                <a:gd name="connsiteX11" fmla="*/ 6362145 w 7985900"/>
                <a:gd name="connsiteY11" fmla="*/ 809926 h 848035"/>
                <a:gd name="connsiteX12" fmla="*/ 6924120 w 7985900"/>
                <a:gd name="connsiteY12" fmla="*/ 514651 h 848035"/>
                <a:gd name="connsiteX13" fmla="*/ 7438470 w 7985900"/>
                <a:gd name="connsiteY13" fmla="*/ 771826 h 848035"/>
                <a:gd name="connsiteX14" fmla="*/ 7409895 w 7985900"/>
                <a:gd name="connsiteY14" fmla="*/ 38401 h 848035"/>
                <a:gd name="connsiteX15" fmla="*/ 18495 w 7985900"/>
                <a:gd name="connsiteY15" fmla="*/ 95551 h 848035"/>
                <a:gd name="connsiteX16" fmla="*/ 47070 w 7985900"/>
                <a:gd name="connsiteY16" fmla="*/ 638476 h 848035"/>
                <a:gd name="connsiteX0" fmla="*/ 47070 w 7464293"/>
                <a:gd name="connsiteY0" fmla="*/ 654804 h 864363"/>
                <a:gd name="connsiteX1" fmla="*/ 628095 w 7464293"/>
                <a:gd name="connsiteY1" fmla="*/ 864354 h 864363"/>
                <a:gd name="connsiteX2" fmla="*/ 1209120 w 7464293"/>
                <a:gd name="connsiteY2" fmla="*/ 664329 h 864363"/>
                <a:gd name="connsiteX3" fmla="*/ 1790145 w 7464293"/>
                <a:gd name="connsiteY3" fmla="*/ 864354 h 864363"/>
                <a:gd name="connsiteX4" fmla="*/ 2456895 w 7464293"/>
                <a:gd name="connsiteY4" fmla="*/ 654804 h 864363"/>
                <a:gd name="connsiteX5" fmla="*/ 3056970 w 7464293"/>
                <a:gd name="connsiteY5" fmla="*/ 826254 h 864363"/>
                <a:gd name="connsiteX6" fmla="*/ 3714195 w 7464293"/>
                <a:gd name="connsiteY6" fmla="*/ 635754 h 864363"/>
                <a:gd name="connsiteX7" fmla="*/ 4190445 w 7464293"/>
                <a:gd name="connsiteY7" fmla="*/ 854829 h 864363"/>
                <a:gd name="connsiteX8" fmla="*/ 4780995 w 7464293"/>
                <a:gd name="connsiteY8" fmla="*/ 607179 h 864363"/>
                <a:gd name="connsiteX9" fmla="*/ 5314395 w 7464293"/>
                <a:gd name="connsiteY9" fmla="*/ 816729 h 864363"/>
                <a:gd name="connsiteX10" fmla="*/ 5790645 w 7464293"/>
                <a:gd name="connsiteY10" fmla="*/ 578604 h 864363"/>
                <a:gd name="connsiteX11" fmla="*/ 6362145 w 7464293"/>
                <a:gd name="connsiteY11" fmla="*/ 826254 h 864363"/>
                <a:gd name="connsiteX12" fmla="*/ 6924120 w 7464293"/>
                <a:gd name="connsiteY12" fmla="*/ 530979 h 864363"/>
                <a:gd name="connsiteX13" fmla="*/ 7438470 w 7464293"/>
                <a:gd name="connsiteY13" fmla="*/ 788154 h 864363"/>
                <a:gd name="connsiteX14" fmla="*/ 6076395 w 7464293"/>
                <a:gd name="connsiteY14" fmla="*/ 35679 h 864363"/>
                <a:gd name="connsiteX15" fmla="*/ 18495 w 7464293"/>
                <a:gd name="connsiteY15" fmla="*/ 111879 h 864363"/>
                <a:gd name="connsiteX16" fmla="*/ 47070 w 7464293"/>
                <a:gd name="connsiteY16" fmla="*/ 654804 h 864363"/>
                <a:gd name="connsiteX0" fmla="*/ 47070 w 7464293"/>
                <a:gd name="connsiteY0" fmla="*/ 654804 h 864363"/>
                <a:gd name="connsiteX1" fmla="*/ 628095 w 7464293"/>
                <a:gd name="connsiteY1" fmla="*/ 864354 h 864363"/>
                <a:gd name="connsiteX2" fmla="*/ 1209120 w 7464293"/>
                <a:gd name="connsiteY2" fmla="*/ 664329 h 864363"/>
                <a:gd name="connsiteX3" fmla="*/ 1790145 w 7464293"/>
                <a:gd name="connsiteY3" fmla="*/ 864354 h 864363"/>
                <a:gd name="connsiteX4" fmla="*/ 2456895 w 7464293"/>
                <a:gd name="connsiteY4" fmla="*/ 654804 h 864363"/>
                <a:gd name="connsiteX5" fmla="*/ 3056970 w 7464293"/>
                <a:gd name="connsiteY5" fmla="*/ 826254 h 864363"/>
                <a:gd name="connsiteX6" fmla="*/ 3714195 w 7464293"/>
                <a:gd name="connsiteY6" fmla="*/ 635754 h 864363"/>
                <a:gd name="connsiteX7" fmla="*/ 4190445 w 7464293"/>
                <a:gd name="connsiteY7" fmla="*/ 854829 h 864363"/>
                <a:gd name="connsiteX8" fmla="*/ 4780995 w 7464293"/>
                <a:gd name="connsiteY8" fmla="*/ 607179 h 864363"/>
                <a:gd name="connsiteX9" fmla="*/ 5314395 w 7464293"/>
                <a:gd name="connsiteY9" fmla="*/ 816729 h 864363"/>
                <a:gd name="connsiteX10" fmla="*/ 5790645 w 7464293"/>
                <a:gd name="connsiteY10" fmla="*/ 578604 h 864363"/>
                <a:gd name="connsiteX11" fmla="*/ 6362145 w 7464293"/>
                <a:gd name="connsiteY11" fmla="*/ 826254 h 864363"/>
                <a:gd name="connsiteX12" fmla="*/ 6924120 w 7464293"/>
                <a:gd name="connsiteY12" fmla="*/ 530979 h 864363"/>
                <a:gd name="connsiteX13" fmla="*/ 7438470 w 7464293"/>
                <a:gd name="connsiteY13" fmla="*/ 788154 h 864363"/>
                <a:gd name="connsiteX14" fmla="*/ 6076395 w 7464293"/>
                <a:gd name="connsiteY14" fmla="*/ 35679 h 864363"/>
                <a:gd name="connsiteX15" fmla="*/ 18495 w 7464293"/>
                <a:gd name="connsiteY15" fmla="*/ 111879 h 864363"/>
                <a:gd name="connsiteX16" fmla="*/ 47070 w 7464293"/>
                <a:gd name="connsiteY16" fmla="*/ 654804 h 864363"/>
                <a:gd name="connsiteX0" fmla="*/ 47070 w 7471304"/>
                <a:gd name="connsiteY0" fmla="*/ 714377 h 923936"/>
                <a:gd name="connsiteX1" fmla="*/ 628095 w 7471304"/>
                <a:gd name="connsiteY1" fmla="*/ 923927 h 923936"/>
                <a:gd name="connsiteX2" fmla="*/ 1209120 w 7471304"/>
                <a:gd name="connsiteY2" fmla="*/ 723902 h 923936"/>
                <a:gd name="connsiteX3" fmla="*/ 1790145 w 7471304"/>
                <a:gd name="connsiteY3" fmla="*/ 923927 h 923936"/>
                <a:gd name="connsiteX4" fmla="*/ 2456895 w 7471304"/>
                <a:gd name="connsiteY4" fmla="*/ 714377 h 923936"/>
                <a:gd name="connsiteX5" fmla="*/ 3056970 w 7471304"/>
                <a:gd name="connsiteY5" fmla="*/ 885827 h 923936"/>
                <a:gd name="connsiteX6" fmla="*/ 3714195 w 7471304"/>
                <a:gd name="connsiteY6" fmla="*/ 695327 h 923936"/>
                <a:gd name="connsiteX7" fmla="*/ 4190445 w 7471304"/>
                <a:gd name="connsiteY7" fmla="*/ 914402 h 923936"/>
                <a:gd name="connsiteX8" fmla="*/ 4780995 w 7471304"/>
                <a:gd name="connsiteY8" fmla="*/ 666752 h 923936"/>
                <a:gd name="connsiteX9" fmla="*/ 5314395 w 7471304"/>
                <a:gd name="connsiteY9" fmla="*/ 876302 h 923936"/>
                <a:gd name="connsiteX10" fmla="*/ 5790645 w 7471304"/>
                <a:gd name="connsiteY10" fmla="*/ 638177 h 923936"/>
                <a:gd name="connsiteX11" fmla="*/ 6362145 w 7471304"/>
                <a:gd name="connsiteY11" fmla="*/ 885827 h 923936"/>
                <a:gd name="connsiteX12" fmla="*/ 6924120 w 7471304"/>
                <a:gd name="connsiteY12" fmla="*/ 590552 h 923936"/>
                <a:gd name="connsiteX13" fmla="*/ 7438470 w 7471304"/>
                <a:gd name="connsiteY13" fmla="*/ 847727 h 923936"/>
                <a:gd name="connsiteX14" fmla="*/ 7409895 w 7471304"/>
                <a:gd name="connsiteY14" fmla="*/ 28577 h 923936"/>
                <a:gd name="connsiteX15" fmla="*/ 18495 w 7471304"/>
                <a:gd name="connsiteY15" fmla="*/ 171452 h 923936"/>
                <a:gd name="connsiteX16" fmla="*/ 47070 w 7471304"/>
                <a:gd name="connsiteY16" fmla="*/ 714377 h 923936"/>
                <a:gd name="connsiteX0" fmla="*/ 47070 w 7471304"/>
                <a:gd name="connsiteY0" fmla="*/ 685800 h 895359"/>
                <a:gd name="connsiteX1" fmla="*/ 628095 w 7471304"/>
                <a:gd name="connsiteY1" fmla="*/ 895350 h 895359"/>
                <a:gd name="connsiteX2" fmla="*/ 1209120 w 7471304"/>
                <a:gd name="connsiteY2" fmla="*/ 695325 h 895359"/>
                <a:gd name="connsiteX3" fmla="*/ 1790145 w 7471304"/>
                <a:gd name="connsiteY3" fmla="*/ 895350 h 895359"/>
                <a:gd name="connsiteX4" fmla="*/ 2456895 w 7471304"/>
                <a:gd name="connsiteY4" fmla="*/ 685800 h 895359"/>
                <a:gd name="connsiteX5" fmla="*/ 3056970 w 7471304"/>
                <a:gd name="connsiteY5" fmla="*/ 857250 h 895359"/>
                <a:gd name="connsiteX6" fmla="*/ 3714195 w 7471304"/>
                <a:gd name="connsiteY6" fmla="*/ 666750 h 895359"/>
                <a:gd name="connsiteX7" fmla="*/ 4190445 w 7471304"/>
                <a:gd name="connsiteY7" fmla="*/ 885825 h 895359"/>
                <a:gd name="connsiteX8" fmla="*/ 4780995 w 7471304"/>
                <a:gd name="connsiteY8" fmla="*/ 638175 h 895359"/>
                <a:gd name="connsiteX9" fmla="*/ 5314395 w 7471304"/>
                <a:gd name="connsiteY9" fmla="*/ 847725 h 895359"/>
                <a:gd name="connsiteX10" fmla="*/ 5790645 w 7471304"/>
                <a:gd name="connsiteY10" fmla="*/ 609600 h 895359"/>
                <a:gd name="connsiteX11" fmla="*/ 6362145 w 7471304"/>
                <a:gd name="connsiteY11" fmla="*/ 857250 h 895359"/>
                <a:gd name="connsiteX12" fmla="*/ 6924120 w 7471304"/>
                <a:gd name="connsiteY12" fmla="*/ 561975 h 895359"/>
                <a:gd name="connsiteX13" fmla="*/ 7438470 w 7471304"/>
                <a:gd name="connsiteY13" fmla="*/ 819150 h 895359"/>
                <a:gd name="connsiteX14" fmla="*/ 7409895 w 7471304"/>
                <a:gd name="connsiteY14" fmla="*/ 0 h 895359"/>
                <a:gd name="connsiteX15" fmla="*/ 18495 w 7471304"/>
                <a:gd name="connsiteY15" fmla="*/ 142875 h 895359"/>
                <a:gd name="connsiteX16" fmla="*/ 47070 w 7471304"/>
                <a:gd name="connsiteY16" fmla="*/ 685800 h 895359"/>
                <a:gd name="connsiteX0" fmla="*/ 47070 w 7480755"/>
                <a:gd name="connsiteY0" fmla="*/ 542925 h 752484"/>
                <a:gd name="connsiteX1" fmla="*/ 628095 w 7480755"/>
                <a:gd name="connsiteY1" fmla="*/ 752475 h 752484"/>
                <a:gd name="connsiteX2" fmla="*/ 1209120 w 7480755"/>
                <a:gd name="connsiteY2" fmla="*/ 552450 h 752484"/>
                <a:gd name="connsiteX3" fmla="*/ 1790145 w 7480755"/>
                <a:gd name="connsiteY3" fmla="*/ 752475 h 752484"/>
                <a:gd name="connsiteX4" fmla="*/ 2456895 w 7480755"/>
                <a:gd name="connsiteY4" fmla="*/ 542925 h 752484"/>
                <a:gd name="connsiteX5" fmla="*/ 3056970 w 7480755"/>
                <a:gd name="connsiteY5" fmla="*/ 714375 h 752484"/>
                <a:gd name="connsiteX6" fmla="*/ 3714195 w 7480755"/>
                <a:gd name="connsiteY6" fmla="*/ 523875 h 752484"/>
                <a:gd name="connsiteX7" fmla="*/ 4190445 w 7480755"/>
                <a:gd name="connsiteY7" fmla="*/ 742950 h 752484"/>
                <a:gd name="connsiteX8" fmla="*/ 4780995 w 7480755"/>
                <a:gd name="connsiteY8" fmla="*/ 495300 h 752484"/>
                <a:gd name="connsiteX9" fmla="*/ 5314395 w 7480755"/>
                <a:gd name="connsiteY9" fmla="*/ 704850 h 752484"/>
                <a:gd name="connsiteX10" fmla="*/ 5790645 w 7480755"/>
                <a:gd name="connsiteY10" fmla="*/ 466725 h 752484"/>
                <a:gd name="connsiteX11" fmla="*/ 6362145 w 7480755"/>
                <a:gd name="connsiteY11" fmla="*/ 714375 h 752484"/>
                <a:gd name="connsiteX12" fmla="*/ 6924120 w 7480755"/>
                <a:gd name="connsiteY12" fmla="*/ 419100 h 752484"/>
                <a:gd name="connsiteX13" fmla="*/ 7438470 w 7480755"/>
                <a:gd name="connsiteY13" fmla="*/ 676275 h 752484"/>
                <a:gd name="connsiteX14" fmla="*/ 7438470 w 7480755"/>
                <a:gd name="connsiteY14" fmla="*/ 38100 h 752484"/>
                <a:gd name="connsiteX15" fmla="*/ 18495 w 7480755"/>
                <a:gd name="connsiteY15" fmla="*/ 0 h 752484"/>
                <a:gd name="connsiteX16" fmla="*/ 47070 w 7480755"/>
                <a:gd name="connsiteY16" fmla="*/ 542925 h 752484"/>
                <a:gd name="connsiteX0" fmla="*/ 47070 w 7480755"/>
                <a:gd name="connsiteY0" fmla="*/ 542925 h 752484"/>
                <a:gd name="connsiteX1" fmla="*/ 628095 w 7480755"/>
                <a:gd name="connsiteY1" fmla="*/ 752475 h 752484"/>
                <a:gd name="connsiteX2" fmla="*/ 1209120 w 7480755"/>
                <a:gd name="connsiteY2" fmla="*/ 552450 h 752484"/>
                <a:gd name="connsiteX3" fmla="*/ 1790145 w 7480755"/>
                <a:gd name="connsiteY3" fmla="*/ 752475 h 752484"/>
                <a:gd name="connsiteX4" fmla="*/ 2456895 w 7480755"/>
                <a:gd name="connsiteY4" fmla="*/ 542925 h 752484"/>
                <a:gd name="connsiteX5" fmla="*/ 3056970 w 7480755"/>
                <a:gd name="connsiteY5" fmla="*/ 714375 h 752484"/>
                <a:gd name="connsiteX6" fmla="*/ 3714195 w 7480755"/>
                <a:gd name="connsiteY6" fmla="*/ 523875 h 752484"/>
                <a:gd name="connsiteX7" fmla="*/ 4190445 w 7480755"/>
                <a:gd name="connsiteY7" fmla="*/ 742950 h 752484"/>
                <a:gd name="connsiteX8" fmla="*/ 4780995 w 7480755"/>
                <a:gd name="connsiteY8" fmla="*/ 495300 h 752484"/>
                <a:gd name="connsiteX9" fmla="*/ 5314395 w 7480755"/>
                <a:gd name="connsiteY9" fmla="*/ 704850 h 752484"/>
                <a:gd name="connsiteX10" fmla="*/ 5790645 w 7480755"/>
                <a:gd name="connsiteY10" fmla="*/ 466725 h 752484"/>
                <a:gd name="connsiteX11" fmla="*/ 6362145 w 7480755"/>
                <a:gd name="connsiteY11" fmla="*/ 714375 h 752484"/>
                <a:gd name="connsiteX12" fmla="*/ 6924120 w 7480755"/>
                <a:gd name="connsiteY12" fmla="*/ 419100 h 752484"/>
                <a:gd name="connsiteX13" fmla="*/ 7438470 w 7480755"/>
                <a:gd name="connsiteY13" fmla="*/ 676275 h 752484"/>
                <a:gd name="connsiteX14" fmla="*/ 7438470 w 7480755"/>
                <a:gd name="connsiteY14" fmla="*/ 38100 h 752484"/>
                <a:gd name="connsiteX15" fmla="*/ 18495 w 7480755"/>
                <a:gd name="connsiteY15" fmla="*/ 0 h 752484"/>
                <a:gd name="connsiteX16" fmla="*/ 47070 w 7480755"/>
                <a:gd name="connsiteY16" fmla="*/ 542925 h 752484"/>
                <a:gd name="connsiteX0" fmla="*/ 47070 w 7489165"/>
                <a:gd name="connsiteY0" fmla="*/ 542925 h 752484"/>
                <a:gd name="connsiteX1" fmla="*/ 628095 w 7489165"/>
                <a:gd name="connsiteY1" fmla="*/ 752475 h 752484"/>
                <a:gd name="connsiteX2" fmla="*/ 1209120 w 7489165"/>
                <a:gd name="connsiteY2" fmla="*/ 552450 h 752484"/>
                <a:gd name="connsiteX3" fmla="*/ 1790145 w 7489165"/>
                <a:gd name="connsiteY3" fmla="*/ 752475 h 752484"/>
                <a:gd name="connsiteX4" fmla="*/ 2456895 w 7489165"/>
                <a:gd name="connsiteY4" fmla="*/ 542925 h 752484"/>
                <a:gd name="connsiteX5" fmla="*/ 3056970 w 7489165"/>
                <a:gd name="connsiteY5" fmla="*/ 714375 h 752484"/>
                <a:gd name="connsiteX6" fmla="*/ 3714195 w 7489165"/>
                <a:gd name="connsiteY6" fmla="*/ 523875 h 752484"/>
                <a:gd name="connsiteX7" fmla="*/ 4190445 w 7489165"/>
                <a:gd name="connsiteY7" fmla="*/ 742950 h 752484"/>
                <a:gd name="connsiteX8" fmla="*/ 4780995 w 7489165"/>
                <a:gd name="connsiteY8" fmla="*/ 495300 h 752484"/>
                <a:gd name="connsiteX9" fmla="*/ 5314395 w 7489165"/>
                <a:gd name="connsiteY9" fmla="*/ 704850 h 752484"/>
                <a:gd name="connsiteX10" fmla="*/ 5790645 w 7489165"/>
                <a:gd name="connsiteY10" fmla="*/ 466725 h 752484"/>
                <a:gd name="connsiteX11" fmla="*/ 6362145 w 7489165"/>
                <a:gd name="connsiteY11" fmla="*/ 714375 h 752484"/>
                <a:gd name="connsiteX12" fmla="*/ 6924120 w 7489165"/>
                <a:gd name="connsiteY12" fmla="*/ 419100 h 752484"/>
                <a:gd name="connsiteX13" fmla="*/ 7438470 w 7489165"/>
                <a:gd name="connsiteY13" fmla="*/ 676275 h 752484"/>
                <a:gd name="connsiteX14" fmla="*/ 7438470 w 7489165"/>
                <a:gd name="connsiteY14" fmla="*/ 38100 h 752484"/>
                <a:gd name="connsiteX15" fmla="*/ 18495 w 7489165"/>
                <a:gd name="connsiteY15" fmla="*/ 0 h 752484"/>
                <a:gd name="connsiteX16" fmla="*/ 47070 w 7489165"/>
                <a:gd name="connsiteY16" fmla="*/ 542925 h 752484"/>
                <a:gd name="connsiteX0" fmla="*/ 47070 w 7489165"/>
                <a:gd name="connsiteY0" fmla="*/ 542925 h 752484"/>
                <a:gd name="connsiteX1" fmla="*/ 628095 w 7489165"/>
                <a:gd name="connsiteY1" fmla="*/ 752475 h 752484"/>
                <a:gd name="connsiteX2" fmla="*/ 1209120 w 7489165"/>
                <a:gd name="connsiteY2" fmla="*/ 552450 h 752484"/>
                <a:gd name="connsiteX3" fmla="*/ 1790145 w 7489165"/>
                <a:gd name="connsiteY3" fmla="*/ 752475 h 752484"/>
                <a:gd name="connsiteX4" fmla="*/ 2456895 w 7489165"/>
                <a:gd name="connsiteY4" fmla="*/ 542925 h 752484"/>
                <a:gd name="connsiteX5" fmla="*/ 3056970 w 7489165"/>
                <a:gd name="connsiteY5" fmla="*/ 714375 h 752484"/>
                <a:gd name="connsiteX6" fmla="*/ 3714195 w 7489165"/>
                <a:gd name="connsiteY6" fmla="*/ 523875 h 752484"/>
                <a:gd name="connsiteX7" fmla="*/ 4190445 w 7489165"/>
                <a:gd name="connsiteY7" fmla="*/ 742950 h 752484"/>
                <a:gd name="connsiteX8" fmla="*/ 4780995 w 7489165"/>
                <a:gd name="connsiteY8" fmla="*/ 495300 h 752484"/>
                <a:gd name="connsiteX9" fmla="*/ 5314395 w 7489165"/>
                <a:gd name="connsiteY9" fmla="*/ 704850 h 752484"/>
                <a:gd name="connsiteX10" fmla="*/ 5790645 w 7489165"/>
                <a:gd name="connsiteY10" fmla="*/ 466725 h 752484"/>
                <a:gd name="connsiteX11" fmla="*/ 6362145 w 7489165"/>
                <a:gd name="connsiteY11" fmla="*/ 714375 h 752484"/>
                <a:gd name="connsiteX12" fmla="*/ 6924120 w 7489165"/>
                <a:gd name="connsiteY12" fmla="*/ 419100 h 752484"/>
                <a:gd name="connsiteX13" fmla="*/ 7438470 w 7489165"/>
                <a:gd name="connsiteY13" fmla="*/ 676275 h 752484"/>
                <a:gd name="connsiteX14" fmla="*/ 7438470 w 7489165"/>
                <a:gd name="connsiteY14" fmla="*/ 38100 h 752484"/>
                <a:gd name="connsiteX15" fmla="*/ 18495 w 7489165"/>
                <a:gd name="connsiteY15" fmla="*/ 0 h 752484"/>
                <a:gd name="connsiteX16" fmla="*/ 47070 w 7489165"/>
                <a:gd name="connsiteY16" fmla="*/ 542925 h 752484"/>
                <a:gd name="connsiteX0" fmla="*/ 47070 w 7444500"/>
                <a:gd name="connsiteY0" fmla="*/ 542925 h 752484"/>
                <a:gd name="connsiteX1" fmla="*/ 628095 w 7444500"/>
                <a:gd name="connsiteY1" fmla="*/ 752475 h 752484"/>
                <a:gd name="connsiteX2" fmla="*/ 1209120 w 7444500"/>
                <a:gd name="connsiteY2" fmla="*/ 552450 h 752484"/>
                <a:gd name="connsiteX3" fmla="*/ 1790145 w 7444500"/>
                <a:gd name="connsiteY3" fmla="*/ 752475 h 752484"/>
                <a:gd name="connsiteX4" fmla="*/ 2456895 w 7444500"/>
                <a:gd name="connsiteY4" fmla="*/ 542925 h 752484"/>
                <a:gd name="connsiteX5" fmla="*/ 3056970 w 7444500"/>
                <a:gd name="connsiteY5" fmla="*/ 714375 h 752484"/>
                <a:gd name="connsiteX6" fmla="*/ 3714195 w 7444500"/>
                <a:gd name="connsiteY6" fmla="*/ 523875 h 752484"/>
                <a:gd name="connsiteX7" fmla="*/ 4190445 w 7444500"/>
                <a:gd name="connsiteY7" fmla="*/ 742950 h 752484"/>
                <a:gd name="connsiteX8" fmla="*/ 4780995 w 7444500"/>
                <a:gd name="connsiteY8" fmla="*/ 495300 h 752484"/>
                <a:gd name="connsiteX9" fmla="*/ 5314395 w 7444500"/>
                <a:gd name="connsiteY9" fmla="*/ 704850 h 752484"/>
                <a:gd name="connsiteX10" fmla="*/ 5790645 w 7444500"/>
                <a:gd name="connsiteY10" fmla="*/ 466725 h 752484"/>
                <a:gd name="connsiteX11" fmla="*/ 6362145 w 7444500"/>
                <a:gd name="connsiteY11" fmla="*/ 714375 h 752484"/>
                <a:gd name="connsiteX12" fmla="*/ 6924120 w 7444500"/>
                <a:gd name="connsiteY12" fmla="*/ 419100 h 752484"/>
                <a:gd name="connsiteX13" fmla="*/ 7438470 w 7444500"/>
                <a:gd name="connsiteY13" fmla="*/ 676275 h 752484"/>
                <a:gd name="connsiteX14" fmla="*/ 7438470 w 7444500"/>
                <a:gd name="connsiteY14" fmla="*/ 38100 h 752484"/>
                <a:gd name="connsiteX15" fmla="*/ 18495 w 7444500"/>
                <a:gd name="connsiteY15" fmla="*/ 0 h 752484"/>
                <a:gd name="connsiteX16" fmla="*/ 47070 w 7444500"/>
                <a:gd name="connsiteY16" fmla="*/ 542925 h 752484"/>
                <a:gd name="connsiteX0" fmla="*/ 47070 w 7467045"/>
                <a:gd name="connsiteY0" fmla="*/ 542925 h 752484"/>
                <a:gd name="connsiteX1" fmla="*/ 628095 w 7467045"/>
                <a:gd name="connsiteY1" fmla="*/ 752475 h 752484"/>
                <a:gd name="connsiteX2" fmla="*/ 1209120 w 7467045"/>
                <a:gd name="connsiteY2" fmla="*/ 552450 h 752484"/>
                <a:gd name="connsiteX3" fmla="*/ 1790145 w 7467045"/>
                <a:gd name="connsiteY3" fmla="*/ 752475 h 752484"/>
                <a:gd name="connsiteX4" fmla="*/ 2456895 w 7467045"/>
                <a:gd name="connsiteY4" fmla="*/ 542925 h 752484"/>
                <a:gd name="connsiteX5" fmla="*/ 3056970 w 7467045"/>
                <a:gd name="connsiteY5" fmla="*/ 714375 h 752484"/>
                <a:gd name="connsiteX6" fmla="*/ 3714195 w 7467045"/>
                <a:gd name="connsiteY6" fmla="*/ 523875 h 752484"/>
                <a:gd name="connsiteX7" fmla="*/ 4190445 w 7467045"/>
                <a:gd name="connsiteY7" fmla="*/ 742950 h 752484"/>
                <a:gd name="connsiteX8" fmla="*/ 4780995 w 7467045"/>
                <a:gd name="connsiteY8" fmla="*/ 495300 h 752484"/>
                <a:gd name="connsiteX9" fmla="*/ 5314395 w 7467045"/>
                <a:gd name="connsiteY9" fmla="*/ 704850 h 752484"/>
                <a:gd name="connsiteX10" fmla="*/ 5790645 w 7467045"/>
                <a:gd name="connsiteY10" fmla="*/ 466725 h 752484"/>
                <a:gd name="connsiteX11" fmla="*/ 6362145 w 7467045"/>
                <a:gd name="connsiteY11" fmla="*/ 714375 h 752484"/>
                <a:gd name="connsiteX12" fmla="*/ 6924120 w 7467045"/>
                <a:gd name="connsiteY12" fmla="*/ 419100 h 752484"/>
                <a:gd name="connsiteX13" fmla="*/ 7467045 w 7467045"/>
                <a:gd name="connsiteY13" fmla="*/ 695325 h 752484"/>
                <a:gd name="connsiteX14" fmla="*/ 7438470 w 7467045"/>
                <a:gd name="connsiteY14" fmla="*/ 38100 h 752484"/>
                <a:gd name="connsiteX15" fmla="*/ 18495 w 7467045"/>
                <a:gd name="connsiteY15" fmla="*/ 0 h 752484"/>
                <a:gd name="connsiteX16" fmla="*/ 47070 w 7467045"/>
                <a:gd name="connsiteY16" fmla="*/ 542925 h 752484"/>
                <a:gd name="connsiteX0" fmla="*/ 47070 w 7447995"/>
                <a:gd name="connsiteY0" fmla="*/ 542925 h 752484"/>
                <a:gd name="connsiteX1" fmla="*/ 628095 w 7447995"/>
                <a:gd name="connsiteY1" fmla="*/ 752475 h 752484"/>
                <a:gd name="connsiteX2" fmla="*/ 1209120 w 7447995"/>
                <a:gd name="connsiteY2" fmla="*/ 552450 h 752484"/>
                <a:gd name="connsiteX3" fmla="*/ 1790145 w 7447995"/>
                <a:gd name="connsiteY3" fmla="*/ 752475 h 752484"/>
                <a:gd name="connsiteX4" fmla="*/ 2456895 w 7447995"/>
                <a:gd name="connsiteY4" fmla="*/ 542925 h 752484"/>
                <a:gd name="connsiteX5" fmla="*/ 3056970 w 7447995"/>
                <a:gd name="connsiteY5" fmla="*/ 714375 h 752484"/>
                <a:gd name="connsiteX6" fmla="*/ 3714195 w 7447995"/>
                <a:gd name="connsiteY6" fmla="*/ 523875 h 752484"/>
                <a:gd name="connsiteX7" fmla="*/ 4190445 w 7447995"/>
                <a:gd name="connsiteY7" fmla="*/ 742950 h 752484"/>
                <a:gd name="connsiteX8" fmla="*/ 4780995 w 7447995"/>
                <a:gd name="connsiteY8" fmla="*/ 495300 h 752484"/>
                <a:gd name="connsiteX9" fmla="*/ 5314395 w 7447995"/>
                <a:gd name="connsiteY9" fmla="*/ 704850 h 752484"/>
                <a:gd name="connsiteX10" fmla="*/ 5790645 w 7447995"/>
                <a:gd name="connsiteY10" fmla="*/ 466725 h 752484"/>
                <a:gd name="connsiteX11" fmla="*/ 6362145 w 7447995"/>
                <a:gd name="connsiteY11" fmla="*/ 714375 h 752484"/>
                <a:gd name="connsiteX12" fmla="*/ 6924120 w 7447995"/>
                <a:gd name="connsiteY12" fmla="*/ 419100 h 752484"/>
                <a:gd name="connsiteX13" fmla="*/ 7447995 w 7447995"/>
                <a:gd name="connsiteY13" fmla="*/ 695325 h 752484"/>
                <a:gd name="connsiteX14" fmla="*/ 7438470 w 7447995"/>
                <a:gd name="connsiteY14" fmla="*/ 38100 h 752484"/>
                <a:gd name="connsiteX15" fmla="*/ 18495 w 7447995"/>
                <a:gd name="connsiteY15" fmla="*/ 0 h 752484"/>
                <a:gd name="connsiteX16" fmla="*/ 47070 w 7447995"/>
                <a:gd name="connsiteY16" fmla="*/ 542925 h 752484"/>
                <a:gd name="connsiteX0" fmla="*/ 47070 w 7447995"/>
                <a:gd name="connsiteY0" fmla="*/ 542925 h 752484"/>
                <a:gd name="connsiteX1" fmla="*/ 628095 w 7447995"/>
                <a:gd name="connsiteY1" fmla="*/ 752475 h 752484"/>
                <a:gd name="connsiteX2" fmla="*/ 1209120 w 7447995"/>
                <a:gd name="connsiteY2" fmla="*/ 552450 h 752484"/>
                <a:gd name="connsiteX3" fmla="*/ 1790145 w 7447995"/>
                <a:gd name="connsiteY3" fmla="*/ 752475 h 752484"/>
                <a:gd name="connsiteX4" fmla="*/ 2456895 w 7447995"/>
                <a:gd name="connsiteY4" fmla="*/ 542925 h 752484"/>
                <a:gd name="connsiteX5" fmla="*/ 3056970 w 7447995"/>
                <a:gd name="connsiteY5" fmla="*/ 714375 h 752484"/>
                <a:gd name="connsiteX6" fmla="*/ 3714195 w 7447995"/>
                <a:gd name="connsiteY6" fmla="*/ 523875 h 752484"/>
                <a:gd name="connsiteX7" fmla="*/ 4190445 w 7447995"/>
                <a:gd name="connsiteY7" fmla="*/ 742950 h 752484"/>
                <a:gd name="connsiteX8" fmla="*/ 4780995 w 7447995"/>
                <a:gd name="connsiteY8" fmla="*/ 495300 h 752484"/>
                <a:gd name="connsiteX9" fmla="*/ 5314395 w 7447995"/>
                <a:gd name="connsiteY9" fmla="*/ 704850 h 752484"/>
                <a:gd name="connsiteX10" fmla="*/ 5790645 w 7447995"/>
                <a:gd name="connsiteY10" fmla="*/ 466725 h 752484"/>
                <a:gd name="connsiteX11" fmla="*/ 6362145 w 7447995"/>
                <a:gd name="connsiteY11" fmla="*/ 714375 h 752484"/>
                <a:gd name="connsiteX12" fmla="*/ 6924120 w 7447995"/>
                <a:gd name="connsiteY12" fmla="*/ 419100 h 752484"/>
                <a:gd name="connsiteX13" fmla="*/ 7447995 w 7447995"/>
                <a:gd name="connsiteY13" fmla="*/ 695325 h 752484"/>
                <a:gd name="connsiteX14" fmla="*/ 7438470 w 7447995"/>
                <a:gd name="connsiteY14" fmla="*/ 38100 h 752484"/>
                <a:gd name="connsiteX15" fmla="*/ 18495 w 7447995"/>
                <a:gd name="connsiteY15" fmla="*/ 0 h 752484"/>
                <a:gd name="connsiteX16" fmla="*/ 47070 w 7447995"/>
                <a:gd name="connsiteY16" fmla="*/ 542925 h 752484"/>
                <a:gd name="connsiteX0" fmla="*/ 28575 w 7429500"/>
                <a:gd name="connsiteY0" fmla="*/ 542925 h 752484"/>
                <a:gd name="connsiteX1" fmla="*/ 609600 w 7429500"/>
                <a:gd name="connsiteY1" fmla="*/ 752475 h 752484"/>
                <a:gd name="connsiteX2" fmla="*/ 1190625 w 7429500"/>
                <a:gd name="connsiteY2" fmla="*/ 552450 h 752484"/>
                <a:gd name="connsiteX3" fmla="*/ 1771650 w 7429500"/>
                <a:gd name="connsiteY3" fmla="*/ 752475 h 752484"/>
                <a:gd name="connsiteX4" fmla="*/ 2438400 w 7429500"/>
                <a:gd name="connsiteY4" fmla="*/ 542925 h 752484"/>
                <a:gd name="connsiteX5" fmla="*/ 3038475 w 7429500"/>
                <a:gd name="connsiteY5" fmla="*/ 714375 h 752484"/>
                <a:gd name="connsiteX6" fmla="*/ 3695700 w 7429500"/>
                <a:gd name="connsiteY6" fmla="*/ 523875 h 752484"/>
                <a:gd name="connsiteX7" fmla="*/ 4171950 w 7429500"/>
                <a:gd name="connsiteY7" fmla="*/ 742950 h 752484"/>
                <a:gd name="connsiteX8" fmla="*/ 4762500 w 7429500"/>
                <a:gd name="connsiteY8" fmla="*/ 495300 h 752484"/>
                <a:gd name="connsiteX9" fmla="*/ 5295900 w 7429500"/>
                <a:gd name="connsiteY9" fmla="*/ 704850 h 752484"/>
                <a:gd name="connsiteX10" fmla="*/ 5772150 w 7429500"/>
                <a:gd name="connsiteY10" fmla="*/ 466725 h 752484"/>
                <a:gd name="connsiteX11" fmla="*/ 6343650 w 7429500"/>
                <a:gd name="connsiteY11" fmla="*/ 714375 h 752484"/>
                <a:gd name="connsiteX12" fmla="*/ 6905625 w 7429500"/>
                <a:gd name="connsiteY12" fmla="*/ 419100 h 752484"/>
                <a:gd name="connsiteX13" fmla="*/ 7429500 w 7429500"/>
                <a:gd name="connsiteY13" fmla="*/ 695325 h 752484"/>
                <a:gd name="connsiteX14" fmla="*/ 7419975 w 7429500"/>
                <a:gd name="connsiteY14" fmla="*/ 38100 h 752484"/>
                <a:gd name="connsiteX15" fmla="*/ 0 w 7429500"/>
                <a:gd name="connsiteY15" fmla="*/ 0 h 752484"/>
                <a:gd name="connsiteX16" fmla="*/ 28575 w 7429500"/>
                <a:gd name="connsiteY16" fmla="*/ 542925 h 752484"/>
                <a:gd name="connsiteX0" fmla="*/ 9525 w 7429500"/>
                <a:gd name="connsiteY0" fmla="*/ 542925 h 752484"/>
                <a:gd name="connsiteX1" fmla="*/ 609600 w 7429500"/>
                <a:gd name="connsiteY1" fmla="*/ 752475 h 752484"/>
                <a:gd name="connsiteX2" fmla="*/ 1190625 w 7429500"/>
                <a:gd name="connsiteY2" fmla="*/ 552450 h 752484"/>
                <a:gd name="connsiteX3" fmla="*/ 1771650 w 7429500"/>
                <a:gd name="connsiteY3" fmla="*/ 752475 h 752484"/>
                <a:gd name="connsiteX4" fmla="*/ 2438400 w 7429500"/>
                <a:gd name="connsiteY4" fmla="*/ 542925 h 752484"/>
                <a:gd name="connsiteX5" fmla="*/ 3038475 w 7429500"/>
                <a:gd name="connsiteY5" fmla="*/ 714375 h 752484"/>
                <a:gd name="connsiteX6" fmla="*/ 3695700 w 7429500"/>
                <a:gd name="connsiteY6" fmla="*/ 523875 h 752484"/>
                <a:gd name="connsiteX7" fmla="*/ 4171950 w 7429500"/>
                <a:gd name="connsiteY7" fmla="*/ 742950 h 752484"/>
                <a:gd name="connsiteX8" fmla="*/ 4762500 w 7429500"/>
                <a:gd name="connsiteY8" fmla="*/ 495300 h 752484"/>
                <a:gd name="connsiteX9" fmla="*/ 5295900 w 7429500"/>
                <a:gd name="connsiteY9" fmla="*/ 704850 h 752484"/>
                <a:gd name="connsiteX10" fmla="*/ 5772150 w 7429500"/>
                <a:gd name="connsiteY10" fmla="*/ 466725 h 752484"/>
                <a:gd name="connsiteX11" fmla="*/ 6343650 w 7429500"/>
                <a:gd name="connsiteY11" fmla="*/ 714375 h 752484"/>
                <a:gd name="connsiteX12" fmla="*/ 6905625 w 7429500"/>
                <a:gd name="connsiteY12" fmla="*/ 419100 h 752484"/>
                <a:gd name="connsiteX13" fmla="*/ 7429500 w 7429500"/>
                <a:gd name="connsiteY13" fmla="*/ 695325 h 752484"/>
                <a:gd name="connsiteX14" fmla="*/ 7419975 w 7429500"/>
                <a:gd name="connsiteY14" fmla="*/ 38100 h 752484"/>
                <a:gd name="connsiteX15" fmla="*/ 0 w 7429500"/>
                <a:gd name="connsiteY15" fmla="*/ 0 h 752484"/>
                <a:gd name="connsiteX16" fmla="*/ 9525 w 7429500"/>
                <a:gd name="connsiteY16" fmla="*/ 542925 h 752484"/>
                <a:gd name="connsiteX0" fmla="*/ 0 w 7439025"/>
                <a:gd name="connsiteY0" fmla="*/ 542925 h 752484"/>
                <a:gd name="connsiteX1" fmla="*/ 619125 w 7439025"/>
                <a:gd name="connsiteY1" fmla="*/ 752475 h 752484"/>
                <a:gd name="connsiteX2" fmla="*/ 1200150 w 7439025"/>
                <a:gd name="connsiteY2" fmla="*/ 552450 h 752484"/>
                <a:gd name="connsiteX3" fmla="*/ 1781175 w 7439025"/>
                <a:gd name="connsiteY3" fmla="*/ 752475 h 752484"/>
                <a:gd name="connsiteX4" fmla="*/ 2447925 w 7439025"/>
                <a:gd name="connsiteY4" fmla="*/ 542925 h 752484"/>
                <a:gd name="connsiteX5" fmla="*/ 3048000 w 7439025"/>
                <a:gd name="connsiteY5" fmla="*/ 714375 h 752484"/>
                <a:gd name="connsiteX6" fmla="*/ 3705225 w 7439025"/>
                <a:gd name="connsiteY6" fmla="*/ 523875 h 752484"/>
                <a:gd name="connsiteX7" fmla="*/ 4181475 w 7439025"/>
                <a:gd name="connsiteY7" fmla="*/ 742950 h 752484"/>
                <a:gd name="connsiteX8" fmla="*/ 4772025 w 7439025"/>
                <a:gd name="connsiteY8" fmla="*/ 495300 h 752484"/>
                <a:gd name="connsiteX9" fmla="*/ 5305425 w 7439025"/>
                <a:gd name="connsiteY9" fmla="*/ 704850 h 752484"/>
                <a:gd name="connsiteX10" fmla="*/ 5781675 w 7439025"/>
                <a:gd name="connsiteY10" fmla="*/ 466725 h 752484"/>
                <a:gd name="connsiteX11" fmla="*/ 6353175 w 7439025"/>
                <a:gd name="connsiteY11" fmla="*/ 714375 h 752484"/>
                <a:gd name="connsiteX12" fmla="*/ 6915150 w 7439025"/>
                <a:gd name="connsiteY12" fmla="*/ 419100 h 752484"/>
                <a:gd name="connsiteX13" fmla="*/ 7439025 w 7439025"/>
                <a:gd name="connsiteY13" fmla="*/ 695325 h 752484"/>
                <a:gd name="connsiteX14" fmla="*/ 7429500 w 7439025"/>
                <a:gd name="connsiteY14" fmla="*/ 38100 h 752484"/>
                <a:gd name="connsiteX15" fmla="*/ 9525 w 7439025"/>
                <a:gd name="connsiteY15" fmla="*/ 0 h 752484"/>
                <a:gd name="connsiteX16" fmla="*/ 0 w 7439025"/>
                <a:gd name="connsiteY16" fmla="*/ 542925 h 752484"/>
                <a:gd name="connsiteX0" fmla="*/ 0 w 7439025"/>
                <a:gd name="connsiteY0" fmla="*/ 542925 h 752484"/>
                <a:gd name="connsiteX1" fmla="*/ 619125 w 7439025"/>
                <a:gd name="connsiteY1" fmla="*/ 752475 h 752484"/>
                <a:gd name="connsiteX2" fmla="*/ 1200150 w 7439025"/>
                <a:gd name="connsiteY2" fmla="*/ 552450 h 752484"/>
                <a:gd name="connsiteX3" fmla="*/ 1781175 w 7439025"/>
                <a:gd name="connsiteY3" fmla="*/ 752475 h 752484"/>
                <a:gd name="connsiteX4" fmla="*/ 2447925 w 7439025"/>
                <a:gd name="connsiteY4" fmla="*/ 542925 h 752484"/>
                <a:gd name="connsiteX5" fmla="*/ 3048000 w 7439025"/>
                <a:gd name="connsiteY5" fmla="*/ 714375 h 752484"/>
                <a:gd name="connsiteX6" fmla="*/ 3705225 w 7439025"/>
                <a:gd name="connsiteY6" fmla="*/ 523875 h 752484"/>
                <a:gd name="connsiteX7" fmla="*/ 4181475 w 7439025"/>
                <a:gd name="connsiteY7" fmla="*/ 742950 h 752484"/>
                <a:gd name="connsiteX8" fmla="*/ 4772025 w 7439025"/>
                <a:gd name="connsiteY8" fmla="*/ 495300 h 752484"/>
                <a:gd name="connsiteX9" fmla="*/ 5305425 w 7439025"/>
                <a:gd name="connsiteY9" fmla="*/ 704850 h 752484"/>
                <a:gd name="connsiteX10" fmla="*/ 5781675 w 7439025"/>
                <a:gd name="connsiteY10" fmla="*/ 466725 h 752484"/>
                <a:gd name="connsiteX11" fmla="*/ 6353175 w 7439025"/>
                <a:gd name="connsiteY11" fmla="*/ 714375 h 752484"/>
                <a:gd name="connsiteX12" fmla="*/ 6915150 w 7439025"/>
                <a:gd name="connsiteY12" fmla="*/ 419100 h 752484"/>
                <a:gd name="connsiteX13" fmla="*/ 7439025 w 7439025"/>
                <a:gd name="connsiteY13" fmla="*/ 695325 h 752484"/>
                <a:gd name="connsiteX14" fmla="*/ 7429500 w 7439025"/>
                <a:gd name="connsiteY14" fmla="*/ 38100 h 752484"/>
                <a:gd name="connsiteX15" fmla="*/ 9525 w 7439025"/>
                <a:gd name="connsiteY15" fmla="*/ 0 h 752484"/>
                <a:gd name="connsiteX16" fmla="*/ 0 w 7439025"/>
                <a:gd name="connsiteY16" fmla="*/ 542925 h 752484"/>
                <a:gd name="connsiteX0" fmla="*/ 0 w 7429500"/>
                <a:gd name="connsiteY0" fmla="*/ 561975 h 752502"/>
                <a:gd name="connsiteX1" fmla="*/ 609600 w 7429500"/>
                <a:gd name="connsiteY1" fmla="*/ 752475 h 752502"/>
                <a:gd name="connsiteX2" fmla="*/ 1190625 w 7429500"/>
                <a:gd name="connsiteY2" fmla="*/ 552450 h 752502"/>
                <a:gd name="connsiteX3" fmla="*/ 1771650 w 7429500"/>
                <a:gd name="connsiteY3" fmla="*/ 752475 h 752502"/>
                <a:gd name="connsiteX4" fmla="*/ 2438400 w 7429500"/>
                <a:gd name="connsiteY4" fmla="*/ 542925 h 752502"/>
                <a:gd name="connsiteX5" fmla="*/ 3038475 w 7429500"/>
                <a:gd name="connsiteY5" fmla="*/ 714375 h 752502"/>
                <a:gd name="connsiteX6" fmla="*/ 3695700 w 7429500"/>
                <a:gd name="connsiteY6" fmla="*/ 523875 h 752502"/>
                <a:gd name="connsiteX7" fmla="*/ 4171950 w 7429500"/>
                <a:gd name="connsiteY7" fmla="*/ 742950 h 752502"/>
                <a:gd name="connsiteX8" fmla="*/ 4762500 w 7429500"/>
                <a:gd name="connsiteY8" fmla="*/ 495300 h 752502"/>
                <a:gd name="connsiteX9" fmla="*/ 5295900 w 7429500"/>
                <a:gd name="connsiteY9" fmla="*/ 704850 h 752502"/>
                <a:gd name="connsiteX10" fmla="*/ 5772150 w 7429500"/>
                <a:gd name="connsiteY10" fmla="*/ 466725 h 752502"/>
                <a:gd name="connsiteX11" fmla="*/ 6343650 w 7429500"/>
                <a:gd name="connsiteY11" fmla="*/ 714375 h 752502"/>
                <a:gd name="connsiteX12" fmla="*/ 6905625 w 7429500"/>
                <a:gd name="connsiteY12" fmla="*/ 419100 h 752502"/>
                <a:gd name="connsiteX13" fmla="*/ 7429500 w 7429500"/>
                <a:gd name="connsiteY13" fmla="*/ 695325 h 752502"/>
                <a:gd name="connsiteX14" fmla="*/ 7419975 w 7429500"/>
                <a:gd name="connsiteY14" fmla="*/ 38100 h 752502"/>
                <a:gd name="connsiteX15" fmla="*/ 0 w 7429500"/>
                <a:gd name="connsiteY15" fmla="*/ 0 h 752502"/>
                <a:gd name="connsiteX16" fmla="*/ 0 w 7429500"/>
                <a:gd name="connsiteY16" fmla="*/ 561975 h 752502"/>
                <a:gd name="connsiteX0" fmla="*/ 9525 w 7429500"/>
                <a:gd name="connsiteY0" fmla="*/ 847725 h 892710"/>
                <a:gd name="connsiteX1" fmla="*/ 609600 w 7429500"/>
                <a:gd name="connsiteY1" fmla="*/ 752475 h 892710"/>
                <a:gd name="connsiteX2" fmla="*/ 1190625 w 7429500"/>
                <a:gd name="connsiteY2" fmla="*/ 552450 h 892710"/>
                <a:gd name="connsiteX3" fmla="*/ 1771650 w 7429500"/>
                <a:gd name="connsiteY3" fmla="*/ 752475 h 892710"/>
                <a:gd name="connsiteX4" fmla="*/ 2438400 w 7429500"/>
                <a:gd name="connsiteY4" fmla="*/ 542925 h 892710"/>
                <a:gd name="connsiteX5" fmla="*/ 3038475 w 7429500"/>
                <a:gd name="connsiteY5" fmla="*/ 714375 h 892710"/>
                <a:gd name="connsiteX6" fmla="*/ 3695700 w 7429500"/>
                <a:gd name="connsiteY6" fmla="*/ 523875 h 892710"/>
                <a:gd name="connsiteX7" fmla="*/ 4171950 w 7429500"/>
                <a:gd name="connsiteY7" fmla="*/ 742950 h 892710"/>
                <a:gd name="connsiteX8" fmla="*/ 4762500 w 7429500"/>
                <a:gd name="connsiteY8" fmla="*/ 495300 h 892710"/>
                <a:gd name="connsiteX9" fmla="*/ 5295900 w 7429500"/>
                <a:gd name="connsiteY9" fmla="*/ 704850 h 892710"/>
                <a:gd name="connsiteX10" fmla="*/ 5772150 w 7429500"/>
                <a:gd name="connsiteY10" fmla="*/ 466725 h 892710"/>
                <a:gd name="connsiteX11" fmla="*/ 6343650 w 7429500"/>
                <a:gd name="connsiteY11" fmla="*/ 714375 h 892710"/>
                <a:gd name="connsiteX12" fmla="*/ 6905625 w 7429500"/>
                <a:gd name="connsiteY12" fmla="*/ 419100 h 892710"/>
                <a:gd name="connsiteX13" fmla="*/ 7429500 w 7429500"/>
                <a:gd name="connsiteY13" fmla="*/ 695325 h 892710"/>
                <a:gd name="connsiteX14" fmla="*/ 7419975 w 7429500"/>
                <a:gd name="connsiteY14" fmla="*/ 38100 h 892710"/>
                <a:gd name="connsiteX15" fmla="*/ 0 w 7429500"/>
                <a:gd name="connsiteY15" fmla="*/ 0 h 892710"/>
                <a:gd name="connsiteX16" fmla="*/ 9525 w 7429500"/>
                <a:gd name="connsiteY16" fmla="*/ 847725 h 892710"/>
                <a:gd name="connsiteX0" fmla="*/ 9947 w 7429922"/>
                <a:gd name="connsiteY0" fmla="*/ 847725 h 892710"/>
                <a:gd name="connsiteX1" fmla="*/ 610022 w 7429922"/>
                <a:gd name="connsiteY1" fmla="*/ 752475 h 892710"/>
                <a:gd name="connsiteX2" fmla="*/ 1191047 w 7429922"/>
                <a:gd name="connsiteY2" fmla="*/ 552450 h 892710"/>
                <a:gd name="connsiteX3" fmla="*/ 1772072 w 7429922"/>
                <a:gd name="connsiteY3" fmla="*/ 752475 h 892710"/>
                <a:gd name="connsiteX4" fmla="*/ 2438822 w 7429922"/>
                <a:gd name="connsiteY4" fmla="*/ 542925 h 892710"/>
                <a:gd name="connsiteX5" fmla="*/ 3038897 w 7429922"/>
                <a:gd name="connsiteY5" fmla="*/ 714375 h 892710"/>
                <a:gd name="connsiteX6" fmla="*/ 3696122 w 7429922"/>
                <a:gd name="connsiteY6" fmla="*/ 523875 h 892710"/>
                <a:gd name="connsiteX7" fmla="*/ 4172372 w 7429922"/>
                <a:gd name="connsiteY7" fmla="*/ 742950 h 892710"/>
                <a:gd name="connsiteX8" fmla="*/ 4762922 w 7429922"/>
                <a:gd name="connsiteY8" fmla="*/ 495300 h 892710"/>
                <a:gd name="connsiteX9" fmla="*/ 5296322 w 7429922"/>
                <a:gd name="connsiteY9" fmla="*/ 704850 h 892710"/>
                <a:gd name="connsiteX10" fmla="*/ 5772572 w 7429922"/>
                <a:gd name="connsiteY10" fmla="*/ 466725 h 892710"/>
                <a:gd name="connsiteX11" fmla="*/ 6344072 w 7429922"/>
                <a:gd name="connsiteY11" fmla="*/ 714375 h 892710"/>
                <a:gd name="connsiteX12" fmla="*/ 6906047 w 7429922"/>
                <a:gd name="connsiteY12" fmla="*/ 419100 h 892710"/>
                <a:gd name="connsiteX13" fmla="*/ 7429922 w 7429922"/>
                <a:gd name="connsiteY13" fmla="*/ 695325 h 892710"/>
                <a:gd name="connsiteX14" fmla="*/ 7420397 w 7429922"/>
                <a:gd name="connsiteY14" fmla="*/ 38100 h 892710"/>
                <a:gd name="connsiteX15" fmla="*/ 422 w 7429922"/>
                <a:gd name="connsiteY15" fmla="*/ 0 h 892710"/>
                <a:gd name="connsiteX16" fmla="*/ 9947 w 7429922"/>
                <a:gd name="connsiteY16" fmla="*/ 847725 h 892710"/>
                <a:gd name="connsiteX0" fmla="*/ 916 w 7430416"/>
                <a:gd name="connsiteY0" fmla="*/ 866775 h 909224"/>
                <a:gd name="connsiteX1" fmla="*/ 610516 w 7430416"/>
                <a:gd name="connsiteY1" fmla="*/ 752475 h 909224"/>
                <a:gd name="connsiteX2" fmla="*/ 1191541 w 7430416"/>
                <a:gd name="connsiteY2" fmla="*/ 552450 h 909224"/>
                <a:gd name="connsiteX3" fmla="*/ 1772566 w 7430416"/>
                <a:gd name="connsiteY3" fmla="*/ 752475 h 909224"/>
                <a:gd name="connsiteX4" fmla="*/ 2439316 w 7430416"/>
                <a:gd name="connsiteY4" fmla="*/ 542925 h 909224"/>
                <a:gd name="connsiteX5" fmla="*/ 3039391 w 7430416"/>
                <a:gd name="connsiteY5" fmla="*/ 714375 h 909224"/>
                <a:gd name="connsiteX6" fmla="*/ 3696616 w 7430416"/>
                <a:gd name="connsiteY6" fmla="*/ 523875 h 909224"/>
                <a:gd name="connsiteX7" fmla="*/ 4172866 w 7430416"/>
                <a:gd name="connsiteY7" fmla="*/ 742950 h 909224"/>
                <a:gd name="connsiteX8" fmla="*/ 4763416 w 7430416"/>
                <a:gd name="connsiteY8" fmla="*/ 495300 h 909224"/>
                <a:gd name="connsiteX9" fmla="*/ 5296816 w 7430416"/>
                <a:gd name="connsiteY9" fmla="*/ 704850 h 909224"/>
                <a:gd name="connsiteX10" fmla="*/ 5773066 w 7430416"/>
                <a:gd name="connsiteY10" fmla="*/ 466725 h 909224"/>
                <a:gd name="connsiteX11" fmla="*/ 6344566 w 7430416"/>
                <a:gd name="connsiteY11" fmla="*/ 714375 h 909224"/>
                <a:gd name="connsiteX12" fmla="*/ 6906541 w 7430416"/>
                <a:gd name="connsiteY12" fmla="*/ 419100 h 909224"/>
                <a:gd name="connsiteX13" fmla="*/ 7430416 w 7430416"/>
                <a:gd name="connsiteY13" fmla="*/ 695325 h 909224"/>
                <a:gd name="connsiteX14" fmla="*/ 7420891 w 7430416"/>
                <a:gd name="connsiteY14" fmla="*/ 38100 h 909224"/>
                <a:gd name="connsiteX15" fmla="*/ 916 w 7430416"/>
                <a:gd name="connsiteY15" fmla="*/ 0 h 909224"/>
                <a:gd name="connsiteX16" fmla="*/ 916 w 7430416"/>
                <a:gd name="connsiteY16" fmla="*/ 866775 h 909224"/>
                <a:gd name="connsiteX0" fmla="*/ 430 w 7429930"/>
                <a:gd name="connsiteY0" fmla="*/ 866775 h 909224"/>
                <a:gd name="connsiteX1" fmla="*/ 610030 w 7429930"/>
                <a:gd name="connsiteY1" fmla="*/ 752475 h 909224"/>
                <a:gd name="connsiteX2" fmla="*/ 1191055 w 7429930"/>
                <a:gd name="connsiteY2" fmla="*/ 552450 h 909224"/>
                <a:gd name="connsiteX3" fmla="*/ 1772080 w 7429930"/>
                <a:gd name="connsiteY3" fmla="*/ 752475 h 909224"/>
                <a:gd name="connsiteX4" fmla="*/ 2438830 w 7429930"/>
                <a:gd name="connsiteY4" fmla="*/ 542925 h 909224"/>
                <a:gd name="connsiteX5" fmla="*/ 3038905 w 7429930"/>
                <a:gd name="connsiteY5" fmla="*/ 714375 h 909224"/>
                <a:gd name="connsiteX6" fmla="*/ 3696130 w 7429930"/>
                <a:gd name="connsiteY6" fmla="*/ 523875 h 909224"/>
                <a:gd name="connsiteX7" fmla="*/ 4172380 w 7429930"/>
                <a:gd name="connsiteY7" fmla="*/ 742950 h 909224"/>
                <a:gd name="connsiteX8" fmla="*/ 4762930 w 7429930"/>
                <a:gd name="connsiteY8" fmla="*/ 495300 h 909224"/>
                <a:gd name="connsiteX9" fmla="*/ 5296330 w 7429930"/>
                <a:gd name="connsiteY9" fmla="*/ 704850 h 909224"/>
                <a:gd name="connsiteX10" fmla="*/ 5772580 w 7429930"/>
                <a:gd name="connsiteY10" fmla="*/ 466725 h 909224"/>
                <a:gd name="connsiteX11" fmla="*/ 6344080 w 7429930"/>
                <a:gd name="connsiteY11" fmla="*/ 714375 h 909224"/>
                <a:gd name="connsiteX12" fmla="*/ 6906055 w 7429930"/>
                <a:gd name="connsiteY12" fmla="*/ 419100 h 909224"/>
                <a:gd name="connsiteX13" fmla="*/ 7429930 w 7429930"/>
                <a:gd name="connsiteY13" fmla="*/ 695325 h 909224"/>
                <a:gd name="connsiteX14" fmla="*/ 7420405 w 7429930"/>
                <a:gd name="connsiteY14" fmla="*/ 38100 h 909224"/>
                <a:gd name="connsiteX15" fmla="*/ 430 w 7429930"/>
                <a:gd name="connsiteY15" fmla="*/ 0 h 909224"/>
                <a:gd name="connsiteX16" fmla="*/ 430 w 7429930"/>
                <a:gd name="connsiteY16" fmla="*/ 866775 h 909224"/>
                <a:gd name="connsiteX0" fmla="*/ 0 w 7448550"/>
                <a:gd name="connsiteY0" fmla="*/ 666750 h 766794"/>
                <a:gd name="connsiteX1" fmla="*/ 628650 w 7448550"/>
                <a:gd name="connsiteY1" fmla="*/ 752475 h 766794"/>
                <a:gd name="connsiteX2" fmla="*/ 1209675 w 7448550"/>
                <a:gd name="connsiteY2" fmla="*/ 552450 h 766794"/>
                <a:gd name="connsiteX3" fmla="*/ 1790700 w 7448550"/>
                <a:gd name="connsiteY3" fmla="*/ 752475 h 766794"/>
                <a:gd name="connsiteX4" fmla="*/ 2457450 w 7448550"/>
                <a:gd name="connsiteY4" fmla="*/ 542925 h 766794"/>
                <a:gd name="connsiteX5" fmla="*/ 3057525 w 7448550"/>
                <a:gd name="connsiteY5" fmla="*/ 714375 h 766794"/>
                <a:gd name="connsiteX6" fmla="*/ 3714750 w 7448550"/>
                <a:gd name="connsiteY6" fmla="*/ 523875 h 766794"/>
                <a:gd name="connsiteX7" fmla="*/ 4191000 w 7448550"/>
                <a:gd name="connsiteY7" fmla="*/ 742950 h 766794"/>
                <a:gd name="connsiteX8" fmla="*/ 4781550 w 7448550"/>
                <a:gd name="connsiteY8" fmla="*/ 495300 h 766794"/>
                <a:gd name="connsiteX9" fmla="*/ 5314950 w 7448550"/>
                <a:gd name="connsiteY9" fmla="*/ 704850 h 766794"/>
                <a:gd name="connsiteX10" fmla="*/ 5791200 w 7448550"/>
                <a:gd name="connsiteY10" fmla="*/ 466725 h 766794"/>
                <a:gd name="connsiteX11" fmla="*/ 6362700 w 7448550"/>
                <a:gd name="connsiteY11" fmla="*/ 714375 h 766794"/>
                <a:gd name="connsiteX12" fmla="*/ 6924675 w 7448550"/>
                <a:gd name="connsiteY12" fmla="*/ 419100 h 766794"/>
                <a:gd name="connsiteX13" fmla="*/ 7448550 w 7448550"/>
                <a:gd name="connsiteY13" fmla="*/ 695325 h 766794"/>
                <a:gd name="connsiteX14" fmla="*/ 7439025 w 7448550"/>
                <a:gd name="connsiteY14" fmla="*/ 38100 h 766794"/>
                <a:gd name="connsiteX15" fmla="*/ 19050 w 7448550"/>
                <a:gd name="connsiteY15" fmla="*/ 0 h 766794"/>
                <a:gd name="connsiteX16" fmla="*/ 0 w 7448550"/>
                <a:gd name="connsiteY16" fmla="*/ 666750 h 766794"/>
                <a:gd name="connsiteX0" fmla="*/ 0 w 7448550"/>
                <a:gd name="connsiteY0" fmla="*/ 666750 h 766794"/>
                <a:gd name="connsiteX1" fmla="*/ 628650 w 7448550"/>
                <a:gd name="connsiteY1" fmla="*/ 752475 h 766794"/>
                <a:gd name="connsiteX2" fmla="*/ 1209675 w 7448550"/>
                <a:gd name="connsiteY2" fmla="*/ 552450 h 766794"/>
                <a:gd name="connsiteX3" fmla="*/ 1790700 w 7448550"/>
                <a:gd name="connsiteY3" fmla="*/ 752475 h 766794"/>
                <a:gd name="connsiteX4" fmla="*/ 2457450 w 7448550"/>
                <a:gd name="connsiteY4" fmla="*/ 542925 h 766794"/>
                <a:gd name="connsiteX5" fmla="*/ 3057525 w 7448550"/>
                <a:gd name="connsiteY5" fmla="*/ 714375 h 766794"/>
                <a:gd name="connsiteX6" fmla="*/ 3714750 w 7448550"/>
                <a:gd name="connsiteY6" fmla="*/ 523875 h 766794"/>
                <a:gd name="connsiteX7" fmla="*/ 4191000 w 7448550"/>
                <a:gd name="connsiteY7" fmla="*/ 742950 h 766794"/>
                <a:gd name="connsiteX8" fmla="*/ 4781550 w 7448550"/>
                <a:gd name="connsiteY8" fmla="*/ 495300 h 766794"/>
                <a:gd name="connsiteX9" fmla="*/ 5314950 w 7448550"/>
                <a:gd name="connsiteY9" fmla="*/ 704850 h 766794"/>
                <a:gd name="connsiteX10" fmla="*/ 5791200 w 7448550"/>
                <a:gd name="connsiteY10" fmla="*/ 466725 h 766794"/>
                <a:gd name="connsiteX11" fmla="*/ 6362700 w 7448550"/>
                <a:gd name="connsiteY11" fmla="*/ 714375 h 766794"/>
                <a:gd name="connsiteX12" fmla="*/ 6924675 w 7448550"/>
                <a:gd name="connsiteY12" fmla="*/ 419100 h 766794"/>
                <a:gd name="connsiteX13" fmla="*/ 7448550 w 7448550"/>
                <a:gd name="connsiteY13" fmla="*/ 695325 h 766794"/>
                <a:gd name="connsiteX14" fmla="*/ 7439025 w 7448550"/>
                <a:gd name="connsiteY14" fmla="*/ 38100 h 766794"/>
                <a:gd name="connsiteX15" fmla="*/ 19050 w 7448550"/>
                <a:gd name="connsiteY15" fmla="*/ 0 h 766794"/>
                <a:gd name="connsiteX16" fmla="*/ 0 w 7448550"/>
                <a:gd name="connsiteY16" fmla="*/ 666750 h 766794"/>
                <a:gd name="connsiteX0" fmla="*/ 0 w 7439025"/>
                <a:gd name="connsiteY0" fmla="*/ 523875 h 752556"/>
                <a:gd name="connsiteX1" fmla="*/ 619125 w 7439025"/>
                <a:gd name="connsiteY1" fmla="*/ 752475 h 752556"/>
                <a:gd name="connsiteX2" fmla="*/ 1200150 w 7439025"/>
                <a:gd name="connsiteY2" fmla="*/ 552450 h 752556"/>
                <a:gd name="connsiteX3" fmla="*/ 1781175 w 7439025"/>
                <a:gd name="connsiteY3" fmla="*/ 752475 h 752556"/>
                <a:gd name="connsiteX4" fmla="*/ 2447925 w 7439025"/>
                <a:gd name="connsiteY4" fmla="*/ 542925 h 752556"/>
                <a:gd name="connsiteX5" fmla="*/ 3048000 w 7439025"/>
                <a:gd name="connsiteY5" fmla="*/ 714375 h 752556"/>
                <a:gd name="connsiteX6" fmla="*/ 3705225 w 7439025"/>
                <a:gd name="connsiteY6" fmla="*/ 523875 h 752556"/>
                <a:gd name="connsiteX7" fmla="*/ 4181475 w 7439025"/>
                <a:gd name="connsiteY7" fmla="*/ 742950 h 752556"/>
                <a:gd name="connsiteX8" fmla="*/ 4772025 w 7439025"/>
                <a:gd name="connsiteY8" fmla="*/ 495300 h 752556"/>
                <a:gd name="connsiteX9" fmla="*/ 5305425 w 7439025"/>
                <a:gd name="connsiteY9" fmla="*/ 704850 h 752556"/>
                <a:gd name="connsiteX10" fmla="*/ 5781675 w 7439025"/>
                <a:gd name="connsiteY10" fmla="*/ 466725 h 752556"/>
                <a:gd name="connsiteX11" fmla="*/ 6353175 w 7439025"/>
                <a:gd name="connsiteY11" fmla="*/ 714375 h 752556"/>
                <a:gd name="connsiteX12" fmla="*/ 6915150 w 7439025"/>
                <a:gd name="connsiteY12" fmla="*/ 419100 h 752556"/>
                <a:gd name="connsiteX13" fmla="*/ 7439025 w 7439025"/>
                <a:gd name="connsiteY13" fmla="*/ 695325 h 752556"/>
                <a:gd name="connsiteX14" fmla="*/ 7429500 w 7439025"/>
                <a:gd name="connsiteY14" fmla="*/ 38100 h 752556"/>
                <a:gd name="connsiteX15" fmla="*/ 9525 w 7439025"/>
                <a:gd name="connsiteY15" fmla="*/ 0 h 752556"/>
                <a:gd name="connsiteX16" fmla="*/ 0 w 7439025"/>
                <a:gd name="connsiteY16" fmla="*/ 523875 h 752556"/>
                <a:gd name="connsiteX0" fmla="*/ 0 w 7439025"/>
                <a:gd name="connsiteY0" fmla="*/ 583440 h 812121"/>
                <a:gd name="connsiteX1" fmla="*/ 619125 w 7439025"/>
                <a:gd name="connsiteY1" fmla="*/ 812040 h 812121"/>
                <a:gd name="connsiteX2" fmla="*/ 1200150 w 7439025"/>
                <a:gd name="connsiteY2" fmla="*/ 612015 h 812121"/>
                <a:gd name="connsiteX3" fmla="*/ 1781175 w 7439025"/>
                <a:gd name="connsiteY3" fmla="*/ 812040 h 812121"/>
                <a:gd name="connsiteX4" fmla="*/ 2447925 w 7439025"/>
                <a:gd name="connsiteY4" fmla="*/ 602490 h 812121"/>
                <a:gd name="connsiteX5" fmla="*/ 3048000 w 7439025"/>
                <a:gd name="connsiteY5" fmla="*/ 773940 h 812121"/>
                <a:gd name="connsiteX6" fmla="*/ 3705225 w 7439025"/>
                <a:gd name="connsiteY6" fmla="*/ 583440 h 812121"/>
                <a:gd name="connsiteX7" fmla="*/ 4181475 w 7439025"/>
                <a:gd name="connsiteY7" fmla="*/ 802515 h 812121"/>
                <a:gd name="connsiteX8" fmla="*/ 4772025 w 7439025"/>
                <a:gd name="connsiteY8" fmla="*/ 554865 h 812121"/>
                <a:gd name="connsiteX9" fmla="*/ 5305425 w 7439025"/>
                <a:gd name="connsiteY9" fmla="*/ 764415 h 812121"/>
                <a:gd name="connsiteX10" fmla="*/ 5781675 w 7439025"/>
                <a:gd name="connsiteY10" fmla="*/ 526290 h 812121"/>
                <a:gd name="connsiteX11" fmla="*/ 6353175 w 7439025"/>
                <a:gd name="connsiteY11" fmla="*/ 773940 h 812121"/>
                <a:gd name="connsiteX12" fmla="*/ 6915150 w 7439025"/>
                <a:gd name="connsiteY12" fmla="*/ 478665 h 812121"/>
                <a:gd name="connsiteX13" fmla="*/ 7439025 w 7439025"/>
                <a:gd name="connsiteY13" fmla="*/ 754890 h 812121"/>
                <a:gd name="connsiteX14" fmla="*/ 7429500 w 7439025"/>
                <a:gd name="connsiteY14" fmla="*/ 97665 h 812121"/>
                <a:gd name="connsiteX15" fmla="*/ 14141 w 7439025"/>
                <a:gd name="connsiteY15" fmla="*/ 0 h 812121"/>
                <a:gd name="connsiteX16" fmla="*/ 0 w 7439025"/>
                <a:gd name="connsiteY16" fmla="*/ 583440 h 812121"/>
                <a:gd name="connsiteX0" fmla="*/ 658 w 7425836"/>
                <a:gd name="connsiteY0" fmla="*/ 596676 h 812063"/>
                <a:gd name="connsiteX1" fmla="*/ 605936 w 7425836"/>
                <a:gd name="connsiteY1" fmla="*/ 812040 h 812063"/>
                <a:gd name="connsiteX2" fmla="*/ 1186961 w 7425836"/>
                <a:gd name="connsiteY2" fmla="*/ 612015 h 812063"/>
                <a:gd name="connsiteX3" fmla="*/ 1767986 w 7425836"/>
                <a:gd name="connsiteY3" fmla="*/ 812040 h 812063"/>
                <a:gd name="connsiteX4" fmla="*/ 2434736 w 7425836"/>
                <a:gd name="connsiteY4" fmla="*/ 602490 h 812063"/>
                <a:gd name="connsiteX5" fmla="*/ 3034811 w 7425836"/>
                <a:gd name="connsiteY5" fmla="*/ 773940 h 812063"/>
                <a:gd name="connsiteX6" fmla="*/ 3692036 w 7425836"/>
                <a:gd name="connsiteY6" fmla="*/ 583440 h 812063"/>
                <a:gd name="connsiteX7" fmla="*/ 4168286 w 7425836"/>
                <a:gd name="connsiteY7" fmla="*/ 802515 h 812063"/>
                <a:gd name="connsiteX8" fmla="*/ 4758836 w 7425836"/>
                <a:gd name="connsiteY8" fmla="*/ 554865 h 812063"/>
                <a:gd name="connsiteX9" fmla="*/ 5292236 w 7425836"/>
                <a:gd name="connsiteY9" fmla="*/ 764415 h 812063"/>
                <a:gd name="connsiteX10" fmla="*/ 5768486 w 7425836"/>
                <a:gd name="connsiteY10" fmla="*/ 526290 h 812063"/>
                <a:gd name="connsiteX11" fmla="*/ 6339986 w 7425836"/>
                <a:gd name="connsiteY11" fmla="*/ 773940 h 812063"/>
                <a:gd name="connsiteX12" fmla="*/ 6901961 w 7425836"/>
                <a:gd name="connsiteY12" fmla="*/ 478665 h 812063"/>
                <a:gd name="connsiteX13" fmla="*/ 7425836 w 7425836"/>
                <a:gd name="connsiteY13" fmla="*/ 754890 h 812063"/>
                <a:gd name="connsiteX14" fmla="*/ 7416311 w 7425836"/>
                <a:gd name="connsiteY14" fmla="*/ 97665 h 812063"/>
                <a:gd name="connsiteX15" fmla="*/ 952 w 7425836"/>
                <a:gd name="connsiteY15" fmla="*/ 0 h 812063"/>
                <a:gd name="connsiteX16" fmla="*/ 658 w 7425836"/>
                <a:gd name="connsiteY16" fmla="*/ 596676 h 812063"/>
                <a:gd name="connsiteX0" fmla="*/ 69041 w 7494219"/>
                <a:gd name="connsiteY0" fmla="*/ 499011 h 714398"/>
                <a:gd name="connsiteX1" fmla="*/ 674319 w 7494219"/>
                <a:gd name="connsiteY1" fmla="*/ 714375 h 714398"/>
                <a:gd name="connsiteX2" fmla="*/ 1255344 w 7494219"/>
                <a:gd name="connsiteY2" fmla="*/ 514350 h 714398"/>
                <a:gd name="connsiteX3" fmla="*/ 1836369 w 7494219"/>
                <a:gd name="connsiteY3" fmla="*/ 714375 h 714398"/>
                <a:gd name="connsiteX4" fmla="*/ 2503119 w 7494219"/>
                <a:gd name="connsiteY4" fmla="*/ 504825 h 714398"/>
                <a:gd name="connsiteX5" fmla="*/ 3103194 w 7494219"/>
                <a:gd name="connsiteY5" fmla="*/ 676275 h 714398"/>
                <a:gd name="connsiteX6" fmla="*/ 3760419 w 7494219"/>
                <a:gd name="connsiteY6" fmla="*/ 485775 h 714398"/>
                <a:gd name="connsiteX7" fmla="*/ 4236669 w 7494219"/>
                <a:gd name="connsiteY7" fmla="*/ 704850 h 714398"/>
                <a:gd name="connsiteX8" fmla="*/ 4827219 w 7494219"/>
                <a:gd name="connsiteY8" fmla="*/ 457200 h 714398"/>
                <a:gd name="connsiteX9" fmla="*/ 5360619 w 7494219"/>
                <a:gd name="connsiteY9" fmla="*/ 666750 h 714398"/>
                <a:gd name="connsiteX10" fmla="*/ 5836869 w 7494219"/>
                <a:gd name="connsiteY10" fmla="*/ 428625 h 714398"/>
                <a:gd name="connsiteX11" fmla="*/ 6408369 w 7494219"/>
                <a:gd name="connsiteY11" fmla="*/ 676275 h 714398"/>
                <a:gd name="connsiteX12" fmla="*/ 6970344 w 7494219"/>
                <a:gd name="connsiteY12" fmla="*/ 381000 h 714398"/>
                <a:gd name="connsiteX13" fmla="*/ 7494219 w 7494219"/>
                <a:gd name="connsiteY13" fmla="*/ 657225 h 714398"/>
                <a:gd name="connsiteX14" fmla="*/ 7484694 w 7494219"/>
                <a:gd name="connsiteY14" fmla="*/ 0 h 714398"/>
                <a:gd name="connsiteX15" fmla="*/ 97 w 7494219"/>
                <a:gd name="connsiteY15" fmla="*/ 28083 h 714398"/>
                <a:gd name="connsiteX16" fmla="*/ 69041 w 7494219"/>
                <a:gd name="connsiteY16" fmla="*/ 499011 h 714398"/>
                <a:gd name="connsiteX0" fmla="*/ 9376 w 7434554"/>
                <a:gd name="connsiteY0" fmla="*/ 590057 h 805444"/>
                <a:gd name="connsiteX1" fmla="*/ 614654 w 7434554"/>
                <a:gd name="connsiteY1" fmla="*/ 805421 h 805444"/>
                <a:gd name="connsiteX2" fmla="*/ 1195679 w 7434554"/>
                <a:gd name="connsiteY2" fmla="*/ 605396 h 805444"/>
                <a:gd name="connsiteX3" fmla="*/ 1776704 w 7434554"/>
                <a:gd name="connsiteY3" fmla="*/ 805421 h 805444"/>
                <a:gd name="connsiteX4" fmla="*/ 2443454 w 7434554"/>
                <a:gd name="connsiteY4" fmla="*/ 595871 h 805444"/>
                <a:gd name="connsiteX5" fmla="*/ 3043529 w 7434554"/>
                <a:gd name="connsiteY5" fmla="*/ 767321 h 805444"/>
                <a:gd name="connsiteX6" fmla="*/ 3700754 w 7434554"/>
                <a:gd name="connsiteY6" fmla="*/ 576821 h 805444"/>
                <a:gd name="connsiteX7" fmla="*/ 4177004 w 7434554"/>
                <a:gd name="connsiteY7" fmla="*/ 795896 h 805444"/>
                <a:gd name="connsiteX8" fmla="*/ 4767554 w 7434554"/>
                <a:gd name="connsiteY8" fmla="*/ 548246 h 805444"/>
                <a:gd name="connsiteX9" fmla="*/ 5300954 w 7434554"/>
                <a:gd name="connsiteY9" fmla="*/ 757796 h 805444"/>
                <a:gd name="connsiteX10" fmla="*/ 5777204 w 7434554"/>
                <a:gd name="connsiteY10" fmla="*/ 519671 h 805444"/>
                <a:gd name="connsiteX11" fmla="*/ 6348704 w 7434554"/>
                <a:gd name="connsiteY11" fmla="*/ 767321 h 805444"/>
                <a:gd name="connsiteX12" fmla="*/ 6910679 w 7434554"/>
                <a:gd name="connsiteY12" fmla="*/ 472046 h 805444"/>
                <a:gd name="connsiteX13" fmla="*/ 7434554 w 7434554"/>
                <a:gd name="connsiteY13" fmla="*/ 748271 h 805444"/>
                <a:gd name="connsiteX14" fmla="*/ 7425029 w 7434554"/>
                <a:gd name="connsiteY14" fmla="*/ 91046 h 805444"/>
                <a:gd name="connsiteX15" fmla="*/ 437 w 7434554"/>
                <a:gd name="connsiteY15" fmla="*/ 0 h 805444"/>
                <a:gd name="connsiteX16" fmla="*/ 9376 w 7434554"/>
                <a:gd name="connsiteY16" fmla="*/ 590057 h 805444"/>
                <a:gd name="connsiteX0" fmla="*/ 9376 w 7436606"/>
                <a:gd name="connsiteY0" fmla="*/ 598287 h 813674"/>
                <a:gd name="connsiteX1" fmla="*/ 614654 w 7436606"/>
                <a:gd name="connsiteY1" fmla="*/ 813651 h 813674"/>
                <a:gd name="connsiteX2" fmla="*/ 1195679 w 7436606"/>
                <a:gd name="connsiteY2" fmla="*/ 613626 h 813674"/>
                <a:gd name="connsiteX3" fmla="*/ 1776704 w 7436606"/>
                <a:gd name="connsiteY3" fmla="*/ 813651 h 813674"/>
                <a:gd name="connsiteX4" fmla="*/ 2443454 w 7436606"/>
                <a:gd name="connsiteY4" fmla="*/ 604101 h 813674"/>
                <a:gd name="connsiteX5" fmla="*/ 3043529 w 7436606"/>
                <a:gd name="connsiteY5" fmla="*/ 775551 h 813674"/>
                <a:gd name="connsiteX6" fmla="*/ 3700754 w 7436606"/>
                <a:gd name="connsiteY6" fmla="*/ 585051 h 813674"/>
                <a:gd name="connsiteX7" fmla="*/ 4177004 w 7436606"/>
                <a:gd name="connsiteY7" fmla="*/ 804126 h 813674"/>
                <a:gd name="connsiteX8" fmla="*/ 4767554 w 7436606"/>
                <a:gd name="connsiteY8" fmla="*/ 556476 h 813674"/>
                <a:gd name="connsiteX9" fmla="*/ 5300954 w 7436606"/>
                <a:gd name="connsiteY9" fmla="*/ 766026 h 813674"/>
                <a:gd name="connsiteX10" fmla="*/ 5777204 w 7436606"/>
                <a:gd name="connsiteY10" fmla="*/ 527901 h 813674"/>
                <a:gd name="connsiteX11" fmla="*/ 6348704 w 7436606"/>
                <a:gd name="connsiteY11" fmla="*/ 775551 h 813674"/>
                <a:gd name="connsiteX12" fmla="*/ 6910679 w 7436606"/>
                <a:gd name="connsiteY12" fmla="*/ 480276 h 813674"/>
                <a:gd name="connsiteX13" fmla="*/ 7434554 w 7436606"/>
                <a:gd name="connsiteY13" fmla="*/ 756501 h 813674"/>
                <a:gd name="connsiteX14" fmla="*/ 7429645 w 7436606"/>
                <a:gd name="connsiteY14" fmla="*/ 0 h 813674"/>
                <a:gd name="connsiteX15" fmla="*/ 437 w 7436606"/>
                <a:gd name="connsiteY15" fmla="*/ 8230 h 813674"/>
                <a:gd name="connsiteX16" fmla="*/ 9376 w 7436606"/>
                <a:gd name="connsiteY16" fmla="*/ 598287 h 813674"/>
                <a:gd name="connsiteX0" fmla="*/ 9376 w 7434554"/>
                <a:gd name="connsiteY0" fmla="*/ 598287 h 813674"/>
                <a:gd name="connsiteX1" fmla="*/ 614654 w 7434554"/>
                <a:gd name="connsiteY1" fmla="*/ 813651 h 813674"/>
                <a:gd name="connsiteX2" fmla="*/ 1195679 w 7434554"/>
                <a:gd name="connsiteY2" fmla="*/ 613626 h 813674"/>
                <a:gd name="connsiteX3" fmla="*/ 1776704 w 7434554"/>
                <a:gd name="connsiteY3" fmla="*/ 813651 h 813674"/>
                <a:gd name="connsiteX4" fmla="*/ 2443454 w 7434554"/>
                <a:gd name="connsiteY4" fmla="*/ 604101 h 813674"/>
                <a:gd name="connsiteX5" fmla="*/ 3043529 w 7434554"/>
                <a:gd name="connsiteY5" fmla="*/ 775551 h 813674"/>
                <a:gd name="connsiteX6" fmla="*/ 3700754 w 7434554"/>
                <a:gd name="connsiteY6" fmla="*/ 585051 h 813674"/>
                <a:gd name="connsiteX7" fmla="*/ 4177004 w 7434554"/>
                <a:gd name="connsiteY7" fmla="*/ 804126 h 813674"/>
                <a:gd name="connsiteX8" fmla="*/ 4767554 w 7434554"/>
                <a:gd name="connsiteY8" fmla="*/ 556476 h 813674"/>
                <a:gd name="connsiteX9" fmla="*/ 5300954 w 7434554"/>
                <a:gd name="connsiteY9" fmla="*/ 766026 h 813674"/>
                <a:gd name="connsiteX10" fmla="*/ 5777204 w 7434554"/>
                <a:gd name="connsiteY10" fmla="*/ 527901 h 813674"/>
                <a:gd name="connsiteX11" fmla="*/ 6348704 w 7434554"/>
                <a:gd name="connsiteY11" fmla="*/ 775551 h 813674"/>
                <a:gd name="connsiteX12" fmla="*/ 6910679 w 7434554"/>
                <a:gd name="connsiteY12" fmla="*/ 480276 h 813674"/>
                <a:gd name="connsiteX13" fmla="*/ 7434554 w 7434554"/>
                <a:gd name="connsiteY13" fmla="*/ 756501 h 813674"/>
                <a:gd name="connsiteX14" fmla="*/ 7429645 w 7434554"/>
                <a:gd name="connsiteY14" fmla="*/ 0 h 813674"/>
                <a:gd name="connsiteX15" fmla="*/ 437 w 7434554"/>
                <a:gd name="connsiteY15" fmla="*/ 8230 h 813674"/>
                <a:gd name="connsiteX16" fmla="*/ 9376 w 7434554"/>
                <a:gd name="connsiteY16" fmla="*/ 598287 h 813674"/>
                <a:gd name="connsiteX0" fmla="*/ 9376 w 7434554"/>
                <a:gd name="connsiteY0" fmla="*/ 598287 h 813674"/>
                <a:gd name="connsiteX1" fmla="*/ 614654 w 7434554"/>
                <a:gd name="connsiteY1" fmla="*/ 813651 h 813674"/>
                <a:gd name="connsiteX2" fmla="*/ 1195679 w 7434554"/>
                <a:gd name="connsiteY2" fmla="*/ 613626 h 813674"/>
                <a:gd name="connsiteX3" fmla="*/ 1776704 w 7434554"/>
                <a:gd name="connsiteY3" fmla="*/ 813651 h 813674"/>
                <a:gd name="connsiteX4" fmla="*/ 2443454 w 7434554"/>
                <a:gd name="connsiteY4" fmla="*/ 604101 h 813674"/>
                <a:gd name="connsiteX5" fmla="*/ 3043529 w 7434554"/>
                <a:gd name="connsiteY5" fmla="*/ 775551 h 813674"/>
                <a:gd name="connsiteX6" fmla="*/ 3700754 w 7434554"/>
                <a:gd name="connsiteY6" fmla="*/ 585051 h 813674"/>
                <a:gd name="connsiteX7" fmla="*/ 4177004 w 7434554"/>
                <a:gd name="connsiteY7" fmla="*/ 804126 h 813674"/>
                <a:gd name="connsiteX8" fmla="*/ 4767554 w 7434554"/>
                <a:gd name="connsiteY8" fmla="*/ 556476 h 813674"/>
                <a:gd name="connsiteX9" fmla="*/ 5300954 w 7434554"/>
                <a:gd name="connsiteY9" fmla="*/ 766026 h 813674"/>
                <a:gd name="connsiteX10" fmla="*/ 5777204 w 7434554"/>
                <a:gd name="connsiteY10" fmla="*/ 527901 h 813674"/>
                <a:gd name="connsiteX11" fmla="*/ 6348704 w 7434554"/>
                <a:gd name="connsiteY11" fmla="*/ 775551 h 813674"/>
                <a:gd name="connsiteX12" fmla="*/ 6910679 w 7434554"/>
                <a:gd name="connsiteY12" fmla="*/ 480276 h 813674"/>
                <a:gd name="connsiteX13" fmla="*/ 7434554 w 7434554"/>
                <a:gd name="connsiteY13" fmla="*/ 756501 h 813674"/>
                <a:gd name="connsiteX14" fmla="*/ 7429645 w 7434554"/>
                <a:gd name="connsiteY14" fmla="*/ 0 h 813674"/>
                <a:gd name="connsiteX15" fmla="*/ 437 w 7434554"/>
                <a:gd name="connsiteY15" fmla="*/ 8230 h 813674"/>
                <a:gd name="connsiteX16" fmla="*/ 9376 w 7434554"/>
                <a:gd name="connsiteY16" fmla="*/ 598287 h 813674"/>
                <a:gd name="connsiteX0" fmla="*/ 9376 w 7434554"/>
                <a:gd name="connsiteY0" fmla="*/ 598287 h 813674"/>
                <a:gd name="connsiteX1" fmla="*/ 614654 w 7434554"/>
                <a:gd name="connsiteY1" fmla="*/ 813651 h 813674"/>
                <a:gd name="connsiteX2" fmla="*/ 1195679 w 7434554"/>
                <a:gd name="connsiteY2" fmla="*/ 613626 h 813674"/>
                <a:gd name="connsiteX3" fmla="*/ 1776704 w 7434554"/>
                <a:gd name="connsiteY3" fmla="*/ 813651 h 813674"/>
                <a:gd name="connsiteX4" fmla="*/ 2443454 w 7434554"/>
                <a:gd name="connsiteY4" fmla="*/ 604101 h 813674"/>
                <a:gd name="connsiteX5" fmla="*/ 3043529 w 7434554"/>
                <a:gd name="connsiteY5" fmla="*/ 775551 h 813674"/>
                <a:gd name="connsiteX6" fmla="*/ 3700754 w 7434554"/>
                <a:gd name="connsiteY6" fmla="*/ 585051 h 813674"/>
                <a:gd name="connsiteX7" fmla="*/ 4177004 w 7434554"/>
                <a:gd name="connsiteY7" fmla="*/ 804126 h 813674"/>
                <a:gd name="connsiteX8" fmla="*/ 4767554 w 7434554"/>
                <a:gd name="connsiteY8" fmla="*/ 556476 h 813674"/>
                <a:gd name="connsiteX9" fmla="*/ 5300954 w 7434554"/>
                <a:gd name="connsiteY9" fmla="*/ 766026 h 813674"/>
                <a:gd name="connsiteX10" fmla="*/ 5777204 w 7434554"/>
                <a:gd name="connsiteY10" fmla="*/ 527901 h 813674"/>
                <a:gd name="connsiteX11" fmla="*/ 6348704 w 7434554"/>
                <a:gd name="connsiteY11" fmla="*/ 775551 h 813674"/>
                <a:gd name="connsiteX12" fmla="*/ 6910679 w 7434554"/>
                <a:gd name="connsiteY12" fmla="*/ 480276 h 813674"/>
                <a:gd name="connsiteX13" fmla="*/ 7434554 w 7434554"/>
                <a:gd name="connsiteY13" fmla="*/ 756501 h 813674"/>
                <a:gd name="connsiteX14" fmla="*/ 7429645 w 7434554"/>
                <a:gd name="connsiteY14" fmla="*/ 0 h 813674"/>
                <a:gd name="connsiteX15" fmla="*/ 437 w 7434554"/>
                <a:gd name="connsiteY15" fmla="*/ 8230 h 813674"/>
                <a:gd name="connsiteX16" fmla="*/ 9376 w 7434554"/>
                <a:gd name="connsiteY16" fmla="*/ 598287 h 813674"/>
                <a:gd name="connsiteX0" fmla="*/ 9376 w 7434554"/>
                <a:gd name="connsiteY0" fmla="*/ 598287 h 813674"/>
                <a:gd name="connsiteX1" fmla="*/ 614654 w 7434554"/>
                <a:gd name="connsiteY1" fmla="*/ 813651 h 813674"/>
                <a:gd name="connsiteX2" fmla="*/ 1195679 w 7434554"/>
                <a:gd name="connsiteY2" fmla="*/ 613626 h 813674"/>
                <a:gd name="connsiteX3" fmla="*/ 1776704 w 7434554"/>
                <a:gd name="connsiteY3" fmla="*/ 813651 h 813674"/>
                <a:gd name="connsiteX4" fmla="*/ 2443454 w 7434554"/>
                <a:gd name="connsiteY4" fmla="*/ 604101 h 813674"/>
                <a:gd name="connsiteX5" fmla="*/ 3043529 w 7434554"/>
                <a:gd name="connsiteY5" fmla="*/ 775551 h 813674"/>
                <a:gd name="connsiteX6" fmla="*/ 3700754 w 7434554"/>
                <a:gd name="connsiteY6" fmla="*/ 585051 h 813674"/>
                <a:gd name="connsiteX7" fmla="*/ 4177004 w 7434554"/>
                <a:gd name="connsiteY7" fmla="*/ 804126 h 813674"/>
                <a:gd name="connsiteX8" fmla="*/ 4767554 w 7434554"/>
                <a:gd name="connsiteY8" fmla="*/ 556476 h 813674"/>
                <a:gd name="connsiteX9" fmla="*/ 5300954 w 7434554"/>
                <a:gd name="connsiteY9" fmla="*/ 766026 h 813674"/>
                <a:gd name="connsiteX10" fmla="*/ 5777204 w 7434554"/>
                <a:gd name="connsiteY10" fmla="*/ 527901 h 813674"/>
                <a:gd name="connsiteX11" fmla="*/ 6348704 w 7434554"/>
                <a:gd name="connsiteY11" fmla="*/ 775551 h 813674"/>
                <a:gd name="connsiteX12" fmla="*/ 6910679 w 7434554"/>
                <a:gd name="connsiteY12" fmla="*/ 480276 h 813674"/>
                <a:gd name="connsiteX13" fmla="*/ 7434554 w 7434554"/>
                <a:gd name="connsiteY13" fmla="*/ 756501 h 813674"/>
                <a:gd name="connsiteX14" fmla="*/ 7429645 w 7434554"/>
                <a:gd name="connsiteY14" fmla="*/ 0 h 813674"/>
                <a:gd name="connsiteX15" fmla="*/ 437 w 7434554"/>
                <a:gd name="connsiteY15" fmla="*/ 8230 h 813674"/>
                <a:gd name="connsiteX16" fmla="*/ 9376 w 7434554"/>
                <a:gd name="connsiteY16" fmla="*/ 598287 h 813674"/>
                <a:gd name="connsiteX0" fmla="*/ 9376 w 7434554"/>
                <a:gd name="connsiteY0" fmla="*/ 598287 h 813674"/>
                <a:gd name="connsiteX1" fmla="*/ 614654 w 7434554"/>
                <a:gd name="connsiteY1" fmla="*/ 813651 h 813674"/>
                <a:gd name="connsiteX2" fmla="*/ 1195679 w 7434554"/>
                <a:gd name="connsiteY2" fmla="*/ 613626 h 813674"/>
                <a:gd name="connsiteX3" fmla="*/ 1776704 w 7434554"/>
                <a:gd name="connsiteY3" fmla="*/ 813651 h 813674"/>
                <a:gd name="connsiteX4" fmla="*/ 2443454 w 7434554"/>
                <a:gd name="connsiteY4" fmla="*/ 604101 h 813674"/>
                <a:gd name="connsiteX5" fmla="*/ 3043529 w 7434554"/>
                <a:gd name="connsiteY5" fmla="*/ 775551 h 813674"/>
                <a:gd name="connsiteX6" fmla="*/ 3700754 w 7434554"/>
                <a:gd name="connsiteY6" fmla="*/ 585051 h 813674"/>
                <a:gd name="connsiteX7" fmla="*/ 4177004 w 7434554"/>
                <a:gd name="connsiteY7" fmla="*/ 804126 h 813674"/>
                <a:gd name="connsiteX8" fmla="*/ 4767554 w 7434554"/>
                <a:gd name="connsiteY8" fmla="*/ 556476 h 813674"/>
                <a:gd name="connsiteX9" fmla="*/ 5300954 w 7434554"/>
                <a:gd name="connsiteY9" fmla="*/ 766026 h 813674"/>
                <a:gd name="connsiteX10" fmla="*/ 5777204 w 7434554"/>
                <a:gd name="connsiteY10" fmla="*/ 527901 h 813674"/>
                <a:gd name="connsiteX11" fmla="*/ 6348704 w 7434554"/>
                <a:gd name="connsiteY11" fmla="*/ 775551 h 813674"/>
                <a:gd name="connsiteX12" fmla="*/ 6910679 w 7434554"/>
                <a:gd name="connsiteY12" fmla="*/ 480276 h 813674"/>
                <a:gd name="connsiteX13" fmla="*/ 7434554 w 7434554"/>
                <a:gd name="connsiteY13" fmla="*/ 756501 h 813674"/>
                <a:gd name="connsiteX14" fmla="*/ 7429645 w 7434554"/>
                <a:gd name="connsiteY14" fmla="*/ 0 h 813674"/>
                <a:gd name="connsiteX15" fmla="*/ 437 w 7434554"/>
                <a:gd name="connsiteY15" fmla="*/ 8230 h 813674"/>
                <a:gd name="connsiteX16" fmla="*/ 9376 w 7434554"/>
                <a:gd name="connsiteY16" fmla="*/ 598287 h 813674"/>
                <a:gd name="connsiteX0" fmla="*/ 0 w 7443824"/>
                <a:gd name="connsiteY0" fmla="*/ 564868 h 813883"/>
                <a:gd name="connsiteX1" fmla="*/ 623924 w 7443824"/>
                <a:gd name="connsiteY1" fmla="*/ 813651 h 813883"/>
                <a:gd name="connsiteX2" fmla="*/ 1204949 w 7443824"/>
                <a:gd name="connsiteY2" fmla="*/ 613626 h 813883"/>
                <a:gd name="connsiteX3" fmla="*/ 1785974 w 7443824"/>
                <a:gd name="connsiteY3" fmla="*/ 813651 h 813883"/>
                <a:gd name="connsiteX4" fmla="*/ 2452724 w 7443824"/>
                <a:gd name="connsiteY4" fmla="*/ 604101 h 813883"/>
                <a:gd name="connsiteX5" fmla="*/ 3052799 w 7443824"/>
                <a:gd name="connsiteY5" fmla="*/ 775551 h 813883"/>
                <a:gd name="connsiteX6" fmla="*/ 3710024 w 7443824"/>
                <a:gd name="connsiteY6" fmla="*/ 585051 h 813883"/>
                <a:gd name="connsiteX7" fmla="*/ 4186274 w 7443824"/>
                <a:gd name="connsiteY7" fmla="*/ 804126 h 813883"/>
                <a:gd name="connsiteX8" fmla="*/ 4776824 w 7443824"/>
                <a:gd name="connsiteY8" fmla="*/ 556476 h 813883"/>
                <a:gd name="connsiteX9" fmla="*/ 5310224 w 7443824"/>
                <a:gd name="connsiteY9" fmla="*/ 766026 h 813883"/>
                <a:gd name="connsiteX10" fmla="*/ 5786474 w 7443824"/>
                <a:gd name="connsiteY10" fmla="*/ 527901 h 813883"/>
                <a:gd name="connsiteX11" fmla="*/ 6357974 w 7443824"/>
                <a:gd name="connsiteY11" fmla="*/ 775551 h 813883"/>
                <a:gd name="connsiteX12" fmla="*/ 6919949 w 7443824"/>
                <a:gd name="connsiteY12" fmla="*/ 480276 h 813883"/>
                <a:gd name="connsiteX13" fmla="*/ 7443824 w 7443824"/>
                <a:gd name="connsiteY13" fmla="*/ 756501 h 813883"/>
                <a:gd name="connsiteX14" fmla="*/ 7438915 w 7443824"/>
                <a:gd name="connsiteY14" fmla="*/ 0 h 813883"/>
                <a:gd name="connsiteX15" fmla="*/ 9707 w 7443824"/>
                <a:gd name="connsiteY15" fmla="*/ 8230 h 813883"/>
                <a:gd name="connsiteX16" fmla="*/ 0 w 7443824"/>
                <a:gd name="connsiteY16" fmla="*/ 564868 h 813883"/>
                <a:gd name="connsiteX0" fmla="*/ 580 w 7435081"/>
                <a:gd name="connsiteY0" fmla="*/ 564868 h 813882"/>
                <a:gd name="connsiteX1" fmla="*/ 615181 w 7435081"/>
                <a:gd name="connsiteY1" fmla="*/ 813651 h 813882"/>
                <a:gd name="connsiteX2" fmla="*/ 1196206 w 7435081"/>
                <a:gd name="connsiteY2" fmla="*/ 613626 h 813882"/>
                <a:gd name="connsiteX3" fmla="*/ 1777231 w 7435081"/>
                <a:gd name="connsiteY3" fmla="*/ 813651 h 813882"/>
                <a:gd name="connsiteX4" fmla="*/ 2443981 w 7435081"/>
                <a:gd name="connsiteY4" fmla="*/ 604101 h 813882"/>
                <a:gd name="connsiteX5" fmla="*/ 3044056 w 7435081"/>
                <a:gd name="connsiteY5" fmla="*/ 775551 h 813882"/>
                <a:gd name="connsiteX6" fmla="*/ 3701281 w 7435081"/>
                <a:gd name="connsiteY6" fmla="*/ 585051 h 813882"/>
                <a:gd name="connsiteX7" fmla="*/ 4177531 w 7435081"/>
                <a:gd name="connsiteY7" fmla="*/ 804126 h 813882"/>
                <a:gd name="connsiteX8" fmla="*/ 4768081 w 7435081"/>
                <a:gd name="connsiteY8" fmla="*/ 556476 h 813882"/>
                <a:gd name="connsiteX9" fmla="*/ 5301481 w 7435081"/>
                <a:gd name="connsiteY9" fmla="*/ 766026 h 813882"/>
                <a:gd name="connsiteX10" fmla="*/ 5777731 w 7435081"/>
                <a:gd name="connsiteY10" fmla="*/ 527901 h 813882"/>
                <a:gd name="connsiteX11" fmla="*/ 6349231 w 7435081"/>
                <a:gd name="connsiteY11" fmla="*/ 775551 h 813882"/>
                <a:gd name="connsiteX12" fmla="*/ 6911206 w 7435081"/>
                <a:gd name="connsiteY12" fmla="*/ 480276 h 813882"/>
                <a:gd name="connsiteX13" fmla="*/ 7435081 w 7435081"/>
                <a:gd name="connsiteY13" fmla="*/ 756501 h 813882"/>
                <a:gd name="connsiteX14" fmla="*/ 7430172 w 7435081"/>
                <a:gd name="connsiteY14" fmla="*/ 0 h 813882"/>
                <a:gd name="connsiteX15" fmla="*/ 964 w 7435081"/>
                <a:gd name="connsiteY15" fmla="*/ 8230 h 813882"/>
                <a:gd name="connsiteX16" fmla="*/ 580 w 7435081"/>
                <a:gd name="connsiteY16" fmla="*/ 564868 h 81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35081" h="813882">
                  <a:moveTo>
                    <a:pt x="580" y="564868"/>
                  </a:moveTo>
                  <a:cubicBezTo>
                    <a:pt x="102180" y="690281"/>
                    <a:pt x="415910" y="805525"/>
                    <a:pt x="615181" y="813651"/>
                  </a:cubicBezTo>
                  <a:cubicBezTo>
                    <a:pt x="814452" y="821777"/>
                    <a:pt x="1002531" y="613626"/>
                    <a:pt x="1196206" y="613626"/>
                  </a:cubicBezTo>
                  <a:cubicBezTo>
                    <a:pt x="1389881" y="613626"/>
                    <a:pt x="1569269" y="815238"/>
                    <a:pt x="1777231" y="813651"/>
                  </a:cubicBezTo>
                  <a:cubicBezTo>
                    <a:pt x="1985193" y="812064"/>
                    <a:pt x="2232844" y="610451"/>
                    <a:pt x="2443981" y="604101"/>
                  </a:cubicBezTo>
                  <a:cubicBezTo>
                    <a:pt x="2655118" y="597751"/>
                    <a:pt x="2834506" y="778726"/>
                    <a:pt x="3044056" y="775551"/>
                  </a:cubicBezTo>
                  <a:cubicBezTo>
                    <a:pt x="3253606" y="772376"/>
                    <a:pt x="3512369" y="580289"/>
                    <a:pt x="3701281" y="585051"/>
                  </a:cubicBezTo>
                  <a:cubicBezTo>
                    <a:pt x="3890193" y="589813"/>
                    <a:pt x="3999731" y="808889"/>
                    <a:pt x="4177531" y="804126"/>
                  </a:cubicBezTo>
                  <a:cubicBezTo>
                    <a:pt x="4355331" y="799364"/>
                    <a:pt x="4580756" y="562826"/>
                    <a:pt x="4768081" y="556476"/>
                  </a:cubicBezTo>
                  <a:cubicBezTo>
                    <a:pt x="4955406" y="550126"/>
                    <a:pt x="5133206" y="770789"/>
                    <a:pt x="5301481" y="766026"/>
                  </a:cubicBezTo>
                  <a:cubicBezTo>
                    <a:pt x="5469756" y="761264"/>
                    <a:pt x="5603106" y="526314"/>
                    <a:pt x="5777731" y="527901"/>
                  </a:cubicBezTo>
                  <a:cubicBezTo>
                    <a:pt x="5952356" y="529488"/>
                    <a:pt x="6160319" y="783488"/>
                    <a:pt x="6349231" y="775551"/>
                  </a:cubicBezTo>
                  <a:cubicBezTo>
                    <a:pt x="6538143" y="767614"/>
                    <a:pt x="6730231" y="483451"/>
                    <a:pt x="6911206" y="480276"/>
                  </a:cubicBezTo>
                  <a:cubicBezTo>
                    <a:pt x="7092181" y="477101"/>
                    <a:pt x="7330306" y="848576"/>
                    <a:pt x="7435081" y="756501"/>
                  </a:cubicBezTo>
                  <a:cubicBezTo>
                    <a:pt x="7425556" y="416776"/>
                    <a:pt x="7438403" y="323739"/>
                    <a:pt x="7430172" y="0"/>
                  </a:cubicBezTo>
                  <a:cubicBezTo>
                    <a:pt x="7275536" y="2743"/>
                    <a:pt x="164832" y="5487"/>
                    <a:pt x="964" y="8230"/>
                  </a:cubicBezTo>
                  <a:cubicBezTo>
                    <a:pt x="-2211" y="301917"/>
                    <a:pt x="3755" y="439455"/>
                    <a:pt x="580" y="564868"/>
                  </a:cubicBezTo>
                  <a:close/>
                </a:path>
              </a:pathLst>
            </a:custGeom>
            <a:solidFill>
              <a:srgbClr val="5BD4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956783" y="2778470"/>
              <a:ext cx="8783152" cy="2337461"/>
            </a:xfrm>
            <a:prstGeom prst="rect">
              <a:avLst/>
            </a:prstGeom>
            <a:solidFill>
              <a:srgbClr val="9B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Autofit/>
          </a:bodyPr>
          <a:lstStyle/>
          <a:p>
            <a:r>
              <a:rPr lang="en-US" dirty="0"/>
              <a:t>Overcoming Waste… with Waste!</a:t>
            </a:r>
          </a:p>
        </p:txBody>
      </p:sp>
      <p:sp>
        <p:nvSpPr>
          <p:cNvPr id="4" name="Slide Number Placeholder 3"/>
          <p:cNvSpPr>
            <a:spLocks noGrp="1"/>
          </p:cNvSpPr>
          <p:nvPr>
            <p:ph type="sldNum" sz="quarter" idx="12"/>
          </p:nvPr>
        </p:nvSpPr>
        <p:spPr>
          <a:prstGeom prst="rect">
            <a:avLst/>
          </a:prstGeom>
        </p:spPr>
        <p:txBody>
          <a:bodyPr/>
          <a:lstStyle/>
          <a:p>
            <a:fld id="{99DA8B36-FC45-3E47-A54A-C165DEE07228}" type="slidenum">
              <a:rPr lang="en-US" smtClean="0"/>
              <a:pPr/>
              <a:t>7</a:t>
            </a:fld>
            <a:endParaRPr lang="en-US" dirty="0"/>
          </a:p>
        </p:txBody>
      </p:sp>
      <p:sp>
        <p:nvSpPr>
          <p:cNvPr id="3" name="Freeform 2" descr="Image of a rock in the water with the word &quot;errors&quot; on it"/>
          <p:cNvSpPr/>
          <p:nvPr/>
        </p:nvSpPr>
        <p:spPr>
          <a:xfrm>
            <a:off x="3819787" y="4313327"/>
            <a:ext cx="1939108" cy="2560639"/>
          </a:xfrm>
          <a:custGeom>
            <a:avLst/>
            <a:gdLst>
              <a:gd name="connsiteX0" fmla="*/ 243840 w 1454331"/>
              <a:gd name="connsiteY0" fmla="*/ 2238103 h 2238103"/>
              <a:gd name="connsiteX1" fmla="*/ 1454331 w 1454331"/>
              <a:gd name="connsiteY1" fmla="*/ 2238103 h 2238103"/>
              <a:gd name="connsiteX2" fmla="*/ 1288869 w 1454331"/>
              <a:gd name="connsiteY2" fmla="*/ 357052 h 2238103"/>
              <a:gd name="connsiteX3" fmla="*/ 1114697 w 1454331"/>
              <a:gd name="connsiteY3" fmla="*/ 191589 h 2238103"/>
              <a:gd name="connsiteX4" fmla="*/ 783771 w 1454331"/>
              <a:gd name="connsiteY4" fmla="*/ 0 h 2238103"/>
              <a:gd name="connsiteX5" fmla="*/ 592183 w 1454331"/>
              <a:gd name="connsiteY5" fmla="*/ 104503 h 2238103"/>
              <a:gd name="connsiteX6" fmla="*/ 322217 w 1454331"/>
              <a:gd name="connsiteY6" fmla="*/ 322218 h 2238103"/>
              <a:gd name="connsiteX7" fmla="*/ 426720 w 1454331"/>
              <a:gd name="connsiteY7" fmla="*/ 1445623 h 2238103"/>
              <a:gd name="connsiteX8" fmla="*/ 217714 w 1454331"/>
              <a:gd name="connsiteY8" fmla="*/ 1402080 h 2238103"/>
              <a:gd name="connsiteX9" fmla="*/ 156754 w 1454331"/>
              <a:gd name="connsiteY9" fmla="*/ 1881052 h 2238103"/>
              <a:gd name="connsiteX10" fmla="*/ 0 w 1454331"/>
              <a:gd name="connsiteY10" fmla="*/ 2238103 h 2238103"/>
              <a:gd name="connsiteX11" fmla="*/ 243840 w 1454331"/>
              <a:gd name="connsiteY11" fmla="*/ 2238103 h 223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331" h="2238103">
                <a:moveTo>
                  <a:pt x="243840" y="2238103"/>
                </a:moveTo>
                <a:lnTo>
                  <a:pt x="1454331" y="2238103"/>
                </a:lnTo>
                <a:lnTo>
                  <a:pt x="1288869" y="357052"/>
                </a:lnTo>
                <a:lnTo>
                  <a:pt x="1114697" y="191589"/>
                </a:lnTo>
                <a:lnTo>
                  <a:pt x="783771" y="0"/>
                </a:lnTo>
                <a:lnTo>
                  <a:pt x="592183" y="104503"/>
                </a:lnTo>
                <a:lnTo>
                  <a:pt x="322217" y="322218"/>
                </a:lnTo>
                <a:lnTo>
                  <a:pt x="426720" y="1445623"/>
                </a:lnTo>
                <a:lnTo>
                  <a:pt x="217714" y="1402080"/>
                </a:lnTo>
                <a:lnTo>
                  <a:pt x="156754" y="1881052"/>
                </a:lnTo>
                <a:lnTo>
                  <a:pt x="0" y="2238103"/>
                </a:lnTo>
                <a:lnTo>
                  <a:pt x="243840" y="2238103"/>
                </a:lnTo>
                <a:close/>
              </a:path>
            </a:pathLst>
          </a:custGeom>
          <a:solidFill>
            <a:schemeClr val="accent1">
              <a:lumMod val="75000"/>
            </a:schemeClr>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1" name="TextBox 40"/>
          <p:cNvSpPr txBox="1"/>
          <p:nvPr/>
        </p:nvSpPr>
        <p:spPr>
          <a:xfrm rot="16200000">
            <a:off x="-453591" y="4581642"/>
            <a:ext cx="4312077" cy="400110"/>
          </a:xfrm>
          <a:prstGeom prst="rect">
            <a:avLst/>
          </a:prstGeom>
          <a:noFill/>
        </p:spPr>
        <p:txBody>
          <a:bodyPr wrap="square" rtlCol="0" anchor="ctr">
            <a:spAutoFit/>
          </a:bodyPr>
          <a:lstStyle/>
          <a:p>
            <a:r>
              <a:rPr lang="en-US" sz="2000" b="1" dirty="0">
                <a:solidFill>
                  <a:schemeClr val="accent1">
                    <a:lumMod val="50000"/>
                  </a:schemeClr>
                </a:solidFill>
                <a:latin typeface="Arial Black" panose="020B0A04020102020204" pitchFamily="34" charset="0"/>
                <a:sym typeface="Wingdings" panose="05000000000000000000" pitchFamily="2" charset="2"/>
              </a:rPr>
              <a:t>  SEA </a:t>
            </a:r>
            <a:r>
              <a:rPr lang="en-US" sz="1400" b="1" dirty="0">
                <a:solidFill>
                  <a:schemeClr val="accent1">
                    <a:lumMod val="50000"/>
                  </a:schemeClr>
                </a:solidFill>
                <a:latin typeface="Arial Black" panose="020B0A04020102020204" pitchFamily="34" charset="0"/>
                <a:sym typeface="Wingdings" panose="05000000000000000000" pitchFamily="2" charset="2"/>
              </a:rPr>
              <a:t>OF </a:t>
            </a:r>
            <a:r>
              <a:rPr lang="en-US" sz="2000" b="1" dirty="0">
                <a:solidFill>
                  <a:schemeClr val="accent1">
                    <a:lumMod val="50000"/>
                  </a:schemeClr>
                </a:solidFill>
                <a:latin typeface="Arial Black" panose="020B0A04020102020204" pitchFamily="34" charset="0"/>
              </a:rPr>
              <a:t>RESOURCES</a:t>
            </a:r>
            <a:r>
              <a:rPr lang="en-US" sz="2000" b="1" dirty="0">
                <a:solidFill>
                  <a:schemeClr val="accent1">
                    <a:lumMod val="50000"/>
                  </a:schemeClr>
                </a:solidFill>
                <a:latin typeface="Arial Black" panose="020B0A04020102020204" pitchFamily="34" charset="0"/>
                <a:sym typeface="Wingdings" panose="05000000000000000000" pitchFamily="2" charset="2"/>
              </a:rPr>
              <a:t></a:t>
            </a:r>
            <a:endParaRPr lang="en-US" sz="2000" b="1" dirty="0">
              <a:solidFill>
                <a:schemeClr val="accent1">
                  <a:lumMod val="50000"/>
                </a:schemeClr>
              </a:solidFill>
              <a:latin typeface="Arial Black" panose="020B0A04020102020204" pitchFamily="34" charset="0"/>
            </a:endParaRPr>
          </a:p>
        </p:txBody>
      </p:sp>
      <p:sp>
        <p:nvSpPr>
          <p:cNvPr id="49" name="Freeform 48" descr="Image of a rock in the water with the word &quot;breakdowns&quot; on it"/>
          <p:cNvSpPr/>
          <p:nvPr/>
        </p:nvSpPr>
        <p:spPr>
          <a:xfrm>
            <a:off x="5367109" y="4808886"/>
            <a:ext cx="1335315" cy="2060836"/>
          </a:xfrm>
          <a:custGeom>
            <a:avLst/>
            <a:gdLst>
              <a:gd name="connsiteX0" fmla="*/ 34834 w 1001486"/>
              <a:gd name="connsiteY0" fmla="*/ 1837508 h 1837508"/>
              <a:gd name="connsiteX1" fmla="*/ 1001486 w 1001486"/>
              <a:gd name="connsiteY1" fmla="*/ 1837508 h 1837508"/>
              <a:gd name="connsiteX2" fmla="*/ 905692 w 1001486"/>
              <a:gd name="connsiteY2" fmla="*/ 818606 h 1837508"/>
              <a:gd name="connsiteX3" fmla="*/ 766354 w 1001486"/>
              <a:gd name="connsiteY3" fmla="*/ 896983 h 1837508"/>
              <a:gd name="connsiteX4" fmla="*/ 609600 w 1001486"/>
              <a:gd name="connsiteY4" fmla="*/ 0 h 1837508"/>
              <a:gd name="connsiteX5" fmla="*/ 348343 w 1001486"/>
              <a:gd name="connsiteY5" fmla="*/ 226423 h 1837508"/>
              <a:gd name="connsiteX6" fmla="*/ 261257 w 1001486"/>
              <a:gd name="connsiteY6" fmla="*/ 679268 h 1837508"/>
              <a:gd name="connsiteX7" fmla="*/ 0 w 1001486"/>
              <a:gd name="connsiteY7" fmla="*/ 1114697 h 1837508"/>
              <a:gd name="connsiteX8" fmla="*/ 34834 w 1001486"/>
              <a:gd name="connsiteY8" fmla="*/ 1837508 h 183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486" h="1837508">
                <a:moveTo>
                  <a:pt x="34834" y="1837508"/>
                </a:moveTo>
                <a:lnTo>
                  <a:pt x="1001486" y="1837508"/>
                </a:lnTo>
                <a:lnTo>
                  <a:pt x="905692" y="818606"/>
                </a:lnTo>
                <a:lnTo>
                  <a:pt x="766354" y="896983"/>
                </a:lnTo>
                <a:lnTo>
                  <a:pt x="609600" y="0"/>
                </a:lnTo>
                <a:lnTo>
                  <a:pt x="348343" y="226423"/>
                </a:lnTo>
                <a:lnTo>
                  <a:pt x="261257" y="679268"/>
                </a:lnTo>
                <a:lnTo>
                  <a:pt x="0" y="1114697"/>
                </a:lnTo>
                <a:lnTo>
                  <a:pt x="34834" y="1837508"/>
                </a:lnTo>
                <a:close/>
              </a:path>
            </a:pathLst>
          </a:custGeom>
          <a:solidFill>
            <a:schemeClr val="accent1">
              <a:lumMod val="75000"/>
            </a:schemeClr>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0" name="Freeform 49" descr="Image of a rock in the water with the word &quot;scheduling&quot; on it"/>
          <p:cNvSpPr/>
          <p:nvPr/>
        </p:nvSpPr>
        <p:spPr>
          <a:xfrm>
            <a:off x="9705153" y="4005943"/>
            <a:ext cx="1572784" cy="2863780"/>
          </a:xfrm>
          <a:custGeom>
            <a:avLst/>
            <a:gdLst>
              <a:gd name="connsiteX0" fmla="*/ 0 w 949234"/>
              <a:gd name="connsiteY0" fmla="*/ 1271451 h 1271451"/>
              <a:gd name="connsiteX1" fmla="*/ 931817 w 949234"/>
              <a:gd name="connsiteY1" fmla="*/ 1271451 h 1271451"/>
              <a:gd name="connsiteX2" fmla="*/ 949234 w 949234"/>
              <a:gd name="connsiteY2" fmla="*/ 209006 h 1271451"/>
              <a:gd name="connsiteX3" fmla="*/ 687977 w 949234"/>
              <a:gd name="connsiteY3" fmla="*/ 374469 h 1271451"/>
              <a:gd name="connsiteX4" fmla="*/ 470263 w 949234"/>
              <a:gd name="connsiteY4" fmla="*/ 0 h 1271451"/>
              <a:gd name="connsiteX5" fmla="*/ 182880 w 949234"/>
              <a:gd name="connsiteY5" fmla="*/ 104503 h 1271451"/>
              <a:gd name="connsiteX6" fmla="*/ 0 w 949234"/>
              <a:gd name="connsiteY6" fmla="*/ 1271451 h 127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234" h="1271451">
                <a:moveTo>
                  <a:pt x="0" y="1271451"/>
                </a:moveTo>
                <a:lnTo>
                  <a:pt x="931817" y="1271451"/>
                </a:lnTo>
                <a:lnTo>
                  <a:pt x="949234" y="209006"/>
                </a:lnTo>
                <a:lnTo>
                  <a:pt x="687977" y="374469"/>
                </a:lnTo>
                <a:lnTo>
                  <a:pt x="470263" y="0"/>
                </a:lnTo>
                <a:lnTo>
                  <a:pt x="182880" y="104503"/>
                </a:lnTo>
                <a:lnTo>
                  <a:pt x="0" y="1271451"/>
                </a:lnTo>
                <a:close/>
              </a:path>
            </a:pathLst>
          </a:custGeom>
          <a:solidFill>
            <a:schemeClr val="accent1">
              <a:lumMod val="75000"/>
            </a:schemeClr>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1" name="Freeform 50" descr="Image of a rock in the water with the words &quot;long data entry times&quot; on it"/>
          <p:cNvSpPr/>
          <p:nvPr/>
        </p:nvSpPr>
        <p:spPr>
          <a:xfrm>
            <a:off x="8111765" y="3365314"/>
            <a:ext cx="1625600" cy="3504409"/>
          </a:xfrm>
          <a:custGeom>
            <a:avLst/>
            <a:gdLst>
              <a:gd name="connsiteX0" fmla="*/ 496388 w 1402080"/>
              <a:gd name="connsiteY0" fmla="*/ 2525485 h 2534194"/>
              <a:gd name="connsiteX1" fmla="*/ 1402080 w 1402080"/>
              <a:gd name="connsiteY1" fmla="*/ 2525485 h 2534194"/>
              <a:gd name="connsiteX2" fmla="*/ 1149531 w 1402080"/>
              <a:gd name="connsiteY2" fmla="*/ 391885 h 2534194"/>
              <a:gd name="connsiteX3" fmla="*/ 949234 w 1402080"/>
              <a:gd name="connsiteY3" fmla="*/ 609600 h 2534194"/>
              <a:gd name="connsiteX4" fmla="*/ 679268 w 1402080"/>
              <a:gd name="connsiteY4" fmla="*/ 0 h 2534194"/>
              <a:gd name="connsiteX5" fmla="*/ 600891 w 1402080"/>
              <a:gd name="connsiteY5" fmla="*/ 687977 h 2534194"/>
              <a:gd name="connsiteX6" fmla="*/ 391886 w 1402080"/>
              <a:gd name="connsiteY6" fmla="*/ 914400 h 2534194"/>
              <a:gd name="connsiteX7" fmla="*/ 365760 w 1402080"/>
              <a:gd name="connsiteY7" fmla="*/ 1210491 h 2534194"/>
              <a:gd name="connsiteX8" fmla="*/ 226423 w 1402080"/>
              <a:gd name="connsiteY8" fmla="*/ 1175657 h 2534194"/>
              <a:gd name="connsiteX9" fmla="*/ 200297 w 1402080"/>
              <a:gd name="connsiteY9" fmla="*/ 1846217 h 2534194"/>
              <a:gd name="connsiteX10" fmla="*/ 0 w 1402080"/>
              <a:gd name="connsiteY10" fmla="*/ 2534194 h 2534194"/>
              <a:gd name="connsiteX11" fmla="*/ 496388 w 1402080"/>
              <a:gd name="connsiteY11" fmla="*/ 2525485 h 25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2080" h="2534194">
                <a:moveTo>
                  <a:pt x="496388" y="2525485"/>
                </a:moveTo>
                <a:lnTo>
                  <a:pt x="1402080" y="2525485"/>
                </a:lnTo>
                <a:lnTo>
                  <a:pt x="1149531" y="391885"/>
                </a:lnTo>
                <a:lnTo>
                  <a:pt x="949234" y="609600"/>
                </a:lnTo>
                <a:lnTo>
                  <a:pt x="679268" y="0"/>
                </a:lnTo>
                <a:lnTo>
                  <a:pt x="600891" y="687977"/>
                </a:lnTo>
                <a:lnTo>
                  <a:pt x="391886" y="914400"/>
                </a:lnTo>
                <a:lnTo>
                  <a:pt x="365760" y="1210491"/>
                </a:lnTo>
                <a:lnTo>
                  <a:pt x="226423" y="1175657"/>
                </a:lnTo>
                <a:lnTo>
                  <a:pt x="200297" y="1846217"/>
                </a:lnTo>
                <a:lnTo>
                  <a:pt x="0" y="2534194"/>
                </a:lnTo>
                <a:lnTo>
                  <a:pt x="496388" y="2525485"/>
                </a:lnTo>
                <a:close/>
              </a:path>
            </a:pathLst>
          </a:custGeom>
          <a:solidFill>
            <a:schemeClr val="accent1">
              <a:lumMod val="75000"/>
            </a:schemeClr>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2" name="Freeform 51" descr="Image of a rock in the water with the words &quot;disconnected programs&quot; on it"/>
          <p:cNvSpPr/>
          <p:nvPr/>
        </p:nvSpPr>
        <p:spPr>
          <a:xfrm>
            <a:off x="6641012" y="3860855"/>
            <a:ext cx="2034401" cy="2996240"/>
          </a:xfrm>
          <a:custGeom>
            <a:avLst/>
            <a:gdLst>
              <a:gd name="connsiteX0" fmla="*/ 0 w 879565"/>
              <a:gd name="connsiteY0" fmla="*/ 1680754 h 1680754"/>
              <a:gd name="connsiteX1" fmla="*/ 879565 w 879565"/>
              <a:gd name="connsiteY1" fmla="*/ 1680754 h 1680754"/>
              <a:gd name="connsiteX2" fmla="*/ 757645 w 879565"/>
              <a:gd name="connsiteY2" fmla="*/ 1123405 h 1680754"/>
              <a:gd name="connsiteX3" fmla="*/ 679268 w 879565"/>
              <a:gd name="connsiteY3" fmla="*/ 1140822 h 1680754"/>
              <a:gd name="connsiteX4" fmla="*/ 444137 w 879565"/>
              <a:gd name="connsiteY4" fmla="*/ 95794 h 1680754"/>
              <a:gd name="connsiteX5" fmla="*/ 322217 w 879565"/>
              <a:gd name="connsiteY5" fmla="*/ 339634 h 1680754"/>
              <a:gd name="connsiteX6" fmla="*/ 217714 w 879565"/>
              <a:gd name="connsiteY6" fmla="*/ 0 h 1680754"/>
              <a:gd name="connsiteX7" fmla="*/ 78377 w 879565"/>
              <a:gd name="connsiteY7" fmla="*/ 557348 h 1680754"/>
              <a:gd name="connsiteX8" fmla="*/ 0 w 879565"/>
              <a:gd name="connsiteY8" fmla="*/ 1680754 h 168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565" h="1680754">
                <a:moveTo>
                  <a:pt x="0" y="1680754"/>
                </a:moveTo>
                <a:lnTo>
                  <a:pt x="879565" y="1680754"/>
                </a:lnTo>
                <a:lnTo>
                  <a:pt x="757645" y="1123405"/>
                </a:lnTo>
                <a:lnTo>
                  <a:pt x="679268" y="1140822"/>
                </a:lnTo>
                <a:lnTo>
                  <a:pt x="444137" y="95794"/>
                </a:lnTo>
                <a:lnTo>
                  <a:pt x="322217" y="339634"/>
                </a:lnTo>
                <a:lnTo>
                  <a:pt x="217714" y="0"/>
                </a:lnTo>
                <a:lnTo>
                  <a:pt x="78377" y="557348"/>
                </a:lnTo>
                <a:lnTo>
                  <a:pt x="0" y="1680754"/>
                </a:lnTo>
                <a:close/>
              </a:path>
            </a:pathLst>
          </a:custGeom>
          <a:solidFill>
            <a:schemeClr val="accent1">
              <a:lumMod val="75000"/>
            </a:schemeClr>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3" name="Freeform 52" descr="Image of a rock in the water with the word &quot;capacity&quot; on it"/>
          <p:cNvSpPr/>
          <p:nvPr/>
        </p:nvSpPr>
        <p:spPr>
          <a:xfrm flipH="1">
            <a:off x="2835986" y="5415041"/>
            <a:ext cx="1320289" cy="1454681"/>
          </a:xfrm>
          <a:custGeom>
            <a:avLst/>
            <a:gdLst>
              <a:gd name="connsiteX0" fmla="*/ 0 w 949234"/>
              <a:gd name="connsiteY0" fmla="*/ 1271451 h 1271451"/>
              <a:gd name="connsiteX1" fmla="*/ 931817 w 949234"/>
              <a:gd name="connsiteY1" fmla="*/ 1271451 h 1271451"/>
              <a:gd name="connsiteX2" fmla="*/ 949234 w 949234"/>
              <a:gd name="connsiteY2" fmla="*/ 209006 h 1271451"/>
              <a:gd name="connsiteX3" fmla="*/ 687977 w 949234"/>
              <a:gd name="connsiteY3" fmla="*/ 374469 h 1271451"/>
              <a:gd name="connsiteX4" fmla="*/ 470263 w 949234"/>
              <a:gd name="connsiteY4" fmla="*/ 0 h 1271451"/>
              <a:gd name="connsiteX5" fmla="*/ 182880 w 949234"/>
              <a:gd name="connsiteY5" fmla="*/ 104503 h 1271451"/>
              <a:gd name="connsiteX6" fmla="*/ 0 w 949234"/>
              <a:gd name="connsiteY6" fmla="*/ 1271451 h 127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234" h="1271451">
                <a:moveTo>
                  <a:pt x="0" y="1271451"/>
                </a:moveTo>
                <a:lnTo>
                  <a:pt x="931817" y="1271451"/>
                </a:lnTo>
                <a:lnTo>
                  <a:pt x="949234" y="209006"/>
                </a:lnTo>
                <a:lnTo>
                  <a:pt x="687977" y="374469"/>
                </a:lnTo>
                <a:lnTo>
                  <a:pt x="470263" y="0"/>
                </a:lnTo>
                <a:lnTo>
                  <a:pt x="182880" y="104503"/>
                </a:lnTo>
                <a:lnTo>
                  <a:pt x="0" y="1271451"/>
                </a:lnTo>
                <a:close/>
              </a:path>
            </a:pathLst>
          </a:custGeom>
          <a:solidFill>
            <a:schemeClr val="accent1">
              <a:lumMod val="75000"/>
            </a:schemeClr>
          </a:solidFill>
          <a:ln w="381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3" name="TextBox 42"/>
          <p:cNvSpPr txBox="1"/>
          <p:nvPr/>
        </p:nvSpPr>
        <p:spPr>
          <a:xfrm>
            <a:off x="3989820" y="4768911"/>
            <a:ext cx="1856377" cy="420564"/>
          </a:xfrm>
          <a:prstGeom prst="rect">
            <a:avLst/>
          </a:prstGeom>
          <a:noFill/>
        </p:spPr>
        <p:txBody>
          <a:bodyPr wrap="square" rtlCol="0" anchor="ctr">
            <a:spAutoFit/>
          </a:bodyPr>
          <a:lstStyle/>
          <a:p>
            <a:pPr algn="ctr"/>
            <a:r>
              <a:rPr lang="en-US" sz="2133" b="1" dirty="0">
                <a:solidFill>
                  <a:schemeClr val="bg1"/>
                </a:solidFill>
                <a:sym typeface="Wingdings" panose="05000000000000000000" pitchFamily="2" charset="2"/>
              </a:rPr>
              <a:t>Errors</a:t>
            </a:r>
            <a:endParaRPr lang="en-US" sz="2133" b="1" dirty="0">
              <a:solidFill>
                <a:schemeClr val="bg1"/>
              </a:solidFill>
            </a:endParaRPr>
          </a:p>
        </p:txBody>
      </p:sp>
      <p:sp>
        <p:nvSpPr>
          <p:cNvPr id="45" name="TextBox 44"/>
          <p:cNvSpPr txBox="1"/>
          <p:nvPr/>
        </p:nvSpPr>
        <p:spPr>
          <a:xfrm>
            <a:off x="5374201" y="5804955"/>
            <a:ext cx="1306112" cy="748795"/>
          </a:xfrm>
          <a:prstGeom prst="rect">
            <a:avLst/>
          </a:prstGeom>
          <a:noFill/>
        </p:spPr>
        <p:txBody>
          <a:bodyPr wrap="square" rtlCol="0" anchor="ctr">
            <a:spAutoFit/>
          </a:bodyPr>
          <a:lstStyle/>
          <a:p>
            <a:pPr algn="ctr"/>
            <a:r>
              <a:rPr lang="en-US" sz="2133" b="1" dirty="0">
                <a:solidFill>
                  <a:schemeClr val="bg1"/>
                </a:solidFill>
                <a:sym typeface="Wingdings" panose="05000000000000000000" pitchFamily="2" charset="2"/>
              </a:rPr>
              <a:t>Break-downs</a:t>
            </a:r>
            <a:endParaRPr lang="en-US" sz="2133" b="1" dirty="0">
              <a:solidFill>
                <a:schemeClr val="bg1"/>
              </a:solidFill>
            </a:endParaRPr>
          </a:p>
        </p:txBody>
      </p:sp>
      <p:sp>
        <p:nvSpPr>
          <p:cNvPr id="46" name="TextBox 45"/>
          <p:cNvSpPr txBox="1"/>
          <p:nvPr/>
        </p:nvSpPr>
        <p:spPr>
          <a:xfrm>
            <a:off x="9811801" y="5161030"/>
            <a:ext cx="1496856" cy="420564"/>
          </a:xfrm>
          <a:prstGeom prst="rect">
            <a:avLst/>
          </a:prstGeom>
          <a:noFill/>
        </p:spPr>
        <p:txBody>
          <a:bodyPr wrap="square" rtlCol="0" anchor="ctr">
            <a:spAutoFit/>
          </a:bodyPr>
          <a:lstStyle/>
          <a:p>
            <a:pPr algn="ctr"/>
            <a:r>
              <a:rPr lang="en-US" sz="2133" b="1" dirty="0">
                <a:solidFill>
                  <a:schemeClr val="bg1"/>
                </a:solidFill>
                <a:sym typeface="Wingdings" panose="05000000000000000000" pitchFamily="2" charset="2"/>
              </a:rPr>
              <a:t>Scheduling</a:t>
            </a:r>
            <a:endParaRPr lang="en-US" sz="2133" b="1" dirty="0">
              <a:solidFill>
                <a:schemeClr val="bg1"/>
              </a:solidFill>
            </a:endParaRPr>
          </a:p>
        </p:txBody>
      </p:sp>
      <p:sp>
        <p:nvSpPr>
          <p:cNvPr id="47" name="TextBox 46"/>
          <p:cNvSpPr txBox="1"/>
          <p:nvPr/>
        </p:nvSpPr>
        <p:spPr>
          <a:xfrm>
            <a:off x="2522557" y="5865877"/>
            <a:ext cx="1856377" cy="420564"/>
          </a:xfrm>
          <a:prstGeom prst="rect">
            <a:avLst/>
          </a:prstGeom>
          <a:noFill/>
        </p:spPr>
        <p:txBody>
          <a:bodyPr wrap="square" rtlCol="0" anchor="ctr">
            <a:spAutoFit/>
          </a:bodyPr>
          <a:lstStyle/>
          <a:p>
            <a:pPr algn="ctr"/>
            <a:r>
              <a:rPr lang="en-US" sz="2133" b="1" dirty="0">
                <a:solidFill>
                  <a:schemeClr val="bg1"/>
                </a:solidFill>
                <a:sym typeface="Wingdings" panose="05000000000000000000" pitchFamily="2" charset="2"/>
              </a:rPr>
              <a:t>Capacity</a:t>
            </a:r>
            <a:endParaRPr lang="en-US" sz="2133" b="1" dirty="0">
              <a:solidFill>
                <a:schemeClr val="bg1"/>
              </a:solidFill>
            </a:endParaRPr>
          </a:p>
        </p:txBody>
      </p:sp>
      <p:sp>
        <p:nvSpPr>
          <p:cNvPr id="94" name="TextBox 93"/>
          <p:cNvSpPr txBox="1"/>
          <p:nvPr/>
        </p:nvSpPr>
        <p:spPr>
          <a:xfrm rot="16200000">
            <a:off x="81570" y="4648808"/>
            <a:ext cx="4222463" cy="461665"/>
          </a:xfrm>
          <a:prstGeom prst="rect">
            <a:avLst/>
          </a:prstGeom>
          <a:noFill/>
        </p:spPr>
        <p:txBody>
          <a:bodyPr wrap="square" rtlCol="0" anchor="ctr">
            <a:spAutoFit/>
          </a:bodyPr>
          <a:lstStyle/>
          <a:p>
            <a:pPr algn="ctr"/>
            <a:r>
              <a:rPr lang="en-US" sz="2400" b="1" dirty="0">
                <a:solidFill>
                  <a:srgbClr val="C00000"/>
                </a:solidFill>
                <a:latin typeface="Plak Com Black" panose="020B0A04060905040B04" pitchFamily="34" charset="0"/>
                <a:sym typeface="Wingdings" panose="05000000000000000000" pitchFamily="2" charset="2"/>
              </a:rPr>
              <a:t>  SEA </a:t>
            </a:r>
            <a:r>
              <a:rPr lang="en-US" sz="1600" b="1" dirty="0">
                <a:solidFill>
                  <a:srgbClr val="C00000"/>
                </a:solidFill>
                <a:latin typeface="Plak Com Black" panose="020B0A04060905040B04" pitchFamily="34" charset="0"/>
                <a:sym typeface="Wingdings" panose="05000000000000000000" pitchFamily="2" charset="2"/>
              </a:rPr>
              <a:t>OF</a:t>
            </a:r>
            <a:r>
              <a:rPr lang="en-US" sz="2400" b="1" dirty="0">
                <a:solidFill>
                  <a:srgbClr val="C00000"/>
                </a:solidFill>
                <a:latin typeface="Plak Com Black" panose="020B0A04060905040B04" pitchFamily="34" charset="0"/>
                <a:sym typeface="Wingdings" panose="05000000000000000000" pitchFamily="2" charset="2"/>
              </a:rPr>
              <a:t> HEROISM</a:t>
            </a:r>
            <a:r>
              <a:rPr lang="en-US" sz="2400" b="1" dirty="0">
                <a:solidFill>
                  <a:srgbClr val="C00000"/>
                </a:solidFill>
                <a:latin typeface="Plak Com Black" panose="020B0A04060905040B04" pitchFamily="34" charset="0"/>
              </a:rPr>
              <a:t>  </a:t>
            </a:r>
            <a:r>
              <a:rPr lang="en-US" sz="2400" b="1" dirty="0">
                <a:solidFill>
                  <a:srgbClr val="C00000"/>
                </a:solidFill>
                <a:latin typeface="Plak Com Black" panose="020B0A04060905040B04" pitchFamily="34" charset="0"/>
                <a:sym typeface="Wingdings" panose="05000000000000000000" pitchFamily="2" charset="2"/>
              </a:rPr>
              <a:t></a:t>
            </a:r>
            <a:endParaRPr lang="en-US" sz="2400" b="1" dirty="0">
              <a:solidFill>
                <a:srgbClr val="C00000"/>
              </a:solidFill>
              <a:latin typeface="Plak Com Black" panose="020B0A04060905040B04" pitchFamily="34" charset="0"/>
            </a:endParaRPr>
          </a:p>
        </p:txBody>
      </p:sp>
      <p:sp>
        <p:nvSpPr>
          <p:cNvPr id="40" name="TextBox 39"/>
          <p:cNvSpPr txBox="1"/>
          <p:nvPr/>
        </p:nvSpPr>
        <p:spPr>
          <a:xfrm>
            <a:off x="8043889" y="4942168"/>
            <a:ext cx="1856377" cy="1077026"/>
          </a:xfrm>
          <a:prstGeom prst="rect">
            <a:avLst/>
          </a:prstGeom>
          <a:noFill/>
        </p:spPr>
        <p:txBody>
          <a:bodyPr wrap="square" rtlCol="0" anchor="ctr">
            <a:spAutoFit/>
          </a:bodyPr>
          <a:lstStyle/>
          <a:p>
            <a:pPr algn="ctr"/>
            <a:r>
              <a:rPr lang="en-US" sz="2133" b="1" dirty="0">
                <a:solidFill>
                  <a:schemeClr val="bg1"/>
                </a:solidFill>
                <a:sym typeface="Wingdings" panose="05000000000000000000" pitchFamily="2" charset="2"/>
              </a:rPr>
              <a:t>Long </a:t>
            </a:r>
            <a:br>
              <a:rPr lang="en-US" sz="2133" b="1" dirty="0">
                <a:solidFill>
                  <a:schemeClr val="bg1"/>
                </a:solidFill>
                <a:sym typeface="Wingdings" panose="05000000000000000000" pitchFamily="2" charset="2"/>
              </a:rPr>
            </a:br>
            <a:r>
              <a:rPr lang="en-US" sz="2133" b="1" dirty="0">
                <a:solidFill>
                  <a:schemeClr val="bg1"/>
                </a:solidFill>
                <a:sym typeface="Wingdings" panose="05000000000000000000" pitchFamily="2" charset="2"/>
              </a:rPr>
              <a:t>data entry </a:t>
            </a:r>
            <a:br>
              <a:rPr lang="en-US" sz="2133" b="1" dirty="0">
                <a:solidFill>
                  <a:schemeClr val="bg1"/>
                </a:solidFill>
                <a:sym typeface="Wingdings" panose="05000000000000000000" pitchFamily="2" charset="2"/>
              </a:rPr>
            </a:br>
            <a:r>
              <a:rPr lang="en-US" sz="2133" b="1" dirty="0">
                <a:solidFill>
                  <a:schemeClr val="bg1"/>
                </a:solidFill>
                <a:sym typeface="Wingdings" panose="05000000000000000000" pitchFamily="2" charset="2"/>
              </a:rPr>
              <a:t>times</a:t>
            </a:r>
            <a:endParaRPr lang="en-US" sz="2133" b="1" dirty="0">
              <a:solidFill>
                <a:schemeClr val="bg1"/>
              </a:solidFill>
            </a:endParaRPr>
          </a:p>
        </p:txBody>
      </p:sp>
      <p:sp>
        <p:nvSpPr>
          <p:cNvPr id="57" name="TextBox 56"/>
          <p:cNvSpPr txBox="1"/>
          <p:nvPr/>
        </p:nvSpPr>
        <p:spPr>
          <a:xfrm>
            <a:off x="6672341" y="5905172"/>
            <a:ext cx="1856377" cy="748795"/>
          </a:xfrm>
          <a:prstGeom prst="rect">
            <a:avLst/>
          </a:prstGeom>
          <a:noFill/>
        </p:spPr>
        <p:txBody>
          <a:bodyPr wrap="square" rtlCol="0" anchor="ctr">
            <a:spAutoFit/>
          </a:bodyPr>
          <a:lstStyle/>
          <a:p>
            <a:pPr algn="ctr"/>
            <a:r>
              <a:rPr lang="en-US" sz="2133" b="1" dirty="0">
                <a:solidFill>
                  <a:schemeClr val="bg1"/>
                </a:solidFill>
                <a:sym typeface="Wingdings" panose="05000000000000000000" pitchFamily="2" charset="2"/>
              </a:rPr>
              <a:t>Disconnected Programs</a:t>
            </a:r>
            <a:endParaRPr lang="en-US" sz="2133" b="1" dirty="0">
              <a:solidFill>
                <a:schemeClr val="bg1"/>
              </a:solidFill>
            </a:endParaRPr>
          </a:p>
        </p:txBody>
      </p:sp>
      <p:grpSp>
        <p:nvGrpSpPr>
          <p:cNvPr id="9" name="Group 8" descr="Red triangle with an exclamation point inside warning symbol ">
            <a:extLst>
              <a:ext uri="{FF2B5EF4-FFF2-40B4-BE49-F238E27FC236}">
                <a16:creationId xmlns:a16="http://schemas.microsoft.com/office/drawing/2014/main" id="{ECD2FB5D-F5E5-4EA5-81F3-FA3037C543F9}"/>
              </a:ext>
            </a:extLst>
          </p:cNvPr>
          <p:cNvGrpSpPr/>
          <p:nvPr/>
        </p:nvGrpSpPr>
        <p:grpSpPr>
          <a:xfrm>
            <a:off x="9100949" y="2653655"/>
            <a:ext cx="773977" cy="749884"/>
            <a:chOff x="6825711" y="1990240"/>
            <a:chExt cx="580483" cy="562413"/>
          </a:xfrm>
        </p:grpSpPr>
        <p:sp>
          <p:nvSpPr>
            <p:cNvPr id="7" name="Isosceles Triangle 6">
              <a:extLst>
                <a:ext uri="{FF2B5EF4-FFF2-40B4-BE49-F238E27FC236}">
                  <a16:creationId xmlns:a16="http://schemas.microsoft.com/office/drawing/2014/main" id="{10D91ABD-92CB-4BD5-BB62-6EA3F9F86CB9}"/>
                </a:ext>
              </a:extLst>
            </p:cNvPr>
            <p:cNvSpPr/>
            <p:nvPr/>
          </p:nvSpPr>
          <p:spPr>
            <a:xfrm>
              <a:off x="6825711" y="1990240"/>
              <a:ext cx="580483" cy="500416"/>
            </a:xfrm>
            <a:prstGeom prst="triangl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4CE261AF-F7F7-4EC6-A39C-99ED4D1D5655}"/>
                </a:ext>
              </a:extLst>
            </p:cNvPr>
            <p:cNvSpPr txBox="1"/>
            <p:nvPr/>
          </p:nvSpPr>
          <p:spPr>
            <a:xfrm>
              <a:off x="6967772" y="2052563"/>
              <a:ext cx="296359" cy="500090"/>
            </a:xfrm>
            <a:prstGeom prst="rect">
              <a:avLst/>
            </a:prstGeom>
            <a:noFill/>
          </p:spPr>
          <p:txBody>
            <a:bodyPr wrap="square" rtlCol="0">
              <a:spAutoFit/>
            </a:bodyPr>
            <a:lstStyle/>
            <a:p>
              <a:pPr algn="ctr"/>
              <a:r>
                <a:rPr lang="en-US" sz="3733" dirty="0">
                  <a:solidFill>
                    <a:srgbClr val="FF0000"/>
                  </a:solidFill>
                  <a:latin typeface="Arial Black" panose="020B0A04020102020204" pitchFamily="34" charset="0"/>
                </a:rPr>
                <a:t>!</a:t>
              </a:r>
              <a:endParaRPr lang="en-US" sz="2133" dirty="0">
                <a:solidFill>
                  <a:srgbClr val="FF0000"/>
                </a:solidFill>
                <a:latin typeface="Arial Black" panose="020B0A04020102020204" pitchFamily="34" charset="0"/>
              </a:endParaRPr>
            </a:p>
          </p:txBody>
        </p:sp>
      </p:grpSp>
    </p:spTree>
    <p:extLst>
      <p:ext uri="{BB962C8B-B14F-4D97-AF65-F5344CB8AC3E}">
        <p14:creationId xmlns:p14="http://schemas.microsoft.com/office/powerpoint/2010/main" val="268388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77778E-6 3.20988E-6 L 2.77778E-6 -0.2821 " pathEditMode="relative" rAng="0" ptsTypes="AA">
                                      <p:cBhvr>
                                        <p:cTn id="6" dur="2000" fill="hold"/>
                                        <p:tgtEl>
                                          <p:spTgt spid="54"/>
                                        </p:tgtEl>
                                        <p:attrNameLst>
                                          <p:attrName>ppt_x</p:attrName>
                                          <p:attrName>ppt_y</p:attrName>
                                        </p:attrNameLst>
                                      </p:cBhvr>
                                      <p:rCtr x="0" y="-14105"/>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42"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outHorizont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750" fill="hold"/>
                                        <p:tgtEl>
                                          <p:spTgt spid="6"/>
                                        </p:tgtEl>
                                        <p:attrNameLst>
                                          <p:attrName>ppt_x</p:attrName>
                                        </p:attrNameLst>
                                      </p:cBhvr>
                                      <p:tavLst>
                                        <p:tav tm="0">
                                          <p:val>
                                            <p:strVal val="0-#ppt_w/2"/>
                                          </p:val>
                                        </p:tav>
                                        <p:tav tm="100000">
                                          <p:val>
                                            <p:strVal val="#ppt_x"/>
                                          </p:val>
                                        </p:tav>
                                      </p:tavLst>
                                    </p:anim>
                                    <p:anim calcmode="lin" valueType="num">
                                      <p:cBhvr additive="base">
                                        <p:cTn id="17" dur="1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barn(outHorizontal)">
                                      <p:cBhvr>
                                        <p:cTn id="2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1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08E72AC-A1DE-3FC2-9C0D-68A1BDDF7DE3}"/>
              </a:ext>
            </a:extLst>
          </p:cNvPr>
          <p:cNvSpPr>
            <a:spLocks noGrp="1"/>
          </p:cNvSpPr>
          <p:nvPr>
            <p:ph type="title"/>
          </p:nvPr>
        </p:nvSpPr>
        <p:spPr>
          <a:xfrm>
            <a:off x="6065154" y="254535"/>
            <a:ext cx="5357039" cy="2052522"/>
          </a:xfrm>
        </p:spPr>
        <p:txBody>
          <a:bodyPr vert="horz" lIns="91440" tIns="45720" rIns="91440" bIns="45720" rtlCol="0" anchor="t">
            <a:noAutofit/>
          </a:bodyPr>
          <a:lstStyle/>
          <a:p>
            <a:pPr algn="ctr"/>
            <a:r>
              <a:rPr lang="en-US" sz="6000" kern="1200" dirty="0">
                <a:solidFill>
                  <a:schemeClr val="tx1"/>
                </a:solidFill>
              </a:rPr>
              <a:t>How Often Have YOU </a:t>
            </a:r>
            <a:br>
              <a:rPr lang="en-US" sz="6000" kern="1200" dirty="0">
                <a:solidFill>
                  <a:schemeClr val="tx1"/>
                </a:solidFill>
              </a:rPr>
            </a:br>
            <a:r>
              <a:rPr lang="en-US" sz="6000" kern="1200" dirty="0">
                <a:solidFill>
                  <a:schemeClr val="tx1"/>
                </a:solidFill>
              </a:rPr>
              <a:t>Had to be a Hero?</a:t>
            </a:r>
          </a:p>
        </p:txBody>
      </p:sp>
      <p:pic>
        <p:nvPicPr>
          <p:cNvPr id="8" name="Graphic 7" descr="Hero Female outline">
            <a:extLst>
              <a:ext uri="{FF2B5EF4-FFF2-40B4-BE49-F238E27FC236}">
                <a16:creationId xmlns:a16="http://schemas.microsoft.com/office/drawing/2014/main" id="{886780F6-3D16-3B93-D92D-481F03ED538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3553" y="1109552"/>
            <a:ext cx="4967862" cy="4967862"/>
          </a:xfrm>
          <a:prstGeom prst="rect">
            <a:avLst/>
          </a:prstGeom>
        </p:spPr>
      </p:pic>
      <p:sp>
        <p:nvSpPr>
          <p:cNvPr id="4" name="Text Placeholder 3">
            <a:extLst>
              <a:ext uri="{FF2B5EF4-FFF2-40B4-BE49-F238E27FC236}">
                <a16:creationId xmlns:a16="http://schemas.microsoft.com/office/drawing/2014/main" id="{9A360CE2-073A-817D-87EA-C7A81A93AB53}"/>
              </a:ext>
            </a:extLst>
          </p:cNvPr>
          <p:cNvSpPr>
            <a:spLocks noGrp="1"/>
          </p:cNvSpPr>
          <p:nvPr>
            <p:ph type="body" sz="half" idx="2"/>
          </p:nvPr>
        </p:nvSpPr>
        <p:spPr>
          <a:xfrm>
            <a:off x="6629774" y="4070664"/>
            <a:ext cx="4875837" cy="2778458"/>
          </a:xfrm>
        </p:spPr>
        <p:txBody>
          <a:bodyPr vert="horz" lIns="91440" tIns="45720" rIns="91440" bIns="45720" rtlCol="0" anchor="t">
            <a:normAutofit/>
          </a:bodyPr>
          <a:lstStyle/>
          <a:p>
            <a:r>
              <a:rPr lang="en-US" sz="4800" dirty="0">
                <a:solidFill>
                  <a:schemeClr val="tx1">
                    <a:alpha val="80000"/>
                  </a:schemeClr>
                </a:solidFill>
              </a:rPr>
              <a:t>☐ Too Often</a:t>
            </a:r>
          </a:p>
          <a:p>
            <a:r>
              <a:rPr lang="en-US" sz="4800" dirty="0">
                <a:solidFill>
                  <a:schemeClr val="tx1">
                    <a:alpha val="80000"/>
                  </a:schemeClr>
                </a:solidFill>
              </a:rPr>
              <a:t>☐ Sometimes</a:t>
            </a:r>
          </a:p>
          <a:p>
            <a:r>
              <a:rPr lang="en-US" sz="4800" dirty="0">
                <a:solidFill>
                  <a:schemeClr val="tx1">
                    <a:alpha val="80000"/>
                  </a:schemeClr>
                </a:solidFill>
              </a:rPr>
              <a:t>☐ Never</a:t>
            </a:r>
          </a:p>
        </p:txBody>
      </p:sp>
      <p:sp>
        <p:nvSpPr>
          <p:cNvPr id="16" name="TextBox 15">
            <a:extLst>
              <a:ext uri="{FF2B5EF4-FFF2-40B4-BE49-F238E27FC236}">
                <a16:creationId xmlns:a16="http://schemas.microsoft.com/office/drawing/2014/main" id="{1B1CC61D-2958-5986-A947-91B0F617DC6A}"/>
              </a:ext>
            </a:extLst>
          </p:cNvPr>
          <p:cNvSpPr txBox="1"/>
          <p:nvPr/>
        </p:nvSpPr>
        <p:spPr>
          <a:xfrm>
            <a:off x="6585532" y="3618901"/>
            <a:ext cx="1151467" cy="1323439"/>
          </a:xfrm>
          <a:prstGeom prst="rect">
            <a:avLst/>
          </a:prstGeom>
          <a:noFill/>
          <a:ln>
            <a:noFill/>
          </a:ln>
        </p:spPr>
        <p:txBody>
          <a:bodyPr wrap="square" rtlCol="0">
            <a:spAutoFit/>
          </a:bodyPr>
          <a:lstStyle/>
          <a:p>
            <a:r>
              <a:rPr lang="en-US" sz="8000" b="1" dirty="0">
                <a:solidFill>
                  <a:srgbClr val="E67D5E"/>
                </a:solidFill>
                <a:latin typeface="Bookman Old Style" panose="02050604050505020204" pitchFamily="18" charset="0"/>
                <a:cs typeface="Arial Black" panose="020B0604020202020204" pitchFamily="34" charset="0"/>
              </a:rPr>
              <a:t>✓</a:t>
            </a:r>
          </a:p>
        </p:txBody>
      </p:sp>
      <p:sp>
        <p:nvSpPr>
          <p:cNvPr id="2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52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D42EF9-CE4C-514F-9B9E-FEEDFFC33FA7}"/>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10510" y="1"/>
            <a:ext cx="12181489" cy="6858000"/>
          </a:xfrm>
          <a:prstGeom prst="rect">
            <a:avLst/>
          </a:prstGeom>
        </p:spPr>
      </p:pic>
      <p:sp>
        <p:nvSpPr>
          <p:cNvPr id="2" name="Title 1"/>
          <p:cNvSpPr>
            <a:spLocks noGrp="1"/>
          </p:cNvSpPr>
          <p:nvPr>
            <p:ph type="title"/>
          </p:nvPr>
        </p:nvSpPr>
        <p:spPr>
          <a:xfrm>
            <a:off x="838200" y="1435161"/>
            <a:ext cx="10515600" cy="3987677"/>
          </a:xfrm>
        </p:spPr>
        <p:txBody>
          <a:bodyPr anchor="ctr">
            <a:noAutofit/>
          </a:bodyPr>
          <a:lstStyle/>
          <a:p>
            <a:pPr algn="ctr"/>
            <a:r>
              <a:rPr lang="en-US" sz="9600" dirty="0">
                <a:solidFill>
                  <a:schemeClr val="bg1"/>
                </a:solidFill>
              </a:rPr>
              <a:t>The Behavioral Cycle of Results</a:t>
            </a:r>
          </a:p>
        </p:txBody>
      </p:sp>
      <p:sp>
        <p:nvSpPr>
          <p:cNvPr id="3" name="TextBox 2">
            <a:extLst>
              <a:ext uri="{FF2B5EF4-FFF2-40B4-BE49-F238E27FC236}">
                <a16:creationId xmlns:a16="http://schemas.microsoft.com/office/drawing/2014/main" id="{E44F7BB0-596D-B3EA-A76C-256F2375ED57}"/>
              </a:ext>
            </a:extLst>
          </p:cNvPr>
          <p:cNvSpPr txBox="1"/>
          <p:nvPr/>
        </p:nvSpPr>
        <p:spPr>
          <a:xfrm>
            <a:off x="2904393" y="5464784"/>
            <a:ext cx="3191607" cy="523220"/>
          </a:xfrm>
          <a:prstGeom prst="rect">
            <a:avLst/>
          </a:prstGeom>
          <a:noFill/>
        </p:spPr>
        <p:txBody>
          <a:bodyPr wrap="square" rtlCol="0" anchor="ctr">
            <a:spAutoFit/>
          </a:bodyPr>
          <a:lstStyle/>
          <a:p>
            <a:pPr algn="ctr"/>
            <a:r>
              <a:rPr lang="en-US" sz="2800" spc="300" dirty="0">
                <a:latin typeface="Felix Titling" panose="020F0502020204030204" pitchFamily="34" charset="0"/>
                <a:cs typeface="Felix Titling" panose="020F0502020204030204" pitchFamily="34" charset="0"/>
              </a:rPr>
              <a:t>INSPIRED BY</a:t>
            </a:r>
          </a:p>
        </p:txBody>
      </p:sp>
      <p:pic>
        <p:nvPicPr>
          <p:cNvPr id="1028" name="Picture 4" descr="shingo logo - S A Partners">
            <a:extLst>
              <a:ext uri="{FF2B5EF4-FFF2-40B4-BE49-F238E27FC236}">
                <a16:creationId xmlns:a16="http://schemas.microsoft.com/office/drawing/2014/main" id="{9D237286-29A6-3748-7EC4-75DAACCE414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322723" y="5035975"/>
            <a:ext cx="2964884" cy="123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3867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142628</TotalTime>
  <Words>1859</Words>
  <Application>Microsoft Office PowerPoint</Application>
  <PresentationFormat>Widescreen</PresentationFormat>
  <Paragraphs>278</Paragraphs>
  <Slides>42</Slides>
  <Notes>37</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Achieving Desired Outcomes  with the Behavioral Cycle of Results</vt:lpstr>
      <vt:lpstr>What if…</vt:lpstr>
      <vt:lpstr>RESULTS!</vt:lpstr>
      <vt:lpstr>What gets in the way?</vt:lpstr>
      <vt:lpstr>“Waste” in lean terms</vt:lpstr>
      <vt:lpstr>Waste Gets In the Way</vt:lpstr>
      <vt:lpstr>Overcoming Waste… with Waste!</vt:lpstr>
      <vt:lpstr>How Often Have YOU  Had to be a Hero?</vt:lpstr>
      <vt:lpstr>The Behavioral Cycle of Results</vt:lpstr>
      <vt:lpstr>The Ugh Mug</vt:lpstr>
      <vt:lpstr>Do More with Less</vt:lpstr>
      <vt:lpstr>Have you ever experienced…</vt:lpstr>
      <vt:lpstr>Have you ever experienced…</vt:lpstr>
      <vt:lpstr>Have you ever experienced…</vt:lpstr>
      <vt:lpstr>You’re not alone!</vt:lpstr>
      <vt:lpstr>A new path</vt:lpstr>
      <vt:lpstr>Principles</vt:lpstr>
      <vt:lpstr>Business Principles</vt:lpstr>
      <vt:lpstr>Behaviors</vt:lpstr>
      <vt:lpstr>Behaviors</vt:lpstr>
      <vt:lpstr>Rule vs Principle Based Behaviors</vt:lpstr>
      <vt:lpstr>Behaviors</vt:lpstr>
      <vt:lpstr>Systems</vt:lpstr>
      <vt:lpstr>Your system (your business) is producing the behaviors and results EXACTLY as designed.</vt:lpstr>
      <vt:lpstr>Management System</vt:lpstr>
      <vt:lpstr>Tools</vt:lpstr>
      <vt:lpstr>Tools</vt:lpstr>
      <vt:lpstr>Results</vt:lpstr>
      <vt:lpstr>Results</vt:lpstr>
      <vt:lpstr>Virtuous Cycle</vt:lpstr>
      <vt:lpstr>Sustaining the Virtuous Cycle</vt:lpstr>
      <vt:lpstr>Does Psychological Safety Hinder Performance?</vt:lpstr>
      <vt:lpstr>Principle Centered Outcomes</vt:lpstr>
      <vt:lpstr>One Reason Why People Resist Improvement…</vt:lpstr>
      <vt:lpstr>Selective Perception</vt:lpstr>
      <vt:lpstr>Selective Perception</vt:lpstr>
      <vt:lpstr>Selective Perception</vt:lpstr>
      <vt:lpstr>Selective Perception Examples</vt:lpstr>
      <vt:lpstr>Actual Lean Outcomes:</vt:lpstr>
      <vt:lpstr>Countering Selective Perception</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Barker</dc:creator>
  <cp:lastModifiedBy>Mazzara, Talia (Results)</cp:lastModifiedBy>
  <cp:revision>119</cp:revision>
  <cp:lastPrinted>2022-03-10T12:23:26Z</cp:lastPrinted>
  <dcterms:created xsi:type="dcterms:W3CDTF">2019-09-10T19:22:05Z</dcterms:created>
  <dcterms:modified xsi:type="dcterms:W3CDTF">2024-06-21T17:35:24Z</dcterms:modified>
</cp:coreProperties>
</file>